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23"/>
  </p:notesMasterIdLst>
  <p:sldIdLst>
    <p:sldId id="256" r:id="rId3"/>
    <p:sldId id="257" r:id="rId4"/>
    <p:sldId id="273" r:id="rId5"/>
    <p:sldId id="272" r:id="rId6"/>
    <p:sldId id="275" r:id="rId7"/>
    <p:sldId id="279" r:id="rId8"/>
    <p:sldId id="258" r:id="rId9"/>
    <p:sldId id="265" r:id="rId10"/>
    <p:sldId id="269" r:id="rId11"/>
    <p:sldId id="270" r:id="rId12"/>
    <p:sldId id="271" r:id="rId13"/>
    <p:sldId id="261" r:id="rId14"/>
    <p:sldId id="267" r:id="rId15"/>
    <p:sldId id="278" r:id="rId16"/>
    <p:sldId id="282" r:id="rId17"/>
    <p:sldId id="283" r:id="rId18"/>
    <p:sldId id="284" r:id="rId19"/>
    <p:sldId id="285" r:id="rId20"/>
    <p:sldId id="263" r:id="rId21"/>
    <p:sldId id="264"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95" autoAdjust="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Bonfim\R\PTBERN0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E:\CTBTO%20Snt2023\BE-7_History_at_GRULAC_2017_2022_VFinal.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E:\CTBTO%20Snt2023\BE-7_History_at_GRULAC_2017_2022_VFinal.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E:\CTBTO%20Snt2023\BE-7_History_at_GRULAC_2017_2022_VFinal.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E:\CTBTO%20Snt2023\BE-7_History_at_GRULAC_2017_2022_VFinal.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E:\CTBTO%20Snt2023\BE-7_History_at_GRULAC_2017_2022_VFinal.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F:\Bonfim\R\PTBERN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Bonfim\R\PTBERN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Bonfim\R\PTBERN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Bonfim\R\PTBERN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CTBTO%20Snt2023\BE-7_History_at_GRULAC_2017_2022_VFina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CTBTO%20Snt2023\BE-7_History_at_GRULAC_2017_2022_VFina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CTBTO%20Snt2023\BE-7_History_at_GRULAC_2017_2022_VFina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E:\CTBTO%20Snt2023\BE-7_History_at_GRULAC_2017_2022_VFina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sz="1400" b="0" i="0" u="none" strike="noStrike" kern="1200" spc="0" baseline="0" dirty="0" err="1">
                <a:solidFill>
                  <a:sysClr val="windowText" lastClr="000000">
                    <a:lumMod val="65000"/>
                    <a:lumOff val="35000"/>
                  </a:sysClr>
                </a:solidFill>
              </a:rPr>
              <a:t>Temperature</a:t>
            </a:r>
            <a:r>
              <a:rPr lang="pt-BR" sz="1400" b="0" i="0" u="none" strike="noStrike" kern="1200" spc="0" baseline="0" dirty="0">
                <a:solidFill>
                  <a:sysClr val="windowText" lastClr="000000">
                    <a:lumMod val="65000"/>
                    <a:lumOff val="35000"/>
                  </a:sysClr>
                </a:solidFill>
              </a:rPr>
              <a:t> x Be-7</a:t>
            </a:r>
          </a:p>
        </c:rich>
      </c:tx>
      <c:layout>
        <c:manualLayout>
          <c:xMode val="edge"/>
          <c:yMode val="edge"/>
          <c:x val="0.20839489039768355"/>
          <c:y val="2.8443603375702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scatterChart>
        <c:scatterStyle val="lineMarker"/>
        <c:varyColors val="0"/>
        <c:ser>
          <c:idx val="1"/>
          <c:order val="1"/>
          <c:tx>
            <c:strRef>
              <c:f>prec_Temp_BE_media__BA_RN01!$G$1</c:f>
              <c:strCache>
                <c:ptCount val="1"/>
                <c:pt idx="0">
                  <c:v>Be-7 ( µBq/m^3)</c:v>
                </c:pt>
              </c:strCache>
            </c:strRef>
          </c:tx>
          <c:spPr>
            <a:ln w="19050" cap="rnd">
              <a:noFill/>
              <a:round/>
            </a:ln>
            <a:effectLst/>
          </c:spPr>
          <c:marker>
            <c:symbol val="circle"/>
            <c:size val="5"/>
            <c:spPr>
              <a:solidFill>
                <a:schemeClr val="accent2"/>
              </a:solidFill>
              <a:ln w="9525">
                <a:solidFill>
                  <a:schemeClr val="accent2"/>
                </a:solidFill>
              </a:ln>
              <a:effectLst/>
            </c:spPr>
          </c:marker>
          <c:xVal>
            <c:numRef>
              <c:f>prec_Temp_BE_media__BA_RN01!$A$2:$A$2092</c:f>
              <c:numCache>
                <c:formatCode>d/m/yy;@</c:formatCode>
                <c:ptCount val="20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42754</c:v>
                </c:pt>
                <c:pt idx="18">
                  <c:v>42755</c:v>
                </c:pt>
                <c:pt idx="19">
                  <c:v>42756</c:v>
                </c:pt>
                <c:pt idx="20">
                  <c:v>42757</c:v>
                </c:pt>
                <c:pt idx="21">
                  <c:v>42758</c:v>
                </c:pt>
                <c:pt idx="22">
                  <c:v>42759</c:v>
                </c:pt>
                <c:pt idx="23">
                  <c:v>42760</c:v>
                </c:pt>
                <c:pt idx="24">
                  <c:v>42762</c:v>
                </c:pt>
                <c:pt idx="25">
                  <c:v>42763</c:v>
                </c:pt>
                <c:pt idx="26">
                  <c:v>42764</c:v>
                </c:pt>
                <c:pt idx="27">
                  <c:v>42765</c:v>
                </c:pt>
                <c:pt idx="28">
                  <c:v>42766</c:v>
                </c:pt>
                <c:pt idx="29">
                  <c:v>42767</c:v>
                </c:pt>
                <c:pt idx="30">
                  <c:v>42768</c:v>
                </c:pt>
                <c:pt idx="31">
                  <c:v>42769</c:v>
                </c:pt>
                <c:pt idx="32">
                  <c:v>42770</c:v>
                </c:pt>
                <c:pt idx="33">
                  <c:v>42771</c:v>
                </c:pt>
                <c:pt idx="34">
                  <c:v>42772</c:v>
                </c:pt>
                <c:pt idx="35">
                  <c:v>42773</c:v>
                </c:pt>
                <c:pt idx="36">
                  <c:v>42774</c:v>
                </c:pt>
                <c:pt idx="37">
                  <c:v>42775</c:v>
                </c:pt>
                <c:pt idx="38">
                  <c:v>42776</c:v>
                </c:pt>
                <c:pt idx="39">
                  <c:v>42777</c:v>
                </c:pt>
                <c:pt idx="40">
                  <c:v>42778</c:v>
                </c:pt>
                <c:pt idx="41">
                  <c:v>42781</c:v>
                </c:pt>
                <c:pt idx="42">
                  <c:v>42782</c:v>
                </c:pt>
                <c:pt idx="43">
                  <c:v>42783</c:v>
                </c:pt>
                <c:pt idx="44">
                  <c:v>42784</c:v>
                </c:pt>
                <c:pt idx="45">
                  <c:v>42785</c:v>
                </c:pt>
                <c:pt idx="46">
                  <c:v>42786</c:v>
                </c:pt>
                <c:pt idx="47">
                  <c:v>42787</c:v>
                </c:pt>
                <c:pt idx="48">
                  <c:v>42788</c:v>
                </c:pt>
                <c:pt idx="49">
                  <c:v>42789</c:v>
                </c:pt>
                <c:pt idx="50">
                  <c:v>42790</c:v>
                </c:pt>
                <c:pt idx="51">
                  <c:v>42791</c:v>
                </c:pt>
                <c:pt idx="52">
                  <c:v>42792</c:v>
                </c:pt>
                <c:pt idx="53">
                  <c:v>42793</c:v>
                </c:pt>
                <c:pt idx="54">
                  <c:v>42794</c:v>
                </c:pt>
                <c:pt idx="55">
                  <c:v>42795</c:v>
                </c:pt>
                <c:pt idx="56">
                  <c:v>42796</c:v>
                </c:pt>
                <c:pt idx="57">
                  <c:v>42797</c:v>
                </c:pt>
                <c:pt idx="58">
                  <c:v>42798</c:v>
                </c:pt>
                <c:pt idx="59">
                  <c:v>42799</c:v>
                </c:pt>
                <c:pt idx="60">
                  <c:v>42800</c:v>
                </c:pt>
                <c:pt idx="61">
                  <c:v>42801</c:v>
                </c:pt>
                <c:pt idx="62">
                  <c:v>42802</c:v>
                </c:pt>
                <c:pt idx="63">
                  <c:v>42803</c:v>
                </c:pt>
                <c:pt idx="64">
                  <c:v>42804</c:v>
                </c:pt>
                <c:pt idx="65">
                  <c:v>42805</c:v>
                </c:pt>
                <c:pt idx="66">
                  <c:v>42807</c:v>
                </c:pt>
                <c:pt idx="67">
                  <c:v>42808</c:v>
                </c:pt>
                <c:pt idx="68">
                  <c:v>42809</c:v>
                </c:pt>
                <c:pt idx="69">
                  <c:v>42810</c:v>
                </c:pt>
                <c:pt idx="70">
                  <c:v>42811</c:v>
                </c:pt>
                <c:pt idx="71">
                  <c:v>42812</c:v>
                </c:pt>
                <c:pt idx="72">
                  <c:v>42814</c:v>
                </c:pt>
                <c:pt idx="73">
                  <c:v>42816</c:v>
                </c:pt>
                <c:pt idx="74">
                  <c:v>42817</c:v>
                </c:pt>
                <c:pt idx="75">
                  <c:v>42818</c:v>
                </c:pt>
                <c:pt idx="76">
                  <c:v>42819</c:v>
                </c:pt>
                <c:pt idx="77">
                  <c:v>42820</c:v>
                </c:pt>
                <c:pt idx="78">
                  <c:v>42821</c:v>
                </c:pt>
                <c:pt idx="79">
                  <c:v>42824</c:v>
                </c:pt>
                <c:pt idx="80">
                  <c:v>42825</c:v>
                </c:pt>
                <c:pt idx="81">
                  <c:v>42830</c:v>
                </c:pt>
                <c:pt idx="82">
                  <c:v>42832</c:v>
                </c:pt>
                <c:pt idx="83">
                  <c:v>42833</c:v>
                </c:pt>
                <c:pt idx="84">
                  <c:v>42834</c:v>
                </c:pt>
                <c:pt idx="85">
                  <c:v>42835</c:v>
                </c:pt>
                <c:pt idx="86">
                  <c:v>42837</c:v>
                </c:pt>
                <c:pt idx="87">
                  <c:v>42838</c:v>
                </c:pt>
                <c:pt idx="88">
                  <c:v>42839</c:v>
                </c:pt>
                <c:pt idx="89">
                  <c:v>42840</c:v>
                </c:pt>
                <c:pt idx="90">
                  <c:v>42841</c:v>
                </c:pt>
                <c:pt idx="91">
                  <c:v>42842</c:v>
                </c:pt>
                <c:pt idx="92">
                  <c:v>42843</c:v>
                </c:pt>
                <c:pt idx="93">
                  <c:v>42844</c:v>
                </c:pt>
                <c:pt idx="94">
                  <c:v>42845</c:v>
                </c:pt>
                <c:pt idx="95">
                  <c:v>42846</c:v>
                </c:pt>
                <c:pt idx="96">
                  <c:v>42847</c:v>
                </c:pt>
                <c:pt idx="97">
                  <c:v>42848</c:v>
                </c:pt>
                <c:pt idx="98">
                  <c:v>42849</c:v>
                </c:pt>
                <c:pt idx="99">
                  <c:v>42850</c:v>
                </c:pt>
                <c:pt idx="100">
                  <c:v>42853</c:v>
                </c:pt>
                <c:pt idx="101">
                  <c:v>42854</c:v>
                </c:pt>
                <c:pt idx="102">
                  <c:v>42855</c:v>
                </c:pt>
                <c:pt idx="103">
                  <c:v>42856</c:v>
                </c:pt>
                <c:pt idx="104">
                  <c:v>42857</c:v>
                </c:pt>
                <c:pt idx="105">
                  <c:v>42858</c:v>
                </c:pt>
                <c:pt idx="106">
                  <c:v>42859</c:v>
                </c:pt>
                <c:pt idx="107">
                  <c:v>42860</c:v>
                </c:pt>
                <c:pt idx="108">
                  <c:v>42861</c:v>
                </c:pt>
                <c:pt idx="109">
                  <c:v>42862</c:v>
                </c:pt>
                <c:pt idx="110">
                  <c:v>42865</c:v>
                </c:pt>
                <c:pt idx="111">
                  <c:v>42866</c:v>
                </c:pt>
                <c:pt idx="112">
                  <c:v>42867</c:v>
                </c:pt>
                <c:pt idx="113">
                  <c:v>42868</c:v>
                </c:pt>
                <c:pt idx="114">
                  <c:v>42869</c:v>
                </c:pt>
                <c:pt idx="115">
                  <c:v>42870</c:v>
                </c:pt>
                <c:pt idx="116">
                  <c:v>42871</c:v>
                </c:pt>
                <c:pt idx="117">
                  <c:v>42872</c:v>
                </c:pt>
                <c:pt idx="118">
                  <c:v>42873</c:v>
                </c:pt>
                <c:pt idx="119">
                  <c:v>42874</c:v>
                </c:pt>
                <c:pt idx="120">
                  <c:v>42875</c:v>
                </c:pt>
                <c:pt idx="121">
                  <c:v>42876</c:v>
                </c:pt>
                <c:pt idx="122">
                  <c:v>42877</c:v>
                </c:pt>
                <c:pt idx="123">
                  <c:v>42878</c:v>
                </c:pt>
                <c:pt idx="124">
                  <c:v>42879</c:v>
                </c:pt>
                <c:pt idx="125">
                  <c:v>42880</c:v>
                </c:pt>
                <c:pt idx="126">
                  <c:v>42881</c:v>
                </c:pt>
                <c:pt idx="127">
                  <c:v>42882</c:v>
                </c:pt>
                <c:pt idx="128">
                  <c:v>42883</c:v>
                </c:pt>
                <c:pt idx="129">
                  <c:v>42884</c:v>
                </c:pt>
                <c:pt idx="130">
                  <c:v>42885</c:v>
                </c:pt>
                <c:pt idx="131">
                  <c:v>42886</c:v>
                </c:pt>
                <c:pt idx="132">
                  <c:v>42887</c:v>
                </c:pt>
                <c:pt idx="133">
                  <c:v>42888</c:v>
                </c:pt>
                <c:pt idx="134">
                  <c:v>42889</c:v>
                </c:pt>
                <c:pt idx="135">
                  <c:v>42890</c:v>
                </c:pt>
                <c:pt idx="136">
                  <c:v>42891</c:v>
                </c:pt>
                <c:pt idx="137">
                  <c:v>42892</c:v>
                </c:pt>
                <c:pt idx="138">
                  <c:v>42893</c:v>
                </c:pt>
                <c:pt idx="139">
                  <c:v>42894</c:v>
                </c:pt>
                <c:pt idx="140">
                  <c:v>42895</c:v>
                </c:pt>
                <c:pt idx="141">
                  <c:v>42896</c:v>
                </c:pt>
                <c:pt idx="142">
                  <c:v>42897</c:v>
                </c:pt>
                <c:pt idx="143">
                  <c:v>42898</c:v>
                </c:pt>
                <c:pt idx="144">
                  <c:v>42899</c:v>
                </c:pt>
                <c:pt idx="145">
                  <c:v>42900</c:v>
                </c:pt>
                <c:pt idx="146">
                  <c:v>42901</c:v>
                </c:pt>
                <c:pt idx="147">
                  <c:v>42902</c:v>
                </c:pt>
                <c:pt idx="148">
                  <c:v>42903</c:v>
                </c:pt>
                <c:pt idx="149">
                  <c:v>42904</c:v>
                </c:pt>
                <c:pt idx="150">
                  <c:v>42905</c:v>
                </c:pt>
                <c:pt idx="151">
                  <c:v>42906</c:v>
                </c:pt>
                <c:pt idx="152">
                  <c:v>42907</c:v>
                </c:pt>
                <c:pt idx="153">
                  <c:v>42908</c:v>
                </c:pt>
                <c:pt idx="154">
                  <c:v>42909</c:v>
                </c:pt>
                <c:pt idx="155">
                  <c:v>42910</c:v>
                </c:pt>
                <c:pt idx="156">
                  <c:v>42911</c:v>
                </c:pt>
                <c:pt idx="157">
                  <c:v>42912</c:v>
                </c:pt>
                <c:pt idx="158">
                  <c:v>42913</c:v>
                </c:pt>
                <c:pt idx="159">
                  <c:v>42914</c:v>
                </c:pt>
                <c:pt idx="160">
                  <c:v>42915</c:v>
                </c:pt>
                <c:pt idx="161">
                  <c:v>42916</c:v>
                </c:pt>
                <c:pt idx="162">
                  <c:v>42917</c:v>
                </c:pt>
                <c:pt idx="163">
                  <c:v>42918</c:v>
                </c:pt>
                <c:pt idx="164">
                  <c:v>42919</c:v>
                </c:pt>
                <c:pt idx="165">
                  <c:v>42920</c:v>
                </c:pt>
                <c:pt idx="166">
                  <c:v>42921</c:v>
                </c:pt>
                <c:pt idx="167">
                  <c:v>42922</c:v>
                </c:pt>
                <c:pt idx="168">
                  <c:v>42923</c:v>
                </c:pt>
                <c:pt idx="169">
                  <c:v>42924</c:v>
                </c:pt>
                <c:pt idx="170">
                  <c:v>42925</c:v>
                </c:pt>
                <c:pt idx="171">
                  <c:v>42926</c:v>
                </c:pt>
                <c:pt idx="172">
                  <c:v>42927</c:v>
                </c:pt>
                <c:pt idx="173">
                  <c:v>42928</c:v>
                </c:pt>
                <c:pt idx="174">
                  <c:v>42929</c:v>
                </c:pt>
                <c:pt idx="175">
                  <c:v>42930</c:v>
                </c:pt>
                <c:pt idx="176">
                  <c:v>42931</c:v>
                </c:pt>
                <c:pt idx="177">
                  <c:v>42932</c:v>
                </c:pt>
                <c:pt idx="178">
                  <c:v>42933</c:v>
                </c:pt>
                <c:pt idx="179">
                  <c:v>42934</c:v>
                </c:pt>
                <c:pt idx="180">
                  <c:v>42935</c:v>
                </c:pt>
                <c:pt idx="181">
                  <c:v>42936</c:v>
                </c:pt>
                <c:pt idx="182">
                  <c:v>42937</c:v>
                </c:pt>
                <c:pt idx="183">
                  <c:v>42938</c:v>
                </c:pt>
                <c:pt idx="184">
                  <c:v>42939</c:v>
                </c:pt>
                <c:pt idx="185">
                  <c:v>42940</c:v>
                </c:pt>
                <c:pt idx="186">
                  <c:v>42941</c:v>
                </c:pt>
                <c:pt idx="187">
                  <c:v>42942</c:v>
                </c:pt>
                <c:pt idx="188">
                  <c:v>42943</c:v>
                </c:pt>
                <c:pt idx="189">
                  <c:v>42944</c:v>
                </c:pt>
                <c:pt idx="190">
                  <c:v>42945</c:v>
                </c:pt>
                <c:pt idx="191">
                  <c:v>42946</c:v>
                </c:pt>
                <c:pt idx="192">
                  <c:v>42947</c:v>
                </c:pt>
                <c:pt idx="193">
                  <c:v>42948</c:v>
                </c:pt>
                <c:pt idx="194">
                  <c:v>42949</c:v>
                </c:pt>
                <c:pt idx="195">
                  <c:v>42950</c:v>
                </c:pt>
                <c:pt idx="196">
                  <c:v>42951</c:v>
                </c:pt>
                <c:pt idx="197">
                  <c:v>42953</c:v>
                </c:pt>
                <c:pt idx="198">
                  <c:v>42954</c:v>
                </c:pt>
                <c:pt idx="199">
                  <c:v>42955</c:v>
                </c:pt>
                <c:pt idx="200">
                  <c:v>42956</c:v>
                </c:pt>
                <c:pt idx="201">
                  <c:v>42957</c:v>
                </c:pt>
                <c:pt idx="202">
                  <c:v>42958</c:v>
                </c:pt>
                <c:pt idx="203">
                  <c:v>42959</c:v>
                </c:pt>
                <c:pt idx="204">
                  <c:v>42960</c:v>
                </c:pt>
                <c:pt idx="205">
                  <c:v>42961</c:v>
                </c:pt>
                <c:pt idx="206">
                  <c:v>42962</c:v>
                </c:pt>
                <c:pt idx="207">
                  <c:v>42963</c:v>
                </c:pt>
                <c:pt idx="208">
                  <c:v>42964</c:v>
                </c:pt>
                <c:pt idx="209">
                  <c:v>42965</c:v>
                </c:pt>
                <c:pt idx="210">
                  <c:v>42966</c:v>
                </c:pt>
                <c:pt idx="211">
                  <c:v>42967</c:v>
                </c:pt>
                <c:pt idx="212">
                  <c:v>42968</c:v>
                </c:pt>
                <c:pt idx="213">
                  <c:v>42969</c:v>
                </c:pt>
                <c:pt idx="214">
                  <c:v>42970</c:v>
                </c:pt>
                <c:pt idx="215">
                  <c:v>42971</c:v>
                </c:pt>
                <c:pt idx="216">
                  <c:v>42972</c:v>
                </c:pt>
                <c:pt idx="217">
                  <c:v>42973</c:v>
                </c:pt>
                <c:pt idx="218">
                  <c:v>42974</c:v>
                </c:pt>
                <c:pt idx="219">
                  <c:v>42975</c:v>
                </c:pt>
                <c:pt idx="220">
                  <c:v>42976</c:v>
                </c:pt>
                <c:pt idx="221">
                  <c:v>42977</c:v>
                </c:pt>
                <c:pt idx="222">
                  <c:v>42978</c:v>
                </c:pt>
                <c:pt idx="223">
                  <c:v>42979</c:v>
                </c:pt>
                <c:pt idx="224">
                  <c:v>42980</c:v>
                </c:pt>
                <c:pt idx="225">
                  <c:v>42981</c:v>
                </c:pt>
                <c:pt idx="226">
                  <c:v>42982</c:v>
                </c:pt>
                <c:pt idx="227">
                  <c:v>42983</c:v>
                </c:pt>
                <c:pt idx="228">
                  <c:v>42984</c:v>
                </c:pt>
                <c:pt idx="229">
                  <c:v>42985</c:v>
                </c:pt>
                <c:pt idx="230">
                  <c:v>42986</c:v>
                </c:pt>
                <c:pt idx="231">
                  <c:v>42987</c:v>
                </c:pt>
                <c:pt idx="232">
                  <c:v>42988</c:v>
                </c:pt>
                <c:pt idx="233">
                  <c:v>42989</c:v>
                </c:pt>
                <c:pt idx="234">
                  <c:v>42990</c:v>
                </c:pt>
                <c:pt idx="235">
                  <c:v>42991</c:v>
                </c:pt>
                <c:pt idx="236">
                  <c:v>42992</c:v>
                </c:pt>
                <c:pt idx="237">
                  <c:v>42993</c:v>
                </c:pt>
                <c:pt idx="238">
                  <c:v>42994</c:v>
                </c:pt>
                <c:pt idx="239">
                  <c:v>42995</c:v>
                </c:pt>
                <c:pt idx="240">
                  <c:v>42996</c:v>
                </c:pt>
                <c:pt idx="241">
                  <c:v>42997</c:v>
                </c:pt>
                <c:pt idx="242">
                  <c:v>42998</c:v>
                </c:pt>
                <c:pt idx="243">
                  <c:v>42999</c:v>
                </c:pt>
                <c:pt idx="244">
                  <c:v>43000</c:v>
                </c:pt>
                <c:pt idx="245">
                  <c:v>43001</c:v>
                </c:pt>
                <c:pt idx="246">
                  <c:v>43003</c:v>
                </c:pt>
                <c:pt idx="247">
                  <c:v>43004</c:v>
                </c:pt>
                <c:pt idx="248">
                  <c:v>43005</c:v>
                </c:pt>
                <c:pt idx="249">
                  <c:v>43006</c:v>
                </c:pt>
                <c:pt idx="250">
                  <c:v>43007</c:v>
                </c:pt>
                <c:pt idx="251">
                  <c:v>43008</c:v>
                </c:pt>
                <c:pt idx="252">
                  <c:v>43009</c:v>
                </c:pt>
                <c:pt idx="253">
                  <c:v>43010</c:v>
                </c:pt>
                <c:pt idx="254">
                  <c:v>43011</c:v>
                </c:pt>
                <c:pt idx="255">
                  <c:v>43012</c:v>
                </c:pt>
                <c:pt idx="256">
                  <c:v>43013</c:v>
                </c:pt>
                <c:pt idx="257">
                  <c:v>43014</c:v>
                </c:pt>
                <c:pt idx="258">
                  <c:v>43015</c:v>
                </c:pt>
                <c:pt idx="259">
                  <c:v>43016</c:v>
                </c:pt>
                <c:pt idx="260">
                  <c:v>43017</c:v>
                </c:pt>
                <c:pt idx="261">
                  <c:v>43018</c:v>
                </c:pt>
                <c:pt idx="262">
                  <c:v>43019</c:v>
                </c:pt>
                <c:pt idx="263">
                  <c:v>43020</c:v>
                </c:pt>
                <c:pt idx="264">
                  <c:v>43021</c:v>
                </c:pt>
                <c:pt idx="265">
                  <c:v>43022</c:v>
                </c:pt>
                <c:pt idx="266">
                  <c:v>43023</c:v>
                </c:pt>
                <c:pt idx="267">
                  <c:v>43024</c:v>
                </c:pt>
                <c:pt idx="268">
                  <c:v>43025</c:v>
                </c:pt>
                <c:pt idx="269">
                  <c:v>43026</c:v>
                </c:pt>
                <c:pt idx="270">
                  <c:v>43027</c:v>
                </c:pt>
                <c:pt idx="271">
                  <c:v>43028</c:v>
                </c:pt>
                <c:pt idx="272">
                  <c:v>43029</c:v>
                </c:pt>
                <c:pt idx="273">
                  <c:v>43030</c:v>
                </c:pt>
                <c:pt idx="274">
                  <c:v>43031</c:v>
                </c:pt>
                <c:pt idx="275">
                  <c:v>43032</c:v>
                </c:pt>
                <c:pt idx="276">
                  <c:v>43033</c:v>
                </c:pt>
                <c:pt idx="277">
                  <c:v>43034</c:v>
                </c:pt>
                <c:pt idx="278">
                  <c:v>43035</c:v>
                </c:pt>
                <c:pt idx="279">
                  <c:v>43036</c:v>
                </c:pt>
                <c:pt idx="280">
                  <c:v>43037</c:v>
                </c:pt>
                <c:pt idx="281">
                  <c:v>43038</c:v>
                </c:pt>
                <c:pt idx="282">
                  <c:v>43039</c:v>
                </c:pt>
                <c:pt idx="283">
                  <c:v>43040</c:v>
                </c:pt>
                <c:pt idx="284">
                  <c:v>43041</c:v>
                </c:pt>
                <c:pt idx="285">
                  <c:v>43042</c:v>
                </c:pt>
                <c:pt idx="286">
                  <c:v>43043</c:v>
                </c:pt>
                <c:pt idx="287">
                  <c:v>43044</c:v>
                </c:pt>
                <c:pt idx="288">
                  <c:v>43045</c:v>
                </c:pt>
                <c:pt idx="289">
                  <c:v>43046</c:v>
                </c:pt>
                <c:pt idx="290">
                  <c:v>43047</c:v>
                </c:pt>
                <c:pt idx="291">
                  <c:v>43048</c:v>
                </c:pt>
                <c:pt idx="292">
                  <c:v>43049</c:v>
                </c:pt>
                <c:pt idx="293">
                  <c:v>43050</c:v>
                </c:pt>
                <c:pt idx="294">
                  <c:v>43051</c:v>
                </c:pt>
                <c:pt idx="295">
                  <c:v>43052</c:v>
                </c:pt>
                <c:pt idx="296">
                  <c:v>43053</c:v>
                </c:pt>
                <c:pt idx="297">
                  <c:v>43054</c:v>
                </c:pt>
                <c:pt idx="298">
                  <c:v>43055</c:v>
                </c:pt>
                <c:pt idx="299">
                  <c:v>43056</c:v>
                </c:pt>
                <c:pt idx="300">
                  <c:v>43057</c:v>
                </c:pt>
                <c:pt idx="301">
                  <c:v>43058</c:v>
                </c:pt>
                <c:pt idx="302">
                  <c:v>43059</c:v>
                </c:pt>
                <c:pt idx="303">
                  <c:v>43060</c:v>
                </c:pt>
                <c:pt idx="304">
                  <c:v>43061</c:v>
                </c:pt>
                <c:pt idx="305">
                  <c:v>43062</c:v>
                </c:pt>
                <c:pt idx="306">
                  <c:v>43063</c:v>
                </c:pt>
                <c:pt idx="307">
                  <c:v>43064</c:v>
                </c:pt>
                <c:pt idx="308">
                  <c:v>43065</c:v>
                </c:pt>
                <c:pt idx="309">
                  <c:v>43066</c:v>
                </c:pt>
                <c:pt idx="310">
                  <c:v>43067</c:v>
                </c:pt>
                <c:pt idx="311">
                  <c:v>43068</c:v>
                </c:pt>
                <c:pt idx="312">
                  <c:v>43069</c:v>
                </c:pt>
                <c:pt idx="313">
                  <c:v>43070</c:v>
                </c:pt>
                <c:pt idx="314">
                  <c:v>43071</c:v>
                </c:pt>
                <c:pt idx="315">
                  <c:v>43072</c:v>
                </c:pt>
                <c:pt idx="316">
                  <c:v>43073</c:v>
                </c:pt>
                <c:pt idx="317">
                  <c:v>43074</c:v>
                </c:pt>
                <c:pt idx="318">
                  <c:v>43075</c:v>
                </c:pt>
                <c:pt idx="319">
                  <c:v>43076</c:v>
                </c:pt>
                <c:pt idx="320">
                  <c:v>43077</c:v>
                </c:pt>
                <c:pt idx="321">
                  <c:v>43078</c:v>
                </c:pt>
                <c:pt idx="322">
                  <c:v>43079</c:v>
                </c:pt>
                <c:pt idx="323">
                  <c:v>43080</c:v>
                </c:pt>
                <c:pt idx="324">
                  <c:v>43081</c:v>
                </c:pt>
                <c:pt idx="325">
                  <c:v>43082</c:v>
                </c:pt>
                <c:pt idx="326">
                  <c:v>43083</c:v>
                </c:pt>
                <c:pt idx="327">
                  <c:v>43084</c:v>
                </c:pt>
                <c:pt idx="328">
                  <c:v>43085</c:v>
                </c:pt>
                <c:pt idx="329">
                  <c:v>43086</c:v>
                </c:pt>
                <c:pt idx="330">
                  <c:v>43087</c:v>
                </c:pt>
                <c:pt idx="331">
                  <c:v>43088</c:v>
                </c:pt>
                <c:pt idx="332">
                  <c:v>43089</c:v>
                </c:pt>
                <c:pt idx="333">
                  <c:v>43090</c:v>
                </c:pt>
                <c:pt idx="334">
                  <c:v>43091</c:v>
                </c:pt>
                <c:pt idx="335">
                  <c:v>43092</c:v>
                </c:pt>
                <c:pt idx="336">
                  <c:v>43093</c:v>
                </c:pt>
                <c:pt idx="337">
                  <c:v>43094</c:v>
                </c:pt>
                <c:pt idx="338">
                  <c:v>43095</c:v>
                </c:pt>
                <c:pt idx="339">
                  <c:v>43096</c:v>
                </c:pt>
                <c:pt idx="340">
                  <c:v>43097</c:v>
                </c:pt>
                <c:pt idx="341">
                  <c:v>43098</c:v>
                </c:pt>
                <c:pt idx="342">
                  <c:v>43099</c:v>
                </c:pt>
                <c:pt idx="343">
                  <c:v>43100</c:v>
                </c:pt>
                <c:pt idx="344">
                  <c:v>43101</c:v>
                </c:pt>
                <c:pt idx="345">
                  <c:v>43102</c:v>
                </c:pt>
                <c:pt idx="346">
                  <c:v>43103</c:v>
                </c:pt>
                <c:pt idx="347">
                  <c:v>43104</c:v>
                </c:pt>
                <c:pt idx="348">
                  <c:v>43105</c:v>
                </c:pt>
                <c:pt idx="349">
                  <c:v>43106</c:v>
                </c:pt>
                <c:pt idx="350">
                  <c:v>43107</c:v>
                </c:pt>
                <c:pt idx="351">
                  <c:v>43108</c:v>
                </c:pt>
                <c:pt idx="352">
                  <c:v>43110</c:v>
                </c:pt>
                <c:pt idx="353">
                  <c:v>43111</c:v>
                </c:pt>
                <c:pt idx="354">
                  <c:v>43112</c:v>
                </c:pt>
                <c:pt idx="355">
                  <c:v>43113</c:v>
                </c:pt>
                <c:pt idx="356">
                  <c:v>43114</c:v>
                </c:pt>
                <c:pt idx="357">
                  <c:v>43115</c:v>
                </c:pt>
                <c:pt idx="358">
                  <c:v>43116</c:v>
                </c:pt>
                <c:pt idx="359">
                  <c:v>43117</c:v>
                </c:pt>
                <c:pt idx="360">
                  <c:v>43118</c:v>
                </c:pt>
                <c:pt idx="361">
                  <c:v>43119</c:v>
                </c:pt>
                <c:pt idx="362">
                  <c:v>43120</c:v>
                </c:pt>
                <c:pt idx="363">
                  <c:v>43121</c:v>
                </c:pt>
                <c:pt idx="364">
                  <c:v>43122</c:v>
                </c:pt>
                <c:pt idx="365">
                  <c:v>43123</c:v>
                </c:pt>
                <c:pt idx="366">
                  <c:v>43124</c:v>
                </c:pt>
                <c:pt idx="367">
                  <c:v>43125</c:v>
                </c:pt>
                <c:pt idx="368">
                  <c:v>43126</c:v>
                </c:pt>
                <c:pt idx="369">
                  <c:v>43127</c:v>
                </c:pt>
                <c:pt idx="370">
                  <c:v>43128</c:v>
                </c:pt>
                <c:pt idx="371">
                  <c:v>43129</c:v>
                </c:pt>
                <c:pt idx="372">
                  <c:v>43130</c:v>
                </c:pt>
                <c:pt idx="373">
                  <c:v>43131</c:v>
                </c:pt>
                <c:pt idx="374">
                  <c:v>43132</c:v>
                </c:pt>
                <c:pt idx="375">
                  <c:v>43133</c:v>
                </c:pt>
                <c:pt idx="376">
                  <c:v>43134</c:v>
                </c:pt>
                <c:pt idx="377">
                  <c:v>43135</c:v>
                </c:pt>
                <c:pt idx="378">
                  <c:v>43136</c:v>
                </c:pt>
                <c:pt idx="379">
                  <c:v>43137</c:v>
                </c:pt>
                <c:pt idx="380">
                  <c:v>43138</c:v>
                </c:pt>
                <c:pt idx="381">
                  <c:v>43139</c:v>
                </c:pt>
                <c:pt idx="382">
                  <c:v>43140</c:v>
                </c:pt>
                <c:pt idx="383">
                  <c:v>43141</c:v>
                </c:pt>
                <c:pt idx="384">
                  <c:v>43142</c:v>
                </c:pt>
                <c:pt idx="385">
                  <c:v>43143</c:v>
                </c:pt>
                <c:pt idx="386">
                  <c:v>43144</c:v>
                </c:pt>
                <c:pt idx="387">
                  <c:v>43145</c:v>
                </c:pt>
                <c:pt idx="388">
                  <c:v>43146</c:v>
                </c:pt>
                <c:pt idx="389">
                  <c:v>43147</c:v>
                </c:pt>
                <c:pt idx="390">
                  <c:v>43148</c:v>
                </c:pt>
                <c:pt idx="391">
                  <c:v>43149</c:v>
                </c:pt>
                <c:pt idx="392">
                  <c:v>43150</c:v>
                </c:pt>
                <c:pt idx="393">
                  <c:v>43151</c:v>
                </c:pt>
                <c:pt idx="394">
                  <c:v>43152</c:v>
                </c:pt>
                <c:pt idx="395">
                  <c:v>43153</c:v>
                </c:pt>
                <c:pt idx="396">
                  <c:v>43154</c:v>
                </c:pt>
                <c:pt idx="397">
                  <c:v>43155</c:v>
                </c:pt>
                <c:pt idx="398">
                  <c:v>43156</c:v>
                </c:pt>
                <c:pt idx="399">
                  <c:v>43157</c:v>
                </c:pt>
                <c:pt idx="400">
                  <c:v>43158</c:v>
                </c:pt>
                <c:pt idx="401">
                  <c:v>43159</c:v>
                </c:pt>
                <c:pt idx="402">
                  <c:v>43160</c:v>
                </c:pt>
                <c:pt idx="403">
                  <c:v>43161</c:v>
                </c:pt>
                <c:pt idx="404">
                  <c:v>43162</c:v>
                </c:pt>
                <c:pt idx="405">
                  <c:v>43163</c:v>
                </c:pt>
                <c:pt idx="406">
                  <c:v>43164</c:v>
                </c:pt>
                <c:pt idx="407">
                  <c:v>43165</c:v>
                </c:pt>
                <c:pt idx="408">
                  <c:v>43166</c:v>
                </c:pt>
                <c:pt idx="409">
                  <c:v>43167</c:v>
                </c:pt>
                <c:pt idx="410">
                  <c:v>43168</c:v>
                </c:pt>
                <c:pt idx="411">
                  <c:v>43169</c:v>
                </c:pt>
                <c:pt idx="412">
                  <c:v>43170</c:v>
                </c:pt>
                <c:pt idx="413">
                  <c:v>43171</c:v>
                </c:pt>
                <c:pt idx="414">
                  <c:v>43172</c:v>
                </c:pt>
                <c:pt idx="415">
                  <c:v>43173</c:v>
                </c:pt>
                <c:pt idx="416">
                  <c:v>43174</c:v>
                </c:pt>
                <c:pt idx="417">
                  <c:v>43175</c:v>
                </c:pt>
                <c:pt idx="418">
                  <c:v>43176</c:v>
                </c:pt>
                <c:pt idx="419">
                  <c:v>43177</c:v>
                </c:pt>
                <c:pt idx="420">
                  <c:v>43178</c:v>
                </c:pt>
                <c:pt idx="421">
                  <c:v>43179</c:v>
                </c:pt>
                <c:pt idx="422">
                  <c:v>43180</c:v>
                </c:pt>
                <c:pt idx="423">
                  <c:v>43181</c:v>
                </c:pt>
                <c:pt idx="424">
                  <c:v>43182</c:v>
                </c:pt>
                <c:pt idx="425">
                  <c:v>43183</c:v>
                </c:pt>
                <c:pt idx="426">
                  <c:v>43184</c:v>
                </c:pt>
                <c:pt idx="427">
                  <c:v>43185</c:v>
                </c:pt>
                <c:pt idx="428">
                  <c:v>43186</c:v>
                </c:pt>
                <c:pt idx="429">
                  <c:v>43187</c:v>
                </c:pt>
                <c:pt idx="430">
                  <c:v>43188</c:v>
                </c:pt>
                <c:pt idx="431">
                  <c:v>43189</c:v>
                </c:pt>
                <c:pt idx="432">
                  <c:v>43190</c:v>
                </c:pt>
                <c:pt idx="433">
                  <c:v>43191</c:v>
                </c:pt>
                <c:pt idx="434">
                  <c:v>43193</c:v>
                </c:pt>
                <c:pt idx="435">
                  <c:v>43194</c:v>
                </c:pt>
                <c:pt idx="436">
                  <c:v>43195</c:v>
                </c:pt>
                <c:pt idx="437">
                  <c:v>43196</c:v>
                </c:pt>
                <c:pt idx="438">
                  <c:v>43197</c:v>
                </c:pt>
                <c:pt idx="439">
                  <c:v>43198</c:v>
                </c:pt>
                <c:pt idx="440">
                  <c:v>43199</c:v>
                </c:pt>
                <c:pt idx="441">
                  <c:v>43200</c:v>
                </c:pt>
                <c:pt idx="442">
                  <c:v>43201</c:v>
                </c:pt>
                <c:pt idx="443">
                  <c:v>43202</c:v>
                </c:pt>
                <c:pt idx="444">
                  <c:v>43203</c:v>
                </c:pt>
                <c:pt idx="445">
                  <c:v>43204</c:v>
                </c:pt>
                <c:pt idx="446">
                  <c:v>43205</c:v>
                </c:pt>
                <c:pt idx="447">
                  <c:v>43206</c:v>
                </c:pt>
                <c:pt idx="448">
                  <c:v>43207</c:v>
                </c:pt>
                <c:pt idx="449">
                  <c:v>43208</c:v>
                </c:pt>
                <c:pt idx="450">
                  <c:v>43209</c:v>
                </c:pt>
                <c:pt idx="451">
                  <c:v>43210</c:v>
                </c:pt>
                <c:pt idx="452">
                  <c:v>43211</c:v>
                </c:pt>
                <c:pt idx="453">
                  <c:v>43212</c:v>
                </c:pt>
                <c:pt idx="454">
                  <c:v>43213</c:v>
                </c:pt>
                <c:pt idx="455">
                  <c:v>43214</c:v>
                </c:pt>
                <c:pt idx="456">
                  <c:v>43215</c:v>
                </c:pt>
                <c:pt idx="457">
                  <c:v>43216</c:v>
                </c:pt>
                <c:pt idx="458">
                  <c:v>43217</c:v>
                </c:pt>
                <c:pt idx="459">
                  <c:v>43218</c:v>
                </c:pt>
                <c:pt idx="460">
                  <c:v>43219</c:v>
                </c:pt>
                <c:pt idx="461">
                  <c:v>43220</c:v>
                </c:pt>
                <c:pt idx="462">
                  <c:v>43221</c:v>
                </c:pt>
                <c:pt idx="463">
                  <c:v>43222</c:v>
                </c:pt>
                <c:pt idx="464">
                  <c:v>43223</c:v>
                </c:pt>
                <c:pt idx="465">
                  <c:v>43224</c:v>
                </c:pt>
                <c:pt idx="466">
                  <c:v>43225</c:v>
                </c:pt>
                <c:pt idx="467">
                  <c:v>43226</c:v>
                </c:pt>
                <c:pt idx="468">
                  <c:v>43227</c:v>
                </c:pt>
                <c:pt idx="469">
                  <c:v>43228</c:v>
                </c:pt>
                <c:pt idx="470">
                  <c:v>43229</c:v>
                </c:pt>
                <c:pt idx="471">
                  <c:v>43230</c:v>
                </c:pt>
                <c:pt idx="472">
                  <c:v>43231</c:v>
                </c:pt>
                <c:pt idx="473">
                  <c:v>43232</c:v>
                </c:pt>
                <c:pt idx="474">
                  <c:v>43233</c:v>
                </c:pt>
                <c:pt idx="475">
                  <c:v>43234</c:v>
                </c:pt>
                <c:pt idx="476">
                  <c:v>43235</c:v>
                </c:pt>
                <c:pt idx="477">
                  <c:v>43236</c:v>
                </c:pt>
                <c:pt idx="478">
                  <c:v>43237</c:v>
                </c:pt>
                <c:pt idx="479">
                  <c:v>43238</c:v>
                </c:pt>
                <c:pt idx="480">
                  <c:v>43239</c:v>
                </c:pt>
                <c:pt idx="481">
                  <c:v>43240</c:v>
                </c:pt>
                <c:pt idx="482">
                  <c:v>43241</c:v>
                </c:pt>
                <c:pt idx="483">
                  <c:v>43242</c:v>
                </c:pt>
                <c:pt idx="484">
                  <c:v>43243</c:v>
                </c:pt>
                <c:pt idx="485">
                  <c:v>43244</c:v>
                </c:pt>
                <c:pt idx="486">
                  <c:v>43245</c:v>
                </c:pt>
                <c:pt idx="487">
                  <c:v>43246</c:v>
                </c:pt>
                <c:pt idx="488">
                  <c:v>43247</c:v>
                </c:pt>
                <c:pt idx="489">
                  <c:v>43248</c:v>
                </c:pt>
                <c:pt idx="490">
                  <c:v>43249</c:v>
                </c:pt>
                <c:pt idx="491">
                  <c:v>43250</c:v>
                </c:pt>
                <c:pt idx="492">
                  <c:v>43251</c:v>
                </c:pt>
                <c:pt idx="493">
                  <c:v>43252</c:v>
                </c:pt>
                <c:pt idx="494">
                  <c:v>43253</c:v>
                </c:pt>
                <c:pt idx="495">
                  <c:v>43254</c:v>
                </c:pt>
                <c:pt idx="496">
                  <c:v>43255</c:v>
                </c:pt>
                <c:pt idx="497">
                  <c:v>43256</c:v>
                </c:pt>
                <c:pt idx="498">
                  <c:v>43257</c:v>
                </c:pt>
                <c:pt idx="499">
                  <c:v>43258</c:v>
                </c:pt>
                <c:pt idx="500">
                  <c:v>43259</c:v>
                </c:pt>
                <c:pt idx="501">
                  <c:v>43260</c:v>
                </c:pt>
                <c:pt idx="502">
                  <c:v>43261</c:v>
                </c:pt>
                <c:pt idx="503">
                  <c:v>43262</c:v>
                </c:pt>
                <c:pt idx="504">
                  <c:v>43263</c:v>
                </c:pt>
                <c:pt idx="505">
                  <c:v>43264</c:v>
                </c:pt>
                <c:pt idx="506">
                  <c:v>43265</c:v>
                </c:pt>
                <c:pt idx="507">
                  <c:v>43266</c:v>
                </c:pt>
                <c:pt idx="508">
                  <c:v>43267</c:v>
                </c:pt>
                <c:pt idx="509">
                  <c:v>43268</c:v>
                </c:pt>
                <c:pt idx="510">
                  <c:v>43269</c:v>
                </c:pt>
                <c:pt idx="511">
                  <c:v>43270</c:v>
                </c:pt>
                <c:pt idx="512">
                  <c:v>43271</c:v>
                </c:pt>
                <c:pt idx="513">
                  <c:v>43272</c:v>
                </c:pt>
                <c:pt idx="514">
                  <c:v>43273</c:v>
                </c:pt>
                <c:pt idx="515">
                  <c:v>43274</c:v>
                </c:pt>
                <c:pt idx="516">
                  <c:v>43275</c:v>
                </c:pt>
                <c:pt idx="517">
                  <c:v>43276</c:v>
                </c:pt>
                <c:pt idx="518">
                  <c:v>43277</c:v>
                </c:pt>
                <c:pt idx="519">
                  <c:v>43278</c:v>
                </c:pt>
                <c:pt idx="520">
                  <c:v>43279</c:v>
                </c:pt>
                <c:pt idx="521">
                  <c:v>43280</c:v>
                </c:pt>
                <c:pt idx="522">
                  <c:v>43281</c:v>
                </c:pt>
                <c:pt idx="523">
                  <c:v>43282</c:v>
                </c:pt>
                <c:pt idx="524">
                  <c:v>43283</c:v>
                </c:pt>
                <c:pt idx="525">
                  <c:v>43284</c:v>
                </c:pt>
                <c:pt idx="526">
                  <c:v>43285</c:v>
                </c:pt>
                <c:pt idx="527">
                  <c:v>43286</c:v>
                </c:pt>
                <c:pt idx="528">
                  <c:v>43287</c:v>
                </c:pt>
                <c:pt idx="529">
                  <c:v>43288</c:v>
                </c:pt>
                <c:pt idx="530">
                  <c:v>43289</c:v>
                </c:pt>
                <c:pt idx="531">
                  <c:v>43290</c:v>
                </c:pt>
                <c:pt idx="532">
                  <c:v>43291</c:v>
                </c:pt>
                <c:pt idx="533">
                  <c:v>43292</c:v>
                </c:pt>
                <c:pt idx="534">
                  <c:v>43293</c:v>
                </c:pt>
                <c:pt idx="535">
                  <c:v>43294</c:v>
                </c:pt>
                <c:pt idx="536">
                  <c:v>43295</c:v>
                </c:pt>
                <c:pt idx="537">
                  <c:v>43296</c:v>
                </c:pt>
                <c:pt idx="538">
                  <c:v>43297</c:v>
                </c:pt>
                <c:pt idx="539">
                  <c:v>43298</c:v>
                </c:pt>
                <c:pt idx="540">
                  <c:v>43299</c:v>
                </c:pt>
                <c:pt idx="541">
                  <c:v>43300</c:v>
                </c:pt>
                <c:pt idx="542">
                  <c:v>43301</c:v>
                </c:pt>
                <c:pt idx="543">
                  <c:v>43302</c:v>
                </c:pt>
                <c:pt idx="544">
                  <c:v>43303</c:v>
                </c:pt>
                <c:pt idx="545">
                  <c:v>43304</c:v>
                </c:pt>
                <c:pt idx="546">
                  <c:v>43305</c:v>
                </c:pt>
                <c:pt idx="547">
                  <c:v>43306</c:v>
                </c:pt>
                <c:pt idx="548">
                  <c:v>43307</c:v>
                </c:pt>
                <c:pt idx="549">
                  <c:v>43308</c:v>
                </c:pt>
                <c:pt idx="550">
                  <c:v>43309</c:v>
                </c:pt>
                <c:pt idx="551">
                  <c:v>43310</c:v>
                </c:pt>
                <c:pt idx="552">
                  <c:v>43311</c:v>
                </c:pt>
                <c:pt idx="553">
                  <c:v>43312</c:v>
                </c:pt>
                <c:pt idx="554">
                  <c:v>43313</c:v>
                </c:pt>
                <c:pt idx="555">
                  <c:v>43314</c:v>
                </c:pt>
                <c:pt idx="556">
                  <c:v>43315</c:v>
                </c:pt>
                <c:pt idx="557">
                  <c:v>43316</c:v>
                </c:pt>
                <c:pt idx="558">
                  <c:v>43317</c:v>
                </c:pt>
                <c:pt idx="559">
                  <c:v>43318</c:v>
                </c:pt>
                <c:pt idx="560">
                  <c:v>43319</c:v>
                </c:pt>
                <c:pt idx="561">
                  <c:v>43320</c:v>
                </c:pt>
                <c:pt idx="562">
                  <c:v>43321</c:v>
                </c:pt>
                <c:pt idx="563">
                  <c:v>43322</c:v>
                </c:pt>
                <c:pt idx="564">
                  <c:v>43323</c:v>
                </c:pt>
                <c:pt idx="565">
                  <c:v>43324</c:v>
                </c:pt>
                <c:pt idx="566">
                  <c:v>43325</c:v>
                </c:pt>
                <c:pt idx="567">
                  <c:v>43326</c:v>
                </c:pt>
                <c:pt idx="568">
                  <c:v>43327</c:v>
                </c:pt>
                <c:pt idx="569">
                  <c:v>43328</c:v>
                </c:pt>
                <c:pt idx="570">
                  <c:v>43329</c:v>
                </c:pt>
                <c:pt idx="571">
                  <c:v>43330</c:v>
                </c:pt>
                <c:pt idx="572">
                  <c:v>43331</c:v>
                </c:pt>
                <c:pt idx="573">
                  <c:v>43332</c:v>
                </c:pt>
                <c:pt idx="574">
                  <c:v>43333</c:v>
                </c:pt>
                <c:pt idx="575">
                  <c:v>43334</c:v>
                </c:pt>
                <c:pt idx="576">
                  <c:v>43335</c:v>
                </c:pt>
                <c:pt idx="577">
                  <c:v>43336</c:v>
                </c:pt>
                <c:pt idx="578">
                  <c:v>43337</c:v>
                </c:pt>
                <c:pt idx="579">
                  <c:v>43338</c:v>
                </c:pt>
                <c:pt idx="580">
                  <c:v>43339</c:v>
                </c:pt>
                <c:pt idx="581">
                  <c:v>43340</c:v>
                </c:pt>
                <c:pt idx="582">
                  <c:v>43341</c:v>
                </c:pt>
                <c:pt idx="583">
                  <c:v>43342</c:v>
                </c:pt>
                <c:pt idx="584">
                  <c:v>43343</c:v>
                </c:pt>
                <c:pt idx="585">
                  <c:v>43344</c:v>
                </c:pt>
                <c:pt idx="586">
                  <c:v>43345</c:v>
                </c:pt>
                <c:pt idx="587">
                  <c:v>43346</c:v>
                </c:pt>
                <c:pt idx="588">
                  <c:v>43347</c:v>
                </c:pt>
                <c:pt idx="589">
                  <c:v>43348</c:v>
                </c:pt>
                <c:pt idx="590">
                  <c:v>43349</c:v>
                </c:pt>
                <c:pt idx="591">
                  <c:v>43350</c:v>
                </c:pt>
                <c:pt idx="592">
                  <c:v>43351</c:v>
                </c:pt>
                <c:pt idx="593">
                  <c:v>43352</c:v>
                </c:pt>
                <c:pt idx="594">
                  <c:v>43353</c:v>
                </c:pt>
                <c:pt idx="595">
                  <c:v>43354</c:v>
                </c:pt>
                <c:pt idx="596">
                  <c:v>43355</c:v>
                </c:pt>
                <c:pt idx="597">
                  <c:v>43356</c:v>
                </c:pt>
                <c:pt idx="598">
                  <c:v>43357</c:v>
                </c:pt>
                <c:pt idx="599">
                  <c:v>43358</c:v>
                </c:pt>
                <c:pt idx="600">
                  <c:v>43359</c:v>
                </c:pt>
                <c:pt idx="601">
                  <c:v>43360</c:v>
                </c:pt>
                <c:pt idx="602">
                  <c:v>43361</c:v>
                </c:pt>
                <c:pt idx="603">
                  <c:v>43362</c:v>
                </c:pt>
                <c:pt idx="604">
                  <c:v>43363</c:v>
                </c:pt>
                <c:pt idx="605">
                  <c:v>43364</c:v>
                </c:pt>
                <c:pt idx="606">
                  <c:v>43365</c:v>
                </c:pt>
                <c:pt idx="607">
                  <c:v>43366</c:v>
                </c:pt>
                <c:pt idx="608">
                  <c:v>43367</c:v>
                </c:pt>
                <c:pt idx="609">
                  <c:v>43368</c:v>
                </c:pt>
                <c:pt idx="610">
                  <c:v>43369</c:v>
                </c:pt>
                <c:pt idx="611">
                  <c:v>43370</c:v>
                </c:pt>
                <c:pt idx="612">
                  <c:v>43371</c:v>
                </c:pt>
                <c:pt idx="613">
                  <c:v>43372</c:v>
                </c:pt>
                <c:pt idx="614">
                  <c:v>43373</c:v>
                </c:pt>
                <c:pt idx="615">
                  <c:v>43374</c:v>
                </c:pt>
                <c:pt idx="616">
                  <c:v>43375</c:v>
                </c:pt>
                <c:pt idx="617">
                  <c:v>43376</c:v>
                </c:pt>
                <c:pt idx="618">
                  <c:v>43377</c:v>
                </c:pt>
                <c:pt idx="619">
                  <c:v>43378</c:v>
                </c:pt>
                <c:pt idx="620">
                  <c:v>43379</c:v>
                </c:pt>
                <c:pt idx="621">
                  <c:v>43380</c:v>
                </c:pt>
                <c:pt idx="622">
                  <c:v>43381</c:v>
                </c:pt>
                <c:pt idx="623">
                  <c:v>43382</c:v>
                </c:pt>
                <c:pt idx="624">
                  <c:v>43383</c:v>
                </c:pt>
                <c:pt idx="625">
                  <c:v>43384</c:v>
                </c:pt>
                <c:pt idx="626">
                  <c:v>43385</c:v>
                </c:pt>
                <c:pt idx="627">
                  <c:v>43386</c:v>
                </c:pt>
                <c:pt idx="628">
                  <c:v>43387</c:v>
                </c:pt>
                <c:pt idx="629">
                  <c:v>43388</c:v>
                </c:pt>
                <c:pt idx="630">
                  <c:v>43389</c:v>
                </c:pt>
                <c:pt idx="631">
                  <c:v>43391</c:v>
                </c:pt>
                <c:pt idx="632">
                  <c:v>43392</c:v>
                </c:pt>
                <c:pt idx="633">
                  <c:v>43393</c:v>
                </c:pt>
                <c:pt idx="634">
                  <c:v>43394</c:v>
                </c:pt>
                <c:pt idx="635">
                  <c:v>43395</c:v>
                </c:pt>
                <c:pt idx="636">
                  <c:v>43396</c:v>
                </c:pt>
                <c:pt idx="637">
                  <c:v>43397</c:v>
                </c:pt>
                <c:pt idx="638">
                  <c:v>43398</c:v>
                </c:pt>
                <c:pt idx="639">
                  <c:v>43399</c:v>
                </c:pt>
                <c:pt idx="640">
                  <c:v>43400</c:v>
                </c:pt>
                <c:pt idx="641">
                  <c:v>43401</c:v>
                </c:pt>
                <c:pt idx="642">
                  <c:v>43402</c:v>
                </c:pt>
                <c:pt idx="643">
                  <c:v>43403</c:v>
                </c:pt>
                <c:pt idx="644">
                  <c:v>43404</c:v>
                </c:pt>
                <c:pt idx="645">
                  <c:v>43405</c:v>
                </c:pt>
                <c:pt idx="646">
                  <c:v>43406</c:v>
                </c:pt>
                <c:pt idx="647">
                  <c:v>43407</c:v>
                </c:pt>
                <c:pt idx="648">
                  <c:v>43408</c:v>
                </c:pt>
                <c:pt idx="649">
                  <c:v>43409</c:v>
                </c:pt>
                <c:pt idx="650">
                  <c:v>43410</c:v>
                </c:pt>
                <c:pt idx="651">
                  <c:v>43411</c:v>
                </c:pt>
                <c:pt idx="652">
                  <c:v>43412</c:v>
                </c:pt>
                <c:pt idx="653">
                  <c:v>43413</c:v>
                </c:pt>
                <c:pt idx="654">
                  <c:v>43414</c:v>
                </c:pt>
                <c:pt idx="655">
                  <c:v>43415</c:v>
                </c:pt>
                <c:pt idx="656">
                  <c:v>43416</c:v>
                </c:pt>
                <c:pt idx="657">
                  <c:v>43417</c:v>
                </c:pt>
                <c:pt idx="658">
                  <c:v>43418</c:v>
                </c:pt>
                <c:pt idx="659">
                  <c:v>43419</c:v>
                </c:pt>
                <c:pt idx="660">
                  <c:v>43426</c:v>
                </c:pt>
                <c:pt idx="661">
                  <c:v>43427</c:v>
                </c:pt>
                <c:pt idx="662">
                  <c:v>43428</c:v>
                </c:pt>
                <c:pt idx="663">
                  <c:v>43429</c:v>
                </c:pt>
                <c:pt idx="664">
                  <c:v>43430</c:v>
                </c:pt>
                <c:pt idx="665">
                  <c:v>43431</c:v>
                </c:pt>
                <c:pt idx="666">
                  <c:v>43432</c:v>
                </c:pt>
                <c:pt idx="667">
                  <c:v>43433</c:v>
                </c:pt>
                <c:pt idx="668">
                  <c:v>43434</c:v>
                </c:pt>
                <c:pt idx="669">
                  <c:v>43435</c:v>
                </c:pt>
                <c:pt idx="670">
                  <c:v>43436</c:v>
                </c:pt>
                <c:pt idx="671">
                  <c:v>43437</c:v>
                </c:pt>
                <c:pt idx="672">
                  <c:v>43438</c:v>
                </c:pt>
                <c:pt idx="673">
                  <c:v>43439</c:v>
                </c:pt>
                <c:pt idx="674">
                  <c:v>43440</c:v>
                </c:pt>
                <c:pt idx="675">
                  <c:v>43442</c:v>
                </c:pt>
                <c:pt idx="676">
                  <c:v>43443</c:v>
                </c:pt>
                <c:pt idx="677">
                  <c:v>43444</c:v>
                </c:pt>
                <c:pt idx="678">
                  <c:v>43445</c:v>
                </c:pt>
                <c:pt idx="679">
                  <c:v>43446</c:v>
                </c:pt>
                <c:pt idx="680">
                  <c:v>43447</c:v>
                </c:pt>
                <c:pt idx="681">
                  <c:v>43448</c:v>
                </c:pt>
                <c:pt idx="682">
                  <c:v>43451</c:v>
                </c:pt>
                <c:pt idx="683">
                  <c:v>43452</c:v>
                </c:pt>
                <c:pt idx="684">
                  <c:v>43453</c:v>
                </c:pt>
                <c:pt idx="685">
                  <c:v>43454</c:v>
                </c:pt>
                <c:pt idx="686">
                  <c:v>43455</c:v>
                </c:pt>
                <c:pt idx="687">
                  <c:v>43456</c:v>
                </c:pt>
                <c:pt idx="688">
                  <c:v>43457</c:v>
                </c:pt>
                <c:pt idx="689">
                  <c:v>43458</c:v>
                </c:pt>
                <c:pt idx="690">
                  <c:v>43459</c:v>
                </c:pt>
                <c:pt idx="691">
                  <c:v>43460</c:v>
                </c:pt>
                <c:pt idx="692">
                  <c:v>43461</c:v>
                </c:pt>
                <c:pt idx="693">
                  <c:v>43462</c:v>
                </c:pt>
                <c:pt idx="694">
                  <c:v>43463</c:v>
                </c:pt>
                <c:pt idx="695">
                  <c:v>43464</c:v>
                </c:pt>
                <c:pt idx="696">
                  <c:v>43465</c:v>
                </c:pt>
                <c:pt idx="697">
                  <c:v>43466</c:v>
                </c:pt>
                <c:pt idx="698">
                  <c:v>43467</c:v>
                </c:pt>
                <c:pt idx="699">
                  <c:v>43478</c:v>
                </c:pt>
                <c:pt idx="700">
                  <c:v>43479</c:v>
                </c:pt>
                <c:pt idx="701">
                  <c:v>43480</c:v>
                </c:pt>
                <c:pt idx="702">
                  <c:v>43481</c:v>
                </c:pt>
                <c:pt idx="703">
                  <c:v>43482</c:v>
                </c:pt>
                <c:pt idx="704">
                  <c:v>43483</c:v>
                </c:pt>
                <c:pt idx="705">
                  <c:v>43484</c:v>
                </c:pt>
                <c:pt idx="706">
                  <c:v>43485</c:v>
                </c:pt>
                <c:pt idx="707">
                  <c:v>43486</c:v>
                </c:pt>
                <c:pt idx="708">
                  <c:v>43487</c:v>
                </c:pt>
                <c:pt idx="709">
                  <c:v>43488</c:v>
                </c:pt>
                <c:pt idx="710">
                  <c:v>43489</c:v>
                </c:pt>
                <c:pt idx="711">
                  <c:v>43490</c:v>
                </c:pt>
                <c:pt idx="712">
                  <c:v>43491</c:v>
                </c:pt>
                <c:pt idx="713">
                  <c:v>43492</c:v>
                </c:pt>
                <c:pt idx="714">
                  <c:v>43494</c:v>
                </c:pt>
                <c:pt idx="715">
                  <c:v>43495</c:v>
                </c:pt>
                <c:pt idx="716">
                  <c:v>43496</c:v>
                </c:pt>
                <c:pt idx="717">
                  <c:v>43497</c:v>
                </c:pt>
                <c:pt idx="718">
                  <c:v>43498</c:v>
                </c:pt>
                <c:pt idx="719">
                  <c:v>43499</c:v>
                </c:pt>
                <c:pt idx="720">
                  <c:v>43500</c:v>
                </c:pt>
                <c:pt idx="721">
                  <c:v>43501</c:v>
                </c:pt>
                <c:pt idx="722">
                  <c:v>43502</c:v>
                </c:pt>
                <c:pt idx="723">
                  <c:v>43503</c:v>
                </c:pt>
                <c:pt idx="724">
                  <c:v>43504</c:v>
                </c:pt>
                <c:pt idx="725">
                  <c:v>43505</c:v>
                </c:pt>
                <c:pt idx="726">
                  <c:v>43506</c:v>
                </c:pt>
                <c:pt idx="727">
                  <c:v>43507</c:v>
                </c:pt>
                <c:pt idx="728">
                  <c:v>43508</c:v>
                </c:pt>
                <c:pt idx="729">
                  <c:v>43509</c:v>
                </c:pt>
                <c:pt idx="730">
                  <c:v>43510</c:v>
                </c:pt>
                <c:pt idx="731">
                  <c:v>43511</c:v>
                </c:pt>
                <c:pt idx="732">
                  <c:v>43512</c:v>
                </c:pt>
                <c:pt idx="733">
                  <c:v>43513</c:v>
                </c:pt>
                <c:pt idx="734">
                  <c:v>43514</c:v>
                </c:pt>
                <c:pt idx="735">
                  <c:v>43515</c:v>
                </c:pt>
                <c:pt idx="736">
                  <c:v>43516</c:v>
                </c:pt>
                <c:pt idx="737">
                  <c:v>43517</c:v>
                </c:pt>
                <c:pt idx="738">
                  <c:v>43518</c:v>
                </c:pt>
                <c:pt idx="739">
                  <c:v>43519</c:v>
                </c:pt>
                <c:pt idx="740">
                  <c:v>43520</c:v>
                </c:pt>
                <c:pt idx="741">
                  <c:v>43521</c:v>
                </c:pt>
                <c:pt idx="742">
                  <c:v>43522</c:v>
                </c:pt>
                <c:pt idx="743">
                  <c:v>43523</c:v>
                </c:pt>
                <c:pt idx="744">
                  <c:v>43524</c:v>
                </c:pt>
                <c:pt idx="745">
                  <c:v>43525</c:v>
                </c:pt>
                <c:pt idx="746">
                  <c:v>43526</c:v>
                </c:pt>
                <c:pt idx="747">
                  <c:v>43527</c:v>
                </c:pt>
                <c:pt idx="748">
                  <c:v>43528</c:v>
                </c:pt>
                <c:pt idx="749">
                  <c:v>43529</c:v>
                </c:pt>
                <c:pt idx="750">
                  <c:v>43530</c:v>
                </c:pt>
                <c:pt idx="751">
                  <c:v>43531</c:v>
                </c:pt>
                <c:pt idx="752">
                  <c:v>43532</c:v>
                </c:pt>
                <c:pt idx="753">
                  <c:v>43533</c:v>
                </c:pt>
                <c:pt idx="754">
                  <c:v>43534</c:v>
                </c:pt>
                <c:pt idx="755">
                  <c:v>43535</c:v>
                </c:pt>
                <c:pt idx="756">
                  <c:v>43536</c:v>
                </c:pt>
                <c:pt idx="757">
                  <c:v>43537</c:v>
                </c:pt>
                <c:pt idx="758">
                  <c:v>43538</c:v>
                </c:pt>
                <c:pt idx="759">
                  <c:v>43539</c:v>
                </c:pt>
                <c:pt idx="760">
                  <c:v>43540</c:v>
                </c:pt>
                <c:pt idx="761">
                  <c:v>43541</c:v>
                </c:pt>
                <c:pt idx="762">
                  <c:v>43542</c:v>
                </c:pt>
                <c:pt idx="763">
                  <c:v>43543</c:v>
                </c:pt>
                <c:pt idx="764">
                  <c:v>43544</c:v>
                </c:pt>
                <c:pt idx="765">
                  <c:v>43545</c:v>
                </c:pt>
                <c:pt idx="766">
                  <c:v>43546</c:v>
                </c:pt>
                <c:pt idx="767">
                  <c:v>43547</c:v>
                </c:pt>
                <c:pt idx="768">
                  <c:v>43548</c:v>
                </c:pt>
                <c:pt idx="769">
                  <c:v>43549</c:v>
                </c:pt>
                <c:pt idx="770">
                  <c:v>43550</c:v>
                </c:pt>
                <c:pt idx="771">
                  <c:v>43551</c:v>
                </c:pt>
                <c:pt idx="772">
                  <c:v>43552</c:v>
                </c:pt>
                <c:pt idx="773">
                  <c:v>43553</c:v>
                </c:pt>
                <c:pt idx="774">
                  <c:v>43554</c:v>
                </c:pt>
                <c:pt idx="775">
                  <c:v>43555</c:v>
                </c:pt>
                <c:pt idx="776">
                  <c:v>43556</c:v>
                </c:pt>
                <c:pt idx="777">
                  <c:v>43557</c:v>
                </c:pt>
                <c:pt idx="778">
                  <c:v>43558</c:v>
                </c:pt>
                <c:pt idx="779">
                  <c:v>43559</c:v>
                </c:pt>
                <c:pt idx="780">
                  <c:v>43560</c:v>
                </c:pt>
                <c:pt idx="781">
                  <c:v>43561</c:v>
                </c:pt>
                <c:pt idx="782">
                  <c:v>43562</c:v>
                </c:pt>
                <c:pt idx="783">
                  <c:v>43563</c:v>
                </c:pt>
                <c:pt idx="784">
                  <c:v>43564</c:v>
                </c:pt>
                <c:pt idx="785">
                  <c:v>43565</c:v>
                </c:pt>
                <c:pt idx="786">
                  <c:v>43566</c:v>
                </c:pt>
                <c:pt idx="787">
                  <c:v>43567</c:v>
                </c:pt>
                <c:pt idx="788">
                  <c:v>43568</c:v>
                </c:pt>
                <c:pt idx="789">
                  <c:v>43569</c:v>
                </c:pt>
                <c:pt idx="790">
                  <c:v>43570</c:v>
                </c:pt>
                <c:pt idx="791">
                  <c:v>43571</c:v>
                </c:pt>
                <c:pt idx="792">
                  <c:v>43572</c:v>
                </c:pt>
                <c:pt idx="793">
                  <c:v>43573</c:v>
                </c:pt>
                <c:pt idx="794">
                  <c:v>43574</c:v>
                </c:pt>
                <c:pt idx="795">
                  <c:v>43575</c:v>
                </c:pt>
                <c:pt idx="796">
                  <c:v>43576</c:v>
                </c:pt>
                <c:pt idx="797">
                  <c:v>43577</c:v>
                </c:pt>
                <c:pt idx="798">
                  <c:v>43578</c:v>
                </c:pt>
                <c:pt idx="799">
                  <c:v>43579</c:v>
                </c:pt>
                <c:pt idx="800">
                  <c:v>43580</c:v>
                </c:pt>
                <c:pt idx="801">
                  <c:v>43581</c:v>
                </c:pt>
                <c:pt idx="802">
                  <c:v>43582</c:v>
                </c:pt>
                <c:pt idx="803">
                  <c:v>43583</c:v>
                </c:pt>
                <c:pt idx="804">
                  <c:v>43585</c:v>
                </c:pt>
                <c:pt idx="805">
                  <c:v>43586</c:v>
                </c:pt>
                <c:pt idx="806">
                  <c:v>43587</c:v>
                </c:pt>
                <c:pt idx="807">
                  <c:v>43588</c:v>
                </c:pt>
                <c:pt idx="808">
                  <c:v>43589</c:v>
                </c:pt>
                <c:pt idx="809">
                  <c:v>43591</c:v>
                </c:pt>
                <c:pt idx="810">
                  <c:v>43592</c:v>
                </c:pt>
                <c:pt idx="811">
                  <c:v>43593</c:v>
                </c:pt>
                <c:pt idx="812">
                  <c:v>43594</c:v>
                </c:pt>
                <c:pt idx="813">
                  <c:v>43595</c:v>
                </c:pt>
                <c:pt idx="814">
                  <c:v>43596</c:v>
                </c:pt>
                <c:pt idx="815">
                  <c:v>43597</c:v>
                </c:pt>
                <c:pt idx="816">
                  <c:v>43598</c:v>
                </c:pt>
                <c:pt idx="817">
                  <c:v>43599</c:v>
                </c:pt>
                <c:pt idx="818">
                  <c:v>43600</c:v>
                </c:pt>
                <c:pt idx="819">
                  <c:v>43601</c:v>
                </c:pt>
                <c:pt idx="820">
                  <c:v>43602</c:v>
                </c:pt>
                <c:pt idx="821">
                  <c:v>43603</c:v>
                </c:pt>
                <c:pt idx="822">
                  <c:v>43604</c:v>
                </c:pt>
                <c:pt idx="823">
                  <c:v>43605</c:v>
                </c:pt>
                <c:pt idx="824">
                  <c:v>43606</c:v>
                </c:pt>
                <c:pt idx="825">
                  <c:v>43607</c:v>
                </c:pt>
                <c:pt idx="826">
                  <c:v>43608</c:v>
                </c:pt>
                <c:pt idx="827">
                  <c:v>43609</c:v>
                </c:pt>
                <c:pt idx="828">
                  <c:v>43610</c:v>
                </c:pt>
                <c:pt idx="829">
                  <c:v>43611</c:v>
                </c:pt>
                <c:pt idx="830">
                  <c:v>43612</c:v>
                </c:pt>
                <c:pt idx="831">
                  <c:v>43613</c:v>
                </c:pt>
                <c:pt idx="832">
                  <c:v>43614</c:v>
                </c:pt>
                <c:pt idx="833">
                  <c:v>43615</c:v>
                </c:pt>
                <c:pt idx="834">
                  <c:v>43616</c:v>
                </c:pt>
                <c:pt idx="835">
                  <c:v>43617</c:v>
                </c:pt>
                <c:pt idx="836">
                  <c:v>43618</c:v>
                </c:pt>
                <c:pt idx="837">
                  <c:v>43619</c:v>
                </c:pt>
                <c:pt idx="838">
                  <c:v>43620</c:v>
                </c:pt>
                <c:pt idx="839">
                  <c:v>43621</c:v>
                </c:pt>
                <c:pt idx="840">
                  <c:v>43622</c:v>
                </c:pt>
                <c:pt idx="841">
                  <c:v>43623</c:v>
                </c:pt>
                <c:pt idx="842">
                  <c:v>43624</c:v>
                </c:pt>
                <c:pt idx="843">
                  <c:v>43625</c:v>
                </c:pt>
                <c:pt idx="844">
                  <c:v>43626</c:v>
                </c:pt>
                <c:pt idx="845">
                  <c:v>43627</c:v>
                </c:pt>
                <c:pt idx="846">
                  <c:v>43628</c:v>
                </c:pt>
                <c:pt idx="847">
                  <c:v>43629</c:v>
                </c:pt>
                <c:pt idx="848">
                  <c:v>43630</c:v>
                </c:pt>
                <c:pt idx="849">
                  <c:v>43632</c:v>
                </c:pt>
                <c:pt idx="850">
                  <c:v>43633</c:v>
                </c:pt>
                <c:pt idx="851">
                  <c:v>43634</c:v>
                </c:pt>
                <c:pt idx="852">
                  <c:v>43635</c:v>
                </c:pt>
                <c:pt idx="853">
                  <c:v>43636</c:v>
                </c:pt>
                <c:pt idx="854">
                  <c:v>43637</c:v>
                </c:pt>
                <c:pt idx="855">
                  <c:v>43638</c:v>
                </c:pt>
                <c:pt idx="856">
                  <c:v>43639</c:v>
                </c:pt>
                <c:pt idx="857">
                  <c:v>43640</c:v>
                </c:pt>
                <c:pt idx="858">
                  <c:v>43641</c:v>
                </c:pt>
                <c:pt idx="859">
                  <c:v>43642</c:v>
                </c:pt>
                <c:pt idx="860">
                  <c:v>43643</c:v>
                </c:pt>
                <c:pt idx="861">
                  <c:v>43644</c:v>
                </c:pt>
                <c:pt idx="862">
                  <c:v>43645</c:v>
                </c:pt>
                <c:pt idx="863">
                  <c:v>43646</c:v>
                </c:pt>
                <c:pt idx="864">
                  <c:v>43647</c:v>
                </c:pt>
                <c:pt idx="865">
                  <c:v>43648</c:v>
                </c:pt>
                <c:pt idx="866">
                  <c:v>43649</c:v>
                </c:pt>
                <c:pt idx="867">
                  <c:v>43650</c:v>
                </c:pt>
                <c:pt idx="868">
                  <c:v>43651</c:v>
                </c:pt>
                <c:pt idx="869">
                  <c:v>43652</c:v>
                </c:pt>
                <c:pt idx="870">
                  <c:v>43653</c:v>
                </c:pt>
                <c:pt idx="871">
                  <c:v>43654</c:v>
                </c:pt>
                <c:pt idx="872">
                  <c:v>43655</c:v>
                </c:pt>
                <c:pt idx="873">
                  <c:v>43656</c:v>
                </c:pt>
                <c:pt idx="874">
                  <c:v>43657</c:v>
                </c:pt>
                <c:pt idx="875">
                  <c:v>43658</c:v>
                </c:pt>
                <c:pt idx="876">
                  <c:v>43659</c:v>
                </c:pt>
                <c:pt idx="877">
                  <c:v>43660</c:v>
                </c:pt>
                <c:pt idx="878">
                  <c:v>43661</c:v>
                </c:pt>
                <c:pt idx="879">
                  <c:v>43662</c:v>
                </c:pt>
                <c:pt idx="880">
                  <c:v>43663</c:v>
                </c:pt>
                <c:pt idx="881">
                  <c:v>43664</c:v>
                </c:pt>
                <c:pt idx="882">
                  <c:v>43665</c:v>
                </c:pt>
                <c:pt idx="883">
                  <c:v>43666</c:v>
                </c:pt>
                <c:pt idx="884">
                  <c:v>43667</c:v>
                </c:pt>
                <c:pt idx="885">
                  <c:v>43668</c:v>
                </c:pt>
                <c:pt idx="886">
                  <c:v>43669</c:v>
                </c:pt>
                <c:pt idx="887">
                  <c:v>43670</c:v>
                </c:pt>
                <c:pt idx="888">
                  <c:v>43671</c:v>
                </c:pt>
                <c:pt idx="889">
                  <c:v>43672</c:v>
                </c:pt>
                <c:pt idx="890">
                  <c:v>43673</c:v>
                </c:pt>
                <c:pt idx="891">
                  <c:v>43674</c:v>
                </c:pt>
                <c:pt idx="892">
                  <c:v>43675</c:v>
                </c:pt>
                <c:pt idx="893">
                  <c:v>43676</c:v>
                </c:pt>
                <c:pt idx="894">
                  <c:v>43677</c:v>
                </c:pt>
                <c:pt idx="895">
                  <c:v>43678</c:v>
                </c:pt>
                <c:pt idx="896">
                  <c:v>43679</c:v>
                </c:pt>
                <c:pt idx="897">
                  <c:v>43680</c:v>
                </c:pt>
                <c:pt idx="898">
                  <c:v>43681</c:v>
                </c:pt>
                <c:pt idx="899">
                  <c:v>43682</c:v>
                </c:pt>
                <c:pt idx="900">
                  <c:v>43683</c:v>
                </c:pt>
                <c:pt idx="901">
                  <c:v>43684</c:v>
                </c:pt>
                <c:pt idx="902">
                  <c:v>43685</c:v>
                </c:pt>
                <c:pt idx="903">
                  <c:v>43686</c:v>
                </c:pt>
                <c:pt idx="904">
                  <c:v>43687</c:v>
                </c:pt>
                <c:pt idx="905">
                  <c:v>43688</c:v>
                </c:pt>
                <c:pt idx="906">
                  <c:v>43689</c:v>
                </c:pt>
                <c:pt idx="907">
                  <c:v>43690</c:v>
                </c:pt>
                <c:pt idx="908">
                  <c:v>43691</c:v>
                </c:pt>
                <c:pt idx="909">
                  <c:v>43692</c:v>
                </c:pt>
                <c:pt idx="910">
                  <c:v>43693</c:v>
                </c:pt>
                <c:pt idx="911">
                  <c:v>43694</c:v>
                </c:pt>
                <c:pt idx="912">
                  <c:v>43695</c:v>
                </c:pt>
                <c:pt idx="913">
                  <c:v>43696</c:v>
                </c:pt>
                <c:pt idx="914">
                  <c:v>43697</c:v>
                </c:pt>
                <c:pt idx="915">
                  <c:v>43698</c:v>
                </c:pt>
                <c:pt idx="916">
                  <c:v>43699</c:v>
                </c:pt>
                <c:pt idx="917">
                  <c:v>43700</c:v>
                </c:pt>
                <c:pt idx="918">
                  <c:v>43701</c:v>
                </c:pt>
                <c:pt idx="919">
                  <c:v>43702</c:v>
                </c:pt>
                <c:pt idx="920">
                  <c:v>43703</c:v>
                </c:pt>
                <c:pt idx="921">
                  <c:v>43704</c:v>
                </c:pt>
                <c:pt idx="922">
                  <c:v>43705</c:v>
                </c:pt>
                <c:pt idx="923">
                  <c:v>43706</c:v>
                </c:pt>
                <c:pt idx="924">
                  <c:v>43707</c:v>
                </c:pt>
                <c:pt idx="925">
                  <c:v>43708</c:v>
                </c:pt>
                <c:pt idx="926">
                  <c:v>43709</c:v>
                </c:pt>
                <c:pt idx="927">
                  <c:v>43710</c:v>
                </c:pt>
                <c:pt idx="928">
                  <c:v>43711</c:v>
                </c:pt>
                <c:pt idx="929">
                  <c:v>43712</c:v>
                </c:pt>
                <c:pt idx="930">
                  <c:v>43713</c:v>
                </c:pt>
                <c:pt idx="931">
                  <c:v>43714</c:v>
                </c:pt>
                <c:pt idx="932">
                  <c:v>43715</c:v>
                </c:pt>
                <c:pt idx="933">
                  <c:v>43716</c:v>
                </c:pt>
                <c:pt idx="934">
                  <c:v>43717</c:v>
                </c:pt>
                <c:pt idx="935">
                  <c:v>43718</c:v>
                </c:pt>
                <c:pt idx="936">
                  <c:v>43719</c:v>
                </c:pt>
                <c:pt idx="937">
                  <c:v>43720</c:v>
                </c:pt>
                <c:pt idx="938">
                  <c:v>43721</c:v>
                </c:pt>
                <c:pt idx="939">
                  <c:v>43722</c:v>
                </c:pt>
                <c:pt idx="940">
                  <c:v>43723</c:v>
                </c:pt>
                <c:pt idx="941">
                  <c:v>43724</c:v>
                </c:pt>
                <c:pt idx="942">
                  <c:v>43725</c:v>
                </c:pt>
                <c:pt idx="943">
                  <c:v>43726</c:v>
                </c:pt>
                <c:pt idx="944">
                  <c:v>43727</c:v>
                </c:pt>
                <c:pt idx="945">
                  <c:v>43728</c:v>
                </c:pt>
                <c:pt idx="946">
                  <c:v>43729</c:v>
                </c:pt>
                <c:pt idx="947">
                  <c:v>43730</c:v>
                </c:pt>
                <c:pt idx="948">
                  <c:v>43731</c:v>
                </c:pt>
                <c:pt idx="949">
                  <c:v>43732</c:v>
                </c:pt>
                <c:pt idx="950">
                  <c:v>43733</c:v>
                </c:pt>
                <c:pt idx="951">
                  <c:v>43734</c:v>
                </c:pt>
                <c:pt idx="952">
                  <c:v>43735</c:v>
                </c:pt>
                <c:pt idx="953">
                  <c:v>43736</c:v>
                </c:pt>
                <c:pt idx="954">
                  <c:v>43737</c:v>
                </c:pt>
                <c:pt idx="955">
                  <c:v>43738</c:v>
                </c:pt>
                <c:pt idx="956">
                  <c:v>43739</c:v>
                </c:pt>
                <c:pt idx="957">
                  <c:v>43740</c:v>
                </c:pt>
                <c:pt idx="958">
                  <c:v>43741</c:v>
                </c:pt>
                <c:pt idx="959">
                  <c:v>43742</c:v>
                </c:pt>
                <c:pt idx="960">
                  <c:v>43743</c:v>
                </c:pt>
                <c:pt idx="961">
                  <c:v>43744</c:v>
                </c:pt>
                <c:pt idx="962">
                  <c:v>43745</c:v>
                </c:pt>
                <c:pt idx="963">
                  <c:v>43746</c:v>
                </c:pt>
                <c:pt idx="964">
                  <c:v>43747</c:v>
                </c:pt>
                <c:pt idx="965">
                  <c:v>43748</c:v>
                </c:pt>
                <c:pt idx="966">
                  <c:v>43749</c:v>
                </c:pt>
                <c:pt idx="967">
                  <c:v>43750</c:v>
                </c:pt>
                <c:pt idx="968">
                  <c:v>43751</c:v>
                </c:pt>
                <c:pt idx="969">
                  <c:v>43752</c:v>
                </c:pt>
                <c:pt idx="970">
                  <c:v>43753</c:v>
                </c:pt>
                <c:pt idx="971">
                  <c:v>43754</c:v>
                </c:pt>
                <c:pt idx="972">
                  <c:v>43755</c:v>
                </c:pt>
                <c:pt idx="973">
                  <c:v>43756</c:v>
                </c:pt>
                <c:pt idx="974">
                  <c:v>43757</c:v>
                </c:pt>
                <c:pt idx="975">
                  <c:v>43758</c:v>
                </c:pt>
                <c:pt idx="976">
                  <c:v>43759</c:v>
                </c:pt>
                <c:pt idx="977">
                  <c:v>43760</c:v>
                </c:pt>
                <c:pt idx="978">
                  <c:v>43761</c:v>
                </c:pt>
                <c:pt idx="979">
                  <c:v>43762</c:v>
                </c:pt>
                <c:pt idx="980">
                  <c:v>43763</c:v>
                </c:pt>
                <c:pt idx="981">
                  <c:v>43764</c:v>
                </c:pt>
                <c:pt idx="982">
                  <c:v>43765</c:v>
                </c:pt>
                <c:pt idx="983">
                  <c:v>43766</c:v>
                </c:pt>
                <c:pt idx="984">
                  <c:v>43767</c:v>
                </c:pt>
                <c:pt idx="985">
                  <c:v>43768</c:v>
                </c:pt>
                <c:pt idx="986">
                  <c:v>43769</c:v>
                </c:pt>
                <c:pt idx="987">
                  <c:v>43770</c:v>
                </c:pt>
                <c:pt idx="988">
                  <c:v>43771</c:v>
                </c:pt>
                <c:pt idx="989">
                  <c:v>43772</c:v>
                </c:pt>
                <c:pt idx="990">
                  <c:v>43773</c:v>
                </c:pt>
                <c:pt idx="991">
                  <c:v>43774</c:v>
                </c:pt>
                <c:pt idx="992">
                  <c:v>43775</c:v>
                </c:pt>
                <c:pt idx="993">
                  <c:v>43776</c:v>
                </c:pt>
                <c:pt idx="994">
                  <c:v>43777</c:v>
                </c:pt>
                <c:pt idx="995">
                  <c:v>43778</c:v>
                </c:pt>
                <c:pt idx="996">
                  <c:v>43779</c:v>
                </c:pt>
                <c:pt idx="997">
                  <c:v>43780</c:v>
                </c:pt>
                <c:pt idx="998">
                  <c:v>43781</c:v>
                </c:pt>
                <c:pt idx="999">
                  <c:v>43782</c:v>
                </c:pt>
                <c:pt idx="1000">
                  <c:v>43783</c:v>
                </c:pt>
                <c:pt idx="1001">
                  <c:v>43784</c:v>
                </c:pt>
                <c:pt idx="1002">
                  <c:v>43785</c:v>
                </c:pt>
                <c:pt idx="1003">
                  <c:v>43786</c:v>
                </c:pt>
                <c:pt idx="1004">
                  <c:v>43787</c:v>
                </c:pt>
                <c:pt idx="1005">
                  <c:v>43788</c:v>
                </c:pt>
                <c:pt idx="1006">
                  <c:v>43789</c:v>
                </c:pt>
                <c:pt idx="1007">
                  <c:v>43790</c:v>
                </c:pt>
                <c:pt idx="1008">
                  <c:v>43791</c:v>
                </c:pt>
                <c:pt idx="1009">
                  <c:v>43792</c:v>
                </c:pt>
                <c:pt idx="1010">
                  <c:v>43793</c:v>
                </c:pt>
                <c:pt idx="1011">
                  <c:v>43794</c:v>
                </c:pt>
                <c:pt idx="1012">
                  <c:v>43795</c:v>
                </c:pt>
                <c:pt idx="1013">
                  <c:v>43796</c:v>
                </c:pt>
                <c:pt idx="1014">
                  <c:v>43797</c:v>
                </c:pt>
                <c:pt idx="1015">
                  <c:v>43798</c:v>
                </c:pt>
                <c:pt idx="1016">
                  <c:v>43799</c:v>
                </c:pt>
                <c:pt idx="1017">
                  <c:v>43800</c:v>
                </c:pt>
                <c:pt idx="1018">
                  <c:v>43801</c:v>
                </c:pt>
                <c:pt idx="1019">
                  <c:v>43802</c:v>
                </c:pt>
                <c:pt idx="1020">
                  <c:v>43803</c:v>
                </c:pt>
                <c:pt idx="1021">
                  <c:v>43804</c:v>
                </c:pt>
                <c:pt idx="1022">
                  <c:v>43805</c:v>
                </c:pt>
                <c:pt idx="1023">
                  <c:v>43806</c:v>
                </c:pt>
                <c:pt idx="1024">
                  <c:v>43807</c:v>
                </c:pt>
                <c:pt idx="1025">
                  <c:v>43808</c:v>
                </c:pt>
                <c:pt idx="1026">
                  <c:v>43809</c:v>
                </c:pt>
                <c:pt idx="1027">
                  <c:v>43810</c:v>
                </c:pt>
                <c:pt idx="1028">
                  <c:v>43811</c:v>
                </c:pt>
                <c:pt idx="1029">
                  <c:v>43812</c:v>
                </c:pt>
                <c:pt idx="1030">
                  <c:v>43813</c:v>
                </c:pt>
                <c:pt idx="1031">
                  <c:v>43814</c:v>
                </c:pt>
                <c:pt idx="1032">
                  <c:v>43815</c:v>
                </c:pt>
                <c:pt idx="1033">
                  <c:v>43816</c:v>
                </c:pt>
                <c:pt idx="1034">
                  <c:v>43817</c:v>
                </c:pt>
                <c:pt idx="1035">
                  <c:v>43818</c:v>
                </c:pt>
                <c:pt idx="1036">
                  <c:v>43819</c:v>
                </c:pt>
                <c:pt idx="1037">
                  <c:v>43820</c:v>
                </c:pt>
                <c:pt idx="1038">
                  <c:v>43821</c:v>
                </c:pt>
                <c:pt idx="1039">
                  <c:v>43822</c:v>
                </c:pt>
                <c:pt idx="1040">
                  <c:v>43823</c:v>
                </c:pt>
                <c:pt idx="1041">
                  <c:v>43824</c:v>
                </c:pt>
                <c:pt idx="1042">
                  <c:v>43825</c:v>
                </c:pt>
                <c:pt idx="1043">
                  <c:v>43826</c:v>
                </c:pt>
                <c:pt idx="1044">
                  <c:v>43827</c:v>
                </c:pt>
                <c:pt idx="1045">
                  <c:v>43828</c:v>
                </c:pt>
                <c:pt idx="1046">
                  <c:v>43829</c:v>
                </c:pt>
                <c:pt idx="1047">
                  <c:v>43830</c:v>
                </c:pt>
                <c:pt idx="1048">
                  <c:v>43831</c:v>
                </c:pt>
                <c:pt idx="1049">
                  <c:v>43832</c:v>
                </c:pt>
                <c:pt idx="1050">
                  <c:v>43833</c:v>
                </c:pt>
                <c:pt idx="1051">
                  <c:v>43834</c:v>
                </c:pt>
                <c:pt idx="1052">
                  <c:v>43835</c:v>
                </c:pt>
                <c:pt idx="1053">
                  <c:v>43836</c:v>
                </c:pt>
                <c:pt idx="1054">
                  <c:v>43837</c:v>
                </c:pt>
                <c:pt idx="1055">
                  <c:v>43838</c:v>
                </c:pt>
                <c:pt idx="1056">
                  <c:v>43839</c:v>
                </c:pt>
                <c:pt idx="1057">
                  <c:v>43840</c:v>
                </c:pt>
                <c:pt idx="1058">
                  <c:v>43841</c:v>
                </c:pt>
                <c:pt idx="1059">
                  <c:v>43842</c:v>
                </c:pt>
                <c:pt idx="1060">
                  <c:v>43843</c:v>
                </c:pt>
                <c:pt idx="1061">
                  <c:v>43844</c:v>
                </c:pt>
                <c:pt idx="1062">
                  <c:v>43845</c:v>
                </c:pt>
                <c:pt idx="1063">
                  <c:v>43846</c:v>
                </c:pt>
                <c:pt idx="1064">
                  <c:v>43847</c:v>
                </c:pt>
                <c:pt idx="1065">
                  <c:v>43848</c:v>
                </c:pt>
                <c:pt idx="1066">
                  <c:v>43849</c:v>
                </c:pt>
                <c:pt idx="1067">
                  <c:v>43850</c:v>
                </c:pt>
                <c:pt idx="1068">
                  <c:v>43851</c:v>
                </c:pt>
                <c:pt idx="1069">
                  <c:v>43852</c:v>
                </c:pt>
                <c:pt idx="1070">
                  <c:v>43853</c:v>
                </c:pt>
                <c:pt idx="1071">
                  <c:v>43854</c:v>
                </c:pt>
                <c:pt idx="1072">
                  <c:v>43855</c:v>
                </c:pt>
                <c:pt idx="1073">
                  <c:v>43856</c:v>
                </c:pt>
                <c:pt idx="1074">
                  <c:v>43857</c:v>
                </c:pt>
                <c:pt idx="1075">
                  <c:v>43858</c:v>
                </c:pt>
                <c:pt idx="1076">
                  <c:v>43859</c:v>
                </c:pt>
                <c:pt idx="1077">
                  <c:v>43860</c:v>
                </c:pt>
                <c:pt idx="1078">
                  <c:v>43861</c:v>
                </c:pt>
                <c:pt idx="1079">
                  <c:v>43862</c:v>
                </c:pt>
                <c:pt idx="1080">
                  <c:v>43863</c:v>
                </c:pt>
                <c:pt idx="1081">
                  <c:v>43864</c:v>
                </c:pt>
                <c:pt idx="1082">
                  <c:v>43865</c:v>
                </c:pt>
                <c:pt idx="1083">
                  <c:v>43866</c:v>
                </c:pt>
                <c:pt idx="1084">
                  <c:v>43867</c:v>
                </c:pt>
                <c:pt idx="1085">
                  <c:v>43868</c:v>
                </c:pt>
                <c:pt idx="1086">
                  <c:v>43869</c:v>
                </c:pt>
                <c:pt idx="1087">
                  <c:v>43870</c:v>
                </c:pt>
                <c:pt idx="1088">
                  <c:v>43871</c:v>
                </c:pt>
                <c:pt idx="1089">
                  <c:v>43872</c:v>
                </c:pt>
                <c:pt idx="1090">
                  <c:v>43873</c:v>
                </c:pt>
                <c:pt idx="1091">
                  <c:v>43874</c:v>
                </c:pt>
                <c:pt idx="1092">
                  <c:v>43875</c:v>
                </c:pt>
                <c:pt idx="1093">
                  <c:v>43876</c:v>
                </c:pt>
                <c:pt idx="1094">
                  <c:v>43877</c:v>
                </c:pt>
                <c:pt idx="1095">
                  <c:v>43878</c:v>
                </c:pt>
                <c:pt idx="1096">
                  <c:v>43879</c:v>
                </c:pt>
                <c:pt idx="1097">
                  <c:v>43880</c:v>
                </c:pt>
                <c:pt idx="1098">
                  <c:v>43881</c:v>
                </c:pt>
                <c:pt idx="1099">
                  <c:v>43882</c:v>
                </c:pt>
                <c:pt idx="1100">
                  <c:v>43883</c:v>
                </c:pt>
                <c:pt idx="1101">
                  <c:v>43884</c:v>
                </c:pt>
                <c:pt idx="1102">
                  <c:v>43885</c:v>
                </c:pt>
                <c:pt idx="1103">
                  <c:v>43886</c:v>
                </c:pt>
                <c:pt idx="1104">
                  <c:v>43887</c:v>
                </c:pt>
                <c:pt idx="1105">
                  <c:v>43888</c:v>
                </c:pt>
                <c:pt idx="1106">
                  <c:v>43889</c:v>
                </c:pt>
                <c:pt idx="1107">
                  <c:v>43890</c:v>
                </c:pt>
                <c:pt idx="1108">
                  <c:v>43891</c:v>
                </c:pt>
                <c:pt idx="1109">
                  <c:v>43892</c:v>
                </c:pt>
                <c:pt idx="1110">
                  <c:v>43893</c:v>
                </c:pt>
                <c:pt idx="1111">
                  <c:v>43894</c:v>
                </c:pt>
                <c:pt idx="1112">
                  <c:v>43895</c:v>
                </c:pt>
                <c:pt idx="1113">
                  <c:v>43896</c:v>
                </c:pt>
                <c:pt idx="1114">
                  <c:v>43897</c:v>
                </c:pt>
                <c:pt idx="1115">
                  <c:v>43898</c:v>
                </c:pt>
                <c:pt idx="1116">
                  <c:v>43899</c:v>
                </c:pt>
                <c:pt idx="1117">
                  <c:v>43900</c:v>
                </c:pt>
                <c:pt idx="1118">
                  <c:v>43901</c:v>
                </c:pt>
                <c:pt idx="1119">
                  <c:v>43902</c:v>
                </c:pt>
                <c:pt idx="1120">
                  <c:v>43903</c:v>
                </c:pt>
                <c:pt idx="1121">
                  <c:v>43904</c:v>
                </c:pt>
                <c:pt idx="1122">
                  <c:v>43905</c:v>
                </c:pt>
                <c:pt idx="1123">
                  <c:v>43906</c:v>
                </c:pt>
                <c:pt idx="1124">
                  <c:v>43907</c:v>
                </c:pt>
                <c:pt idx="1125">
                  <c:v>43908</c:v>
                </c:pt>
                <c:pt idx="1126">
                  <c:v>43909</c:v>
                </c:pt>
                <c:pt idx="1127">
                  <c:v>43928</c:v>
                </c:pt>
                <c:pt idx="1128">
                  <c:v>43929</c:v>
                </c:pt>
                <c:pt idx="1129">
                  <c:v>43930</c:v>
                </c:pt>
                <c:pt idx="1130">
                  <c:v>43931</c:v>
                </c:pt>
                <c:pt idx="1131">
                  <c:v>43932</c:v>
                </c:pt>
                <c:pt idx="1132">
                  <c:v>43933</c:v>
                </c:pt>
                <c:pt idx="1133">
                  <c:v>43934</c:v>
                </c:pt>
                <c:pt idx="1134">
                  <c:v>43935</c:v>
                </c:pt>
                <c:pt idx="1135">
                  <c:v>43936</c:v>
                </c:pt>
                <c:pt idx="1136">
                  <c:v>43938</c:v>
                </c:pt>
                <c:pt idx="1137">
                  <c:v>43939</c:v>
                </c:pt>
                <c:pt idx="1138">
                  <c:v>43940</c:v>
                </c:pt>
                <c:pt idx="1139">
                  <c:v>43941</c:v>
                </c:pt>
                <c:pt idx="1140">
                  <c:v>43942</c:v>
                </c:pt>
                <c:pt idx="1141">
                  <c:v>43943</c:v>
                </c:pt>
                <c:pt idx="1142">
                  <c:v>43944</c:v>
                </c:pt>
                <c:pt idx="1143">
                  <c:v>43945</c:v>
                </c:pt>
                <c:pt idx="1144">
                  <c:v>43946</c:v>
                </c:pt>
                <c:pt idx="1145">
                  <c:v>43947</c:v>
                </c:pt>
                <c:pt idx="1146">
                  <c:v>43948</c:v>
                </c:pt>
                <c:pt idx="1147">
                  <c:v>43949</c:v>
                </c:pt>
                <c:pt idx="1148">
                  <c:v>43950</c:v>
                </c:pt>
                <c:pt idx="1149">
                  <c:v>43951</c:v>
                </c:pt>
                <c:pt idx="1150">
                  <c:v>43952</c:v>
                </c:pt>
                <c:pt idx="1151">
                  <c:v>43953</c:v>
                </c:pt>
                <c:pt idx="1152">
                  <c:v>43954</c:v>
                </c:pt>
                <c:pt idx="1153">
                  <c:v>43955</c:v>
                </c:pt>
                <c:pt idx="1154">
                  <c:v>43956</c:v>
                </c:pt>
                <c:pt idx="1155">
                  <c:v>43957</c:v>
                </c:pt>
                <c:pt idx="1156">
                  <c:v>43958</c:v>
                </c:pt>
                <c:pt idx="1157">
                  <c:v>43959</c:v>
                </c:pt>
                <c:pt idx="1158">
                  <c:v>43960</c:v>
                </c:pt>
                <c:pt idx="1159">
                  <c:v>43961</c:v>
                </c:pt>
                <c:pt idx="1160">
                  <c:v>43962</c:v>
                </c:pt>
                <c:pt idx="1161">
                  <c:v>43963</c:v>
                </c:pt>
                <c:pt idx="1162">
                  <c:v>43964</c:v>
                </c:pt>
                <c:pt idx="1163">
                  <c:v>43965</c:v>
                </c:pt>
                <c:pt idx="1164">
                  <c:v>43966</c:v>
                </c:pt>
                <c:pt idx="1165">
                  <c:v>43967</c:v>
                </c:pt>
                <c:pt idx="1166">
                  <c:v>43968</c:v>
                </c:pt>
                <c:pt idx="1167">
                  <c:v>43969</c:v>
                </c:pt>
                <c:pt idx="1168">
                  <c:v>43970</c:v>
                </c:pt>
                <c:pt idx="1169">
                  <c:v>43971</c:v>
                </c:pt>
                <c:pt idx="1170">
                  <c:v>43972</c:v>
                </c:pt>
                <c:pt idx="1171">
                  <c:v>43973</c:v>
                </c:pt>
                <c:pt idx="1172">
                  <c:v>43974</c:v>
                </c:pt>
                <c:pt idx="1173">
                  <c:v>43975</c:v>
                </c:pt>
                <c:pt idx="1174">
                  <c:v>43976</c:v>
                </c:pt>
                <c:pt idx="1175">
                  <c:v>43977</c:v>
                </c:pt>
                <c:pt idx="1176">
                  <c:v>43978</c:v>
                </c:pt>
                <c:pt idx="1177">
                  <c:v>43979</c:v>
                </c:pt>
                <c:pt idx="1178">
                  <c:v>43980</c:v>
                </c:pt>
                <c:pt idx="1179">
                  <c:v>43981</c:v>
                </c:pt>
                <c:pt idx="1180">
                  <c:v>43982</c:v>
                </c:pt>
                <c:pt idx="1181">
                  <c:v>43983</c:v>
                </c:pt>
                <c:pt idx="1182">
                  <c:v>43984</c:v>
                </c:pt>
                <c:pt idx="1183">
                  <c:v>43985</c:v>
                </c:pt>
                <c:pt idx="1184">
                  <c:v>43986</c:v>
                </c:pt>
                <c:pt idx="1185">
                  <c:v>43987</c:v>
                </c:pt>
                <c:pt idx="1186">
                  <c:v>43988</c:v>
                </c:pt>
                <c:pt idx="1187">
                  <c:v>43989</c:v>
                </c:pt>
                <c:pt idx="1188">
                  <c:v>43990</c:v>
                </c:pt>
                <c:pt idx="1189">
                  <c:v>43991</c:v>
                </c:pt>
                <c:pt idx="1190">
                  <c:v>43992</c:v>
                </c:pt>
                <c:pt idx="1191">
                  <c:v>43993</c:v>
                </c:pt>
                <c:pt idx="1192">
                  <c:v>43994</c:v>
                </c:pt>
                <c:pt idx="1193">
                  <c:v>43995</c:v>
                </c:pt>
                <c:pt idx="1194">
                  <c:v>43996</c:v>
                </c:pt>
                <c:pt idx="1195">
                  <c:v>43997</c:v>
                </c:pt>
                <c:pt idx="1196">
                  <c:v>43998</c:v>
                </c:pt>
                <c:pt idx="1197">
                  <c:v>43999</c:v>
                </c:pt>
                <c:pt idx="1198">
                  <c:v>44004</c:v>
                </c:pt>
                <c:pt idx="1199">
                  <c:v>44005</c:v>
                </c:pt>
                <c:pt idx="1200">
                  <c:v>44006</c:v>
                </c:pt>
                <c:pt idx="1201">
                  <c:v>44007</c:v>
                </c:pt>
                <c:pt idx="1202">
                  <c:v>44008</c:v>
                </c:pt>
                <c:pt idx="1203">
                  <c:v>44009</c:v>
                </c:pt>
                <c:pt idx="1204">
                  <c:v>44010</c:v>
                </c:pt>
                <c:pt idx="1205">
                  <c:v>44011</c:v>
                </c:pt>
                <c:pt idx="1206">
                  <c:v>44012</c:v>
                </c:pt>
                <c:pt idx="1207">
                  <c:v>44013</c:v>
                </c:pt>
                <c:pt idx="1208">
                  <c:v>44014</c:v>
                </c:pt>
                <c:pt idx="1209">
                  <c:v>44015</c:v>
                </c:pt>
                <c:pt idx="1210">
                  <c:v>44016</c:v>
                </c:pt>
                <c:pt idx="1211">
                  <c:v>44017</c:v>
                </c:pt>
                <c:pt idx="1212">
                  <c:v>44018</c:v>
                </c:pt>
                <c:pt idx="1213">
                  <c:v>44019</c:v>
                </c:pt>
                <c:pt idx="1214">
                  <c:v>44020</c:v>
                </c:pt>
                <c:pt idx="1215">
                  <c:v>44021</c:v>
                </c:pt>
                <c:pt idx="1216">
                  <c:v>44022</c:v>
                </c:pt>
                <c:pt idx="1217">
                  <c:v>44023</c:v>
                </c:pt>
                <c:pt idx="1218">
                  <c:v>44024</c:v>
                </c:pt>
                <c:pt idx="1219">
                  <c:v>44025</c:v>
                </c:pt>
                <c:pt idx="1220">
                  <c:v>44026</c:v>
                </c:pt>
                <c:pt idx="1221">
                  <c:v>44027</c:v>
                </c:pt>
                <c:pt idx="1222">
                  <c:v>44028</c:v>
                </c:pt>
                <c:pt idx="1223">
                  <c:v>44029</c:v>
                </c:pt>
                <c:pt idx="1224">
                  <c:v>44030</c:v>
                </c:pt>
                <c:pt idx="1225">
                  <c:v>44031</c:v>
                </c:pt>
                <c:pt idx="1226">
                  <c:v>44032</c:v>
                </c:pt>
                <c:pt idx="1227">
                  <c:v>44033</c:v>
                </c:pt>
                <c:pt idx="1228">
                  <c:v>44034</c:v>
                </c:pt>
                <c:pt idx="1229">
                  <c:v>44035</c:v>
                </c:pt>
                <c:pt idx="1230">
                  <c:v>44036</c:v>
                </c:pt>
                <c:pt idx="1231">
                  <c:v>44037</c:v>
                </c:pt>
                <c:pt idx="1232">
                  <c:v>44038</c:v>
                </c:pt>
                <c:pt idx="1233">
                  <c:v>44039</c:v>
                </c:pt>
                <c:pt idx="1234">
                  <c:v>44040</c:v>
                </c:pt>
                <c:pt idx="1235">
                  <c:v>44041</c:v>
                </c:pt>
                <c:pt idx="1236">
                  <c:v>44042</c:v>
                </c:pt>
                <c:pt idx="1237">
                  <c:v>44043</c:v>
                </c:pt>
                <c:pt idx="1238">
                  <c:v>44044</c:v>
                </c:pt>
                <c:pt idx="1239">
                  <c:v>44045</c:v>
                </c:pt>
                <c:pt idx="1240">
                  <c:v>44046</c:v>
                </c:pt>
                <c:pt idx="1241">
                  <c:v>44047</c:v>
                </c:pt>
                <c:pt idx="1242">
                  <c:v>44048</c:v>
                </c:pt>
                <c:pt idx="1243">
                  <c:v>44049</c:v>
                </c:pt>
                <c:pt idx="1244">
                  <c:v>44050</c:v>
                </c:pt>
                <c:pt idx="1245">
                  <c:v>44051</c:v>
                </c:pt>
                <c:pt idx="1246">
                  <c:v>44052</c:v>
                </c:pt>
                <c:pt idx="1247">
                  <c:v>44053</c:v>
                </c:pt>
                <c:pt idx="1248">
                  <c:v>44054</c:v>
                </c:pt>
                <c:pt idx="1249">
                  <c:v>44055</c:v>
                </c:pt>
                <c:pt idx="1250">
                  <c:v>44056</c:v>
                </c:pt>
                <c:pt idx="1251">
                  <c:v>44057</c:v>
                </c:pt>
                <c:pt idx="1252">
                  <c:v>44058</c:v>
                </c:pt>
                <c:pt idx="1253">
                  <c:v>44059</c:v>
                </c:pt>
                <c:pt idx="1254">
                  <c:v>44060</c:v>
                </c:pt>
                <c:pt idx="1255">
                  <c:v>44061</c:v>
                </c:pt>
                <c:pt idx="1256">
                  <c:v>44062</c:v>
                </c:pt>
                <c:pt idx="1257">
                  <c:v>44063</c:v>
                </c:pt>
                <c:pt idx="1258">
                  <c:v>44064</c:v>
                </c:pt>
                <c:pt idx="1259">
                  <c:v>44065</c:v>
                </c:pt>
                <c:pt idx="1260">
                  <c:v>44066</c:v>
                </c:pt>
                <c:pt idx="1261">
                  <c:v>44069</c:v>
                </c:pt>
                <c:pt idx="1262">
                  <c:v>44071</c:v>
                </c:pt>
                <c:pt idx="1263">
                  <c:v>44072</c:v>
                </c:pt>
                <c:pt idx="1264">
                  <c:v>44073</c:v>
                </c:pt>
                <c:pt idx="1265">
                  <c:v>44074</c:v>
                </c:pt>
                <c:pt idx="1266">
                  <c:v>44075</c:v>
                </c:pt>
                <c:pt idx="1267">
                  <c:v>44077</c:v>
                </c:pt>
                <c:pt idx="1268">
                  <c:v>44079</c:v>
                </c:pt>
                <c:pt idx="1269">
                  <c:v>44080</c:v>
                </c:pt>
                <c:pt idx="1270">
                  <c:v>44081</c:v>
                </c:pt>
                <c:pt idx="1271">
                  <c:v>44082</c:v>
                </c:pt>
                <c:pt idx="1272">
                  <c:v>44083</c:v>
                </c:pt>
                <c:pt idx="1273">
                  <c:v>44084</c:v>
                </c:pt>
                <c:pt idx="1274">
                  <c:v>44085</c:v>
                </c:pt>
                <c:pt idx="1275">
                  <c:v>44086</c:v>
                </c:pt>
                <c:pt idx="1276">
                  <c:v>44087</c:v>
                </c:pt>
                <c:pt idx="1277">
                  <c:v>44088</c:v>
                </c:pt>
                <c:pt idx="1278">
                  <c:v>44089</c:v>
                </c:pt>
                <c:pt idx="1279">
                  <c:v>44090</c:v>
                </c:pt>
                <c:pt idx="1280">
                  <c:v>44091</c:v>
                </c:pt>
                <c:pt idx="1281">
                  <c:v>44092</c:v>
                </c:pt>
                <c:pt idx="1282">
                  <c:v>44093</c:v>
                </c:pt>
                <c:pt idx="1283">
                  <c:v>44094</c:v>
                </c:pt>
                <c:pt idx="1284">
                  <c:v>44095</c:v>
                </c:pt>
                <c:pt idx="1285">
                  <c:v>44096</c:v>
                </c:pt>
                <c:pt idx="1286">
                  <c:v>44097</c:v>
                </c:pt>
                <c:pt idx="1287">
                  <c:v>44098</c:v>
                </c:pt>
                <c:pt idx="1288">
                  <c:v>44099</c:v>
                </c:pt>
                <c:pt idx="1289">
                  <c:v>44100</c:v>
                </c:pt>
                <c:pt idx="1290">
                  <c:v>44101</c:v>
                </c:pt>
                <c:pt idx="1291">
                  <c:v>44102</c:v>
                </c:pt>
                <c:pt idx="1292">
                  <c:v>44103</c:v>
                </c:pt>
                <c:pt idx="1293">
                  <c:v>44104</c:v>
                </c:pt>
                <c:pt idx="1294">
                  <c:v>44105</c:v>
                </c:pt>
                <c:pt idx="1295">
                  <c:v>44106</c:v>
                </c:pt>
                <c:pt idx="1296">
                  <c:v>44107</c:v>
                </c:pt>
                <c:pt idx="1297">
                  <c:v>44108</c:v>
                </c:pt>
                <c:pt idx="1298">
                  <c:v>44109</c:v>
                </c:pt>
                <c:pt idx="1299">
                  <c:v>44110</c:v>
                </c:pt>
                <c:pt idx="1300">
                  <c:v>44111</c:v>
                </c:pt>
                <c:pt idx="1301">
                  <c:v>44112</c:v>
                </c:pt>
                <c:pt idx="1302">
                  <c:v>44113</c:v>
                </c:pt>
                <c:pt idx="1303">
                  <c:v>44114</c:v>
                </c:pt>
                <c:pt idx="1304">
                  <c:v>44115</c:v>
                </c:pt>
                <c:pt idx="1305">
                  <c:v>44116</c:v>
                </c:pt>
                <c:pt idx="1306">
                  <c:v>44117</c:v>
                </c:pt>
                <c:pt idx="1307">
                  <c:v>44118</c:v>
                </c:pt>
                <c:pt idx="1308">
                  <c:v>44119</c:v>
                </c:pt>
                <c:pt idx="1309">
                  <c:v>44120</c:v>
                </c:pt>
                <c:pt idx="1310">
                  <c:v>44121</c:v>
                </c:pt>
                <c:pt idx="1311">
                  <c:v>44122</c:v>
                </c:pt>
                <c:pt idx="1312">
                  <c:v>44123</c:v>
                </c:pt>
                <c:pt idx="1313">
                  <c:v>44124</c:v>
                </c:pt>
                <c:pt idx="1314">
                  <c:v>44125</c:v>
                </c:pt>
                <c:pt idx="1315">
                  <c:v>44126</c:v>
                </c:pt>
                <c:pt idx="1316">
                  <c:v>44127</c:v>
                </c:pt>
                <c:pt idx="1317">
                  <c:v>44128</c:v>
                </c:pt>
                <c:pt idx="1318">
                  <c:v>44129</c:v>
                </c:pt>
                <c:pt idx="1319">
                  <c:v>44130</c:v>
                </c:pt>
                <c:pt idx="1320">
                  <c:v>44131</c:v>
                </c:pt>
                <c:pt idx="1321">
                  <c:v>44132</c:v>
                </c:pt>
                <c:pt idx="1322">
                  <c:v>44133</c:v>
                </c:pt>
                <c:pt idx="1323">
                  <c:v>44134</c:v>
                </c:pt>
                <c:pt idx="1324">
                  <c:v>44135</c:v>
                </c:pt>
                <c:pt idx="1325">
                  <c:v>44136</c:v>
                </c:pt>
                <c:pt idx="1326">
                  <c:v>44137</c:v>
                </c:pt>
                <c:pt idx="1327">
                  <c:v>44138</c:v>
                </c:pt>
                <c:pt idx="1328">
                  <c:v>44139</c:v>
                </c:pt>
                <c:pt idx="1329">
                  <c:v>44140</c:v>
                </c:pt>
                <c:pt idx="1330">
                  <c:v>44141</c:v>
                </c:pt>
                <c:pt idx="1331">
                  <c:v>44142</c:v>
                </c:pt>
                <c:pt idx="1332">
                  <c:v>44143</c:v>
                </c:pt>
                <c:pt idx="1333">
                  <c:v>44144</c:v>
                </c:pt>
                <c:pt idx="1334">
                  <c:v>44145</c:v>
                </c:pt>
                <c:pt idx="1335">
                  <c:v>44146</c:v>
                </c:pt>
                <c:pt idx="1336">
                  <c:v>44147</c:v>
                </c:pt>
                <c:pt idx="1337">
                  <c:v>44148</c:v>
                </c:pt>
                <c:pt idx="1338">
                  <c:v>44149</c:v>
                </c:pt>
                <c:pt idx="1339">
                  <c:v>44150</c:v>
                </c:pt>
                <c:pt idx="1340">
                  <c:v>44151</c:v>
                </c:pt>
                <c:pt idx="1341">
                  <c:v>44152</c:v>
                </c:pt>
                <c:pt idx="1342">
                  <c:v>44153</c:v>
                </c:pt>
                <c:pt idx="1343">
                  <c:v>44154</c:v>
                </c:pt>
                <c:pt idx="1344">
                  <c:v>44155</c:v>
                </c:pt>
                <c:pt idx="1345">
                  <c:v>44156</c:v>
                </c:pt>
                <c:pt idx="1346">
                  <c:v>44157</c:v>
                </c:pt>
                <c:pt idx="1347">
                  <c:v>44158</c:v>
                </c:pt>
                <c:pt idx="1348">
                  <c:v>44159</c:v>
                </c:pt>
                <c:pt idx="1349">
                  <c:v>44160</c:v>
                </c:pt>
                <c:pt idx="1350">
                  <c:v>44161</c:v>
                </c:pt>
                <c:pt idx="1351">
                  <c:v>44162</c:v>
                </c:pt>
                <c:pt idx="1352">
                  <c:v>44163</c:v>
                </c:pt>
                <c:pt idx="1353">
                  <c:v>44164</c:v>
                </c:pt>
                <c:pt idx="1354">
                  <c:v>44165</c:v>
                </c:pt>
                <c:pt idx="1355">
                  <c:v>44166</c:v>
                </c:pt>
                <c:pt idx="1356">
                  <c:v>44167</c:v>
                </c:pt>
                <c:pt idx="1357">
                  <c:v>44168</c:v>
                </c:pt>
                <c:pt idx="1358">
                  <c:v>44169</c:v>
                </c:pt>
                <c:pt idx="1359">
                  <c:v>44170</c:v>
                </c:pt>
                <c:pt idx="1360">
                  <c:v>44171</c:v>
                </c:pt>
                <c:pt idx="1361">
                  <c:v>44172</c:v>
                </c:pt>
                <c:pt idx="1362">
                  <c:v>44173</c:v>
                </c:pt>
                <c:pt idx="1363">
                  <c:v>44174</c:v>
                </c:pt>
                <c:pt idx="1364">
                  <c:v>44175</c:v>
                </c:pt>
                <c:pt idx="1365">
                  <c:v>44176</c:v>
                </c:pt>
                <c:pt idx="1366">
                  <c:v>44177</c:v>
                </c:pt>
                <c:pt idx="1367">
                  <c:v>44178</c:v>
                </c:pt>
                <c:pt idx="1368">
                  <c:v>44179</c:v>
                </c:pt>
                <c:pt idx="1369">
                  <c:v>44180</c:v>
                </c:pt>
                <c:pt idx="1370">
                  <c:v>44181</c:v>
                </c:pt>
                <c:pt idx="1371">
                  <c:v>44182</c:v>
                </c:pt>
                <c:pt idx="1372">
                  <c:v>44183</c:v>
                </c:pt>
                <c:pt idx="1373">
                  <c:v>44184</c:v>
                </c:pt>
                <c:pt idx="1374">
                  <c:v>44185</c:v>
                </c:pt>
                <c:pt idx="1375">
                  <c:v>44186</c:v>
                </c:pt>
                <c:pt idx="1376">
                  <c:v>44187</c:v>
                </c:pt>
                <c:pt idx="1377">
                  <c:v>44188</c:v>
                </c:pt>
                <c:pt idx="1378">
                  <c:v>44189</c:v>
                </c:pt>
                <c:pt idx="1379">
                  <c:v>44190</c:v>
                </c:pt>
                <c:pt idx="1380">
                  <c:v>44191</c:v>
                </c:pt>
                <c:pt idx="1381">
                  <c:v>44192</c:v>
                </c:pt>
                <c:pt idx="1382">
                  <c:v>44193</c:v>
                </c:pt>
                <c:pt idx="1383">
                  <c:v>44194</c:v>
                </c:pt>
                <c:pt idx="1384">
                  <c:v>44195</c:v>
                </c:pt>
                <c:pt idx="1385">
                  <c:v>44196</c:v>
                </c:pt>
                <c:pt idx="1386">
                  <c:v>44197</c:v>
                </c:pt>
                <c:pt idx="1387">
                  <c:v>44198</c:v>
                </c:pt>
                <c:pt idx="1388">
                  <c:v>44199</c:v>
                </c:pt>
                <c:pt idx="1389">
                  <c:v>44200</c:v>
                </c:pt>
                <c:pt idx="1390">
                  <c:v>44201</c:v>
                </c:pt>
                <c:pt idx="1391">
                  <c:v>44202</c:v>
                </c:pt>
                <c:pt idx="1392">
                  <c:v>44203</c:v>
                </c:pt>
                <c:pt idx="1393">
                  <c:v>44204</c:v>
                </c:pt>
                <c:pt idx="1394">
                  <c:v>44205</c:v>
                </c:pt>
                <c:pt idx="1395">
                  <c:v>44206</c:v>
                </c:pt>
                <c:pt idx="1396">
                  <c:v>44207</c:v>
                </c:pt>
                <c:pt idx="1397">
                  <c:v>44208</c:v>
                </c:pt>
                <c:pt idx="1398">
                  <c:v>44209</c:v>
                </c:pt>
                <c:pt idx="1399">
                  <c:v>44210</c:v>
                </c:pt>
                <c:pt idx="1400">
                  <c:v>44211</c:v>
                </c:pt>
                <c:pt idx="1401">
                  <c:v>44212</c:v>
                </c:pt>
                <c:pt idx="1402">
                  <c:v>44213</c:v>
                </c:pt>
                <c:pt idx="1403">
                  <c:v>44214</c:v>
                </c:pt>
                <c:pt idx="1404">
                  <c:v>44215</c:v>
                </c:pt>
                <c:pt idx="1405">
                  <c:v>44216</c:v>
                </c:pt>
                <c:pt idx="1406">
                  <c:v>44217</c:v>
                </c:pt>
                <c:pt idx="1407">
                  <c:v>44218</c:v>
                </c:pt>
                <c:pt idx="1408">
                  <c:v>44219</c:v>
                </c:pt>
                <c:pt idx="1409">
                  <c:v>44220</c:v>
                </c:pt>
                <c:pt idx="1410">
                  <c:v>44221</c:v>
                </c:pt>
                <c:pt idx="1411">
                  <c:v>44222</c:v>
                </c:pt>
                <c:pt idx="1412">
                  <c:v>44223</c:v>
                </c:pt>
                <c:pt idx="1413">
                  <c:v>44224</c:v>
                </c:pt>
                <c:pt idx="1414">
                  <c:v>44225</c:v>
                </c:pt>
                <c:pt idx="1415">
                  <c:v>44226</c:v>
                </c:pt>
                <c:pt idx="1416">
                  <c:v>44227</c:v>
                </c:pt>
                <c:pt idx="1417">
                  <c:v>44228</c:v>
                </c:pt>
                <c:pt idx="1418">
                  <c:v>44229</c:v>
                </c:pt>
                <c:pt idx="1419">
                  <c:v>44230</c:v>
                </c:pt>
                <c:pt idx="1420">
                  <c:v>44231</c:v>
                </c:pt>
                <c:pt idx="1421">
                  <c:v>44232</c:v>
                </c:pt>
                <c:pt idx="1422">
                  <c:v>44233</c:v>
                </c:pt>
                <c:pt idx="1423">
                  <c:v>44234</c:v>
                </c:pt>
                <c:pt idx="1424">
                  <c:v>44235</c:v>
                </c:pt>
                <c:pt idx="1425">
                  <c:v>44236</c:v>
                </c:pt>
                <c:pt idx="1426">
                  <c:v>44237</c:v>
                </c:pt>
                <c:pt idx="1427">
                  <c:v>44238</c:v>
                </c:pt>
                <c:pt idx="1428">
                  <c:v>44239</c:v>
                </c:pt>
                <c:pt idx="1429">
                  <c:v>44240</c:v>
                </c:pt>
                <c:pt idx="1430">
                  <c:v>44241</c:v>
                </c:pt>
                <c:pt idx="1431">
                  <c:v>44242</c:v>
                </c:pt>
                <c:pt idx="1432">
                  <c:v>44243</c:v>
                </c:pt>
                <c:pt idx="1433">
                  <c:v>44244</c:v>
                </c:pt>
                <c:pt idx="1434">
                  <c:v>44245</c:v>
                </c:pt>
                <c:pt idx="1435">
                  <c:v>44246</c:v>
                </c:pt>
                <c:pt idx="1436">
                  <c:v>44247</c:v>
                </c:pt>
                <c:pt idx="1437">
                  <c:v>44248</c:v>
                </c:pt>
                <c:pt idx="1438">
                  <c:v>44249</c:v>
                </c:pt>
                <c:pt idx="1439">
                  <c:v>44250</c:v>
                </c:pt>
                <c:pt idx="1440">
                  <c:v>44251</c:v>
                </c:pt>
                <c:pt idx="1441">
                  <c:v>44252</c:v>
                </c:pt>
                <c:pt idx="1442">
                  <c:v>44253</c:v>
                </c:pt>
                <c:pt idx="1443">
                  <c:v>44254</c:v>
                </c:pt>
                <c:pt idx="1444">
                  <c:v>44255</c:v>
                </c:pt>
                <c:pt idx="1445">
                  <c:v>44256</c:v>
                </c:pt>
                <c:pt idx="1446">
                  <c:v>44257</c:v>
                </c:pt>
                <c:pt idx="1447">
                  <c:v>44258</c:v>
                </c:pt>
                <c:pt idx="1448">
                  <c:v>44259</c:v>
                </c:pt>
                <c:pt idx="1449">
                  <c:v>44260</c:v>
                </c:pt>
                <c:pt idx="1450">
                  <c:v>44261</c:v>
                </c:pt>
                <c:pt idx="1451">
                  <c:v>44262</c:v>
                </c:pt>
                <c:pt idx="1452">
                  <c:v>44263</c:v>
                </c:pt>
                <c:pt idx="1453">
                  <c:v>44264</c:v>
                </c:pt>
                <c:pt idx="1454">
                  <c:v>44265</c:v>
                </c:pt>
                <c:pt idx="1455">
                  <c:v>44266</c:v>
                </c:pt>
                <c:pt idx="1456">
                  <c:v>44267</c:v>
                </c:pt>
                <c:pt idx="1457">
                  <c:v>44268</c:v>
                </c:pt>
                <c:pt idx="1458">
                  <c:v>44269</c:v>
                </c:pt>
                <c:pt idx="1459">
                  <c:v>44270</c:v>
                </c:pt>
                <c:pt idx="1460">
                  <c:v>44271</c:v>
                </c:pt>
                <c:pt idx="1461">
                  <c:v>44272</c:v>
                </c:pt>
                <c:pt idx="1462">
                  <c:v>44273</c:v>
                </c:pt>
                <c:pt idx="1463">
                  <c:v>44274</c:v>
                </c:pt>
                <c:pt idx="1464">
                  <c:v>44275</c:v>
                </c:pt>
                <c:pt idx="1465">
                  <c:v>44276</c:v>
                </c:pt>
                <c:pt idx="1466">
                  <c:v>44277</c:v>
                </c:pt>
                <c:pt idx="1467">
                  <c:v>44278</c:v>
                </c:pt>
                <c:pt idx="1468">
                  <c:v>44279</c:v>
                </c:pt>
                <c:pt idx="1469">
                  <c:v>44280</c:v>
                </c:pt>
                <c:pt idx="1470">
                  <c:v>44281</c:v>
                </c:pt>
                <c:pt idx="1471">
                  <c:v>44282</c:v>
                </c:pt>
                <c:pt idx="1472">
                  <c:v>44283</c:v>
                </c:pt>
                <c:pt idx="1473">
                  <c:v>44284</c:v>
                </c:pt>
                <c:pt idx="1474">
                  <c:v>44285</c:v>
                </c:pt>
                <c:pt idx="1475">
                  <c:v>44286</c:v>
                </c:pt>
                <c:pt idx="1476">
                  <c:v>44287</c:v>
                </c:pt>
                <c:pt idx="1477">
                  <c:v>44288</c:v>
                </c:pt>
                <c:pt idx="1478">
                  <c:v>44289</c:v>
                </c:pt>
                <c:pt idx="1479">
                  <c:v>44290</c:v>
                </c:pt>
                <c:pt idx="1480">
                  <c:v>44291</c:v>
                </c:pt>
                <c:pt idx="1481">
                  <c:v>44292</c:v>
                </c:pt>
                <c:pt idx="1482">
                  <c:v>44293</c:v>
                </c:pt>
                <c:pt idx="1483">
                  <c:v>44294</c:v>
                </c:pt>
                <c:pt idx="1484">
                  <c:v>44295</c:v>
                </c:pt>
                <c:pt idx="1485">
                  <c:v>44296</c:v>
                </c:pt>
                <c:pt idx="1486">
                  <c:v>44297</c:v>
                </c:pt>
                <c:pt idx="1487">
                  <c:v>44298</c:v>
                </c:pt>
                <c:pt idx="1488">
                  <c:v>44299</c:v>
                </c:pt>
                <c:pt idx="1489">
                  <c:v>44300</c:v>
                </c:pt>
                <c:pt idx="1490">
                  <c:v>44301</c:v>
                </c:pt>
                <c:pt idx="1491">
                  <c:v>44302</c:v>
                </c:pt>
                <c:pt idx="1492">
                  <c:v>44303</c:v>
                </c:pt>
                <c:pt idx="1493">
                  <c:v>44304</c:v>
                </c:pt>
                <c:pt idx="1494">
                  <c:v>44305</c:v>
                </c:pt>
                <c:pt idx="1495">
                  <c:v>44306</c:v>
                </c:pt>
                <c:pt idx="1496">
                  <c:v>44307</c:v>
                </c:pt>
                <c:pt idx="1497">
                  <c:v>44308</c:v>
                </c:pt>
                <c:pt idx="1498">
                  <c:v>44309</c:v>
                </c:pt>
                <c:pt idx="1499">
                  <c:v>44310</c:v>
                </c:pt>
                <c:pt idx="1500">
                  <c:v>44311</c:v>
                </c:pt>
                <c:pt idx="1501">
                  <c:v>44312</c:v>
                </c:pt>
                <c:pt idx="1502">
                  <c:v>44313</c:v>
                </c:pt>
                <c:pt idx="1503">
                  <c:v>44314</c:v>
                </c:pt>
                <c:pt idx="1504">
                  <c:v>44315</c:v>
                </c:pt>
                <c:pt idx="1505">
                  <c:v>44316</c:v>
                </c:pt>
                <c:pt idx="1506">
                  <c:v>44317</c:v>
                </c:pt>
                <c:pt idx="1507">
                  <c:v>44318</c:v>
                </c:pt>
                <c:pt idx="1508">
                  <c:v>44319</c:v>
                </c:pt>
                <c:pt idx="1509">
                  <c:v>44320</c:v>
                </c:pt>
                <c:pt idx="1510">
                  <c:v>44321</c:v>
                </c:pt>
                <c:pt idx="1511">
                  <c:v>44322</c:v>
                </c:pt>
                <c:pt idx="1512">
                  <c:v>44323</c:v>
                </c:pt>
                <c:pt idx="1513">
                  <c:v>44324</c:v>
                </c:pt>
                <c:pt idx="1514">
                  <c:v>44325</c:v>
                </c:pt>
                <c:pt idx="1515">
                  <c:v>44326</c:v>
                </c:pt>
                <c:pt idx="1516">
                  <c:v>44327</c:v>
                </c:pt>
                <c:pt idx="1517">
                  <c:v>44328</c:v>
                </c:pt>
                <c:pt idx="1518">
                  <c:v>44329</c:v>
                </c:pt>
                <c:pt idx="1519">
                  <c:v>44330</c:v>
                </c:pt>
                <c:pt idx="1520">
                  <c:v>44331</c:v>
                </c:pt>
                <c:pt idx="1521">
                  <c:v>44332</c:v>
                </c:pt>
                <c:pt idx="1522">
                  <c:v>44333</c:v>
                </c:pt>
                <c:pt idx="1523">
                  <c:v>44334</c:v>
                </c:pt>
                <c:pt idx="1524">
                  <c:v>44335</c:v>
                </c:pt>
                <c:pt idx="1525">
                  <c:v>44336</c:v>
                </c:pt>
                <c:pt idx="1526">
                  <c:v>44337</c:v>
                </c:pt>
                <c:pt idx="1527">
                  <c:v>44338</c:v>
                </c:pt>
                <c:pt idx="1528">
                  <c:v>44339</c:v>
                </c:pt>
                <c:pt idx="1529">
                  <c:v>44340</c:v>
                </c:pt>
                <c:pt idx="1530">
                  <c:v>44341</c:v>
                </c:pt>
                <c:pt idx="1531">
                  <c:v>44342</c:v>
                </c:pt>
                <c:pt idx="1532">
                  <c:v>44343</c:v>
                </c:pt>
                <c:pt idx="1533">
                  <c:v>44349</c:v>
                </c:pt>
                <c:pt idx="1534">
                  <c:v>44351</c:v>
                </c:pt>
                <c:pt idx="1535">
                  <c:v>44352</c:v>
                </c:pt>
                <c:pt idx="1536">
                  <c:v>44353</c:v>
                </c:pt>
                <c:pt idx="1537">
                  <c:v>44354</c:v>
                </c:pt>
                <c:pt idx="1538">
                  <c:v>44355</c:v>
                </c:pt>
                <c:pt idx="1539">
                  <c:v>44356</c:v>
                </c:pt>
                <c:pt idx="1540">
                  <c:v>44357</c:v>
                </c:pt>
                <c:pt idx="1541">
                  <c:v>44358</c:v>
                </c:pt>
                <c:pt idx="1542">
                  <c:v>44359</c:v>
                </c:pt>
                <c:pt idx="1543">
                  <c:v>44360</c:v>
                </c:pt>
                <c:pt idx="1544">
                  <c:v>44361</c:v>
                </c:pt>
                <c:pt idx="1545">
                  <c:v>44362</c:v>
                </c:pt>
                <c:pt idx="1546">
                  <c:v>44363</c:v>
                </c:pt>
                <c:pt idx="1547">
                  <c:v>44364</c:v>
                </c:pt>
                <c:pt idx="1548">
                  <c:v>44365</c:v>
                </c:pt>
                <c:pt idx="1549">
                  <c:v>44366</c:v>
                </c:pt>
                <c:pt idx="1550">
                  <c:v>44367</c:v>
                </c:pt>
                <c:pt idx="1551">
                  <c:v>44368</c:v>
                </c:pt>
                <c:pt idx="1552">
                  <c:v>44369</c:v>
                </c:pt>
                <c:pt idx="1553">
                  <c:v>44370</c:v>
                </c:pt>
                <c:pt idx="1554">
                  <c:v>44371</c:v>
                </c:pt>
                <c:pt idx="1555">
                  <c:v>44372</c:v>
                </c:pt>
                <c:pt idx="1556">
                  <c:v>44373</c:v>
                </c:pt>
                <c:pt idx="1557">
                  <c:v>44374</c:v>
                </c:pt>
                <c:pt idx="1558">
                  <c:v>44375</c:v>
                </c:pt>
                <c:pt idx="1559">
                  <c:v>44376</c:v>
                </c:pt>
                <c:pt idx="1560">
                  <c:v>44377</c:v>
                </c:pt>
                <c:pt idx="1561">
                  <c:v>44378</c:v>
                </c:pt>
                <c:pt idx="1562">
                  <c:v>44379</c:v>
                </c:pt>
                <c:pt idx="1563">
                  <c:v>44380</c:v>
                </c:pt>
                <c:pt idx="1564">
                  <c:v>44381</c:v>
                </c:pt>
                <c:pt idx="1565">
                  <c:v>44382</c:v>
                </c:pt>
                <c:pt idx="1566">
                  <c:v>44383</c:v>
                </c:pt>
                <c:pt idx="1567">
                  <c:v>44384</c:v>
                </c:pt>
                <c:pt idx="1568">
                  <c:v>44385</c:v>
                </c:pt>
                <c:pt idx="1569">
                  <c:v>44386</c:v>
                </c:pt>
                <c:pt idx="1570">
                  <c:v>44387</c:v>
                </c:pt>
                <c:pt idx="1571">
                  <c:v>44388</c:v>
                </c:pt>
                <c:pt idx="1572">
                  <c:v>44389</c:v>
                </c:pt>
                <c:pt idx="1573">
                  <c:v>44390</c:v>
                </c:pt>
                <c:pt idx="1574">
                  <c:v>44391</c:v>
                </c:pt>
                <c:pt idx="1575">
                  <c:v>44392</c:v>
                </c:pt>
                <c:pt idx="1576">
                  <c:v>44393</c:v>
                </c:pt>
                <c:pt idx="1577">
                  <c:v>44394</c:v>
                </c:pt>
                <c:pt idx="1578">
                  <c:v>44395</c:v>
                </c:pt>
                <c:pt idx="1579">
                  <c:v>44396</c:v>
                </c:pt>
                <c:pt idx="1580">
                  <c:v>44397</c:v>
                </c:pt>
                <c:pt idx="1581">
                  <c:v>44399</c:v>
                </c:pt>
                <c:pt idx="1582">
                  <c:v>44400</c:v>
                </c:pt>
                <c:pt idx="1583">
                  <c:v>44401</c:v>
                </c:pt>
                <c:pt idx="1584">
                  <c:v>44402</c:v>
                </c:pt>
                <c:pt idx="1585">
                  <c:v>44403</c:v>
                </c:pt>
                <c:pt idx="1586">
                  <c:v>44404</c:v>
                </c:pt>
                <c:pt idx="1587">
                  <c:v>44405</c:v>
                </c:pt>
                <c:pt idx="1588">
                  <c:v>44406</c:v>
                </c:pt>
                <c:pt idx="1589">
                  <c:v>44407</c:v>
                </c:pt>
                <c:pt idx="1590">
                  <c:v>44408</c:v>
                </c:pt>
                <c:pt idx="1591">
                  <c:v>44409</c:v>
                </c:pt>
                <c:pt idx="1592">
                  <c:v>44410</c:v>
                </c:pt>
                <c:pt idx="1593">
                  <c:v>44411</c:v>
                </c:pt>
                <c:pt idx="1594">
                  <c:v>44412</c:v>
                </c:pt>
                <c:pt idx="1595">
                  <c:v>44413</c:v>
                </c:pt>
                <c:pt idx="1596">
                  <c:v>44414</c:v>
                </c:pt>
                <c:pt idx="1597">
                  <c:v>44415</c:v>
                </c:pt>
                <c:pt idx="1598">
                  <c:v>44416</c:v>
                </c:pt>
                <c:pt idx="1599">
                  <c:v>44417</c:v>
                </c:pt>
                <c:pt idx="1600">
                  <c:v>44418</c:v>
                </c:pt>
                <c:pt idx="1601">
                  <c:v>44419</c:v>
                </c:pt>
                <c:pt idx="1602">
                  <c:v>44420</c:v>
                </c:pt>
                <c:pt idx="1603">
                  <c:v>44421</c:v>
                </c:pt>
                <c:pt idx="1604">
                  <c:v>44422</c:v>
                </c:pt>
                <c:pt idx="1605">
                  <c:v>44423</c:v>
                </c:pt>
                <c:pt idx="1606">
                  <c:v>44424</c:v>
                </c:pt>
                <c:pt idx="1607">
                  <c:v>44425</c:v>
                </c:pt>
                <c:pt idx="1608">
                  <c:v>44426</c:v>
                </c:pt>
                <c:pt idx="1609">
                  <c:v>44427</c:v>
                </c:pt>
                <c:pt idx="1610">
                  <c:v>44428</c:v>
                </c:pt>
                <c:pt idx="1611">
                  <c:v>44429</c:v>
                </c:pt>
                <c:pt idx="1612">
                  <c:v>44430</c:v>
                </c:pt>
                <c:pt idx="1613">
                  <c:v>44431</c:v>
                </c:pt>
                <c:pt idx="1614">
                  <c:v>44432</c:v>
                </c:pt>
                <c:pt idx="1615">
                  <c:v>44433</c:v>
                </c:pt>
                <c:pt idx="1616">
                  <c:v>44436</c:v>
                </c:pt>
                <c:pt idx="1617">
                  <c:v>44437</c:v>
                </c:pt>
                <c:pt idx="1618">
                  <c:v>44438</c:v>
                </c:pt>
                <c:pt idx="1619">
                  <c:v>44439</c:v>
                </c:pt>
                <c:pt idx="1620">
                  <c:v>44440</c:v>
                </c:pt>
                <c:pt idx="1621">
                  <c:v>44441</c:v>
                </c:pt>
                <c:pt idx="1622">
                  <c:v>44442</c:v>
                </c:pt>
                <c:pt idx="1623">
                  <c:v>44443</c:v>
                </c:pt>
                <c:pt idx="1624">
                  <c:v>44444</c:v>
                </c:pt>
                <c:pt idx="1625">
                  <c:v>44445</c:v>
                </c:pt>
                <c:pt idx="1626">
                  <c:v>44446</c:v>
                </c:pt>
                <c:pt idx="1627">
                  <c:v>44447</c:v>
                </c:pt>
                <c:pt idx="1628">
                  <c:v>44448</c:v>
                </c:pt>
                <c:pt idx="1629">
                  <c:v>44449</c:v>
                </c:pt>
                <c:pt idx="1630">
                  <c:v>44450</c:v>
                </c:pt>
                <c:pt idx="1631">
                  <c:v>44451</c:v>
                </c:pt>
                <c:pt idx="1632">
                  <c:v>44452</c:v>
                </c:pt>
                <c:pt idx="1633">
                  <c:v>44453</c:v>
                </c:pt>
                <c:pt idx="1634">
                  <c:v>44454</c:v>
                </c:pt>
                <c:pt idx="1635">
                  <c:v>44455</c:v>
                </c:pt>
                <c:pt idx="1636">
                  <c:v>44456</c:v>
                </c:pt>
                <c:pt idx="1637">
                  <c:v>44457</c:v>
                </c:pt>
                <c:pt idx="1638">
                  <c:v>44458</c:v>
                </c:pt>
                <c:pt idx="1639">
                  <c:v>44459</c:v>
                </c:pt>
                <c:pt idx="1640">
                  <c:v>44460</c:v>
                </c:pt>
                <c:pt idx="1641">
                  <c:v>44461</c:v>
                </c:pt>
                <c:pt idx="1642">
                  <c:v>44462</c:v>
                </c:pt>
                <c:pt idx="1643">
                  <c:v>44463</c:v>
                </c:pt>
                <c:pt idx="1644">
                  <c:v>44464</c:v>
                </c:pt>
                <c:pt idx="1645">
                  <c:v>44465</c:v>
                </c:pt>
                <c:pt idx="1646">
                  <c:v>44466</c:v>
                </c:pt>
                <c:pt idx="1647">
                  <c:v>44467</c:v>
                </c:pt>
                <c:pt idx="1648">
                  <c:v>44468</c:v>
                </c:pt>
                <c:pt idx="1649">
                  <c:v>44469</c:v>
                </c:pt>
                <c:pt idx="1650">
                  <c:v>44470</c:v>
                </c:pt>
                <c:pt idx="1651">
                  <c:v>44471</c:v>
                </c:pt>
                <c:pt idx="1652">
                  <c:v>44472</c:v>
                </c:pt>
                <c:pt idx="1653">
                  <c:v>44473</c:v>
                </c:pt>
                <c:pt idx="1654">
                  <c:v>44474</c:v>
                </c:pt>
                <c:pt idx="1655">
                  <c:v>44475</c:v>
                </c:pt>
                <c:pt idx="1656">
                  <c:v>44476</c:v>
                </c:pt>
                <c:pt idx="1657">
                  <c:v>44477</c:v>
                </c:pt>
                <c:pt idx="1658">
                  <c:v>44478</c:v>
                </c:pt>
                <c:pt idx="1659">
                  <c:v>44479</c:v>
                </c:pt>
                <c:pt idx="1660">
                  <c:v>44480</c:v>
                </c:pt>
                <c:pt idx="1661">
                  <c:v>44481</c:v>
                </c:pt>
                <c:pt idx="1662">
                  <c:v>44482</c:v>
                </c:pt>
                <c:pt idx="1663">
                  <c:v>44483</c:v>
                </c:pt>
                <c:pt idx="1664">
                  <c:v>44484</c:v>
                </c:pt>
                <c:pt idx="1665">
                  <c:v>44485</c:v>
                </c:pt>
                <c:pt idx="1666">
                  <c:v>44486</c:v>
                </c:pt>
                <c:pt idx="1667">
                  <c:v>44487</c:v>
                </c:pt>
                <c:pt idx="1668">
                  <c:v>44488</c:v>
                </c:pt>
                <c:pt idx="1669">
                  <c:v>44489</c:v>
                </c:pt>
                <c:pt idx="1670">
                  <c:v>44490</c:v>
                </c:pt>
                <c:pt idx="1671">
                  <c:v>44491</c:v>
                </c:pt>
                <c:pt idx="1672">
                  <c:v>44492</c:v>
                </c:pt>
                <c:pt idx="1673">
                  <c:v>44493</c:v>
                </c:pt>
                <c:pt idx="1674">
                  <c:v>44494</c:v>
                </c:pt>
                <c:pt idx="1675">
                  <c:v>44495</c:v>
                </c:pt>
                <c:pt idx="1676">
                  <c:v>44496</c:v>
                </c:pt>
                <c:pt idx="1677">
                  <c:v>44497</c:v>
                </c:pt>
                <c:pt idx="1678">
                  <c:v>44498</c:v>
                </c:pt>
                <c:pt idx="1679">
                  <c:v>44499</c:v>
                </c:pt>
                <c:pt idx="1680">
                  <c:v>44500</c:v>
                </c:pt>
                <c:pt idx="1681">
                  <c:v>44501</c:v>
                </c:pt>
                <c:pt idx="1682">
                  <c:v>44502</c:v>
                </c:pt>
                <c:pt idx="1683">
                  <c:v>44503</c:v>
                </c:pt>
                <c:pt idx="1684">
                  <c:v>44504</c:v>
                </c:pt>
                <c:pt idx="1685">
                  <c:v>44505</c:v>
                </c:pt>
                <c:pt idx="1686">
                  <c:v>44506</c:v>
                </c:pt>
                <c:pt idx="1687">
                  <c:v>44507</c:v>
                </c:pt>
                <c:pt idx="1688">
                  <c:v>44508</c:v>
                </c:pt>
                <c:pt idx="1689">
                  <c:v>44509</c:v>
                </c:pt>
                <c:pt idx="1690">
                  <c:v>44510</c:v>
                </c:pt>
                <c:pt idx="1691">
                  <c:v>44511</c:v>
                </c:pt>
                <c:pt idx="1692">
                  <c:v>44512</c:v>
                </c:pt>
                <c:pt idx="1693">
                  <c:v>44513</c:v>
                </c:pt>
                <c:pt idx="1694">
                  <c:v>44514</c:v>
                </c:pt>
                <c:pt idx="1695">
                  <c:v>44515</c:v>
                </c:pt>
                <c:pt idx="1696">
                  <c:v>44516</c:v>
                </c:pt>
                <c:pt idx="1697">
                  <c:v>44517</c:v>
                </c:pt>
                <c:pt idx="1698">
                  <c:v>44518</c:v>
                </c:pt>
                <c:pt idx="1699">
                  <c:v>44519</c:v>
                </c:pt>
                <c:pt idx="1700">
                  <c:v>44520</c:v>
                </c:pt>
                <c:pt idx="1701">
                  <c:v>44521</c:v>
                </c:pt>
                <c:pt idx="1702">
                  <c:v>44522</c:v>
                </c:pt>
                <c:pt idx="1703">
                  <c:v>44523</c:v>
                </c:pt>
                <c:pt idx="1704">
                  <c:v>44524</c:v>
                </c:pt>
                <c:pt idx="1705">
                  <c:v>44525</c:v>
                </c:pt>
                <c:pt idx="1706">
                  <c:v>44526</c:v>
                </c:pt>
                <c:pt idx="1707">
                  <c:v>44527</c:v>
                </c:pt>
                <c:pt idx="1708">
                  <c:v>44528</c:v>
                </c:pt>
                <c:pt idx="1709">
                  <c:v>44529</c:v>
                </c:pt>
                <c:pt idx="1710">
                  <c:v>44530</c:v>
                </c:pt>
                <c:pt idx="1711">
                  <c:v>44531</c:v>
                </c:pt>
                <c:pt idx="1712">
                  <c:v>44532</c:v>
                </c:pt>
                <c:pt idx="1713">
                  <c:v>44533</c:v>
                </c:pt>
                <c:pt idx="1714">
                  <c:v>44534</c:v>
                </c:pt>
                <c:pt idx="1715">
                  <c:v>44535</c:v>
                </c:pt>
                <c:pt idx="1716">
                  <c:v>44536</c:v>
                </c:pt>
                <c:pt idx="1717">
                  <c:v>44537</c:v>
                </c:pt>
                <c:pt idx="1718">
                  <c:v>44538</c:v>
                </c:pt>
                <c:pt idx="1719">
                  <c:v>44539</c:v>
                </c:pt>
                <c:pt idx="1720">
                  <c:v>44540</c:v>
                </c:pt>
                <c:pt idx="1721">
                  <c:v>44541</c:v>
                </c:pt>
                <c:pt idx="1722">
                  <c:v>44542</c:v>
                </c:pt>
                <c:pt idx="1723">
                  <c:v>44543</c:v>
                </c:pt>
                <c:pt idx="1724">
                  <c:v>44544</c:v>
                </c:pt>
                <c:pt idx="1725">
                  <c:v>44545</c:v>
                </c:pt>
                <c:pt idx="1726">
                  <c:v>44546</c:v>
                </c:pt>
                <c:pt idx="1727">
                  <c:v>44547</c:v>
                </c:pt>
                <c:pt idx="1728">
                  <c:v>44548</c:v>
                </c:pt>
                <c:pt idx="1729">
                  <c:v>44549</c:v>
                </c:pt>
                <c:pt idx="1730">
                  <c:v>44550</c:v>
                </c:pt>
                <c:pt idx="1731">
                  <c:v>44551</c:v>
                </c:pt>
                <c:pt idx="1732">
                  <c:v>44552</c:v>
                </c:pt>
                <c:pt idx="1733">
                  <c:v>44553</c:v>
                </c:pt>
                <c:pt idx="1734">
                  <c:v>44554</c:v>
                </c:pt>
                <c:pt idx="1735">
                  <c:v>44555</c:v>
                </c:pt>
                <c:pt idx="1736">
                  <c:v>44556</c:v>
                </c:pt>
                <c:pt idx="1737">
                  <c:v>44557</c:v>
                </c:pt>
                <c:pt idx="1738">
                  <c:v>44558</c:v>
                </c:pt>
                <c:pt idx="1739">
                  <c:v>44559</c:v>
                </c:pt>
                <c:pt idx="1740">
                  <c:v>44560</c:v>
                </c:pt>
                <c:pt idx="1741">
                  <c:v>44561</c:v>
                </c:pt>
                <c:pt idx="1742">
                  <c:v>44562</c:v>
                </c:pt>
                <c:pt idx="1743">
                  <c:v>44563</c:v>
                </c:pt>
                <c:pt idx="1744">
                  <c:v>44564</c:v>
                </c:pt>
                <c:pt idx="1745">
                  <c:v>44565</c:v>
                </c:pt>
                <c:pt idx="1746">
                  <c:v>44566</c:v>
                </c:pt>
                <c:pt idx="1747">
                  <c:v>44567</c:v>
                </c:pt>
                <c:pt idx="1748">
                  <c:v>44568</c:v>
                </c:pt>
                <c:pt idx="1749">
                  <c:v>44569</c:v>
                </c:pt>
                <c:pt idx="1750">
                  <c:v>44570</c:v>
                </c:pt>
                <c:pt idx="1751">
                  <c:v>44571</c:v>
                </c:pt>
                <c:pt idx="1752">
                  <c:v>44572</c:v>
                </c:pt>
                <c:pt idx="1753">
                  <c:v>44573</c:v>
                </c:pt>
                <c:pt idx="1754">
                  <c:v>44574</c:v>
                </c:pt>
                <c:pt idx="1755">
                  <c:v>44576</c:v>
                </c:pt>
                <c:pt idx="1756">
                  <c:v>44577</c:v>
                </c:pt>
                <c:pt idx="1757">
                  <c:v>44589</c:v>
                </c:pt>
                <c:pt idx="1758">
                  <c:v>44590</c:v>
                </c:pt>
                <c:pt idx="1759">
                  <c:v>44591</c:v>
                </c:pt>
                <c:pt idx="1760">
                  <c:v>44592</c:v>
                </c:pt>
                <c:pt idx="1761">
                  <c:v>44593</c:v>
                </c:pt>
                <c:pt idx="1762">
                  <c:v>44594</c:v>
                </c:pt>
                <c:pt idx="1763">
                  <c:v>44595</c:v>
                </c:pt>
                <c:pt idx="1764">
                  <c:v>44596</c:v>
                </c:pt>
                <c:pt idx="1765">
                  <c:v>44597</c:v>
                </c:pt>
                <c:pt idx="1766">
                  <c:v>44598</c:v>
                </c:pt>
                <c:pt idx="1767">
                  <c:v>44599</c:v>
                </c:pt>
                <c:pt idx="1768">
                  <c:v>44600</c:v>
                </c:pt>
                <c:pt idx="1769">
                  <c:v>44601</c:v>
                </c:pt>
                <c:pt idx="1770">
                  <c:v>44602</c:v>
                </c:pt>
                <c:pt idx="1771">
                  <c:v>44603</c:v>
                </c:pt>
                <c:pt idx="1772">
                  <c:v>44604</c:v>
                </c:pt>
                <c:pt idx="1773">
                  <c:v>44605</c:v>
                </c:pt>
                <c:pt idx="1774">
                  <c:v>44606</c:v>
                </c:pt>
                <c:pt idx="1775">
                  <c:v>44607</c:v>
                </c:pt>
                <c:pt idx="1776">
                  <c:v>44608</c:v>
                </c:pt>
                <c:pt idx="1777">
                  <c:v>44609</c:v>
                </c:pt>
                <c:pt idx="1778">
                  <c:v>44610</c:v>
                </c:pt>
                <c:pt idx="1779">
                  <c:v>44611</c:v>
                </c:pt>
                <c:pt idx="1780">
                  <c:v>44612</c:v>
                </c:pt>
                <c:pt idx="1781">
                  <c:v>44613</c:v>
                </c:pt>
                <c:pt idx="1782">
                  <c:v>44614</c:v>
                </c:pt>
                <c:pt idx="1783">
                  <c:v>44615</c:v>
                </c:pt>
                <c:pt idx="1784">
                  <c:v>44616</c:v>
                </c:pt>
                <c:pt idx="1785">
                  <c:v>44617</c:v>
                </c:pt>
                <c:pt idx="1786">
                  <c:v>44618</c:v>
                </c:pt>
                <c:pt idx="1787">
                  <c:v>44619</c:v>
                </c:pt>
                <c:pt idx="1788">
                  <c:v>44620</c:v>
                </c:pt>
                <c:pt idx="1789">
                  <c:v>44621</c:v>
                </c:pt>
                <c:pt idx="1790">
                  <c:v>44622</c:v>
                </c:pt>
                <c:pt idx="1791">
                  <c:v>44623</c:v>
                </c:pt>
                <c:pt idx="1792">
                  <c:v>44624</c:v>
                </c:pt>
                <c:pt idx="1793">
                  <c:v>44625</c:v>
                </c:pt>
                <c:pt idx="1794">
                  <c:v>44626</c:v>
                </c:pt>
                <c:pt idx="1795">
                  <c:v>44627</c:v>
                </c:pt>
                <c:pt idx="1796">
                  <c:v>44628</c:v>
                </c:pt>
                <c:pt idx="1797">
                  <c:v>44629</c:v>
                </c:pt>
                <c:pt idx="1798">
                  <c:v>44630</c:v>
                </c:pt>
                <c:pt idx="1799">
                  <c:v>44631</c:v>
                </c:pt>
                <c:pt idx="1800">
                  <c:v>44632</c:v>
                </c:pt>
                <c:pt idx="1801">
                  <c:v>44633</c:v>
                </c:pt>
                <c:pt idx="1802">
                  <c:v>44634</c:v>
                </c:pt>
                <c:pt idx="1803">
                  <c:v>44635</c:v>
                </c:pt>
                <c:pt idx="1804">
                  <c:v>44636</c:v>
                </c:pt>
                <c:pt idx="1805">
                  <c:v>44637</c:v>
                </c:pt>
                <c:pt idx="1806">
                  <c:v>44638</c:v>
                </c:pt>
                <c:pt idx="1807">
                  <c:v>44639</c:v>
                </c:pt>
                <c:pt idx="1808">
                  <c:v>44640</c:v>
                </c:pt>
                <c:pt idx="1809">
                  <c:v>44641</c:v>
                </c:pt>
                <c:pt idx="1810">
                  <c:v>44642</c:v>
                </c:pt>
                <c:pt idx="1811">
                  <c:v>44643</c:v>
                </c:pt>
                <c:pt idx="1812">
                  <c:v>44644</c:v>
                </c:pt>
                <c:pt idx="1813">
                  <c:v>44645</c:v>
                </c:pt>
                <c:pt idx="1814">
                  <c:v>44646</c:v>
                </c:pt>
                <c:pt idx="1815">
                  <c:v>44647</c:v>
                </c:pt>
                <c:pt idx="1816">
                  <c:v>44648</c:v>
                </c:pt>
                <c:pt idx="1817">
                  <c:v>44649</c:v>
                </c:pt>
                <c:pt idx="1818">
                  <c:v>44650</c:v>
                </c:pt>
                <c:pt idx="1819">
                  <c:v>44651</c:v>
                </c:pt>
                <c:pt idx="1820">
                  <c:v>44652</c:v>
                </c:pt>
                <c:pt idx="1821">
                  <c:v>44653</c:v>
                </c:pt>
                <c:pt idx="1822">
                  <c:v>44654</c:v>
                </c:pt>
                <c:pt idx="1823">
                  <c:v>44655</c:v>
                </c:pt>
                <c:pt idx="1824">
                  <c:v>44656</c:v>
                </c:pt>
                <c:pt idx="1825">
                  <c:v>44657</c:v>
                </c:pt>
                <c:pt idx="1826">
                  <c:v>44658</c:v>
                </c:pt>
                <c:pt idx="1827">
                  <c:v>44659</c:v>
                </c:pt>
                <c:pt idx="1828">
                  <c:v>44660</c:v>
                </c:pt>
                <c:pt idx="1829">
                  <c:v>44661</c:v>
                </c:pt>
                <c:pt idx="1830">
                  <c:v>44662</c:v>
                </c:pt>
                <c:pt idx="1831">
                  <c:v>44663</c:v>
                </c:pt>
                <c:pt idx="1832">
                  <c:v>44664</c:v>
                </c:pt>
                <c:pt idx="1833">
                  <c:v>44665</c:v>
                </c:pt>
                <c:pt idx="1834">
                  <c:v>44666</c:v>
                </c:pt>
                <c:pt idx="1835">
                  <c:v>44667</c:v>
                </c:pt>
                <c:pt idx="1836">
                  <c:v>44668</c:v>
                </c:pt>
                <c:pt idx="1837">
                  <c:v>44669</c:v>
                </c:pt>
                <c:pt idx="1838">
                  <c:v>44670</c:v>
                </c:pt>
                <c:pt idx="1839">
                  <c:v>44671</c:v>
                </c:pt>
                <c:pt idx="1840">
                  <c:v>44672</c:v>
                </c:pt>
                <c:pt idx="1841">
                  <c:v>44673</c:v>
                </c:pt>
                <c:pt idx="1842">
                  <c:v>44674</c:v>
                </c:pt>
                <c:pt idx="1843">
                  <c:v>44675</c:v>
                </c:pt>
                <c:pt idx="1844">
                  <c:v>44676</c:v>
                </c:pt>
                <c:pt idx="1845">
                  <c:v>44677</c:v>
                </c:pt>
                <c:pt idx="1846">
                  <c:v>44678</c:v>
                </c:pt>
                <c:pt idx="1847">
                  <c:v>44679</c:v>
                </c:pt>
                <c:pt idx="1848">
                  <c:v>44680</c:v>
                </c:pt>
                <c:pt idx="1849">
                  <c:v>44681</c:v>
                </c:pt>
                <c:pt idx="1850">
                  <c:v>44682</c:v>
                </c:pt>
                <c:pt idx="1851">
                  <c:v>44683</c:v>
                </c:pt>
                <c:pt idx="1852">
                  <c:v>44684</c:v>
                </c:pt>
                <c:pt idx="1853">
                  <c:v>44685</c:v>
                </c:pt>
                <c:pt idx="1854">
                  <c:v>44686</c:v>
                </c:pt>
                <c:pt idx="1855">
                  <c:v>44687</c:v>
                </c:pt>
                <c:pt idx="1856">
                  <c:v>44688</c:v>
                </c:pt>
                <c:pt idx="1857">
                  <c:v>44689</c:v>
                </c:pt>
                <c:pt idx="1858">
                  <c:v>44690</c:v>
                </c:pt>
                <c:pt idx="1859">
                  <c:v>44691</c:v>
                </c:pt>
                <c:pt idx="1860">
                  <c:v>44692</c:v>
                </c:pt>
                <c:pt idx="1861">
                  <c:v>44693</c:v>
                </c:pt>
                <c:pt idx="1862">
                  <c:v>44694</c:v>
                </c:pt>
                <c:pt idx="1863">
                  <c:v>44695</c:v>
                </c:pt>
                <c:pt idx="1864">
                  <c:v>44696</c:v>
                </c:pt>
                <c:pt idx="1865">
                  <c:v>44697</c:v>
                </c:pt>
                <c:pt idx="1866">
                  <c:v>44698</c:v>
                </c:pt>
                <c:pt idx="1867">
                  <c:v>44699</c:v>
                </c:pt>
                <c:pt idx="1868">
                  <c:v>44700</c:v>
                </c:pt>
                <c:pt idx="1869">
                  <c:v>44701</c:v>
                </c:pt>
                <c:pt idx="1870">
                  <c:v>44702</c:v>
                </c:pt>
                <c:pt idx="1871">
                  <c:v>44703</c:v>
                </c:pt>
                <c:pt idx="1872">
                  <c:v>44704</c:v>
                </c:pt>
                <c:pt idx="1873">
                  <c:v>44705</c:v>
                </c:pt>
                <c:pt idx="1874">
                  <c:v>44706</c:v>
                </c:pt>
                <c:pt idx="1875">
                  <c:v>44707</c:v>
                </c:pt>
                <c:pt idx="1876">
                  <c:v>44708</c:v>
                </c:pt>
                <c:pt idx="1877">
                  <c:v>44709</c:v>
                </c:pt>
                <c:pt idx="1878">
                  <c:v>44710</c:v>
                </c:pt>
                <c:pt idx="1879">
                  <c:v>44711</c:v>
                </c:pt>
                <c:pt idx="1880">
                  <c:v>44712</c:v>
                </c:pt>
                <c:pt idx="1881">
                  <c:v>44713</c:v>
                </c:pt>
                <c:pt idx="1882">
                  <c:v>44714</c:v>
                </c:pt>
                <c:pt idx="1883">
                  <c:v>44715</c:v>
                </c:pt>
                <c:pt idx="1884">
                  <c:v>44716</c:v>
                </c:pt>
                <c:pt idx="1885">
                  <c:v>44717</c:v>
                </c:pt>
                <c:pt idx="1886">
                  <c:v>44718</c:v>
                </c:pt>
                <c:pt idx="1887">
                  <c:v>44719</c:v>
                </c:pt>
                <c:pt idx="1888">
                  <c:v>44720</c:v>
                </c:pt>
                <c:pt idx="1889">
                  <c:v>44721</c:v>
                </c:pt>
                <c:pt idx="1890">
                  <c:v>44722</c:v>
                </c:pt>
                <c:pt idx="1891">
                  <c:v>44723</c:v>
                </c:pt>
                <c:pt idx="1892">
                  <c:v>44724</c:v>
                </c:pt>
                <c:pt idx="1893">
                  <c:v>44725</c:v>
                </c:pt>
                <c:pt idx="1894">
                  <c:v>44726</c:v>
                </c:pt>
                <c:pt idx="1895">
                  <c:v>44727</c:v>
                </c:pt>
                <c:pt idx="1896">
                  <c:v>44728</c:v>
                </c:pt>
                <c:pt idx="1897">
                  <c:v>44729</c:v>
                </c:pt>
                <c:pt idx="1898">
                  <c:v>44730</c:v>
                </c:pt>
                <c:pt idx="1899">
                  <c:v>44731</c:v>
                </c:pt>
                <c:pt idx="1900">
                  <c:v>44732</c:v>
                </c:pt>
                <c:pt idx="1901">
                  <c:v>44733</c:v>
                </c:pt>
                <c:pt idx="1902">
                  <c:v>44734</c:v>
                </c:pt>
                <c:pt idx="1903">
                  <c:v>44735</c:v>
                </c:pt>
                <c:pt idx="1904">
                  <c:v>44736</c:v>
                </c:pt>
                <c:pt idx="1905">
                  <c:v>44737</c:v>
                </c:pt>
                <c:pt idx="1906">
                  <c:v>44738</c:v>
                </c:pt>
                <c:pt idx="1907">
                  <c:v>44739</c:v>
                </c:pt>
                <c:pt idx="1908">
                  <c:v>44740</c:v>
                </c:pt>
                <c:pt idx="1909">
                  <c:v>44741</c:v>
                </c:pt>
                <c:pt idx="1910">
                  <c:v>44742</c:v>
                </c:pt>
                <c:pt idx="1911">
                  <c:v>44743</c:v>
                </c:pt>
                <c:pt idx="1912">
                  <c:v>44744</c:v>
                </c:pt>
                <c:pt idx="1913">
                  <c:v>44745</c:v>
                </c:pt>
                <c:pt idx="1914">
                  <c:v>44746</c:v>
                </c:pt>
                <c:pt idx="1915">
                  <c:v>44747</c:v>
                </c:pt>
                <c:pt idx="1916">
                  <c:v>44748</c:v>
                </c:pt>
                <c:pt idx="1917">
                  <c:v>44749</c:v>
                </c:pt>
                <c:pt idx="1918">
                  <c:v>44750</c:v>
                </c:pt>
                <c:pt idx="1919">
                  <c:v>44751</c:v>
                </c:pt>
                <c:pt idx="1920">
                  <c:v>44752</c:v>
                </c:pt>
                <c:pt idx="1921">
                  <c:v>44753</c:v>
                </c:pt>
                <c:pt idx="1922">
                  <c:v>44754</c:v>
                </c:pt>
                <c:pt idx="1923">
                  <c:v>44755</c:v>
                </c:pt>
                <c:pt idx="1924">
                  <c:v>44756</c:v>
                </c:pt>
                <c:pt idx="1925">
                  <c:v>44757</c:v>
                </c:pt>
                <c:pt idx="1926">
                  <c:v>44758</c:v>
                </c:pt>
                <c:pt idx="1927">
                  <c:v>44759</c:v>
                </c:pt>
                <c:pt idx="1928">
                  <c:v>44760</c:v>
                </c:pt>
                <c:pt idx="1929">
                  <c:v>44761</c:v>
                </c:pt>
                <c:pt idx="1930">
                  <c:v>44762</c:v>
                </c:pt>
                <c:pt idx="1931">
                  <c:v>44763</c:v>
                </c:pt>
                <c:pt idx="1932">
                  <c:v>44764</c:v>
                </c:pt>
                <c:pt idx="1933">
                  <c:v>44765</c:v>
                </c:pt>
                <c:pt idx="1934">
                  <c:v>44766</c:v>
                </c:pt>
                <c:pt idx="1935">
                  <c:v>44767</c:v>
                </c:pt>
                <c:pt idx="1936">
                  <c:v>44768</c:v>
                </c:pt>
                <c:pt idx="1937">
                  <c:v>44769</c:v>
                </c:pt>
                <c:pt idx="1938">
                  <c:v>44770</c:v>
                </c:pt>
                <c:pt idx="1939">
                  <c:v>44771</c:v>
                </c:pt>
                <c:pt idx="1940">
                  <c:v>44772</c:v>
                </c:pt>
                <c:pt idx="1941">
                  <c:v>44773</c:v>
                </c:pt>
                <c:pt idx="1942">
                  <c:v>44774</c:v>
                </c:pt>
                <c:pt idx="1943">
                  <c:v>44775</c:v>
                </c:pt>
                <c:pt idx="1944">
                  <c:v>44776</c:v>
                </c:pt>
                <c:pt idx="1945">
                  <c:v>44777</c:v>
                </c:pt>
                <c:pt idx="1946">
                  <c:v>44778</c:v>
                </c:pt>
                <c:pt idx="1947">
                  <c:v>44779</c:v>
                </c:pt>
                <c:pt idx="1948">
                  <c:v>44780</c:v>
                </c:pt>
                <c:pt idx="1949">
                  <c:v>44781</c:v>
                </c:pt>
                <c:pt idx="1950">
                  <c:v>44782</c:v>
                </c:pt>
                <c:pt idx="1951">
                  <c:v>44783</c:v>
                </c:pt>
                <c:pt idx="1952">
                  <c:v>44784</c:v>
                </c:pt>
                <c:pt idx="1953">
                  <c:v>44785</c:v>
                </c:pt>
                <c:pt idx="1954">
                  <c:v>44786</c:v>
                </c:pt>
                <c:pt idx="1955">
                  <c:v>44787</c:v>
                </c:pt>
                <c:pt idx="1956">
                  <c:v>44788</c:v>
                </c:pt>
                <c:pt idx="1957">
                  <c:v>44789</c:v>
                </c:pt>
                <c:pt idx="1958">
                  <c:v>44790</c:v>
                </c:pt>
                <c:pt idx="1959">
                  <c:v>44791</c:v>
                </c:pt>
                <c:pt idx="1960">
                  <c:v>44792</c:v>
                </c:pt>
                <c:pt idx="1961">
                  <c:v>44793</c:v>
                </c:pt>
                <c:pt idx="1962">
                  <c:v>44794</c:v>
                </c:pt>
                <c:pt idx="1963">
                  <c:v>44795</c:v>
                </c:pt>
                <c:pt idx="1964">
                  <c:v>44796</c:v>
                </c:pt>
                <c:pt idx="1965">
                  <c:v>44797</c:v>
                </c:pt>
                <c:pt idx="1966">
                  <c:v>44801</c:v>
                </c:pt>
                <c:pt idx="1967">
                  <c:v>44802</c:v>
                </c:pt>
                <c:pt idx="1968">
                  <c:v>44803</c:v>
                </c:pt>
                <c:pt idx="1969">
                  <c:v>44804</c:v>
                </c:pt>
                <c:pt idx="1970">
                  <c:v>44805</c:v>
                </c:pt>
                <c:pt idx="1971">
                  <c:v>44806</c:v>
                </c:pt>
                <c:pt idx="1972">
                  <c:v>44807</c:v>
                </c:pt>
                <c:pt idx="1973">
                  <c:v>44808</c:v>
                </c:pt>
                <c:pt idx="1974">
                  <c:v>44809</c:v>
                </c:pt>
                <c:pt idx="1975">
                  <c:v>44810</c:v>
                </c:pt>
                <c:pt idx="1976">
                  <c:v>44811</c:v>
                </c:pt>
                <c:pt idx="1977">
                  <c:v>44812</c:v>
                </c:pt>
                <c:pt idx="1978">
                  <c:v>44813</c:v>
                </c:pt>
                <c:pt idx="1979">
                  <c:v>44814</c:v>
                </c:pt>
                <c:pt idx="1980">
                  <c:v>44815</c:v>
                </c:pt>
                <c:pt idx="1981">
                  <c:v>44816</c:v>
                </c:pt>
                <c:pt idx="1982">
                  <c:v>44817</c:v>
                </c:pt>
                <c:pt idx="1983">
                  <c:v>44818</c:v>
                </c:pt>
                <c:pt idx="1984">
                  <c:v>44819</c:v>
                </c:pt>
                <c:pt idx="1985">
                  <c:v>44820</c:v>
                </c:pt>
                <c:pt idx="1986">
                  <c:v>44821</c:v>
                </c:pt>
                <c:pt idx="1987">
                  <c:v>44822</c:v>
                </c:pt>
                <c:pt idx="1988">
                  <c:v>44823</c:v>
                </c:pt>
                <c:pt idx="1989">
                  <c:v>44824</c:v>
                </c:pt>
                <c:pt idx="1990">
                  <c:v>44825</c:v>
                </c:pt>
                <c:pt idx="1991">
                  <c:v>44826</c:v>
                </c:pt>
                <c:pt idx="1992">
                  <c:v>44827</c:v>
                </c:pt>
                <c:pt idx="1993">
                  <c:v>44828</c:v>
                </c:pt>
                <c:pt idx="1994">
                  <c:v>44829</c:v>
                </c:pt>
                <c:pt idx="1995">
                  <c:v>44830</c:v>
                </c:pt>
                <c:pt idx="1996">
                  <c:v>44831</c:v>
                </c:pt>
                <c:pt idx="1997">
                  <c:v>44832</c:v>
                </c:pt>
                <c:pt idx="1998">
                  <c:v>44833</c:v>
                </c:pt>
                <c:pt idx="1999">
                  <c:v>44834</c:v>
                </c:pt>
                <c:pt idx="2000">
                  <c:v>44835</c:v>
                </c:pt>
                <c:pt idx="2001">
                  <c:v>44836</c:v>
                </c:pt>
                <c:pt idx="2002">
                  <c:v>44837</c:v>
                </c:pt>
                <c:pt idx="2003">
                  <c:v>44838</c:v>
                </c:pt>
                <c:pt idx="2004">
                  <c:v>44839</c:v>
                </c:pt>
                <c:pt idx="2005">
                  <c:v>44840</c:v>
                </c:pt>
                <c:pt idx="2006">
                  <c:v>44841</c:v>
                </c:pt>
                <c:pt idx="2007">
                  <c:v>44842</c:v>
                </c:pt>
                <c:pt idx="2008">
                  <c:v>44843</c:v>
                </c:pt>
                <c:pt idx="2009">
                  <c:v>44844</c:v>
                </c:pt>
                <c:pt idx="2010">
                  <c:v>44845</c:v>
                </c:pt>
                <c:pt idx="2011">
                  <c:v>44846</c:v>
                </c:pt>
                <c:pt idx="2012">
                  <c:v>44847</c:v>
                </c:pt>
                <c:pt idx="2013">
                  <c:v>44848</c:v>
                </c:pt>
                <c:pt idx="2014">
                  <c:v>44849</c:v>
                </c:pt>
                <c:pt idx="2015">
                  <c:v>44850</c:v>
                </c:pt>
                <c:pt idx="2016">
                  <c:v>44851</c:v>
                </c:pt>
                <c:pt idx="2017">
                  <c:v>44852</c:v>
                </c:pt>
                <c:pt idx="2018">
                  <c:v>44853</c:v>
                </c:pt>
                <c:pt idx="2019">
                  <c:v>44854</c:v>
                </c:pt>
                <c:pt idx="2020">
                  <c:v>44855</c:v>
                </c:pt>
                <c:pt idx="2021">
                  <c:v>44856</c:v>
                </c:pt>
                <c:pt idx="2022">
                  <c:v>44857</c:v>
                </c:pt>
                <c:pt idx="2023">
                  <c:v>44858</c:v>
                </c:pt>
                <c:pt idx="2024">
                  <c:v>44859</c:v>
                </c:pt>
                <c:pt idx="2025">
                  <c:v>44860</c:v>
                </c:pt>
                <c:pt idx="2026">
                  <c:v>44861</c:v>
                </c:pt>
                <c:pt idx="2027">
                  <c:v>44862</c:v>
                </c:pt>
                <c:pt idx="2028">
                  <c:v>44863</c:v>
                </c:pt>
                <c:pt idx="2029">
                  <c:v>44864</c:v>
                </c:pt>
                <c:pt idx="2030">
                  <c:v>44865</c:v>
                </c:pt>
                <c:pt idx="2031">
                  <c:v>44866</c:v>
                </c:pt>
                <c:pt idx="2032">
                  <c:v>44867</c:v>
                </c:pt>
                <c:pt idx="2033">
                  <c:v>44868</c:v>
                </c:pt>
                <c:pt idx="2034">
                  <c:v>44869</c:v>
                </c:pt>
                <c:pt idx="2035">
                  <c:v>44870</c:v>
                </c:pt>
                <c:pt idx="2036">
                  <c:v>44871</c:v>
                </c:pt>
                <c:pt idx="2037">
                  <c:v>44872</c:v>
                </c:pt>
                <c:pt idx="2038">
                  <c:v>44873</c:v>
                </c:pt>
                <c:pt idx="2039">
                  <c:v>44874</c:v>
                </c:pt>
                <c:pt idx="2040">
                  <c:v>44875</c:v>
                </c:pt>
                <c:pt idx="2041">
                  <c:v>44876</c:v>
                </c:pt>
                <c:pt idx="2042">
                  <c:v>44877</c:v>
                </c:pt>
                <c:pt idx="2043">
                  <c:v>44878</c:v>
                </c:pt>
                <c:pt idx="2044">
                  <c:v>44879</c:v>
                </c:pt>
                <c:pt idx="2045">
                  <c:v>44880</c:v>
                </c:pt>
                <c:pt idx="2046">
                  <c:v>44881</c:v>
                </c:pt>
                <c:pt idx="2047">
                  <c:v>44882</c:v>
                </c:pt>
                <c:pt idx="2048">
                  <c:v>44883</c:v>
                </c:pt>
                <c:pt idx="2049">
                  <c:v>44884</c:v>
                </c:pt>
                <c:pt idx="2050">
                  <c:v>44885</c:v>
                </c:pt>
                <c:pt idx="2051">
                  <c:v>44886</c:v>
                </c:pt>
                <c:pt idx="2052">
                  <c:v>44887</c:v>
                </c:pt>
                <c:pt idx="2053">
                  <c:v>44888</c:v>
                </c:pt>
                <c:pt idx="2054">
                  <c:v>44889</c:v>
                </c:pt>
                <c:pt idx="2055">
                  <c:v>44890</c:v>
                </c:pt>
                <c:pt idx="2056">
                  <c:v>44891</c:v>
                </c:pt>
                <c:pt idx="2057">
                  <c:v>44892</c:v>
                </c:pt>
                <c:pt idx="2058">
                  <c:v>44893</c:v>
                </c:pt>
                <c:pt idx="2059">
                  <c:v>44894</c:v>
                </c:pt>
                <c:pt idx="2060">
                  <c:v>44895</c:v>
                </c:pt>
                <c:pt idx="2061">
                  <c:v>44896</c:v>
                </c:pt>
                <c:pt idx="2062">
                  <c:v>44897</c:v>
                </c:pt>
                <c:pt idx="2063">
                  <c:v>44898</c:v>
                </c:pt>
                <c:pt idx="2064">
                  <c:v>44899</c:v>
                </c:pt>
                <c:pt idx="2065">
                  <c:v>44900</c:v>
                </c:pt>
                <c:pt idx="2066">
                  <c:v>44901</c:v>
                </c:pt>
                <c:pt idx="2067">
                  <c:v>44902</c:v>
                </c:pt>
                <c:pt idx="2068">
                  <c:v>44903</c:v>
                </c:pt>
                <c:pt idx="2069">
                  <c:v>44904</c:v>
                </c:pt>
                <c:pt idx="2070">
                  <c:v>44905</c:v>
                </c:pt>
                <c:pt idx="2071">
                  <c:v>44906</c:v>
                </c:pt>
                <c:pt idx="2072">
                  <c:v>44907</c:v>
                </c:pt>
                <c:pt idx="2073">
                  <c:v>44908</c:v>
                </c:pt>
                <c:pt idx="2074">
                  <c:v>44909</c:v>
                </c:pt>
                <c:pt idx="2075">
                  <c:v>44910</c:v>
                </c:pt>
                <c:pt idx="2076">
                  <c:v>44911</c:v>
                </c:pt>
                <c:pt idx="2077">
                  <c:v>44912</c:v>
                </c:pt>
                <c:pt idx="2078">
                  <c:v>44913</c:v>
                </c:pt>
                <c:pt idx="2079">
                  <c:v>44914</c:v>
                </c:pt>
                <c:pt idx="2080">
                  <c:v>44915</c:v>
                </c:pt>
                <c:pt idx="2081">
                  <c:v>44916</c:v>
                </c:pt>
                <c:pt idx="2082">
                  <c:v>44917</c:v>
                </c:pt>
                <c:pt idx="2083">
                  <c:v>44918</c:v>
                </c:pt>
                <c:pt idx="2084">
                  <c:v>44919</c:v>
                </c:pt>
                <c:pt idx="2085">
                  <c:v>44920</c:v>
                </c:pt>
                <c:pt idx="2086">
                  <c:v>44921</c:v>
                </c:pt>
                <c:pt idx="2087">
                  <c:v>44922</c:v>
                </c:pt>
                <c:pt idx="2088">
                  <c:v>44923</c:v>
                </c:pt>
                <c:pt idx="2089">
                  <c:v>44924</c:v>
                </c:pt>
                <c:pt idx="2090">
                  <c:v>44925</c:v>
                </c:pt>
              </c:numCache>
            </c:numRef>
          </c:xVal>
          <c:yVal>
            <c:numRef>
              <c:f>prec_Temp_BE_media__BA_RN01!$G$2:$G$2092</c:f>
              <c:numCache>
                <c:formatCode>General</c:formatCode>
                <c:ptCount val="2091"/>
                <c:pt idx="0">
                  <c:v>3800.5529999999999</c:v>
                </c:pt>
                <c:pt idx="1">
                  <c:v>7430.5140000000001</c:v>
                </c:pt>
                <c:pt idx="2">
                  <c:v>6582.9250000000002</c:v>
                </c:pt>
                <c:pt idx="3">
                  <c:v>3225.4079999999999</c:v>
                </c:pt>
                <c:pt idx="4">
                  <c:v>7551.9669999999996</c:v>
                </c:pt>
                <c:pt idx="5">
                  <c:v>8709.4380000000001</c:v>
                </c:pt>
                <c:pt idx="6">
                  <c:v>9875.527</c:v>
                </c:pt>
                <c:pt idx="7">
                  <c:v>6094.2510000000002</c:v>
                </c:pt>
                <c:pt idx="8">
                  <c:v>10275.129999999999</c:v>
                </c:pt>
                <c:pt idx="9">
                  <c:v>5290.7</c:v>
                </c:pt>
                <c:pt idx="10">
                  <c:v>9545.9689999999991</c:v>
                </c:pt>
                <c:pt idx="11">
                  <c:v>10603.33</c:v>
                </c:pt>
                <c:pt idx="12">
                  <c:v>10719.48</c:v>
                </c:pt>
                <c:pt idx="13">
                  <c:v>8402.0220000000008</c:v>
                </c:pt>
                <c:pt idx="14">
                  <c:v>8592.1149999999998</c:v>
                </c:pt>
                <c:pt idx="15">
                  <c:v>7197.835</c:v>
                </c:pt>
                <c:pt idx="16">
                  <c:v>5289.866</c:v>
                </c:pt>
                <c:pt idx="17">
                  <c:v>9208.9740000000002</c:v>
                </c:pt>
                <c:pt idx="18">
                  <c:v>9215.6759999999995</c:v>
                </c:pt>
                <c:pt idx="19">
                  <c:v>10215.200000000001</c:v>
                </c:pt>
                <c:pt idx="20">
                  <c:v>9069.1679999999997</c:v>
                </c:pt>
                <c:pt idx="21">
                  <c:v>7666.0379999999996</c:v>
                </c:pt>
                <c:pt idx="22">
                  <c:v>6545.5609999999997</c:v>
                </c:pt>
                <c:pt idx="23">
                  <c:v>7171.6980000000003</c:v>
                </c:pt>
                <c:pt idx="24">
                  <c:v>2920.11</c:v>
                </c:pt>
                <c:pt idx="25">
                  <c:v>3646.0729999999999</c:v>
                </c:pt>
                <c:pt idx="26">
                  <c:v>6071.8909999999996</c:v>
                </c:pt>
                <c:pt idx="27">
                  <c:v>7283.2889999999998</c:v>
                </c:pt>
                <c:pt idx="28">
                  <c:v>5534.65</c:v>
                </c:pt>
                <c:pt idx="29">
                  <c:v>5359.9589999999998</c:v>
                </c:pt>
                <c:pt idx="30">
                  <c:v>5755.348</c:v>
                </c:pt>
                <c:pt idx="31">
                  <c:v>5973.8739999999998</c:v>
                </c:pt>
                <c:pt idx="32">
                  <c:v>5559.0410000000002</c:v>
                </c:pt>
                <c:pt idx="33">
                  <c:v>5835.8109999999997</c:v>
                </c:pt>
                <c:pt idx="34">
                  <c:v>7065.076</c:v>
                </c:pt>
                <c:pt idx="35">
                  <c:v>10243.5</c:v>
                </c:pt>
                <c:pt idx="36">
                  <c:v>9516.8220000000001</c:v>
                </c:pt>
                <c:pt idx="37">
                  <c:v>9981.0679999999993</c:v>
                </c:pt>
                <c:pt idx="38">
                  <c:v>7886.3029999999999</c:v>
                </c:pt>
                <c:pt idx="39">
                  <c:v>7321.9489999999996</c:v>
                </c:pt>
                <c:pt idx="40">
                  <c:v>7020.9139999999998</c:v>
                </c:pt>
                <c:pt idx="41">
                  <c:v>1069.3040000000001</c:v>
                </c:pt>
                <c:pt idx="42">
                  <c:v>4296.9409999999998</c:v>
                </c:pt>
                <c:pt idx="43">
                  <c:v>6190.6629999999996</c:v>
                </c:pt>
                <c:pt idx="44">
                  <c:v>7265.5379999999996</c:v>
                </c:pt>
                <c:pt idx="45">
                  <c:v>8212.3889999999992</c:v>
                </c:pt>
                <c:pt idx="46">
                  <c:v>6369.2529999999997</c:v>
                </c:pt>
                <c:pt idx="47">
                  <c:v>6328.7979999999998</c:v>
                </c:pt>
                <c:pt idx="48">
                  <c:v>5134.6629999999996</c:v>
                </c:pt>
                <c:pt idx="49">
                  <c:v>4392.9549999999999</c:v>
                </c:pt>
                <c:pt idx="50">
                  <c:v>4501.2060000000001</c:v>
                </c:pt>
                <c:pt idx="51">
                  <c:v>6666.3869999999997</c:v>
                </c:pt>
                <c:pt idx="52">
                  <c:v>7901.2849999999999</c:v>
                </c:pt>
                <c:pt idx="53">
                  <c:v>7034.1779999999999</c:v>
                </c:pt>
                <c:pt idx="54">
                  <c:v>6229.7629999999999</c:v>
                </c:pt>
                <c:pt idx="55">
                  <c:v>5778.3149999999996</c:v>
                </c:pt>
                <c:pt idx="56">
                  <c:v>8360.7049999999999</c:v>
                </c:pt>
                <c:pt idx="57">
                  <c:v>6136.58</c:v>
                </c:pt>
                <c:pt idx="58">
                  <c:v>6518.0110000000004</c:v>
                </c:pt>
                <c:pt idx="59">
                  <c:v>7098.4049999999997</c:v>
                </c:pt>
                <c:pt idx="60">
                  <c:v>8142.3789999999999</c:v>
                </c:pt>
                <c:pt idx="61">
                  <c:v>7471.9989999999998</c:v>
                </c:pt>
                <c:pt idx="62">
                  <c:v>7304.9040000000005</c:v>
                </c:pt>
                <c:pt idx="63">
                  <c:v>5881.326</c:v>
                </c:pt>
                <c:pt idx="64">
                  <c:v>4987.116</c:v>
                </c:pt>
                <c:pt idx="65">
                  <c:v>3842.998</c:v>
                </c:pt>
                <c:pt idx="66">
                  <c:v>3774.1489999999999</c:v>
                </c:pt>
                <c:pt idx="67">
                  <c:v>5416.3119999999999</c:v>
                </c:pt>
                <c:pt idx="68">
                  <c:v>5686.0730000000003</c:v>
                </c:pt>
                <c:pt idx="69">
                  <c:v>7399.1549999999997</c:v>
                </c:pt>
                <c:pt idx="70">
                  <c:v>4180.1059999999998</c:v>
                </c:pt>
                <c:pt idx="71">
                  <c:v>5487.7340000000004</c:v>
                </c:pt>
                <c:pt idx="72">
                  <c:v>8070</c:v>
                </c:pt>
                <c:pt idx="73">
                  <c:v>9714.5589999999993</c:v>
                </c:pt>
                <c:pt idx="74">
                  <c:v>4967.0230000000001</c:v>
                </c:pt>
                <c:pt idx="75">
                  <c:v>4873.0370000000003</c:v>
                </c:pt>
                <c:pt idx="76">
                  <c:v>4993.3140000000003</c:v>
                </c:pt>
                <c:pt idx="77">
                  <c:v>5071.46</c:v>
                </c:pt>
                <c:pt idx="78">
                  <c:v>5218.2939999999999</c:v>
                </c:pt>
                <c:pt idx="79">
                  <c:v>5681.5780000000004</c:v>
                </c:pt>
                <c:pt idx="80">
                  <c:v>5661.777</c:v>
                </c:pt>
                <c:pt idx="81">
                  <c:v>5373.7730000000001</c:v>
                </c:pt>
                <c:pt idx="82">
                  <c:v>5718.2290000000003</c:v>
                </c:pt>
                <c:pt idx="83">
                  <c:v>8177.0569999999998</c:v>
                </c:pt>
                <c:pt idx="84">
                  <c:v>4869.232</c:v>
                </c:pt>
                <c:pt idx="85">
                  <c:v>2425.2689999999998</c:v>
                </c:pt>
                <c:pt idx="86">
                  <c:v>6325.6109999999999</c:v>
                </c:pt>
                <c:pt idx="87">
                  <c:v>6350.0720000000001</c:v>
                </c:pt>
                <c:pt idx="88">
                  <c:v>6517.433</c:v>
                </c:pt>
                <c:pt idx="89">
                  <c:v>6155.6130000000003</c:v>
                </c:pt>
                <c:pt idx="90">
                  <c:v>6088.268</c:v>
                </c:pt>
                <c:pt idx="91">
                  <c:v>4719.3919999999998</c:v>
                </c:pt>
                <c:pt idx="92">
                  <c:v>5333.5950000000003</c:v>
                </c:pt>
                <c:pt idx="93">
                  <c:v>4298.4690000000001</c:v>
                </c:pt>
                <c:pt idx="94">
                  <c:v>4378.3980000000001</c:v>
                </c:pt>
                <c:pt idx="95">
                  <c:v>6424.0820000000003</c:v>
                </c:pt>
                <c:pt idx="96">
                  <c:v>4771.5010000000002</c:v>
                </c:pt>
                <c:pt idx="97">
                  <c:v>4859.0829999999996</c:v>
                </c:pt>
                <c:pt idx="98">
                  <c:v>7252.9229999999998</c:v>
                </c:pt>
                <c:pt idx="99">
                  <c:v>7536.6710000000003</c:v>
                </c:pt>
                <c:pt idx="100">
                  <c:v>5543.05</c:v>
                </c:pt>
                <c:pt idx="101">
                  <c:v>7549.1660000000002</c:v>
                </c:pt>
                <c:pt idx="102">
                  <c:v>6476.2910000000002</c:v>
                </c:pt>
                <c:pt idx="103">
                  <c:v>6830.74</c:v>
                </c:pt>
                <c:pt idx="104">
                  <c:v>7603.9870000000001</c:v>
                </c:pt>
                <c:pt idx="105">
                  <c:v>9098.9680000000008</c:v>
                </c:pt>
                <c:pt idx="106">
                  <c:v>9510.5720000000001</c:v>
                </c:pt>
                <c:pt idx="107">
                  <c:v>7630.2539999999999</c:v>
                </c:pt>
                <c:pt idx="108">
                  <c:v>6698.1940000000004</c:v>
                </c:pt>
                <c:pt idx="109">
                  <c:v>6692.6019999999999</c:v>
                </c:pt>
                <c:pt idx="110">
                  <c:v>2823.2890000000002</c:v>
                </c:pt>
                <c:pt idx="111">
                  <c:v>3753.3490000000002</c:v>
                </c:pt>
                <c:pt idx="112">
                  <c:v>4101.8440000000001</c:v>
                </c:pt>
                <c:pt idx="113">
                  <c:v>4750.13</c:v>
                </c:pt>
                <c:pt idx="114">
                  <c:v>4509.55</c:v>
                </c:pt>
                <c:pt idx="115">
                  <c:v>1573.711</c:v>
                </c:pt>
                <c:pt idx="116">
                  <c:v>3157.4810000000002</c:v>
                </c:pt>
                <c:pt idx="117">
                  <c:v>4066.085</c:v>
                </c:pt>
                <c:pt idx="118">
                  <c:v>4272.2139999999999</c:v>
                </c:pt>
                <c:pt idx="119">
                  <c:v>2866.2539999999999</c:v>
                </c:pt>
                <c:pt idx="120">
                  <c:v>1933.5740000000001</c:v>
                </c:pt>
                <c:pt idx="121">
                  <c:v>3218.6959999999999</c:v>
                </c:pt>
                <c:pt idx="122">
                  <c:v>6770.6049999999996</c:v>
                </c:pt>
                <c:pt idx="123">
                  <c:v>6583.7449999999999</c:v>
                </c:pt>
                <c:pt idx="124">
                  <c:v>6104.7030000000004</c:v>
                </c:pt>
                <c:pt idx="125">
                  <c:v>6214.0519999999997</c:v>
                </c:pt>
                <c:pt idx="126">
                  <c:v>5111.3329999999996</c:v>
                </c:pt>
                <c:pt idx="127">
                  <c:v>6293.7290000000003</c:v>
                </c:pt>
                <c:pt idx="128">
                  <c:v>5165.0690000000004</c:v>
                </c:pt>
                <c:pt idx="129">
                  <c:v>5404.7309999999998</c:v>
                </c:pt>
                <c:pt idx="130">
                  <c:v>6635.8639999999996</c:v>
                </c:pt>
                <c:pt idx="131">
                  <c:v>6112.607</c:v>
                </c:pt>
                <c:pt idx="132">
                  <c:v>4312.3249999999998</c:v>
                </c:pt>
                <c:pt idx="133">
                  <c:v>5547.5429999999997</c:v>
                </c:pt>
                <c:pt idx="134">
                  <c:v>7311.3090000000002</c:v>
                </c:pt>
                <c:pt idx="135">
                  <c:v>5324.9970000000003</c:v>
                </c:pt>
                <c:pt idx="136">
                  <c:v>4195.277</c:v>
                </c:pt>
                <c:pt idx="137">
                  <c:v>2694.5830000000001</c:v>
                </c:pt>
                <c:pt idx="138">
                  <c:v>4461.9780000000001</c:v>
                </c:pt>
                <c:pt idx="139">
                  <c:v>5215.1610000000001</c:v>
                </c:pt>
                <c:pt idx="140">
                  <c:v>2809.5810000000001</c:v>
                </c:pt>
                <c:pt idx="141">
                  <c:v>3748.5450000000001</c:v>
                </c:pt>
                <c:pt idx="142">
                  <c:v>3582.0929999999998</c:v>
                </c:pt>
                <c:pt idx="143">
                  <c:v>3125.25</c:v>
                </c:pt>
                <c:pt idx="144">
                  <c:v>4219.9319999999998</c:v>
                </c:pt>
                <c:pt idx="145">
                  <c:v>5194.3739999999998</c:v>
                </c:pt>
                <c:pt idx="146">
                  <c:v>5120.5990000000002</c:v>
                </c:pt>
                <c:pt idx="147">
                  <c:v>4736.5810000000001</c:v>
                </c:pt>
                <c:pt idx="148">
                  <c:v>4984.6779999999999</c:v>
                </c:pt>
                <c:pt idx="149">
                  <c:v>4429.8010000000004</c:v>
                </c:pt>
                <c:pt idx="150">
                  <c:v>2403.5859999999998</c:v>
                </c:pt>
                <c:pt idx="151">
                  <c:v>7515.7860000000001</c:v>
                </c:pt>
                <c:pt idx="152">
                  <c:v>6238.7219999999998</c:v>
                </c:pt>
                <c:pt idx="153">
                  <c:v>4664.4840000000004</c:v>
                </c:pt>
                <c:pt idx="154">
                  <c:v>4492.03</c:v>
                </c:pt>
                <c:pt idx="155">
                  <c:v>3967.82</c:v>
                </c:pt>
                <c:pt idx="156">
                  <c:v>4289.3869999999997</c:v>
                </c:pt>
                <c:pt idx="157">
                  <c:v>4725.6139999999996</c:v>
                </c:pt>
                <c:pt idx="158">
                  <c:v>5315.64</c:v>
                </c:pt>
                <c:pt idx="159">
                  <c:v>693.70299999999997</c:v>
                </c:pt>
                <c:pt idx="160">
                  <c:v>871.08969999999999</c:v>
                </c:pt>
                <c:pt idx="161">
                  <c:v>2373.9029999999998</c:v>
                </c:pt>
                <c:pt idx="162">
                  <c:v>3839.038</c:v>
                </c:pt>
                <c:pt idx="163">
                  <c:v>4182.2610000000004</c:v>
                </c:pt>
                <c:pt idx="164">
                  <c:v>4419.5259999999998</c:v>
                </c:pt>
                <c:pt idx="165">
                  <c:v>6326.8689999999997</c:v>
                </c:pt>
                <c:pt idx="166">
                  <c:v>6015.6639999999998</c:v>
                </c:pt>
                <c:pt idx="167">
                  <c:v>2133.0770000000002</c:v>
                </c:pt>
                <c:pt idx="168">
                  <c:v>4606.8729999999996</c:v>
                </c:pt>
                <c:pt idx="169">
                  <c:v>3335.634</c:v>
                </c:pt>
                <c:pt idx="170">
                  <c:v>1096.222</c:v>
                </c:pt>
                <c:pt idx="171">
                  <c:v>2026.1130000000001</c:v>
                </c:pt>
                <c:pt idx="172">
                  <c:v>3846.4470000000001</c:v>
                </c:pt>
                <c:pt idx="173">
                  <c:v>3895.8440000000001</c:v>
                </c:pt>
                <c:pt idx="174">
                  <c:v>2912.0239999999999</c:v>
                </c:pt>
                <c:pt idx="175">
                  <c:v>3212.6439999999998</c:v>
                </c:pt>
                <c:pt idx="176">
                  <c:v>4145.4260000000004</c:v>
                </c:pt>
                <c:pt idx="177">
                  <c:v>1582.2829999999999</c:v>
                </c:pt>
                <c:pt idx="178">
                  <c:v>2840.1819999999998</c:v>
                </c:pt>
                <c:pt idx="179">
                  <c:v>4533.942</c:v>
                </c:pt>
                <c:pt idx="180">
                  <c:v>7097.4070000000002</c:v>
                </c:pt>
                <c:pt idx="181">
                  <c:v>8521.0139999999992</c:v>
                </c:pt>
                <c:pt idx="182">
                  <c:v>7906.6260000000002</c:v>
                </c:pt>
                <c:pt idx="183">
                  <c:v>3631.212</c:v>
                </c:pt>
                <c:pt idx="184">
                  <c:v>13364.06</c:v>
                </c:pt>
                <c:pt idx="185">
                  <c:v>11131.77</c:v>
                </c:pt>
                <c:pt idx="186">
                  <c:v>7635.4690000000001</c:v>
                </c:pt>
                <c:pt idx="187">
                  <c:v>4242.6180000000004</c:v>
                </c:pt>
                <c:pt idx="188">
                  <c:v>3880.2370000000001</c:v>
                </c:pt>
                <c:pt idx="189">
                  <c:v>7125.9780000000001</c:v>
                </c:pt>
                <c:pt idx="190">
                  <c:v>7730.2389999999996</c:v>
                </c:pt>
                <c:pt idx="191">
                  <c:v>6229.5780000000004</c:v>
                </c:pt>
                <c:pt idx="192">
                  <c:v>3375.2809999999999</c:v>
                </c:pt>
                <c:pt idx="193">
                  <c:v>1800.729</c:v>
                </c:pt>
                <c:pt idx="194">
                  <c:v>4171.473</c:v>
                </c:pt>
                <c:pt idx="195">
                  <c:v>4302.3270000000002</c:v>
                </c:pt>
                <c:pt idx="196">
                  <c:v>5883.2629999999999</c:v>
                </c:pt>
                <c:pt idx="197">
                  <c:v>6787.9219999999996</c:v>
                </c:pt>
                <c:pt idx="198">
                  <c:v>6085.5379999999996</c:v>
                </c:pt>
                <c:pt idx="199">
                  <c:v>4438.9040000000005</c:v>
                </c:pt>
                <c:pt idx="200">
                  <c:v>2808.2620000000002</c:v>
                </c:pt>
                <c:pt idx="201">
                  <c:v>1135.796</c:v>
                </c:pt>
                <c:pt idx="202">
                  <c:v>380.21350000000001</c:v>
                </c:pt>
                <c:pt idx="203">
                  <c:v>948.24699999999996</c:v>
                </c:pt>
                <c:pt idx="204">
                  <c:v>3948.433</c:v>
                </c:pt>
                <c:pt idx="205">
                  <c:v>3075.5349999999999</c:v>
                </c:pt>
                <c:pt idx="206">
                  <c:v>3691.038</c:v>
                </c:pt>
                <c:pt idx="207">
                  <c:v>5117.5810000000001</c:v>
                </c:pt>
                <c:pt idx="208">
                  <c:v>3997.7109999999998</c:v>
                </c:pt>
                <c:pt idx="209">
                  <c:v>7922.6270000000004</c:v>
                </c:pt>
                <c:pt idx="210">
                  <c:v>10454.629999999999</c:v>
                </c:pt>
                <c:pt idx="211">
                  <c:v>6111.5159999999996</c:v>
                </c:pt>
                <c:pt idx="212">
                  <c:v>3813.89</c:v>
                </c:pt>
                <c:pt idx="213">
                  <c:v>6202.5230000000001</c:v>
                </c:pt>
                <c:pt idx="214">
                  <c:v>8262.0210000000006</c:v>
                </c:pt>
                <c:pt idx="215">
                  <c:v>5580.741</c:v>
                </c:pt>
                <c:pt idx="216">
                  <c:v>3863.0169999999998</c:v>
                </c:pt>
                <c:pt idx="217">
                  <c:v>2103.078</c:v>
                </c:pt>
                <c:pt idx="218">
                  <c:v>3901.3049999999998</c:v>
                </c:pt>
                <c:pt idx="219">
                  <c:v>3421.1610000000001</c:v>
                </c:pt>
                <c:pt idx="220">
                  <c:v>4873.1809999999996</c:v>
                </c:pt>
                <c:pt idx="221">
                  <c:v>4211.1540000000005</c:v>
                </c:pt>
                <c:pt idx="222">
                  <c:v>3890.2139999999999</c:v>
                </c:pt>
                <c:pt idx="223">
                  <c:v>5962.0590000000002</c:v>
                </c:pt>
                <c:pt idx="224">
                  <c:v>6025.6390000000001</c:v>
                </c:pt>
                <c:pt idx="225">
                  <c:v>6210.5820000000003</c:v>
                </c:pt>
                <c:pt idx="226">
                  <c:v>2883.3939999999998</c:v>
                </c:pt>
                <c:pt idx="227">
                  <c:v>3542.085</c:v>
                </c:pt>
                <c:pt idx="228">
                  <c:v>4255.0709999999999</c:v>
                </c:pt>
                <c:pt idx="229">
                  <c:v>7524.1710000000003</c:v>
                </c:pt>
                <c:pt idx="230">
                  <c:v>6501.9309999999996</c:v>
                </c:pt>
                <c:pt idx="231">
                  <c:v>1941.2539999999999</c:v>
                </c:pt>
                <c:pt idx="232">
                  <c:v>5502.3620000000001</c:v>
                </c:pt>
                <c:pt idx="233">
                  <c:v>3248.2959999999998</c:v>
                </c:pt>
                <c:pt idx="234">
                  <c:v>6009.375</c:v>
                </c:pt>
                <c:pt idx="235">
                  <c:v>3062.232</c:v>
                </c:pt>
                <c:pt idx="236">
                  <c:v>6955.232</c:v>
                </c:pt>
                <c:pt idx="237">
                  <c:v>4034.8420000000001</c:v>
                </c:pt>
                <c:pt idx="238">
                  <c:v>4148.3310000000001</c:v>
                </c:pt>
                <c:pt idx="239">
                  <c:v>6453.8339999999998</c:v>
                </c:pt>
                <c:pt idx="240">
                  <c:v>8860.4110000000001</c:v>
                </c:pt>
                <c:pt idx="241">
                  <c:v>9029.7540000000008</c:v>
                </c:pt>
                <c:pt idx="242">
                  <c:v>5701.308</c:v>
                </c:pt>
                <c:pt idx="243">
                  <c:v>6484.0330000000004</c:v>
                </c:pt>
                <c:pt idx="244">
                  <c:v>7468.5659999999998</c:v>
                </c:pt>
                <c:pt idx="245">
                  <c:v>7880.357</c:v>
                </c:pt>
                <c:pt idx="246">
                  <c:v>5963.2730000000001</c:v>
                </c:pt>
                <c:pt idx="247">
                  <c:v>5587.9610000000002</c:v>
                </c:pt>
                <c:pt idx="248">
                  <c:v>4804.308</c:v>
                </c:pt>
                <c:pt idx="249">
                  <c:v>5382.2820000000002</c:v>
                </c:pt>
                <c:pt idx="250">
                  <c:v>6767.6170000000002</c:v>
                </c:pt>
                <c:pt idx="251">
                  <c:v>7875.8909999999996</c:v>
                </c:pt>
                <c:pt idx="252">
                  <c:v>5918.8810000000003</c:v>
                </c:pt>
                <c:pt idx="253">
                  <c:v>5035.3620000000001</c:v>
                </c:pt>
                <c:pt idx="254">
                  <c:v>2356.1729999999998</c:v>
                </c:pt>
                <c:pt idx="255">
                  <c:v>4747.2290000000003</c:v>
                </c:pt>
                <c:pt idx="256">
                  <c:v>8101.9350000000004</c:v>
                </c:pt>
                <c:pt idx="257">
                  <c:v>7527.5479999999998</c:v>
                </c:pt>
                <c:pt idx="258">
                  <c:v>3388.91</c:v>
                </c:pt>
                <c:pt idx="259">
                  <c:v>8195.7340000000004</c:v>
                </c:pt>
                <c:pt idx="260">
                  <c:v>7490.6369999999997</c:v>
                </c:pt>
                <c:pt idx="261">
                  <c:v>6916.8919999999998</c:v>
                </c:pt>
                <c:pt idx="262">
                  <c:v>5230.5770000000002</c:v>
                </c:pt>
                <c:pt idx="263">
                  <c:v>4568.9570000000003</c:v>
                </c:pt>
                <c:pt idx="264">
                  <c:v>5400.5339999999997</c:v>
                </c:pt>
                <c:pt idx="265">
                  <c:v>9653.9779999999992</c:v>
                </c:pt>
                <c:pt idx="266">
                  <c:v>7785.2330000000002</c:v>
                </c:pt>
                <c:pt idx="267">
                  <c:v>7288.7740000000003</c:v>
                </c:pt>
                <c:pt idx="268">
                  <c:v>7939.8760000000002</c:v>
                </c:pt>
                <c:pt idx="269">
                  <c:v>4010.857</c:v>
                </c:pt>
                <c:pt idx="270">
                  <c:v>3899.0430000000001</c:v>
                </c:pt>
                <c:pt idx="271">
                  <c:v>5874.6890000000003</c:v>
                </c:pt>
                <c:pt idx="272">
                  <c:v>8080.9520000000002</c:v>
                </c:pt>
                <c:pt idx="273">
                  <c:v>3477.558</c:v>
                </c:pt>
                <c:pt idx="274">
                  <c:v>5294.7889999999998</c:v>
                </c:pt>
                <c:pt idx="275">
                  <c:v>7476.0469999999996</c:v>
                </c:pt>
                <c:pt idx="276">
                  <c:v>8398.85</c:v>
                </c:pt>
                <c:pt idx="277">
                  <c:v>9009.134</c:v>
                </c:pt>
                <c:pt idx="278">
                  <c:v>8205.6769999999997</c:v>
                </c:pt>
                <c:pt idx="279">
                  <c:v>5108.5600000000004</c:v>
                </c:pt>
                <c:pt idx="280">
                  <c:v>5837.009</c:v>
                </c:pt>
                <c:pt idx="281">
                  <c:v>4814.0029999999997</c:v>
                </c:pt>
                <c:pt idx="282">
                  <c:v>4282.6940000000004</c:v>
                </c:pt>
                <c:pt idx="283">
                  <c:v>5899.39</c:v>
                </c:pt>
                <c:pt idx="284">
                  <c:v>3906.9780000000001</c:v>
                </c:pt>
                <c:pt idx="285">
                  <c:v>4580.7849999999999</c:v>
                </c:pt>
                <c:pt idx="286">
                  <c:v>4763.4740000000002</c:v>
                </c:pt>
                <c:pt idx="287">
                  <c:v>5281.0929999999998</c:v>
                </c:pt>
                <c:pt idx="288">
                  <c:v>6684.4470000000001</c:v>
                </c:pt>
                <c:pt idx="289">
                  <c:v>7670.1310000000003</c:v>
                </c:pt>
                <c:pt idx="290">
                  <c:v>8683.3729999999996</c:v>
                </c:pt>
                <c:pt idx="291">
                  <c:v>6244.8819999999996</c:v>
                </c:pt>
                <c:pt idx="292">
                  <c:v>11644.9</c:v>
                </c:pt>
                <c:pt idx="293">
                  <c:v>6581.93</c:v>
                </c:pt>
                <c:pt idx="294">
                  <c:v>7941.6639999999998</c:v>
                </c:pt>
                <c:pt idx="295">
                  <c:v>8099.1859999999997</c:v>
                </c:pt>
                <c:pt idx="296">
                  <c:v>6846.5469999999996</c:v>
                </c:pt>
                <c:pt idx="297">
                  <c:v>10120.36</c:v>
                </c:pt>
                <c:pt idx="298">
                  <c:v>6480.183</c:v>
                </c:pt>
                <c:pt idx="299">
                  <c:v>4750.3270000000002</c:v>
                </c:pt>
                <c:pt idx="300">
                  <c:v>3722.8159999999998</c:v>
                </c:pt>
                <c:pt idx="301">
                  <c:v>5866.259</c:v>
                </c:pt>
                <c:pt idx="302">
                  <c:v>4816.0379999999996</c:v>
                </c:pt>
                <c:pt idx="303">
                  <c:v>5306.6610000000001</c:v>
                </c:pt>
                <c:pt idx="304">
                  <c:v>4555.598</c:v>
                </c:pt>
                <c:pt idx="305">
                  <c:v>8406.4660000000003</c:v>
                </c:pt>
                <c:pt idx="306">
                  <c:v>4931.9530000000004</c:v>
                </c:pt>
                <c:pt idx="307">
                  <c:v>4685.4750000000004</c:v>
                </c:pt>
                <c:pt idx="308">
                  <c:v>5394.3239999999996</c:v>
                </c:pt>
                <c:pt idx="309">
                  <c:v>6616.0829999999996</c:v>
                </c:pt>
                <c:pt idx="310">
                  <c:v>4572.2700000000004</c:v>
                </c:pt>
                <c:pt idx="311">
                  <c:v>7885.8959999999997</c:v>
                </c:pt>
                <c:pt idx="312">
                  <c:v>10394.17</c:v>
                </c:pt>
                <c:pt idx="313">
                  <c:v>7326.8620000000001</c:v>
                </c:pt>
                <c:pt idx="314">
                  <c:v>3654.0479999999998</c:v>
                </c:pt>
                <c:pt idx="315">
                  <c:v>3591.0340000000001</c:v>
                </c:pt>
                <c:pt idx="316">
                  <c:v>4410.0190000000002</c:v>
                </c:pt>
                <c:pt idx="317">
                  <c:v>5465.8879999999999</c:v>
                </c:pt>
                <c:pt idx="318">
                  <c:v>5000.0709999999999</c:v>
                </c:pt>
                <c:pt idx="319">
                  <c:v>6249.4449999999997</c:v>
                </c:pt>
                <c:pt idx="320">
                  <c:v>9144.3889999999992</c:v>
                </c:pt>
                <c:pt idx="321">
                  <c:v>10483.08</c:v>
                </c:pt>
                <c:pt idx="322">
                  <c:v>9786.4480000000003</c:v>
                </c:pt>
                <c:pt idx="323">
                  <c:v>3943.489</c:v>
                </c:pt>
                <c:pt idx="324">
                  <c:v>4635.7070000000003</c:v>
                </c:pt>
                <c:pt idx="325">
                  <c:v>9198.991</c:v>
                </c:pt>
                <c:pt idx="326">
                  <c:v>10596.2</c:v>
                </c:pt>
                <c:pt idx="327">
                  <c:v>7684.0190000000002</c:v>
                </c:pt>
                <c:pt idx="328">
                  <c:v>7528.8819999999996</c:v>
                </c:pt>
                <c:pt idx="329">
                  <c:v>6084.1570000000002</c:v>
                </c:pt>
                <c:pt idx="330">
                  <c:v>5002.0569999999998</c:v>
                </c:pt>
                <c:pt idx="331">
                  <c:v>6318.2290000000003</c:v>
                </c:pt>
                <c:pt idx="332">
                  <c:v>10818.83</c:v>
                </c:pt>
                <c:pt idx="333">
                  <c:v>8208.1640000000007</c:v>
                </c:pt>
                <c:pt idx="334">
                  <c:v>5949.1350000000002</c:v>
                </c:pt>
                <c:pt idx="335">
                  <c:v>6956.8609999999999</c:v>
                </c:pt>
                <c:pt idx="336">
                  <c:v>5907.6660000000002</c:v>
                </c:pt>
                <c:pt idx="337">
                  <c:v>9090.0679999999993</c:v>
                </c:pt>
                <c:pt idx="338">
                  <c:v>9475.3880000000008</c:v>
                </c:pt>
                <c:pt idx="339">
                  <c:v>8805.9850000000006</c:v>
                </c:pt>
                <c:pt idx="340">
                  <c:v>7898.6319999999996</c:v>
                </c:pt>
                <c:pt idx="341">
                  <c:v>9894.4719999999998</c:v>
                </c:pt>
                <c:pt idx="342">
                  <c:v>10582.15</c:v>
                </c:pt>
                <c:pt idx="343">
                  <c:v>8458.1080000000002</c:v>
                </c:pt>
                <c:pt idx="344">
                  <c:v>8763.2279999999992</c:v>
                </c:pt>
                <c:pt idx="345">
                  <c:v>11633.24</c:v>
                </c:pt>
                <c:pt idx="346">
                  <c:v>10199.219999999999</c:v>
                </c:pt>
                <c:pt idx="347">
                  <c:v>8467.7080000000005</c:v>
                </c:pt>
                <c:pt idx="348">
                  <c:v>11110.52</c:v>
                </c:pt>
                <c:pt idx="349">
                  <c:v>5029.0339999999997</c:v>
                </c:pt>
                <c:pt idx="350">
                  <c:v>7369.6019999999999</c:v>
                </c:pt>
                <c:pt idx="351">
                  <c:v>9391.3029999999999</c:v>
                </c:pt>
                <c:pt idx="352">
                  <c:v>9257.6740000000009</c:v>
                </c:pt>
                <c:pt idx="353">
                  <c:v>7856.482</c:v>
                </c:pt>
                <c:pt idx="354">
                  <c:v>5946.2610000000004</c:v>
                </c:pt>
                <c:pt idx="355">
                  <c:v>5441.3609999999999</c:v>
                </c:pt>
                <c:pt idx="356">
                  <c:v>6021.5439999999999</c:v>
                </c:pt>
                <c:pt idx="357">
                  <c:v>4948.7460000000001</c:v>
                </c:pt>
                <c:pt idx="358">
                  <c:v>7813.759</c:v>
                </c:pt>
                <c:pt idx="359">
                  <c:v>7256.3379999999997</c:v>
                </c:pt>
                <c:pt idx="360">
                  <c:v>9644.6530000000002</c:v>
                </c:pt>
                <c:pt idx="361">
                  <c:v>10217.950000000001</c:v>
                </c:pt>
                <c:pt idx="362">
                  <c:v>3334.9059999999999</c:v>
                </c:pt>
                <c:pt idx="363">
                  <c:v>6021.0829999999996</c:v>
                </c:pt>
                <c:pt idx="364">
                  <c:v>7514.5169999999998</c:v>
                </c:pt>
                <c:pt idx="365">
                  <c:v>5807.9309999999996</c:v>
                </c:pt>
                <c:pt idx="366">
                  <c:v>8477.2420000000002</c:v>
                </c:pt>
                <c:pt idx="367">
                  <c:v>7737.8029999999999</c:v>
                </c:pt>
                <c:pt idx="368">
                  <c:v>8551.7569999999996</c:v>
                </c:pt>
                <c:pt idx="369">
                  <c:v>8686.2819999999992</c:v>
                </c:pt>
                <c:pt idx="370">
                  <c:v>7908.45</c:v>
                </c:pt>
                <c:pt idx="371">
                  <c:v>0</c:v>
                </c:pt>
                <c:pt idx="372">
                  <c:v>8569.7459999999992</c:v>
                </c:pt>
                <c:pt idx="373">
                  <c:v>9066.348</c:v>
                </c:pt>
                <c:pt idx="374">
                  <c:v>7538.8419999999996</c:v>
                </c:pt>
                <c:pt idx="375">
                  <c:v>7591.53</c:v>
                </c:pt>
                <c:pt idx="376">
                  <c:v>2300.2930000000001</c:v>
                </c:pt>
                <c:pt idx="377">
                  <c:v>7858.8090000000002</c:v>
                </c:pt>
                <c:pt idx="378">
                  <c:v>7768.7640000000001</c:v>
                </c:pt>
                <c:pt idx="379">
                  <c:v>6962.26</c:v>
                </c:pt>
                <c:pt idx="380">
                  <c:v>6735.1440000000002</c:v>
                </c:pt>
                <c:pt idx="381">
                  <c:v>7312.1109999999999</c:v>
                </c:pt>
                <c:pt idx="382">
                  <c:v>8163.3459999999995</c:v>
                </c:pt>
                <c:pt idx="383">
                  <c:v>4244.3620000000001</c:v>
                </c:pt>
                <c:pt idx="384">
                  <c:v>5890.7579999999998</c:v>
                </c:pt>
                <c:pt idx="385">
                  <c:v>4911.8519999999999</c:v>
                </c:pt>
                <c:pt idx="386">
                  <c:v>7033.5129999999999</c:v>
                </c:pt>
                <c:pt idx="387">
                  <c:v>7038.01</c:v>
                </c:pt>
                <c:pt idx="388">
                  <c:v>8161.16</c:v>
                </c:pt>
                <c:pt idx="389">
                  <c:v>8063.3069999999998</c:v>
                </c:pt>
                <c:pt idx="390">
                  <c:v>7186.4449999999997</c:v>
                </c:pt>
                <c:pt idx="391">
                  <c:v>7162.4930000000004</c:v>
                </c:pt>
                <c:pt idx="392">
                  <c:v>4944.4889999999996</c:v>
                </c:pt>
                <c:pt idx="393">
                  <c:v>5153.0420000000004</c:v>
                </c:pt>
                <c:pt idx="394">
                  <c:v>4606.4110000000001</c:v>
                </c:pt>
                <c:pt idx="395">
                  <c:v>5150.3819999999996</c:v>
                </c:pt>
                <c:pt idx="396">
                  <c:v>7767.8980000000001</c:v>
                </c:pt>
                <c:pt idx="397">
                  <c:v>7105.174</c:v>
                </c:pt>
                <c:pt idx="398">
                  <c:v>6981.8090000000002</c:v>
                </c:pt>
                <c:pt idx="399">
                  <c:v>7456.3789999999999</c:v>
                </c:pt>
                <c:pt idx="400">
                  <c:v>7187.93</c:v>
                </c:pt>
                <c:pt idx="401">
                  <c:v>5968.3</c:v>
                </c:pt>
                <c:pt idx="402">
                  <c:v>5279.549</c:v>
                </c:pt>
                <c:pt idx="403">
                  <c:v>6790.4570000000003</c:v>
                </c:pt>
                <c:pt idx="404">
                  <c:v>7188.1369999999997</c:v>
                </c:pt>
                <c:pt idx="405">
                  <c:v>8483.8739999999998</c:v>
                </c:pt>
                <c:pt idx="406">
                  <c:v>6607.9809999999998</c:v>
                </c:pt>
                <c:pt idx="407">
                  <c:v>6271.3130000000001</c:v>
                </c:pt>
                <c:pt idx="408">
                  <c:v>6502.1660000000002</c:v>
                </c:pt>
                <c:pt idx="409">
                  <c:v>6508.2389999999996</c:v>
                </c:pt>
                <c:pt idx="410">
                  <c:v>8899.7450000000008</c:v>
                </c:pt>
                <c:pt idx="411">
                  <c:v>8301.3520000000008</c:v>
                </c:pt>
                <c:pt idx="412">
                  <c:v>5510.2039999999997</c:v>
                </c:pt>
                <c:pt idx="413">
                  <c:v>6600.6210000000001</c:v>
                </c:pt>
                <c:pt idx="414">
                  <c:v>4870.759</c:v>
                </c:pt>
                <c:pt idx="415">
                  <c:v>7453.3649999999998</c:v>
                </c:pt>
                <c:pt idx="416">
                  <c:v>6555.27</c:v>
                </c:pt>
                <c:pt idx="417">
                  <c:v>4028.5819999999999</c:v>
                </c:pt>
                <c:pt idx="418">
                  <c:v>9504.4719999999998</c:v>
                </c:pt>
                <c:pt idx="419">
                  <c:v>6819.9430000000002</c:v>
                </c:pt>
                <c:pt idx="420">
                  <c:v>6177.8209999999999</c:v>
                </c:pt>
                <c:pt idx="421">
                  <c:v>4382.3109999999997</c:v>
                </c:pt>
                <c:pt idx="422">
                  <c:v>3721.1320000000001</c:v>
                </c:pt>
                <c:pt idx="423">
                  <c:v>5812.2780000000002</c:v>
                </c:pt>
                <c:pt idx="424">
                  <c:v>5748.9769999999999</c:v>
                </c:pt>
                <c:pt idx="425">
                  <c:v>7127.2250000000004</c:v>
                </c:pt>
                <c:pt idx="426">
                  <c:v>4089.6550000000002</c:v>
                </c:pt>
                <c:pt idx="427">
                  <c:v>4647.1090000000004</c:v>
                </c:pt>
                <c:pt idx="428">
                  <c:v>6937.3689999999997</c:v>
                </c:pt>
                <c:pt idx="429">
                  <c:v>8449.973</c:v>
                </c:pt>
                <c:pt idx="430">
                  <c:v>5541.9979999999996</c:v>
                </c:pt>
                <c:pt idx="431">
                  <c:v>8107.4719999999998</c:v>
                </c:pt>
                <c:pt idx="432">
                  <c:v>4944.2910000000002</c:v>
                </c:pt>
                <c:pt idx="433">
                  <c:v>5449.9849999999997</c:v>
                </c:pt>
                <c:pt idx="434">
                  <c:v>7244.0950000000003</c:v>
                </c:pt>
                <c:pt idx="435">
                  <c:v>4340.6890000000003</c:v>
                </c:pt>
                <c:pt idx="436">
                  <c:v>5003.4480000000003</c:v>
                </c:pt>
                <c:pt idx="437">
                  <c:v>6546.0190000000002</c:v>
                </c:pt>
                <c:pt idx="438">
                  <c:v>4116.4750000000004</c:v>
                </c:pt>
                <c:pt idx="439">
                  <c:v>2968.9850000000001</c:v>
                </c:pt>
                <c:pt idx="440">
                  <c:v>3388.6120000000001</c:v>
                </c:pt>
                <c:pt idx="441">
                  <c:v>5975.6189999999997</c:v>
                </c:pt>
                <c:pt idx="442">
                  <c:v>8265.84</c:v>
                </c:pt>
                <c:pt idx="443">
                  <c:v>5169.1260000000002</c:v>
                </c:pt>
                <c:pt idx="444">
                  <c:v>4663.6130000000003</c:v>
                </c:pt>
                <c:pt idx="445">
                  <c:v>8209.5810000000001</c:v>
                </c:pt>
                <c:pt idx="446">
                  <c:v>8530.4089999999997</c:v>
                </c:pt>
                <c:pt idx="447">
                  <c:v>4740.2629999999999</c:v>
                </c:pt>
                <c:pt idx="448">
                  <c:v>4324.7020000000002</c:v>
                </c:pt>
                <c:pt idx="449">
                  <c:v>3595.578</c:v>
                </c:pt>
                <c:pt idx="450">
                  <c:v>2927.0320000000002</c:v>
                </c:pt>
                <c:pt idx="451">
                  <c:v>2429.261</c:v>
                </c:pt>
                <c:pt idx="452">
                  <c:v>3946.6419999999998</c:v>
                </c:pt>
                <c:pt idx="453">
                  <c:v>1857.4860000000001</c:v>
                </c:pt>
                <c:pt idx="454">
                  <c:v>1974.28</c:v>
                </c:pt>
                <c:pt idx="455">
                  <c:v>3829.1660000000002</c:v>
                </c:pt>
                <c:pt idx="456">
                  <c:v>3650.569</c:v>
                </c:pt>
                <c:pt idx="457">
                  <c:v>3590.8449999999998</c:v>
                </c:pt>
                <c:pt idx="458">
                  <c:v>4074.4670000000001</c:v>
                </c:pt>
                <c:pt idx="459">
                  <c:v>4621.3140000000003</c:v>
                </c:pt>
                <c:pt idx="460">
                  <c:v>3543.7109999999998</c:v>
                </c:pt>
                <c:pt idx="461">
                  <c:v>2813.886</c:v>
                </c:pt>
                <c:pt idx="462">
                  <c:v>6890.4920000000002</c:v>
                </c:pt>
                <c:pt idx="463">
                  <c:v>8439.0930000000008</c:v>
                </c:pt>
                <c:pt idx="464">
                  <c:v>6182.8230000000003</c:v>
                </c:pt>
                <c:pt idx="465">
                  <c:v>7239.8019999999997</c:v>
                </c:pt>
                <c:pt idx="466">
                  <c:v>3267.2820000000002</c:v>
                </c:pt>
                <c:pt idx="467">
                  <c:v>6059.5079999999998</c:v>
                </c:pt>
                <c:pt idx="468">
                  <c:v>6435.2169999999996</c:v>
                </c:pt>
                <c:pt idx="469">
                  <c:v>5103.2129999999997</c:v>
                </c:pt>
                <c:pt idx="470">
                  <c:v>1917.4880000000001</c:v>
                </c:pt>
                <c:pt idx="471">
                  <c:v>2136.6350000000002</c:v>
                </c:pt>
                <c:pt idx="472">
                  <c:v>2919.89</c:v>
                </c:pt>
                <c:pt idx="473">
                  <c:v>4666.3900000000003</c:v>
                </c:pt>
                <c:pt idx="474">
                  <c:v>4369.7939999999999</c:v>
                </c:pt>
                <c:pt idx="475">
                  <c:v>4041.779</c:v>
                </c:pt>
                <c:pt idx="476">
                  <c:v>4774.5230000000001</c:v>
                </c:pt>
                <c:pt idx="477">
                  <c:v>2867.3359999999998</c:v>
                </c:pt>
                <c:pt idx="478">
                  <c:v>2860.444</c:v>
                </c:pt>
                <c:pt idx="479">
                  <c:v>5254.5140000000001</c:v>
                </c:pt>
                <c:pt idx="480">
                  <c:v>3174.8919999999998</c:v>
                </c:pt>
                <c:pt idx="481">
                  <c:v>2948.8589999999999</c:v>
                </c:pt>
                <c:pt idx="482">
                  <c:v>3843.7570000000001</c:v>
                </c:pt>
                <c:pt idx="483">
                  <c:v>3268.998</c:v>
                </c:pt>
                <c:pt idx="484">
                  <c:v>5298.0159999999996</c:v>
                </c:pt>
                <c:pt idx="485">
                  <c:v>6173.558</c:v>
                </c:pt>
                <c:pt idx="486">
                  <c:v>6645.8370000000004</c:v>
                </c:pt>
                <c:pt idx="487">
                  <c:v>7016.268</c:v>
                </c:pt>
                <c:pt idx="488">
                  <c:v>7153.9309999999996</c:v>
                </c:pt>
                <c:pt idx="489">
                  <c:v>6993.2089999999998</c:v>
                </c:pt>
                <c:pt idx="490">
                  <c:v>5321.0429999999997</c:v>
                </c:pt>
                <c:pt idx="491">
                  <c:v>5328.0839999999998</c:v>
                </c:pt>
                <c:pt idx="492">
                  <c:v>3648.116</c:v>
                </c:pt>
                <c:pt idx="493">
                  <c:v>4333.165</c:v>
                </c:pt>
                <c:pt idx="494">
                  <c:v>3960.0010000000002</c:v>
                </c:pt>
                <c:pt idx="495">
                  <c:v>4136.482</c:v>
                </c:pt>
                <c:pt idx="496">
                  <c:v>4407.0200000000004</c:v>
                </c:pt>
                <c:pt idx="497">
                  <c:v>5198.7740000000003</c:v>
                </c:pt>
                <c:pt idx="498">
                  <c:v>4502.1350000000002</c:v>
                </c:pt>
                <c:pt idx="499">
                  <c:v>4140.0889999999999</c:v>
                </c:pt>
                <c:pt idx="500">
                  <c:v>3819.4859999999999</c:v>
                </c:pt>
                <c:pt idx="501">
                  <c:v>3655.4180000000001</c:v>
                </c:pt>
                <c:pt idx="502">
                  <c:v>5600.3270000000002</c:v>
                </c:pt>
                <c:pt idx="503">
                  <c:v>5635.9229999999998</c:v>
                </c:pt>
                <c:pt idx="504">
                  <c:v>6420.5010000000002</c:v>
                </c:pt>
                <c:pt idx="505">
                  <c:v>1506.9860000000001</c:v>
                </c:pt>
                <c:pt idx="506">
                  <c:v>1229.3630000000001</c:v>
                </c:pt>
                <c:pt idx="507">
                  <c:v>2611.482</c:v>
                </c:pt>
                <c:pt idx="508">
                  <c:v>2354.7550000000001</c:v>
                </c:pt>
                <c:pt idx="509">
                  <c:v>3134.694</c:v>
                </c:pt>
                <c:pt idx="510">
                  <c:v>5066.7740000000003</c:v>
                </c:pt>
                <c:pt idx="511">
                  <c:v>6518.62</c:v>
                </c:pt>
                <c:pt idx="512">
                  <c:v>10570.71</c:v>
                </c:pt>
                <c:pt idx="513">
                  <c:v>7652.0870000000004</c:v>
                </c:pt>
                <c:pt idx="514">
                  <c:v>4877.3230000000003</c:v>
                </c:pt>
                <c:pt idx="515">
                  <c:v>5018.7290000000003</c:v>
                </c:pt>
                <c:pt idx="516">
                  <c:v>3536.4369999999999</c:v>
                </c:pt>
                <c:pt idx="517">
                  <c:v>3496.1590000000001</c:v>
                </c:pt>
                <c:pt idx="518">
                  <c:v>5436.7719999999999</c:v>
                </c:pt>
                <c:pt idx="519">
                  <c:v>11517.5</c:v>
                </c:pt>
                <c:pt idx="520">
                  <c:v>7242.6959999999999</c:v>
                </c:pt>
                <c:pt idx="521">
                  <c:v>5421.7510000000002</c:v>
                </c:pt>
                <c:pt idx="522">
                  <c:v>4776.3440000000001</c:v>
                </c:pt>
                <c:pt idx="523">
                  <c:v>2988.7739999999999</c:v>
                </c:pt>
                <c:pt idx="524">
                  <c:v>2261.136</c:v>
                </c:pt>
                <c:pt idx="525">
                  <c:v>2506.0990000000002</c:v>
                </c:pt>
                <c:pt idx="526">
                  <c:v>5562.7569999999996</c:v>
                </c:pt>
                <c:pt idx="527">
                  <c:v>5149.8289999999997</c:v>
                </c:pt>
                <c:pt idx="528">
                  <c:v>3872.223</c:v>
                </c:pt>
                <c:pt idx="529">
                  <c:v>3848.5610000000001</c:v>
                </c:pt>
                <c:pt idx="530">
                  <c:v>2006.2</c:v>
                </c:pt>
                <c:pt idx="531">
                  <c:v>4119.6949999999997</c:v>
                </c:pt>
                <c:pt idx="532">
                  <c:v>4536.2969999999996</c:v>
                </c:pt>
                <c:pt idx="533">
                  <c:v>3990.2460000000001</c:v>
                </c:pt>
                <c:pt idx="534">
                  <c:v>4347.4610000000002</c:v>
                </c:pt>
                <c:pt idx="535">
                  <c:v>4303.2520000000004</c:v>
                </c:pt>
                <c:pt idx="536">
                  <c:v>4527.5559999999996</c:v>
                </c:pt>
                <c:pt idx="537">
                  <c:v>5019.6210000000001</c:v>
                </c:pt>
                <c:pt idx="538">
                  <c:v>1721.912</c:v>
                </c:pt>
                <c:pt idx="539">
                  <c:v>2219.895</c:v>
                </c:pt>
                <c:pt idx="540">
                  <c:v>2852.6410000000001</c:v>
                </c:pt>
                <c:pt idx="541">
                  <c:v>277.50009999999997</c:v>
                </c:pt>
                <c:pt idx="542">
                  <c:v>79.49221</c:v>
                </c:pt>
                <c:pt idx="543">
                  <c:v>2406.8870000000002</c:v>
                </c:pt>
                <c:pt idx="544">
                  <c:v>4590.2820000000002</c:v>
                </c:pt>
                <c:pt idx="545">
                  <c:v>4182.8100000000004</c:v>
                </c:pt>
                <c:pt idx="546">
                  <c:v>2205.1410000000001</c:v>
                </c:pt>
                <c:pt idx="547">
                  <c:v>3100.1579999999999</c:v>
                </c:pt>
                <c:pt idx="548">
                  <c:v>2232.4369999999999</c:v>
                </c:pt>
                <c:pt idx="549">
                  <c:v>1556.45</c:v>
                </c:pt>
                <c:pt idx="550">
                  <c:v>1680.95</c:v>
                </c:pt>
                <c:pt idx="551">
                  <c:v>733.47209999999995</c:v>
                </c:pt>
                <c:pt idx="552">
                  <c:v>4541.0150000000003</c:v>
                </c:pt>
                <c:pt idx="553">
                  <c:v>5091.6400000000003</c:v>
                </c:pt>
                <c:pt idx="554">
                  <c:v>4756.1769999999997</c:v>
                </c:pt>
                <c:pt idx="555">
                  <c:v>6237.0360000000001</c:v>
                </c:pt>
                <c:pt idx="556">
                  <c:v>4794.7250000000004</c:v>
                </c:pt>
                <c:pt idx="557">
                  <c:v>4933.9750000000004</c:v>
                </c:pt>
                <c:pt idx="558">
                  <c:v>4869.3509999999997</c:v>
                </c:pt>
                <c:pt idx="559">
                  <c:v>7962.7489999999998</c:v>
                </c:pt>
                <c:pt idx="560">
                  <c:v>8363.08</c:v>
                </c:pt>
                <c:pt idx="561">
                  <c:v>7061.8339999999998</c:v>
                </c:pt>
                <c:pt idx="562">
                  <c:v>1361.288</c:v>
                </c:pt>
                <c:pt idx="563">
                  <c:v>5183.4809999999998</c:v>
                </c:pt>
                <c:pt idx="564">
                  <c:v>1482.165</c:v>
                </c:pt>
                <c:pt idx="565">
                  <c:v>1409.3689999999999</c:v>
                </c:pt>
                <c:pt idx="566">
                  <c:v>2893.9749999999999</c:v>
                </c:pt>
                <c:pt idx="567">
                  <c:v>4075.5619999999999</c:v>
                </c:pt>
                <c:pt idx="568">
                  <c:v>3410.9830000000002</c:v>
                </c:pt>
                <c:pt idx="569">
                  <c:v>3628.529</c:v>
                </c:pt>
                <c:pt idx="570">
                  <c:v>7282.3850000000002</c:v>
                </c:pt>
                <c:pt idx="571">
                  <c:v>8807.0159999999996</c:v>
                </c:pt>
                <c:pt idx="572">
                  <c:v>5207.4459999999999</c:v>
                </c:pt>
                <c:pt idx="573">
                  <c:v>2846.2220000000002</c:v>
                </c:pt>
                <c:pt idx="574">
                  <c:v>2211.0030000000002</c:v>
                </c:pt>
                <c:pt idx="575">
                  <c:v>2717.7379999999998</c:v>
                </c:pt>
                <c:pt idx="576">
                  <c:v>6925.04</c:v>
                </c:pt>
                <c:pt idx="577">
                  <c:v>3361.7240000000002</c:v>
                </c:pt>
                <c:pt idx="578">
                  <c:v>3041.9989999999998</c:v>
                </c:pt>
                <c:pt idx="579">
                  <c:v>4054.3150000000001</c:v>
                </c:pt>
                <c:pt idx="580">
                  <c:v>6234.8969999999999</c:v>
                </c:pt>
                <c:pt idx="581">
                  <c:v>8508.518</c:v>
                </c:pt>
                <c:pt idx="582">
                  <c:v>10454.719999999999</c:v>
                </c:pt>
                <c:pt idx="583">
                  <c:v>8702.7909999999993</c:v>
                </c:pt>
                <c:pt idx="584">
                  <c:v>4191.1319999999996</c:v>
                </c:pt>
                <c:pt idx="585">
                  <c:v>3476.174</c:v>
                </c:pt>
                <c:pt idx="586">
                  <c:v>3275.7959999999998</c:v>
                </c:pt>
                <c:pt idx="587">
                  <c:v>2385.326</c:v>
                </c:pt>
                <c:pt idx="588">
                  <c:v>2366.3919999999998</c:v>
                </c:pt>
                <c:pt idx="589">
                  <c:v>6550.09</c:v>
                </c:pt>
                <c:pt idx="590">
                  <c:v>6636.4690000000001</c:v>
                </c:pt>
                <c:pt idx="591">
                  <c:v>8515.5370000000003</c:v>
                </c:pt>
                <c:pt idx="592">
                  <c:v>6366.8469999999998</c:v>
                </c:pt>
                <c:pt idx="593">
                  <c:v>3527.0819999999999</c:v>
                </c:pt>
                <c:pt idx="594">
                  <c:v>6387.8389999999999</c:v>
                </c:pt>
                <c:pt idx="595">
                  <c:v>8369.7759999999998</c:v>
                </c:pt>
                <c:pt idx="596">
                  <c:v>5190.317</c:v>
                </c:pt>
                <c:pt idx="597">
                  <c:v>5191.9430000000002</c:v>
                </c:pt>
                <c:pt idx="598">
                  <c:v>5241.0460000000003</c:v>
                </c:pt>
                <c:pt idx="599">
                  <c:v>3806.8879999999999</c:v>
                </c:pt>
                <c:pt idx="600">
                  <c:v>4294.5259999999998</c:v>
                </c:pt>
                <c:pt idx="601">
                  <c:v>2527.3130000000001</c:v>
                </c:pt>
                <c:pt idx="602">
                  <c:v>3380.7649999999999</c:v>
                </c:pt>
                <c:pt idx="603">
                  <c:v>7378.5169999999998</c:v>
                </c:pt>
                <c:pt idx="604">
                  <c:v>2921.2649999999999</c:v>
                </c:pt>
                <c:pt idx="605">
                  <c:v>5670.7659999999996</c:v>
                </c:pt>
                <c:pt idx="606">
                  <c:v>7999.3779999999997</c:v>
                </c:pt>
                <c:pt idx="607">
                  <c:v>5408.7960000000003</c:v>
                </c:pt>
                <c:pt idx="608">
                  <c:v>5548.9960000000001</c:v>
                </c:pt>
                <c:pt idx="609">
                  <c:v>5473.9750000000004</c:v>
                </c:pt>
                <c:pt idx="610">
                  <c:v>6372.7449999999999</c:v>
                </c:pt>
                <c:pt idx="611">
                  <c:v>6401.9539999999997</c:v>
                </c:pt>
                <c:pt idx="612">
                  <c:v>4509.6930000000002</c:v>
                </c:pt>
                <c:pt idx="613">
                  <c:v>2208.1680000000001</c:v>
                </c:pt>
                <c:pt idx="614">
                  <c:v>2369.9160000000002</c:v>
                </c:pt>
                <c:pt idx="615">
                  <c:v>5275.8959999999997</c:v>
                </c:pt>
                <c:pt idx="616">
                  <c:v>4271.9809999999998</c:v>
                </c:pt>
                <c:pt idx="617">
                  <c:v>6544.0370000000003</c:v>
                </c:pt>
                <c:pt idx="618">
                  <c:v>6992.19</c:v>
                </c:pt>
                <c:pt idx="619">
                  <c:v>3018.558</c:v>
                </c:pt>
                <c:pt idx="620">
                  <c:v>4813.9480000000003</c:v>
                </c:pt>
                <c:pt idx="621">
                  <c:v>7655.76</c:v>
                </c:pt>
                <c:pt idx="622">
                  <c:v>9334.5689999999995</c:v>
                </c:pt>
                <c:pt idx="623">
                  <c:v>5602.5640000000003</c:v>
                </c:pt>
                <c:pt idx="624">
                  <c:v>5100.8230000000003</c:v>
                </c:pt>
                <c:pt idx="625">
                  <c:v>4120.96</c:v>
                </c:pt>
                <c:pt idx="626">
                  <c:v>5746.6149999999998</c:v>
                </c:pt>
                <c:pt idx="627">
                  <c:v>7150.835</c:v>
                </c:pt>
                <c:pt idx="628">
                  <c:v>10253.5</c:v>
                </c:pt>
                <c:pt idx="629">
                  <c:v>10985.49</c:v>
                </c:pt>
                <c:pt idx="630">
                  <c:v>12117.56</c:v>
                </c:pt>
                <c:pt idx="631">
                  <c:v>7707.2849999999999</c:v>
                </c:pt>
                <c:pt idx="632">
                  <c:v>4864.4759999999997</c:v>
                </c:pt>
                <c:pt idx="633">
                  <c:v>6171.68</c:v>
                </c:pt>
                <c:pt idx="634">
                  <c:v>5798.0379999999996</c:v>
                </c:pt>
                <c:pt idx="635">
                  <c:v>6533.4589999999998</c:v>
                </c:pt>
                <c:pt idx="636">
                  <c:v>5224.6170000000002</c:v>
                </c:pt>
                <c:pt idx="637">
                  <c:v>4014.7339999999999</c:v>
                </c:pt>
                <c:pt idx="638">
                  <c:v>6298.7370000000001</c:v>
                </c:pt>
                <c:pt idx="639">
                  <c:v>6354.4939999999997</c:v>
                </c:pt>
                <c:pt idx="640">
                  <c:v>4269.24</c:v>
                </c:pt>
                <c:pt idx="641">
                  <c:v>2141.8470000000002</c:v>
                </c:pt>
                <c:pt idx="642">
                  <c:v>4210.7619999999997</c:v>
                </c:pt>
                <c:pt idx="643">
                  <c:v>4978.8190000000004</c:v>
                </c:pt>
                <c:pt idx="644">
                  <c:v>5065.8119999999999</c:v>
                </c:pt>
                <c:pt idx="645">
                  <c:v>4839.7550000000001</c:v>
                </c:pt>
                <c:pt idx="646">
                  <c:v>7989.7610000000004</c:v>
                </c:pt>
                <c:pt idx="647">
                  <c:v>8157.8289999999997</c:v>
                </c:pt>
                <c:pt idx="648">
                  <c:v>5267.4219999999996</c:v>
                </c:pt>
                <c:pt idx="649">
                  <c:v>5345.0290000000005</c:v>
                </c:pt>
                <c:pt idx="650">
                  <c:v>6199.5690000000004</c:v>
                </c:pt>
                <c:pt idx="651">
                  <c:v>5819.8419999999996</c:v>
                </c:pt>
                <c:pt idx="652">
                  <c:v>6913.0820000000003</c:v>
                </c:pt>
                <c:pt idx="653">
                  <c:v>4944.0519999999997</c:v>
                </c:pt>
                <c:pt idx="654">
                  <c:v>3980.288</c:v>
                </c:pt>
                <c:pt idx="655">
                  <c:v>3340.8980000000001</c:v>
                </c:pt>
                <c:pt idx="656">
                  <c:v>4597.5950000000003</c:v>
                </c:pt>
                <c:pt idx="657">
                  <c:v>4466.393</c:v>
                </c:pt>
                <c:pt idx="658">
                  <c:v>3635.1790000000001</c:v>
                </c:pt>
                <c:pt idx="659">
                  <c:v>5231.125</c:v>
                </c:pt>
                <c:pt idx="660">
                  <c:v>11125.73</c:v>
                </c:pt>
                <c:pt idx="661">
                  <c:v>2473.4520000000002</c:v>
                </c:pt>
                <c:pt idx="662">
                  <c:v>4572.7610000000004</c:v>
                </c:pt>
                <c:pt idx="663">
                  <c:v>6664.9250000000002</c:v>
                </c:pt>
                <c:pt idx="664">
                  <c:v>5538.23</c:v>
                </c:pt>
                <c:pt idx="665">
                  <c:v>10519.42</c:v>
                </c:pt>
                <c:pt idx="666">
                  <c:v>9903.8019999999997</c:v>
                </c:pt>
                <c:pt idx="667">
                  <c:v>5950.3739999999998</c:v>
                </c:pt>
                <c:pt idx="668">
                  <c:v>2606.1660000000002</c:v>
                </c:pt>
                <c:pt idx="669">
                  <c:v>4667.0079999999998</c:v>
                </c:pt>
                <c:pt idx="670">
                  <c:v>4890.2560000000003</c:v>
                </c:pt>
                <c:pt idx="671">
                  <c:v>6437.9390000000003</c:v>
                </c:pt>
                <c:pt idx="672">
                  <c:v>7916.8969999999999</c:v>
                </c:pt>
                <c:pt idx="673">
                  <c:v>5988.5630000000001</c:v>
                </c:pt>
                <c:pt idx="674">
                  <c:v>5514.5810000000001</c:v>
                </c:pt>
                <c:pt idx="675">
                  <c:v>8833.17</c:v>
                </c:pt>
                <c:pt idx="676">
                  <c:v>9009.5419999999995</c:v>
                </c:pt>
                <c:pt idx="677">
                  <c:v>9356.4210000000003</c:v>
                </c:pt>
                <c:pt idx="678">
                  <c:v>11468</c:v>
                </c:pt>
                <c:pt idx="679">
                  <c:v>3812.5459999999998</c:v>
                </c:pt>
                <c:pt idx="680">
                  <c:v>7462.5230000000001</c:v>
                </c:pt>
                <c:pt idx="681">
                  <c:v>7385.5940000000001</c:v>
                </c:pt>
                <c:pt idx="682">
                  <c:v>6736.6890000000003</c:v>
                </c:pt>
                <c:pt idx="683">
                  <c:v>5359.4319999999998</c:v>
                </c:pt>
                <c:pt idx="684">
                  <c:v>5658.4470000000001</c:v>
                </c:pt>
                <c:pt idx="685">
                  <c:v>4000.23</c:v>
                </c:pt>
                <c:pt idx="686">
                  <c:v>4797.848</c:v>
                </c:pt>
                <c:pt idx="687">
                  <c:v>4799.527</c:v>
                </c:pt>
                <c:pt idx="688">
                  <c:v>6308.9129999999996</c:v>
                </c:pt>
                <c:pt idx="689">
                  <c:v>9528.2710000000006</c:v>
                </c:pt>
                <c:pt idx="690">
                  <c:v>9035.4459999999999</c:v>
                </c:pt>
                <c:pt idx="691">
                  <c:v>10142.959999999999</c:v>
                </c:pt>
                <c:pt idx="692">
                  <c:v>9655.6010000000006</c:v>
                </c:pt>
                <c:pt idx="693">
                  <c:v>9953.5560000000005</c:v>
                </c:pt>
                <c:pt idx="694">
                  <c:v>7431.6369999999997</c:v>
                </c:pt>
                <c:pt idx="695">
                  <c:v>5352.7809999999999</c:v>
                </c:pt>
                <c:pt idx="696">
                  <c:v>7339.6949999999997</c:v>
                </c:pt>
                <c:pt idx="697">
                  <c:v>10315.67</c:v>
                </c:pt>
                <c:pt idx="698">
                  <c:v>4466.9399999999996</c:v>
                </c:pt>
                <c:pt idx="699">
                  <c:v>6438.3969999999999</c:v>
                </c:pt>
                <c:pt idx="700">
                  <c:v>4209.9260000000004</c:v>
                </c:pt>
                <c:pt idx="701">
                  <c:v>4305.2259999999997</c:v>
                </c:pt>
                <c:pt idx="702">
                  <c:v>2212.1550000000002</c:v>
                </c:pt>
                <c:pt idx="703">
                  <c:v>6647.8580000000002</c:v>
                </c:pt>
                <c:pt idx="704">
                  <c:v>7595.7709999999997</c:v>
                </c:pt>
                <c:pt idx="705">
                  <c:v>11823.86</c:v>
                </c:pt>
                <c:pt idx="706">
                  <c:v>11950.99</c:v>
                </c:pt>
                <c:pt idx="707">
                  <c:v>11735.87</c:v>
                </c:pt>
                <c:pt idx="708">
                  <c:v>7422.6589999999997</c:v>
                </c:pt>
                <c:pt idx="709">
                  <c:v>17834.45</c:v>
                </c:pt>
                <c:pt idx="710">
                  <c:v>8027.0309999999999</c:v>
                </c:pt>
                <c:pt idx="711">
                  <c:v>9006.6239999999998</c:v>
                </c:pt>
                <c:pt idx="712">
                  <c:v>6631.8689999999997</c:v>
                </c:pt>
                <c:pt idx="713">
                  <c:v>6945.732</c:v>
                </c:pt>
                <c:pt idx="714">
                  <c:v>4675.8029999999999</c:v>
                </c:pt>
                <c:pt idx="715">
                  <c:v>19699.990000000002</c:v>
                </c:pt>
                <c:pt idx="716">
                  <c:v>7805.5829999999996</c:v>
                </c:pt>
                <c:pt idx="717">
                  <c:v>8853.5879999999997</c:v>
                </c:pt>
                <c:pt idx="718">
                  <c:v>7230.9170000000004</c:v>
                </c:pt>
                <c:pt idx="719">
                  <c:v>7042.79</c:v>
                </c:pt>
                <c:pt idx="720">
                  <c:v>6122.7150000000001</c:v>
                </c:pt>
                <c:pt idx="721">
                  <c:v>5464.9070000000002</c:v>
                </c:pt>
                <c:pt idx="722">
                  <c:v>7242.48</c:v>
                </c:pt>
                <c:pt idx="723">
                  <c:v>6142.43</c:v>
                </c:pt>
                <c:pt idx="724">
                  <c:v>7918.7860000000001</c:v>
                </c:pt>
                <c:pt idx="725">
                  <c:v>7433.4669999999996</c:v>
                </c:pt>
                <c:pt idx="726">
                  <c:v>10658.82</c:v>
                </c:pt>
                <c:pt idx="727">
                  <c:v>9921.9619999999995</c:v>
                </c:pt>
                <c:pt idx="728">
                  <c:v>5525.0249999999996</c:v>
                </c:pt>
                <c:pt idx="729">
                  <c:v>7626.424</c:v>
                </c:pt>
                <c:pt idx="730">
                  <c:v>10476.98</c:v>
                </c:pt>
                <c:pt idx="731">
                  <c:v>15038.69</c:v>
                </c:pt>
                <c:pt idx="732">
                  <c:v>11768.04</c:v>
                </c:pt>
                <c:pt idx="733">
                  <c:v>6901.1890000000003</c:v>
                </c:pt>
                <c:pt idx="734">
                  <c:v>5104.5429999999997</c:v>
                </c:pt>
                <c:pt idx="735">
                  <c:v>5775.692</c:v>
                </c:pt>
                <c:pt idx="736">
                  <c:v>6428.2470000000003</c:v>
                </c:pt>
                <c:pt idx="737">
                  <c:v>6757.6620000000003</c:v>
                </c:pt>
                <c:pt idx="738">
                  <c:v>7919.9369999999999</c:v>
                </c:pt>
                <c:pt idx="739">
                  <c:v>6500.3630000000003</c:v>
                </c:pt>
                <c:pt idx="740">
                  <c:v>6804.7849999999999</c:v>
                </c:pt>
                <c:pt idx="741">
                  <c:v>5655.4610000000002</c:v>
                </c:pt>
                <c:pt idx="742">
                  <c:v>5154.1769999999997</c:v>
                </c:pt>
                <c:pt idx="743">
                  <c:v>11792.48</c:v>
                </c:pt>
                <c:pt idx="744">
                  <c:v>8465.0159999999996</c:v>
                </c:pt>
                <c:pt idx="745">
                  <c:v>5675.1930000000002</c:v>
                </c:pt>
                <c:pt idx="746">
                  <c:v>8161.5929999999998</c:v>
                </c:pt>
                <c:pt idx="747">
                  <c:v>3858.05</c:v>
                </c:pt>
                <c:pt idx="748">
                  <c:v>4527.9549999999999</c:v>
                </c:pt>
                <c:pt idx="749">
                  <c:v>6279.7449999999999</c:v>
                </c:pt>
                <c:pt idx="750">
                  <c:v>6181.665</c:v>
                </c:pt>
                <c:pt idx="751">
                  <c:v>5980.5069999999996</c:v>
                </c:pt>
                <c:pt idx="752">
                  <c:v>4918.7539999999999</c:v>
                </c:pt>
                <c:pt idx="753">
                  <c:v>7015.3310000000001</c:v>
                </c:pt>
                <c:pt idx="754">
                  <c:v>12248.05</c:v>
                </c:pt>
                <c:pt idx="755">
                  <c:v>11608.02</c:v>
                </c:pt>
                <c:pt idx="756">
                  <c:v>10243.77</c:v>
                </c:pt>
                <c:pt idx="757">
                  <c:v>7895.4769999999999</c:v>
                </c:pt>
                <c:pt idx="758">
                  <c:v>7642.1490000000003</c:v>
                </c:pt>
                <c:pt idx="759">
                  <c:v>3271.3429999999998</c:v>
                </c:pt>
                <c:pt idx="760">
                  <c:v>3140.143</c:v>
                </c:pt>
                <c:pt idx="761">
                  <c:v>4056.28</c:v>
                </c:pt>
                <c:pt idx="762">
                  <c:v>7835.2129999999997</c:v>
                </c:pt>
                <c:pt idx="763">
                  <c:v>7464.1679999999997</c:v>
                </c:pt>
                <c:pt idx="764">
                  <c:v>5983.2250000000004</c:v>
                </c:pt>
                <c:pt idx="765">
                  <c:v>6066.6229999999996</c:v>
                </c:pt>
                <c:pt idx="766">
                  <c:v>6492.4</c:v>
                </c:pt>
                <c:pt idx="767">
                  <c:v>8433.7790000000005</c:v>
                </c:pt>
                <c:pt idx="768">
                  <c:v>6868.9059999999999</c:v>
                </c:pt>
                <c:pt idx="769">
                  <c:v>5798.2539999999999</c:v>
                </c:pt>
                <c:pt idx="770">
                  <c:v>12545.18</c:v>
                </c:pt>
                <c:pt idx="771">
                  <c:v>8156.4719999999998</c:v>
                </c:pt>
                <c:pt idx="772">
                  <c:v>6416.6009999999997</c:v>
                </c:pt>
                <c:pt idx="773">
                  <c:v>6274.1509999999998</c:v>
                </c:pt>
                <c:pt idx="774">
                  <c:v>5635.5259999999998</c:v>
                </c:pt>
                <c:pt idx="775">
                  <c:v>5134.5169999999998</c:v>
                </c:pt>
                <c:pt idx="776">
                  <c:v>7410.1750000000002</c:v>
                </c:pt>
                <c:pt idx="777">
                  <c:v>5681.6260000000002</c:v>
                </c:pt>
                <c:pt idx="778">
                  <c:v>3605.1210000000001</c:v>
                </c:pt>
                <c:pt idx="779">
                  <c:v>2451.4450000000002</c:v>
                </c:pt>
                <c:pt idx="780">
                  <c:v>6031.3810000000003</c:v>
                </c:pt>
                <c:pt idx="781">
                  <c:v>5902.7359999999999</c:v>
                </c:pt>
                <c:pt idx="782">
                  <c:v>5700.0720000000001</c:v>
                </c:pt>
                <c:pt idx="783">
                  <c:v>8265.6839999999993</c:v>
                </c:pt>
                <c:pt idx="784">
                  <c:v>9007.4539999999997</c:v>
                </c:pt>
                <c:pt idx="785">
                  <c:v>10915.8</c:v>
                </c:pt>
                <c:pt idx="786">
                  <c:v>6527.7539999999999</c:v>
                </c:pt>
                <c:pt idx="787">
                  <c:v>7204.3950000000004</c:v>
                </c:pt>
                <c:pt idx="788">
                  <c:v>8640.9050000000007</c:v>
                </c:pt>
                <c:pt idx="789">
                  <c:v>7129.8230000000003</c:v>
                </c:pt>
                <c:pt idx="790">
                  <c:v>7205.6189999999997</c:v>
                </c:pt>
                <c:pt idx="791">
                  <c:v>7188.0469999999996</c:v>
                </c:pt>
                <c:pt idx="792">
                  <c:v>8984.9130000000005</c:v>
                </c:pt>
                <c:pt idx="793">
                  <c:v>6867.44</c:v>
                </c:pt>
                <c:pt idx="794">
                  <c:v>6241.02</c:v>
                </c:pt>
                <c:pt idx="795">
                  <c:v>5583.86</c:v>
                </c:pt>
                <c:pt idx="796">
                  <c:v>3775.578</c:v>
                </c:pt>
                <c:pt idx="797">
                  <c:v>3662.681</c:v>
                </c:pt>
                <c:pt idx="798">
                  <c:v>3763.701</c:v>
                </c:pt>
                <c:pt idx="799">
                  <c:v>4380.3370000000004</c:v>
                </c:pt>
                <c:pt idx="800">
                  <c:v>6166.0690000000004</c:v>
                </c:pt>
                <c:pt idx="801">
                  <c:v>6927.7240000000002</c:v>
                </c:pt>
                <c:pt idx="802">
                  <c:v>2074.982</c:v>
                </c:pt>
                <c:pt idx="803">
                  <c:v>722.71040000000005</c:v>
                </c:pt>
                <c:pt idx="804">
                  <c:v>3998.4090000000001</c:v>
                </c:pt>
                <c:pt idx="805">
                  <c:v>6167.9960000000001</c:v>
                </c:pt>
                <c:pt idx="806">
                  <c:v>6937.8059999999996</c:v>
                </c:pt>
                <c:pt idx="807">
                  <c:v>6729.1149999999998</c:v>
                </c:pt>
                <c:pt idx="808">
                  <c:v>7862.9160000000002</c:v>
                </c:pt>
                <c:pt idx="809">
                  <c:v>2456.8209999999999</c:v>
                </c:pt>
                <c:pt idx="810">
                  <c:v>4705.4709999999995</c:v>
                </c:pt>
                <c:pt idx="811">
                  <c:v>7186.2629999999999</c:v>
                </c:pt>
                <c:pt idx="812">
                  <c:v>7898.5060000000003</c:v>
                </c:pt>
                <c:pt idx="813">
                  <c:v>1879.355</c:v>
                </c:pt>
                <c:pt idx="814">
                  <c:v>3707.6509999999998</c:v>
                </c:pt>
                <c:pt idx="815">
                  <c:v>7044.95</c:v>
                </c:pt>
                <c:pt idx="816">
                  <c:v>8642.5020000000004</c:v>
                </c:pt>
                <c:pt idx="817">
                  <c:v>5109.5200000000004</c:v>
                </c:pt>
                <c:pt idx="818">
                  <c:v>20030.939999999999</c:v>
                </c:pt>
                <c:pt idx="819">
                  <c:v>10996.06</c:v>
                </c:pt>
                <c:pt idx="820">
                  <c:v>6113.9939999999997</c:v>
                </c:pt>
                <c:pt idx="821">
                  <c:v>6536.018</c:v>
                </c:pt>
                <c:pt idx="822">
                  <c:v>5249.7659999999996</c:v>
                </c:pt>
                <c:pt idx="823">
                  <c:v>4917.3249999999998</c:v>
                </c:pt>
                <c:pt idx="824">
                  <c:v>5321.6319999999996</c:v>
                </c:pt>
                <c:pt idx="825">
                  <c:v>4687.4669999999996</c:v>
                </c:pt>
                <c:pt idx="826">
                  <c:v>6795.9769999999999</c:v>
                </c:pt>
                <c:pt idx="827">
                  <c:v>7254.69</c:v>
                </c:pt>
                <c:pt idx="828">
                  <c:v>5915.0469999999996</c:v>
                </c:pt>
                <c:pt idx="829">
                  <c:v>8798.4030000000002</c:v>
                </c:pt>
                <c:pt idx="830">
                  <c:v>5517.4309999999996</c:v>
                </c:pt>
                <c:pt idx="831">
                  <c:v>5638.1009999999997</c:v>
                </c:pt>
                <c:pt idx="832">
                  <c:v>4778.7709999999997</c:v>
                </c:pt>
                <c:pt idx="833">
                  <c:v>3043.1779999999999</c:v>
                </c:pt>
                <c:pt idx="834">
                  <c:v>4266.2979999999998</c:v>
                </c:pt>
                <c:pt idx="835">
                  <c:v>8039.7809999999999</c:v>
                </c:pt>
                <c:pt idx="836">
                  <c:v>5150.9279999999999</c:v>
                </c:pt>
                <c:pt idx="837">
                  <c:v>3066.8789999999999</c:v>
                </c:pt>
                <c:pt idx="838">
                  <c:v>3546.5540000000001</c:v>
                </c:pt>
                <c:pt idx="839">
                  <c:v>5270.2160000000003</c:v>
                </c:pt>
                <c:pt idx="840">
                  <c:v>6581.7610000000004</c:v>
                </c:pt>
                <c:pt idx="841">
                  <c:v>5500.2659999999996</c:v>
                </c:pt>
                <c:pt idx="842">
                  <c:v>2473.6039999999998</c:v>
                </c:pt>
                <c:pt idx="843">
                  <c:v>4360.6130000000003</c:v>
                </c:pt>
                <c:pt idx="844">
                  <c:v>5654.5829999999996</c:v>
                </c:pt>
                <c:pt idx="845">
                  <c:v>5932.9780000000001</c:v>
                </c:pt>
                <c:pt idx="846">
                  <c:v>6468.2449999999999</c:v>
                </c:pt>
                <c:pt idx="847">
                  <c:v>5669.4380000000001</c:v>
                </c:pt>
                <c:pt idx="848">
                  <c:v>1815.519</c:v>
                </c:pt>
                <c:pt idx="849">
                  <c:v>1595.665</c:v>
                </c:pt>
                <c:pt idx="850">
                  <c:v>1421.213</c:v>
                </c:pt>
                <c:pt idx="851">
                  <c:v>140.67269999999999</c:v>
                </c:pt>
                <c:pt idx="852">
                  <c:v>2818.86</c:v>
                </c:pt>
                <c:pt idx="853">
                  <c:v>5127.9650000000001</c:v>
                </c:pt>
                <c:pt idx="854">
                  <c:v>5188.2359999999999</c:v>
                </c:pt>
                <c:pt idx="855">
                  <c:v>3979.58</c:v>
                </c:pt>
                <c:pt idx="856">
                  <c:v>4526.848</c:v>
                </c:pt>
                <c:pt idx="857">
                  <c:v>5153.1540000000005</c:v>
                </c:pt>
                <c:pt idx="858">
                  <c:v>5399.3829999999998</c:v>
                </c:pt>
                <c:pt idx="859">
                  <c:v>1934.992</c:v>
                </c:pt>
                <c:pt idx="860">
                  <c:v>3605.5650000000001</c:v>
                </c:pt>
                <c:pt idx="861">
                  <c:v>5995.598</c:v>
                </c:pt>
                <c:pt idx="862">
                  <c:v>5738.4750000000004</c:v>
                </c:pt>
                <c:pt idx="863">
                  <c:v>2609.1979999999999</c:v>
                </c:pt>
                <c:pt idx="864">
                  <c:v>2921.625</c:v>
                </c:pt>
                <c:pt idx="865">
                  <c:v>2991.4650000000001</c:v>
                </c:pt>
                <c:pt idx="866">
                  <c:v>2704.1210000000001</c:v>
                </c:pt>
                <c:pt idx="867">
                  <c:v>1733.6220000000001</c:v>
                </c:pt>
                <c:pt idx="868">
                  <c:v>1413.9159999999999</c:v>
                </c:pt>
                <c:pt idx="869">
                  <c:v>1654.556</c:v>
                </c:pt>
                <c:pt idx="870">
                  <c:v>2895.645</c:v>
                </c:pt>
                <c:pt idx="871">
                  <c:v>4298.9660000000003</c:v>
                </c:pt>
                <c:pt idx="872">
                  <c:v>6507.0879999999997</c:v>
                </c:pt>
                <c:pt idx="873">
                  <c:v>9193.2099999999991</c:v>
                </c:pt>
                <c:pt idx="874">
                  <c:v>9324.2980000000007</c:v>
                </c:pt>
                <c:pt idx="875">
                  <c:v>6684.4120000000003</c:v>
                </c:pt>
                <c:pt idx="876">
                  <c:v>7556.5789999999997</c:v>
                </c:pt>
                <c:pt idx="877">
                  <c:v>4344.6859999999997</c:v>
                </c:pt>
                <c:pt idx="878">
                  <c:v>6560.518</c:v>
                </c:pt>
                <c:pt idx="879">
                  <c:v>3870.69</c:v>
                </c:pt>
                <c:pt idx="880">
                  <c:v>4881.0609999999997</c:v>
                </c:pt>
                <c:pt idx="881">
                  <c:v>7349.1610000000001</c:v>
                </c:pt>
                <c:pt idx="882">
                  <c:v>7570.3810000000003</c:v>
                </c:pt>
                <c:pt idx="883">
                  <c:v>6453.3940000000002</c:v>
                </c:pt>
                <c:pt idx="884">
                  <c:v>5957.4390000000003</c:v>
                </c:pt>
                <c:pt idx="885">
                  <c:v>3575.5239999999999</c:v>
                </c:pt>
                <c:pt idx="886">
                  <c:v>2375.9850000000001</c:v>
                </c:pt>
                <c:pt idx="887">
                  <c:v>2968.1770000000001</c:v>
                </c:pt>
                <c:pt idx="888">
                  <c:v>4040.634</c:v>
                </c:pt>
                <c:pt idx="889">
                  <c:v>3394.4059999999999</c:v>
                </c:pt>
                <c:pt idx="890">
                  <c:v>2922.0529999999999</c:v>
                </c:pt>
                <c:pt idx="891">
                  <c:v>5311.38</c:v>
                </c:pt>
                <c:pt idx="892">
                  <c:v>5839.5619999999999</c:v>
                </c:pt>
                <c:pt idx="893">
                  <c:v>4108.576</c:v>
                </c:pt>
                <c:pt idx="894">
                  <c:v>2498.5700000000002</c:v>
                </c:pt>
                <c:pt idx="895">
                  <c:v>3589.203</c:v>
                </c:pt>
                <c:pt idx="896">
                  <c:v>2038.704</c:v>
                </c:pt>
                <c:pt idx="897">
                  <c:v>2705.5129999999999</c:v>
                </c:pt>
                <c:pt idx="898">
                  <c:v>1951.1969999999999</c:v>
                </c:pt>
                <c:pt idx="899">
                  <c:v>2965.683</c:v>
                </c:pt>
                <c:pt idx="900">
                  <c:v>6791.893</c:v>
                </c:pt>
                <c:pt idx="901">
                  <c:v>7638.1270000000004</c:v>
                </c:pt>
                <c:pt idx="902">
                  <c:v>5306.5889999999999</c:v>
                </c:pt>
                <c:pt idx="903">
                  <c:v>4973.3519999999999</c:v>
                </c:pt>
                <c:pt idx="904">
                  <c:v>4325.6440000000002</c:v>
                </c:pt>
                <c:pt idx="905">
                  <c:v>5851.277</c:v>
                </c:pt>
                <c:pt idx="906">
                  <c:v>5847.7470000000003</c:v>
                </c:pt>
                <c:pt idx="907">
                  <c:v>1540.7080000000001</c:v>
                </c:pt>
                <c:pt idx="908">
                  <c:v>3812.45</c:v>
                </c:pt>
                <c:pt idx="909">
                  <c:v>5248.2160000000003</c:v>
                </c:pt>
                <c:pt idx="910">
                  <c:v>4146.4679999999998</c:v>
                </c:pt>
                <c:pt idx="911">
                  <c:v>9265.8880000000008</c:v>
                </c:pt>
                <c:pt idx="912">
                  <c:v>6528.4960000000001</c:v>
                </c:pt>
                <c:pt idx="913">
                  <c:v>5249.4340000000002</c:v>
                </c:pt>
                <c:pt idx="914">
                  <c:v>6081.2449999999999</c:v>
                </c:pt>
                <c:pt idx="915">
                  <c:v>3043.4720000000002</c:v>
                </c:pt>
                <c:pt idx="916">
                  <c:v>4197.0569999999998</c:v>
                </c:pt>
                <c:pt idx="917">
                  <c:v>6431.3850000000002</c:v>
                </c:pt>
                <c:pt idx="918">
                  <c:v>5516.82</c:v>
                </c:pt>
                <c:pt idx="919">
                  <c:v>5470.8959999999997</c:v>
                </c:pt>
                <c:pt idx="920">
                  <c:v>5402.0870000000004</c:v>
                </c:pt>
                <c:pt idx="921">
                  <c:v>6830.9740000000002</c:v>
                </c:pt>
                <c:pt idx="922">
                  <c:v>6795.817</c:v>
                </c:pt>
                <c:pt idx="923">
                  <c:v>7994.3819999999996</c:v>
                </c:pt>
                <c:pt idx="924">
                  <c:v>4712.5789999999997</c:v>
                </c:pt>
                <c:pt idx="925">
                  <c:v>3054.634</c:v>
                </c:pt>
                <c:pt idx="926">
                  <c:v>4105.0050000000001</c:v>
                </c:pt>
                <c:pt idx="927">
                  <c:v>4025.0459999999998</c:v>
                </c:pt>
                <c:pt idx="928">
                  <c:v>2318.52</c:v>
                </c:pt>
                <c:pt idx="929">
                  <c:v>2678.096</c:v>
                </c:pt>
                <c:pt idx="930">
                  <c:v>4940.5929999999998</c:v>
                </c:pt>
                <c:pt idx="931">
                  <c:v>3530.7570000000001</c:v>
                </c:pt>
                <c:pt idx="932">
                  <c:v>5204.1559999999999</c:v>
                </c:pt>
                <c:pt idx="933">
                  <c:v>1600.444</c:v>
                </c:pt>
                <c:pt idx="934">
                  <c:v>303.59980000000002</c:v>
                </c:pt>
                <c:pt idx="935">
                  <c:v>232.79910000000001</c:v>
                </c:pt>
                <c:pt idx="936">
                  <c:v>2615.181</c:v>
                </c:pt>
                <c:pt idx="937">
                  <c:v>3949.7330000000002</c:v>
                </c:pt>
                <c:pt idx="938">
                  <c:v>4870.8249999999998</c:v>
                </c:pt>
                <c:pt idx="939">
                  <c:v>5020.5039999999999</c:v>
                </c:pt>
                <c:pt idx="940">
                  <c:v>6124.509</c:v>
                </c:pt>
                <c:pt idx="941">
                  <c:v>6980.9620000000004</c:v>
                </c:pt>
                <c:pt idx="942">
                  <c:v>3893.1460000000002</c:v>
                </c:pt>
                <c:pt idx="943">
                  <c:v>4620.6880000000001</c:v>
                </c:pt>
                <c:pt idx="944">
                  <c:v>4778.4669999999996</c:v>
                </c:pt>
                <c:pt idx="945">
                  <c:v>4020.1419999999998</c:v>
                </c:pt>
                <c:pt idx="946">
                  <c:v>4498.1120000000001</c:v>
                </c:pt>
                <c:pt idx="947">
                  <c:v>4751.7340000000004</c:v>
                </c:pt>
                <c:pt idx="948">
                  <c:v>4126.2309999999998</c:v>
                </c:pt>
                <c:pt idx="949">
                  <c:v>6189.3019999999997</c:v>
                </c:pt>
                <c:pt idx="950">
                  <c:v>8294.6350000000002</c:v>
                </c:pt>
                <c:pt idx="951">
                  <c:v>8499.8909999999996</c:v>
                </c:pt>
                <c:pt idx="952">
                  <c:v>3994.8890000000001</c:v>
                </c:pt>
                <c:pt idx="953">
                  <c:v>5464.9769999999999</c:v>
                </c:pt>
                <c:pt idx="954">
                  <c:v>8012.4</c:v>
                </c:pt>
                <c:pt idx="955">
                  <c:v>8848.3040000000001</c:v>
                </c:pt>
                <c:pt idx="956">
                  <c:v>8429.6299999999992</c:v>
                </c:pt>
                <c:pt idx="957">
                  <c:v>3577.3739999999998</c:v>
                </c:pt>
                <c:pt idx="958">
                  <c:v>3945.7840000000001</c:v>
                </c:pt>
                <c:pt idx="959">
                  <c:v>6271.902</c:v>
                </c:pt>
                <c:pt idx="960">
                  <c:v>2939.1460000000002</c:v>
                </c:pt>
                <c:pt idx="961">
                  <c:v>6455.3649999999998</c:v>
                </c:pt>
                <c:pt idx="962">
                  <c:v>7666.6279999999997</c:v>
                </c:pt>
                <c:pt idx="963">
                  <c:v>8082.3549999999996</c:v>
                </c:pt>
                <c:pt idx="964">
                  <c:v>8791.1910000000007</c:v>
                </c:pt>
                <c:pt idx="965">
                  <c:v>7495.9279999999999</c:v>
                </c:pt>
                <c:pt idx="966">
                  <c:v>7215.8540000000003</c:v>
                </c:pt>
                <c:pt idx="967">
                  <c:v>7041.3119999999999</c:v>
                </c:pt>
                <c:pt idx="968">
                  <c:v>3458.5070000000001</c:v>
                </c:pt>
                <c:pt idx="969">
                  <c:v>3934.1039999999998</c:v>
                </c:pt>
                <c:pt idx="970">
                  <c:v>5540.8689999999997</c:v>
                </c:pt>
                <c:pt idx="971">
                  <c:v>7223.393</c:v>
                </c:pt>
                <c:pt idx="972">
                  <c:v>4152.47</c:v>
                </c:pt>
                <c:pt idx="973">
                  <c:v>1034.4749999999999</c:v>
                </c:pt>
                <c:pt idx="974">
                  <c:v>6123.7420000000002</c:v>
                </c:pt>
                <c:pt idx="975">
                  <c:v>5021.9989999999998</c:v>
                </c:pt>
                <c:pt idx="976">
                  <c:v>6914.5330000000004</c:v>
                </c:pt>
                <c:pt idx="977">
                  <c:v>7310.3059999999996</c:v>
                </c:pt>
                <c:pt idx="978">
                  <c:v>6665.4009999999998</c:v>
                </c:pt>
                <c:pt idx="979">
                  <c:v>3174.8409999999999</c:v>
                </c:pt>
                <c:pt idx="980">
                  <c:v>7243.16</c:v>
                </c:pt>
                <c:pt idx="981">
                  <c:v>8951.2070000000003</c:v>
                </c:pt>
                <c:pt idx="982">
                  <c:v>10899.13</c:v>
                </c:pt>
                <c:pt idx="983">
                  <c:v>9101.08</c:v>
                </c:pt>
                <c:pt idx="984">
                  <c:v>2582.0149999999999</c:v>
                </c:pt>
                <c:pt idx="985">
                  <c:v>6190.5110000000004</c:v>
                </c:pt>
                <c:pt idx="986">
                  <c:v>5800.6369999999997</c:v>
                </c:pt>
                <c:pt idx="987">
                  <c:v>8257.1139999999996</c:v>
                </c:pt>
                <c:pt idx="988">
                  <c:v>5882.7860000000001</c:v>
                </c:pt>
                <c:pt idx="989">
                  <c:v>6975.2849999999999</c:v>
                </c:pt>
                <c:pt idx="990">
                  <c:v>7860.8909999999996</c:v>
                </c:pt>
                <c:pt idx="991">
                  <c:v>5566.9650000000001</c:v>
                </c:pt>
                <c:pt idx="992">
                  <c:v>7617.3720000000003</c:v>
                </c:pt>
                <c:pt idx="993">
                  <c:v>10900.81</c:v>
                </c:pt>
                <c:pt idx="994">
                  <c:v>7800.3040000000001</c:v>
                </c:pt>
                <c:pt idx="995">
                  <c:v>7470.9120000000003</c:v>
                </c:pt>
                <c:pt idx="996">
                  <c:v>8910.3150000000005</c:v>
                </c:pt>
                <c:pt idx="997">
                  <c:v>9224.9079999999994</c:v>
                </c:pt>
                <c:pt idx="998">
                  <c:v>8077.3490000000002</c:v>
                </c:pt>
                <c:pt idx="999">
                  <c:v>5881.0820000000003</c:v>
                </c:pt>
                <c:pt idx="1000">
                  <c:v>7271.93</c:v>
                </c:pt>
                <c:pt idx="1001">
                  <c:v>5926.5169999999998</c:v>
                </c:pt>
                <c:pt idx="1002">
                  <c:v>6895.7290000000003</c:v>
                </c:pt>
                <c:pt idx="1003">
                  <c:v>8043.1639999999998</c:v>
                </c:pt>
                <c:pt idx="1004">
                  <c:v>9715.7579999999998</c:v>
                </c:pt>
                <c:pt idx="1005">
                  <c:v>9687.8909999999996</c:v>
                </c:pt>
                <c:pt idx="1006">
                  <c:v>9948.3359999999993</c:v>
                </c:pt>
                <c:pt idx="1007">
                  <c:v>10091.959999999999</c:v>
                </c:pt>
                <c:pt idx="1008">
                  <c:v>8254.5650000000005</c:v>
                </c:pt>
                <c:pt idx="1009">
                  <c:v>5071.7629999999999</c:v>
                </c:pt>
                <c:pt idx="1010">
                  <c:v>7117.7629999999999</c:v>
                </c:pt>
                <c:pt idx="1011">
                  <c:v>8550.2459999999992</c:v>
                </c:pt>
                <c:pt idx="1012">
                  <c:v>7555.2650000000003</c:v>
                </c:pt>
                <c:pt idx="1013">
                  <c:v>8020.2640000000001</c:v>
                </c:pt>
                <c:pt idx="1014">
                  <c:v>8322.4110000000001</c:v>
                </c:pt>
                <c:pt idx="1015">
                  <c:v>10132.700000000001</c:v>
                </c:pt>
                <c:pt idx="1016">
                  <c:v>8117.335</c:v>
                </c:pt>
                <c:pt idx="1017">
                  <c:v>4885.1660000000002</c:v>
                </c:pt>
                <c:pt idx="1018">
                  <c:v>5614.7529999999997</c:v>
                </c:pt>
                <c:pt idx="1019">
                  <c:v>7649.7340000000004</c:v>
                </c:pt>
                <c:pt idx="1020">
                  <c:v>10163.19</c:v>
                </c:pt>
                <c:pt idx="1021">
                  <c:v>4449.2439999999997</c:v>
                </c:pt>
                <c:pt idx="1022">
                  <c:v>5957.7460000000001</c:v>
                </c:pt>
                <c:pt idx="1023">
                  <c:v>6205.35</c:v>
                </c:pt>
                <c:pt idx="1024">
                  <c:v>6637.8580000000002</c:v>
                </c:pt>
                <c:pt idx="1025">
                  <c:v>10952.76</c:v>
                </c:pt>
                <c:pt idx="1026">
                  <c:v>10698.37</c:v>
                </c:pt>
                <c:pt idx="1027">
                  <c:v>11879.23</c:v>
                </c:pt>
                <c:pt idx="1028">
                  <c:v>10073.57</c:v>
                </c:pt>
                <c:pt idx="1029">
                  <c:v>5565.7079999999996</c:v>
                </c:pt>
                <c:pt idx="1030">
                  <c:v>6329.5540000000001</c:v>
                </c:pt>
                <c:pt idx="1031">
                  <c:v>9101.9660000000003</c:v>
                </c:pt>
                <c:pt idx="1032">
                  <c:v>10195.51</c:v>
                </c:pt>
                <c:pt idx="1033">
                  <c:v>9732.2279999999992</c:v>
                </c:pt>
                <c:pt idx="1034">
                  <c:v>9145.1</c:v>
                </c:pt>
                <c:pt idx="1035">
                  <c:v>11604.62</c:v>
                </c:pt>
                <c:pt idx="1036">
                  <c:v>11068.1</c:v>
                </c:pt>
                <c:pt idx="1037">
                  <c:v>8433.6540000000005</c:v>
                </c:pt>
                <c:pt idx="1038">
                  <c:v>9220.3420000000006</c:v>
                </c:pt>
                <c:pt idx="1039">
                  <c:v>9050.2839999999997</c:v>
                </c:pt>
                <c:pt idx="1040">
                  <c:v>11798.13</c:v>
                </c:pt>
                <c:pt idx="1041">
                  <c:v>14942.26</c:v>
                </c:pt>
                <c:pt idx="1042">
                  <c:v>20761.68</c:v>
                </c:pt>
                <c:pt idx="1043">
                  <c:v>10328.41</c:v>
                </c:pt>
                <c:pt idx="1044">
                  <c:v>7534.6469999999999</c:v>
                </c:pt>
                <c:pt idx="1045">
                  <c:v>4190.0940000000001</c:v>
                </c:pt>
                <c:pt idx="1046">
                  <c:v>4180.0259999999998</c:v>
                </c:pt>
                <c:pt idx="1047">
                  <c:v>2183.1509999999998</c:v>
                </c:pt>
                <c:pt idx="1048">
                  <c:v>4904.4480000000003</c:v>
                </c:pt>
                <c:pt idx="1049">
                  <c:v>4612.6289999999999</c:v>
                </c:pt>
                <c:pt idx="1050">
                  <c:v>4745.098</c:v>
                </c:pt>
                <c:pt idx="1051">
                  <c:v>5647.0640000000003</c:v>
                </c:pt>
                <c:pt idx="1052">
                  <c:v>10496.56</c:v>
                </c:pt>
                <c:pt idx="1053">
                  <c:v>12467.1</c:v>
                </c:pt>
                <c:pt idx="1054">
                  <c:v>7533.8159999999998</c:v>
                </c:pt>
                <c:pt idx="1055">
                  <c:v>8080.2340000000004</c:v>
                </c:pt>
                <c:pt idx="1056">
                  <c:v>8881.6020000000008</c:v>
                </c:pt>
                <c:pt idx="1057">
                  <c:v>9702.5229999999992</c:v>
                </c:pt>
                <c:pt idx="1058">
                  <c:v>8951.0990000000002</c:v>
                </c:pt>
                <c:pt idx="1059">
                  <c:v>8368.4599999999991</c:v>
                </c:pt>
                <c:pt idx="1060">
                  <c:v>5935.5219999999999</c:v>
                </c:pt>
                <c:pt idx="1061">
                  <c:v>5437.4830000000002</c:v>
                </c:pt>
                <c:pt idx="1062">
                  <c:v>5101.6980000000003</c:v>
                </c:pt>
                <c:pt idx="1063">
                  <c:v>5856.95</c:v>
                </c:pt>
                <c:pt idx="1064">
                  <c:v>10351.73</c:v>
                </c:pt>
                <c:pt idx="1065">
                  <c:v>10826.08</c:v>
                </c:pt>
                <c:pt idx="1066">
                  <c:v>11738.37</c:v>
                </c:pt>
                <c:pt idx="1067">
                  <c:v>10280.959999999999</c:v>
                </c:pt>
                <c:pt idx="1068">
                  <c:v>5726.03</c:v>
                </c:pt>
                <c:pt idx="1069">
                  <c:v>8490.7479999999996</c:v>
                </c:pt>
                <c:pt idx="1070">
                  <c:v>10307.27</c:v>
                </c:pt>
                <c:pt idx="1071">
                  <c:v>9932.9660000000003</c:v>
                </c:pt>
                <c:pt idx="1072">
                  <c:v>9793.0730000000003</c:v>
                </c:pt>
                <c:pt idx="1073">
                  <c:v>8679.9789999999994</c:v>
                </c:pt>
                <c:pt idx="1074">
                  <c:v>9703.7759999999998</c:v>
                </c:pt>
                <c:pt idx="1075">
                  <c:v>7758.5940000000001</c:v>
                </c:pt>
                <c:pt idx="1076">
                  <c:v>12473.76</c:v>
                </c:pt>
                <c:pt idx="1077">
                  <c:v>6802.1170000000002</c:v>
                </c:pt>
                <c:pt idx="1078">
                  <c:v>8129.86</c:v>
                </c:pt>
                <c:pt idx="1079">
                  <c:v>12313.07</c:v>
                </c:pt>
                <c:pt idx="1080">
                  <c:v>16127.55</c:v>
                </c:pt>
                <c:pt idx="1081">
                  <c:v>12199.66</c:v>
                </c:pt>
                <c:pt idx="1082">
                  <c:v>12921.78</c:v>
                </c:pt>
                <c:pt idx="1083">
                  <c:v>8422.09</c:v>
                </c:pt>
                <c:pt idx="1084">
                  <c:v>6011.6629999999996</c:v>
                </c:pt>
                <c:pt idx="1085">
                  <c:v>3718.9369999999999</c:v>
                </c:pt>
                <c:pt idx="1086">
                  <c:v>2526.9319999999998</c:v>
                </c:pt>
                <c:pt idx="1087">
                  <c:v>5164.6769999999997</c:v>
                </c:pt>
                <c:pt idx="1088">
                  <c:v>8772.9830000000002</c:v>
                </c:pt>
                <c:pt idx="1089">
                  <c:v>7363.3360000000002</c:v>
                </c:pt>
                <c:pt idx="1090">
                  <c:v>8098.7619999999997</c:v>
                </c:pt>
                <c:pt idx="1091">
                  <c:v>6496.4740000000002</c:v>
                </c:pt>
                <c:pt idx="1092">
                  <c:v>7243.3720000000003</c:v>
                </c:pt>
                <c:pt idx="1093">
                  <c:v>9516.8060000000005</c:v>
                </c:pt>
                <c:pt idx="1094">
                  <c:v>8472.07</c:v>
                </c:pt>
                <c:pt idx="1095">
                  <c:v>6564.2479999999996</c:v>
                </c:pt>
                <c:pt idx="1096">
                  <c:v>5453.4170000000004</c:v>
                </c:pt>
                <c:pt idx="1097">
                  <c:v>6599.75</c:v>
                </c:pt>
                <c:pt idx="1098">
                  <c:v>8590.6110000000008</c:v>
                </c:pt>
                <c:pt idx="1099">
                  <c:v>4454.43</c:v>
                </c:pt>
                <c:pt idx="1100">
                  <c:v>6636.3779999999997</c:v>
                </c:pt>
                <c:pt idx="1101">
                  <c:v>6002.1779999999999</c:v>
                </c:pt>
                <c:pt idx="1102">
                  <c:v>7693.0379999999996</c:v>
                </c:pt>
                <c:pt idx="1103">
                  <c:v>10105.93</c:v>
                </c:pt>
                <c:pt idx="1104">
                  <c:v>8531.3909999999996</c:v>
                </c:pt>
                <c:pt idx="1105">
                  <c:v>6073.9049999999997</c:v>
                </c:pt>
                <c:pt idx="1106">
                  <c:v>5041.3549999999996</c:v>
                </c:pt>
                <c:pt idx="1107">
                  <c:v>3841.2170000000001</c:v>
                </c:pt>
                <c:pt idx="1108">
                  <c:v>7226.5910000000003</c:v>
                </c:pt>
                <c:pt idx="1109">
                  <c:v>7190.3249999999998</c:v>
                </c:pt>
                <c:pt idx="1110">
                  <c:v>8112.16</c:v>
                </c:pt>
                <c:pt idx="1111">
                  <c:v>9091.5360000000001</c:v>
                </c:pt>
                <c:pt idx="1112">
                  <c:v>8600.4719999999998</c:v>
                </c:pt>
                <c:pt idx="1113">
                  <c:v>7732.3140000000003</c:v>
                </c:pt>
                <c:pt idx="1114">
                  <c:v>8107.799</c:v>
                </c:pt>
                <c:pt idx="1115">
                  <c:v>10015.5</c:v>
                </c:pt>
                <c:pt idx="1116">
                  <c:v>10985.35</c:v>
                </c:pt>
                <c:pt idx="1117">
                  <c:v>2607.806</c:v>
                </c:pt>
                <c:pt idx="1118">
                  <c:v>3417.3980000000001</c:v>
                </c:pt>
                <c:pt idx="1119">
                  <c:v>2773.71</c:v>
                </c:pt>
                <c:pt idx="1120">
                  <c:v>3791.49</c:v>
                </c:pt>
                <c:pt idx="1121">
                  <c:v>5458.424</c:v>
                </c:pt>
                <c:pt idx="1122">
                  <c:v>4089.0360000000001</c:v>
                </c:pt>
                <c:pt idx="1123">
                  <c:v>5795.0280000000002</c:v>
                </c:pt>
                <c:pt idx="1124">
                  <c:v>6283.8879999999999</c:v>
                </c:pt>
                <c:pt idx="1125">
                  <c:v>5690.27</c:v>
                </c:pt>
                <c:pt idx="1126">
                  <c:v>4712.1379999999999</c:v>
                </c:pt>
                <c:pt idx="1127">
                  <c:v>4145.74</c:v>
                </c:pt>
                <c:pt idx="1128">
                  <c:v>7377.9859999999999</c:v>
                </c:pt>
                <c:pt idx="1129">
                  <c:v>6857.6670000000004</c:v>
                </c:pt>
                <c:pt idx="1130">
                  <c:v>5670.62</c:v>
                </c:pt>
                <c:pt idx="1131">
                  <c:v>4936.2150000000001</c:v>
                </c:pt>
                <c:pt idx="1132">
                  <c:v>2751.9160000000002</c:v>
                </c:pt>
                <c:pt idx="1133">
                  <c:v>3204.393</c:v>
                </c:pt>
                <c:pt idx="1134">
                  <c:v>7066.0510000000004</c:v>
                </c:pt>
                <c:pt idx="1135">
                  <c:v>2616.5079999999998</c:v>
                </c:pt>
                <c:pt idx="1136">
                  <c:v>5332.4759999999997</c:v>
                </c:pt>
                <c:pt idx="1137">
                  <c:v>3302.7170000000001</c:v>
                </c:pt>
                <c:pt idx="1138">
                  <c:v>3314.596</c:v>
                </c:pt>
                <c:pt idx="1139">
                  <c:v>3787.8040000000001</c:v>
                </c:pt>
                <c:pt idx="1140">
                  <c:v>5518.7849999999999</c:v>
                </c:pt>
                <c:pt idx="1141">
                  <c:v>4689.0640000000003</c:v>
                </c:pt>
                <c:pt idx="1142">
                  <c:v>6770.8680000000004</c:v>
                </c:pt>
                <c:pt idx="1143">
                  <c:v>6977.9120000000003</c:v>
                </c:pt>
                <c:pt idx="1144">
                  <c:v>6151.5230000000001</c:v>
                </c:pt>
                <c:pt idx="1145">
                  <c:v>7215.7669999999998</c:v>
                </c:pt>
                <c:pt idx="1146">
                  <c:v>3616.058</c:v>
                </c:pt>
                <c:pt idx="1147">
                  <c:v>3668.4389999999999</c:v>
                </c:pt>
                <c:pt idx="1148">
                  <c:v>4054.4879999999998</c:v>
                </c:pt>
                <c:pt idx="1149">
                  <c:v>1431.9159999999999</c:v>
                </c:pt>
                <c:pt idx="1150">
                  <c:v>1318.1</c:v>
                </c:pt>
                <c:pt idx="1151">
                  <c:v>3800.9369999999999</c:v>
                </c:pt>
                <c:pt idx="1152">
                  <c:v>4721.0510000000004</c:v>
                </c:pt>
                <c:pt idx="1153">
                  <c:v>5023.8890000000001</c:v>
                </c:pt>
                <c:pt idx="1154">
                  <c:v>5056.0119999999997</c:v>
                </c:pt>
                <c:pt idx="1155">
                  <c:v>2901.7919999999999</c:v>
                </c:pt>
                <c:pt idx="1156">
                  <c:v>5104.6980000000003</c:v>
                </c:pt>
                <c:pt idx="1157">
                  <c:v>4267.335</c:v>
                </c:pt>
                <c:pt idx="1158">
                  <c:v>6190.8519999999999</c:v>
                </c:pt>
                <c:pt idx="1159">
                  <c:v>8170.482</c:v>
                </c:pt>
                <c:pt idx="1160">
                  <c:v>6476.9290000000001</c:v>
                </c:pt>
                <c:pt idx="1161">
                  <c:v>2460.8009999999999</c:v>
                </c:pt>
                <c:pt idx="1162">
                  <c:v>3061.038</c:v>
                </c:pt>
                <c:pt idx="1163">
                  <c:v>2727.9029999999998</c:v>
                </c:pt>
                <c:pt idx="1164">
                  <c:v>4310.2830000000004</c:v>
                </c:pt>
                <c:pt idx="1165">
                  <c:v>6474.5010000000002</c:v>
                </c:pt>
                <c:pt idx="1166">
                  <c:v>7015.7169999999996</c:v>
                </c:pt>
                <c:pt idx="1167">
                  <c:v>4968.2939999999999</c:v>
                </c:pt>
                <c:pt idx="1168">
                  <c:v>7956.8249999999998</c:v>
                </c:pt>
                <c:pt idx="1169">
                  <c:v>8438.7860000000001</c:v>
                </c:pt>
                <c:pt idx="1170">
                  <c:v>5110.3630000000003</c:v>
                </c:pt>
                <c:pt idx="1171">
                  <c:v>3569.8530000000001</c:v>
                </c:pt>
                <c:pt idx="1172">
                  <c:v>3710.7710000000002</c:v>
                </c:pt>
                <c:pt idx="1173">
                  <c:v>5949.4210000000003</c:v>
                </c:pt>
                <c:pt idx="1174">
                  <c:v>4726.6170000000002</c:v>
                </c:pt>
                <c:pt idx="1175">
                  <c:v>354.09449999999998</c:v>
                </c:pt>
                <c:pt idx="1176">
                  <c:v>753.20780000000002</c:v>
                </c:pt>
                <c:pt idx="1177">
                  <c:v>2644.7130000000002</c:v>
                </c:pt>
                <c:pt idx="1178">
                  <c:v>3494.4670000000001</c:v>
                </c:pt>
                <c:pt idx="1179">
                  <c:v>4783.7809999999999</c:v>
                </c:pt>
                <c:pt idx="1180">
                  <c:v>1331.0119999999999</c:v>
                </c:pt>
                <c:pt idx="1181">
                  <c:v>4763.5320000000002</c:v>
                </c:pt>
                <c:pt idx="1182">
                  <c:v>5467.2460000000001</c:v>
                </c:pt>
                <c:pt idx="1183">
                  <c:v>5553.09</c:v>
                </c:pt>
                <c:pt idx="1184">
                  <c:v>5241.4269999999997</c:v>
                </c:pt>
                <c:pt idx="1185">
                  <c:v>4666.3230000000003</c:v>
                </c:pt>
                <c:pt idx="1186">
                  <c:v>4568.826</c:v>
                </c:pt>
                <c:pt idx="1187">
                  <c:v>1662.454</c:v>
                </c:pt>
                <c:pt idx="1188">
                  <c:v>258.29629999999997</c:v>
                </c:pt>
                <c:pt idx="1189">
                  <c:v>3027.7979999999998</c:v>
                </c:pt>
                <c:pt idx="1190">
                  <c:v>4484.9709999999995</c:v>
                </c:pt>
                <c:pt idx="1191">
                  <c:v>6000.7340000000004</c:v>
                </c:pt>
                <c:pt idx="1192">
                  <c:v>5358.8789999999999</c:v>
                </c:pt>
                <c:pt idx="1193">
                  <c:v>4244.5609999999997</c:v>
                </c:pt>
                <c:pt idx="1194">
                  <c:v>4979.616</c:v>
                </c:pt>
                <c:pt idx="1195">
                  <c:v>5645.6220000000003</c:v>
                </c:pt>
                <c:pt idx="1196">
                  <c:v>5260.5479999999998</c:v>
                </c:pt>
                <c:pt idx="1197">
                  <c:v>3904.5590000000002</c:v>
                </c:pt>
                <c:pt idx="1198">
                  <c:v>3313.1010000000001</c:v>
                </c:pt>
                <c:pt idx="1199">
                  <c:v>2378.5309999999999</c:v>
                </c:pt>
                <c:pt idx="1200">
                  <c:v>7016.6809999999996</c:v>
                </c:pt>
                <c:pt idx="1201">
                  <c:v>5731.7030000000004</c:v>
                </c:pt>
                <c:pt idx="1202">
                  <c:v>2061.8490000000002</c:v>
                </c:pt>
                <c:pt idx="1203">
                  <c:v>2154.0529999999999</c:v>
                </c:pt>
                <c:pt idx="1204">
                  <c:v>3414.1619999999998</c:v>
                </c:pt>
                <c:pt idx="1205">
                  <c:v>4005.299</c:v>
                </c:pt>
                <c:pt idx="1206">
                  <c:v>3189.308</c:v>
                </c:pt>
                <c:pt idx="1207">
                  <c:v>4353.3670000000002</c:v>
                </c:pt>
                <c:pt idx="1208">
                  <c:v>4602.8050000000003</c:v>
                </c:pt>
                <c:pt idx="1209">
                  <c:v>4375.2179999999998</c:v>
                </c:pt>
                <c:pt idx="1210">
                  <c:v>4690.8549999999996</c:v>
                </c:pt>
                <c:pt idx="1211">
                  <c:v>5683.143</c:v>
                </c:pt>
                <c:pt idx="1212">
                  <c:v>2737.2060000000001</c:v>
                </c:pt>
                <c:pt idx="1213">
                  <c:v>1253.8599999999999</c:v>
                </c:pt>
                <c:pt idx="1214">
                  <c:v>4574.2920000000004</c:v>
                </c:pt>
                <c:pt idx="1215">
                  <c:v>5416.6469999999999</c:v>
                </c:pt>
                <c:pt idx="1216">
                  <c:v>5094.3810000000003</c:v>
                </c:pt>
                <c:pt idx="1217">
                  <c:v>3198.7269999999999</c:v>
                </c:pt>
                <c:pt idx="1218">
                  <c:v>5282.0029999999997</c:v>
                </c:pt>
                <c:pt idx="1219">
                  <c:v>3092.0630000000001</c:v>
                </c:pt>
                <c:pt idx="1220">
                  <c:v>2313.0479999999998</c:v>
                </c:pt>
                <c:pt idx="1221">
                  <c:v>3538.9140000000002</c:v>
                </c:pt>
                <c:pt idx="1222">
                  <c:v>4355.6689999999999</c:v>
                </c:pt>
                <c:pt idx="1223">
                  <c:v>6064.4790000000003</c:v>
                </c:pt>
                <c:pt idx="1224">
                  <c:v>4290.3140000000003</c:v>
                </c:pt>
                <c:pt idx="1225">
                  <c:v>3021.7080000000001</c:v>
                </c:pt>
                <c:pt idx="1226">
                  <c:v>5899.6130000000003</c:v>
                </c:pt>
                <c:pt idx="1227">
                  <c:v>3222.16</c:v>
                </c:pt>
                <c:pt idx="1228">
                  <c:v>2904.5720000000001</c:v>
                </c:pt>
                <c:pt idx="1229">
                  <c:v>942.44079999999997</c:v>
                </c:pt>
                <c:pt idx="1230">
                  <c:v>126.9725</c:v>
                </c:pt>
                <c:pt idx="1231">
                  <c:v>4493.6970000000001</c:v>
                </c:pt>
                <c:pt idx="1232">
                  <c:v>4190.5410000000002</c:v>
                </c:pt>
                <c:pt idx="1233">
                  <c:v>4986.5290000000005</c:v>
                </c:pt>
                <c:pt idx="1234">
                  <c:v>4821.1679999999997</c:v>
                </c:pt>
                <c:pt idx="1235">
                  <c:v>3364.2550000000001</c:v>
                </c:pt>
                <c:pt idx="1236">
                  <c:v>4187.4570000000003</c:v>
                </c:pt>
                <c:pt idx="1237">
                  <c:v>7557.4939999999997</c:v>
                </c:pt>
                <c:pt idx="1238">
                  <c:v>7543.8109999999997</c:v>
                </c:pt>
                <c:pt idx="1239">
                  <c:v>5031.2150000000001</c:v>
                </c:pt>
                <c:pt idx="1240">
                  <c:v>5167.9620000000004</c:v>
                </c:pt>
                <c:pt idx="1241">
                  <c:v>6445.915</c:v>
                </c:pt>
                <c:pt idx="1242">
                  <c:v>7298.5209999999997</c:v>
                </c:pt>
                <c:pt idx="1243">
                  <c:v>6395.08</c:v>
                </c:pt>
                <c:pt idx="1244">
                  <c:v>4673.9089999999997</c:v>
                </c:pt>
                <c:pt idx="1245">
                  <c:v>4844.9009999999998</c:v>
                </c:pt>
                <c:pt idx="1246">
                  <c:v>5472.8639999999996</c:v>
                </c:pt>
                <c:pt idx="1247">
                  <c:v>2773.913</c:v>
                </c:pt>
                <c:pt idx="1248">
                  <c:v>4297.5519999999997</c:v>
                </c:pt>
                <c:pt idx="1249">
                  <c:v>4073.01</c:v>
                </c:pt>
                <c:pt idx="1250">
                  <c:v>5498.3389999999999</c:v>
                </c:pt>
                <c:pt idx="1251">
                  <c:v>7553.7669999999998</c:v>
                </c:pt>
                <c:pt idx="1252">
                  <c:v>3936.3359999999998</c:v>
                </c:pt>
                <c:pt idx="1253">
                  <c:v>5243.857</c:v>
                </c:pt>
                <c:pt idx="1254">
                  <c:v>5005.5429999999997</c:v>
                </c:pt>
                <c:pt idx="1255">
                  <c:v>6241.4780000000001</c:v>
                </c:pt>
                <c:pt idx="1256">
                  <c:v>4065.0590000000002</c:v>
                </c:pt>
                <c:pt idx="1257">
                  <c:v>2444.386</c:v>
                </c:pt>
                <c:pt idx="1258">
                  <c:v>2202.06</c:v>
                </c:pt>
                <c:pt idx="1259">
                  <c:v>4360.3220000000001</c:v>
                </c:pt>
                <c:pt idx="1260">
                  <c:v>3831.0279999999998</c:v>
                </c:pt>
                <c:pt idx="1261">
                  <c:v>5476.1059999999998</c:v>
                </c:pt>
                <c:pt idx="1262">
                  <c:v>3059.672</c:v>
                </c:pt>
                <c:pt idx="1263">
                  <c:v>2545.8560000000002</c:v>
                </c:pt>
                <c:pt idx="1264">
                  <c:v>6580.9889999999996</c:v>
                </c:pt>
                <c:pt idx="1265">
                  <c:v>6419.8410000000003</c:v>
                </c:pt>
                <c:pt idx="1266">
                  <c:v>6399.2370000000001</c:v>
                </c:pt>
                <c:pt idx="1267">
                  <c:v>1368.069</c:v>
                </c:pt>
                <c:pt idx="1268">
                  <c:v>1993.7529999999999</c:v>
                </c:pt>
                <c:pt idx="1269">
                  <c:v>2221.1999999999998</c:v>
                </c:pt>
                <c:pt idx="1270">
                  <c:v>1983.9839999999999</c:v>
                </c:pt>
                <c:pt idx="1271">
                  <c:v>4530.1450000000004</c:v>
                </c:pt>
                <c:pt idx="1272">
                  <c:v>5702.9260000000004</c:v>
                </c:pt>
                <c:pt idx="1273">
                  <c:v>3452.1849999999999</c:v>
                </c:pt>
                <c:pt idx="1274">
                  <c:v>4722.165</c:v>
                </c:pt>
                <c:pt idx="1275">
                  <c:v>4660.1750000000002</c:v>
                </c:pt>
                <c:pt idx="1276">
                  <c:v>5044.268</c:v>
                </c:pt>
                <c:pt idx="1277">
                  <c:v>3313.2710000000002</c:v>
                </c:pt>
                <c:pt idx="1278">
                  <c:v>1759.5530000000001</c:v>
                </c:pt>
                <c:pt idx="1279">
                  <c:v>2663.991</c:v>
                </c:pt>
                <c:pt idx="1280">
                  <c:v>3774.6680000000001</c:v>
                </c:pt>
                <c:pt idx="1281">
                  <c:v>8588.5360000000001</c:v>
                </c:pt>
                <c:pt idx="1282">
                  <c:v>4955.7120000000004</c:v>
                </c:pt>
                <c:pt idx="1283">
                  <c:v>6140.6779999999999</c:v>
                </c:pt>
                <c:pt idx="1284">
                  <c:v>6078.7870000000003</c:v>
                </c:pt>
                <c:pt idx="1285">
                  <c:v>5600.5720000000001</c:v>
                </c:pt>
                <c:pt idx="1286">
                  <c:v>7555.7380000000003</c:v>
                </c:pt>
                <c:pt idx="1287">
                  <c:v>9501.9629999999997</c:v>
                </c:pt>
                <c:pt idx="1288">
                  <c:v>10849.73</c:v>
                </c:pt>
                <c:pt idx="1289">
                  <c:v>9144.8619999999992</c:v>
                </c:pt>
                <c:pt idx="1290">
                  <c:v>5622.52</c:v>
                </c:pt>
                <c:pt idx="1291">
                  <c:v>7371.9369999999999</c:v>
                </c:pt>
                <c:pt idx="1292">
                  <c:v>10330.17</c:v>
                </c:pt>
                <c:pt idx="1293">
                  <c:v>12507.23</c:v>
                </c:pt>
                <c:pt idx="1294">
                  <c:v>11412.46</c:v>
                </c:pt>
                <c:pt idx="1295">
                  <c:v>5446.4449999999997</c:v>
                </c:pt>
                <c:pt idx="1296">
                  <c:v>3142.8090000000002</c:v>
                </c:pt>
                <c:pt idx="1297">
                  <c:v>4369.9690000000001</c:v>
                </c:pt>
                <c:pt idx="1298">
                  <c:v>3848.1750000000002</c:v>
                </c:pt>
                <c:pt idx="1299">
                  <c:v>2688.3780000000002</c:v>
                </c:pt>
                <c:pt idx="1300">
                  <c:v>3702.4780000000001</c:v>
                </c:pt>
                <c:pt idx="1301">
                  <c:v>6246.1009999999997</c:v>
                </c:pt>
                <c:pt idx="1302">
                  <c:v>6837.4840000000004</c:v>
                </c:pt>
                <c:pt idx="1303">
                  <c:v>2766.143</c:v>
                </c:pt>
                <c:pt idx="1304">
                  <c:v>3562.17</c:v>
                </c:pt>
                <c:pt idx="1305">
                  <c:v>3632.114</c:v>
                </c:pt>
                <c:pt idx="1306">
                  <c:v>3937.607</c:v>
                </c:pt>
                <c:pt idx="1307">
                  <c:v>5704.4870000000001</c:v>
                </c:pt>
                <c:pt idx="1308">
                  <c:v>6415.3810000000003</c:v>
                </c:pt>
                <c:pt idx="1309">
                  <c:v>4777.7920000000004</c:v>
                </c:pt>
                <c:pt idx="1310">
                  <c:v>5205.348</c:v>
                </c:pt>
                <c:pt idx="1311">
                  <c:v>6558.1279999999997</c:v>
                </c:pt>
                <c:pt idx="1312">
                  <c:v>4943.67</c:v>
                </c:pt>
                <c:pt idx="1313">
                  <c:v>5070.47</c:v>
                </c:pt>
                <c:pt idx="1314">
                  <c:v>5640.8180000000002</c:v>
                </c:pt>
                <c:pt idx="1315">
                  <c:v>4383.2089999999998</c:v>
                </c:pt>
                <c:pt idx="1316">
                  <c:v>2836.6889999999999</c:v>
                </c:pt>
                <c:pt idx="1317">
                  <c:v>1959.6869999999999</c:v>
                </c:pt>
                <c:pt idx="1318">
                  <c:v>1442.867</c:v>
                </c:pt>
                <c:pt idx="1319">
                  <c:v>3975.7890000000002</c:v>
                </c:pt>
                <c:pt idx="1320">
                  <c:v>4246.317</c:v>
                </c:pt>
                <c:pt idx="1321">
                  <c:v>5577.33</c:v>
                </c:pt>
                <c:pt idx="1322">
                  <c:v>7853.6059999999998</c:v>
                </c:pt>
                <c:pt idx="1323">
                  <c:v>3614.4340000000002</c:v>
                </c:pt>
                <c:pt idx="1324">
                  <c:v>5109.8029999999999</c:v>
                </c:pt>
                <c:pt idx="1325">
                  <c:v>6265.3760000000002</c:v>
                </c:pt>
                <c:pt idx="1326">
                  <c:v>7856.7460000000001</c:v>
                </c:pt>
                <c:pt idx="1327">
                  <c:v>5438.5079999999998</c:v>
                </c:pt>
                <c:pt idx="1328">
                  <c:v>6555.3</c:v>
                </c:pt>
                <c:pt idx="1329">
                  <c:v>7731.7939999999999</c:v>
                </c:pt>
                <c:pt idx="1330">
                  <c:v>5330.3779999999997</c:v>
                </c:pt>
                <c:pt idx="1331">
                  <c:v>3603.2950000000001</c:v>
                </c:pt>
                <c:pt idx="1332">
                  <c:v>3615.44</c:v>
                </c:pt>
                <c:pt idx="1333">
                  <c:v>6164.8530000000001</c:v>
                </c:pt>
                <c:pt idx="1334">
                  <c:v>7923.47</c:v>
                </c:pt>
                <c:pt idx="1335">
                  <c:v>7462.19</c:v>
                </c:pt>
                <c:pt idx="1336">
                  <c:v>7609.7049999999999</c:v>
                </c:pt>
                <c:pt idx="1337">
                  <c:v>3630.953</c:v>
                </c:pt>
                <c:pt idx="1338">
                  <c:v>1890.14</c:v>
                </c:pt>
                <c:pt idx="1339">
                  <c:v>5076.5739999999996</c:v>
                </c:pt>
                <c:pt idx="1340">
                  <c:v>6818.0940000000001</c:v>
                </c:pt>
                <c:pt idx="1341">
                  <c:v>7474.0330000000004</c:v>
                </c:pt>
                <c:pt idx="1342">
                  <c:v>7704.5870000000004</c:v>
                </c:pt>
                <c:pt idx="1343">
                  <c:v>6587.1840000000002</c:v>
                </c:pt>
                <c:pt idx="1344">
                  <c:v>6187.4960000000001</c:v>
                </c:pt>
                <c:pt idx="1345">
                  <c:v>3831.1210000000001</c:v>
                </c:pt>
                <c:pt idx="1346">
                  <c:v>7485.7349999999997</c:v>
                </c:pt>
                <c:pt idx="1347">
                  <c:v>10195.43</c:v>
                </c:pt>
                <c:pt idx="1348">
                  <c:v>11093.84</c:v>
                </c:pt>
                <c:pt idx="1349">
                  <c:v>8744.5020000000004</c:v>
                </c:pt>
                <c:pt idx="1350">
                  <c:v>6946.23</c:v>
                </c:pt>
                <c:pt idx="1351">
                  <c:v>5962.0389999999998</c:v>
                </c:pt>
                <c:pt idx="1352">
                  <c:v>7175.4279999999999</c:v>
                </c:pt>
                <c:pt idx="1353">
                  <c:v>7683.9740000000002</c:v>
                </c:pt>
                <c:pt idx="1354">
                  <c:v>8336.7620000000006</c:v>
                </c:pt>
                <c:pt idx="1355">
                  <c:v>9118.1880000000001</c:v>
                </c:pt>
                <c:pt idx="1356">
                  <c:v>10261.219999999999</c:v>
                </c:pt>
                <c:pt idx="1357">
                  <c:v>6876.1890000000003</c:v>
                </c:pt>
                <c:pt idx="1358">
                  <c:v>6868.902</c:v>
                </c:pt>
                <c:pt idx="1359">
                  <c:v>6959.7690000000002</c:v>
                </c:pt>
                <c:pt idx="1360">
                  <c:v>6079.3090000000002</c:v>
                </c:pt>
                <c:pt idx="1361">
                  <c:v>7377.5469999999996</c:v>
                </c:pt>
                <c:pt idx="1362">
                  <c:v>6070.933</c:v>
                </c:pt>
                <c:pt idx="1363">
                  <c:v>6262.3680000000004</c:v>
                </c:pt>
                <c:pt idx="1364">
                  <c:v>8086.5609999999997</c:v>
                </c:pt>
                <c:pt idx="1365">
                  <c:v>8987.0280000000002</c:v>
                </c:pt>
                <c:pt idx="1366">
                  <c:v>8905.3909999999996</c:v>
                </c:pt>
                <c:pt idx="1367">
                  <c:v>7614.7</c:v>
                </c:pt>
                <c:pt idx="1368">
                  <c:v>5710.34</c:v>
                </c:pt>
                <c:pt idx="1369">
                  <c:v>8806.8619999999992</c:v>
                </c:pt>
                <c:pt idx="1370">
                  <c:v>7822.9409999999998</c:v>
                </c:pt>
                <c:pt idx="1371">
                  <c:v>8760.7009999999991</c:v>
                </c:pt>
                <c:pt idx="1372">
                  <c:v>10287.040000000001</c:v>
                </c:pt>
                <c:pt idx="1373">
                  <c:v>10122.049999999999</c:v>
                </c:pt>
                <c:pt idx="1374">
                  <c:v>4067.83</c:v>
                </c:pt>
                <c:pt idx="1375">
                  <c:v>6927.2629999999999</c:v>
                </c:pt>
                <c:pt idx="1376">
                  <c:v>5094.4610000000002</c:v>
                </c:pt>
                <c:pt idx="1377">
                  <c:v>7071.2860000000001</c:v>
                </c:pt>
                <c:pt idx="1378">
                  <c:v>7087.4390000000003</c:v>
                </c:pt>
                <c:pt idx="1379">
                  <c:v>7341.4780000000001</c:v>
                </c:pt>
                <c:pt idx="1380">
                  <c:v>7422.6679999999997</c:v>
                </c:pt>
                <c:pt idx="1381">
                  <c:v>8421.6959999999999</c:v>
                </c:pt>
                <c:pt idx="1382">
                  <c:v>4564.09</c:v>
                </c:pt>
                <c:pt idx="1383">
                  <c:v>5655.1610000000001</c:v>
                </c:pt>
                <c:pt idx="1384">
                  <c:v>6498.5</c:v>
                </c:pt>
                <c:pt idx="1385">
                  <c:v>6844.5990000000002</c:v>
                </c:pt>
                <c:pt idx="1386">
                  <c:v>7208.0209999999997</c:v>
                </c:pt>
                <c:pt idx="1387">
                  <c:v>5723.7049999999999</c:v>
                </c:pt>
                <c:pt idx="1388">
                  <c:v>5613.4179999999997</c:v>
                </c:pt>
                <c:pt idx="1389">
                  <c:v>5686.36</c:v>
                </c:pt>
                <c:pt idx="1390">
                  <c:v>6657.2839999999997</c:v>
                </c:pt>
                <c:pt idx="1391">
                  <c:v>5058.2060000000001</c:v>
                </c:pt>
                <c:pt idx="1392">
                  <c:v>3164.1260000000002</c:v>
                </c:pt>
                <c:pt idx="1393">
                  <c:v>8682.5910000000003</c:v>
                </c:pt>
                <c:pt idx="1394">
                  <c:v>7979.2709999999997</c:v>
                </c:pt>
                <c:pt idx="1395">
                  <c:v>8640.4789999999994</c:v>
                </c:pt>
                <c:pt idx="1396">
                  <c:v>6508.0169999999998</c:v>
                </c:pt>
                <c:pt idx="1397">
                  <c:v>8187.2370000000001</c:v>
                </c:pt>
                <c:pt idx="1398">
                  <c:v>5019.5940000000001</c:v>
                </c:pt>
                <c:pt idx="1399">
                  <c:v>6380.5360000000001</c:v>
                </c:pt>
                <c:pt idx="1400">
                  <c:v>8658.8709999999992</c:v>
                </c:pt>
                <c:pt idx="1401">
                  <c:v>8477.2739999999994</c:v>
                </c:pt>
                <c:pt idx="1402">
                  <c:v>5967.1440000000002</c:v>
                </c:pt>
                <c:pt idx="1403">
                  <c:v>8423.4449999999997</c:v>
                </c:pt>
                <c:pt idx="1404">
                  <c:v>7818.23</c:v>
                </c:pt>
                <c:pt idx="1405">
                  <c:v>7908.027</c:v>
                </c:pt>
                <c:pt idx="1406">
                  <c:v>8280.8520000000008</c:v>
                </c:pt>
                <c:pt idx="1407">
                  <c:v>8378.4349999999995</c:v>
                </c:pt>
                <c:pt idx="1408">
                  <c:v>8673.2569999999996</c:v>
                </c:pt>
                <c:pt idx="1409">
                  <c:v>6627.62</c:v>
                </c:pt>
                <c:pt idx="1410">
                  <c:v>6789.8909999999996</c:v>
                </c:pt>
                <c:pt idx="1411">
                  <c:v>8310.6569999999992</c:v>
                </c:pt>
                <c:pt idx="1412">
                  <c:v>8060.366</c:v>
                </c:pt>
                <c:pt idx="1413">
                  <c:v>9859.1319999999996</c:v>
                </c:pt>
                <c:pt idx="1414">
                  <c:v>6971.2280000000001</c:v>
                </c:pt>
                <c:pt idx="1415">
                  <c:v>4920.6930000000002</c:v>
                </c:pt>
                <c:pt idx="1416">
                  <c:v>5889.4939999999997</c:v>
                </c:pt>
                <c:pt idx="1417">
                  <c:v>5732.6279999999997</c:v>
                </c:pt>
                <c:pt idx="1418">
                  <c:v>3409.0970000000002</c:v>
                </c:pt>
                <c:pt idx="1419">
                  <c:v>4292.46</c:v>
                </c:pt>
                <c:pt idx="1420">
                  <c:v>4686.335</c:v>
                </c:pt>
                <c:pt idx="1421">
                  <c:v>7355.2860000000001</c:v>
                </c:pt>
                <c:pt idx="1422">
                  <c:v>10321.07</c:v>
                </c:pt>
                <c:pt idx="1423">
                  <c:v>8544.6039999999994</c:v>
                </c:pt>
                <c:pt idx="1424">
                  <c:v>9056.1270000000004</c:v>
                </c:pt>
                <c:pt idx="1425">
                  <c:v>4332.8559999999998</c:v>
                </c:pt>
                <c:pt idx="1426">
                  <c:v>3358.3</c:v>
                </c:pt>
                <c:pt idx="1427">
                  <c:v>3784.0909999999999</c:v>
                </c:pt>
                <c:pt idx="1428">
                  <c:v>4654.6509999999998</c:v>
                </c:pt>
                <c:pt idx="1429">
                  <c:v>5795.1760000000004</c:v>
                </c:pt>
                <c:pt idx="1430">
                  <c:v>5190.8890000000001</c:v>
                </c:pt>
                <c:pt idx="1431">
                  <c:v>3982.4589999999998</c:v>
                </c:pt>
                <c:pt idx="1432">
                  <c:v>2119.2550000000001</c:v>
                </c:pt>
                <c:pt idx="1433">
                  <c:v>1300.328</c:v>
                </c:pt>
                <c:pt idx="1434">
                  <c:v>3297.7429999999999</c:v>
                </c:pt>
                <c:pt idx="1435">
                  <c:v>9060.6939999999995</c:v>
                </c:pt>
                <c:pt idx="1436">
                  <c:v>10146.549999999999</c:v>
                </c:pt>
                <c:pt idx="1437">
                  <c:v>12899.33</c:v>
                </c:pt>
                <c:pt idx="1438">
                  <c:v>7751.7240000000002</c:v>
                </c:pt>
                <c:pt idx="1439">
                  <c:v>6179.5110000000004</c:v>
                </c:pt>
                <c:pt idx="1440">
                  <c:v>6580.9170000000004</c:v>
                </c:pt>
                <c:pt idx="1441">
                  <c:v>8432.7340000000004</c:v>
                </c:pt>
                <c:pt idx="1442">
                  <c:v>8723.2950000000001</c:v>
                </c:pt>
                <c:pt idx="1443">
                  <c:v>7779.23</c:v>
                </c:pt>
                <c:pt idx="1444">
                  <c:v>7589.8649999999998</c:v>
                </c:pt>
                <c:pt idx="1445">
                  <c:v>7061.2290000000003</c:v>
                </c:pt>
                <c:pt idx="1446">
                  <c:v>4130.107</c:v>
                </c:pt>
                <c:pt idx="1447">
                  <c:v>2341.502</c:v>
                </c:pt>
                <c:pt idx="1448">
                  <c:v>2041.213</c:v>
                </c:pt>
                <c:pt idx="1449">
                  <c:v>1979.559</c:v>
                </c:pt>
                <c:pt idx="1450">
                  <c:v>2994.8850000000002</c:v>
                </c:pt>
                <c:pt idx="1451">
                  <c:v>4895.6980000000003</c:v>
                </c:pt>
                <c:pt idx="1452">
                  <c:v>6664.4219999999996</c:v>
                </c:pt>
                <c:pt idx="1453">
                  <c:v>9551.5020000000004</c:v>
                </c:pt>
                <c:pt idx="1454">
                  <c:v>8661.2890000000007</c:v>
                </c:pt>
                <c:pt idx="1455">
                  <c:v>6727.8729999999996</c:v>
                </c:pt>
                <c:pt idx="1456">
                  <c:v>7118.9660000000003</c:v>
                </c:pt>
                <c:pt idx="1457">
                  <c:v>5654.1440000000002</c:v>
                </c:pt>
                <c:pt idx="1458">
                  <c:v>3254.8139999999999</c:v>
                </c:pt>
                <c:pt idx="1459">
                  <c:v>4630.9440000000004</c:v>
                </c:pt>
                <c:pt idx="1460">
                  <c:v>5644.0919999999996</c:v>
                </c:pt>
                <c:pt idx="1461">
                  <c:v>4729.6819999999998</c:v>
                </c:pt>
                <c:pt idx="1462">
                  <c:v>4723.2169999999996</c:v>
                </c:pt>
                <c:pt idx="1463">
                  <c:v>7710.7849999999999</c:v>
                </c:pt>
                <c:pt idx="1464">
                  <c:v>8409.1730000000007</c:v>
                </c:pt>
                <c:pt idx="1465">
                  <c:v>6253.0150000000003</c:v>
                </c:pt>
                <c:pt idx="1466">
                  <c:v>5823.6180000000004</c:v>
                </c:pt>
                <c:pt idx="1467">
                  <c:v>7516.2709999999997</c:v>
                </c:pt>
                <c:pt idx="1468">
                  <c:v>7888.9470000000001</c:v>
                </c:pt>
                <c:pt idx="1469">
                  <c:v>4428.2690000000002</c:v>
                </c:pt>
                <c:pt idx="1470">
                  <c:v>1391.33</c:v>
                </c:pt>
                <c:pt idx="1471">
                  <c:v>1196.624</c:v>
                </c:pt>
                <c:pt idx="1472">
                  <c:v>1460.9780000000001</c:v>
                </c:pt>
                <c:pt idx="1473">
                  <c:v>3628.7620000000002</c:v>
                </c:pt>
                <c:pt idx="1474">
                  <c:v>5012.085</c:v>
                </c:pt>
                <c:pt idx="1475">
                  <c:v>7261.5910000000003</c:v>
                </c:pt>
                <c:pt idx="1476">
                  <c:v>4604.3270000000002</c:v>
                </c:pt>
                <c:pt idx="1477">
                  <c:v>6202.0320000000002</c:v>
                </c:pt>
                <c:pt idx="1478">
                  <c:v>7722.0789999999997</c:v>
                </c:pt>
                <c:pt idx="1479">
                  <c:v>5778.7669999999998</c:v>
                </c:pt>
                <c:pt idx="1480">
                  <c:v>5701.6350000000002</c:v>
                </c:pt>
                <c:pt idx="1481">
                  <c:v>5613.0370000000003</c:v>
                </c:pt>
                <c:pt idx="1482">
                  <c:v>4820.8810000000003</c:v>
                </c:pt>
                <c:pt idx="1483">
                  <c:v>5878.7860000000001</c:v>
                </c:pt>
                <c:pt idx="1484">
                  <c:v>3704.163</c:v>
                </c:pt>
                <c:pt idx="1485">
                  <c:v>4079.3989999999999</c:v>
                </c:pt>
                <c:pt idx="1486">
                  <c:v>1641.296</c:v>
                </c:pt>
                <c:pt idx="1487">
                  <c:v>6939.348</c:v>
                </c:pt>
                <c:pt idx="1488">
                  <c:v>6558.098</c:v>
                </c:pt>
                <c:pt idx="1489">
                  <c:v>6911.1549999999997</c:v>
                </c:pt>
                <c:pt idx="1490">
                  <c:v>7912.0150000000003</c:v>
                </c:pt>
                <c:pt idx="1491">
                  <c:v>8642.9689999999991</c:v>
                </c:pt>
                <c:pt idx="1492">
                  <c:v>8884.0849999999991</c:v>
                </c:pt>
                <c:pt idx="1493">
                  <c:v>8280.2639999999992</c:v>
                </c:pt>
                <c:pt idx="1494">
                  <c:v>7514.8249999999998</c:v>
                </c:pt>
                <c:pt idx="1495">
                  <c:v>8971.0370000000003</c:v>
                </c:pt>
                <c:pt idx="1496">
                  <c:v>6535.0659999999998</c:v>
                </c:pt>
                <c:pt idx="1497">
                  <c:v>4624.51</c:v>
                </c:pt>
                <c:pt idx="1498">
                  <c:v>5353.3559999999998</c:v>
                </c:pt>
                <c:pt idx="1499">
                  <c:v>3959.518</c:v>
                </c:pt>
                <c:pt idx="1500">
                  <c:v>5253.3580000000002</c:v>
                </c:pt>
                <c:pt idx="1501">
                  <c:v>3606.5970000000002</c:v>
                </c:pt>
                <c:pt idx="1502">
                  <c:v>3258.5639999999999</c:v>
                </c:pt>
                <c:pt idx="1503">
                  <c:v>5034.5559999999996</c:v>
                </c:pt>
                <c:pt idx="1504">
                  <c:v>5902.44</c:v>
                </c:pt>
                <c:pt idx="1505">
                  <c:v>6654.6880000000001</c:v>
                </c:pt>
                <c:pt idx="1506">
                  <c:v>6164.2659999999996</c:v>
                </c:pt>
                <c:pt idx="1507">
                  <c:v>7113.2709999999997</c:v>
                </c:pt>
                <c:pt idx="1508">
                  <c:v>6393.4920000000002</c:v>
                </c:pt>
                <c:pt idx="1509">
                  <c:v>3122.8620000000001</c:v>
                </c:pt>
                <c:pt idx="1510">
                  <c:v>3533.8029999999999</c:v>
                </c:pt>
                <c:pt idx="1511">
                  <c:v>4995.1009999999997</c:v>
                </c:pt>
                <c:pt idx="1512">
                  <c:v>5621.0159999999996</c:v>
                </c:pt>
                <c:pt idx="1513">
                  <c:v>5939.7060000000001</c:v>
                </c:pt>
                <c:pt idx="1514">
                  <c:v>4744.6880000000001</c:v>
                </c:pt>
                <c:pt idx="1515">
                  <c:v>3870.27</c:v>
                </c:pt>
                <c:pt idx="1516">
                  <c:v>3254.5459999999998</c:v>
                </c:pt>
                <c:pt idx="1517">
                  <c:v>2904.8629999999998</c:v>
                </c:pt>
                <c:pt idx="1518">
                  <c:v>3485.1959999999999</c:v>
                </c:pt>
                <c:pt idx="1519">
                  <c:v>3700.52</c:v>
                </c:pt>
                <c:pt idx="1520">
                  <c:v>3253.0340000000001</c:v>
                </c:pt>
                <c:pt idx="1521">
                  <c:v>5435.9139999999998</c:v>
                </c:pt>
                <c:pt idx="1522">
                  <c:v>6009.2089999999998</c:v>
                </c:pt>
                <c:pt idx="1523">
                  <c:v>3927.3719999999998</c:v>
                </c:pt>
                <c:pt idx="1524">
                  <c:v>3617.3690000000001</c:v>
                </c:pt>
                <c:pt idx="1525">
                  <c:v>5299.4560000000001</c:v>
                </c:pt>
                <c:pt idx="1526">
                  <c:v>4998.8280000000004</c:v>
                </c:pt>
                <c:pt idx="1527">
                  <c:v>2424.2779999999998</c:v>
                </c:pt>
                <c:pt idx="1528">
                  <c:v>3426.904</c:v>
                </c:pt>
                <c:pt idx="1529">
                  <c:v>2824.9169999999999</c:v>
                </c:pt>
                <c:pt idx="1530">
                  <c:v>3220.4340000000002</c:v>
                </c:pt>
                <c:pt idx="1531">
                  <c:v>4558.6629999999996</c:v>
                </c:pt>
                <c:pt idx="1532">
                  <c:v>5069.6260000000002</c:v>
                </c:pt>
                <c:pt idx="1533">
                  <c:v>6959.0039999999999</c:v>
                </c:pt>
                <c:pt idx="1534">
                  <c:v>5824.4160000000002</c:v>
                </c:pt>
                <c:pt idx="1535">
                  <c:v>4825.1890000000003</c:v>
                </c:pt>
                <c:pt idx="1536">
                  <c:v>2561.5529999999999</c:v>
                </c:pt>
                <c:pt idx="1537">
                  <c:v>2493.5729999999999</c:v>
                </c:pt>
                <c:pt idx="1538">
                  <c:v>4267.924</c:v>
                </c:pt>
                <c:pt idx="1539">
                  <c:v>4951.0050000000001</c:v>
                </c:pt>
                <c:pt idx="1540">
                  <c:v>4184.0889999999999</c:v>
                </c:pt>
                <c:pt idx="1541">
                  <c:v>2548.8539999999998</c:v>
                </c:pt>
                <c:pt idx="1542">
                  <c:v>3395.5770000000002</c:v>
                </c:pt>
                <c:pt idx="1543">
                  <c:v>4694.9250000000002</c:v>
                </c:pt>
                <c:pt idx="1544">
                  <c:v>6041.4030000000002</c:v>
                </c:pt>
                <c:pt idx="1545">
                  <c:v>2838.654</c:v>
                </c:pt>
                <c:pt idx="1546">
                  <c:v>2467.953</c:v>
                </c:pt>
                <c:pt idx="1547">
                  <c:v>2399.8000000000002</c:v>
                </c:pt>
                <c:pt idx="1548">
                  <c:v>2634.0120000000002</c:v>
                </c:pt>
                <c:pt idx="1549">
                  <c:v>2632.107</c:v>
                </c:pt>
                <c:pt idx="1550">
                  <c:v>2947.4169999999999</c:v>
                </c:pt>
                <c:pt idx="1551">
                  <c:v>3697.0839999999998</c:v>
                </c:pt>
                <c:pt idx="1552">
                  <c:v>2450.9769999999999</c:v>
                </c:pt>
                <c:pt idx="1553">
                  <c:v>2859.3939999999998</c:v>
                </c:pt>
                <c:pt idx="1554">
                  <c:v>2007.068</c:v>
                </c:pt>
                <c:pt idx="1555">
                  <c:v>3110.5940000000001</c:v>
                </c:pt>
                <c:pt idx="1556">
                  <c:v>3096.5010000000002</c:v>
                </c:pt>
                <c:pt idx="1557">
                  <c:v>3008.0770000000002</c:v>
                </c:pt>
                <c:pt idx="1558">
                  <c:v>1343.0650000000001</c:v>
                </c:pt>
                <c:pt idx="1559">
                  <c:v>3854.7130000000002</c:v>
                </c:pt>
                <c:pt idx="1560">
                  <c:v>3760.0920000000001</c:v>
                </c:pt>
                <c:pt idx="1561">
                  <c:v>2207.3150000000001</c:v>
                </c:pt>
                <c:pt idx="1562">
                  <c:v>2212.0100000000002</c:v>
                </c:pt>
                <c:pt idx="1563">
                  <c:v>7264.5069999999996</c:v>
                </c:pt>
                <c:pt idx="1564">
                  <c:v>11058.93</c:v>
                </c:pt>
                <c:pt idx="1565">
                  <c:v>7089.3010000000004</c:v>
                </c:pt>
                <c:pt idx="1566">
                  <c:v>7876.89</c:v>
                </c:pt>
                <c:pt idx="1567">
                  <c:v>7418.1930000000002</c:v>
                </c:pt>
                <c:pt idx="1568">
                  <c:v>5679.2250000000004</c:v>
                </c:pt>
                <c:pt idx="1569">
                  <c:v>6226.81</c:v>
                </c:pt>
                <c:pt idx="1570">
                  <c:v>6064.1679999999997</c:v>
                </c:pt>
                <c:pt idx="1571">
                  <c:v>2201.9180000000001</c:v>
                </c:pt>
                <c:pt idx="1572">
                  <c:v>3767.1320000000001</c:v>
                </c:pt>
                <c:pt idx="1573">
                  <c:v>5341.9759999999997</c:v>
                </c:pt>
                <c:pt idx="1574">
                  <c:v>4662.5039999999999</c:v>
                </c:pt>
                <c:pt idx="1575">
                  <c:v>3577.875</c:v>
                </c:pt>
                <c:pt idx="1576">
                  <c:v>5000.2839999999997</c:v>
                </c:pt>
                <c:pt idx="1577">
                  <c:v>5404.2439999999997</c:v>
                </c:pt>
                <c:pt idx="1578">
                  <c:v>1498.5050000000001</c:v>
                </c:pt>
                <c:pt idx="1579">
                  <c:v>2359.0529999999999</c:v>
                </c:pt>
                <c:pt idx="1580">
                  <c:v>2665.991</c:v>
                </c:pt>
                <c:pt idx="1581">
                  <c:v>5680.4449999999997</c:v>
                </c:pt>
                <c:pt idx="1582">
                  <c:v>8789.0769999999993</c:v>
                </c:pt>
                <c:pt idx="1583">
                  <c:v>8016.06</c:v>
                </c:pt>
                <c:pt idx="1584">
                  <c:v>8295.634</c:v>
                </c:pt>
                <c:pt idx="1585">
                  <c:v>2993.1750000000002</c:v>
                </c:pt>
                <c:pt idx="1586">
                  <c:v>3663.951</c:v>
                </c:pt>
                <c:pt idx="1587">
                  <c:v>2013.5139999999999</c:v>
                </c:pt>
                <c:pt idx="1588">
                  <c:v>3267.33</c:v>
                </c:pt>
                <c:pt idx="1589">
                  <c:v>4637.4880000000003</c:v>
                </c:pt>
                <c:pt idx="1590">
                  <c:v>4278.95</c:v>
                </c:pt>
                <c:pt idx="1591">
                  <c:v>3909.2339999999999</c:v>
                </c:pt>
                <c:pt idx="1592">
                  <c:v>4121.5360000000001</c:v>
                </c:pt>
                <c:pt idx="1593">
                  <c:v>3632.125</c:v>
                </c:pt>
                <c:pt idx="1594">
                  <c:v>2881.9169999999999</c:v>
                </c:pt>
                <c:pt idx="1595">
                  <c:v>1539.7809999999999</c:v>
                </c:pt>
                <c:pt idx="1596">
                  <c:v>904.77679999999998</c:v>
                </c:pt>
                <c:pt idx="1597">
                  <c:v>2336.2829999999999</c:v>
                </c:pt>
                <c:pt idx="1598">
                  <c:v>5222.1139999999996</c:v>
                </c:pt>
                <c:pt idx="1599">
                  <c:v>2877.1179999999999</c:v>
                </c:pt>
                <c:pt idx="1600">
                  <c:v>3856.5610000000001</c:v>
                </c:pt>
                <c:pt idx="1601">
                  <c:v>4375.3339999999998</c:v>
                </c:pt>
                <c:pt idx="1602">
                  <c:v>4825.0050000000001</c:v>
                </c:pt>
                <c:pt idx="1603">
                  <c:v>4907.7290000000003</c:v>
                </c:pt>
                <c:pt idx="1604">
                  <c:v>5394.125</c:v>
                </c:pt>
                <c:pt idx="1605">
                  <c:v>5030.0749999999998</c:v>
                </c:pt>
                <c:pt idx="1606">
                  <c:v>2841.63</c:v>
                </c:pt>
                <c:pt idx="1607">
                  <c:v>3874.393</c:v>
                </c:pt>
                <c:pt idx="1608">
                  <c:v>3578.2959999999998</c:v>
                </c:pt>
                <c:pt idx="1609">
                  <c:v>2689.1970000000001</c:v>
                </c:pt>
                <c:pt idx="1610">
                  <c:v>6225.7520000000004</c:v>
                </c:pt>
                <c:pt idx="1611">
                  <c:v>2774.8090000000002</c:v>
                </c:pt>
                <c:pt idx="1612">
                  <c:v>4069.8850000000002</c:v>
                </c:pt>
                <c:pt idx="1613">
                  <c:v>4485.8270000000002</c:v>
                </c:pt>
                <c:pt idx="1614">
                  <c:v>4753.3109999999997</c:v>
                </c:pt>
                <c:pt idx="1615">
                  <c:v>3805.6370000000002</c:v>
                </c:pt>
                <c:pt idx="1616">
                  <c:v>6417.8010000000004</c:v>
                </c:pt>
                <c:pt idx="1617">
                  <c:v>9370.6370000000006</c:v>
                </c:pt>
                <c:pt idx="1618">
                  <c:v>9029.2549999999992</c:v>
                </c:pt>
                <c:pt idx="1619">
                  <c:v>5510.3950000000004</c:v>
                </c:pt>
                <c:pt idx="1620">
                  <c:v>5336.8379999999997</c:v>
                </c:pt>
                <c:pt idx="1621">
                  <c:v>5401.8990000000003</c:v>
                </c:pt>
                <c:pt idx="1622">
                  <c:v>3225.6669999999999</c:v>
                </c:pt>
                <c:pt idx="1623">
                  <c:v>5054.0330000000004</c:v>
                </c:pt>
                <c:pt idx="1624">
                  <c:v>6168.3710000000001</c:v>
                </c:pt>
                <c:pt idx="1625">
                  <c:v>5361.857</c:v>
                </c:pt>
                <c:pt idx="1626">
                  <c:v>4573.2179999999998</c:v>
                </c:pt>
                <c:pt idx="1627">
                  <c:v>2684.7069999999999</c:v>
                </c:pt>
                <c:pt idx="1628">
                  <c:v>282.0127</c:v>
                </c:pt>
                <c:pt idx="1629">
                  <c:v>447.3544</c:v>
                </c:pt>
                <c:pt idx="1630">
                  <c:v>386.24720000000002</c:v>
                </c:pt>
                <c:pt idx="1631">
                  <c:v>635.56690000000003</c:v>
                </c:pt>
                <c:pt idx="1632">
                  <c:v>2638.578</c:v>
                </c:pt>
                <c:pt idx="1633">
                  <c:v>4638.857</c:v>
                </c:pt>
                <c:pt idx="1634">
                  <c:v>5294.4009999999998</c:v>
                </c:pt>
                <c:pt idx="1635">
                  <c:v>4823.5709999999999</c:v>
                </c:pt>
                <c:pt idx="1636">
                  <c:v>6004.7340000000004</c:v>
                </c:pt>
                <c:pt idx="1637">
                  <c:v>6490.3230000000003</c:v>
                </c:pt>
                <c:pt idx="1638">
                  <c:v>4601.8909999999996</c:v>
                </c:pt>
                <c:pt idx="1639">
                  <c:v>3655.9569999999999</c:v>
                </c:pt>
                <c:pt idx="1640">
                  <c:v>4747.57</c:v>
                </c:pt>
                <c:pt idx="1641">
                  <c:v>3934.998</c:v>
                </c:pt>
                <c:pt idx="1642">
                  <c:v>5171.6120000000001</c:v>
                </c:pt>
                <c:pt idx="1643">
                  <c:v>8196.8610000000008</c:v>
                </c:pt>
                <c:pt idx="1644">
                  <c:v>3586.0529999999999</c:v>
                </c:pt>
                <c:pt idx="1645">
                  <c:v>1689.874</c:v>
                </c:pt>
                <c:pt idx="1646">
                  <c:v>3275.991</c:v>
                </c:pt>
                <c:pt idx="1647">
                  <c:v>2244.1660000000002</c:v>
                </c:pt>
                <c:pt idx="1648">
                  <c:v>3466.6550000000002</c:v>
                </c:pt>
                <c:pt idx="1649">
                  <c:v>4980.4530000000004</c:v>
                </c:pt>
                <c:pt idx="1650">
                  <c:v>3529.6979999999999</c:v>
                </c:pt>
                <c:pt idx="1651">
                  <c:v>4678.7030000000004</c:v>
                </c:pt>
                <c:pt idx="1652">
                  <c:v>5120.8289999999997</c:v>
                </c:pt>
                <c:pt idx="1653">
                  <c:v>6790.9859999999999</c:v>
                </c:pt>
                <c:pt idx="1654">
                  <c:v>7360.7139999999999</c:v>
                </c:pt>
                <c:pt idx="1655">
                  <c:v>6615.0230000000001</c:v>
                </c:pt>
                <c:pt idx="1656">
                  <c:v>2017.895</c:v>
                </c:pt>
                <c:pt idx="1657">
                  <c:v>3347.846</c:v>
                </c:pt>
                <c:pt idx="1658">
                  <c:v>5069.223</c:v>
                </c:pt>
                <c:pt idx="1659">
                  <c:v>8157.4309999999996</c:v>
                </c:pt>
                <c:pt idx="1660">
                  <c:v>6291.6220000000003</c:v>
                </c:pt>
                <c:pt idx="1661">
                  <c:v>1441.191</c:v>
                </c:pt>
                <c:pt idx="1662">
                  <c:v>1024.4659999999999</c:v>
                </c:pt>
                <c:pt idx="1663">
                  <c:v>7327.6049999999996</c:v>
                </c:pt>
                <c:pt idx="1664">
                  <c:v>6456.2460000000001</c:v>
                </c:pt>
                <c:pt idx="1665">
                  <c:v>3432.7489999999998</c:v>
                </c:pt>
                <c:pt idx="1666">
                  <c:v>5960.5959999999995</c:v>
                </c:pt>
                <c:pt idx="1667">
                  <c:v>6656.8969999999999</c:v>
                </c:pt>
                <c:pt idx="1668">
                  <c:v>5411.7190000000001</c:v>
                </c:pt>
                <c:pt idx="1669">
                  <c:v>6642.4690000000001</c:v>
                </c:pt>
                <c:pt idx="1670">
                  <c:v>7664.5829999999996</c:v>
                </c:pt>
                <c:pt idx="1671">
                  <c:v>9528.8490000000002</c:v>
                </c:pt>
                <c:pt idx="1672">
                  <c:v>7732.0119999999997</c:v>
                </c:pt>
                <c:pt idx="1673">
                  <c:v>5855.6840000000002</c:v>
                </c:pt>
                <c:pt idx="1674">
                  <c:v>6942.6180000000004</c:v>
                </c:pt>
                <c:pt idx="1675">
                  <c:v>8842.17</c:v>
                </c:pt>
                <c:pt idx="1676">
                  <c:v>10123.24</c:v>
                </c:pt>
                <c:pt idx="1677">
                  <c:v>11109.56</c:v>
                </c:pt>
                <c:pt idx="1678">
                  <c:v>9706.0580000000009</c:v>
                </c:pt>
                <c:pt idx="1679">
                  <c:v>10226.52</c:v>
                </c:pt>
                <c:pt idx="1680">
                  <c:v>5190.4750000000004</c:v>
                </c:pt>
                <c:pt idx="1681">
                  <c:v>1667.8810000000001</c:v>
                </c:pt>
                <c:pt idx="1682">
                  <c:v>1652.953</c:v>
                </c:pt>
                <c:pt idx="1683">
                  <c:v>4108.03</c:v>
                </c:pt>
                <c:pt idx="1684">
                  <c:v>2477.9580000000001</c:v>
                </c:pt>
                <c:pt idx="1685">
                  <c:v>4418.1750000000002</c:v>
                </c:pt>
                <c:pt idx="1686">
                  <c:v>4178.3140000000003</c:v>
                </c:pt>
                <c:pt idx="1687">
                  <c:v>7074.49</c:v>
                </c:pt>
                <c:pt idx="1688">
                  <c:v>9271.1710000000003</c:v>
                </c:pt>
                <c:pt idx="1689">
                  <c:v>9277.5470000000005</c:v>
                </c:pt>
                <c:pt idx="1690">
                  <c:v>6949.9260000000004</c:v>
                </c:pt>
                <c:pt idx="1691">
                  <c:v>6746.2690000000002</c:v>
                </c:pt>
                <c:pt idx="1692">
                  <c:v>6983.64</c:v>
                </c:pt>
                <c:pt idx="1693">
                  <c:v>7120.1719999999996</c:v>
                </c:pt>
                <c:pt idx="1694">
                  <c:v>7699.0249999999996</c:v>
                </c:pt>
                <c:pt idx="1695">
                  <c:v>6385.9369999999999</c:v>
                </c:pt>
                <c:pt idx="1696">
                  <c:v>6598.88</c:v>
                </c:pt>
                <c:pt idx="1697">
                  <c:v>3632.634</c:v>
                </c:pt>
                <c:pt idx="1698">
                  <c:v>3620.6289999999999</c:v>
                </c:pt>
                <c:pt idx="1699">
                  <c:v>8096.7920000000004</c:v>
                </c:pt>
                <c:pt idx="1700">
                  <c:v>7357.3559999999998</c:v>
                </c:pt>
                <c:pt idx="1701">
                  <c:v>7571.268</c:v>
                </c:pt>
                <c:pt idx="1702">
                  <c:v>10601.07</c:v>
                </c:pt>
                <c:pt idx="1703">
                  <c:v>5554.3639999999996</c:v>
                </c:pt>
                <c:pt idx="1704">
                  <c:v>5596.65</c:v>
                </c:pt>
                <c:pt idx="1705">
                  <c:v>10256.24</c:v>
                </c:pt>
                <c:pt idx="1706">
                  <c:v>8378.607</c:v>
                </c:pt>
                <c:pt idx="1707">
                  <c:v>8018.4219999999996</c:v>
                </c:pt>
                <c:pt idx="1708">
                  <c:v>7399.598</c:v>
                </c:pt>
                <c:pt idx="1709">
                  <c:v>3890.268</c:v>
                </c:pt>
                <c:pt idx="1710">
                  <c:v>5687.1679999999997</c:v>
                </c:pt>
                <c:pt idx="1711">
                  <c:v>4206.0190000000002</c:v>
                </c:pt>
                <c:pt idx="1712">
                  <c:v>8939.259</c:v>
                </c:pt>
                <c:pt idx="1713">
                  <c:v>9035.1939999999995</c:v>
                </c:pt>
                <c:pt idx="1714">
                  <c:v>7249.5659999999998</c:v>
                </c:pt>
                <c:pt idx="1715">
                  <c:v>6726.7240000000002</c:v>
                </c:pt>
                <c:pt idx="1716">
                  <c:v>6619.8890000000001</c:v>
                </c:pt>
                <c:pt idx="1717">
                  <c:v>5316.6409999999996</c:v>
                </c:pt>
                <c:pt idx="1718">
                  <c:v>7282.4089999999997</c:v>
                </c:pt>
                <c:pt idx="1719">
                  <c:v>6531.2259999999997</c:v>
                </c:pt>
                <c:pt idx="1720">
                  <c:v>6194.3639999999996</c:v>
                </c:pt>
                <c:pt idx="1721">
                  <c:v>8651.2569999999996</c:v>
                </c:pt>
                <c:pt idx="1722">
                  <c:v>7858.2070000000003</c:v>
                </c:pt>
                <c:pt idx="1723">
                  <c:v>7126.4939999999997</c:v>
                </c:pt>
                <c:pt idx="1724">
                  <c:v>7034.5709999999999</c:v>
                </c:pt>
                <c:pt idx="1725">
                  <c:v>7005.6270000000004</c:v>
                </c:pt>
                <c:pt idx="1726">
                  <c:v>5601.4620000000004</c:v>
                </c:pt>
                <c:pt idx="1727">
                  <c:v>4117.5839999999998</c:v>
                </c:pt>
                <c:pt idx="1728">
                  <c:v>5345.0609999999997</c:v>
                </c:pt>
                <c:pt idx="1729">
                  <c:v>8423.6769999999997</c:v>
                </c:pt>
                <c:pt idx="1730">
                  <c:v>8732.15</c:v>
                </c:pt>
                <c:pt idx="1731">
                  <c:v>8832.5169999999998</c:v>
                </c:pt>
                <c:pt idx="1732">
                  <c:v>10694.05</c:v>
                </c:pt>
                <c:pt idx="1733">
                  <c:v>12352.58</c:v>
                </c:pt>
                <c:pt idx="1734">
                  <c:v>10369.31</c:v>
                </c:pt>
                <c:pt idx="1735">
                  <c:v>11117.51</c:v>
                </c:pt>
                <c:pt idx="1736">
                  <c:v>9389.7810000000009</c:v>
                </c:pt>
                <c:pt idx="1737">
                  <c:v>8949.3240000000005</c:v>
                </c:pt>
                <c:pt idx="1738">
                  <c:v>9463.7330000000002</c:v>
                </c:pt>
                <c:pt idx="1739">
                  <c:v>11346.04</c:v>
                </c:pt>
                <c:pt idx="1740">
                  <c:v>11981.55</c:v>
                </c:pt>
                <c:pt idx="1741">
                  <c:v>10860.24</c:v>
                </c:pt>
                <c:pt idx="1742">
                  <c:v>10015.76</c:v>
                </c:pt>
                <c:pt idx="1743">
                  <c:v>7375.0140000000001</c:v>
                </c:pt>
                <c:pt idx="1744">
                  <c:v>8934.7810000000009</c:v>
                </c:pt>
                <c:pt idx="1745">
                  <c:v>8840.4169999999995</c:v>
                </c:pt>
                <c:pt idx="1746">
                  <c:v>4703.9660000000003</c:v>
                </c:pt>
                <c:pt idx="1747">
                  <c:v>3273.5709999999999</c:v>
                </c:pt>
                <c:pt idx="1748">
                  <c:v>5689.2340000000004</c:v>
                </c:pt>
                <c:pt idx="1749">
                  <c:v>7176.1890000000003</c:v>
                </c:pt>
                <c:pt idx="1750">
                  <c:v>8331.0669999999991</c:v>
                </c:pt>
                <c:pt idx="1751">
                  <c:v>6062.2849999999999</c:v>
                </c:pt>
                <c:pt idx="1752">
                  <c:v>8109.4920000000002</c:v>
                </c:pt>
                <c:pt idx="1753">
                  <c:v>8402.6540000000005</c:v>
                </c:pt>
                <c:pt idx="1754">
                  <c:v>6701.0240000000003</c:v>
                </c:pt>
                <c:pt idx="1755">
                  <c:v>10153.82</c:v>
                </c:pt>
                <c:pt idx="1756">
                  <c:v>6392.3990000000003</c:v>
                </c:pt>
                <c:pt idx="1757">
                  <c:v>8400.1149999999998</c:v>
                </c:pt>
                <c:pt idx="1758">
                  <c:v>8481.9210000000003</c:v>
                </c:pt>
                <c:pt idx="1759">
                  <c:v>6709.8159999999998</c:v>
                </c:pt>
                <c:pt idx="1760">
                  <c:v>11040.19</c:v>
                </c:pt>
                <c:pt idx="1761">
                  <c:v>10529.47</c:v>
                </c:pt>
                <c:pt idx="1762">
                  <c:v>11347.36</c:v>
                </c:pt>
                <c:pt idx="1763">
                  <c:v>9732.5650000000005</c:v>
                </c:pt>
                <c:pt idx="1764">
                  <c:v>7823.2430000000004</c:v>
                </c:pt>
                <c:pt idx="1765">
                  <c:v>6189.7240000000002</c:v>
                </c:pt>
                <c:pt idx="1766">
                  <c:v>4415.2830000000004</c:v>
                </c:pt>
                <c:pt idx="1767">
                  <c:v>4960.7960000000003</c:v>
                </c:pt>
                <c:pt idx="1768">
                  <c:v>5144.09</c:v>
                </c:pt>
                <c:pt idx="1769">
                  <c:v>6369.223</c:v>
                </c:pt>
                <c:pt idx="1770">
                  <c:v>7903.8519999999999</c:v>
                </c:pt>
                <c:pt idx="1771">
                  <c:v>8496.6790000000001</c:v>
                </c:pt>
                <c:pt idx="1772">
                  <c:v>6735.308</c:v>
                </c:pt>
                <c:pt idx="1773">
                  <c:v>5668.6040000000003</c:v>
                </c:pt>
                <c:pt idx="1774">
                  <c:v>7411.3649999999998</c:v>
                </c:pt>
                <c:pt idx="1775">
                  <c:v>7991.9589999999998</c:v>
                </c:pt>
                <c:pt idx="1776">
                  <c:v>8068.7089999999998</c:v>
                </c:pt>
                <c:pt idx="1777">
                  <c:v>6285.357</c:v>
                </c:pt>
                <c:pt idx="1778">
                  <c:v>14541.75</c:v>
                </c:pt>
                <c:pt idx="1779">
                  <c:v>9918.2780000000002</c:v>
                </c:pt>
                <c:pt idx="1780">
                  <c:v>8473.7099999999991</c:v>
                </c:pt>
                <c:pt idx="1781">
                  <c:v>6847.2129999999997</c:v>
                </c:pt>
                <c:pt idx="1782">
                  <c:v>6283.9489999999996</c:v>
                </c:pt>
                <c:pt idx="1783">
                  <c:v>5601.8680000000004</c:v>
                </c:pt>
                <c:pt idx="1784">
                  <c:v>4625.1610000000001</c:v>
                </c:pt>
                <c:pt idx="1785">
                  <c:v>5365.5230000000001</c:v>
                </c:pt>
                <c:pt idx="1786">
                  <c:v>5920.2150000000001</c:v>
                </c:pt>
                <c:pt idx="1787">
                  <c:v>3720.8910000000001</c:v>
                </c:pt>
                <c:pt idx="1788">
                  <c:v>3561.6350000000002</c:v>
                </c:pt>
                <c:pt idx="1789">
                  <c:v>6975.1909999999998</c:v>
                </c:pt>
                <c:pt idx="1790">
                  <c:v>8536.0949999999993</c:v>
                </c:pt>
                <c:pt idx="1791">
                  <c:v>6698.1090000000004</c:v>
                </c:pt>
                <c:pt idx="1792">
                  <c:v>7598.1120000000001</c:v>
                </c:pt>
                <c:pt idx="1793">
                  <c:v>7246.98</c:v>
                </c:pt>
                <c:pt idx="1794">
                  <c:v>6105.9359999999997</c:v>
                </c:pt>
                <c:pt idx="1795">
                  <c:v>6159.6409999999996</c:v>
                </c:pt>
                <c:pt idx="1796">
                  <c:v>4514.5820000000003</c:v>
                </c:pt>
                <c:pt idx="1797">
                  <c:v>2800.5329999999999</c:v>
                </c:pt>
                <c:pt idx="1798">
                  <c:v>13767.46</c:v>
                </c:pt>
                <c:pt idx="1799">
                  <c:v>6511.5709999999999</c:v>
                </c:pt>
                <c:pt idx="1800">
                  <c:v>5655.5370000000003</c:v>
                </c:pt>
                <c:pt idx="1801">
                  <c:v>8974.3520000000008</c:v>
                </c:pt>
                <c:pt idx="1802">
                  <c:v>10239.68</c:v>
                </c:pt>
                <c:pt idx="1803">
                  <c:v>7107.6310000000003</c:v>
                </c:pt>
                <c:pt idx="1804">
                  <c:v>7681.5879999999997</c:v>
                </c:pt>
                <c:pt idx="1805">
                  <c:v>8756.8240000000005</c:v>
                </c:pt>
                <c:pt idx="1806">
                  <c:v>6510.4489999999996</c:v>
                </c:pt>
                <c:pt idx="1807">
                  <c:v>5921.6019999999999</c:v>
                </c:pt>
                <c:pt idx="1808">
                  <c:v>5503.6610000000001</c:v>
                </c:pt>
                <c:pt idx="1809">
                  <c:v>5951.2579999999998</c:v>
                </c:pt>
                <c:pt idx="1810">
                  <c:v>7462.9049999999997</c:v>
                </c:pt>
                <c:pt idx="1811">
                  <c:v>4733.6080000000002</c:v>
                </c:pt>
                <c:pt idx="1812">
                  <c:v>3228.93</c:v>
                </c:pt>
                <c:pt idx="1813">
                  <c:v>2151.627</c:v>
                </c:pt>
                <c:pt idx="1814">
                  <c:v>2286.4389999999999</c:v>
                </c:pt>
                <c:pt idx="1815">
                  <c:v>4174.3710000000001</c:v>
                </c:pt>
                <c:pt idx="1816">
                  <c:v>8285.0069999999996</c:v>
                </c:pt>
                <c:pt idx="1817">
                  <c:v>8077.259</c:v>
                </c:pt>
                <c:pt idx="1818">
                  <c:v>4727.7929999999997</c:v>
                </c:pt>
                <c:pt idx="1819">
                  <c:v>3838.8380000000002</c:v>
                </c:pt>
                <c:pt idx="1820">
                  <c:v>5453.1859999999997</c:v>
                </c:pt>
                <c:pt idx="1821">
                  <c:v>4703.2129999999997</c:v>
                </c:pt>
                <c:pt idx="1822">
                  <c:v>6449.1229999999996</c:v>
                </c:pt>
                <c:pt idx="1823">
                  <c:v>7341.6180000000004</c:v>
                </c:pt>
                <c:pt idx="1824">
                  <c:v>5381.9830000000002</c:v>
                </c:pt>
                <c:pt idx="1825">
                  <c:v>9789.7950000000001</c:v>
                </c:pt>
                <c:pt idx="1826">
                  <c:v>5414.3810000000003</c:v>
                </c:pt>
                <c:pt idx="1827">
                  <c:v>5726.0020000000004</c:v>
                </c:pt>
                <c:pt idx="1828">
                  <c:v>9220.9210000000003</c:v>
                </c:pt>
                <c:pt idx="1829">
                  <c:v>8108.1189999999997</c:v>
                </c:pt>
                <c:pt idx="1830">
                  <c:v>4827.3999999999996</c:v>
                </c:pt>
                <c:pt idx="1831">
                  <c:v>4468.3180000000002</c:v>
                </c:pt>
                <c:pt idx="1832">
                  <c:v>5627.9669999999996</c:v>
                </c:pt>
                <c:pt idx="1833">
                  <c:v>5246.92</c:v>
                </c:pt>
                <c:pt idx="1834">
                  <c:v>4550.4979999999996</c:v>
                </c:pt>
                <c:pt idx="1835">
                  <c:v>5087.5050000000001</c:v>
                </c:pt>
                <c:pt idx="1836">
                  <c:v>5626.2269999999999</c:v>
                </c:pt>
                <c:pt idx="1837">
                  <c:v>5599.9650000000001</c:v>
                </c:pt>
                <c:pt idx="1838">
                  <c:v>6325.085</c:v>
                </c:pt>
                <c:pt idx="1839">
                  <c:v>7318.808</c:v>
                </c:pt>
                <c:pt idx="1840">
                  <c:v>6452.6639999999998</c:v>
                </c:pt>
                <c:pt idx="1841">
                  <c:v>5137.4440000000004</c:v>
                </c:pt>
                <c:pt idx="1842">
                  <c:v>2779.2170000000001</c:v>
                </c:pt>
                <c:pt idx="1843">
                  <c:v>3565.2359999999999</c:v>
                </c:pt>
                <c:pt idx="1844">
                  <c:v>6608.982</c:v>
                </c:pt>
                <c:pt idx="1845">
                  <c:v>3461.5329999999999</c:v>
                </c:pt>
                <c:pt idx="1846">
                  <c:v>2908.7739999999999</c:v>
                </c:pt>
                <c:pt idx="1847">
                  <c:v>2841.1469999999999</c:v>
                </c:pt>
                <c:pt idx="1848">
                  <c:v>3085.3090000000002</c:v>
                </c:pt>
                <c:pt idx="1849">
                  <c:v>2820.6869999999999</c:v>
                </c:pt>
                <c:pt idx="1850">
                  <c:v>5932.1620000000003</c:v>
                </c:pt>
                <c:pt idx="1851">
                  <c:v>4825.7889999999998</c:v>
                </c:pt>
                <c:pt idx="1852">
                  <c:v>7980.174</c:v>
                </c:pt>
                <c:pt idx="1853">
                  <c:v>6952.1980000000003</c:v>
                </c:pt>
                <c:pt idx="1854">
                  <c:v>6871.7820000000002</c:v>
                </c:pt>
                <c:pt idx="1855">
                  <c:v>5264.7139999999999</c:v>
                </c:pt>
                <c:pt idx="1856">
                  <c:v>2633.2429999999999</c:v>
                </c:pt>
                <c:pt idx="1857">
                  <c:v>4775.1480000000001</c:v>
                </c:pt>
                <c:pt idx="1858">
                  <c:v>7893.5680000000002</c:v>
                </c:pt>
                <c:pt idx="1859">
                  <c:v>8373.2849999999999</c:v>
                </c:pt>
                <c:pt idx="1860">
                  <c:v>5443.8810000000003</c:v>
                </c:pt>
                <c:pt idx="1861">
                  <c:v>4847.1989999999996</c:v>
                </c:pt>
                <c:pt idx="1862">
                  <c:v>5659.1769999999997</c:v>
                </c:pt>
                <c:pt idx="1863">
                  <c:v>7131.1440000000002</c:v>
                </c:pt>
                <c:pt idx="1864">
                  <c:v>5107.0609999999997</c:v>
                </c:pt>
                <c:pt idx="1865">
                  <c:v>2549.261</c:v>
                </c:pt>
                <c:pt idx="1866">
                  <c:v>3291.6480000000001</c:v>
                </c:pt>
                <c:pt idx="1867">
                  <c:v>5228.4570000000003</c:v>
                </c:pt>
                <c:pt idx="1868">
                  <c:v>6505.0619999999999</c:v>
                </c:pt>
                <c:pt idx="1869">
                  <c:v>6386.4859999999999</c:v>
                </c:pt>
                <c:pt idx="1870">
                  <c:v>5355.6790000000001</c:v>
                </c:pt>
                <c:pt idx="1871">
                  <c:v>4545.9880000000003</c:v>
                </c:pt>
                <c:pt idx="1872">
                  <c:v>5714.4979999999996</c:v>
                </c:pt>
                <c:pt idx="1873">
                  <c:v>7197.8969999999999</c:v>
                </c:pt>
                <c:pt idx="1874">
                  <c:v>5553.4740000000002</c:v>
                </c:pt>
                <c:pt idx="1875">
                  <c:v>4290.5389999999998</c:v>
                </c:pt>
                <c:pt idx="1876">
                  <c:v>2942.663</c:v>
                </c:pt>
                <c:pt idx="1877">
                  <c:v>2774.2139999999999</c:v>
                </c:pt>
                <c:pt idx="1878">
                  <c:v>3496.386</c:v>
                </c:pt>
                <c:pt idx="1879">
                  <c:v>3892.848</c:v>
                </c:pt>
                <c:pt idx="1880">
                  <c:v>2176.768</c:v>
                </c:pt>
                <c:pt idx="1881">
                  <c:v>2520.4780000000001</c:v>
                </c:pt>
                <c:pt idx="1882">
                  <c:v>2852.7559999999999</c:v>
                </c:pt>
                <c:pt idx="1883">
                  <c:v>2680.8249999999998</c:v>
                </c:pt>
                <c:pt idx="1884">
                  <c:v>3928.9859999999999</c:v>
                </c:pt>
                <c:pt idx="1885">
                  <c:v>4019.5839999999998</c:v>
                </c:pt>
                <c:pt idx="1886">
                  <c:v>3130.3249999999998</c:v>
                </c:pt>
                <c:pt idx="1887">
                  <c:v>2464.259</c:v>
                </c:pt>
                <c:pt idx="1888">
                  <c:v>2986.7829999999999</c:v>
                </c:pt>
                <c:pt idx="1889">
                  <c:v>2799.395</c:v>
                </c:pt>
                <c:pt idx="1890">
                  <c:v>2586.4969999999998</c:v>
                </c:pt>
                <c:pt idx="1891">
                  <c:v>3631.92</c:v>
                </c:pt>
                <c:pt idx="1892">
                  <c:v>4218.8440000000001</c:v>
                </c:pt>
                <c:pt idx="1893">
                  <c:v>4496.402</c:v>
                </c:pt>
                <c:pt idx="1894">
                  <c:v>5098.5860000000002</c:v>
                </c:pt>
                <c:pt idx="1895">
                  <c:v>3056.058</c:v>
                </c:pt>
                <c:pt idx="1896">
                  <c:v>4592.96</c:v>
                </c:pt>
                <c:pt idx="1897">
                  <c:v>2758.931</c:v>
                </c:pt>
                <c:pt idx="1898">
                  <c:v>4178.3100000000004</c:v>
                </c:pt>
                <c:pt idx="1899">
                  <c:v>5666.5889999999999</c:v>
                </c:pt>
                <c:pt idx="1900">
                  <c:v>5236.9799999999996</c:v>
                </c:pt>
                <c:pt idx="1901">
                  <c:v>8300.9259999999995</c:v>
                </c:pt>
                <c:pt idx="1902">
                  <c:v>3847.9670000000001</c:v>
                </c:pt>
                <c:pt idx="1903">
                  <c:v>2610.9859999999999</c:v>
                </c:pt>
                <c:pt idx="1904">
                  <c:v>3714.4290000000001</c:v>
                </c:pt>
                <c:pt idx="1905">
                  <c:v>3359.2860000000001</c:v>
                </c:pt>
                <c:pt idx="1906">
                  <c:v>1812.7280000000001</c:v>
                </c:pt>
                <c:pt idx="1907">
                  <c:v>3764.79</c:v>
                </c:pt>
                <c:pt idx="1908">
                  <c:v>3548.7449999999999</c:v>
                </c:pt>
                <c:pt idx="1909">
                  <c:v>4007.5839999999998</c:v>
                </c:pt>
                <c:pt idx="1910">
                  <c:v>5658.732</c:v>
                </c:pt>
                <c:pt idx="1911">
                  <c:v>4327.7070000000003</c:v>
                </c:pt>
                <c:pt idx="1912">
                  <c:v>4694.2629999999999</c:v>
                </c:pt>
                <c:pt idx="1913">
                  <c:v>2781.2469999999998</c:v>
                </c:pt>
                <c:pt idx="1914">
                  <c:v>3135.1860000000001</c:v>
                </c:pt>
                <c:pt idx="1915">
                  <c:v>3118.2579999999998</c:v>
                </c:pt>
                <c:pt idx="1916">
                  <c:v>3367.08</c:v>
                </c:pt>
                <c:pt idx="1917">
                  <c:v>1648.374</c:v>
                </c:pt>
                <c:pt idx="1918">
                  <c:v>2658.645</c:v>
                </c:pt>
                <c:pt idx="1919">
                  <c:v>3891.7260000000001</c:v>
                </c:pt>
                <c:pt idx="1920">
                  <c:v>4735.6589999999997</c:v>
                </c:pt>
                <c:pt idx="1921">
                  <c:v>3830.4360000000001</c:v>
                </c:pt>
                <c:pt idx="1922">
                  <c:v>1076.078</c:v>
                </c:pt>
                <c:pt idx="1923">
                  <c:v>1192.127</c:v>
                </c:pt>
                <c:pt idx="1924">
                  <c:v>2848.6660000000002</c:v>
                </c:pt>
                <c:pt idx="1925">
                  <c:v>3313.5720000000001</c:v>
                </c:pt>
                <c:pt idx="1926">
                  <c:v>2823.6950000000002</c:v>
                </c:pt>
                <c:pt idx="1927">
                  <c:v>1157.309</c:v>
                </c:pt>
                <c:pt idx="1928">
                  <c:v>1338.8040000000001</c:v>
                </c:pt>
                <c:pt idx="1929">
                  <c:v>2183.605</c:v>
                </c:pt>
                <c:pt idx="1930">
                  <c:v>2279.6709999999998</c:v>
                </c:pt>
                <c:pt idx="1931">
                  <c:v>5902.7579999999998</c:v>
                </c:pt>
                <c:pt idx="1932">
                  <c:v>4614.0680000000002</c:v>
                </c:pt>
                <c:pt idx="1933">
                  <c:v>4314.6850000000004</c:v>
                </c:pt>
                <c:pt idx="1934">
                  <c:v>3004.8809999999999</c:v>
                </c:pt>
                <c:pt idx="1935">
                  <c:v>1459.2550000000001</c:v>
                </c:pt>
                <c:pt idx="1936">
                  <c:v>3191.0390000000002</c:v>
                </c:pt>
                <c:pt idx="1937">
                  <c:v>4673.3580000000002</c:v>
                </c:pt>
                <c:pt idx="1938">
                  <c:v>3321.16</c:v>
                </c:pt>
                <c:pt idx="1939">
                  <c:v>3649.069</c:v>
                </c:pt>
                <c:pt idx="1940">
                  <c:v>5155.4359999999997</c:v>
                </c:pt>
                <c:pt idx="1941">
                  <c:v>4810.6620000000003</c:v>
                </c:pt>
                <c:pt idx="1942">
                  <c:v>4966.2790000000005</c:v>
                </c:pt>
                <c:pt idx="1943">
                  <c:v>6224.0169999999998</c:v>
                </c:pt>
                <c:pt idx="1944">
                  <c:v>3710.308</c:v>
                </c:pt>
                <c:pt idx="1945">
                  <c:v>3654.3490000000002</c:v>
                </c:pt>
                <c:pt idx="1946">
                  <c:v>6704.6909999999998</c:v>
                </c:pt>
                <c:pt idx="1947">
                  <c:v>5820.2259999999997</c:v>
                </c:pt>
                <c:pt idx="1948">
                  <c:v>6147.0360000000001</c:v>
                </c:pt>
                <c:pt idx="1949">
                  <c:v>2952.136</c:v>
                </c:pt>
                <c:pt idx="1950">
                  <c:v>2808.3159999999998</c:v>
                </c:pt>
                <c:pt idx="1951">
                  <c:v>2438.9360000000001</c:v>
                </c:pt>
                <c:pt idx="1952">
                  <c:v>3983.4009999999998</c:v>
                </c:pt>
                <c:pt idx="1953">
                  <c:v>6240.3810000000003</c:v>
                </c:pt>
                <c:pt idx="1954">
                  <c:v>4193.509</c:v>
                </c:pt>
                <c:pt idx="1955">
                  <c:v>2362.48</c:v>
                </c:pt>
                <c:pt idx="1956">
                  <c:v>3800.739</c:v>
                </c:pt>
                <c:pt idx="1957">
                  <c:v>2621.4050000000002</c:v>
                </c:pt>
                <c:pt idx="1958">
                  <c:v>4734.1850000000004</c:v>
                </c:pt>
                <c:pt idx="1959">
                  <c:v>2188.105</c:v>
                </c:pt>
                <c:pt idx="1960">
                  <c:v>1950.5350000000001</c:v>
                </c:pt>
                <c:pt idx="1961">
                  <c:v>2777.8989999999999</c:v>
                </c:pt>
                <c:pt idx="1962">
                  <c:v>5040.3</c:v>
                </c:pt>
                <c:pt idx="1963">
                  <c:v>4655.1710000000003</c:v>
                </c:pt>
                <c:pt idx="1964">
                  <c:v>5286.4539999999997</c:v>
                </c:pt>
                <c:pt idx="1965">
                  <c:v>9172.4629999999997</c:v>
                </c:pt>
                <c:pt idx="1966">
                  <c:v>3488.1469999999999</c:v>
                </c:pt>
                <c:pt idx="1967">
                  <c:v>4381.75</c:v>
                </c:pt>
                <c:pt idx="1968">
                  <c:v>4326.1610000000001</c:v>
                </c:pt>
                <c:pt idx="1969">
                  <c:v>4750.5569999999998</c:v>
                </c:pt>
                <c:pt idx="1970">
                  <c:v>3047.739</c:v>
                </c:pt>
                <c:pt idx="1971">
                  <c:v>3070.6889999999999</c:v>
                </c:pt>
                <c:pt idx="1972">
                  <c:v>5187.2579999999998</c:v>
                </c:pt>
                <c:pt idx="1973">
                  <c:v>6186.1840000000002</c:v>
                </c:pt>
                <c:pt idx="1974">
                  <c:v>7242.5870000000004</c:v>
                </c:pt>
                <c:pt idx="1975">
                  <c:v>7123.7340000000004</c:v>
                </c:pt>
                <c:pt idx="1976">
                  <c:v>9597.3780000000006</c:v>
                </c:pt>
                <c:pt idx="1977">
                  <c:v>9531.5409999999993</c:v>
                </c:pt>
                <c:pt idx="1978">
                  <c:v>4505.3410000000003</c:v>
                </c:pt>
                <c:pt idx="1979">
                  <c:v>3716.636</c:v>
                </c:pt>
                <c:pt idx="1980">
                  <c:v>6957.6509999999998</c:v>
                </c:pt>
                <c:pt idx="1981">
                  <c:v>6928.6509999999998</c:v>
                </c:pt>
                <c:pt idx="1982">
                  <c:v>6228.683</c:v>
                </c:pt>
                <c:pt idx="1983">
                  <c:v>5596.8</c:v>
                </c:pt>
                <c:pt idx="1984">
                  <c:v>6726.973</c:v>
                </c:pt>
                <c:pt idx="1985">
                  <c:v>4683.7169999999996</c:v>
                </c:pt>
                <c:pt idx="1986">
                  <c:v>4800.1450000000004</c:v>
                </c:pt>
                <c:pt idx="1987">
                  <c:v>4879.5410000000002</c:v>
                </c:pt>
                <c:pt idx="1988">
                  <c:v>5123.9790000000003</c:v>
                </c:pt>
                <c:pt idx="1989">
                  <c:v>1290.345</c:v>
                </c:pt>
                <c:pt idx="1990">
                  <c:v>2267.4810000000002</c:v>
                </c:pt>
                <c:pt idx="1991">
                  <c:v>5452.0349999999999</c:v>
                </c:pt>
                <c:pt idx="1992">
                  <c:v>3210.97</c:v>
                </c:pt>
                <c:pt idx="1993">
                  <c:v>3677.7779999999998</c:v>
                </c:pt>
                <c:pt idx="1994">
                  <c:v>5424.34</c:v>
                </c:pt>
                <c:pt idx="1995">
                  <c:v>6250.4979999999996</c:v>
                </c:pt>
                <c:pt idx="1996">
                  <c:v>6351.7790000000005</c:v>
                </c:pt>
                <c:pt idx="1997">
                  <c:v>4196.7439999999997</c:v>
                </c:pt>
                <c:pt idx="1998">
                  <c:v>2546.9340000000002</c:v>
                </c:pt>
                <c:pt idx="1999">
                  <c:v>3731.7689999999998</c:v>
                </c:pt>
                <c:pt idx="2000">
                  <c:v>4355.2889999999998</c:v>
                </c:pt>
                <c:pt idx="2001">
                  <c:v>4800.6310000000003</c:v>
                </c:pt>
                <c:pt idx="2002">
                  <c:v>4843.7479999999996</c:v>
                </c:pt>
                <c:pt idx="2003">
                  <c:v>5821.6270000000004</c:v>
                </c:pt>
                <c:pt idx="2004">
                  <c:v>5019.7759999999998</c:v>
                </c:pt>
                <c:pt idx="2005">
                  <c:v>3101.4850000000001</c:v>
                </c:pt>
                <c:pt idx="2006">
                  <c:v>4235.2299999999996</c:v>
                </c:pt>
                <c:pt idx="2007">
                  <c:v>5863.8850000000002</c:v>
                </c:pt>
                <c:pt idx="2008">
                  <c:v>2984.5160000000001</c:v>
                </c:pt>
                <c:pt idx="2009">
                  <c:v>3827.491</c:v>
                </c:pt>
                <c:pt idx="2010">
                  <c:v>3656.1709999999998</c:v>
                </c:pt>
                <c:pt idx="2011">
                  <c:v>6343.4369999999999</c:v>
                </c:pt>
                <c:pt idx="2012">
                  <c:v>6297.8159999999998</c:v>
                </c:pt>
                <c:pt idx="2013">
                  <c:v>3141.777</c:v>
                </c:pt>
                <c:pt idx="2014">
                  <c:v>3429.9929999999999</c:v>
                </c:pt>
                <c:pt idx="2015">
                  <c:v>5493.7020000000002</c:v>
                </c:pt>
                <c:pt idx="2016">
                  <c:v>3889.1170000000002</c:v>
                </c:pt>
                <c:pt idx="2017">
                  <c:v>5979.768</c:v>
                </c:pt>
                <c:pt idx="2018">
                  <c:v>2993.5970000000002</c:v>
                </c:pt>
                <c:pt idx="2019">
                  <c:v>1735.9929999999999</c:v>
                </c:pt>
                <c:pt idx="2020">
                  <c:v>2391.4430000000002</c:v>
                </c:pt>
                <c:pt idx="2021">
                  <c:v>2410.4659999999999</c:v>
                </c:pt>
                <c:pt idx="2022">
                  <c:v>2635.7139999999999</c:v>
                </c:pt>
                <c:pt idx="2023">
                  <c:v>3509.9859999999999</c:v>
                </c:pt>
                <c:pt idx="2024">
                  <c:v>3467.7249999999999</c:v>
                </c:pt>
                <c:pt idx="2025">
                  <c:v>4644.5910000000003</c:v>
                </c:pt>
                <c:pt idx="2026">
                  <c:v>4479.7030000000004</c:v>
                </c:pt>
                <c:pt idx="2027">
                  <c:v>7893.0680000000002</c:v>
                </c:pt>
                <c:pt idx="2028">
                  <c:v>9187.3549999999996</c:v>
                </c:pt>
                <c:pt idx="2029">
                  <c:v>6493.482</c:v>
                </c:pt>
                <c:pt idx="2030">
                  <c:v>2952.598</c:v>
                </c:pt>
                <c:pt idx="2031">
                  <c:v>2882.748</c:v>
                </c:pt>
                <c:pt idx="2032">
                  <c:v>5328.9350000000004</c:v>
                </c:pt>
                <c:pt idx="2033">
                  <c:v>7996.8069999999998</c:v>
                </c:pt>
                <c:pt idx="2034">
                  <c:v>6122.4250000000002</c:v>
                </c:pt>
                <c:pt idx="2035">
                  <c:v>4818.2749999999996</c:v>
                </c:pt>
                <c:pt idx="2036">
                  <c:v>4494.0050000000001</c:v>
                </c:pt>
                <c:pt idx="2037">
                  <c:v>3740.5279999999998</c:v>
                </c:pt>
                <c:pt idx="2038">
                  <c:v>5904.0389999999998</c:v>
                </c:pt>
                <c:pt idx="2039">
                  <c:v>7715.4520000000002</c:v>
                </c:pt>
                <c:pt idx="2040">
                  <c:v>6881.3630000000003</c:v>
                </c:pt>
                <c:pt idx="2041">
                  <c:v>5373.6180000000004</c:v>
                </c:pt>
                <c:pt idx="2042">
                  <c:v>4606.7330000000002</c:v>
                </c:pt>
                <c:pt idx="2043">
                  <c:v>4816.0379999999996</c:v>
                </c:pt>
                <c:pt idx="2044">
                  <c:v>3024.1759999999999</c:v>
                </c:pt>
                <c:pt idx="2045">
                  <c:v>5155.366</c:v>
                </c:pt>
                <c:pt idx="2046">
                  <c:v>5986.94</c:v>
                </c:pt>
                <c:pt idx="2047">
                  <c:v>7280.2070000000003</c:v>
                </c:pt>
                <c:pt idx="2048">
                  <c:v>7630.0559999999996</c:v>
                </c:pt>
                <c:pt idx="2049">
                  <c:v>8258.8109999999997</c:v>
                </c:pt>
                <c:pt idx="2050">
                  <c:v>9422.6589999999997</c:v>
                </c:pt>
                <c:pt idx="2051">
                  <c:v>6528.94</c:v>
                </c:pt>
                <c:pt idx="2052">
                  <c:v>4991.8819999999996</c:v>
                </c:pt>
                <c:pt idx="2053">
                  <c:v>8991.8809999999994</c:v>
                </c:pt>
                <c:pt idx="2054">
                  <c:v>10318.43</c:v>
                </c:pt>
                <c:pt idx="2055">
                  <c:v>5041.5690000000004</c:v>
                </c:pt>
                <c:pt idx="2056">
                  <c:v>6288.2979999999998</c:v>
                </c:pt>
                <c:pt idx="2057">
                  <c:v>6728.2169999999996</c:v>
                </c:pt>
                <c:pt idx="2058">
                  <c:v>4285.6180000000004</c:v>
                </c:pt>
                <c:pt idx="2059">
                  <c:v>5740.8019999999997</c:v>
                </c:pt>
                <c:pt idx="2060">
                  <c:v>4881.6660000000002</c:v>
                </c:pt>
                <c:pt idx="2061">
                  <c:v>3151.491</c:v>
                </c:pt>
                <c:pt idx="2062">
                  <c:v>6497.3209999999999</c:v>
                </c:pt>
                <c:pt idx="2063">
                  <c:v>8921.3389999999999</c:v>
                </c:pt>
                <c:pt idx="2064">
                  <c:v>9054.0450000000001</c:v>
                </c:pt>
                <c:pt idx="2065">
                  <c:v>7698.2849999999999</c:v>
                </c:pt>
                <c:pt idx="2066">
                  <c:v>7665.6350000000002</c:v>
                </c:pt>
                <c:pt idx="2067">
                  <c:v>8680.1149999999998</c:v>
                </c:pt>
                <c:pt idx="2068">
                  <c:v>8727.16</c:v>
                </c:pt>
                <c:pt idx="2069">
                  <c:v>9018.8209999999999</c:v>
                </c:pt>
                <c:pt idx="2070">
                  <c:v>8035.5460000000003</c:v>
                </c:pt>
                <c:pt idx="2071">
                  <c:v>5729.1170000000002</c:v>
                </c:pt>
                <c:pt idx="2072">
                  <c:v>6246.46</c:v>
                </c:pt>
                <c:pt idx="2073">
                  <c:v>3620.549</c:v>
                </c:pt>
                <c:pt idx="2074">
                  <c:v>4840.4449999999997</c:v>
                </c:pt>
                <c:pt idx="2075">
                  <c:v>6830.47</c:v>
                </c:pt>
                <c:pt idx="2076">
                  <c:v>6461.8459999999995</c:v>
                </c:pt>
                <c:pt idx="2077">
                  <c:v>5760.49</c:v>
                </c:pt>
                <c:pt idx="2078">
                  <c:v>5793.509</c:v>
                </c:pt>
                <c:pt idx="2079">
                  <c:v>5283.518</c:v>
                </c:pt>
                <c:pt idx="2080">
                  <c:v>4782.3969999999999</c:v>
                </c:pt>
                <c:pt idx="2081">
                  <c:v>5521.8789999999999</c:v>
                </c:pt>
                <c:pt idx="2082">
                  <c:v>5479.5129999999999</c:v>
                </c:pt>
                <c:pt idx="2083">
                  <c:v>5800.3220000000001</c:v>
                </c:pt>
                <c:pt idx="2084">
                  <c:v>4234.817</c:v>
                </c:pt>
                <c:pt idx="2085">
                  <c:v>4373.1570000000002</c:v>
                </c:pt>
                <c:pt idx="2086">
                  <c:v>4510.0429999999997</c:v>
                </c:pt>
                <c:pt idx="2087">
                  <c:v>4844.8310000000001</c:v>
                </c:pt>
                <c:pt idx="2088">
                  <c:v>7177.4939999999997</c:v>
                </c:pt>
                <c:pt idx="2089">
                  <c:v>6678.1459999999997</c:v>
                </c:pt>
                <c:pt idx="2090">
                  <c:v>6004.9210000000003</c:v>
                </c:pt>
              </c:numCache>
            </c:numRef>
          </c:yVal>
          <c:smooth val="0"/>
          <c:extLst>
            <c:ext xmlns:c16="http://schemas.microsoft.com/office/drawing/2014/chart" uri="{C3380CC4-5D6E-409C-BE32-E72D297353CC}">
              <c16:uniqueId val="{00000000-2CAB-4480-A9E2-5D0E12461D35}"/>
            </c:ext>
          </c:extLst>
        </c:ser>
        <c:dLbls>
          <c:showLegendKey val="0"/>
          <c:showVal val="0"/>
          <c:showCatName val="0"/>
          <c:showSerName val="0"/>
          <c:showPercent val="0"/>
          <c:showBubbleSize val="0"/>
        </c:dLbls>
        <c:axId val="234719807"/>
        <c:axId val="234690047"/>
      </c:scatterChart>
      <c:scatterChart>
        <c:scatterStyle val="lineMarker"/>
        <c:varyColors val="0"/>
        <c:ser>
          <c:idx val="0"/>
          <c:order val="0"/>
          <c:tx>
            <c:strRef>
              <c:f>prec_Temp_BE_media__BA_RN01!$C$1</c:f>
              <c:strCache>
                <c:ptCount val="1"/>
                <c:pt idx="0">
                  <c:v>temp (k)</c:v>
                </c:pt>
              </c:strCache>
            </c:strRef>
          </c:tx>
          <c:spPr>
            <a:ln w="19050" cap="rnd">
              <a:noFill/>
              <a:round/>
            </a:ln>
            <a:effectLst/>
          </c:spPr>
          <c:marker>
            <c:symbol val="circle"/>
            <c:size val="5"/>
            <c:spPr>
              <a:solidFill>
                <a:schemeClr val="accent1"/>
              </a:solidFill>
              <a:ln w="9525">
                <a:solidFill>
                  <a:schemeClr val="accent1"/>
                </a:solidFill>
              </a:ln>
              <a:effectLst/>
            </c:spPr>
          </c:marker>
          <c:xVal>
            <c:numRef>
              <c:f>prec_Temp_BE_media__BA_RN01!$A$2:$A$2092</c:f>
              <c:numCache>
                <c:formatCode>d/m/yy;@</c:formatCode>
                <c:ptCount val="20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42754</c:v>
                </c:pt>
                <c:pt idx="18">
                  <c:v>42755</c:v>
                </c:pt>
                <c:pt idx="19">
                  <c:v>42756</c:v>
                </c:pt>
                <c:pt idx="20">
                  <c:v>42757</c:v>
                </c:pt>
                <c:pt idx="21">
                  <c:v>42758</c:v>
                </c:pt>
                <c:pt idx="22">
                  <c:v>42759</c:v>
                </c:pt>
                <c:pt idx="23">
                  <c:v>42760</c:v>
                </c:pt>
                <c:pt idx="24">
                  <c:v>42762</c:v>
                </c:pt>
                <c:pt idx="25">
                  <c:v>42763</c:v>
                </c:pt>
                <c:pt idx="26">
                  <c:v>42764</c:v>
                </c:pt>
                <c:pt idx="27">
                  <c:v>42765</c:v>
                </c:pt>
                <c:pt idx="28">
                  <c:v>42766</c:v>
                </c:pt>
                <c:pt idx="29">
                  <c:v>42767</c:v>
                </c:pt>
                <c:pt idx="30">
                  <c:v>42768</c:v>
                </c:pt>
                <c:pt idx="31">
                  <c:v>42769</c:v>
                </c:pt>
                <c:pt idx="32">
                  <c:v>42770</c:v>
                </c:pt>
                <c:pt idx="33">
                  <c:v>42771</c:v>
                </c:pt>
                <c:pt idx="34">
                  <c:v>42772</c:v>
                </c:pt>
                <c:pt idx="35">
                  <c:v>42773</c:v>
                </c:pt>
                <c:pt idx="36">
                  <c:v>42774</c:v>
                </c:pt>
                <c:pt idx="37">
                  <c:v>42775</c:v>
                </c:pt>
                <c:pt idx="38">
                  <c:v>42776</c:v>
                </c:pt>
                <c:pt idx="39">
                  <c:v>42777</c:v>
                </c:pt>
                <c:pt idx="40">
                  <c:v>42778</c:v>
                </c:pt>
                <c:pt idx="41">
                  <c:v>42781</c:v>
                </c:pt>
                <c:pt idx="42">
                  <c:v>42782</c:v>
                </c:pt>
                <c:pt idx="43">
                  <c:v>42783</c:v>
                </c:pt>
                <c:pt idx="44">
                  <c:v>42784</c:v>
                </c:pt>
                <c:pt idx="45">
                  <c:v>42785</c:v>
                </c:pt>
                <c:pt idx="46">
                  <c:v>42786</c:v>
                </c:pt>
                <c:pt idx="47">
                  <c:v>42787</c:v>
                </c:pt>
                <c:pt idx="48">
                  <c:v>42788</c:v>
                </c:pt>
                <c:pt idx="49">
                  <c:v>42789</c:v>
                </c:pt>
                <c:pt idx="50">
                  <c:v>42790</c:v>
                </c:pt>
                <c:pt idx="51">
                  <c:v>42791</c:v>
                </c:pt>
                <c:pt idx="52">
                  <c:v>42792</c:v>
                </c:pt>
                <c:pt idx="53">
                  <c:v>42793</c:v>
                </c:pt>
                <c:pt idx="54">
                  <c:v>42794</c:v>
                </c:pt>
                <c:pt idx="55">
                  <c:v>42795</c:v>
                </c:pt>
                <c:pt idx="56">
                  <c:v>42796</c:v>
                </c:pt>
                <c:pt idx="57">
                  <c:v>42797</c:v>
                </c:pt>
                <c:pt idx="58">
                  <c:v>42798</c:v>
                </c:pt>
                <c:pt idx="59">
                  <c:v>42799</c:v>
                </c:pt>
                <c:pt idx="60">
                  <c:v>42800</c:v>
                </c:pt>
                <c:pt idx="61">
                  <c:v>42801</c:v>
                </c:pt>
                <c:pt idx="62">
                  <c:v>42802</c:v>
                </c:pt>
                <c:pt idx="63">
                  <c:v>42803</c:v>
                </c:pt>
                <c:pt idx="64">
                  <c:v>42804</c:v>
                </c:pt>
                <c:pt idx="65">
                  <c:v>42805</c:v>
                </c:pt>
                <c:pt idx="66">
                  <c:v>42807</c:v>
                </c:pt>
                <c:pt idx="67">
                  <c:v>42808</c:v>
                </c:pt>
                <c:pt idx="68">
                  <c:v>42809</c:v>
                </c:pt>
                <c:pt idx="69">
                  <c:v>42810</c:v>
                </c:pt>
                <c:pt idx="70">
                  <c:v>42811</c:v>
                </c:pt>
                <c:pt idx="71">
                  <c:v>42812</c:v>
                </c:pt>
                <c:pt idx="72">
                  <c:v>42814</c:v>
                </c:pt>
                <c:pt idx="73">
                  <c:v>42816</c:v>
                </c:pt>
                <c:pt idx="74">
                  <c:v>42817</c:v>
                </c:pt>
                <c:pt idx="75">
                  <c:v>42818</c:v>
                </c:pt>
                <c:pt idx="76">
                  <c:v>42819</c:v>
                </c:pt>
                <c:pt idx="77">
                  <c:v>42820</c:v>
                </c:pt>
                <c:pt idx="78">
                  <c:v>42821</c:v>
                </c:pt>
                <c:pt idx="79">
                  <c:v>42824</c:v>
                </c:pt>
                <c:pt idx="80">
                  <c:v>42825</c:v>
                </c:pt>
                <c:pt idx="81">
                  <c:v>42830</c:v>
                </c:pt>
                <c:pt idx="82">
                  <c:v>42832</c:v>
                </c:pt>
                <c:pt idx="83">
                  <c:v>42833</c:v>
                </c:pt>
                <c:pt idx="84">
                  <c:v>42834</c:v>
                </c:pt>
                <c:pt idx="85">
                  <c:v>42835</c:v>
                </c:pt>
                <c:pt idx="86">
                  <c:v>42837</c:v>
                </c:pt>
                <c:pt idx="87">
                  <c:v>42838</c:v>
                </c:pt>
                <c:pt idx="88">
                  <c:v>42839</c:v>
                </c:pt>
                <c:pt idx="89">
                  <c:v>42840</c:v>
                </c:pt>
                <c:pt idx="90">
                  <c:v>42841</c:v>
                </c:pt>
                <c:pt idx="91">
                  <c:v>42842</c:v>
                </c:pt>
                <c:pt idx="92">
                  <c:v>42843</c:v>
                </c:pt>
                <c:pt idx="93">
                  <c:v>42844</c:v>
                </c:pt>
                <c:pt idx="94">
                  <c:v>42845</c:v>
                </c:pt>
                <c:pt idx="95">
                  <c:v>42846</c:v>
                </c:pt>
                <c:pt idx="96">
                  <c:v>42847</c:v>
                </c:pt>
                <c:pt idx="97">
                  <c:v>42848</c:v>
                </c:pt>
                <c:pt idx="98">
                  <c:v>42849</c:v>
                </c:pt>
                <c:pt idx="99">
                  <c:v>42850</c:v>
                </c:pt>
                <c:pt idx="100">
                  <c:v>42853</c:v>
                </c:pt>
                <c:pt idx="101">
                  <c:v>42854</c:v>
                </c:pt>
                <c:pt idx="102">
                  <c:v>42855</c:v>
                </c:pt>
                <c:pt idx="103">
                  <c:v>42856</c:v>
                </c:pt>
                <c:pt idx="104">
                  <c:v>42857</c:v>
                </c:pt>
                <c:pt idx="105">
                  <c:v>42858</c:v>
                </c:pt>
                <c:pt idx="106">
                  <c:v>42859</c:v>
                </c:pt>
                <c:pt idx="107">
                  <c:v>42860</c:v>
                </c:pt>
                <c:pt idx="108">
                  <c:v>42861</c:v>
                </c:pt>
                <c:pt idx="109">
                  <c:v>42862</c:v>
                </c:pt>
                <c:pt idx="110">
                  <c:v>42865</c:v>
                </c:pt>
                <c:pt idx="111">
                  <c:v>42866</c:v>
                </c:pt>
                <c:pt idx="112">
                  <c:v>42867</c:v>
                </c:pt>
                <c:pt idx="113">
                  <c:v>42868</c:v>
                </c:pt>
                <c:pt idx="114">
                  <c:v>42869</c:v>
                </c:pt>
                <c:pt idx="115">
                  <c:v>42870</c:v>
                </c:pt>
                <c:pt idx="116">
                  <c:v>42871</c:v>
                </c:pt>
                <c:pt idx="117">
                  <c:v>42872</c:v>
                </c:pt>
                <c:pt idx="118">
                  <c:v>42873</c:v>
                </c:pt>
                <c:pt idx="119">
                  <c:v>42874</c:v>
                </c:pt>
                <c:pt idx="120">
                  <c:v>42875</c:v>
                </c:pt>
                <c:pt idx="121">
                  <c:v>42876</c:v>
                </c:pt>
                <c:pt idx="122">
                  <c:v>42877</c:v>
                </c:pt>
                <c:pt idx="123">
                  <c:v>42878</c:v>
                </c:pt>
                <c:pt idx="124">
                  <c:v>42879</c:v>
                </c:pt>
                <c:pt idx="125">
                  <c:v>42880</c:v>
                </c:pt>
                <c:pt idx="126">
                  <c:v>42881</c:v>
                </c:pt>
                <c:pt idx="127">
                  <c:v>42882</c:v>
                </c:pt>
                <c:pt idx="128">
                  <c:v>42883</c:v>
                </c:pt>
                <c:pt idx="129">
                  <c:v>42884</c:v>
                </c:pt>
                <c:pt idx="130">
                  <c:v>42885</c:v>
                </c:pt>
                <c:pt idx="131">
                  <c:v>42886</c:v>
                </c:pt>
                <c:pt idx="132">
                  <c:v>42887</c:v>
                </c:pt>
                <c:pt idx="133">
                  <c:v>42888</c:v>
                </c:pt>
                <c:pt idx="134">
                  <c:v>42889</c:v>
                </c:pt>
                <c:pt idx="135">
                  <c:v>42890</c:v>
                </c:pt>
                <c:pt idx="136">
                  <c:v>42891</c:v>
                </c:pt>
                <c:pt idx="137">
                  <c:v>42892</c:v>
                </c:pt>
                <c:pt idx="138">
                  <c:v>42893</c:v>
                </c:pt>
                <c:pt idx="139">
                  <c:v>42894</c:v>
                </c:pt>
                <c:pt idx="140">
                  <c:v>42895</c:v>
                </c:pt>
                <c:pt idx="141">
                  <c:v>42896</c:v>
                </c:pt>
                <c:pt idx="142">
                  <c:v>42897</c:v>
                </c:pt>
                <c:pt idx="143">
                  <c:v>42898</c:v>
                </c:pt>
                <c:pt idx="144">
                  <c:v>42899</c:v>
                </c:pt>
                <c:pt idx="145">
                  <c:v>42900</c:v>
                </c:pt>
                <c:pt idx="146">
                  <c:v>42901</c:v>
                </c:pt>
                <c:pt idx="147">
                  <c:v>42902</c:v>
                </c:pt>
                <c:pt idx="148">
                  <c:v>42903</c:v>
                </c:pt>
                <c:pt idx="149">
                  <c:v>42904</c:v>
                </c:pt>
                <c:pt idx="150">
                  <c:v>42905</c:v>
                </c:pt>
                <c:pt idx="151">
                  <c:v>42906</c:v>
                </c:pt>
                <c:pt idx="152">
                  <c:v>42907</c:v>
                </c:pt>
                <c:pt idx="153">
                  <c:v>42908</c:v>
                </c:pt>
                <c:pt idx="154">
                  <c:v>42909</c:v>
                </c:pt>
                <c:pt idx="155">
                  <c:v>42910</c:v>
                </c:pt>
                <c:pt idx="156">
                  <c:v>42911</c:v>
                </c:pt>
                <c:pt idx="157">
                  <c:v>42912</c:v>
                </c:pt>
                <c:pt idx="158">
                  <c:v>42913</c:v>
                </c:pt>
                <c:pt idx="159">
                  <c:v>42914</c:v>
                </c:pt>
                <c:pt idx="160">
                  <c:v>42915</c:v>
                </c:pt>
                <c:pt idx="161">
                  <c:v>42916</c:v>
                </c:pt>
                <c:pt idx="162">
                  <c:v>42917</c:v>
                </c:pt>
                <c:pt idx="163">
                  <c:v>42918</c:v>
                </c:pt>
                <c:pt idx="164">
                  <c:v>42919</c:v>
                </c:pt>
                <c:pt idx="165">
                  <c:v>42920</c:v>
                </c:pt>
                <c:pt idx="166">
                  <c:v>42921</c:v>
                </c:pt>
                <c:pt idx="167">
                  <c:v>42922</c:v>
                </c:pt>
                <c:pt idx="168">
                  <c:v>42923</c:v>
                </c:pt>
                <c:pt idx="169">
                  <c:v>42924</c:v>
                </c:pt>
                <c:pt idx="170">
                  <c:v>42925</c:v>
                </c:pt>
                <c:pt idx="171">
                  <c:v>42926</c:v>
                </c:pt>
                <c:pt idx="172">
                  <c:v>42927</c:v>
                </c:pt>
                <c:pt idx="173">
                  <c:v>42928</c:v>
                </c:pt>
                <c:pt idx="174">
                  <c:v>42929</c:v>
                </c:pt>
                <c:pt idx="175">
                  <c:v>42930</c:v>
                </c:pt>
                <c:pt idx="176">
                  <c:v>42931</c:v>
                </c:pt>
                <c:pt idx="177">
                  <c:v>42932</c:v>
                </c:pt>
                <c:pt idx="178">
                  <c:v>42933</c:v>
                </c:pt>
                <c:pt idx="179">
                  <c:v>42934</c:v>
                </c:pt>
                <c:pt idx="180">
                  <c:v>42935</c:v>
                </c:pt>
                <c:pt idx="181">
                  <c:v>42936</c:v>
                </c:pt>
                <c:pt idx="182">
                  <c:v>42937</c:v>
                </c:pt>
                <c:pt idx="183">
                  <c:v>42938</c:v>
                </c:pt>
                <c:pt idx="184">
                  <c:v>42939</c:v>
                </c:pt>
                <c:pt idx="185">
                  <c:v>42940</c:v>
                </c:pt>
                <c:pt idx="186">
                  <c:v>42941</c:v>
                </c:pt>
                <c:pt idx="187">
                  <c:v>42942</c:v>
                </c:pt>
                <c:pt idx="188">
                  <c:v>42943</c:v>
                </c:pt>
                <c:pt idx="189">
                  <c:v>42944</c:v>
                </c:pt>
                <c:pt idx="190">
                  <c:v>42945</c:v>
                </c:pt>
                <c:pt idx="191">
                  <c:v>42946</c:v>
                </c:pt>
                <c:pt idx="192">
                  <c:v>42947</c:v>
                </c:pt>
                <c:pt idx="193">
                  <c:v>42948</c:v>
                </c:pt>
                <c:pt idx="194">
                  <c:v>42949</c:v>
                </c:pt>
                <c:pt idx="195">
                  <c:v>42950</c:v>
                </c:pt>
                <c:pt idx="196">
                  <c:v>42951</c:v>
                </c:pt>
                <c:pt idx="197">
                  <c:v>42953</c:v>
                </c:pt>
                <c:pt idx="198">
                  <c:v>42954</c:v>
                </c:pt>
                <c:pt idx="199">
                  <c:v>42955</c:v>
                </c:pt>
                <c:pt idx="200">
                  <c:v>42956</c:v>
                </c:pt>
                <c:pt idx="201">
                  <c:v>42957</c:v>
                </c:pt>
                <c:pt idx="202">
                  <c:v>42958</c:v>
                </c:pt>
                <c:pt idx="203">
                  <c:v>42959</c:v>
                </c:pt>
                <c:pt idx="204">
                  <c:v>42960</c:v>
                </c:pt>
                <c:pt idx="205">
                  <c:v>42961</c:v>
                </c:pt>
                <c:pt idx="206">
                  <c:v>42962</c:v>
                </c:pt>
                <c:pt idx="207">
                  <c:v>42963</c:v>
                </c:pt>
                <c:pt idx="208">
                  <c:v>42964</c:v>
                </c:pt>
                <c:pt idx="209">
                  <c:v>42965</c:v>
                </c:pt>
                <c:pt idx="210">
                  <c:v>42966</c:v>
                </c:pt>
                <c:pt idx="211">
                  <c:v>42967</c:v>
                </c:pt>
                <c:pt idx="212">
                  <c:v>42968</c:v>
                </c:pt>
                <c:pt idx="213">
                  <c:v>42969</c:v>
                </c:pt>
                <c:pt idx="214">
                  <c:v>42970</c:v>
                </c:pt>
                <c:pt idx="215">
                  <c:v>42971</c:v>
                </c:pt>
                <c:pt idx="216">
                  <c:v>42972</c:v>
                </c:pt>
                <c:pt idx="217">
                  <c:v>42973</c:v>
                </c:pt>
                <c:pt idx="218">
                  <c:v>42974</c:v>
                </c:pt>
                <c:pt idx="219">
                  <c:v>42975</c:v>
                </c:pt>
                <c:pt idx="220">
                  <c:v>42976</c:v>
                </c:pt>
                <c:pt idx="221">
                  <c:v>42977</c:v>
                </c:pt>
                <c:pt idx="222">
                  <c:v>42978</c:v>
                </c:pt>
                <c:pt idx="223">
                  <c:v>42979</c:v>
                </c:pt>
                <c:pt idx="224">
                  <c:v>42980</c:v>
                </c:pt>
                <c:pt idx="225">
                  <c:v>42981</c:v>
                </c:pt>
                <c:pt idx="226">
                  <c:v>42982</c:v>
                </c:pt>
                <c:pt idx="227">
                  <c:v>42983</c:v>
                </c:pt>
                <c:pt idx="228">
                  <c:v>42984</c:v>
                </c:pt>
                <c:pt idx="229">
                  <c:v>42985</c:v>
                </c:pt>
                <c:pt idx="230">
                  <c:v>42986</c:v>
                </c:pt>
                <c:pt idx="231">
                  <c:v>42987</c:v>
                </c:pt>
                <c:pt idx="232">
                  <c:v>42988</c:v>
                </c:pt>
                <c:pt idx="233">
                  <c:v>42989</c:v>
                </c:pt>
                <c:pt idx="234">
                  <c:v>42990</c:v>
                </c:pt>
                <c:pt idx="235">
                  <c:v>42991</c:v>
                </c:pt>
                <c:pt idx="236">
                  <c:v>42992</c:v>
                </c:pt>
                <c:pt idx="237">
                  <c:v>42993</c:v>
                </c:pt>
                <c:pt idx="238">
                  <c:v>42994</c:v>
                </c:pt>
                <c:pt idx="239">
                  <c:v>42995</c:v>
                </c:pt>
                <c:pt idx="240">
                  <c:v>42996</c:v>
                </c:pt>
                <c:pt idx="241">
                  <c:v>42997</c:v>
                </c:pt>
                <c:pt idx="242">
                  <c:v>42998</c:v>
                </c:pt>
                <c:pt idx="243">
                  <c:v>42999</c:v>
                </c:pt>
                <c:pt idx="244">
                  <c:v>43000</c:v>
                </c:pt>
                <c:pt idx="245">
                  <c:v>43001</c:v>
                </c:pt>
                <c:pt idx="246">
                  <c:v>43003</c:v>
                </c:pt>
                <c:pt idx="247">
                  <c:v>43004</c:v>
                </c:pt>
                <c:pt idx="248">
                  <c:v>43005</c:v>
                </c:pt>
                <c:pt idx="249">
                  <c:v>43006</c:v>
                </c:pt>
                <c:pt idx="250">
                  <c:v>43007</c:v>
                </c:pt>
                <c:pt idx="251">
                  <c:v>43008</c:v>
                </c:pt>
                <c:pt idx="252">
                  <c:v>43009</c:v>
                </c:pt>
                <c:pt idx="253">
                  <c:v>43010</c:v>
                </c:pt>
                <c:pt idx="254">
                  <c:v>43011</c:v>
                </c:pt>
                <c:pt idx="255">
                  <c:v>43012</c:v>
                </c:pt>
                <c:pt idx="256">
                  <c:v>43013</c:v>
                </c:pt>
                <c:pt idx="257">
                  <c:v>43014</c:v>
                </c:pt>
                <c:pt idx="258">
                  <c:v>43015</c:v>
                </c:pt>
                <c:pt idx="259">
                  <c:v>43016</c:v>
                </c:pt>
                <c:pt idx="260">
                  <c:v>43017</c:v>
                </c:pt>
                <c:pt idx="261">
                  <c:v>43018</c:v>
                </c:pt>
                <c:pt idx="262">
                  <c:v>43019</c:v>
                </c:pt>
                <c:pt idx="263">
                  <c:v>43020</c:v>
                </c:pt>
                <c:pt idx="264">
                  <c:v>43021</c:v>
                </c:pt>
                <c:pt idx="265">
                  <c:v>43022</c:v>
                </c:pt>
                <c:pt idx="266">
                  <c:v>43023</c:v>
                </c:pt>
                <c:pt idx="267">
                  <c:v>43024</c:v>
                </c:pt>
                <c:pt idx="268">
                  <c:v>43025</c:v>
                </c:pt>
                <c:pt idx="269">
                  <c:v>43026</c:v>
                </c:pt>
                <c:pt idx="270">
                  <c:v>43027</c:v>
                </c:pt>
                <c:pt idx="271">
                  <c:v>43028</c:v>
                </c:pt>
                <c:pt idx="272">
                  <c:v>43029</c:v>
                </c:pt>
                <c:pt idx="273">
                  <c:v>43030</c:v>
                </c:pt>
                <c:pt idx="274">
                  <c:v>43031</c:v>
                </c:pt>
                <c:pt idx="275">
                  <c:v>43032</c:v>
                </c:pt>
                <c:pt idx="276">
                  <c:v>43033</c:v>
                </c:pt>
                <c:pt idx="277">
                  <c:v>43034</c:v>
                </c:pt>
                <c:pt idx="278">
                  <c:v>43035</c:v>
                </c:pt>
                <c:pt idx="279">
                  <c:v>43036</c:v>
                </c:pt>
                <c:pt idx="280">
                  <c:v>43037</c:v>
                </c:pt>
                <c:pt idx="281">
                  <c:v>43038</c:v>
                </c:pt>
                <c:pt idx="282">
                  <c:v>43039</c:v>
                </c:pt>
                <c:pt idx="283">
                  <c:v>43040</c:v>
                </c:pt>
                <c:pt idx="284">
                  <c:v>43041</c:v>
                </c:pt>
                <c:pt idx="285">
                  <c:v>43042</c:v>
                </c:pt>
                <c:pt idx="286">
                  <c:v>43043</c:v>
                </c:pt>
                <c:pt idx="287">
                  <c:v>43044</c:v>
                </c:pt>
                <c:pt idx="288">
                  <c:v>43045</c:v>
                </c:pt>
                <c:pt idx="289">
                  <c:v>43046</c:v>
                </c:pt>
                <c:pt idx="290">
                  <c:v>43047</c:v>
                </c:pt>
                <c:pt idx="291">
                  <c:v>43048</c:v>
                </c:pt>
                <c:pt idx="292">
                  <c:v>43049</c:v>
                </c:pt>
                <c:pt idx="293">
                  <c:v>43050</c:v>
                </c:pt>
                <c:pt idx="294">
                  <c:v>43051</c:v>
                </c:pt>
                <c:pt idx="295">
                  <c:v>43052</c:v>
                </c:pt>
                <c:pt idx="296">
                  <c:v>43053</c:v>
                </c:pt>
                <c:pt idx="297">
                  <c:v>43054</c:v>
                </c:pt>
                <c:pt idx="298">
                  <c:v>43055</c:v>
                </c:pt>
                <c:pt idx="299">
                  <c:v>43056</c:v>
                </c:pt>
                <c:pt idx="300">
                  <c:v>43057</c:v>
                </c:pt>
                <c:pt idx="301">
                  <c:v>43058</c:v>
                </c:pt>
                <c:pt idx="302">
                  <c:v>43059</c:v>
                </c:pt>
                <c:pt idx="303">
                  <c:v>43060</c:v>
                </c:pt>
                <c:pt idx="304">
                  <c:v>43061</c:v>
                </c:pt>
                <c:pt idx="305">
                  <c:v>43062</c:v>
                </c:pt>
                <c:pt idx="306">
                  <c:v>43063</c:v>
                </c:pt>
                <c:pt idx="307">
                  <c:v>43064</c:v>
                </c:pt>
                <c:pt idx="308">
                  <c:v>43065</c:v>
                </c:pt>
                <c:pt idx="309">
                  <c:v>43066</c:v>
                </c:pt>
                <c:pt idx="310">
                  <c:v>43067</c:v>
                </c:pt>
                <c:pt idx="311">
                  <c:v>43068</c:v>
                </c:pt>
                <c:pt idx="312">
                  <c:v>43069</c:v>
                </c:pt>
                <c:pt idx="313">
                  <c:v>43070</c:v>
                </c:pt>
                <c:pt idx="314">
                  <c:v>43071</c:v>
                </c:pt>
                <c:pt idx="315">
                  <c:v>43072</c:v>
                </c:pt>
                <c:pt idx="316">
                  <c:v>43073</c:v>
                </c:pt>
                <c:pt idx="317">
                  <c:v>43074</c:v>
                </c:pt>
                <c:pt idx="318">
                  <c:v>43075</c:v>
                </c:pt>
                <c:pt idx="319">
                  <c:v>43076</c:v>
                </c:pt>
                <c:pt idx="320">
                  <c:v>43077</c:v>
                </c:pt>
                <c:pt idx="321">
                  <c:v>43078</c:v>
                </c:pt>
                <c:pt idx="322">
                  <c:v>43079</c:v>
                </c:pt>
                <c:pt idx="323">
                  <c:v>43080</c:v>
                </c:pt>
                <c:pt idx="324">
                  <c:v>43081</c:v>
                </c:pt>
                <c:pt idx="325">
                  <c:v>43082</c:v>
                </c:pt>
                <c:pt idx="326">
                  <c:v>43083</c:v>
                </c:pt>
                <c:pt idx="327">
                  <c:v>43084</c:v>
                </c:pt>
                <c:pt idx="328">
                  <c:v>43085</c:v>
                </c:pt>
                <c:pt idx="329">
                  <c:v>43086</c:v>
                </c:pt>
                <c:pt idx="330">
                  <c:v>43087</c:v>
                </c:pt>
                <c:pt idx="331">
                  <c:v>43088</c:v>
                </c:pt>
                <c:pt idx="332">
                  <c:v>43089</c:v>
                </c:pt>
                <c:pt idx="333">
                  <c:v>43090</c:v>
                </c:pt>
                <c:pt idx="334">
                  <c:v>43091</c:v>
                </c:pt>
                <c:pt idx="335">
                  <c:v>43092</c:v>
                </c:pt>
                <c:pt idx="336">
                  <c:v>43093</c:v>
                </c:pt>
                <c:pt idx="337">
                  <c:v>43094</c:v>
                </c:pt>
                <c:pt idx="338">
                  <c:v>43095</c:v>
                </c:pt>
                <c:pt idx="339">
                  <c:v>43096</c:v>
                </c:pt>
                <c:pt idx="340">
                  <c:v>43097</c:v>
                </c:pt>
                <c:pt idx="341">
                  <c:v>43098</c:v>
                </c:pt>
                <c:pt idx="342">
                  <c:v>43099</c:v>
                </c:pt>
                <c:pt idx="343">
                  <c:v>43100</c:v>
                </c:pt>
                <c:pt idx="344">
                  <c:v>43101</c:v>
                </c:pt>
                <c:pt idx="345">
                  <c:v>43102</c:v>
                </c:pt>
                <c:pt idx="346">
                  <c:v>43103</c:v>
                </c:pt>
                <c:pt idx="347">
                  <c:v>43104</c:v>
                </c:pt>
                <c:pt idx="348">
                  <c:v>43105</c:v>
                </c:pt>
                <c:pt idx="349">
                  <c:v>43106</c:v>
                </c:pt>
                <c:pt idx="350">
                  <c:v>43107</c:v>
                </c:pt>
                <c:pt idx="351">
                  <c:v>43108</c:v>
                </c:pt>
                <c:pt idx="352">
                  <c:v>43110</c:v>
                </c:pt>
                <c:pt idx="353">
                  <c:v>43111</c:v>
                </c:pt>
                <c:pt idx="354">
                  <c:v>43112</c:v>
                </c:pt>
                <c:pt idx="355">
                  <c:v>43113</c:v>
                </c:pt>
                <c:pt idx="356">
                  <c:v>43114</c:v>
                </c:pt>
                <c:pt idx="357">
                  <c:v>43115</c:v>
                </c:pt>
                <c:pt idx="358">
                  <c:v>43116</c:v>
                </c:pt>
                <c:pt idx="359">
                  <c:v>43117</c:v>
                </c:pt>
                <c:pt idx="360">
                  <c:v>43118</c:v>
                </c:pt>
                <c:pt idx="361">
                  <c:v>43119</c:v>
                </c:pt>
                <c:pt idx="362">
                  <c:v>43120</c:v>
                </c:pt>
                <c:pt idx="363">
                  <c:v>43121</c:v>
                </c:pt>
                <c:pt idx="364">
                  <c:v>43122</c:v>
                </c:pt>
                <c:pt idx="365">
                  <c:v>43123</c:v>
                </c:pt>
                <c:pt idx="366">
                  <c:v>43124</c:v>
                </c:pt>
                <c:pt idx="367">
                  <c:v>43125</c:v>
                </c:pt>
                <c:pt idx="368">
                  <c:v>43126</c:v>
                </c:pt>
                <c:pt idx="369">
                  <c:v>43127</c:v>
                </c:pt>
                <c:pt idx="370">
                  <c:v>43128</c:v>
                </c:pt>
                <c:pt idx="371">
                  <c:v>43129</c:v>
                </c:pt>
                <c:pt idx="372">
                  <c:v>43130</c:v>
                </c:pt>
                <c:pt idx="373">
                  <c:v>43131</c:v>
                </c:pt>
                <c:pt idx="374">
                  <c:v>43132</c:v>
                </c:pt>
                <c:pt idx="375">
                  <c:v>43133</c:v>
                </c:pt>
                <c:pt idx="376">
                  <c:v>43134</c:v>
                </c:pt>
                <c:pt idx="377">
                  <c:v>43135</c:v>
                </c:pt>
                <c:pt idx="378">
                  <c:v>43136</c:v>
                </c:pt>
                <c:pt idx="379">
                  <c:v>43137</c:v>
                </c:pt>
                <c:pt idx="380">
                  <c:v>43138</c:v>
                </c:pt>
                <c:pt idx="381">
                  <c:v>43139</c:v>
                </c:pt>
                <c:pt idx="382">
                  <c:v>43140</c:v>
                </c:pt>
                <c:pt idx="383">
                  <c:v>43141</c:v>
                </c:pt>
                <c:pt idx="384">
                  <c:v>43142</c:v>
                </c:pt>
                <c:pt idx="385">
                  <c:v>43143</c:v>
                </c:pt>
                <c:pt idx="386">
                  <c:v>43144</c:v>
                </c:pt>
                <c:pt idx="387">
                  <c:v>43145</c:v>
                </c:pt>
                <c:pt idx="388">
                  <c:v>43146</c:v>
                </c:pt>
                <c:pt idx="389">
                  <c:v>43147</c:v>
                </c:pt>
                <c:pt idx="390">
                  <c:v>43148</c:v>
                </c:pt>
                <c:pt idx="391">
                  <c:v>43149</c:v>
                </c:pt>
                <c:pt idx="392">
                  <c:v>43150</c:v>
                </c:pt>
                <c:pt idx="393">
                  <c:v>43151</c:v>
                </c:pt>
                <c:pt idx="394">
                  <c:v>43152</c:v>
                </c:pt>
                <c:pt idx="395">
                  <c:v>43153</c:v>
                </c:pt>
                <c:pt idx="396">
                  <c:v>43154</c:v>
                </c:pt>
                <c:pt idx="397">
                  <c:v>43155</c:v>
                </c:pt>
                <c:pt idx="398">
                  <c:v>43156</c:v>
                </c:pt>
                <c:pt idx="399">
                  <c:v>43157</c:v>
                </c:pt>
                <c:pt idx="400">
                  <c:v>43158</c:v>
                </c:pt>
                <c:pt idx="401">
                  <c:v>43159</c:v>
                </c:pt>
                <c:pt idx="402">
                  <c:v>43160</c:v>
                </c:pt>
                <c:pt idx="403">
                  <c:v>43161</c:v>
                </c:pt>
                <c:pt idx="404">
                  <c:v>43162</c:v>
                </c:pt>
                <c:pt idx="405">
                  <c:v>43163</c:v>
                </c:pt>
                <c:pt idx="406">
                  <c:v>43164</c:v>
                </c:pt>
                <c:pt idx="407">
                  <c:v>43165</c:v>
                </c:pt>
                <c:pt idx="408">
                  <c:v>43166</c:v>
                </c:pt>
                <c:pt idx="409">
                  <c:v>43167</c:v>
                </c:pt>
                <c:pt idx="410">
                  <c:v>43168</c:v>
                </c:pt>
                <c:pt idx="411">
                  <c:v>43169</c:v>
                </c:pt>
                <c:pt idx="412">
                  <c:v>43170</c:v>
                </c:pt>
                <c:pt idx="413">
                  <c:v>43171</c:v>
                </c:pt>
                <c:pt idx="414">
                  <c:v>43172</c:v>
                </c:pt>
                <c:pt idx="415">
                  <c:v>43173</c:v>
                </c:pt>
                <c:pt idx="416">
                  <c:v>43174</c:v>
                </c:pt>
                <c:pt idx="417">
                  <c:v>43175</c:v>
                </c:pt>
                <c:pt idx="418">
                  <c:v>43176</c:v>
                </c:pt>
                <c:pt idx="419">
                  <c:v>43177</c:v>
                </c:pt>
                <c:pt idx="420">
                  <c:v>43178</c:v>
                </c:pt>
                <c:pt idx="421">
                  <c:v>43179</c:v>
                </c:pt>
                <c:pt idx="422">
                  <c:v>43180</c:v>
                </c:pt>
                <c:pt idx="423">
                  <c:v>43181</c:v>
                </c:pt>
                <c:pt idx="424">
                  <c:v>43182</c:v>
                </c:pt>
                <c:pt idx="425">
                  <c:v>43183</c:v>
                </c:pt>
                <c:pt idx="426">
                  <c:v>43184</c:v>
                </c:pt>
                <c:pt idx="427">
                  <c:v>43185</c:v>
                </c:pt>
                <c:pt idx="428">
                  <c:v>43186</c:v>
                </c:pt>
                <c:pt idx="429">
                  <c:v>43187</c:v>
                </c:pt>
                <c:pt idx="430">
                  <c:v>43188</c:v>
                </c:pt>
                <c:pt idx="431">
                  <c:v>43189</c:v>
                </c:pt>
                <c:pt idx="432">
                  <c:v>43190</c:v>
                </c:pt>
                <c:pt idx="433">
                  <c:v>43191</c:v>
                </c:pt>
                <c:pt idx="434">
                  <c:v>43193</c:v>
                </c:pt>
                <c:pt idx="435">
                  <c:v>43194</c:v>
                </c:pt>
                <c:pt idx="436">
                  <c:v>43195</c:v>
                </c:pt>
                <c:pt idx="437">
                  <c:v>43196</c:v>
                </c:pt>
                <c:pt idx="438">
                  <c:v>43197</c:v>
                </c:pt>
                <c:pt idx="439">
                  <c:v>43198</c:v>
                </c:pt>
                <c:pt idx="440">
                  <c:v>43199</c:v>
                </c:pt>
                <c:pt idx="441">
                  <c:v>43200</c:v>
                </c:pt>
                <c:pt idx="442">
                  <c:v>43201</c:v>
                </c:pt>
                <c:pt idx="443">
                  <c:v>43202</c:v>
                </c:pt>
                <c:pt idx="444">
                  <c:v>43203</c:v>
                </c:pt>
                <c:pt idx="445">
                  <c:v>43204</c:v>
                </c:pt>
                <c:pt idx="446">
                  <c:v>43205</c:v>
                </c:pt>
                <c:pt idx="447">
                  <c:v>43206</c:v>
                </c:pt>
                <c:pt idx="448">
                  <c:v>43207</c:v>
                </c:pt>
                <c:pt idx="449">
                  <c:v>43208</c:v>
                </c:pt>
                <c:pt idx="450">
                  <c:v>43209</c:v>
                </c:pt>
                <c:pt idx="451">
                  <c:v>43210</c:v>
                </c:pt>
                <c:pt idx="452">
                  <c:v>43211</c:v>
                </c:pt>
                <c:pt idx="453">
                  <c:v>43212</c:v>
                </c:pt>
                <c:pt idx="454">
                  <c:v>43213</c:v>
                </c:pt>
                <c:pt idx="455">
                  <c:v>43214</c:v>
                </c:pt>
                <c:pt idx="456">
                  <c:v>43215</c:v>
                </c:pt>
                <c:pt idx="457">
                  <c:v>43216</c:v>
                </c:pt>
                <c:pt idx="458">
                  <c:v>43217</c:v>
                </c:pt>
                <c:pt idx="459">
                  <c:v>43218</c:v>
                </c:pt>
                <c:pt idx="460">
                  <c:v>43219</c:v>
                </c:pt>
                <c:pt idx="461">
                  <c:v>43220</c:v>
                </c:pt>
                <c:pt idx="462">
                  <c:v>43221</c:v>
                </c:pt>
                <c:pt idx="463">
                  <c:v>43222</c:v>
                </c:pt>
                <c:pt idx="464">
                  <c:v>43223</c:v>
                </c:pt>
                <c:pt idx="465">
                  <c:v>43224</c:v>
                </c:pt>
                <c:pt idx="466">
                  <c:v>43225</c:v>
                </c:pt>
                <c:pt idx="467">
                  <c:v>43226</c:v>
                </c:pt>
                <c:pt idx="468">
                  <c:v>43227</c:v>
                </c:pt>
                <c:pt idx="469">
                  <c:v>43228</c:v>
                </c:pt>
                <c:pt idx="470">
                  <c:v>43229</c:v>
                </c:pt>
                <c:pt idx="471">
                  <c:v>43230</c:v>
                </c:pt>
                <c:pt idx="472">
                  <c:v>43231</c:v>
                </c:pt>
                <c:pt idx="473">
                  <c:v>43232</c:v>
                </c:pt>
                <c:pt idx="474">
                  <c:v>43233</c:v>
                </c:pt>
                <c:pt idx="475">
                  <c:v>43234</c:v>
                </c:pt>
                <c:pt idx="476">
                  <c:v>43235</c:v>
                </c:pt>
                <c:pt idx="477">
                  <c:v>43236</c:v>
                </c:pt>
                <c:pt idx="478">
                  <c:v>43237</c:v>
                </c:pt>
                <c:pt idx="479">
                  <c:v>43238</c:v>
                </c:pt>
                <c:pt idx="480">
                  <c:v>43239</c:v>
                </c:pt>
                <c:pt idx="481">
                  <c:v>43240</c:v>
                </c:pt>
                <c:pt idx="482">
                  <c:v>43241</c:v>
                </c:pt>
                <c:pt idx="483">
                  <c:v>43242</c:v>
                </c:pt>
                <c:pt idx="484">
                  <c:v>43243</c:v>
                </c:pt>
                <c:pt idx="485">
                  <c:v>43244</c:v>
                </c:pt>
                <c:pt idx="486">
                  <c:v>43245</c:v>
                </c:pt>
                <c:pt idx="487">
                  <c:v>43246</c:v>
                </c:pt>
                <c:pt idx="488">
                  <c:v>43247</c:v>
                </c:pt>
                <c:pt idx="489">
                  <c:v>43248</c:v>
                </c:pt>
                <c:pt idx="490">
                  <c:v>43249</c:v>
                </c:pt>
                <c:pt idx="491">
                  <c:v>43250</c:v>
                </c:pt>
                <c:pt idx="492">
                  <c:v>43251</c:v>
                </c:pt>
                <c:pt idx="493">
                  <c:v>43252</c:v>
                </c:pt>
                <c:pt idx="494">
                  <c:v>43253</c:v>
                </c:pt>
                <c:pt idx="495">
                  <c:v>43254</c:v>
                </c:pt>
                <c:pt idx="496">
                  <c:v>43255</c:v>
                </c:pt>
                <c:pt idx="497">
                  <c:v>43256</c:v>
                </c:pt>
                <c:pt idx="498">
                  <c:v>43257</c:v>
                </c:pt>
                <c:pt idx="499">
                  <c:v>43258</c:v>
                </c:pt>
                <c:pt idx="500">
                  <c:v>43259</c:v>
                </c:pt>
                <c:pt idx="501">
                  <c:v>43260</c:v>
                </c:pt>
                <c:pt idx="502">
                  <c:v>43261</c:v>
                </c:pt>
                <c:pt idx="503">
                  <c:v>43262</c:v>
                </c:pt>
                <c:pt idx="504">
                  <c:v>43263</c:v>
                </c:pt>
                <c:pt idx="505">
                  <c:v>43264</c:v>
                </c:pt>
                <c:pt idx="506">
                  <c:v>43265</c:v>
                </c:pt>
                <c:pt idx="507">
                  <c:v>43266</c:v>
                </c:pt>
                <c:pt idx="508">
                  <c:v>43267</c:v>
                </c:pt>
                <c:pt idx="509">
                  <c:v>43268</c:v>
                </c:pt>
                <c:pt idx="510">
                  <c:v>43269</c:v>
                </c:pt>
                <c:pt idx="511">
                  <c:v>43270</c:v>
                </c:pt>
                <c:pt idx="512">
                  <c:v>43271</c:v>
                </c:pt>
                <c:pt idx="513">
                  <c:v>43272</c:v>
                </c:pt>
                <c:pt idx="514">
                  <c:v>43273</c:v>
                </c:pt>
                <c:pt idx="515">
                  <c:v>43274</c:v>
                </c:pt>
                <c:pt idx="516">
                  <c:v>43275</c:v>
                </c:pt>
                <c:pt idx="517">
                  <c:v>43276</c:v>
                </c:pt>
                <c:pt idx="518">
                  <c:v>43277</c:v>
                </c:pt>
                <c:pt idx="519">
                  <c:v>43278</c:v>
                </c:pt>
                <c:pt idx="520">
                  <c:v>43279</c:v>
                </c:pt>
                <c:pt idx="521">
                  <c:v>43280</c:v>
                </c:pt>
                <c:pt idx="522">
                  <c:v>43281</c:v>
                </c:pt>
                <c:pt idx="523">
                  <c:v>43282</c:v>
                </c:pt>
                <c:pt idx="524">
                  <c:v>43283</c:v>
                </c:pt>
                <c:pt idx="525">
                  <c:v>43284</c:v>
                </c:pt>
                <c:pt idx="526">
                  <c:v>43285</c:v>
                </c:pt>
                <c:pt idx="527">
                  <c:v>43286</c:v>
                </c:pt>
                <c:pt idx="528">
                  <c:v>43287</c:v>
                </c:pt>
                <c:pt idx="529">
                  <c:v>43288</c:v>
                </c:pt>
                <c:pt idx="530">
                  <c:v>43289</c:v>
                </c:pt>
                <c:pt idx="531">
                  <c:v>43290</c:v>
                </c:pt>
                <c:pt idx="532">
                  <c:v>43291</c:v>
                </c:pt>
                <c:pt idx="533">
                  <c:v>43292</c:v>
                </c:pt>
                <c:pt idx="534">
                  <c:v>43293</c:v>
                </c:pt>
                <c:pt idx="535">
                  <c:v>43294</c:v>
                </c:pt>
                <c:pt idx="536">
                  <c:v>43295</c:v>
                </c:pt>
                <c:pt idx="537">
                  <c:v>43296</c:v>
                </c:pt>
                <c:pt idx="538">
                  <c:v>43297</c:v>
                </c:pt>
                <c:pt idx="539">
                  <c:v>43298</c:v>
                </c:pt>
                <c:pt idx="540">
                  <c:v>43299</c:v>
                </c:pt>
                <c:pt idx="541">
                  <c:v>43300</c:v>
                </c:pt>
                <c:pt idx="542">
                  <c:v>43301</c:v>
                </c:pt>
                <c:pt idx="543">
                  <c:v>43302</c:v>
                </c:pt>
                <c:pt idx="544">
                  <c:v>43303</c:v>
                </c:pt>
                <c:pt idx="545">
                  <c:v>43304</c:v>
                </c:pt>
                <c:pt idx="546">
                  <c:v>43305</c:v>
                </c:pt>
                <c:pt idx="547">
                  <c:v>43306</c:v>
                </c:pt>
                <c:pt idx="548">
                  <c:v>43307</c:v>
                </c:pt>
                <c:pt idx="549">
                  <c:v>43308</c:v>
                </c:pt>
                <c:pt idx="550">
                  <c:v>43309</c:v>
                </c:pt>
                <c:pt idx="551">
                  <c:v>43310</c:v>
                </c:pt>
                <c:pt idx="552">
                  <c:v>43311</c:v>
                </c:pt>
                <c:pt idx="553">
                  <c:v>43312</c:v>
                </c:pt>
                <c:pt idx="554">
                  <c:v>43313</c:v>
                </c:pt>
                <c:pt idx="555">
                  <c:v>43314</c:v>
                </c:pt>
                <c:pt idx="556">
                  <c:v>43315</c:v>
                </c:pt>
                <c:pt idx="557">
                  <c:v>43316</c:v>
                </c:pt>
                <c:pt idx="558">
                  <c:v>43317</c:v>
                </c:pt>
                <c:pt idx="559">
                  <c:v>43318</c:v>
                </c:pt>
                <c:pt idx="560">
                  <c:v>43319</c:v>
                </c:pt>
                <c:pt idx="561">
                  <c:v>43320</c:v>
                </c:pt>
                <c:pt idx="562">
                  <c:v>43321</c:v>
                </c:pt>
                <c:pt idx="563">
                  <c:v>43322</c:v>
                </c:pt>
                <c:pt idx="564">
                  <c:v>43323</c:v>
                </c:pt>
                <c:pt idx="565">
                  <c:v>43324</c:v>
                </c:pt>
                <c:pt idx="566">
                  <c:v>43325</c:v>
                </c:pt>
                <c:pt idx="567">
                  <c:v>43326</c:v>
                </c:pt>
                <c:pt idx="568">
                  <c:v>43327</c:v>
                </c:pt>
                <c:pt idx="569">
                  <c:v>43328</c:v>
                </c:pt>
                <c:pt idx="570">
                  <c:v>43329</c:v>
                </c:pt>
                <c:pt idx="571">
                  <c:v>43330</c:v>
                </c:pt>
                <c:pt idx="572">
                  <c:v>43331</c:v>
                </c:pt>
                <c:pt idx="573">
                  <c:v>43332</c:v>
                </c:pt>
                <c:pt idx="574">
                  <c:v>43333</c:v>
                </c:pt>
                <c:pt idx="575">
                  <c:v>43334</c:v>
                </c:pt>
                <c:pt idx="576">
                  <c:v>43335</c:v>
                </c:pt>
                <c:pt idx="577">
                  <c:v>43336</c:v>
                </c:pt>
                <c:pt idx="578">
                  <c:v>43337</c:v>
                </c:pt>
                <c:pt idx="579">
                  <c:v>43338</c:v>
                </c:pt>
                <c:pt idx="580">
                  <c:v>43339</c:v>
                </c:pt>
                <c:pt idx="581">
                  <c:v>43340</c:v>
                </c:pt>
                <c:pt idx="582">
                  <c:v>43341</c:v>
                </c:pt>
                <c:pt idx="583">
                  <c:v>43342</c:v>
                </c:pt>
                <c:pt idx="584">
                  <c:v>43343</c:v>
                </c:pt>
                <c:pt idx="585">
                  <c:v>43344</c:v>
                </c:pt>
                <c:pt idx="586">
                  <c:v>43345</c:v>
                </c:pt>
                <c:pt idx="587">
                  <c:v>43346</c:v>
                </c:pt>
                <c:pt idx="588">
                  <c:v>43347</c:v>
                </c:pt>
                <c:pt idx="589">
                  <c:v>43348</c:v>
                </c:pt>
                <c:pt idx="590">
                  <c:v>43349</c:v>
                </c:pt>
                <c:pt idx="591">
                  <c:v>43350</c:v>
                </c:pt>
                <c:pt idx="592">
                  <c:v>43351</c:v>
                </c:pt>
                <c:pt idx="593">
                  <c:v>43352</c:v>
                </c:pt>
                <c:pt idx="594">
                  <c:v>43353</c:v>
                </c:pt>
                <c:pt idx="595">
                  <c:v>43354</c:v>
                </c:pt>
                <c:pt idx="596">
                  <c:v>43355</c:v>
                </c:pt>
                <c:pt idx="597">
                  <c:v>43356</c:v>
                </c:pt>
                <c:pt idx="598">
                  <c:v>43357</c:v>
                </c:pt>
                <c:pt idx="599">
                  <c:v>43358</c:v>
                </c:pt>
                <c:pt idx="600">
                  <c:v>43359</c:v>
                </c:pt>
                <c:pt idx="601">
                  <c:v>43360</c:v>
                </c:pt>
                <c:pt idx="602">
                  <c:v>43361</c:v>
                </c:pt>
                <c:pt idx="603">
                  <c:v>43362</c:v>
                </c:pt>
                <c:pt idx="604">
                  <c:v>43363</c:v>
                </c:pt>
                <c:pt idx="605">
                  <c:v>43364</c:v>
                </c:pt>
                <c:pt idx="606">
                  <c:v>43365</c:v>
                </c:pt>
                <c:pt idx="607">
                  <c:v>43366</c:v>
                </c:pt>
                <c:pt idx="608">
                  <c:v>43367</c:v>
                </c:pt>
                <c:pt idx="609">
                  <c:v>43368</c:v>
                </c:pt>
                <c:pt idx="610">
                  <c:v>43369</c:v>
                </c:pt>
                <c:pt idx="611">
                  <c:v>43370</c:v>
                </c:pt>
                <c:pt idx="612">
                  <c:v>43371</c:v>
                </c:pt>
                <c:pt idx="613">
                  <c:v>43372</c:v>
                </c:pt>
                <c:pt idx="614">
                  <c:v>43373</c:v>
                </c:pt>
                <c:pt idx="615">
                  <c:v>43374</c:v>
                </c:pt>
                <c:pt idx="616">
                  <c:v>43375</c:v>
                </c:pt>
                <c:pt idx="617">
                  <c:v>43376</c:v>
                </c:pt>
                <c:pt idx="618">
                  <c:v>43377</c:v>
                </c:pt>
                <c:pt idx="619">
                  <c:v>43378</c:v>
                </c:pt>
                <c:pt idx="620">
                  <c:v>43379</c:v>
                </c:pt>
                <c:pt idx="621">
                  <c:v>43380</c:v>
                </c:pt>
                <c:pt idx="622">
                  <c:v>43381</c:v>
                </c:pt>
                <c:pt idx="623">
                  <c:v>43382</c:v>
                </c:pt>
                <c:pt idx="624">
                  <c:v>43383</c:v>
                </c:pt>
                <c:pt idx="625">
                  <c:v>43384</c:v>
                </c:pt>
                <c:pt idx="626">
                  <c:v>43385</c:v>
                </c:pt>
                <c:pt idx="627">
                  <c:v>43386</c:v>
                </c:pt>
                <c:pt idx="628">
                  <c:v>43387</c:v>
                </c:pt>
                <c:pt idx="629">
                  <c:v>43388</c:v>
                </c:pt>
                <c:pt idx="630">
                  <c:v>43389</c:v>
                </c:pt>
                <c:pt idx="631">
                  <c:v>43391</c:v>
                </c:pt>
                <c:pt idx="632">
                  <c:v>43392</c:v>
                </c:pt>
                <c:pt idx="633">
                  <c:v>43393</c:v>
                </c:pt>
                <c:pt idx="634">
                  <c:v>43394</c:v>
                </c:pt>
                <c:pt idx="635">
                  <c:v>43395</c:v>
                </c:pt>
                <c:pt idx="636">
                  <c:v>43396</c:v>
                </c:pt>
                <c:pt idx="637">
                  <c:v>43397</c:v>
                </c:pt>
                <c:pt idx="638">
                  <c:v>43398</c:v>
                </c:pt>
                <c:pt idx="639">
                  <c:v>43399</c:v>
                </c:pt>
                <c:pt idx="640">
                  <c:v>43400</c:v>
                </c:pt>
                <c:pt idx="641">
                  <c:v>43401</c:v>
                </c:pt>
                <c:pt idx="642">
                  <c:v>43402</c:v>
                </c:pt>
                <c:pt idx="643">
                  <c:v>43403</c:v>
                </c:pt>
                <c:pt idx="644">
                  <c:v>43404</c:v>
                </c:pt>
                <c:pt idx="645">
                  <c:v>43405</c:v>
                </c:pt>
                <c:pt idx="646">
                  <c:v>43406</c:v>
                </c:pt>
                <c:pt idx="647">
                  <c:v>43407</c:v>
                </c:pt>
                <c:pt idx="648">
                  <c:v>43408</c:v>
                </c:pt>
                <c:pt idx="649">
                  <c:v>43409</c:v>
                </c:pt>
                <c:pt idx="650">
                  <c:v>43410</c:v>
                </c:pt>
                <c:pt idx="651">
                  <c:v>43411</c:v>
                </c:pt>
                <c:pt idx="652">
                  <c:v>43412</c:v>
                </c:pt>
                <c:pt idx="653">
                  <c:v>43413</c:v>
                </c:pt>
                <c:pt idx="654">
                  <c:v>43414</c:v>
                </c:pt>
                <c:pt idx="655">
                  <c:v>43415</c:v>
                </c:pt>
                <c:pt idx="656">
                  <c:v>43416</c:v>
                </c:pt>
                <c:pt idx="657">
                  <c:v>43417</c:v>
                </c:pt>
                <c:pt idx="658">
                  <c:v>43418</c:v>
                </c:pt>
                <c:pt idx="659">
                  <c:v>43419</c:v>
                </c:pt>
                <c:pt idx="660">
                  <c:v>43426</c:v>
                </c:pt>
                <c:pt idx="661">
                  <c:v>43427</c:v>
                </c:pt>
                <c:pt idx="662">
                  <c:v>43428</c:v>
                </c:pt>
                <c:pt idx="663">
                  <c:v>43429</c:v>
                </c:pt>
                <c:pt idx="664">
                  <c:v>43430</c:v>
                </c:pt>
                <c:pt idx="665">
                  <c:v>43431</c:v>
                </c:pt>
                <c:pt idx="666">
                  <c:v>43432</c:v>
                </c:pt>
                <c:pt idx="667">
                  <c:v>43433</c:v>
                </c:pt>
                <c:pt idx="668">
                  <c:v>43434</c:v>
                </c:pt>
                <c:pt idx="669">
                  <c:v>43435</c:v>
                </c:pt>
                <c:pt idx="670">
                  <c:v>43436</c:v>
                </c:pt>
                <c:pt idx="671">
                  <c:v>43437</c:v>
                </c:pt>
                <c:pt idx="672">
                  <c:v>43438</c:v>
                </c:pt>
                <c:pt idx="673">
                  <c:v>43439</c:v>
                </c:pt>
                <c:pt idx="674">
                  <c:v>43440</c:v>
                </c:pt>
                <c:pt idx="675">
                  <c:v>43442</c:v>
                </c:pt>
                <c:pt idx="676">
                  <c:v>43443</c:v>
                </c:pt>
                <c:pt idx="677">
                  <c:v>43444</c:v>
                </c:pt>
                <c:pt idx="678">
                  <c:v>43445</c:v>
                </c:pt>
                <c:pt idx="679">
                  <c:v>43446</c:v>
                </c:pt>
                <c:pt idx="680">
                  <c:v>43447</c:v>
                </c:pt>
                <c:pt idx="681">
                  <c:v>43448</c:v>
                </c:pt>
                <c:pt idx="682">
                  <c:v>43451</c:v>
                </c:pt>
                <c:pt idx="683">
                  <c:v>43452</c:v>
                </c:pt>
                <c:pt idx="684">
                  <c:v>43453</c:v>
                </c:pt>
                <c:pt idx="685">
                  <c:v>43454</c:v>
                </c:pt>
                <c:pt idx="686">
                  <c:v>43455</c:v>
                </c:pt>
                <c:pt idx="687">
                  <c:v>43456</c:v>
                </c:pt>
                <c:pt idx="688">
                  <c:v>43457</c:v>
                </c:pt>
                <c:pt idx="689">
                  <c:v>43458</c:v>
                </c:pt>
                <c:pt idx="690">
                  <c:v>43459</c:v>
                </c:pt>
                <c:pt idx="691">
                  <c:v>43460</c:v>
                </c:pt>
                <c:pt idx="692">
                  <c:v>43461</c:v>
                </c:pt>
                <c:pt idx="693">
                  <c:v>43462</c:v>
                </c:pt>
                <c:pt idx="694">
                  <c:v>43463</c:v>
                </c:pt>
                <c:pt idx="695">
                  <c:v>43464</c:v>
                </c:pt>
                <c:pt idx="696">
                  <c:v>43465</c:v>
                </c:pt>
                <c:pt idx="697">
                  <c:v>43466</c:v>
                </c:pt>
                <c:pt idx="698">
                  <c:v>43467</c:v>
                </c:pt>
                <c:pt idx="699">
                  <c:v>43478</c:v>
                </c:pt>
                <c:pt idx="700">
                  <c:v>43479</c:v>
                </c:pt>
                <c:pt idx="701">
                  <c:v>43480</c:v>
                </c:pt>
                <c:pt idx="702">
                  <c:v>43481</c:v>
                </c:pt>
                <c:pt idx="703">
                  <c:v>43482</c:v>
                </c:pt>
                <c:pt idx="704">
                  <c:v>43483</c:v>
                </c:pt>
                <c:pt idx="705">
                  <c:v>43484</c:v>
                </c:pt>
                <c:pt idx="706">
                  <c:v>43485</c:v>
                </c:pt>
                <c:pt idx="707">
                  <c:v>43486</c:v>
                </c:pt>
                <c:pt idx="708">
                  <c:v>43487</c:v>
                </c:pt>
                <c:pt idx="709">
                  <c:v>43488</c:v>
                </c:pt>
                <c:pt idx="710">
                  <c:v>43489</c:v>
                </c:pt>
                <c:pt idx="711">
                  <c:v>43490</c:v>
                </c:pt>
                <c:pt idx="712">
                  <c:v>43491</c:v>
                </c:pt>
                <c:pt idx="713">
                  <c:v>43492</c:v>
                </c:pt>
                <c:pt idx="714">
                  <c:v>43494</c:v>
                </c:pt>
                <c:pt idx="715">
                  <c:v>43495</c:v>
                </c:pt>
                <c:pt idx="716">
                  <c:v>43496</c:v>
                </c:pt>
                <c:pt idx="717">
                  <c:v>43497</c:v>
                </c:pt>
                <c:pt idx="718">
                  <c:v>43498</c:v>
                </c:pt>
                <c:pt idx="719">
                  <c:v>43499</c:v>
                </c:pt>
                <c:pt idx="720">
                  <c:v>43500</c:v>
                </c:pt>
                <c:pt idx="721">
                  <c:v>43501</c:v>
                </c:pt>
                <c:pt idx="722">
                  <c:v>43502</c:v>
                </c:pt>
                <c:pt idx="723">
                  <c:v>43503</c:v>
                </c:pt>
                <c:pt idx="724">
                  <c:v>43504</c:v>
                </c:pt>
                <c:pt idx="725">
                  <c:v>43505</c:v>
                </c:pt>
                <c:pt idx="726">
                  <c:v>43506</c:v>
                </c:pt>
                <c:pt idx="727">
                  <c:v>43507</c:v>
                </c:pt>
                <c:pt idx="728">
                  <c:v>43508</c:v>
                </c:pt>
                <c:pt idx="729">
                  <c:v>43509</c:v>
                </c:pt>
                <c:pt idx="730">
                  <c:v>43510</c:v>
                </c:pt>
                <c:pt idx="731">
                  <c:v>43511</c:v>
                </c:pt>
                <c:pt idx="732">
                  <c:v>43512</c:v>
                </c:pt>
                <c:pt idx="733">
                  <c:v>43513</c:v>
                </c:pt>
                <c:pt idx="734">
                  <c:v>43514</c:v>
                </c:pt>
                <c:pt idx="735">
                  <c:v>43515</c:v>
                </c:pt>
                <c:pt idx="736">
                  <c:v>43516</c:v>
                </c:pt>
                <c:pt idx="737">
                  <c:v>43517</c:v>
                </c:pt>
                <c:pt idx="738">
                  <c:v>43518</c:v>
                </c:pt>
                <c:pt idx="739">
                  <c:v>43519</c:v>
                </c:pt>
                <c:pt idx="740">
                  <c:v>43520</c:v>
                </c:pt>
                <c:pt idx="741">
                  <c:v>43521</c:v>
                </c:pt>
                <c:pt idx="742">
                  <c:v>43522</c:v>
                </c:pt>
                <c:pt idx="743">
                  <c:v>43523</c:v>
                </c:pt>
                <c:pt idx="744">
                  <c:v>43524</c:v>
                </c:pt>
                <c:pt idx="745">
                  <c:v>43525</c:v>
                </c:pt>
                <c:pt idx="746">
                  <c:v>43526</c:v>
                </c:pt>
                <c:pt idx="747">
                  <c:v>43527</c:v>
                </c:pt>
                <c:pt idx="748">
                  <c:v>43528</c:v>
                </c:pt>
                <c:pt idx="749">
                  <c:v>43529</c:v>
                </c:pt>
                <c:pt idx="750">
                  <c:v>43530</c:v>
                </c:pt>
                <c:pt idx="751">
                  <c:v>43531</c:v>
                </c:pt>
                <c:pt idx="752">
                  <c:v>43532</c:v>
                </c:pt>
                <c:pt idx="753">
                  <c:v>43533</c:v>
                </c:pt>
                <c:pt idx="754">
                  <c:v>43534</c:v>
                </c:pt>
                <c:pt idx="755">
                  <c:v>43535</c:v>
                </c:pt>
                <c:pt idx="756">
                  <c:v>43536</c:v>
                </c:pt>
                <c:pt idx="757">
                  <c:v>43537</c:v>
                </c:pt>
                <c:pt idx="758">
                  <c:v>43538</c:v>
                </c:pt>
                <c:pt idx="759">
                  <c:v>43539</c:v>
                </c:pt>
                <c:pt idx="760">
                  <c:v>43540</c:v>
                </c:pt>
                <c:pt idx="761">
                  <c:v>43541</c:v>
                </c:pt>
                <c:pt idx="762">
                  <c:v>43542</c:v>
                </c:pt>
                <c:pt idx="763">
                  <c:v>43543</c:v>
                </c:pt>
                <c:pt idx="764">
                  <c:v>43544</c:v>
                </c:pt>
                <c:pt idx="765">
                  <c:v>43545</c:v>
                </c:pt>
                <c:pt idx="766">
                  <c:v>43546</c:v>
                </c:pt>
                <c:pt idx="767">
                  <c:v>43547</c:v>
                </c:pt>
                <c:pt idx="768">
                  <c:v>43548</c:v>
                </c:pt>
                <c:pt idx="769">
                  <c:v>43549</c:v>
                </c:pt>
                <c:pt idx="770">
                  <c:v>43550</c:v>
                </c:pt>
                <c:pt idx="771">
                  <c:v>43551</c:v>
                </c:pt>
                <c:pt idx="772">
                  <c:v>43552</c:v>
                </c:pt>
                <c:pt idx="773">
                  <c:v>43553</c:v>
                </c:pt>
                <c:pt idx="774">
                  <c:v>43554</c:v>
                </c:pt>
                <c:pt idx="775">
                  <c:v>43555</c:v>
                </c:pt>
                <c:pt idx="776">
                  <c:v>43556</c:v>
                </c:pt>
                <c:pt idx="777">
                  <c:v>43557</c:v>
                </c:pt>
                <c:pt idx="778">
                  <c:v>43558</c:v>
                </c:pt>
                <c:pt idx="779">
                  <c:v>43559</c:v>
                </c:pt>
                <c:pt idx="780">
                  <c:v>43560</c:v>
                </c:pt>
                <c:pt idx="781">
                  <c:v>43561</c:v>
                </c:pt>
                <c:pt idx="782">
                  <c:v>43562</c:v>
                </c:pt>
                <c:pt idx="783">
                  <c:v>43563</c:v>
                </c:pt>
                <c:pt idx="784">
                  <c:v>43564</c:v>
                </c:pt>
                <c:pt idx="785">
                  <c:v>43565</c:v>
                </c:pt>
                <c:pt idx="786">
                  <c:v>43566</c:v>
                </c:pt>
                <c:pt idx="787">
                  <c:v>43567</c:v>
                </c:pt>
                <c:pt idx="788">
                  <c:v>43568</c:v>
                </c:pt>
                <c:pt idx="789">
                  <c:v>43569</c:v>
                </c:pt>
                <c:pt idx="790">
                  <c:v>43570</c:v>
                </c:pt>
                <c:pt idx="791">
                  <c:v>43571</c:v>
                </c:pt>
                <c:pt idx="792">
                  <c:v>43572</c:v>
                </c:pt>
                <c:pt idx="793">
                  <c:v>43573</c:v>
                </c:pt>
                <c:pt idx="794">
                  <c:v>43574</c:v>
                </c:pt>
                <c:pt idx="795">
                  <c:v>43575</c:v>
                </c:pt>
                <c:pt idx="796">
                  <c:v>43576</c:v>
                </c:pt>
                <c:pt idx="797">
                  <c:v>43577</c:v>
                </c:pt>
                <c:pt idx="798">
                  <c:v>43578</c:v>
                </c:pt>
                <c:pt idx="799">
                  <c:v>43579</c:v>
                </c:pt>
                <c:pt idx="800">
                  <c:v>43580</c:v>
                </c:pt>
                <c:pt idx="801">
                  <c:v>43581</c:v>
                </c:pt>
                <c:pt idx="802">
                  <c:v>43582</c:v>
                </c:pt>
                <c:pt idx="803">
                  <c:v>43583</c:v>
                </c:pt>
                <c:pt idx="804">
                  <c:v>43585</c:v>
                </c:pt>
                <c:pt idx="805">
                  <c:v>43586</c:v>
                </c:pt>
                <c:pt idx="806">
                  <c:v>43587</c:v>
                </c:pt>
                <c:pt idx="807">
                  <c:v>43588</c:v>
                </c:pt>
                <c:pt idx="808">
                  <c:v>43589</c:v>
                </c:pt>
                <c:pt idx="809">
                  <c:v>43591</c:v>
                </c:pt>
                <c:pt idx="810">
                  <c:v>43592</c:v>
                </c:pt>
                <c:pt idx="811">
                  <c:v>43593</c:v>
                </c:pt>
                <c:pt idx="812">
                  <c:v>43594</c:v>
                </c:pt>
                <c:pt idx="813">
                  <c:v>43595</c:v>
                </c:pt>
                <c:pt idx="814">
                  <c:v>43596</c:v>
                </c:pt>
                <c:pt idx="815">
                  <c:v>43597</c:v>
                </c:pt>
                <c:pt idx="816">
                  <c:v>43598</c:v>
                </c:pt>
                <c:pt idx="817">
                  <c:v>43599</c:v>
                </c:pt>
                <c:pt idx="818">
                  <c:v>43600</c:v>
                </c:pt>
                <c:pt idx="819">
                  <c:v>43601</c:v>
                </c:pt>
                <c:pt idx="820">
                  <c:v>43602</c:v>
                </c:pt>
                <c:pt idx="821">
                  <c:v>43603</c:v>
                </c:pt>
                <c:pt idx="822">
                  <c:v>43604</c:v>
                </c:pt>
                <c:pt idx="823">
                  <c:v>43605</c:v>
                </c:pt>
                <c:pt idx="824">
                  <c:v>43606</c:v>
                </c:pt>
                <c:pt idx="825">
                  <c:v>43607</c:v>
                </c:pt>
                <c:pt idx="826">
                  <c:v>43608</c:v>
                </c:pt>
                <c:pt idx="827">
                  <c:v>43609</c:v>
                </c:pt>
                <c:pt idx="828">
                  <c:v>43610</c:v>
                </c:pt>
                <c:pt idx="829">
                  <c:v>43611</c:v>
                </c:pt>
                <c:pt idx="830">
                  <c:v>43612</c:v>
                </c:pt>
                <c:pt idx="831">
                  <c:v>43613</c:v>
                </c:pt>
                <c:pt idx="832">
                  <c:v>43614</c:v>
                </c:pt>
                <c:pt idx="833">
                  <c:v>43615</c:v>
                </c:pt>
                <c:pt idx="834">
                  <c:v>43616</c:v>
                </c:pt>
                <c:pt idx="835">
                  <c:v>43617</c:v>
                </c:pt>
                <c:pt idx="836">
                  <c:v>43618</c:v>
                </c:pt>
                <c:pt idx="837">
                  <c:v>43619</c:v>
                </c:pt>
                <c:pt idx="838">
                  <c:v>43620</c:v>
                </c:pt>
                <c:pt idx="839">
                  <c:v>43621</c:v>
                </c:pt>
                <c:pt idx="840">
                  <c:v>43622</c:v>
                </c:pt>
                <c:pt idx="841">
                  <c:v>43623</c:v>
                </c:pt>
                <c:pt idx="842">
                  <c:v>43624</c:v>
                </c:pt>
                <c:pt idx="843">
                  <c:v>43625</c:v>
                </c:pt>
                <c:pt idx="844">
                  <c:v>43626</c:v>
                </c:pt>
                <c:pt idx="845">
                  <c:v>43627</c:v>
                </c:pt>
                <c:pt idx="846">
                  <c:v>43628</c:v>
                </c:pt>
                <c:pt idx="847">
                  <c:v>43629</c:v>
                </c:pt>
                <c:pt idx="848">
                  <c:v>43630</c:v>
                </c:pt>
                <c:pt idx="849">
                  <c:v>43632</c:v>
                </c:pt>
                <c:pt idx="850">
                  <c:v>43633</c:v>
                </c:pt>
                <c:pt idx="851">
                  <c:v>43634</c:v>
                </c:pt>
                <c:pt idx="852">
                  <c:v>43635</c:v>
                </c:pt>
                <c:pt idx="853">
                  <c:v>43636</c:v>
                </c:pt>
                <c:pt idx="854">
                  <c:v>43637</c:v>
                </c:pt>
                <c:pt idx="855">
                  <c:v>43638</c:v>
                </c:pt>
                <c:pt idx="856">
                  <c:v>43639</c:v>
                </c:pt>
                <c:pt idx="857">
                  <c:v>43640</c:v>
                </c:pt>
                <c:pt idx="858">
                  <c:v>43641</c:v>
                </c:pt>
                <c:pt idx="859">
                  <c:v>43642</c:v>
                </c:pt>
                <c:pt idx="860">
                  <c:v>43643</c:v>
                </c:pt>
                <c:pt idx="861">
                  <c:v>43644</c:v>
                </c:pt>
                <c:pt idx="862">
                  <c:v>43645</c:v>
                </c:pt>
                <c:pt idx="863">
                  <c:v>43646</c:v>
                </c:pt>
                <c:pt idx="864">
                  <c:v>43647</c:v>
                </c:pt>
                <c:pt idx="865">
                  <c:v>43648</c:v>
                </c:pt>
                <c:pt idx="866">
                  <c:v>43649</c:v>
                </c:pt>
                <c:pt idx="867">
                  <c:v>43650</c:v>
                </c:pt>
                <c:pt idx="868">
                  <c:v>43651</c:v>
                </c:pt>
                <c:pt idx="869">
                  <c:v>43652</c:v>
                </c:pt>
                <c:pt idx="870">
                  <c:v>43653</c:v>
                </c:pt>
                <c:pt idx="871">
                  <c:v>43654</c:v>
                </c:pt>
                <c:pt idx="872">
                  <c:v>43655</c:v>
                </c:pt>
                <c:pt idx="873">
                  <c:v>43656</c:v>
                </c:pt>
                <c:pt idx="874">
                  <c:v>43657</c:v>
                </c:pt>
                <c:pt idx="875">
                  <c:v>43658</c:v>
                </c:pt>
                <c:pt idx="876">
                  <c:v>43659</c:v>
                </c:pt>
                <c:pt idx="877">
                  <c:v>43660</c:v>
                </c:pt>
                <c:pt idx="878">
                  <c:v>43661</c:v>
                </c:pt>
                <c:pt idx="879">
                  <c:v>43662</c:v>
                </c:pt>
                <c:pt idx="880">
                  <c:v>43663</c:v>
                </c:pt>
                <c:pt idx="881">
                  <c:v>43664</c:v>
                </c:pt>
                <c:pt idx="882">
                  <c:v>43665</c:v>
                </c:pt>
                <c:pt idx="883">
                  <c:v>43666</c:v>
                </c:pt>
                <c:pt idx="884">
                  <c:v>43667</c:v>
                </c:pt>
                <c:pt idx="885">
                  <c:v>43668</c:v>
                </c:pt>
                <c:pt idx="886">
                  <c:v>43669</c:v>
                </c:pt>
                <c:pt idx="887">
                  <c:v>43670</c:v>
                </c:pt>
                <c:pt idx="888">
                  <c:v>43671</c:v>
                </c:pt>
                <c:pt idx="889">
                  <c:v>43672</c:v>
                </c:pt>
                <c:pt idx="890">
                  <c:v>43673</c:v>
                </c:pt>
                <c:pt idx="891">
                  <c:v>43674</c:v>
                </c:pt>
                <c:pt idx="892">
                  <c:v>43675</c:v>
                </c:pt>
                <c:pt idx="893">
                  <c:v>43676</c:v>
                </c:pt>
                <c:pt idx="894">
                  <c:v>43677</c:v>
                </c:pt>
                <c:pt idx="895">
                  <c:v>43678</c:v>
                </c:pt>
                <c:pt idx="896">
                  <c:v>43679</c:v>
                </c:pt>
                <c:pt idx="897">
                  <c:v>43680</c:v>
                </c:pt>
                <c:pt idx="898">
                  <c:v>43681</c:v>
                </c:pt>
                <c:pt idx="899">
                  <c:v>43682</c:v>
                </c:pt>
                <c:pt idx="900">
                  <c:v>43683</c:v>
                </c:pt>
                <c:pt idx="901">
                  <c:v>43684</c:v>
                </c:pt>
                <c:pt idx="902">
                  <c:v>43685</c:v>
                </c:pt>
                <c:pt idx="903">
                  <c:v>43686</c:v>
                </c:pt>
                <c:pt idx="904">
                  <c:v>43687</c:v>
                </c:pt>
                <c:pt idx="905">
                  <c:v>43688</c:v>
                </c:pt>
                <c:pt idx="906">
                  <c:v>43689</c:v>
                </c:pt>
                <c:pt idx="907">
                  <c:v>43690</c:v>
                </c:pt>
                <c:pt idx="908">
                  <c:v>43691</c:v>
                </c:pt>
                <c:pt idx="909">
                  <c:v>43692</c:v>
                </c:pt>
                <c:pt idx="910">
                  <c:v>43693</c:v>
                </c:pt>
                <c:pt idx="911">
                  <c:v>43694</c:v>
                </c:pt>
                <c:pt idx="912">
                  <c:v>43695</c:v>
                </c:pt>
                <c:pt idx="913">
                  <c:v>43696</c:v>
                </c:pt>
                <c:pt idx="914">
                  <c:v>43697</c:v>
                </c:pt>
                <c:pt idx="915">
                  <c:v>43698</c:v>
                </c:pt>
                <c:pt idx="916">
                  <c:v>43699</c:v>
                </c:pt>
                <c:pt idx="917">
                  <c:v>43700</c:v>
                </c:pt>
                <c:pt idx="918">
                  <c:v>43701</c:v>
                </c:pt>
                <c:pt idx="919">
                  <c:v>43702</c:v>
                </c:pt>
                <c:pt idx="920">
                  <c:v>43703</c:v>
                </c:pt>
                <c:pt idx="921">
                  <c:v>43704</c:v>
                </c:pt>
                <c:pt idx="922">
                  <c:v>43705</c:v>
                </c:pt>
                <c:pt idx="923">
                  <c:v>43706</c:v>
                </c:pt>
                <c:pt idx="924">
                  <c:v>43707</c:v>
                </c:pt>
                <c:pt idx="925">
                  <c:v>43708</c:v>
                </c:pt>
                <c:pt idx="926">
                  <c:v>43709</c:v>
                </c:pt>
                <c:pt idx="927">
                  <c:v>43710</c:v>
                </c:pt>
                <c:pt idx="928">
                  <c:v>43711</c:v>
                </c:pt>
                <c:pt idx="929">
                  <c:v>43712</c:v>
                </c:pt>
                <c:pt idx="930">
                  <c:v>43713</c:v>
                </c:pt>
                <c:pt idx="931">
                  <c:v>43714</c:v>
                </c:pt>
                <c:pt idx="932">
                  <c:v>43715</c:v>
                </c:pt>
                <c:pt idx="933">
                  <c:v>43716</c:v>
                </c:pt>
                <c:pt idx="934">
                  <c:v>43717</c:v>
                </c:pt>
                <c:pt idx="935">
                  <c:v>43718</c:v>
                </c:pt>
                <c:pt idx="936">
                  <c:v>43719</c:v>
                </c:pt>
                <c:pt idx="937">
                  <c:v>43720</c:v>
                </c:pt>
                <c:pt idx="938">
                  <c:v>43721</c:v>
                </c:pt>
                <c:pt idx="939">
                  <c:v>43722</c:v>
                </c:pt>
                <c:pt idx="940">
                  <c:v>43723</c:v>
                </c:pt>
                <c:pt idx="941">
                  <c:v>43724</c:v>
                </c:pt>
                <c:pt idx="942">
                  <c:v>43725</c:v>
                </c:pt>
                <c:pt idx="943">
                  <c:v>43726</c:v>
                </c:pt>
                <c:pt idx="944">
                  <c:v>43727</c:v>
                </c:pt>
                <c:pt idx="945">
                  <c:v>43728</c:v>
                </c:pt>
                <c:pt idx="946">
                  <c:v>43729</c:v>
                </c:pt>
                <c:pt idx="947">
                  <c:v>43730</c:v>
                </c:pt>
                <c:pt idx="948">
                  <c:v>43731</c:v>
                </c:pt>
                <c:pt idx="949">
                  <c:v>43732</c:v>
                </c:pt>
                <c:pt idx="950">
                  <c:v>43733</c:v>
                </c:pt>
                <c:pt idx="951">
                  <c:v>43734</c:v>
                </c:pt>
                <c:pt idx="952">
                  <c:v>43735</c:v>
                </c:pt>
                <c:pt idx="953">
                  <c:v>43736</c:v>
                </c:pt>
                <c:pt idx="954">
                  <c:v>43737</c:v>
                </c:pt>
                <c:pt idx="955">
                  <c:v>43738</c:v>
                </c:pt>
                <c:pt idx="956">
                  <c:v>43739</c:v>
                </c:pt>
                <c:pt idx="957">
                  <c:v>43740</c:v>
                </c:pt>
                <c:pt idx="958">
                  <c:v>43741</c:v>
                </c:pt>
                <c:pt idx="959">
                  <c:v>43742</c:v>
                </c:pt>
                <c:pt idx="960">
                  <c:v>43743</c:v>
                </c:pt>
                <c:pt idx="961">
                  <c:v>43744</c:v>
                </c:pt>
                <c:pt idx="962">
                  <c:v>43745</c:v>
                </c:pt>
                <c:pt idx="963">
                  <c:v>43746</c:v>
                </c:pt>
                <c:pt idx="964">
                  <c:v>43747</c:v>
                </c:pt>
                <c:pt idx="965">
                  <c:v>43748</c:v>
                </c:pt>
                <c:pt idx="966">
                  <c:v>43749</c:v>
                </c:pt>
                <c:pt idx="967">
                  <c:v>43750</c:v>
                </c:pt>
                <c:pt idx="968">
                  <c:v>43751</c:v>
                </c:pt>
                <c:pt idx="969">
                  <c:v>43752</c:v>
                </c:pt>
                <c:pt idx="970">
                  <c:v>43753</c:v>
                </c:pt>
                <c:pt idx="971">
                  <c:v>43754</c:v>
                </c:pt>
                <c:pt idx="972">
                  <c:v>43755</c:v>
                </c:pt>
                <c:pt idx="973">
                  <c:v>43756</c:v>
                </c:pt>
                <c:pt idx="974">
                  <c:v>43757</c:v>
                </c:pt>
                <c:pt idx="975">
                  <c:v>43758</c:v>
                </c:pt>
                <c:pt idx="976">
                  <c:v>43759</c:v>
                </c:pt>
                <c:pt idx="977">
                  <c:v>43760</c:v>
                </c:pt>
                <c:pt idx="978">
                  <c:v>43761</c:v>
                </c:pt>
                <c:pt idx="979">
                  <c:v>43762</c:v>
                </c:pt>
                <c:pt idx="980">
                  <c:v>43763</c:v>
                </c:pt>
                <c:pt idx="981">
                  <c:v>43764</c:v>
                </c:pt>
                <c:pt idx="982">
                  <c:v>43765</c:v>
                </c:pt>
                <c:pt idx="983">
                  <c:v>43766</c:v>
                </c:pt>
                <c:pt idx="984">
                  <c:v>43767</c:v>
                </c:pt>
                <c:pt idx="985">
                  <c:v>43768</c:v>
                </c:pt>
                <c:pt idx="986">
                  <c:v>43769</c:v>
                </c:pt>
                <c:pt idx="987">
                  <c:v>43770</c:v>
                </c:pt>
                <c:pt idx="988">
                  <c:v>43771</c:v>
                </c:pt>
                <c:pt idx="989">
                  <c:v>43772</c:v>
                </c:pt>
                <c:pt idx="990">
                  <c:v>43773</c:v>
                </c:pt>
                <c:pt idx="991">
                  <c:v>43774</c:v>
                </c:pt>
                <c:pt idx="992">
                  <c:v>43775</c:v>
                </c:pt>
                <c:pt idx="993">
                  <c:v>43776</c:v>
                </c:pt>
                <c:pt idx="994">
                  <c:v>43777</c:v>
                </c:pt>
                <c:pt idx="995">
                  <c:v>43778</c:v>
                </c:pt>
                <c:pt idx="996">
                  <c:v>43779</c:v>
                </c:pt>
                <c:pt idx="997">
                  <c:v>43780</c:v>
                </c:pt>
                <c:pt idx="998">
                  <c:v>43781</c:v>
                </c:pt>
                <c:pt idx="999">
                  <c:v>43782</c:v>
                </c:pt>
                <c:pt idx="1000">
                  <c:v>43783</c:v>
                </c:pt>
                <c:pt idx="1001">
                  <c:v>43784</c:v>
                </c:pt>
                <c:pt idx="1002">
                  <c:v>43785</c:v>
                </c:pt>
                <c:pt idx="1003">
                  <c:v>43786</c:v>
                </c:pt>
                <c:pt idx="1004">
                  <c:v>43787</c:v>
                </c:pt>
                <c:pt idx="1005">
                  <c:v>43788</c:v>
                </c:pt>
                <c:pt idx="1006">
                  <c:v>43789</c:v>
                </c:pt>
                <c:pt idx="1007">
                  <c:v>43790</c:v>
                </c:pt>
                <c:pt idx="1008">
                  <c:v>43791</c:v>
                </c:pt>
                <c:pt idx="1009">
                  <c:v>43792</c:v>
                </c:pt>
                <c:pt idx="1010">
                  <c:v>43793</c:v>
                </c:pt>
                <c:pt idx="1011">
                  <c:v>43794</c:v>
                </c:pt>
                <c:pt idx="1012">
                  <c:v>43795</c:v>
                </c:pt>
                <c:pt idx="1013">
                  <c:v>43796</c:v>
                </c:pt>
                <c:pt idx="1014">
                  <c:v>43797</c:v>
                </c:pt>
                <c:pt idx="1015">
                  <c:v>43798</c:v>
                </c:pt>
                <c:pt idx="1016">
                  <c:v>43799</c:v>
                </c:pt>
                <c:pt idx="1017">
                  <c:v>43800</c:v>
                </c:pt>
                <c:pt idx="1018">
                  <c:v>43801</c:v>
                </c:pt>
                <c:pt idx="1019">
                  <c:v>43802</c:v>
                </c:pt>
                <c:pt idx="1020">
                  <c:v>43803</c:v>
                </c:pt>
                <c:pt idx="1021">
                  <c:v>43804</c:v>
                </c:pt>
                <c:pt idx="1022">
                  <c:v>43805</c:v>
                </c:pt>
                <c:pt idx="1023">
                  <c:v>43806</c:v>
                </c:pt>
                <c:pt idx="1024">
                  <c:v>43807</c:v>
                </c:pt>
                <c:pt idx="1025">
                  <c:v>43808</c:v>
                </c:pt>
                <c:pt idx="1026">
                  <c:v>43809</c:v>
                </c:pt>
                <c:pt idx="1027">
                  <c:v>43810</c:v>
                </c:pt>
                <c:pt idx="1028">
                  <c:v>43811</c:v>
                </c:pt>
                <c:pt idx="1029">
                  <c:v>43812</c:v>
                </c:pt>
                <c:pt idx="1030">
                  <c:v>43813</c:v>
                </c:pt>
                <c:pt idx="1031">
                  <c:v>43814</c:v>
                </c:pt>
                <c:pt idx="1032">
                  <c:v>43815</c:v>
                </c:pt>
                <c:pt idx="1033">
                  <c:v>43816</c:v>
                </c:pt>
                <c:pt idx="1034">
                  <c:v>43817</c:v>
                </c:pt>
                <c:pt idx="1035">
                  <c:v>43818</c:v>
                </c:pt>
                <c:pt idx="1036">
                  <c:v>43819</c:v>
                </c:pt>
                <c:pt idx="1037">
                  <c:v>43820</c:v>
                </c:pt>
                <c:pt idx="1038">
                  <c:v>43821</c:v>
                </c:pt>
                <c:pt idx="1039">
                  <c:v>43822</c:v>
                </c:pt>
                <c:pt idx="1040">
                  <c:v>43823</c:v>
                </c:pt>
                <c:pt idx="1041">
                  <c:v>43824</c:v>
                </c:pt>
                <c:pt idx="1042">
                  <c:v>43825</c:v>
                </c:pt>
                <c:pt idx="1043">
                  <c:v>43826</c:v>
                </c:pt>
                <c:pt idx="1044">
                  <c:v>43827</c:v>
                </c:pt>
                <c:pt idx="1045">
                  <c:v>43828</c:v>
                </c:pt>
                <c:pt idx="1046">
                  <c:v>43829</c:v>
                </c:pt>
                <c:pt idx="1047">
                  <c:v>43830</c:v>
                </c:pt>
                <c:pt idx="1048">
                  <c:v>43831</c:v>
                </c:pt>
                <c:pt idx="1049">
                  <c:v>43832</c:v>
                </c:pt>
                <c:pt idx="1050">
                  <c:v>43833</c:v>
                </c:pt>
                <c:pt idx="1051">
                  <c:v>43834</c:v>
                </c:pt>
                <c:pt idx="1052">
                  <c:v>43835</c:v>
                </c:pt>
                <c:pt idx="1053">
                  <c:v>43836</c:v>
                </c:pt>
                <c:pt idx="1054">
                  <c:v>43837</c:v>
                </c:pt>
                <c:pt idx="1055">
                  <c:v>43838</c:v>
                </c:pt>
                <c:pt idx="1056">
                  <c:v>43839</c:v>
                </c:pt>
                <c:pt idx="1057">
                  <c:v>43840</c:v>
                </c:pt>
                <c:pt idx="1058">
                  <c:v>43841</c:v>
                </c:pt>
                <c:pt idx="1059">
                  <c:v>43842</c:v>
                </c:pt>
                <c:pt idx="1060">
                  <c:v>43843</c:v>
                </c:pt>
                <c:pt idx="1061">
                  <c:v>43844</c:v>
                </c:pt>
                <c:pt idx="1062">
                  <c:v>43845</c:v>
                </c:pt>
                <c:pt idx="1063">
                  <c:v>43846</c:v>
                </c:pt>
                <c:pt idx="1064">
                  <c:v>43847</c:v>
                </c:pt>
                <c:pt idx="1065">
                  <c:v>43848</c:v>
                </c:pt>
                <c:pt idx="1066">
                  <c:v>43849</c:v>
                </c:pt>
                <c:pt idx="1067">
                  <c:v>43850</c:v>
                </c:pt>
                <c:pt idx="1068">
                  <c:v>43851</c:v>
                </c:pt>
                <c:pt idx="1069">
                  <c:v>43852</c:v>
                </c:pt>
                <c:pt idx="1070">
                  <c:v>43853</c:v>
                </c:pt>
                <c:pt idx="1071">
                  <c:v>43854</c:v>
                </c:pt>
                <c:pt idx="1072">
                  <c:v>43855</c:v>
                </c:pt>
                <c:pt idx="1073">
                  <c:v>43856</c:v>
                </c:pt>
                <c:pt idx="1074">
                  <c:v>43857</c:v>
                </c:pt>
                <c:pt idx="1075">
                  <c:v>43858</c:v>
                </c:pt>
                <c:pt idx="1076">
                  <c:v>43859</c:v>
                </c:pt>
                <c:pt idx="1077">
                  <c:v>43860</c:v>
                </c:pt>
                <c:pt idx="1078">
                  <c:v>43861</c:v>
                </c:pt>
                <c:pt idx="1079">
                  <c:v>43862</c:v>
                </c:pt>
                <c:pt idx="1080">
                  <c:v>43863</c:v>
                </c:pt>
                <c:pt idx="1081">
                  <c:v>43864</c:v>
                </c:pt>
                <c:pt idx="1082">
                  <c:v>43865</c:v>
                </c:pt>
                <c:pt idx="1083">
                  <c:v>43866</c:v>
                </c:pt>
                <c:pt idx="1084">
                  <c:v>43867</c:v>
                </c:pt>
                <c:pt idx="1085">
                  <c:v>43868</c:v>
                </c:pt>
                <c:pt idx="1086">
                  <c:v>43869</c:v>
                </c:pt>
                <c:pt idx="1087">
                  <c:v>43870</c:v>
                </c:pt>
                <c:pt idx="1088">
                  <c:v>43871</c:v>
                </c:pt>
                <c:pt idx="1089">
                  <c:v>43872</c:v>
                </c:pt>
                <c:pt idx="1090">
                  <c:v>43873</c:v>
                </c:pt>
                <c:pt idx="1091">
                  <c:v>43874</c:v>
                </c:pt>
                <c:pt idx="1092">
                  <c:v>43875</c:v>
                </c:pt>
                <c:pt idx="1093">
                  <c:v>43876</c:v>
                </c:pt>
                <c:pt idx="1094">
                  <c:v>43877</c:v>
                </c:pt>
                <c:pt idx="1095">
                  <c:v>43878</c:v>
                </c:pt>
                <c:pt idx="1096">
                  <c:v>43879</c:v>
                </c:pt>
                <c:pt idx="1097">
                  <c:v>43880</c:v>
                </c:pt>
                <c:pt idx="1098">
                  <c:v>43881</c:v>
                </c:pt>
                <c:pt idx="1099">
                  <c:v>43882</c:v>
                </c:pt>
                <c:pt idx="1100">
                  <c:v>43883</c:v>
                </c:pt>
                <c:pt idx="1101">
                  <c:v>43884</c:v>
                </c:pt>
                <c:pt idx="1102">
                  <c:v>43885</c:v>
                </c:pt>
                <c:pt idx="1103">
                  <c:v>43886</c:v>
                </c:pt>
                <c:pt idx="1104">
                  <c:v>43887</c:v>
                </c:pt>
                <c:pt idx="1105">
                  <c:v>43888</c:v>
                </c:pt>
                <c:pt idx="1106">
                  <c:v>43889</c:v>
                </c:pt>
                <c:pt idx="1107">
                  <c:v>43890</c:v>
                </c:pt>
                <c:pt idx="1108">
                  <c:v>43891</c:v>
                </c:pt>
                <c:pt idx="1109">
                  <c:v>43892</c:v>
                </c:pt>
                <c:pt idx="1110">
                  <c:v>43893</c:v>
                </c:pt>
                <c:pt idx="1111">
                  <c:v>43894</c:v>
                </c:pt>
                <c:pt idx="1112">
                  <c:v>43895</c:v>
                </c:pt>
                <c:pt idx="1113">
                  <c:v>43896</c:v>
                </c:pt>
                <c:pt idx="1114">
                  <c:v>43897</c:v>
                </c:pt>
                <c:pt idx="1115">
                  <c:v>43898</c:v>
                </c:pt>
                <c:pt idx="1116">
                  <c:v>43899</c:v>
                </c:pt>
                <c:pt idx="1117">
                  <c:v>43900</c:v>
                </c:pt>
                <c:pt idx="1118">
                  <c:v>43901</c:v>
                </c:pt>
                <c:pt idx="1119">
                  <c:v>43902</c:v>
                </c:pt>
                <c:pt idx="1120">
                  <c:v>43903</c:v>
                </c:pt>
                <c:pt idx="1121">
                  <c:v>43904</c:v>
                </c:pt>
                <c:pt idx="1122">
                  <c:v>43905</c:v>
                </c:pt>
                <c:pt idx="1123">
                  <c:v>43906</c:v>
                </c:pt>
                <c:pt idx="1124">
                  <c:v>43907</c:v>
                </c:pt>
                <c:pt idx="1125">
                  <c:v>43908</c:v>
                </c:pt>
                <c:pt idx="1126">
                  <c:v>43909</c:v>
                </c:pt>
                <c:pt idx="1127">
                  <c:v>43928</c:v>
                </c:pt>
                <c:pt idx="1128">
                  <c:v>43929</c:v>
                </c:pt>
                <c:pt idx="1129">
                  <c:v>43930</c:v>
                </c:pt>
                <c:pt idx="1130">
                  <c:v>43931</c:v>
                </c:pt>
                <c:pt idx="1131">
                  <c:v>43932</c:v>
                </c:pt>
                <c:pt idx="1132">
                  <c:v>43933</c:v>
                </c:pt>
                <c:pt idx="1133">
                  <c:v>43934</c:v>
                </c:pt>
                <c:pt idx="1134">
                  <c:v>43935</c:v>
                </c:pt>
                <c:pt idx="1135">
                  <c:v>43936</c:v>
                </c:pt>
                <c:pt idx="1136">
                  <c:v>43938</c:v>
                </c:pt>
                <c:pt idx="1137">
                  <c:v>43939</c:v>
                </c:pt>
                <c:pt idx="1138">
                  <c:v>43940</c:v>
                </c:pt>
                <c:pt idx="1139">
                  <c:v>43941</c:v>
                </c:pt>
                <c:pt idx="1140">
                  <c:v>43942</c:v>
                </c:pt>
                <c:pt idx="1141">
                  <c:v>43943</c:v>
                </c:pt>
                <c:pt idx="1142">
                  <c:v>43944</c:v>
                </c:pt>
                <c:pt idx="1143">
                  <c:v>43945</c:v>
                </c:pt>
                <c:pt idx="1144">
                  <c:v>43946</c:v>
                </c:pt>
                <c:pt idx="1145">
                  <c:v>43947</c:v>
                </c:pt>
                <c:pt idx="1146">
                  <c:v>43948</c:v>
                </c:pt>
                <c:pt idx="1147">
                  <c:v>43949</c:v>
                </c:pt>
                <c:pt idx="1148">
                  <c:v>43950</c:v>
                </c:pt>
                <c:pt idx="1149">
                  <c:v>43951</c:v>
                </c:pt>
                <c:pt idx="1150">
                  <c:v>43952</c:v>
                </c:pt>
                <c:pt idx="1151">
                  <c:v>43953</c:v>
                </c:pt>
                <c:pt idx="1152">
                  <c:v>43954</c:v>
                </c:pt>
                <c:pt idx="1153">
                  <c:v>43955</c:v>
                </c:pt>
                <c:pt idx="1154">
                  <c:v>43956</c:v>
                </c:pt>
                <c:pt idx="1155">
                  <c:v>43957</c:v>
                </c:pt>
                <c:pt idx="1156">
                  <c:v>43958</c:v>
                </c:pt>
                <c:pt idx="1157">
                  <c:v>43959</c:v>
                </c:pt>
                <c:pt idx="1158">
                  <c:v>43960</c:v>
                </c:pt>
                <c:pt idx="1159">
                  <c:v>43961</c:v>
                </c:pt>
                <c:pt idx="1160">
                  <c:v>43962</c:v>
                </c:pt>
                <c:pt idx="1161">
                  <c:v>43963</c:v>
                </c:pt>
                <c:pt idx="1162">
                  <c:v>43964</c:v>
                </c:pt>
                <c:pt idx="1163">
                  <c:v>43965</c:v>
                </c:pt>
                <c:pt idx="1164">
                  <c:v>43966</c:v>
                </c:pt>
                <c:pt idx="1165">
                  <c:v>43967</c:v>
                </c:pt>
                <c:pt idx="1166">
                  <c:v>43968</c:v>
                </c:pt>
                <c:pt idx="1167">
                  <c:v>43969</c:v>
                </c:pt>
                <c:pt idx="1168">
                  <c:v>43970</c:v>
                </c:pt>
                <c:pt idx="1169">
                  <c:v>43971</c:v>
                </c:pt>
                <c:pt idx="1170">
                  <c:v>43972</c:v>
                </c:pt>
                <c:pt idx="1171">
                  <c:v>43973</c:v>
                </c:pt>
                <c:pt idx="1172">
                  <c:v>43974</c:v>
                </c:pt>
                <c:pt idx="1173">
                  <c:v>43975</c:v>
                </c:pt>
                <c:pt idx="1174">
                  <c:v>43976</c:v>
                </c:pt>
                <c:pt idx="1175">
                  <c:v>43977</c:v>
                </c:pt>
                <c:pt idx="1176">
                  <c:v>43978</c:v>
                </c:pt>
                <c:pt idx="1177">
                  <c:v>43979</c:v>
                </c:pt>
                <c:pt idx="1178">
                  <c:v>43980</c:v>
                </c:pt>
                <c:pt idx="1179">
                  <c:v>43981</c:v>
                </c:pt>
                <c:pt idx="1180">
                  <c:v>43982</c:v>
                </c:pt>
                <c:pt idx="1181">
                  <c:v>43983</c:v>
                </c:pt>
                <c:pt idx="1182">
                  <c:v>43984</c:v>
                </c:pt>
                <c:pt idx="1183">
                  <c:v>43985</c:v>
                </c:pt>
                <c:pt idx="1184">
                  <c:v>43986</c:v>
                </c:pt>
                <c:pt idx="1185">
                  <c:v>43987</c:v>
                </c:pt>
                <c:pt idx="1186">
                  <c:v>43988</c:v>
                </c:pt>
                <c:pt idx="1187">
                  <c:v>43989</c:v>
                </c:pt>
                <c:pt idx="1188">
                  <c:v>43990</c:v>
                </c:pt>
                <c:pt idx="1189">
                  <c:v>43991</c:v>
                </c:pt>
                <c:pt idx="1190">
                  <c:v>43992</c:v>
                </c:pt>
                <c:pt idx="1191">
                  <c:v>43993</c:v>
                </c:pt>
                <c:pt idx="1192">
                  <c:v>43994</c:v>
                </c:pt>
                <c:pt idx="1193">
                  <c:v>43995</c:v>
                </c:pt>
                <c:pt idx="1194">
                  <c:v>43996</c:v>
                </c:pt>
                <c:pt idx="1195">
                  <c:v>43997</c:v>
                </c:pt>
                <c:pt idx="1196">
                  <c:v>43998</c:v>
                </c:pt>
                <c:pt idx="1197">
                  <c:v>43999</c:v>
                </c:pt>
                <c:pt idx="1198">
                  <c:v>44004</c:v>
                </c:pt>
                <c:pt idx="1199">
                  <c:v>44005</c:v>
                </c:pt>
                <c:pt idx="1200">
                  <c:v>44006</c:v>
                </c:pt>
                <c:pt idx="1201">
                  <c:v>44007</c:v>
                </c:pt>
                <c:pt idx="1202">
                  <c:v>44008</c:v>
                </c:pt>
                <c:pt idx="1203">
                  <c:v>44009</c:v>
                </c:pt>
                <c:pt idx="1204">
                  <c:v>44010</c:v>
                </c:pt>
                <c:pt idx="1205">
                  <c:v>44011</c:v>
                </c:pt>
                <c:pt idx="1206">
                  <c:v>44012</c:v>
                </c:pt>
                <c:pt idx="1207">
                  <c:v>44013</c:v>
                </c:pt>
                <c:pt idx="1208">
                  <c:v>44014</c:v>
                </c:pt>
                <c:pt idx="1209">
                  <c:v>44015</c:v>
                </c:pt>
                <c:pt idx="1210">
                  <c:v>44016</c:v>
                </c:pt>
                <c:pt idx="1211">
                  <c:v>44017</c:v>
                </c:pt>
                <c:pt idx="1212">
                  <c:v>44018</c:v>
                </c:pt>
                <c:pt idx="1213">
                  <c:v>44019</c:v>
                </c:pt>
                <c:pt idx="1214">
                  <c:v>44020</c:v>
                </c:pt>
                <c:pt idx="1215">
                  <c:v>44021</c:v>
                </c:pt>
                <c:pt idx="1216">
                  <c:v>44022</c:v>
                </c:pt>
                <c:pt idx="1217">
                  <c:v>44023</c:v>
                </c:pt>
                <c:pt idx="1218">
                  <c:v>44024</c:v>
                </c:pt>
                <c:pt idx="1219">
                  <c:v>44025</c:v>
                </c:pt>
                <c:pt idx="1220">
                  <c:v>44026</c:v>
                </c:pt>
                <c:pt idx="1221">
                  <c:v>44027</c:v>
                </c:pt>
                <c:pt idx="1222">
                  <c:v>44028</c:v>
                </c:pt>
                <c:pt idx="1223">
                  <c:v>44029</c:v>
                </c:pt>
                <c:pt idx="1224">
                  <c:v>44030</c:v>
                </c:pt>
                <c:pt idx="1225">
                  <c:v>44031</c:v>
                </c:pt>
                <c:pt idx="1226">
                  <c:v>44032</c:v>
                </c:pt>
                <c:pt idx="1227">
                  <c:v>44033</c:v>
                </c:pt>
                <c:pt idx="1228">
                  <c:v>44034</c:v>
                </c:pt>
                <c:pt idx="1229">
                  <c:v>44035</c:v>
                </c:pt>
                <c:pt idx="1230">
                  <c:v>44036</c:v>
                </c:pt>
                <c:pt idx="1231">
                  <c:v>44037</c:v>
                </c:pt>
                <c:pt idx="1232">
                  <c:v>44038</c:v>
                </c:pt>
                <c:pt idx="1233">
                  <c:v>44039</c:v>
                </c:pt>
                <c:pt idx="1234">
                  <c:v>44040</c:v>
                </c:pt>
                <c:pt idx="1235">
                  <c:v>44041</c:v>
                </c:pt>
                <c:pt idx="1236">
                  <c:v>44042</c:v>
                </c:pt>
                <c:pt idx="1237">
                  <c:v>44043</c:v>
                </c:pt>
                <c:pt idx="1238">
                  <c:v>44044</c:v>
                </c:pt>
                <c:pt idx="1239">
                  <c:v>44045</c:v>
                </c:pt>
                <c:pt idx="1240">
                  <c:v>44046</c:v>
                </c:pt>
                <c:pt idx="1241">
                  <c:v>44047</c:v>
                </c:pt>
                <c:pt idx="1242">
                  <c:v>44048</c:v>
                </c:pt>
                <c:pt idx="1243">
                  <c:v>44049</c:v>
                </c:pt>
                <c:pt idx="1244">
                  <c:v>44050</c:v>
                </c:pt>
                <c:pt idx="1245">
                  <c:v>44051</c:v>
                </c:pt>
                <c:pt idx="1246">
                  <c:v>44052</c:v>
                </c:pt>
                <c:pt idx="1247">
                  <c:v>44053</c:v>
                </c:pt>
                <c:pt idx="1248">
                  <c:v>44054</c:v>
                </c:pt>
                <c:pt idx="1249">
                  <c:v>44055</c:v>
                </c:pt>
                <c:pt idx="1250">
                  <c:v>44056</c:v>
                </c:pt>
                <c:pt idx="1251">
                  <c:v>44057</c:v>
                </c:pt>
                <c:pt idx="1252">
                  <c:v>44058</c:v>
                </c:pt>
                <c:pt idx="1253">
                  <c:v>44059</c:v>
                </c:pt>
                <c:pt idx="1254">
                  <c:v>44060</c:v>
                </c:pt>
                <c:pt idx="1255">
                  <c:v>44061</c:v>
                </c:pt>
                <c:pt idx="1256">
                  <c:v>44062</c:v>
                </c:pt>
                <c:pt idx="1257">
                  <c:v>44063</c:v>
                </c:pt>
                <c:pt idx="1258">
                  <c:v>44064</c:v>
                </c:pt>
                <c:pt idx="1259">
                  <c:v>44065</c:v>
                </c:pt>
                <c:pt idx="1260">
                  <c:v>44066</c:v>
                </c:pt>
                <c:pt idx="1261">
                  <c:v>44069</c:v>
                </c:pt>
                <c:pt idx="1262">
                  <c:v>44071</c:v>
                </c:pt>
                <c:pt idx="1263">
                  <c:v>44072</c:v>
                </c:pt>
                <c:pt idx="1264">
                  <c:v>44073</c:v>
                </c:pt>
                <c:pt idx="1265">
                  <c:v>44074</c:v>
                </c:pt>
                <c:pt idx="1266">
                  <c:v>44075</c:v>
                </c:pt>
                <c:pt idx="1267">
                  <c:v>44077</c:v>
                </c:pt>
                <c:pt idx="1268">
                  <c:v>44079</c:v>
                </c:pt>
                <c:pt idx="1269">
                  <c:v>44080</c:v>
                </c:pt>
                <c:pt idx="1270">
                  <c:v>44081</c:v>
                </c:pt>
                <c:pt idx="1271">
                  <c:v>44082</c:v>
                </c:pt>
                <c:pt idx="1272">
                  <c:v>44083</c:v>
                </c:pt>
                <c:pt idx="1273">
                  <c:v>44084</c:v>
                </c:pt>
                <c:pt idx="1274">
                  <c:v>44085</c:v>
                </c:pt>
                <c:pt idx="1275">
                  <c:v>44086</c:v>
                </c:pt>
                <c:pt idx="1276">
                  <c:v>44087</c:v>
                </c:pt>
                <c:pt idx="1277">
                  <c:v>44088</c:v>
                </c:pt>
                <c:pt idx="1278">
                  <c:v>44089</c:v>
                </c:pt>
                <c:pt idx="1279">
                  <c:v>44090</c:v>
                </c:pt>
                <c:pt idx="1280">
                  <c:v>44091</c:v>
                </c:pt>
                <c:pt idx="1281">
                  <c:v>44092</c:v>
                </c:pt>
                <c:pt idx="1282">
                  <c:v>44093</c:v>
                </c:pt>
                <c:pt idx="1283">
                  <c:v>44094</c:v>
                </c:pt>
                <c:pt idx="1284">
                  <c:v>44095</c:v>
                </c:pt>
                <c:pt idx="1285">
                  <c:v>44096</c:v>
                </c:pt>
                <c:pt idx="1286">
                  <c:v>44097</c:v>
                </c:pt>
                <c:pt idx="1287">
                  <c:v>44098</c:v>
                </c:pt>
                <c:pt idx="1288">
                  <c:v>44099</c:v>
                </c:pt>
                <c:pt idx="1289">
                  <c:v>44100</c:v>
                </c:pt>
                <c:pt idx="1290">
                  <c:v>44101</c:v>
                </c:pt>
                <c:pt idx="1291">
                  <c:v>44102</c:v>
                </c:pt>
                <c:pt idx="1292">
                  <c:v>44103</c:v>
                </c:pt>
                <c:pt idx="1293">
                  <c:v>44104</c:v>
                </c:pt>
                <c:pt idx="1294">
                  <c:v>44105</c:v>
                </c:pt>
                <c:pt idx="1295">
                  <c:v>44106</c:v>
                </c:pt>
                <c:pt idx="1296">
                  <c:v>44107</c:v>
                </c:pt>
                <c:pt idx="1297">
                  <c:v>44108</c:v>
                </c:pt>
                <c:pt idx="1298">
                  <c:v>44109</c:v>
                </c:pt>
                <c:pt idx="1299">
                  <c:v>44110</c:v>
                </c:pt>
                <c:pt idx="1300">
                  <c:v>44111</c:v>
                </c:pt>
                <c:pt idx="1301">
                  <c:v>44112</c:v>
                </c:pt>
                <c:pt idx="1302">
                  <c:v>44113</c:v>
                </c:pt>
                <c:pt idx="1303">
                  <c:v>44114</c:v>
                </c:pt>
                <c:pt idx="1304">
                  <c:v>44115</c:v>
                </c:pt>
                <c:pt idx="1305">
                  <c:v>44116</c:v>
                </c:pt>
                <c:pt idx="1306">
                  <c:v>44117</c:v>
                </c:pt>
                <c:pt idx="1307">
                  <c:v>44118</c:v>
                </c:pt>
                <c:pt idx="1308">
                  <c:v>44119</c:v>
                </c:pt>
                <c:pt idx="1309">
                  <c:v>44120</c:v>
                </c:pt>
                <c:pt idx="1310">
                  <c:v>44121</c:v>
                </c:pt>
                <c:pt idx="1311">
                  <c:v>44122</c:v>
                </c:pt>
                <c:pt idx="1312">
                  <c:v>44123</c:v>
                </c:pt>
                <c:pt idx="1313">
                  <c:v>44124</c:v>
                </c:pt>
                <c:pt idx="1314">
                  <c:v>44125</c:v>
                </c:pt>
                <c:pt idx="1315">
                  <c:v>44126</c:v>
                </c:pt>
                <c:pt idx="1316">
                  <c:v>44127</c:v>
                </c:pt>
                <c:pt idx="1317">
                  <c:v>44128</c:v>
                </c:pt>
                <c:pt idx="1318">
                  <c:v>44129</c:v>
                </c:pt>
                <c:pt idx="1319">
                  <c:v>44130</c:v>
                </c:pt>
                <c:pt idx="1320">
                  <c:v>44131</c:v>
                </c:pt>
                <c:pt idx="1321">
                  <c:v>44132</c:v>
                </c:pt>
                <c:pt idx="1322">
                  <c:v>44133</c:v>
                </c:pt>
                <c:pt idx="1323">
                  <c:v>44134</c:v>
                </c:pt>
                <c:pt idx="1324">
                  <c:v>44135</c:v>
                </c:pt>
                <c:pt idx="1325">
                  <c:v>44136</c:v>
                </c:pt>
                <c:pt idx="1326">
                  <c:v>44137</c:v>
                </c:pt>
                <c:pt idx="1327">
                  <c:v>44138</c:v>
                </c:pt>
                <c:pt idx="1328">
                  <c:v>44139</c:v>
                </c:pt>
                <c:pt idx="1329">
                  <c:v>44140</c:v>
                </c:pt>
                <c:pt idx="1330">
                  <c:v>44141</c:v>
                </c:pt>
                <c:pt idx="1331">
                  <c:v>44142</c:v>
                </c:pt>
                <c:pt idx="1332">
                  <c:v>44143</c:v>
                </c:pt>
                <c:pt idx="1333">
                  <c:v>44144</c:v>
                </c:pt>
                <c:pt idx="1334">
                  <c:v>44145</c:v>
                </c:pt>
                <c:pt idx="1335">
                  <c:v>44146</c:v>
                </c:pt>
                <c:pt idx="1336">
                  <c:v>44147</c:v>
                </c:pt>
                <c:pt idx="1337">
                  <c:v>44148</c:v>
                </c:pt>
                <c:pt idx="1338">
                  <c:v>44149</c:v>
                </c:pt>
                <c:pt idx="1339">
                  <c:v>44150</c:v>
                </c:pt>
                <c:pt idx="1340">
                  <c:v>44151</c:v>
                </c:pt>
                <c:pt idx="1341">
                  <c:v>44152</c:v>
                </c:pt>
                <c:pt idx="1342">
                  <c:v>44153</c:v>
                </c:pt>
                <c:pt idx="1343">
                  <c:v>44154</c:v>
                </c:pt>
                <c:pt idx="1344">
                  <c:v>44155</c:v>
                </c:pt>
                <c:pt idx="1345">
                  <c:v>44156</c:v>
                </c:pt>
                <c:pt idx="1346">
                  <c:v>44157</c:v>
                </c:pt>
                <c:pt idx="1347">
                  <c:v>44158</c:v>
                </c:pt>
                <c:pt idx="1348">
                  <c:v>44159</c:v>
                </c:pt>
                <c:pt idx="1349">
                  <c:v>44160</c:v>
                </c:pt>
                <c:pt idx="1350">
                  <c:v>44161</c:v>
                </c:pt>
                <c:pt idx="1351">
                  <c:v>44162</c:v>
                </c:pt>
                <c:pt idx="1352">
                  <c:v>44163</c:v>
                </c:pt>
                <c:pt idx="1353">
                  <c:v>44164</c:v>
                </c:pt>
                <c:pt idx="1354">
                  <c:v>44165</c:v>
                </c:pt>
                <c:pt idx="1355">
                  <c:v>44166</c:v>
                </c:pt>
                <c:pt idx="1356">
                  <c:v>44167</c:v>
                </c:pt>
                <c:pt idx="1357">
                  <c:v>44168</c:v>
                </c:pt>
                <c:pt idx="1358">
                  <c:v>44169</c:v>
                </c:pt>
                <c:pt idx="1359">
                  <c:v>44170</c:v>
                </c:pt>
                <c:pt idx="1360">
                  <c:v>44171</c:v>
                </c:pt>
                <c:pt idx="1361">
                  <c:v>44172</c:v>
                </c:pt>
                <c:pt idx="1362">
                  <c:v>44173</c:v>
                </c:pt>
                <c:pt idx="1363">
                  <c:v>44174</c:v>
                </c:pt>
                <c:pt idx="1364">
                  <c:v>44175</c:v>
                </c:pt>
                <c:pt idx="1365">
                  <c:v>44176</c:v>
                </c:pt>
                <c:pt idx="1366">
                  <c:v>44177</c:v>
                </c:pt>
                <c:pt idx="1367">
                  <c:v>44178</c:v>
                </c:pt>
                <c:pt idx="1368">
                  <c:v>44179</c:v>
                </c:pt>
                <c:pt idx="1369">
                  <c:v>44180</c:v>
                </c:pt>
                <c:pt idx="1370">
                  <c:v>44181</c:v>
                </c:pt>
                <c:pt idx="1371">
                  <c:v>44182</c:v>
                </c:pt>
                <c:pt idx="1372">
                  <c:v>44183</c:v>
                </c:pt>
                <c:pt idx="1373">
                  <c:v>44184</c:v>
                </c:pt>
                <c:pt idx="1374">
                  <c:v>44185</c:v>
                </c:pt>
                <c:pt idx="1375">
                  <c:v>44186</c:v>
                </c:pt>
                <c:pt idx="1376">
                  <c:v>44187</c:v>
                </c:pt>
                <c:pt idx="1377">
                  <c:v>44188</c:v>
                </c:pt>
                <c:pt idx="1378">
                  <c:v>44189</c:v>
                </c:pt>
                <c:pt idx="1379">
                  <c:v>44190</c:v>
                </c:pt>
                <c:pt idx="1380">
                  <c:v>44191</c:v>
                </c:pt>
                <c:pt idx="1381">
                  <c:v>44192</c:v>
                </c:pt>
                <c:pt idx="1382">
                  <c:v>44193</c:v>
                </c:pt>
                <c:pt idx="1383">
                  <c:v>44194</c:v>
                </c:pt>
                <c:pt idx="1384">
                  <c:v>44195</c:v>
                </c:pt>
                <c:pt idx="1385">
                  <c:v>44196</c:v>
                </c:pt>
                <c:pt idx="1386">
                  <c:v>44197</c:v>
                </c:pt>
                <c:pt idx="1387">
                  <c:v>44198</c:v>
                </c:pt>
                <c:pt idx="1388">
                  <c:v>44199</c:v>
                </c:pt>
                <c:pt idx="1389">
                  <c:v>44200</c:v>
                </c:pt>
                <c:pt idx="1390">
                  <c:v>44201</c:v>
                </c:pt>
                <c:pt idx="1391">
                  <c:v>44202</c:v>
                </c:pt>
                <c:pt idx="1392">
                  <c:v>44203</c:v>
                </c:pt>
                <c:pt idx="1393">
                  <c:v>44204</c:v>
                </c:pt>
                <c:pt idx="1394">
                  <c:v>44205</c:v>
                </c:pt>
                <c:pt idx="1395">
                  <c:v>44206</c:v>
                </c:pt>
                <c:pt idx="1396">
                  <c:v>44207</c:v>
                </c:pt>
                <c:pt idx="1397">
                  <c:v>44208</c:v>
                </c:pt>
                <c:pt idx="1398">
                  <c:v>44209</c:v>
                </c:pt>
                <c:pt idx="1399">
                  <c:v>44210</c:v>
                </c:pt>
                <c:pt idx="1400">
                  <c:v>44211</c:v>
                </c:pt>
                <c:pt idx="1401">
                  <c:v>44212</c:v>
                </c:pt>
                <c:pt idx="1402">
                  <c:v>44213</c:v>
                </c:pt>
                <c:pt idx="1403">
                  <c:v>44214</c:v>
                </c:pt>
                <c:pt idx="1404">
                  <c:v>44215</c:v>
                </c:pt>
                <c:pt idx="1405">
                  <c:v>44216</c:v>
                </c:pt>
                <c:pt idx="1406">
                  <c:v>44217</c:v>
                </c:pt>
                <c:pt idx="1407">
                  <c:v>44218</c:v>
                </c:pt>
                <c:pt idx="1408">
                  <c:v>44219</c:v>
                </c:pt>
                <c:pt idx="1409">
                  <c:v>44220</c:v>
                </c:pt>
                <c:pt idx="1410">
                  <c:v>44221</c:v>
                </c:pt>
                <c:pt idx="1411">
                  <c:v>44222</c:v>
                </c:pt>
                <c:pt idx="1412">
                  <c:v>44223</c:v>
                </c:pt>
                <c:pt idx="1413">
                  <c:v>44224</c:v>
                </c:pt>
                <c:pt idx="1414">
                  <c:v>44225</c:v>
                </c:pt>
                <c:pt idx="1415">
                  <c:v>44226</c:v>
                </c:pt>
                <c:pt idx="1416">
                  <c:v>44227</c:v>
                </c:pt>
                <c:pt idx="1417">
                  <c:v>44228</c:v>
                </c:pt>
                <c:pt idx="1418">
                  <c:v>44229</c:v>
                </c:pt>
                <c:pt idx="1419">
                  <c:v>44230</c:v>
                </c:pt>
                <c:pt idx="1420">
                  <c:v>44231</c:v>
                </c:pt>
                <c:pt idx="1421">
                  <c:v>44232</c:v>
                </c:pt>
                <c:pt idx="1422">
                  <c:v>44233</c:v>
                </c:pt>
                <c:pt idx="1423">
                  <c:v>44234</c:v>
                </c:pt>
                <c:pt idx="1424">
                  <c:v>44235</c:v>
                </c:pt>
                <c:pt idx="1425">
                  <c:v>44236</c:v>
                </c:pt>
                <c:pt idx="1426">
                  <c:v>44237</c:v>
                </c:pt>
                <c:pt idx="1427">
                  <c:v>44238</c:v>
                </c:pt>
                <c:pt idx="1428">
                  <c:v>44239</c:v>
                </c:pt>
                <c:pt idx="1429">
                  <c:v>44240</c:v>
                </c:pt>
                <c:pt idx="1430">
                  <c:v>44241</c:v>
                </c:pt>
                <c:pt idx="1431">
                  <c:v>44242</c:v>
                </c:pt>
                <c:pt idx="1432">
                  <c:v>44243</c:v>
                </c:pt>
                <c:pt idx="1433">
                  <c:v>44244</c:v>
                </c:pt>
                <c:pt idx="1434">
                  <c:v>44245</c:v>
                </c:pt>
                <c:pt idx="1435">
                  <c:v>44246</c:v>
                </c:pt>
                <c:pt idx="1436">
                  <c:v>44247</c:v>
                </c:pt>
                <c:pt idx="1437">
                  <c:v>44248</c:v>
                </c:pt>
                <c:pt idx="1438">
                  <c:v>44249</c:v>
                </c:pt>
                <c:pt idx="1439">
                  <c:v>44250</c:v>
                </c:pt>
                <c:pt idx="1440">
                  <c:v>44251</c:v>
                </c:pt>
                <c:pt idx="1441">
                  <c:v>44252</c:v>
                </c:pt>
                <c:pt idx="1442">
                  <c:v>44253</c:v>
                </c:pt>
                <c:pt idx="1443">
                  <c:v>44254</c:v>
                </c:pt>
                <c:pt idx="1444">
                  <c:v>44255</c:v>
                </c:pt>
                <c:pt idx="1445">
                  <c:v>44256</c:v>
                </c:pt>
                <c:pt idx="1446">
                  <c:v>44257</c:v>
                </c:pt>
                <c:pt idx="1447">
                  <c:v>44258</c:v>
                </c:pt>
                <c:pt idx="1448">
                  <c:v>44259</c:v>
                </c:pt>
                <c:pt idx="1449">
                  <c:v>44260</c:v>
                </c:pt>
                <c:pt idx="1450">
                  <c:v>44261</c:v>
                </c:pt>
                <c:pt idx="1451">
                  <c:v>44262</c:v>
                </c:pt>
                <c:pt idx="1452">
                  <c:v>44263</c:v>
                </c:pt>
                <c:pt idx="1453">
                  <c:v>44264</c:v>
                </c:pt>
                <c:pt idx="1454">
                  <c:v>44265</c:v>
                </c:pt>
                <c:pt idx="1455">
                  <c:v>44266</c:v>
                </c:pt>
                <c:pt idx="1456">
                  <c:v>44267</c:v>
                </c:pt>
                <c:pt idx="1457">
                  <c:v>44268</c:v>
                </c:pt>
                <c:pt idx="1458">
                  <c:v>44269</c:v>
                </c:pt>
                <c:pt idx="1459">
                  <c:v>44270</c:v>
                </c:pt>
                <c:pt idx="1460">
                  <c:v>44271</c:v>
                </c:pt>
                <c:pt idx="1461">
                  <c:v>44272</c:v>
                </c:pt>
                <c:pt idx="1462">
                  <c:v>44273</c:v>
                </c:pt>
                <c:pt idx="1463">
                  <c:v>44274</c:v>
                </c:pt>
                <c:pt idx="1464">
                  <c:v>44275</c:v>
                </c:pt>
                <c:pt idx="1465">
                  <c:v>44276</c:v>
                </c:pt>
                <c:pt idx="1466">
                  <c:v>44277</c:v>
                </c:pt>
                <c:pt idx="1467">
                  <c:v>44278</c:v>
                </c:pt>
                <c:pt idx="1468">
                  <c:v>44279</c:v>
                </c:pt>
                <c:pt idx="1469">
                  <c:v>44280</c:v>
                </c:pt>
                <c:pt idx="1470">
                  <c:v>44281</c:v>
                </c:pt>
                <c:pt idx="1471">
                  <c:v>44282</c:v>
                </c:pt>
                <c:pt idx="1472">
                  <c:v>44283</c:v>
                </c:pt>
                <c:pt idx="1473">
                  <c:v>44284</c:v>
                </c:pt>
                <c:pt idx="1474">
                  <c:v>44285</c:v>
                </c:pt>
                <c:pt idx="1475">
                  <c:v>44286</c:v>
                </c:pt>
                <c:pt idx="1476">
                  <c:v>44287</c:v>
                </c:pt>
                <c:pt idx="1477">
                  <c:v>44288</c:v>
                </c:pt>
                <c:pt idx="1478">
                  <c:v>44289</c:v>
                </c:pt>
                <c:pt idx="1479">
                  <c:v>44290</c:v>
                </c:pt>
                <c:pt idx="1480">
                  <c:v>44291</c:v>
                </c:pt>
                <c:pt idx="1481">
                  <c:v>44292</c:v>
                </c:pt>
                <c:pt idx="1482">
                  <c:v>44293</c:v>
                </c:pt>
                <c:pt idx="1483">
                  <c:v>44294</c:v>
                </c:pt>
                <c:pt idx="1484">
                  <c:v>44295</c:v>
                </c:pt>
                <c:pt idx="1485">
                  <c:v>44296</c:v>
                </c:pt>
                <c:pt idx="1486">
                  <c:v>44297</c:v>
                </c:pt>
                <c:pt idx="1487">
                  <c:v>44298</c:v>
                </c:pt>
                <c:pt idx="1488">
                  <c:v>44299</c:v>
                </c:pt>
                <c:pt idx="1489">
                  <c:v>44300</c:v>
                </c:pt>
                <c:pt idx="1490">
                  <c:v>44301</c:v>
                </c:pt>
                <c:pt idx="1491">
                  <c:v>44302</c:v>
                </c:pt>
                <c:pt idx="1492">
                  <c:v>44303</c:v>
                </c:pt>
                <c:pt idx="1493">
                  <c:v>44304</c:v>
                </c:pt>
                <c:pt idx="1494">
                  <c:v>44305</c:v>
                </c:pt>
                <c:pt idx="1495">
                  <c:v>44306</c:v>
                </c:pt>
                <c:pt idx="1496">
                  <c:v>44307</c:v>
                </c:pt>
                <c:pt idx="1497">
                  <c:v>44308</c:v>
                </c:pt>
                <c:pt idx="1498">
                  <c:v>44309</c:v>
                </c:pt>
                <c:pt idx="1499">
                  <c:v>44310</c:v>
                </c:pt>
                <c:pt idx="1500">
                  <c:v>44311</c:v>
                </c:pt>
                <c:pt idx="1501">
                  <c:v>44312</c:v>
                </c:pt>
                <c:pt idx="1502">
                  <c:v>44313</c:v>
                </c:pt>
                <c:pt idx="1503">
                  <c:v>44314</c:v>
                </c:pt>
                <c:pt idx="1504">
                  <c:v>44315</c:v>
                </c:pt>
                <c:pt idx="1505">
                  <c:v>44316</c:v>
                </c:pt>
                <c:pt idx="1506">
                  <c:v>44317</c:v>
                </c:pt>
                <c:pt idx="1507">
                  <c:v>44318</c:v>
                </c:pt>
                <c:pt idx="1508">
                  <c:v>44319</c:v>
                </c:pt>
                <c:pt idx="1509">
                  <c:v>44320</c:v>
                </c:pt>
                <c:pt idx="1510">
                  <c:v>44321</c:v>
                </c:pt>
                <c:pt idx="1511">
                  <c:v>44322</c:v>
                </c:pt>
                <c:pt idx="1512">
                  <c:v>44323</c:v>
                </c:pt>
                <c:pt idx="1513">
                  <c:v>44324</c:v>
                </c:pt>
                <c:pt idx="1514">
                  <c:v>44325</c:v>
                </c:pt>
                <c:pt idx="1515">
                  <c:v>44326</c:v>
                </c:pt>
                <c:pt idx="1516">
                  <c:v>44327</c:v>
                </c:pt>
                <c:pt idx="1517">
                  <c:v>44328</c:v>
                </c:pt>
                <c:pt idx="1518">
                  <c:v>44329</c:v>
                </c:pt>
                <c:pt idx="1519">
                  <c:v>44330</c:v>
                </c:pt>
                <c:pt idx="1520">
                  <c:v>44331</c:v>
                </c:pt>
                <c:pt idx="1521">
                  <c:v>44332</c:v>
                </c:pt>
                <c:pt idx="1522">
                  <c:v>44333</c:v>
                </c:pt>
                <c:pt idx="1523">
                  <c:v>44334</c:v>
                </c:pt>
                <c:pt idx="1524">
                  <c:v>44335</c:v>
                </c:pt>
                <c:pt idx="1525">
                  <c:v>44336</c:v>
                </c:pt>
                <c:pt idx="1526">
                  <c:v>44337</c:v>
                </c:pt>
                <c:pt idx="1527">
                  <c:v>44338</c:v>
                </c:pt>
                <c:pt idx="1528">
                  <c:v>44339</c:v>
                </c:pt>
                <c:pt idx="1529">
                  <c:v>44340</c:v>
                </c:pt>
                <c:pt idx="1530">
                  <c:v>44341</c:v>
                </c:pt>
                <c:pt idx="1531">
                  <c:v>44342</c:v>
                </c:pt>
                <c:pt idx="1532">
                  <c:v>44343</c:v>
                </c:pt>
                <c:pt idx="1533">
                  <c:v>44349</c:v>
                </c:pt>
                <c:pt idx="1534">
                  <c:v>44351</c:v>
                </c:pt>
                <c:pt idx="1535">
                  <c:v>44352</c:v>
                </c:pt>
                <c:pt idx="1536">
                  <c:v>44353</c:v>
                </c:pt>
                <c:pt idx="1537">
                  <c:v>44354</c:v>
                </c:pt>
                <c:pt idx="1538">
                  <c:v>44355</c:v>
                </c:pt>
                <c:pt idx="1539">
                  <c:v>44356</c:v>
                </c:pt>
                <c:pt idx="1540">
                  <c:v>44357</c:v>
                </c:pt>
                <c:pt idx="1541">
                  <c:v>44358</c:v>
                </c:pt>
                <c:pt idx="1542">
                  <c:v>44359</c:v>
                </c:pt>
                <c:pt idx="1543">
                  <c:v>44360</c:v>
                </c:pt>
                <c:pt idx="1544">
                  <c:v>44361</c:v>
                </c:pt>
                <c:pt idx="1545">
                  <c:v>44362</c:v>
                </c:pt>
                <c:pt idx="1546">
                  <c:v>44363</c:v>
                </c:pt>
                <c:pt idx="1547">
                  <c:v>44364</c:v>
                </c:pt>
                <c:pt idx="1548">
                  <c:v>44365</c:v>
                </c:pt>
                <c:pt idx="1549">
                  <c:v>44366</c:v>
                </c:pt>
                <c:pt idx="1550">
                  <c:v>44367</c:v>
                </c:pt>
                <c:pt idx="1551">
                  <c:v>44368</c:v>
                </c:pt>
                <c:pt idx="1552">
                  <c:v>44369</c:v>
                </c:pt>
                <c:pt idx="1553">
                  <c:v>44370</c:v>
                </c:pt>
                <c:pt idx="1554">
                  <c:v>44371</c:v>
                </c:pt>
                <c:pt idx="1555">
                  <c:v>44372</c:v>
                </c:pt>
                <c:pt idx="1556">
                  <c:v>44373</c:v>
                </c:pt>
                <c:pt idx="1557">
                  <c:v>44374</c:v>
                </c:pt>
                <c:pt idx="1558">
                  <c:v>44375</c:v>
                </c:pt>
                <c:pt idx="1559">
                  <c:v>44376</c:v>
                </c:pt>
                <c:pt idx="1560">
                  <c:v>44377</c:v>
                </c:pt>
                <c:pt idx="1561">
                  <c:v>44378</c:v>
                </c:pt>
                <c:pt idx="1562">
                  <c:v>44379</c:v>
                </c:pt>
                <c:pt idx="1563">
                  <c:v>44380</c:v>
                </c:pt>
                <c:pt idx="1564">
                  <c:v>44381</c:v>
                </c:pt>
                <c:pt idx="1565">
                  <c:v>44382</c:v>
                </c:pt>
                <c:pt idx="1566">
                  <c:v>44383</c:v>
                </c:pt>
                <c:pt idx="1567">
                  <c:v>44384</c:v>
                </c:pt>
                <c:pt idx="1568">
                  <c:v>44385</c:v>
                </c:pt>
                <c:pt idx="1569">
                  <c:v>44386</c:v>
                </c:pt>
                <c:pt idx="1570">
                  <c:v>44387</c:v>
                </c:pt>
                <c:pt idx="1571">
                  <c:v>44388</c:v>
                </c:pt>
                <c:pt idx="1572">
                  <c:v>44389</c:v>
                </c:pt>
                <c:pt idx="1573">
                  <c:v>44390</c:v>
                </c:pt>
                <c:pt idx="1574">
                  <c:v>44391</c:v>
                </c:pt>
                <c:pt idx="1575">
                  <c:v>44392</c:v>
                </c:pt>
                <c:pt idx="1576">
                  <c:v>44393</c:v>
                </c:pt>
                <c:pt idx="1577">
                  <c:v>44394</c:v>
                </c:pt>
                <c:pt idx="1578">
                  <c:v>44395</c:v>
                </c:pt>
                <c:pt idx="1579">
                  <c:v>44396</c:v>
                </c:pt>
                <c:pt idx="1580">
                  <c:v>44397</c:v>
                </c:pt>
                <c:pt idx="1581">
                  <c:v>44399</c:v>
                </c:pt>
                <c:pt idx="1582">
                  <c:v>44400</c:v>
                </c:pt>
                <c:pt idx="1583">
                  <c:v>44401</c:v>
                </c:pt>
                <c:pt idx="1584">
                  <c:v>44402</c:v>
                </c:pt>
                <c:pt idx="1585">
                  <c:v>44403</c:v>
                </c:pt>
                <c:pt idx="1586">
                  <c:v>44404</c:v>
                </c:pt>
                <c:pt idx="1587">
                  <c:v>44405</c:v>
                </c:pt>
                <c:pt idx="1588">
                  <c:v>44406</c:v>
                </c:pt>
                <c:pt idx="1589">
                  <c:v>44407</c:v>
                </c:pt>
                <c:pt idx="1590">
                  <c:v>44408</c:v>
                </c:pt>
                <c:pt idx="1591">
                  <c:v>44409</c:v>
                </c:pt>
                <c:pt idx="1592">
                  <c:v>44410</c:v>
                </c:pt>
                <c:pt idx="1593">
                  <c:v>44411</c:v>
                </c:pt>
                <c:pt idx="1594">
                  <c:v>44412</c:v>
                </c:pt>
                <c:pt idx="1595">
                  <c:v>44413</c:v>
                </c:pt>
                <c:pt idx="1596">
                  <c:v>44414</c:v>
                </c:pt>
                <c:pt idx="1597">
                  <c:v>44415</c:v>
                </c:pt>
                <c:pt idx="1598">
                  <c:v>44416</c:v>
                </c:pt>
                <c:pt idx="1599">
                  <c:v>44417</c:v>
                </c:pt>
                <c:pt idx="1600">
                  <c:v>44418</c:v>
                </c:pt>
                <c:pt idx="1601">
                  <c:v>44419</c:v>
                </c:pt>
                <c:pt idx="1602">
                  <c:v>44420</c:v>
                </c:pt>
                <c:pt idx="1603">
                  <c:v>44421</c:v>
                </c:pt>
                <c:pt idx="1604">
                  <c:v>44422</c:v>
                </c:pt>
                <c:pt idx="1605">
                  <c:v>44423</c:v>
                </c:pt>
                <c:pt idx="1606">
                  <c:v>44424</c:v>
                </c:pt>
                <c:pt idx="1607">
                  <c:v>44425</c:v>
                </c:pt>
                <c:pt idx="1608">
                  <c:v>44426</c:v>
                </c:pt>
                <c:pt idx="1609">
                  <c:v>44427</c:v>
                </c:pt>
                <c:pt idx="1610">
                  <c:v>44428</c:v>
                </c:pt>
                <c:pt idx="1611">
                  <c:v>44429</c:v>
                </c:pt>
                <c:pt idx="1612">
                  <c:v>44430</c:v>
                </c:pt>
                <c:pt idx="1613">
                  <c:v>44431</c:v>
                </c:pt>
                <c:pt idx="1614">
                  <c:v>44432</c:v>
                </c:pt>
                <c:pt idx="1615">
                  <c:v>44433</c:v>
                </c:pt>
                <c:pt idx="1616">
                  <c:v>44436</c:v>
                </c:pt>
                <c:pt idx="1617">
                  <c:v>44437</c:v>
                </c:pt>
                <c:pt idx="1618">
                  <c:v>44438</c:v>
                </c:pt>
                <c:pt idx="1619">
                  <c:v>44439</c:v>
                </c:pt>
                <c:pt idx="1620">
                  <c:v>44440</c:v>
                </c:pt>
                <c:pt idx="1621">
                  <c:v>44441</c:v>
                </c:pt>
                <c:pt idx="1622">
                  <c:v>44442</c:v>
                </c:pt>
                <c:pt idx="1623">
                  <c:v>44443</c:v>
                </c:pt>
                <c:pt idx="1624">
                  <c:v>44444</c:v>
                </c:pt>
                <c:pt idx="1625">
                  <c:v>44445</c:v>
                </c:pt>
                <c:pt idx="1626">
                  <c:v>44446</c:v>
                </c:pt>
                <c:pt idx="1627">
                  <c:v>44447</c:v>
                </c:pt>
                <c:pt idx="1628">
                  <c:v>44448</c:v>
                </c:pt>
                <c:pt idx="1629">
                  <c:v>44449</c:v>
                </c:pt>
                <c:pt idx="1630">
                  <c:v>44450</c:v>
                </c:pt>
                <c:pt idx="1631">
                  <c:v>44451</c:v>
                </c:pt>
                <c:pt idx="1632">
                  <c:v>44452</c:v>
                </c:pt>
                <c:pt idx="1633">
                  <c:v>44453</c:v>
                </c:pt>
                <c:pt idx="1634">
                  <c:v>44454</c:v>
                </c:pt>
                <c:pt idx="1635">
                  <c:v>44455</c:v>
                </c:pt>
                <c:pt idx="1636">
                  <c:v>44456</c:v>
                </c:pt>
                <c:pt idx="1637">
                  <c:v>44457</c:v>
                </c:pt>
                <c:pt idx="1638">
                  <c:v>44458</c:v>
                </c:pt>
                <c:pt idx="1639">
                  <c:v>44459</c:v>
                </c:pt>
                <c:pt idx="1640">
                  <c:v>44460</c:v>
                </c:pt>
                <c:pt idx="1641">
                  <c:v>44461</c:v>
                </c:pt>
                <c:pt idx="1642">
                  <c:v>44462</c:v>
                </c:pt>
                <c:pt idx="1643">
                  <c:v>44463</c:v>
                </c:pt>
                <c:pt idx="1644">
                  <c:v>44464</c:v>
                </c:pt>
                <c:pt idx="1645">
                  <c:v>44465</c:v>
                </c:pt>
                <c:pt idx="1646">
                  <c:v>44466</c:v>
                </c:pt>
                <c:pt idx="1647">
                  <c:v>44467</c:v>
                </c:pt>
                <c:pt idx="1648">
                  <c:v>44468</c:v>
                </c:pt>
                <c:pt idx="1649">
                  <c:v>44469</c:v>
                </c:pt>
                <c:pt idx="1650">
                  <c:v>44470</c:v>
                </c:pt>
                <c:pt idx="1651">
                  <c:v>44471</c:v>
                </c:pt>
                <c:pt idx="1652">
                  <c:v>44472</c:v>
                </c:pt>
                <c:pt idx="1653">
                  <c:v>44473</c:v>
                </c:pt>
                <c:pt idx="1654">
                  <c:v>44474</c:v>
                </c:pt>
                <c:pt idx="1655">
                  <c:v>44475</c:v>
                </c:pt>
                <c:pt idx="1656">
                  <c:v>44476</c:v>
                </c:pt>
                <c:pt idx="1657">
                  <c:v>44477</c:v>
                </c:pt>
                <c:pt idx="1658">
                  <c:v>44478</c:v>
                </c:pt>
                <c:pt idx="1659">
                  <c:v>44479</c:v>
                </c:pt>
                <c:pt idx="1660">
                  <c:v>44480</c:v>
                </c:pt>
                <c:pt idx="1661">
                  <c:v>44481</c:v>
                </c:pt>
                <c:pt idx="1662">
                  <c:v>44482</c:v>
                </c:pt>
                <c:pt idx="1663">
                  <c:v>44483</c:v>
                </c:pt>
                <c:pt idx="1664">
                  <c:v>44484</c:v>
                </c:pt>
                <c:pt idx="1665">
                  <c:v>44485</c:v>
                </c:pt>
                <c:pt idx="1666">
                  <c:v>44486</c:v>
                </c:pt>
                <c:pt idx="1667">
                  <c:v>44487</c:v>
                </c:pt>
                <c:pt idx="1668">
                  <c:v>44488</c:v>
                </c:pt>
                <c:pt idx="1669">
                  <c:v>44489</c:v>
                </c:pt>
                <c:pt idx="1670">
                  <c:v>44490</c:v>
                </c:pt>
                <c:pt idx="1671">
                  <c:v>44491</c:v>
                </c:pt>
                <c:pt idx="1672">
                  <c:v>44492</c:v>
                </c:pt>
                <c:pt idx="1673">
                  <c:v>44493</c:v>
                </c:pt>
                <c:pt idx="1674">
                  <c:v>44494</c:v>
                </c:pt>
                <c:pt idx="1675">
                  <c:v>44495</c:v>
                </c:pt>
                <c:pt idx="1676">
                  <c:v>44496</c:v>
                </c:pt>
                <c:pt idx="1677">
                  <c:v>44497</c:v>
                </c:pt>
                <c:pt idx="1678">
                  <c:v>44498</c:v>
                </c:pt>
                <c:pt idx="1679">
                  <c:v>44499</c:v>
                </c:pt>
                <c:pt idx="1680">
                  <c:v>44500</c:v>
                </c:pt>
                <c:pt idx="1681">
                  <c:v>44501</c:v>
                </c:pt>
                <c:pt idx="1682">
                  <c:v>44502</c:v>
                </c:pt>
                <c:pt idx="1683">
                  <c:v>44503</c:v>
                </c:pt>
                <c:pt idx="1684">
                  <c:v>44504</c:v>
                </c:pt>
                <c:pt idx="1685">
                  <c:v>44505</c:v>
                </c:pt>
                <c:pt idx="1686">
                  <c:v>44506</c:v>
                </c:pt>
                <c:pt idx="1687">
                  <c:v>44507</c:v>
                </c:pt>
                <c:pt idx="1688">
                  <c:v>44508</c:v>
                </c:pt>
                <c:pt idx="1689">
                  <c:v>44509</c:v>
                </c:pt>
                <c:pt idx="1690">
                  <c:v>44510</c:v>
                </c:pt>
                <c:pt idx="1691">
                  <c:v>44511</c:v>
                </c:pt>
                <c:pt idx="1692">
                  <c:v>44512</c:v>
                </c:pt>
                <c:pt idx="1693">
                  <c:v>44513</c:v>
                </c:pt>
                <c:pt idx="1694">
                  <c:v>44514</c:v>
                </c:pt>
                <c:pt idx="1695">
                  <c:v>44515</c:v>
                </c:pt>
                <c:pt idx="1696">
                  <c:v>44516</c:v>
                </c:pt>
                <c:pt idx="1697">
                  <c:v>44517</c:v>
                </c:pt>
                <c:pt idx="1698">
                  <c:v>44518</c:v>
                </c:pt>
                <c:pt idx="1699">
                  <c:v>44519</c:v>
                </c:pt>
                <c:pt idx="1700">
                  <c:v>44520</c:v>
                </c:pt>
                <c:pt idx="1701">
                  <c:v>44521</c:v>
                </c:pt>
                <c:pt idx="1702">
                  <c:v>44522</c:v>
                </c:pt>
                <c:pt idx="1703">
                  <c:v>44523</c:v>
                </c:pt>
                <c:pt idx="1704">
                  <c:v>44524</c:v>
                </c:pt>
                <c:pt idx="1705">
                  <c:v>44525</c:v>
                </c:pt>
                <c:pt idx="1706">
                  <c:v>44526</c:v>
                </c:pt>
                <c:pt idx="1707">
                  <c:v>44527</c:v>
                </c:pt>
                <c:pt idx="1708">
                  <c:v>44528</c:v>
                </c:pt>
                <c:pt idx="1709">
                  <c:v>44529</c:v>
                </c:pt>
                <c:pt idx="1710">
                  <c:v>44530</c:v>
                </c:pt>
                <c:pt idx="1711">
                  <c:v>44531</c:v>
                </c:pt>
                <c:pt idx="1712">
                  <c:v>44532</c:v>
                </c:pt>
                <c:pt idx="1713">
                  <c:v>44533</c:v>
                </c:pt>
                <c:pt idx="1714">
                  <c:v>44534</c:v>
                </c:pt>
                <c:pt idx="1715">
                  <c:v>44535</c:v>
                </c:pt>
                <c:pt idx="1716">
                  <c:v>44536</c:v>
                </c:pt>
                <c:pt idx="1717">
                  <c:v>44537</c:v>
                </c:pt>
                <c:pt idx="1718">
                  <c:v>44538</c:v>
                </c:pt>
                <c:pt idx="1719">
                  <c:v>44539</c:v>
                </c:pt>
                <c:pt idx="1720">
                  <c:v>44540</c:v>
                </c:pt>
                <c:pt idx="1721">
                  <c:v>44541</c:v>
                </c:pt>
                <c:pt idx="1722">
                  <c:v>44542</c:v>
                </c:pt>
                <c:pt idx="1723">
                  <c:v>44543</c:v>
                </c:pt>
                <c:pt idx="1724">
                  <c:v>44544</c:v>
                </c:pt>
                <c:pt idx="1725">
                  <c:v>44545</c:v>
                </c:pt>
                <c:pt idx="1726">
                  <c:v>44546</c:v>
                </c:pt>
                <c:pt idx="1727">
                  <c:v>44547</c:v>
                </c:pt>
                <c:pt idx="1728">
                  <c:v>44548</c:v>
                </c:pt>
                <c:pt idx="1729">
                  <c:v>44549</c:v>
                </c:pt>
                <c:pt idx="1730">
                  <c:v>44550</c:v>
                </c:pt>
                <c:pt idx="1731">
                  <c:v>44551</c:v>
                </c:pt>
                <c:pt idx="1732">
                  <c:v>44552</c:v>
                </c:pt>
                <c:pt idx="1733">
                  <c:v>44553</c:v>
                </c:pt>
                <c:pt idx="1734">
                  <c:v>44554</c:v>
                </c:pt>
                <c:pt idx="1735">
                  <c:v>44555</c:v>
                </c:pt>
                <c:pt idx="1736">
                  <c:v>44556</c:v>
                </c:pt>
                <c:pt idx="1737">
                  <c:v>44557</c:v>
                </c:pt>
                <c:pt idx="1738">
                  <c:v>44558</c:v>
                </c:pt>
                <c:pt idx="1739">
                  <c:v>44559</c:v>
                </c:pt>
                <c:pt idx="1740">
                  <c:v>44560</c:v>
                </c:pt>
                <c:pt idx="1741">
                  <c:v>44561</c:v>
                </c:pt>
                <c:pt idx="1742">
                  <c:v>44562</c:v>
                </c:pt>
                <c:pt idx="1743">
                  <c:v>44563</c:v>
                </c:pt>
                <c:pt idx="1744">
                  <c:v>44564</c:v>
                </c:pt>
                <c:pt idx="1745">
                  <c:v>44565</c:v>
                </c:pt>
                <c:pt idx="1746">
                  <c:v>44566</c:v>
                </c:pt>
                <c:pt idx="1747">
                  <c:v>44567</c:v>
                </c:pt>
                <c:pt idx="1748">
                  <c:v>44568</c:v>
                </c:pt>
                <c:pt idx="1749">
                  <c:v>44569</c:v>
                </c:pt>
                <c:pt idx="1750">
                  <c:v>44570</c:v>
                </c:pt>
                <c:pt idx="1751">
                  <c:v>44571</c:v>
                </c:pt>
                <c:pt idx="1752">
                  <c:v>44572</c:v>
                </c:pt>
                <c:pt idx="1753">
                  <c:v>44573</c:v>
                </c:pt>
                <c:pt idx="1754">
                  <c:v>44574</c:v>
                </c:pt>
                <c:pt idx="1755">
                  <c:v>44576</c:v>
                </c:pt>
                <c:pt idx="1756">
                  <c:v>44577</c:v>
                </c:pt>
                <c:pt idx="1757">
                  <c:v>44589</c:v>
                </c:pt>
                <c:pt idx="1758">
                  <c:v>44590</c:v>
                </c:pt>
                <c:pt idx="1759">
                  <c:v>44591</c:v>
                </c:pt>
                <c:pt idx="1760">
                  <c:v>44592</c:v>
                </c:pt>
                <c:pt idx="1761">
                  <c:v>44593</c:v>
                </c:pt>
                <c:pt idx="1762">
                  <c:v>44594</c:v>
                </c:pt>
                <c:pt idx="1763">
                  <c:v>44595</c:v>
                </c:pt>
                <c:pt idx="1764">
                  <c:v>44596</c:v>
                </c:pt>
                <c:pt idx="1765">
                  <c:v>44597</c:v>
                </c:pt>
                <c:pt idx="1766">
                  <c:v>44598</c:v>
                </c:pt>
                <c:pt idx="1767">
                  <c:v>44599</c:v>
                </c:pt>
                <c:pt idx="1768">
                  <c:v>44600</c:v>
                </c:pt>
                <c:pt idx="1769">
                  <c:v>44601</c:v>
                </c:pt>
                <c:pt idx="1770">
                  <c:v>44602</c:v>
                </c:pt>
                <c:pt idx="1771">
                  <c:v>44603</c:v>
                </c:pt>
                <c:pt idx="1772">
                  <c:v>44604</c:v>
                </c:pt>
                <c:pt idx="1773">
                  <c:v>44605</c:v>
                </c:pt>
                <c:pt idx="1774">
                  <c:v>44606</c:v>
                </c:pt>
                <c:pt idx="1775">
                  <c:v>44607</c:v>
                </c:pt>
                <c:pt idx="1776">
                  <c:v>44608</c:v>
                </c:pt>
                <c:pt idx="1777">
                  <c:v>44609</c:v>
                </c:pt>
                <c:pt idx="1778">
                  <c:v>44610</c:v>
                </c:pt>
                <c:pt idx="1779">
                  <c:v>44611</c:v>
                </c:pt>
                <c:pt idx="1780">
                  <c:v>44612</c:v>
                </c:pt>
                <c:pt idx="1781">
                  <c:v>44613</c:v>
                </c:pt>
                <c:pt idx="1782">
                  <c:v>44614</c:v>
                </c:pt>
                <c:pt idx="1783">
                  <c:v>44615</c:v>
                </c:pt>
                <c:pt idx="1784">
                  <c:v>44616</c:v>
                </c:pt>
                <c:pt idx="1785">
                  <c:v>44617</c:v>
                </c:pt>
                <c:pt idx="1786">
                  <c:v>44618</c:v>
                </c:pt>
                <c:pt idx="1787">
                  <c:v>44619</c:v>
                </c:pt>
                <c:pt idx="1788">
                  <c:v>44620</c:v>
                </c:pt>
                <c:pt idx="1789">
                  <c:v>44621</c:v>
                </c:pt>
                <c:pt idx="1790">
                  <c:v>44622</c:v>
                </c:pt>
                <c:pt idx="1791">
                  <c:v>44623</c:v>
                </c:pt>
                <c:pt idx="1792">
                  <c:v>44624</c:v>
                </c:pt>
                <c:pt idx="1793">
                  <c:v>44625</c:v>
                </c:pt>
                <c:pt idx="1794">
                  <c:v>44626</c:v>
                </c:pt>
                <c:pt idx="1795">
                  <c:v>44627</c:v>
                </c:pt>
                <c:pt idx="1796">
                  <c:v>44628</c:v>
                </c:pt>
                <c:pt idx="1797">
                  <c:v>44629</c:v>
                </c:pt>
                <c:pt idx="1798">
                  <c:v>44630</c:v>
                </c:pt>
                <c:pt idx="1799">
                  <c:v>44631</c:v>
                </c:pt>
                <c:pt idx="1800">
                  <c:v>44632</c:v>
                </c:pt>
                <c:pt idx="1801">
                  <c:v>44633</c:v>
                </c:pt>
                <c:pt idx="1802">
                  <c:v>44634</c:v>
                </c:pt>
                <c:pt idx="1803">
                  <c:v>44635</c:v>
                </c:pt>
                <c:pt idx="1804">
                  <c:v>44636</c:v>
                </c:pt>
                <c:pt idx="1805">
                  <c:v>44637</c:v>
                </c:pt>
                <c:pt idx="1806">
                  <c:v>44638</c:v>
                </c:pt>
                <c:pt idx="1807">
                  <c:v>44639</c:v>
                </c:pt>
                <c:pt idx="1808">
                  <c:v>44640</c:v>
                </c:pt>
                <c:pt idx="1809">
                  <c:v>44641</c:v>
                </c:pt>
                <c:pt idx="1810">
                  <c:v>44642</c:v>
                </c:pt>
                <c:pt idx="1811">
                  <c:v>44643</c:v>
                </c:pt>
                <c:pt idx="1812">
                  <c:v>44644</c:v>
                </c:pt>
                <c:pt idx="1813">
                  <c:v>44645</c:v>
                </c:pt>
                <c:pt idx="1814">
                  <c:v>44646</c:v>
                </c:pt>
                <c:pt idx="1815">
                  <c:v>44647</c:v>
                </c:pt>
                <c:pt idx="1816">
                  <c:v>44648</c:v>
                </c:pt>
                <c:pt idx="1817">
                  <c:v>44649</c:v>
                </c:pt>
                <c:pt idx="1818">
                  <c:v>44650</c:v>
                </c:pt>
                <c:pt idx="1819">
                  <c:v>44651</c:v>
                </c:pt>
                <c:pt idx="1820">
                  <c:v>44652</c:v>
                </c:pt>
                <c:pt idx="1821">
                  <c:v>44653</c:v>
                </c:pt>
                <c:pt idx="1822">
                  <c:v>44654</c:v>
                </c:pt>
                <c:pt idx="1823">
                  <c:v>44655</c:v>
                </c:pt>
                <c:pt idx="1824">
                  <c:v>44656</c:v>
                </c:pt>
                <c:pt idx="1825">
                  <c:v>44657</c:v>
                </c:pt>
                <c:pt idx="1826">
                  <c:v>44658</c:v>
                </c:pt>
                <c:pt idx="1827">
                  <c:v>44659</c:v>
                </c:pt>
                <c:pt idx="1828">
                  <c:v>44660</c:v>
                </c:pt>
                <c:pt idx="1829">
                  <c:v>44661</c:v>
                </c:pt>
                <c:pt idx="1830">
                  <c:v>44662</c:v>
                </c:pt>
                <c:pt idx="1831">
                  <c:v>44663</c:v>
                </c:pt>
                <c:pt idx="1832">
                  <c:v>44664</c:v>
                </c:pt>
                <c:pt idx="1833">
                  <c:v>44665</c:v>
                </c:pt>
                <c:pt idx="1834">
                  <c:v>44666</c:v>
                </c:pt>
                <c:pt idx="1835">
                  <c:v>44667</c:v>
                </c:pt>
                <c:pt idx="1836">
                  <c:v>44668</c:v>
                </c:pt>
                <c:pt idx="1837">
                  <c:v>44669</c:v>
                </c:pt>
                <c:pt idx="1838">
                  <c:v>44670</c:v>
                </c:pt>
                <c:pt idx="1839">
                  <c:v>44671</c:v>
                </c:pt>
                <c:pt idx="1840">
                  <c:v>44672</c:v>
                </c:pt>
                <c:pt idx="1841">
                  <c:v>44673</c:v>
                </c:pt>
                <c:pt idx="1842">
                  <c:v>44674</c:v>
                </c:pt>
                <c:pt idx="1843">
                  <c:v>44675</c:v>
                </c:pt>
                <c:pt idx="1844">
                  <c:v>44676</c:v>
                </c:pt>
                <c:pt idx="1845">
                  <c:v>44677</c:v>
                </c:pt>
                <c:pt idx="1846">
                  <c:v>44678</c:v>
                </c:pt>
                <c:pt idx="1847">
                  <c:v>44679</c:v>
                </c:pt>
                <c:pt idx="1848">
                  <c:v>44680</c:v>
                </c:pt>
                <c:pt idx="1849">
                  <c:v>44681</c:v>
                </c:pt>
                <c:pt idx="1850">
                  <c:v>44682</c:v>
                </c:pt>
                <c:pt idx="1851">
                  <c:v>44683</c:v>
                </c:pt>
                <c:pt idx="1852">
                  <c:v>44684</c:v>
                </c:pt>
                <c:pt idx="1853">
                  <c:v>44685</c:v>
                </c:pt>
                <c:pt idx="1854">
                  <c:v>44686</c:v>
                </c:pt>
                <c:pt idx="1855">
                  <c:v>44687</c:v>
                </c:pt>
                <c:pt idx="1856">
                  <c:v>44688</c:v>
                </c:pt>
                <c:pt idx="1857">
                  <c:v>44689</c:v>
                </c:pt>
                <c:pt idx="1858">
                  <c:v>44690</c:v>
                </c:pt>
                <c:pt idx="1859">
                  <c:v>44691</c:v>
                </c:pt>
                <c:pt idx="1860">
                  <c:v>44692</c:v>
                </c:pt>
                <c:pt idx="1861">
                  <c:v>44693</c:v>
                </c:pt>
                <c:pt idx="1862">
                  <c:v>44694</c:v>
                </c:pt>
                <c:pt idx="1863">
                  <c:v>44695</c:v>
                </c:pt>
                <c:pt idx="1864">
                  <c:v>44696</c:v>
                </c:pt>
                <c:pt idx="1865">
                  <c:v>44697</c:v>
                </c:pt>
                <c:pt idx="1866">
                  <c:v>44698</c:v>
                </c:pt>
                <c:pt idx="1867">
                  <c:v>44699</c:v>
                </c:pt>
                <c:pt idx="1868">
                  <c:v>44700</c:v>
                </c:pt>
                <c:pt idx="1869">
                  <c:v>44701</c:v>
                </c:pt>
                <c:pt idx="1870">
                  <c:v>44702</c:v>
                </c:pt>
                <c:pt idx="1871">
                  <c:v>44703</c:v>
                </c:pt>
                <c:pt idx="1872">
                  <c:v>44704</c:v>
                </c:pt>
                <c:pt idx="1873">
                  <c:v>44705</c:v>
                </c:pt>
                <c:pt idx="1874">
                  <c:v>44706</c:v>
                </c:pt>
                <c:pt idx="1875">
                  <c:v>44707</c:v>
                </c:pt>
                <c:pt idx="1876">
                  <c:v>44708</c:v>
                </c:pt>
                <c:pt idx="1877">
                  <c:v>44709</c:v>
                </c:pt>
                <c:pt idx="1878">
                  <c:v>44710</c:v>
                </c:pt>
                <c:pt idx="1879">
                  <c:v>44711</c:v>
                </c:pt>
                <c:pt idx="1880">
                  <c:v>44712</c:v>
                </c:pt>
                <c:pt idx="1881">
                  <c:v>44713</c:v>
                </c:pt>
                <c:pt idx="1882">
                  <c:v>44714</c:v>
                </c:pt>
                <c:pt idx="1883">
                  <c:v>44715</c:v>
                </c:pt>
                <c:pt idx="1884">
                  <c:v>44716</c:v>
                </c:pt>
                <c:pt idx="1885">
                  <c:v>44717</c:v>
                </c:pt>
                <c:pt idx="1886">
                  <c:v>44718</c:v>
                </c:pt>
                <c:pt idx="1887">
                  <c:v>44719</c:v>
                </c:pt>
                <c:pt idx="1888">
                  <c:v>44720</c:v>
                </c:pt>
                <c:pt idx="1889">
                  <c:v>44721</c:v>
                </c:pt>
                <c:pt idx="1890">
                  <c:v>44722</c:v>
                </c:pt>
                <c:pt idx="1891">
                  <c:v>44723</c:v>
                </c:pt>
                <c:pt idx="1892">
                  <c:v>44724</c:v>
                </c:pt>
                <c:pt idx="1893">
                  <c:v>44725</c:v>
                </c:pt>
                <c:pt idx="1894">
                  <c:v>44726</c:v>
                </c:pt>
                <c:pt idx="1895">
                  <c:v>44727</c:v>
                </c:pt>
                <c:pt idx="1896">
                  <c:v>44728</c:v>
                </c:pt>
                <c:pt idx="1897">
                  <c:v>44729</c:v>
                </c:pt>
                <c:pt idx="1898">
                  <c:v>44730</c:v>
                </c:pt>
                <c:pt idx="1899">
                  <c:v>44731</c:v>
                </c:pt>
                <c:pt idx="1900">
                  <c:v>44732</c:v>
                </c:pt>
                <c:pt idx="1901">
                  <c:v>44733</c:v>
                </c:pt>
                <c:pt idx="1902">
                  <c:v>44734</c:v>
                </c:pt>
                <c:pt idx="1903">
                  <c:v>44735</c:v>
                </c:pt>
                <c:pt idx="1904">
                  <c:v>44736</c:v>
                </c:pt>
                <c:pt idx="1905">
                  <c:v>44737</c:v>
                </c:pt>
                <c:pt idx="1906">
                  <c:v>44738</c:v>
                </c:pt>
                <c:pt idx="1907">
                  <c:v>44739</c:v>
                </c:pt>
                <c:pt idx="1908">
                  <c:v>44740</c:v>
                </c:pt>
                <c:pt idx="1909">
                  <c:v>44741</c:v>
                </c:pt>
                <c:pt idx="1910">
                  <c:v>44742</c:v>
                </c:pt>
                <c:pt idx="1911">
                  <c:v>44743</c:v>
                </c:pt>
                <c:pt idx="1912">
                  <c:v>44744</c:v>
                </c:pt>
                <c:pt idx="1913">
                  <c:v>44745</c:v>
                </c:pt>
                <c:pt idx="1914">
                  <c:v>44746</c:v>
                </c:pt>
                <c:pt idx="1915">
                  <c:v>44747</c:v>
                </c:pt>
                <c:pt idx="1916">
                  <c:v>44748</c:v>
                </c:pt>
                <c:pt idx="1917">
                  <c:v>44749</c:v>
                </c:pt>
                <c:pt idx="1918">
                  <c:v>44750</c:v>
                </c:pt>
                <c:pt idx="1919">
                  <c:v>44751</c:v>
                </c:pt>
                <c:pt idx="1920">
                  <c:v>44752</c:v>
                </c:pt>
                <c:pt idx="1921">
                  <c:v>44753</c:v>
                </c:pt>
                <c:pt idx="1922">
                  <c:v>44754</c:v>
                </c:pt>
                <c:pt idx="1923">
                  <c:v>44755</c:v>
                </c:pt>
                <c:pt idx="1924">
                  <c:v>44756</c:v>
                </c:pt>
                <c:pt idx="1925">
                  <c:v>44757</c:v>
                </c:pt>
                <c:pt idx="1926">
                  <c:v>44758</c:v>
                </c:pt>
                <c:pt idx="1927">
                  <c:v>44759</c:v>
                </c:pt>
                <c:pt idx="1928">
                  <c:v>44760</c:v>
                </c:pt>
                <c:pt idx="1929">
                  <c:v>44761</c:v>
                </c:pt>
                <c:pt idx="1930">
                  <c:v>44762</c:v>
                </c:pt>
                <c:pt idx="1931">
                  <c:v>44763</c:v>
                </c:pt>
                <c:pt idx="1932">
                  <c:v>44764</c:v>
                </c:pt>
                <c:pt idx="1933">
                  <c:v>44765</c:v>
                </c:pt>
                <c:pt idx="1934">
                  <c:v>44766</c:v>
                </c:pt>
                <c:pt idx="1935">
                  <c:v>44767</c:v>
                </c:pt>
                <c:pt idx="1936">
                  <c:v>44768</c:v>
                </c:pt>
                <c:pt idx="1937">
                  <c:v>44769</c:v>
                </c:pt>
                <c:pt idx="1938">
                  <c:v>44770</c:v>
                </c:pt>
                <c:pt idx="1939">
                  <c:v>44771</c:v>
                </c:pt>
                <c:pt idx="1940">
                  <c:v>44772</c:v>
                </c:pt>
                <c:pt idx="1941">
                  <c:v>44773</c:v>
                </c:pt>
                <c:pt idx="1942">
                  <c:v>44774</c:v>
                </c:pt>
                <c:pt idx="1943">
                  <c:v>44775</c:v>
                </c:pt>
                <c:pt idx="1944">
                  <c:v>44776</c:v>
                </c:pt>
                <c:pt idx="1945">
                  <c:v>44777</c:v>
                </c:pt>
                <c:pt idx="1946">
                  <c:v>44778</c:v>
                </c:pt>
                <c:pt idx="1947">
                  <c:v>44779</c:v>
                </c:pt>
                <c:pt idx="1948">
                  <c:v>44780</c:v>
                </c:pt>
                <c:pt idx="1949">
                  <c:v>44781</c:v>
                </c:pt>
                <c:pt idx="1950">
                  <c:v>44782</c:v>
                </c:pt>
                <c:pt idx="1951">
                  <c:v>44783</c:v>
                </c:pt>
                <c:pt idx="1952">
                  <c:v>44784</c:v>
                </c:pt>
                <c:pt idx="1953">
                  <c:v>44785</c:v>
                </c:pt>
                <c:pt idx="1954">
                  <c:v>44786</c:v>
                </c:pt>
                <c:pt idx="1955">
                  <c:v>44787</c:v>
                </c:pt>
                <c:pt idx="1956">
                  <c:v>44788</c:v>
                </c:pt>
                <c:pt idx="1957">
                  <c:v>44789</c:v>
                </c:pt>
                <c:pt idx="1958">
                  <c:v>44790</c:v>
                </c:pt>
                <c:pt idx="1959">
                  <c:v>44791</c:v>
                </c:pt>
                <c:pt idx="1960">
                  <c:v>44792</c:v>
                </c:pt>
                <c:pt idx="1961">
                  <c:v>44793</c:v>
                </c:pt>
                <c:pt idx="1962">
                  <c:v>44794</c:v>
                </c:pt>
                <c:pt idx="1963">
                  <c:v>44795</c:v>
                </c:pt>
                <c:pt idx="1964">
                  <c:v>44796</c:v>
                </c:pt>
                <c:pt idx="1965">
                  <c:v>44797</c:v>
                </c:pt>
                <c:pt idx="1966">
                  <c:v>44801</c:v>
                </c:pt>
                <c:pt idx="1967">
                  <c:v>44802</c:v>
                </c:pt>
                <c:pt idx="1968">
                  <c:v>44803</c:v>
                </c:pt>
                <c:pt idx="1969">
                  <c:v>44804</c:v>
                </c:pt>
                <c:pt idx="1970">
                  <c:v>44805</c:v>
                </c:pt>
                <c:pt idx="1971">
                  <c:v>44806</c:v>
                </c:pt>
                <c:pt idx="1972">
                  <c:v>44807</c:v>
                </c:pt>
                <c:pt idx="1973">
                  <c:v>44808</c:v>
                </c:pt>
                <c:pt idx="1974">
                  <c:v>44809</c:v>
                </c:pt>
                <c:pt idx="1975">
                  <c:v>44810</c:v>
                </c:pt>
                <c:pt idx="1976">
                  <c:v>44811</c:v>
                </c:pt>
                <c:pt idx="1977">
                  <c:v>44812</c:v>
                </c:pt>
                <c:pt idx="1978">
                  <c:v>44813</c:v>
                </c:pt>
                <c:pt idx="1979">
                  <c:v>44814</c:v>
                </c:pt>
                <c:pt idx="1980">
                  <c:v>44815</c:v>
                </c:pt>
                <c:pt idx="1981">
                  <c:v>44816</c:v>
                </c:pt>
                <c:pt idx="1982">
                  <c:v>44817</c:v>
                </c:pt>
                <c:pt idx="1983">
                  <c:v>44818</c:v>
                </c:pt>
                <c:pt idx="1984">
                  <c:v>44819</c:v>
                </c:pt>
                <c:pt idx="1985">
                  <c:v>44820</c:v>
                </c:pt>
                <c:pt idx="1986">
                  <c:v>44821</c:v>
                </c:pt>
                <c:pt idx="1987">
                  <c:v>44822</c:v>
                </c:pt>
                <c:pt idx="1988">
                  <c:v>44823</c:v>
                </c:pt>
                <c:pt idx="1989">
                  <c:v>44824</c:v>
                </c:pt>
                <c:pt idx="1990">
                  <c:v>44825</c:v>
                </c:pt>
                <c:pt idx="1991">
                  <c:v>44826</c:v>
                </c:pt>
                <c:pt idx="1992">
                  <c:v>44827</c:v>
                </c:pt>
                <c:pt idx="1993">
                  <c:v>44828</c:v>
                </c:pt>
                <c:pt idx="1994">
                  <c:v>44829</c:v>
                </c:pt>
                <c:pt idx="1995">
                  <c:v>44830</c:v>
                </c:pt>
                <c:pt idx="1996">
                  <c:v>44831</c:v>
                </c:pt>
                <c:pt idx="1997">
                  <c:v>44832</c:v>
                </c:pt>
                <c:pt idx="1998">
                  <c:v>44833</c:v>
                </c:pt>
                <c:pt idx="1999">
                  <c:v>44834</c:v>
                </c:pt>
                <c:pt idx="2000">
                  <c:v>44835</c:v>
                </c:pt>
                <c:pt idx="2001">
                  <c:v>44836</c:v>
                </c:pt>
                <c:pt idx="2002">
                  <c:v>44837</c:v>
                </c:pt>
                <c:pt idx="2003">
                  <c:v>44838</c:v>
                </c:pt>
                <c:pt idx="2004">
                  <c:v>44839</c:v>
                </c:pt>
                <c:pt idx="2005">
                  <c:v>44840</c:v>
                </c:pt>
                <c:pt idx="2006">
                  <c:v>44841</c:v>
                </c:pt>
                <c:pt idx="2007">
                  <c:v>44842</c:v>
                </c:pt>
                <c:pt idx="2008">
                  <c:v>44843</c:v>
                </c:pt>
                <c:pt idx="2009">
                  <c:v>44844</c:v>
                </c:pt>
                <c:pt idx="2010">
                  <c:v>44845</c:v>
                </c:pt>
                <c:pt idx="2011">
                  <c:v>44846</c:v>
                </c:pt>
                <c:pt idx="2012">
                  <c:v>44847</c:v>
                </c:pt>
                <c:pt idx="2013">
                  <c:v>44848</c:v>
                </c:pt>
                <c:pt idx="2014">
                  <c:v>44849</c:v>
                </c:pt>
                <c:pt idx="2015">
                  <c:v>44850</c:v>
                </c:pt>
                <c:pt idx="2016">
                  <c:v>44851</c:v>
                </c:pt>
                <c:pt idx="2017">
                  <c:v>44852</c:v>
                </c:pt>
                <c:pt idx="2018">
                  <c:v>44853</c:v>
                </c:pt>
                <c:pt idx="2019">
                  <c:v>44854</c:v>
                </c:pt>
                <c:pt idx="2020">
                  <c:v>44855</c:v>
                </c:pt>
                <c:pt idx="2021">
                  <c:v>44856</c:v>
                </c:pt>
                <c:pt idx="2022">
                  <c:v>44857</c:v>
                </c:pt>
                <c:pt idx="2023">
                  <c:v>44858</c:v>
                </c:pt>
                <c:pt idx="2024">
                  <c:v>44859</c:v>
                </c:pt>
                <c:pt idx="2025">
                  <c:v>44860</c:v>
                </c:pt>
                <c:pt idx="2026">
                  <c:v>44861</c:v>
                </c:pt>
                <c:pt idx="2027">
                  <c:v>44862</c:v>
                </c:pt>
                <c:pt idx="2028">
                  <c:v>44863</c:v>
                </c:pt>
                <c:pt idx="2029">
                  <c:v>44864</c:v>
                </c:pt>
                <c:pt idx="2030">
                  <c:v>44865</c:v>
                </c:pt>
                <c:pt idx="2031">
                  <c:v>44866</c:v>
                </c:pt>
                <c:pt idx="2032">
                  <c:v>44867</c:v>
                </c:pt>
                <c:pt idx="2033">
                  <c:v>44868</c:v>
                </c:pt>
                <c:pt idx="2034">
                  <c:v>44869</c:v>
                </c:pt>
                <c:pt idx="2035">
                  <c:v>44870</c:v>
                </c:pt>
                <c:pt idx="2036">
                  <c:v>44871</c:v>
                </c:pt>
                <c:pt idx="2037">
                  <c:v>44872</c:v>
                </c:pt>
                <c:pt idx="2038">
                  <c:v>44873</c:v>
                </c:pt>
                <c:pt idx="2039">
                  <c:v>44874</c:v>
                </c:pt>
                <c:pt idx="2040">
                  <c:v>44875</c:v>
                </c:pt>
                <c:pt idx="2041">
                  <c:v>44876</c:v>
                </c:pt>
                <c:pt idx="2042">
                  <c:v>44877</c:v>
                </c:pt>
                <c:pt idx="2043">
                  <c:v>44878</c:v>
                </c:pt>
                <c:pt idx="2044">
                  <c:v>44879</c:v>
                </c:pt>
                <c:pt idx="2045">
                  <c:v>44880</c:v>
                </c:pt>
                <c:pt idx="2046">
                  <c:v>44881</c:v>
                </c:pt>
                <c:pt idx="2047">
                  <c:v>44882</c:v>
                </c:pt>
                <c:pt idx="2048">
                  <c:v>44883</c:v>
                </c:pt>
                <c:pt idx="2049">
                  <c:v>44884</c:v>
                </c:pt>
                <c:pt idx="2050">
                  <c:v>44885</c:v>
                </c:pt>
                <c:pt idx="2051">
                  <c:v>44886</c:v>
                </c:pt>
                <c:pt idx="2052">
                  <c:v>44887</c:v>
                </c:pt>
                <c:pt idx="2053">
                  <c:v>44888</c:v>
                </c:pt>
                <c:pt idx="2054">
                  <c:v>44889</c:v>
                </c:pt>
                <c:pt idx="2055">
                  <c:v>44890</c:v>
                </c:pt>
                <c:pt idx="2056">
                  <c:v>44891</c:v>
                </c:pt>
                <c:pt idx="2057">
                  <c:v>44892</c:v>
                </c:pt>
                <c:pt idx="2058">
                  <c:v>44893</c:v>
                </c:pt>
                <c:pt idx="2059">
                  <c:v>44894</c:v>
                </c:pt>
                <c:pt idx="2060">
                  <c:v>44895</c:v>
                </c:pt>
                <c:pt idx="2061">
                  <c:v>44896</c:v>
                </c:pt>
                <c:pt idx="2062">
                  <c:v>44897</c:v>
                </c:pt>
                <c:pt idx="2063">
                  <c:v>44898</c:v>
                </c:pt>
                <c:pt idx="2064">
                  <c:v>44899</c:v>
                </c:pt>
                <c:pt idx="2065">
                  <c:v>44900</c:v>
                </c:pt>
                <c:pt idx="2066">
                  <c:v>44901</c:v>
                </c:pt>
                <c:pt idx="2067">
                  <c:v>44902</c:v>
                </c:pt>
                <c:pt idx="2068">
                  <c:v>44903</c:v>
                </c:pt>
                <c:pt idx="2069">
                  <c:v>44904</c:v>
                </c:pt>
                <c:pt idx="2070">
                  <c:v>44905</c:v>
                </c:pt>
                <c:pt idx="2071">
                  <c:v>44906</c:v>
                </c:pt>
                <c:pt idx="2072">
                  <c:v>44907</c:v>
                </c:pt>
                <c:pt idx="2073">
                  <c:v>44908</c:v>
                </c:pt>
                <c:pt idx="2074">
                  <c:v>44909</c:v>
                </c:pt>
                <c:pt idx="2075">
                  <c:v>44910</c:v>
                </c:pt>
                <c:pt idx="2076">
                  <c:v>44911</c:v>
                </c:pt>
                <c:pt idx="2077">
                  <c:v>44912</c:v>
                </c:pt>
                <c:pt idx="2078">
                  <c:v>44913</c:v>
                </c:pt>
                <c:pt idx="2079">
                  <c:v>44914</c:v>
                </c:pt>
                <c:pt idx="2080">
                  <c:v>44915</c:v>
                </c:pt>
                <c:pt idx="2081">
                  <c:v>44916</c:v>
                </c:pt>
                <c:pt idx="2082">
                  <c:v>44917</c:v>
                </c:pt>
                <c:pt idx="2083">
                  <c:v>44918</c:v>
                </c:pt>
                <c:pt idx="2084">
                  <c:v>44919</c:v>
                </c:pt>
                <c:pt idx="2085">
                  <c:v>44920</c:v>
                </c:pt>
                <c:pt idx="2086">
                  <c:v>44921</c:v>
                </c:pt>
                <c:pt idx="2087">
                  <c:v>44922</c:v>
                </c:pt>
                <c:pt idx="2088">
                  <c:v>44923</c:v>
                </c:pt>
                <c:pt idx="2089">
                  <c:v>44924</c:v>
                </c:pt>
                <c:pt idx="2090">
                  <c:v>44925</c:v>
                </c:pt>
              </c:numCache>
            </c:numRef>
          </c:xVal>
          <c:yVal>
            <c:numRef>
              <c:f>prec_Temp_BE_media__BA_RN01!$C$2:$C$2092</c:f>
              <c:numCache>
                <c:formatCode>General</c:formatCode>
                <c:ptCount val="2091"/>
                <c:pt idx="0">
                  <c:v>301.452</c:v>
                </c:pt>
                <c:pt idx="1">
                  <c:v>300.392</c:v>
                </c:pt>
                <c:pt idx="2">
                  <c:v>298.54700000000003</c:v>
                </c:pt>
                <c:pt idx="3">
                  <c:v>299.03100000000001</c:v>
                </c:pt>
                <c:pt idx="4">
                  <c:v>297.11599999999999</c:v>
                </c:pt>
                <c:pt idx="5">
                  <c:v>297.06900000000002</c:v>
                </c:pt>
                <c:pt idx="6">
                  <c:v>299.61700000000002</c:v>
                </c:pt>
                <c:pt idx="7">
                  <c:v>299.536</c:v>
                </c:pt>
                <c:pt idx="8">
                  <c:v>300.31099999999998</c:v>
                </c:pt>
                <c:pt idx="9">
                  <c:v>299.00200000000001</c:v>
                </c:pt>
                <c:pt idx="10">
                  <c:v>298.77499999999998</c:v>
                </c:pt>
                <c:pt idx="11">
                  <c:v>300.19799999999998</c:v>
                </c:pt>
                <c:pt idx="12">
                  <c:v>301.23899999999998</c:v>
                </c:pt>
                <c:pt idx="13">
                  <c:v>299.37200000000001</c:v>
                </c:pt>
                <c:pt idx="14">
                  <c:v>297.29399999999998</c:v>
                </c:pt>
                <c:pt idx="15">
                  <c:v>296.97699999999998</c:v>
                </c:pt>
                <c:pt idx="16">
                  <c:v>299.17899999999997</c:v>
                </c:pt>
                <c:pt idx="17">
                  <c:v>300.16399999999999</c:v>
                </c:pt>
                <c:pt idx="18">
                  <c:v>301.52100000000002</c:v>
                </c:pt>
                <c:pt idx="19">
                  <c:v>302.06</c:v>
                </c:pt>
                <c:pt idx="20">
                  <c:v>302.983</c:v>
                </c:pt>
                <c:pt idx="21">
                  <c:v>303.38900000000001</c:v>
                </c:pt>
                <c:pt idx="22">
                  <c:v>302.47300000000001</c:v>
                </c:pt>
                <c:pt idx="23">
                  <c:v>299.95</c:v>
                </c:pt>
                <c:pt idx="24">
                  <c:v>299.77100000000002</c:v>
                </c:pt>
                <c:pt idx="25">
                  <c:v>301.15800000000002</c:v>
                </c:pt>
                <c:pt idx="26">
                  <c:v>302.738</c:v>
                </c:pt>
                <c:pt idx="27">
                  <c:v>304.48700000000002</c:v>
                </c:pt>
                <c:pt idx="28">
                  <c:v>304.82100000000003</c:v>
                </c:pt>
                <c:pt idx="29">
                  <c:v>301.435</c:v>
                </c:pt>
                <c:pt idx="30">
                  <c:v>299.625</c:v>
                </c:pt>
                <c:pt idx="31">
                  <c:v>300.27800000000002</c:v>
                </c:pt>
                <c:pt idx="32">
                  <c:v>300.45400000000001</c:v>
                </c:pt>
                <c:pt idx="33">
                  <c:v>296.38799999999998</c:v>
                </c:pt>
                <c:pt idx="34">
                  <c:v>294.49799999999999</c:v>
                </c:pt>
                <c:pt idx="35">
                  <c:v>295.69799999999998</c:v>
                </c:pt>
                <c:pt idx="36">
                  <c:v>296.59399999999999</c:v>
                </c:pt>
                <c:pt idx="37">
                  <c:v>297.66300000000001</c:v>
                </c:pt>
                <c:pt idx="38">
                  <c:v>298.846</c:v>
                </c:pt>
                <c:pt idx="39">
                  <c:v>298.64600000000002</c:v>
                </c:pt>
                <c:pt idx="40">
                  <c:v>295.78699999999998</c:v>
                </c:pt>
                <c:pt idx="41">
                  <c:v>297.22800000000001</c:v>
                </c:pt>
                <c:pt idx="42">
                  <c:v>298.49299999999999</c:v>
                </c:pt>
                <c:pt idx="43">
                  <c:v>299.41199999999998</c:v>
                </c:pt>
                <c:pt idx="44">
                  <c:v>298.21899999999999</c:v>
                </c:pt>
                <c:pt idx="45">
                  <c:v>298.67200000000003</c:v>
                </c:pt>
                <c:pt idx="46">
                  <c:v>300.053</c:v>
                </c:pt>
                <c:pt idx="47">
                  <c:v>300.69499999999999</c:v>
                </c:pt>
                <c:pt idx="48">
                  <c:v>300.73899999999998</c:v>
                </c:pt>
                <c:pt idx="49">
                  <c:v>300.988</c:v>
                </c:pt>
                <c:pt idx="50">
                  <c:v>301.06200000000001</c:v>
                </c:pt>
                <c:pt idx="51">
                  <c:v>301.63099999999997</c:v>
                </c:pt>
                <c:pt idx="52">
                  <c:v>301.32900000000001</c:v>
                </c:pt>
                <c:pt idx="53">
                  <c:v>301.113</c:v>
                </c:pt>
                <c:pt idx="54">
                  <c:v>301.01499999999999</c:v>
                </c:pt>
                <c:pt idx="55">
                  <c:v>301.14999999999998</c:v>
                </c:pt>
                <c:pt idx="56">
                  <c:v>301.03100000000001</c:v>
                </c:pt>
                <c:pt idx="57">
                  <c:v>297.387</c:v>
                </c:pt>
                <c:pt idx="58">
                  <c:v>295.86700000000002</c:v>
                </c:pt>
                <c:pt idx="59">
                  <c:v>296.40100000000001</c:v>
                </c:pt>
                <c:pt idx="60">
                  <c:v>297.02199999999999</c:v>
                </c:pt>
                <c:pt idx="61">
                  <c:v>296.76400000000001</c:v>
                </c:pt>
                <c:pt idx="62">
                  <c:v>297.27800000000002</c:v>
                </c:pt>
                <c:pt idx="63">
                  <c:v>297.84899999999999</c:v>
                </c:pt>
                <c:pt idx="64">
                  <c:v>294.536</c:v>
                </c:pt>
                <c:pt idx="65">
                  <c:v>293.38</c:v>
                </c:pt>
                <c:pt idx="66">
                  <c:v>292.87400000000002</c:v>
                </c:pt>
                <c:pt idx="67">
                  <c:v>295.267</c:v>
                </c:pt>
                <c:pt idx="68">
                  <c:v>293.988</c:v>
                </c:pt>
                <c:pt idx="69">
                  <c:v>292.83699999999999</c:v>
                </c:pt>
                <c:pt idx="70">
                  <c:v>292.11099999999999</c:v>
                </c:pt>
                <c:pt idx="71">
                  <c:v>292.82</c:v>
                </c:pt>
                <c:pt idx="72">
                  <c:v>294.625</c:v>
                </c:pt>
                <c:pt idx="73">
                  <c:v>295.92899999999997</c:v>
                </c:pt>
                <c:pt idx="74">
                  <c:v>296.387</c:v>
                </c:pt>
                <c:pt idx="75">
                  <c:v>296.90199999999999</c:v>
                </c:pt>
                <c:pt idx="76">
                  <c:v>297.15699999999998</c:v>
                </c:pt>
                <c:pt idx="77">
                  <c:v>296.38799999999998</c:v>
                </c:pt>
                <c:pt idx="78">
                  <c:v>297.267</c:v>
                </c:pt>
                <c:pt idx="79">
                  <c:v>296.39999999999998</c:v>
                </c:pt>
                <c:pt idx="80">
                  <c:v>297.18799999999999</c:v>
                </c:pt>
                <c:pt idx="81">
                  <c:v>295.29199999999997</c:v>
                </c:pt>
                <c:pt idx="82">
                  <c:v>294.62599999999998</c:v>
                </c:pt>
                <c:pt idx="83">
                  <c:v>295.47899999999998</c:v>
                </c:pt>
                <c:pt idx="84">
                  <c:v>295.29500000000002</c:v>
                </c:pt>
                <c:pt idx="85">
                  <c:v>293.80900000000003</c:v>
                </c:pt>
                <c:pt idx="86">
                  <c:v>290.27199999999999</c:v>
                </c:pt>
                <c:pt idx="87">
                  <c:v>289.47000000000003</c:v>
                </c:pt>
                <c:pt idx="88">
                  <c:v>290.71800000000002</c:v>
                </c:pt>
                <c:pt idx="89">
                  <c:v>291.54199999999997</c:v>
                </c:pt>
                <c:pt idx="90">
                  <c:v>290.79199999999997</c:v>
                </c:pt>
                <c:pt idx="91">
                  <c:v>290.32799999999997</c:v>
                </c:pt>
                <c:pt idx="92">
                  <c:v>290.803</c:v>
                </c:pt>
                <c:pt idx="93">
                  <c:v>291.327</c:v>
                </c:pt>
                <c:pt idx="94">
                  <c:v>292.36799999999999</c:v>
                </c:pt>
                <c:pt idx="95">
                  <c:v>292.12099999999998</c:v>
                </c:pt>
                <c:pt idx="96">
                  <c:v>289.565</c:v>
                </c:pt>
                <c:pt idx="97">
                  <c:v>289.58100000000002</c:v>
                </c:pt>
                <c:pt idx="98">
                  <c:v>291.23399999999998</c:v>
                </c:pt>
                <c:pt idx="99">
                  <c:v>290.36700000000002</c:v>
                </c:pt>
                <c:pt idx="100">
                  <c:v>289.202</c:v>
                </c:pt>
                <c:pt idx="101">
                  <c:v>290.30500000000001</c:v>
                </c:pt>
                <c:pt idx="102">
                  <c:v>290.52199999999999</c:v>
                </c:pt>
                <c:pt idx="103">
                  <c:v>290.92399999999998</c:v>
                </c:pt>
                <c:pt idx="104">
                  <c:v>290.99799999999999</c:v>
                </c:pt>
                <c:pt idx="105">
                  <c:v>292.08499999999998</c:v>
                </c:pt>
                <c:pt idx="106">
                  <c:v>292.35899999999998</c:v>
                </c:pt>
                <c:pt idx="107">
                  <c:v>292.81299999999999</c:v>
                </c:pt>
                <c:pt idx="108">
                  <c:v>292.82</c:v>
                </c:pt>
                <c:pt idx="109">
                  <c:v>292.33999999999997</c:v>
                </c:pt>
                <c:pt idx="110">
                  <c:v>287.69900000000001</c:v>
                </c:pt>
                <c:pt idx="111">
                  <c:v>286.82</c:v>
                </c:pt>
                <c:pt idx="112">
                  <c:v>288.28300000000002</c:v>
                </c:pt>
                <c:pt idx="113">
                  <c:v>289.10399999999998</c:v>
                </c:pt>
                <c:pt idx="114">
                  <c:v>289.67</c:v>
                </c:pt>
                <c:pt idx="115">
                  <c:v>289.81299999999999</c:v>
                </c:pt>
                <c:pt idx="116">
                  <c:v>288.09699999999998</c:v>
                </c:pt>
                <c:pt idx="117">
                  <c:v>288.339</c:v>
                </c:pt>
                <c:pt idx="118">
                  <c:v>288.55</c:v>
                </c:pt>
                <c:pt idx="119">
                  <c:v>289.81099999999998</c:v>
                </c:pt>
                <c:pt idx="120">
                  <c:v>286.86700000000002</c:v>
                </c:pt>
                <c:pt idx="121">
                  <c:v>286.10700000000003</c:v>
                </c:pt>
                <c:pt idx="122">
                  <c:v>287.26900000000001</c:v>
                </c:pt>
                <c:pt idx="123">
                  <c:v>288.93599999999998</c:v>
                </c:pt>
                <c:pt idx="124">
                  <c:v>289.32400000000001</c:v>
                </c:pt>
                <c:pt idx="125">
                  <c:v>288.90800000000002</c:v>
                </c:pt>
                <c:pt idx="126">
                  <c:v>288.166</c:v>
                </c:pt>
                <c:pt idx="127">
                  <c:v>285.31400000000002</c:v>
                </c:pt>
                <c:pt idx="128">
                  <c:v>285.79700000000003</c:v>
                </c:pt>
                <c:pt idx="129">
                  <c:v>286.18599999999998</c:v>
                </c:pt>
                <c:pt idx="130">
                  <c:v>285.63</c:v>
                </c:pt>
                <c:pt idx="131">
                  <c:v>285.35399999999998</c:v>
                </c:pt>
                <c:pt idx="132">
                  <c:v>284.15499999999997</c:v>
                </c:pt>
                <c:pt idx="133">
                  <c:v>284.59199999999998</c:v>
                </c:pt>
                <c:pt idx="134">
                  <c:v>286.08</c:v>
                </c:pt>
                <c:pt idx="135">
                  <c:v>285.32799999999997</c:v>
                </c:pt>
                <c:pt idx="136">
                  <c:v>283.322</c:v>
                </c:pt>
                <c:pt idx="137">
                  <c:v>282.24299999999999</c:v>
                </c:pt>
                <c:pt idx="138">
                  <c:v>283.36599999999999</c:v>
                </c:pt>
                <c:pt idx="139">
                  <c:v>284.02100000000002</c:v>
                </c:pt>
                <c:pt idx="140">
                  <c:v>283.62</c:v>
                </c:pt>
                <c:pt idx="141">
                  <c:v>285.28899999999999</c:v>
                </c:pt>
                <c:pt idx="142">
                  <c:v>285.20100000000002</c:v>
                </c:pt>
                <c:pt idx="143">
                  <c:v>282.24299999999999</c:v>
                </c:pt>
                <c:pt idx="144">
                  <c:v>284.10000000000002</c:v>
                </c:pt>
                <c:pt idx="145">
                  <c:v>285.33</c:v>
                </c:pt>
                <c:pt idx="146">
                  <c:v>286.95499999999998</c:v>
                </c:pt>
                <c:pt idx="147">
                  <c:v>290.37900000000002</c:v>
                </c:pt>
                <c:pt idx="148">
                  <c:v>290.87799999999999</c:v>
                </c:pt>
                <c:pt idx="149">
                  <c:v>284.40600000000001</c:v>
                </c:pt>
                <c:pt idx="150">
                  <c:v>281.97000000000003</c:v>
                </c:pt>
                <c:pt idx="151">
                  <c:v>281.46100000000001</c:v>
                </c:pt>
                <c:pt idx="152">
                  <c:v>283.05599999999998</c:v>
                </c:pt>
                <c:pt idx="153">
                  <c:v>286.33999999999997</c:v>
                </c:pt>
                <c:pt idx="154">
                  <c:v>289.06400000000002</c:v>
                </c:pt>
                <c:pt idx="155">
                  <c:v>290.36</c:v>
                </c:pt>
                <c:pt idx="156">
                  <c:v>291.32799999999997</c:v>
                </c:pt>
                <c:pt idx="157">
                  <c:v>291.30500000000001</c:v>
                </c:pt>
                <c:pt idx="158">
                  <c:v>290.56700000000001</c:v>
                </c:pt>
                <c:pt idx="159">
                  <c:v>287.68700000000001</c:v>
                </c:pt>
                <c:pt idx="160">
                  <c:v>285.452</c:v>
                </c:pt>
                <c:pt idx="161">
                  <c:v>284.90600000000001</c:v>
                </c:pt>
                <c:pt idx="162">
                  <c:v>284.97899999999998</c:v>
                </c:pt>
                <c:pt idx="163">
                  <c:v>285.74599999999998</c:v>
                </c:pt>
                <c:pt idx="164">
                  <c:v>285.92099999999999</c:v>
                </c:pt>
                <c:pt idx="165">
                  <c:v>287.24700000000001</c:v>
                </c:pt>
                <c:pt idx="166">
                  <c:v>287.00200000000001</c:v>
                </c:pt>
                <c:pt idx="167">
                  <c:v>284.01600000000002</c:v>
                </c:pt>
                <c:pt idx="168">
                  <c:v>285.31599999999997</c:v>
                </c:pt>
                <c:pt idx="169">
                  <c:v>286.75799999999998</c:v>
                </c:pt>
                <c:pt idx="170">
                  <c:v>285.33100000000002</c:v>
                </c:pt>
                <c:pt idx="171">
                  <c:v>284.86</c:v>
                </c:pt>
                <c:pt idx="172">
                  <c:v>283.52499999999998</c:v>
                </c:pt>
                <c:pt idx="173">
                  <c:v>285.55</c:v>
                </c:pt>
                <c:pt idx="174">
                  <c:v>289.161</c:v>
                </c:pt>
                <c:pt idx="175">
                  <c:v>287.45400000000001</c:v>
                </c:pt>
                <c:pt idx="176">
                  <c:v>287</c:v>
                </c:pt>
                <c:pt idx="177">
                  <c:v>282.43599999999998</c:v>
                </c:pt>
                <c:pt idx="178">
                  <c:v>280.09699999999998</c:v>
                </c:pt>
                <c:pt idx="179">
                  <c:v>280.19900000000001</c:v>
                </c:pt>
                <c:pt idx="180">
                  <c:v>281.697</c:v>
                </c:pt>
                <c:pt idx="181">
                  <c:v>283.24900000000002</c:v>
                </c:pt>
                <c:pt idx="182">
                  <c:v>283.608</c:v>
                </c:pt>
                <c:pt idx="183">
                  <c:v>284.596</c:v>
                </c:pt>
                <c:pt idx="184">
                  <c:v>285.86700000000002</c:v>
                </c:pt>
                <c:pt idx="185">
                  <c:v>286.096</c:v>
                </c:pt>
                <c:pt idx="186">
                  <c:v>284.935</c:v>
                </c:pt>
                <c:pt idx="187">
                  <c:v>287.529</c:v>
                </c:pt>
                <c:pt idx="188">
                  <c:v>289.02699999999999</c:v>
                </c:pt>
                <c:pt idx="189">
                  <c:v>289.74799999999999</c:v>
                </c:pt>
                <c:pt idx="190">
                  <c:v>290.37299999999999</c:v>
                </c:pt>
                <c:pt idx="191">
                  <c:v>286.71800000000002</c:v>
                </c:pt>
                <c:pt idx="192">
                  <c:v>285.04599999999999</c:v>
                </c:pt>
                <c:pt idx="193">
                  <c:v>286.29700000000003</c:v>
                </c:pt>
                <c:pt idx="194">
                  <c:v>286.14299999999997</c:v>
                </c:pt>
                <c:pt idx="195">
                  <c:v>285.23099999999999</c:v>
                </c:pt>
                <c:pt idx="196">
                  <c:v>285.245</c:v>
                </c:pt>
                <c:pt idx="197">
                  <c:v>287.92</c:v>
                </c:pt>
                <c:pt idx="198">
                  <c:v>288.51299999999998</c:v>
                </c:pt>
                <c:pt idx="199">
                  <c:v>287.858</c:v>
                </c:pt>
                <c:pt idx="200">
                  <c:v>286.62200000000001</c:v>
                </c:pt>
                <c:pt idx="201">
                  <c:v>286.97399999999999</c:v>
                </c:pt>
                <c:pt idx="202">
                  <c:v>287.66199999999998</c:v>
                </c:pt>
                <c:pt idx="203">
                  <c:v>287.87299999999999</c:v>
                </c:pt>
                <c:pt idx="204">
                  <c:v>285.92</c:v>
                </c:pt>
                <c:pt idx="205">
                  <c:v>286.25900000000001</c:v>
                </c:pt>
                <c:pt idx="206">
                  <c:v>286.66000000000003</c:v>
                </c:pt>
                <c:pt idx="207">
                  <c:v>286.41199999999998</c:v>
                </c:pt>
                <c:pt idx="208">
                  <c:v>286.10399999999998</c:v>
                </c:pt>
                <c:pt idx="209">
                  <c:v>287.83100000000002</c:v>
                </c:pt>
                <c:pt idx="210">
                  <c:v>287.79199999999997</c:v>
                </c:pt>
                <c:pt idx="211">
                  <c:v>285.238</c:v>
                </c:pt>
                <c:pt idx="212">
                  <c:v>283.65100000000001</c:v>
                </c:pt>
                <c:pt idx="213">
                  <c:v>285.62900000000002</c:v>
                </c:pt>
                <c:pt idx="214">
                  <c:v>288.41300000000001</c:v>
                </c:pt>
                <c:pt idx="215">
                  <c:v>289.82299999999998</c:v>
                </c:pt>
                <c:pt idx="216">
                  <c:v>290.21499999999997</c:v>
                </c:pt>
                <c:pt idx="217">
                  <c:v>288.66199999999998</c:v>
                </c:pt>
                <c:pt idx="218">
                  <c:v>288.84699999999998</c:v>
                </c:pt>
                <c:pt idx="219">
                  <c:v>290.267</c:v>
                </c:pt>
                <c:pt idx="220">
                  <c:v>290.59399999999999</c:v>
                </c:pt>
                <c:pt idx="221">
                  <c:v>286.66500000000002</c:v>
                </c:pt>
                <c:pt idx="222">
                  <c:v>285.62099999999998</c:v>
                </c:pt>
                <c:pt idx="223">
                  <c:v>288.44299999999998</c:v>
                </c:pt>
                <c:pt idx="224">
                  <c:v>291.39299999999997</c:v>
                </c:pt>
                <c:pt idx="225">
                  <c:v>290.55900000000003</c:v>
                </c:pt>
                <c:pt idx="226">
                  <c:v>287.32499999999999</c:v>
                </c:pt>
                <c:pt idx="227">
                  <c:v>286.67500000000001</c:v>
                </c:pt>
                <c:pt idx="228">
                  <c:v>287.05700000000002</c:v>
                </c:pt>
                <c:pt idx="229">
                  <c:v>287.60899999999998</c:v>
                </c:pt>
                <c:pt idx="230">
                  <c:v>288.13299999999998</c:v>
                </c:pt>
                <c:pt idx="231">
                  <c:v>289.31799999999998</c:v>
                </c:pt>
                <c:pt idx="232">
                  <c:v>289.68900000000002</c:v>
                </c:pt>
                <c:pt idx="233">
                  <c:v>288.20299999999997</c:v>
                </c:pt>
                <c:pt idx="234">
                  <c:v>287.43700000000001</c:v>
                </c:pt>
                <c:pt idx="235">
                  <c:v>287.76900000000001</c:v>
                </c:pt>
                <c:pt idx="236">
                  <c:v>288.959</c:v>
                </c:pt>
                <c:pt idx="237">
                  <c:v>287.62799999999999</c:v>
                </c:pt>
                <c:pt idx="238">
                  <c:v>287.56400000000002</c:v>
                </c:pt>
                <c:pt idx="239">
                  <c:v>288.33699999999999</c:v>
                </c:pt>
                <c:pt idx="240">
                  <c:v>289.60599999999999</c:v>
                </c:pt>
                <c:pt idx="241">
                  <c:v>290.53300000000002</c:v>
                </c:pt>
                <c:pt idx="242">
                  <c:v>292.49099999999999</c:v>
                </c:pt>
                <c:pt idx="243">
                  <c:v>287.73700000000002</c:v>
                </c:pt>
                <c:pt idx="244">
                  <c:v>287.57400000000001</c:v>
                </c:pt>
                <c:pt idx="245">
                  <c:v>288.221</c:v>
                </c:pt>
                <c:pt idx="246">
                  <c:v>291.47800000000001</c:v>
                </c:pt>
                <c:pt idx="247">
                  <c:v>288.90499999999997</c:v>
                </c:pt>
                <c:pt idx="248">
                  <c:v>287.04599999999999</c:v>
                </c:pt>
                <c:pt idx="249">
                  <c:v>287.70800000000003</c:v>
                </c:pt>
                <c:pt idx="250">
                  <c:v>288.67200000000003</c:v>
                </c:pt>
                <c:pt idx="251">
                  <c:v>290.05200000000002</c:v>
                </c:pt>
                <c:pt idx="252">
                  <c:v>289.30700000000002</c:v>
                </c:pt>
                <c:pt idx="253">
                  <c:v>288.67</c:v>
                </c:pt>
                <c:pt idx="254">
                  <c:v>288.495</c:v>
                </c:pt>
                <c:pt idx="255">
                  <c:v>290.08699999999999</c:v>
                </c:pt>
                <c:pt idx="256">
                  <c:v>291.52</c:v>
                </c:pt>
                <c:pt idx="257">
                  <c:v>289.476</c:v>
                </c:pt>
                <c:pt idx="258">
                  <c:v>289.43</c:v>
                </c:pt>
                <c:pt idx="259">
                  <c:v>290.54199999999997</c:v>
                </c:pt>
                <c:pt idx="260">
                  <c:v>291.33699999999999</c:v>
                </c:pt>
                <c:pt idx="261">
                  <c:v>289.62900000000002</c:v>
                </c:pt>
                <c:pt idx="262">
                  <c:v>289.94299999999998</c:v>
                </c:pt>
                <c:pt idx="263">
                  <c:v>288.12799999999999</c:v>
                </c:pt>
                <c:pt idx="264">
                  <c:v>286.69299999999998</c:v>
                </c:pt>
                <c:pt idx="265">
                  <c:v>287.88900000000001</c:v>
                </c:pt>
                <c:pt idx="266">
                  <c:v>290.685</c:v>
                </c:pt>
                <c:pt idx="267">
                  <c:v>292.25799999999998</c:v>
                </c:pt>
                <c:pt idx="268">
                  <c:v>294.43299999999999</c:v>
                </c:pt>
                <c:pt idx="269">
                  <c:v>294.16300000000001</c:v>
                </c:pt>
                <c:pt idx="270">
                  <c:v>293.10700000000003</c:v>
                </c:pt>
                <c:pt idx="271">
                  <c:v>291.24900000000002</c:v>
                </c:pt>
                <c:pt idx="272">
                  <c:v>291.85000000000002</c:v>
                </c:pt>
                <c:pt idx="273">
                  <c:v>289.25700000000001</c:v>
                </c:pt>
                <c:pt idx="274">
                  <c:v>289.59699999999998</c:v>
                </c:pt>
                <c:pt idx="275">
                  <c:v>292.28899999999999</c:v>
                </c:pt>
                <c:pt idx="276">
                  <c:v>294.03800000000001</c:v>
                </c:pt>
                <c:pt idx="277">
                  <c:v>294.89800000000002</c:v>
                </c:pt>
                <c:pt idx="278">
                  <c:v>292.53899999999999</c:v>
                </c:pt>
                <c:pt idx="279">
                  <c:v>292.08100000000002</c:v>
                </c:pt>
                <c:pt idx="280">
                  <c:v>293.25200000000001</c:v>
                </c:pt>
                <c:pt idx="281">
                  <c:v>293.12299999999999</c:v>
                </c:pt>
                <c:pt idx="282">
                  <c:v>292.89800000000002</c:v>
                </c:pt>
                <c:pt idx="283">
                  <c:v>293.31099999999998</c:v>
                </c:pt>
                <c:pt idx="284">
                  <c:v>292.07299999999998</c:v>
                </c:pt>
                <c:pt idx="285">
                  <c:v>292.90300000000002</c:v>
                </c:pt>
                <c:pt idx="286">
                  <c:v>292.75700000000001</c:v>
                </c:pt>
                <c:pt idx="287">
                  <c:v>294.005</c:v>
                </c:pt>
                <c:pt idx="288">
                  <c:v>295.04899999999998</c:v>
                </c:pt>
                <c:pt idx="289">
                  <c:v>293.69299999999998</c:v>
                </c:pt>
                <c:pt idx="290">
                  <c:v>295.339</c:v>
                </c:pt>
                <c:pt idx="291">
                  <c:v>295.56599999999997</c:v>
                </c:pt>
                <c:pt idx="292">
                  <c:v>295.673</c:v>
                </c:pt>
                <c:pt idx="293">
                  <c:v>294.911</c:v>
                </c:pt>
                <c:pt idx="294">
                  <c:v>296.22000000000003</c:v>
                </c:pt>
                <c:pt idx="295">
                  <c:v>298.11799999999999</c:v>
                </c:pt>
                <c:pt idx="296">
                  <c:v>299.37700000000001</c:v>
                </c:pt>
                <c:pt idx="297">
                  <c:v>300.54599999999999</c:v>
                </c:pt>
                <c:pt idx="298">
                  <c:v>295.935</c:v>
                </c:pt>
                <c:pt idx="299">
                  <c:v>295.99200000000002</c:v>
                </c:pt>
                <c:pt idx="300">
                  <c:v>293.24799999999999</c:v>
                </c:pt>
                <c:pt idx="301">
                  <c:v>294.49900000000002</c:v>
                </c:pt>
                <c:pt idx="302">
                  <c:v>292.30099999999999</c:v>
                </c:pt>
                <c:pt idx="303">
                  <c:v>293.68200000000002</c:v>
                </c:pt>
                <c:pt idx="304">
                  <c:v>294.053</c:v>
                </c:pt>
                <c:pt idx="305">
                  <c:v>297.23</c:v>
                </c:pt>
                <c:pt idx="306">
                  <c:v>294.84100000000001</c:v>
                </c:pt>
                <c:pt idx="307">
                  <c:v>296.60300000000001</c:v>
                </c:pt>
                <c:pt idx="308">
                  <c:v>298.226</c:v>
                </c:pt>
                <c:pt idx="309">
                  <c:v>298.06200000000001</c:v>
                </c:pt>
                <c:pt idx="310">
                  <c:v>295.72699999999998</c:v>
                </c:pt>
                <c:pt idx="311">
                  <c:v>297.745</c:v>
                </c:pt>
                <c:pt idx="312">
                  <c:v>299.37599999999998</c:v>
                </c:pt>
                <c:pt idx="313">
                  <c:v>299.74700000000001</c:v>
                </c:pt>
                <c:pt idx="314">
                  <c:v>300.149</c:v>
                </c:pt>
                <c:pt idx="315">
                  <c:v>297.916</c:v>
                </c:pt>
                <c:pt idx="316">
                  <c:v>295.61200000000002</c:v>
                </c:pt>
                <c:pt idx="317">
                  <c:v>296.40100000000001</c:v>
                </c:pt>
                <c:pt idx="318">
                  <c:v>298.084</c:v>
                </c:pt>
                <c:pt idx="319">
                  <c:v>300.06200000000001</c:v>
                </c:pt>
                <c:pt idx="320">
                  <c:v>300.29300000000001</c:v>
                </c:pt>
                <c:pt idx="321">
                  <c:v>301.97399999999999</c:v>
                </c:pt>
                <c:pt idx="322">
                  <c:v>301.95400000000001</c:v>
                </c:pt>
                <c:pt idx="323">
                  <c:v>298.70999999999998</c:v>
                </c:pt>
                <c:pt idx="324">
                  <c:v>299.642</c:v>
                </c:pt>
                <c:pt idx="325">
                  <c:v>301.90899999999999</c:v>
                </c:pt>
                <c:pt idx="326">
                  <c:v>302.00200000000001</c:v>
                </c:pt>
                <c:pt idx="327">
                  <c:v>304.30900000000003</c:v>
                </c:pt>
                <c:pt idx="328">
                  <c:v>303.77</c:v>
                </c:pt>
                <c:pt idx="329">
                  <c:v>298.88</c:v>
                </c:pt>
                <c:pt idx="330">
                  <c:v>295.077</c:v>
                </c:pt>
                <c:pt idx="331">
                  <c:v>292.79399999999998</c:v>
                </c:pt>
                <c:pt idx="332">
                  <c:v>295.56400000000002</c:v>
                </c:pt>
                <c:pt idx="333">
                  <c:v>297.86099999999999</c:v>
                </c:pt>
                <c:pt idx="334">
                  <c:v>300.33699999999999</c:v>
                </c:pt>
                <c:pt idx="335">
                  <c:v>298.06400000000002</c:v>
                </c:pt>
                <c:pt idx="336">
                  <c:v>295.95800000000003</c:v>
                </c:pt>
                <c:pt idx="337">
                  <c:v>297.50099999999998</c:v>
                </c:pt>
                <c:pt idx="338">
                  <c:v>300.52300000000002</c:v>
                </c:pt>
                <c:pt idx="339">
                  <c:v>301.35599999999999</c:v>
                </c:pt>
                <c:pt idx="340">
                  <c:v>302.51</c:v>
                </c:pt>
                <c:pt idx="341">
                  <c:v>304.53800000000001</c:v>
                </c:pt>
                <c:pt idx="342">
                  <c:v>306.197</c:v>
                </c:pt>
                <c:pt idx="343">
                  <c:v>301.012</c:v>
                </c:pt>
                <c:pt idx="344">
                  <c:v>299.78800000000001</c:v>
                </c:pt>
                <c:pt idx="345">
                  <c:v>301.06299999999999</c:v>
                </c:pt>
                <c:pt idx="346">
                  <c:v>302.06700000000001</c:v>
                </c:pt>
                <c:pt idx="347">
                  <c:v>303.32799999999997</c:v>
                </c:pt>
                <c:pt idx="348">
                  <c:v>301.298</c:v>
                </c:pt>
                <c:pt idx="349">
                  <c:v>300.529</c:v>
                </c:pt>
                <c:pt idx="350">
                  <c:v>301.91000000000003</c:v>
                </c:pt>
                <c:pt idx="351">
                  <c:v>304.14400000000001</c:v>
                </c:pt>
                <c:pt idx="352">
                  <c:v>304.95600000000002</c:v>
                </c:pt>
                <c:pt idx="353">
                  <c:v>306.93200000000002</c:v>
                </c:pt>
                <c:pt idx="354">
                  <c:v>306.59500000000003</c:v>
                </c:pt>
                <c:pt idx="355">
                  <c:v>303.46899999999999</c:v>
                </c:pt>
                <c:pt idx="356">
                  <c:v>296.226</c:v>
                </c:pt>
                <c:pt idx="357">
                  <c:v>296.58199999999999</c:v>
                </c:pt>
                <c:pt idx="358">
                  <c:v>298.07600000000002</c:v>
                </c:pt>
                <c:pt idx="359">
                  <c:v>297.423</c:v>
                </c:pt>
                <c:pt idx="360">
                  <c:v>298.18599999999998</c:v>
                </c:pt>
                <c:pt idx="361">
                  <c:v>300.19799999999998</c:v>
                </c:pt>
                <c:pt idx="362">
                  <c:v>300.71800000000002</c:v>
                </c:pt>
                <c:pt idx="363">
                  <c:v>302.11099999999999</c:v>
                </c:pt>
                <c:pt idx="364">
                  <c:v>303.07100000000003</c:v>
                </c:pt>
                <c:pt idx="365">
                  <c:v>303.05200000000002</c:v>
                </c:pt>
                <c:pt idx="366">
                  <c:v>300.90499999999997</c:v>
                </c:pt>
                <c:pt idx="367">
                  <c:v>298.66899999999998</c:v>
                </c:pt>
                <c:pt idx="368">
                  <c:v>300.42599999999999</c:v>
                </c:pt>
                <c:pt idx="369">
                  <c:v>300.13499999999999</c:v>
                </c:pt>
                <c:pt idx="370">
                  <c:v>301.55500000000001</c:v>
                </c:pt>
                <c:pt idx="371">
                  <c:v>301.12599999999998</c:v>
                </c:pt>
                <c:pt idx="372">
                  <c:v>301.964</c:v>
                </c:pt>
                <c:pt idx="373">
                  <c:v>303.35599999999999</c:v>
                </c:pt>
                <c:pt idx="374">
                  <c:v>304.79899999999998</c:v>
                </c:pt>
                <c:pt idx="375">
                  <c:v>304.404</c:v>
                </c:pt>
                <c:pt idx="376">
                  <c:v>302.37099999999998</c:v>
                </c:pt>
                <c:pt idx="377">
                  <c:v>303.32299999999998</c:v>
                </c:pt>
                <c:pt idx="378">
                  <c:v>304.42099999999999</c:v>
                </c:pt>
                <c:pt idx="379">
                  <c:v>305.32499999999999</c:v>
                </c:pt>
                <c:pt idx="380">
                  <c:v>305.92200000000003</c:v>
                </c:pt>
                <c:pt idx="381">
                  <c:v>305.86599999999999</c:v>
                </c:pt>
                <c:pt idx="382">
                  <c:v>302.31799999999998</c:v>
                </c:pt>
                <c:pt idx="383">
                  <c:v>300.99200000000002</c:v>
                </c:pt>
                <c:pt idx="384">
                  <c:v>297.28699999999998</c:v>
                </c:pt>
                <c:pt idx="385">
                  <c:v>296.06599999999997</c:v>
                </c:pt>
                <c:pt idx="386">
                  <c:v>297.36799999999999</c:v>
                </c:pt>
                <c:pt idx="387">
                  <c:v>299.03800000000001</c:v>
                </c:pt>
                <c:pt idx="388">
                  <c:v>300.79199999999997</c:v>
                </c:pt>
                <c:pt idx="389">
                  <c:v>302.33300000000003</c:v>
                </c:pt>
                <c:pt idx="390">
                  <c:v>303.459</c:v>
                </c:pt>
                <c:pt idx="391">
                  <c:v>304.363</c:v>
                </c:pt>
                <c:pt idx="392">
                  <c:v>301.63200000000001</c:v>
                </c:pt>
                <c:pt idx="393">
                  <c:v>299.57299999999998</c:v>
                </c:pt>
                <c:pt idx="394">
                  <c:v>297.20800000000003</c:v>
                </c:pt>
                <c:pt idx="395">
                  <c:v>297.46899999999999</c:v>
                </c:pt>
                <c:pt idx="396">
                  <c:v>298.50099999999998</c:v>
                </c:pt>
                <c:pt idx="397">
                  <c:v>298.50700000000001</c:v>
                </c:pt>
                <c:pt idx="398">
                  <c:v>298.28199999999998</c:v>
                </c:pt>
                <c:pt idx="399">
                  <c:v>299.029</c:v>
                </c:pt>
                <c:pt idx="400">
                  <c:v>300.315</c:v>
                </c:pt>
                <c:pt idx="401">
                  <c:v>300.49599999999998</c:v>
                </c:pt>
                <c:pt idx="402">
                  <c:v>301.58499999999998</c:v>
                </c:pt>
                <c:pt idx="403">
                  <c:v>302.86099999999999</c:v>
                </c:pt>
                <c:pt idx="404">
                  <c:v>302.79199999999997</c:v>
                </c:pt>
                <c:pt idx="405">
                  <c:v>303.38299999999998</c:v>
                </c:pt>
                <c:pt idx="406">
                  <c:v>301.7</c:v>
                </c:pt>
                <c:pt idx="407">
                  <c:v>298.779</c:v>
                </c:pt>
                <c:pt idx="408">
                  <c:v>299.45600000000002</c:v>
                </c:pt>
                <c:pt idx="409">
                  <c:v>300.12599999999998</c:v>
                </c:pt>
                <c:pt idx="410">
                  <c:v>301.16800000000001</c:v>
                </c:pt>
                <c:pt idx="411">
                  <c:v>302.23500000000001</c:v>
                </c:pt>
                <c:pt idx="412">
                  <c:v>298.3</c:v>
                </c:pt>
                <c:pt idx="413">
                  <c:v>297.01799999999997</c:v>
                </c:pt>
                <c:pt idx="414">
                  <c:v>298.74900000000002</c:v>
                </c:pt>
                <c:pt idx="415">
                  <c:v>298.53199999999998</c:v>
                </c:pt>
                <c:pt idx="416">
                  <c:v>296.202</c:v>
                </c:pt>
                <c:pt idx="417">
                  <c:v>294.48500000000001</c:v>
                </c:pt>
                <c:pt idx="418">
                  <c:v>295.12700000000001</c:v>
                </c:pt>
                <c:pt idx="419">
                  <c:v>295.50700000000001</c:v>
                </c:pt>
                <c:pt idx="420">
                  <c:v>293.02699999999999</c:v>
                </c:pt>
                <c:pt idx="421">
                  <c:v>293.19600000000003</c:v>
                </c:pt>
                <c:pt idx="422">
                  <c:v>291.60000000000002</c:v>
                </c:pt>
                <c:pt idx="423">
                  <c:v>292.81900000000002</c:v>
                </c:pt>
                <c:pt idx="424">
                  <c:v>295.41500000000002</c:v>
                </c:pt>
                <c:pt idx="425">
                  <c:v>295.51400000000001</c:v>
                </c:pt>
                <c:pt idx="426">
                  <c:v>292.02600000000001</c:v>
                </c:pt>
                <c:pt idx="427">
                  <c:v>290.25</c:v>
                </c:pt>
                <c:pt idx="428">
                  <c:v>292.32600000000002</c:v>
                </c:pt>
                <c:pt idx="429">
                  <c:v>294.38200000000001</c:v>
                </c:pt>
                <c:pt idx="430">
                  <c:v>296.06</c:v>
                </c:pt>
                <c:pt idx="431">
                  <c:v>297.40600000000001</c:v>
                </c:pt>
                <c:pt idx="432">
                  <c:v>297.63</c:v>
                </c:pt>
                <c:pt idx="433">
                  <c:v>296.67599999999999</c:v>
                </c:pt>
                <c:pt idx="434">
                  <c:v>295.45600000000002</c:v>
                </c:pt>
                <c:pt idx="435">
                  <c:v>295.83100000000002</c:v>
                </c:pt>
                <c:pt idx="436">
                  <c:v>297.13799999999998</c:v>
                </c:pt>
                <c:pt idx="437">
                  <c:v>294.51600000000002</c:v>
                </c:pt>
                <c:pt idx="438">
                  <c:v>293.488</c:v>
                </c:pt>
                <c:pt idx="439">
                  <c:v>293.745</c:v>
                </c:pt>
                <c:pt idx="440">
                  <c:v>295.69200000000001</c:v>
                </c:pt>
                <c:pt idx="441">
                  <c:v>297.11700000000002</c:v>
                </c:pt>
                <c:pt idx="442">
                  <c:v>297.85199999999998</c:v>
                </c:pt>
                <c:pt idx="443">
                  <c:v>293.91500000000002</c:v>
                </c:pt>
                <c:pt idx="444">
                  <c:v>290.29500000000002</c:v>
                </c:pt>
                <c:pt idx="445">
                  <c:v>291.16699999999997</c:v>
                </c:pt>
                <c:pt idx="446">
                  <c:v>292.452</c:v>
                </c:pt>
                <c:pt idx="447">
                  <c:v>293.76400000000001</c:v>
                </c:pt>
                <c:pt idx="448">
                  <c:v>294.76499999999999</c:v>
                </c:pt>
                <c:pt idx="449">
                  <c:v>295.83699999999999</c:v>
                </c:pt>
                <c:pt idx="450">
                  <c:v>297.161</c:v>
                </c:pt>
                <c:pt idx="451">
                  <c:v>296.005</c:v>
                </c:pt>
                <c:pt idx="452">
                  <c:v>295.27499999999998</c:v>
                </c:pt>
                <c:pt idx="453">
                  <c:v>296.12900000000002</c:v>
                </c:pt>
                <c:pt idx="454">
                  <c:v>294.90699999999998</c:v>
                </c:pt>
                <c:pt idx="455">
                  <c:v>293.61500000000001</c:v>
                </c:pt>
                <c:pt idx="456">
                  <c:v>294.99099999999999</c:v>
                </c:pt>
                <c:pt idx="457">
                  <c:v>295.41000000000003</c:v>
                </c:pt>
                <c:pt idx="458">
                  <c:v>296.79500000000002</c:v>
                </c:pt>
                <c:pt idx="459">
                  <c:v>295.06799999999998</c:v>
                </c:pt>
                <c:pt idx="460">
                  <c:v>295.28100000000001</c:v>
                </c:pt>
                <c:pt idx="461">
                  <c:v>293.53500000000003</c:v>
                </c:pt>
                <c:pt idx="462">
                  <c:v>290.89499999999998</c:v>
                </c:pt>
                <c:pt idx="463">
                  <c:v>290.40699999999998</c:v>
                </c:pt>
                <c:pt idx="464">
                  <c:v>291.99900000000002</c:v>
                </c:pt>
                <c:pt idx="465">
                  <c:v>291.57100000000003</c:v>
                </c:pt>
                <c:pt idx="466">
                  <c:v>292.31200000000001</c:v>
                </c:pt>
                <c:pt idx="467">
                  <c:v>292.61599999999999</c:v>
                </c:pt>
                <c:pt idx="468">
                  <c:v>293.11</c:v>
                </c:pt>
                <c:pt idx="469">
                  <c:v>293.161</c:v>
                </c:pt>
                <c:pt idx="470">
                  <c:v>293.20600000000002</c:v>
                </c:pt>
                <c:pt idx="471">
                  <c:v>292.46300000000002</c:v>
                </c:pt>
                <c:pt idx="472">
                  <c:v>291.93700000000001</c:v>
                </c:pt>
                <c:pt idx="473">
                  <c:v>290.37799999999999</c:v>
                </c:pt>
                <c:pt idx="474">
                  <c:v>289.33800000000002</c:v>
                </c:pt>
                <c:pt idx="475">
                  <c:v>290.62599999999998</c:v>
                </c:pt>
                <c:pt idx="476">
                  <c:v>290.28300000000002</c:v>
                </c:pt>
                <c:pt idx="477">
                  <c:v>287.02</c:v>
                </c:pt>
                <c:pt idx="478">
                  <c:v>285.524</c:v>
                </c:pt>
                <c:pt idx="479">
                  <c:v>286.738</c:v>
                </c:pt>
                <c:pt idx="480">
                  <c:v>286.10000000000002</c:v>
                </c:pt>
                <c:pt idx="481">
                  <c:v>286.25299999999999</c:v>
                </c:pt>
                <c:pt idx="482">
                  <c:v>286.49799999999999</c:v>
                </c:pt>
                <c:pt idx="483">
                  <c:v>285.11700000000002</c:v>
                </c:pt>
                <c:pt idx="484">
                  <c:v>285.19299999999998</c:v>
                </c:pt>
                <c:pt idx="485">
                  <c:v>286.226</c:v>
                </c:pt>
                <c:pt idx="486">
                  <c:v>286.37</c:v>
                </c:pt>
                <c:pt idx="487">
                  <c:v>287.08300000000003</c:v>
                </c:pt>
                <c:pt idx="488">
                  <c:v>289.36799999999999</c:v>
                </c:pt>
                <c:pt idx="489">
                  <c:v>291.08</c:v>
                </c:pt>
                <c:pt idx="490">
                  <c:v>292.04899999999998</c:v>
                </c:pt>
                <c:pt idx="491">
                  <c:v>290.07100000000003</c:v>
                </c:pt>
                <c:pt idx="492">
                  <c:v>286.798</c:v>
                </c:pt>
                <c:pt idx="493">
                  <c:v>285.02699999999999</c:v>
                </c:pt>
                <c:pt idx="494">
                  <c:v>283.51900000000001</c:v>
                </c:pt>
                <c:pt idx="495">
                  <c:v>283.32799999999997</c:v>
                </c:pt>
                <c:pt idx="496">
                  <c:v>283.35000000000002</c:v>
                </c:pt>
                <c:pt idx="497">
                  <c:v>283.51600000000002</c:v>
                </c:pt>
                <c:pt idx="498">
                  <c:v>283.70499999999998</c:v>
                </c:pt>
                <c:pt idx="499">
                  <c:v>283.50200000000001</c:v>
                </c:pt>
                <c:pt idx="500">
                  <c:v>282.58</c:v>
                </c:pt>
                <c:pt idx="501">
                  <c:v>284.44099999999997</c:v>
                </c:pt>
                <c:pt idx="502">
                  <c:v>286.21199999999999</c:v>
                </c:pt>
                <c:pt idx="503">
                  <c:v>285.995</c:v>
                </c:pt>
                <c:pt idx="504">
                  <c:v>285.47800000000001</c:v>
                </c:pt>
                <c:pt idx="505">
                  <c:v>282.96300000000002</c:v>
                </c:pt>
                <c:pt idx="506">
                  <c:v>282.43599999999998</c:v>
                </c:pt>
                <c:pt idx="507">
                  <c:v>281.858</c:v>
                </c:pt>
                <c:pt idx="508">
                  <c:v>280.32100000000003</c:v>
                </c:pt>
                <c:pt idx="509">
                  <c:v>281.83699999999999</c:v>
                </c:pt>
                <c:pt idx="510">
                  <c:v>283.08699999999999</c:v>
                </c:pt>
                <c:pt idx="511">
                  <c:v>284.15899999999999</c:v>
                </c:pt>
                <c:pt idx="512">
                  <c:v>285.41199999999998</c:v>
                </c:pt>
                <c:pt idx="513">
                  <c:v>286.72899999999998</c:v>
                </c:pt>
                <c:pt idx="514">
                  <c:v>283.17099999999999</c:v>
                </c:pt>
                <c:pt idx="515">
                  <c:v>284.63</c:v>
                </c:pt>
                <c:pt idx="516">
                  <c:v>280.577</c:v>
                </c:pt>
                <c:pt idx="517">
                  <c:v>280.72699999999998</c:v>
                </c:pt>
                <c:pt idx="518">
                  <c:v>281.99200000000002</c:v>
                </c:pt>
                <c:pt idx="519">
                  <c:v>283.36099999999999</c:v>
                </c:pt>
                <c:pt idx="520">
                  <c:v>283.61099999999999</c:v>
                </c:pt>
                <c:pt idx="521">
                  <c:v>285.78800000000001</c:v>
                </c:pt>
                <c:pt idx="522">
                  <c:v>284.33800000000002</c:v>
                </c:pt>
                <c:pt idx="523">
                  <c:v>286.43299999999999</c:v>
                </c:pt>
                <c:pt idx="524">
                  <c:v>285.60700000000003</c:v>
                </c:pt>
                <c:pt idx="525">
                  <c:v>281.721</c:v>
                </c:pt>
                <c:pt idx="526">
                  <c:v>281.71899999999999</c:v>
                </c:pt>
                <c:pt idx="527">
                  <c:v>282.56799999999998</c:v>
                </c:pt>
                <c:pt idx="528">
                  <c:v>283.23</c:v>
                </c:pt>
                <c:pt idx="529">
                  <c:v>284.04599999999999</c:v>
                </c:pt>
                <c:pt idx="530">
                  <c:v>284.01400000000001</c:v>
                </c:pt>
                <c:pt idx="531">
                  <c:v>283.13</c:v>
                </c:pt>
                <c:pt idx="532">
                  <c:v>282.351</c:v>
                </c:pt>
                <c:pt idx="533">
                  <c:v>283.14400000000001</c:v>
                </c:pt>
                <c:pt idx="534">
                  <c:v>283.75200000000001</c:v>
                </c:pt>
                <c:pt idx="535">
                  <c:v>284.28699999999998</c:v>
                </c:pt>
                <c:pt idx="536">
                  <c:v>285.839</c:v>
                </c:pt>
                <c:pt idx="537">
                  <c:v>285.49299999999999</c:v>
                </c:pt>
                <c:pt idx="538">
                  <c:v>283.60000000000002</c:v>
                </c:pt>
                <c:pt idx="539">
                  <c:v>283.66899999999998</c:v>
                </c:pt>
                <c:pt idx="540">
                  <c:v>285.53100000000001</c:v>
                </c:pt>
                <c:pt idx="541">
                  <c:v>285.76100000000002</c:v>
                </c:pt>
                <c:pt idx="542">
                  <c:v>283.84899999999999</c:v>
                </c:pt>
                <c:pt idx="543">
                  <c:v>282.00900000000001</c:v>
                </c:pt>
                <c:pt idx="544">
                  <c:v>282.52600000000001</c:v>
                </c:pt>
                <c:pt idx="545">
                  <c:v>281.37299999999999</c:v>
                </c:pt>
                <c:pt idx="546">
                  <c:v>279.93200000000002</c:v>
                </c:pt>
                <c:pt idx="547">
                  <c:v>281.88299999999998</c:v>
                </c:pt>
                <c:pt idx="548">
                  <c:v>284.14499999999998</c:v>
                </c:pt>
                <c:pt idx="549">
                  <c:v>285.22300000000001</c:v>
                </c:pt>
                <c:pt idx="550">
                  <c:v>284.68200000000002</c:v>
                </c:pt>
                <c:pt idx="551">
                  <c:v>285.154</c:v>
                </c:pt>
                <c:pt idx="552">
                  <c:v>284.14600000000002</c:v>
                </c:pt>
                <c:pt idx="553">
                  <c:v>282.41000000000003</c:v>
                </c:pt>
                <c:pt idx="554">
                  <c:v>281.00200000000001</c:v>
                </c:pt>
                <c:pt idx="555">
                  <c:v>281.22699999999998</c:v>
                </c:pt>
                <c:pt idx="556">
                  <c:v>283.18</c:v>
                </c:pt>
                <c:pt idx="557">
                  <c:v>284.06299999999999</c:v>
                </c:pt>
                <c:pt idx="558">
                  <c:v>283.55399999999997</c:v>
                </c:pt>
                <c:pt idx="559">
                  <c:v>284.84899999999999</c:v>
                </c:pt>
                <c:pt idx="560">
                  <c:v>286.07600000000002</c:v>
                </c:pt>
                <c:pt idx="561">
                  <c:v>285.70299999999997</c:v>
                </c:pt>
                <c:pt idx="562">
                  <c:v>283.66500000000002</c:v>
                </c:pt>
                <c:pt idx="563">
                  <c:v>282.20800000000003</c:v>
                </c:pt>
                <c:pt idx="564">
                  <c:v>285.00799999999998</c:v>
                </c:pt>
                <c:pt idx="565">
                  <c:v>286.59399999999999</c:v>
                </c:pt>
                <c:pt idx="566">
                  <c:v>286.71199999999999</c:v>
                </c:pt>
                <c:pt idx="567">
                  <c:v>286.73700000000002</c:v>
                </c:pt>
                <c:pt idx="568">
                  <c:v>284.798</c:v>
                </c:pt>
                <c:pt idx="569">
                  <c:v>285.09500000000003</c:v>
                </c:pt>
                <c:pt idx="570">
                  <c:v>286.745</c:v>
                </c:pt>
                <c:pt idx="571">
                  <c:v>288.803</c:v>
                </c:pt>
                <c:pt idx="572">
                  <c:v>284.86200000000002</c:v>
                </c:pt>
                <c:pt idx="573">
                  <c:v>282.08600000000001</c:v>
                </c:pt>
                <c:pt idx="574">
                  <c:v>281.96699999999998</c:v>
                </c:pt>
                <c:pt idx="575">
                  <c:v>283.27800000000002</c:v>
                </c:pt>
                <c:pt idx="576">
                  <c:v>285.03500000000003</c:v>
                </c:pt>
                <c:pt idx="577">
                  <c:v>284.63600000000002</c:v>
                </c:pt>
                <c:pt idx="578">
                  <c:v>283.11500000000001</c:v>
                </c:pt>
                <c:pt idx="579">
                  <c:v>283.45800000000003</c:v>
                </c:pt>
                <c:pt idx="580">
                  <c:v>286.00799999999998</c:v>
                </c:pt>
                <c:pt idx="581">
                  <c:v>287.03399999999999</c:v>
                </c:pt>
                <c:pt idx="582">
                  <c:v>288.47199999999998</c:v>
                </c:pt>
                <c:pt idx="583">
                  <c:v>287.14499999999998</c:v>
                </c:pt>
                <c:pt idx="584">
                  <c:v>283.40899999999999</c:v>
                </c:pt>
                <c:pt idx="585">
                  <c:v>283.959</c:v>
                </c:pt>
                <c:pt idx="586">
                  <c:v>285.32299999999998</c:v>
                </c:pt>
                <c:pt idx="587">
                  <c:v>285.87599999999998</c:v>
                </c:pt>
                <c:pt idx="588">
                  <c:v>286.03399999999999</c:v>
                </c:pt>
                <c:pt idx="589">
                  <c:v>287.738</c:v>
                </c:pt>
                <c:pt idx="590">
                  <c:v>289.37</c:v>
                </c:pt>
                <c:pt idx="591">
                  <c:v>289.31099999999998</c:v>
                </c:pt>
                <c:pt idx="592">
                  <c:v>288.565</c:v>
                </c:pt>
                <c:pt idx="593">
                  <c:v>288.26100000000002</c:v>
                </c:pt>
                <c:pt idx="594">
                  <c:v>288.57600000000002</c:v>
                </c:pt>
                <c:pt idx="595">
                  <c:v>288.94400000000002</c:v>
                </c:pt>
                <c:pt idx="596">
                  <c:v>288.649</c:v>
                </c:pt>
                <c:pt idx="597">
                  <c:v>289.41199999999998</c:v>
                </c:pt>
                <c:pt idx="598">
                  <c:v>289.20299999999997</c:v>
                </c:pt>
                <c:pt idx="599">
                  <c:v>289.12400000000002</c:v>
                </c:pt>
                <c:pt idx="600">
                  <c:v>289.74099999999999</c:v>
                </c:pt>
                <c:pt idx="601">
                  <c:v>290.75099999999998</c:v>
                </c:pt>
                <c:pt idx="602">
                  <c:v>291.19799999999998</c:v>
                </c:pt>
                <c:pt idx="603">
                  <c:v>290.596</c:v>
                </c:pt>
                <c:pt idx="604">
                  <c:v>289.32900000000001</c:v>
                </c:pt>
                <c:pt idx="605">
                  <c:v>291.32799999999997</c:v>
                </c:pt>
                <c:pt idx="606">
                  <c:v>293.59800000000001</c:v>
                </c:pt>
                <c:pt idx="607">
                  <c:v>292.12099999999998</c:v>
                </c:pt>
                <c:pt idx="608">
                  <c:v>290.45400000000001</c:v>
                </c:pt>
                <c:pt idx="609">
                  <c:v>290.38400000000001</c:v>
                </c:pt>
                <c:pt idx="610">
                  <c:v>291.86599999999999</c:v>
                </c:pt>
                <c:pt idx="611">
                  <c:v>289.95400000000001</c:v>
                </c:pt>
                <c:pt idx="612">
                  <c:v>290.77100000000002</c:v>
                </c:pt>
                <c:pt idx="613">
                  <c:v>291.99200000000002</c:v>
                </c:pt>
                <c:pt idx="614">
                  <c:v>291.06700000000001</c:v>
                </c:pt>
                <c:pt idx="615">
                  <c:v>288.286</c:v>
                </c:pt>
                <c:pt idx="616">
                  <c:v>286.72699999999998</c:v>
                </c:pt>
                <c:pt idx="617">
                  <c:v>288.17</c:v>
                </c:pt>
                <c:pt idx="618">
                  <c:v>288.77999999999997</c:v>
                </c:pt>
                <c:pt idx="619">
                  <c:v>288.49700000000001</c:v>
                </c:pt>
                <c:pt idx="620">
                  <c:v>289.46199999999999</c:v>
                </c:pt>
                <c:pt idx="621">
                  <c:v>291.29000000000002</c:v>
                </c:pt>
                <c:pt idx="622">
                  <c:v>293.48099999999999</c:v>
                </c:pt>
                <c:pt idx="623">
                  <c:v>293.065</c:v>
                </c:pt>
                <c:pt idx="624">
                  <c:v>290.30799999999999</c:v>
                </c:pt>
                <c:pt idx="625">
                  <c:v>288.08999999999997</c:v>
                </c:pt>
                <c:pt idx="626">
                  <c:v>288.07400000000001</c:v>
                </c:pt>
                <c:pt idx="627">
                  <c:v>289.18900000000002</c:v>
                </c:pt>
                <c:pt idx="628">
                  <c:v>291.471</c:v>
                </c:pt>
                <c:pt idx="629">
                  <c:v>292.988</c:v>
                </c:pt>
                <c:pt idx="630">
                  <c:v>294.60599999999999</c:v>
                </c:pt>
                <c:pt idx="631">
                  <c:v>295.24400000000003</c:v>
                </c:pt>
                <c:pt idx="632">
                  <c:v>292.928</c:v>
                </c:pt>
                <c:pt idx="633">
                  <c:v>290.94499999999999</c:v>
                </c:pt>
                <c:pt idx="634">
                  <c:v>291.75700000000001</c:v>
                </c:pt>
                <c:pt idx="635">
                  <c:v>292.95299999999997</c:v>
                </c:pt>
                <c:pt idx="636">
                  <c:v>291.65800000000002</c:v>
                </c:pt>
                <c:pt idx="637">
                  <c:v>289.38400000000001</c:v>
                </c:pt>
                <c:pt idx="638">
                  <c:v>291.495</c:v>
                </c:pt>
                <c:pt idx="639">
                  <c:v>291.34300000000002</c:v>
                </c:pt>
                <c:pt idx="640">
                  <c:v>292.17200000000003</c:v>
                </c:pt>
                <c:pt idx="641">
                  <c:v>293.52800000000002</c:v>
                </c:pt>
                <c:pt idx="642">
                  <c:v>294.34399999999999</c:v>
                </c:pt>
                <c:pt idx="643">
                  <c:v>292.351</c:v>
                </c:pt>
                <c:pt idx="644">
                  <c:v>292.36</c:v>
                </c:pt>
                <c:pt idx="645">
                  <c:v>290.67700000000002</c:v>
                </c:pt>
                <c:pt idx="646">
                  <c:v>290.52999999999997</c:v>
                </c:pt>
                <c:pt idx="647">
                  <c:v>293.34399999999999</c:v>
                </c:pt>
                <c:pt idx="648">
                  <c:v>294.47199999999998</c:v>
                </c:pt>
                <c:pt idx="649">
                  <c:v>295.125</c:v>
                </c:pt>
                <c:pt idx="650">
                  <c:v>295.16399999999999</c:v>
                </c:pt>
                <c:pt idx="651">
                  <c:v>293.85700000000003</c:v>
                </c:pt>
                <c:pt idx="652">
                  <c:v>295.04199999999997</c:v>
                </c:pt>
                <c:pt idx="653">
                  <c:v>298.34199999999998</c:v>
                </c:pt>
                <c:pt idx="654">
                  <c:v>297.27300000000002</c:v>
                </c:pt>
                <c:pt idx="655">
                  <c:v>295.21600000000001</c:v>
                </c:pt>
                <c:pt idx="656">
                  <c:v>295.27699999999999</c:v>
                </c:pt>
                <c:pt idx="657">
                  <c:v>295.577</c:v>
                </c:pt>
                <c:pt idx="658">
                  <c:v>294.21699999999998</c:v>
                </c:pt>
                <c:pt idx="659">
                  <c:v>294.99099999999999</c:v>
                </c:pt>
                <c:pt idx="660">
                  <c:v>297.36900000000003</c:v>
                </c:pt>
                <c:pt idx="661">
                  <c:v>292.55799999999999</c:v>
                </c:pt>
                <c:pt idx="662">
                  <c:v>293.42599999999999</c:v>
                </c:pt>
                <c:pt idx="663">
                  <c:v>294.23099999999999</c:v>
                </c:pt>
                <c:pt idx="664">
                  <c:v>294.89499999999998</c:v>
                </c:pt>
                <c:pt idx="665">
                  <c:v>294.608</c:v>
                </c:pt>
                <c:pt idx="666">
                  <c:v>295.197</c:v>
                </c:pt>
                <c:pt idx="667">
                  <c:v>294.69400000000002</c:v>
                </c:pt>
                <c:pt idx="668">
                  <c:v>295.83</c:v>
                </c:pt>
                <c:pt idx="669">
                  <c:v>294.00799999999998</c:v>
                </c:pt>
                <c:pt idx="670">
                  <c:v>292.11599999999999</c:v>
                </c:pt>
                <c:pt idx="671">
                  <c:v>293.45800000000003</c:v>
                </c:pt>
                <c:pt idx="672">
                  <c:v>295.59800000000001</c:v>
                </c:pt>
                <c:pt idx="673">
                  <c:v>294.96300000000002</c:v>
                </c:pt>
                <c:pt idx="674">
                  <c:v>294.34500000000003</c:v>
                </c:pt>
                <c:pt idx="675">
                  <c:v>296.834</c:v>
                </c:pt>
                <c:pt idx="676">
                  <c:v>298.21199999999999</c:v>
                </c:pt>
                <c:pt idx="677">
                  <c:v>299.32100000000003</c:v>
                </c:pt>
                <c:pt idx="678">
                  <c:v>297.07400000000001</c:v>
                </c:pt>
                <c:pt idx="679">
                  <c:v>298.67599999999999</c:v>
                </c:pt>
                <c:pt idx="680">
                  <c:v>294.44</c:v>
                </c:pt>
                <c:pt idx="681">
                  <c:v>295.17899999999997</c:v>
                </c:pt>
                <c:pt idx="682">
                  <c:v>296.74299999999999</c:v>
                </c:pt>
                <c:pt idx="683">
                  <c:v>293.48500000000001</c:v>
                </c:pt>
                <c:pt idx="684">
                  <c:v>294.71100000000001</c:v>
                </c:pt>
                <c:pt idx="685">
                  <c:v>295.995</c:v>
                </c:pt>
                <c:pt idx="686">
                  <c:v>296.03100000000001</c:v>
                </c:pt>
                <c:pt idx="687">
                  <c:v>296.40699999999998</c:v>
                </c:pt>
                <c:pt idx="688">
                  <c:v>297.81099999999998</c:v>
                </c:pt>
                <c:pt idx="689">
                  <c:v>298.81</c:v>
                </c:pt>
                <c:pt idx="690">
                  <c:v>299.24200000000002</c:v>
                </c:pt>
                <c:pt idx="691">
                  <c:v>300.089</c:v>
                </c:pt>
                <c:pt idx="692">
                  <c:v>300.39499999999998</c:v>
                </c:pt>
                <c:pt idx="693">
                  <c:v>300.22199999999998</c:v>
                </c:pt>
                <c:pt idx="694">
                  <c:v>301.43200000000002</c:v>
                </c:pt>
                <c:pt idx="695">
                  <c:v>300.512</c:v>
                </c:pt>
                <c:pt idx="696">
                  <c:v>298.44099999999997</c:v>
                </c:pt>
                <c:pt idx="697">
                  <c:v>299.84500000000003</c:v>
                </c:pt>
                <c:pt idx="698">
                  <c:v>299.79199999999997</c:v>
                </c:pt>
                <c:pt idx="699">
                  <c:v>298.03100000000001</c:v>
                </c:pt>
                <c:pt idx="700">
                  <c:v>299.166</c:v>
                </c:pt>
                <c:pt idx="701">
                  <c:v>297.96699999999998</c:v>
                </c:pt>
                <c:pt idx="702">
                  <c:v>298.34100000000001</c:v>
                </c:pt>
                <c:pt idx="703">
                  <c:v>296.28500000000003</c:v>
                </c:pt>
                <c:pt idx="704">
                  <c:v>294.26400000000001</c:v>
                </c:pt>
                <c:pt idx="705">
                  <c:v>295.46800000000002</c:v>
                </c:pt>
                <c:pt idx="706">
                  <c:v>296.62200000000001</c:v>
                </c:pt>
                <c:pt idx="707">
                  <c:v>298.06299999999999</c:v>
                </c:pt>
                <c:pt idx="708">
                  <c:v>300.59500000000003</c:v>
                </c:pt>
                <c:pt idx="709">
                  <c:v>300.21199999999999</c:v>
                </c:pt>
                <c:pt idx="710">
                  <c:v>300.834</c:v>
                </c:pt>
                <c:pt idx="711">
                  <c:v>299.22199999999998</c:v>
                </c:pt>
                <c:pt idx="712">
                  <c:v>300.72300000000001</c:v>
                </c:pt>
                <c:pt idx="713">
                  <c:v>302.38499999999999</c:v>
                </c:pt>
                <c:pt idx="714">
                  <c:v>305.154</c:v>
                </c:pt>
                <c:pt idx="715">
                  <c:v>302.04399999999998</c:v>
                </c:pt>
                <c:pt idx="716">
                  <c:v>300.351</c:v>
                </c:pt>
                <c:pt idx="717">
                  <c:v>301.47199999999998</c:v>
                </c:pt>
                <c:pt idx="718">
                  <c:v>299.93599999999998</c:v>
                </c:pt>
                <c:pt idx="719">
                  <c:v>296.98200000000003</c:v>
                </c:pt>
                <c:pt idx="720">
                  <c:v>298.01799999999997</c:v>
                </c:pt>
                <c:pt idx="721">
                  <c:v>299.26900000000001</c:v>
                </c:pt>
                <c:pt idx="722">
                  <c:v>300.04500000000002</c:v>
                </c:pt>
                <c:pt idx="723">
                  <c:v>301.77300000000002</c:v>
                </c:pt>
                <c:pt idx="724">
                  <c:v>302.93</c:v>
                </c:pt>
                <c:pt idx="725">
                  <c:v>302.983</c:v>
                </c:pt>
                <c:pt idx="726">
                  <c:v>303.36700000000002</c:v>
                </c:pt>
                <c:pt idx="727">
                  <c:v>299.29000000000002</c:v>
                </c:pt>
                <c:pt idx="728">
                  <c:v>295.459</c:v>
                </c:pt>
                <c:pt idx="729">
                  <c:v>295.93799999999999</c:v>
                </c:pt>
                <c:pt idx="730">
                  <c:v>296.08600000000001</c:v>
                </c:pt>
                <c:pt idx="731">
                  <c:v>298.24799999999999</c:v>
                </c:pt>
                <c:pt idx="732">
                  <c:v>299.46800000000002</c:v>
                </c:pt>
                <c:pt idx="733">
                  <c:v>300.803</c:v>
                </c:pt>
                <c:pt idx="734">
                  <c:v>301.91000000000003</c:v>
                </c:pt>
                <c:pt idx="735">
                  <c:v>304.10500000000002</c:v>
                </c:pt>
                <c:pt idx="736">
                  <c:v>305.12400000000002</c:v>
                </c:pt>
                <c:pt idx="737">
                  <c:v>305.64299999999997</c:v>
                </c:pt>
                <c:pt idx="738">
                  <c:v>305.12200000000001</c:v>
                </c:pt>
                <c:pt idx="739">
                  <c:v>299.89600000000002</c:v>
                </c:pt>
                <c:pt idx="740">
                  <c:v>297.90600000000001</c:v>
                </c:pt>
                <c:pt idx="741">
                  <c:v>295.18099999999998</c:v>
                </c:pt>
                <c:pt idx="742">
                  <c:v>293.95800000000003</c:v>
                </c:pt>
                <c:pt idx="743">
                  <c:v>294.29500000000002</c:v>
                </c:pt>
                <c:pt idx="744">
                  <c:v>296.7</c:v>
                </c:pt>
                <c:pt idx="745">
                  <c:v>297.67500000000001</c:v>
                </c:pt>
                <c:pt idx="746">
                  <c:v>298.637</c:v>
                </c:pt>
                <c:pt idx="747">
                  <c:v>297.68</c:v>
                </c:pt>
                <c:pt idx="748">
                  <c:v>296.60300000000001</c:v>
                </c:pt>
                <c:pt idx="749">
                  <c:v>297.37099999999998</c:v>
                </c:pt>
                <c:pt idx="750">
                  <c:v>298.32299999999998</c:v>
                </c:pt>
                <c:pt idx="751">
                  <c:v>299.81900000000002</c:v>
                </c:pt>
                <c:pt idx="752">
                  <c:v>296.19099999999997</c:v>
                </c:pt>
                <c:pt idx="753">
                  <c:v>292.50299999999999</c:v>
                </c:pt>
                <c:pt idx="754">
                  <c:v>293.548</c:v>
                </c:pt>
                <c:pt idx="755">
                  <c:v>294.20999999999998</c:v>
                </c:pt>
                <c:pt idx="756">
                  <c:v>293.50900000000001</c:v>
                </c:pt>
                <c:pt idx="757">
                  <c:v>293.84500000000003</c:v>
                </c:pt>
                <c:pt idx="758">
                  <c:v>294.19400000000002</c:v>
                </c:pt>
                <c:pt idx="759">
                  <c:v>294.91000000000003</c:v>
                </c:pt>
                <c:pt idx="760">
                  <c:v>296.13200000000001</c:v>
                </c:pt>
                <c:pt idx="761">
                  <c:v>295.23899999999998</c:v>
                </c:pt>
                <c:pt idx="762">
                  <c:v>295.72800000000001</c:v>
                </c:pt>
                <c:pt idx="763">
                  <c:v>293.09300000000002</c:v>
                </c:pt>
                <c:pt idx="764">
                  <c:v>291.30099999999999</c:v>
                </c:pt>
                <c:pt idx="765">
                  <c:v>290.54899999999998</c:v>
                </c:pt>
                <c:pt idx="766">
                  <c:v>291.67500000000001</c:v>
                </c:pt>
                <c:pt idx="767">
                  <c:v>292.51600000000002</c:v>
                </c:pt>
                <c:pt idx="768">
                  <c:v>292.95</c:v>
                </c:pt>
                <c:pt idx="769">
                  <c:v>291.02499999999998</c:v>
                </c:pt>
                <c:pt idx="770">
                  <c:v>291.62799999999999</c:v>
                </c:pt>
                <c:pt idx="771">
                  <c:v>292.22500000000002</c:v>
                </c:pt>
                <c:pt idx="772">
                  <c:v>293.32299999999998</c:v>
                </c:pt>
                <c:pt idx="773">
                  <c:v>294.91899999999998</c:v>
                </c:pt>
                <c:pt idx="774">
                  <c:v>297.00599999999997</c:v>
                </c:pt>
                <c:pt idx="775">
                  <c:v>297.55900000000003</c:v>
                </c:pt>
                <c:pt idx="776">
                  <c:v>296.79199999999997</c:v>
                </c:pt>
                <c:pt idx="777">
                  <c:v>298.173</c:v>
                </c:pt>
                <c:pt idx="778">
                  <c:v>297.01499999999999</c:v>
                </c:pt>
                <c:pt idx="779">
                  <c:v>295.01799999999997</c:v>
                </c:pt>
                <c:pt idx="780">
                  <c:v>292.755</c:v>
                </c:pt>
                <c:pt idx="781">
                  <c:v>292.38099999999997</c:v>
                </c:pt>
                <c:pt idx="782">
                  <c:v>292.935</c:v>
                </c:pt>
                <c:pt idx="783">
                  <c:v>294.27300000000002</c:v>
                </c:pt>
                <c:pt idx="784">
                  <c:v>294.84899999999999</c:v>
                </c:pt>
                <c:pt idx="785">
                  <c:v>295.596</c:v>
                </c:pt>
                <c:pt idx="786">
                  <c:v>293.34399999999999</c:v>
                </c:pt>
                <c:pt idx="787">
                  <c:v>292.15300000000002</c:v>
                </c:pt>
                <c:pt idx="788">
                  <c:v>292.721</c:v>
                </c:pt>
                <c:pt idx="789">
                  <c:v>293.93799999999999</c:v>
                </c:pt>
                <c:pt idx="790">
                  <c:v>291.40600000000001</c:v>
                </c:pt>
                <c:pt idx="791">
                  <c:v>291.36799999999999</c:v>
                </c:pt>
                <c:pt idx="792">
                  <c:v>292.52499999999998</c:v>
                </c:pt>
                <c:pt idx="793">
                  <c:v>293.29300000000001</c:v>
                </c:pt>
                <c:pt idx="794">
                  <c:v>294.38</c:v>
                </c:pt>
                <c:pt idx="795">
                  <c:v>293.96300000000002</c:v>
                </c:pt>
                <c:pt idx="796">
                  <c:v>292.09100000000001</c:v>
                </c:pt>
                <c:pt idx="797">
                  <c:v>290.75400000000002</c:v>
                </c:pt>
                <c:pt idx="798">
                  <c:v>290.803</c:v>
                </c:pt>
                <c:pt idx="799">
                  <c:v>291.17099999999999</c:v>
                </c:pt>
                <c:pt idx="800">
                  <c:v>292.25599999999997</c:v>
                </c:pt>
                <c:pt idx="801">
                  <c:v>290.91800000000001</c:v>
                </c:pt>
                <c:pt idx="802">
                  <c:v>291.20299999999997</c:v>
                </c:pt>
                <c:pt idx="803">
                  <c:v>291.63600000000002</c:v>
                </c:pt>
                <c:pt idx="804">
                  <c:v>288.49200000000002</c:v>
                </c:pt>
                <c:pt idx="805">
                  <c:v>287.35500000000002</c:v>
                </c:pt>
                <c:pt idx="806">
                  <c:v>290.16199999999998</c:v>
                </c:pt>
                <c:pt idx="807">
                  <c:v>291.685</c:v>
                </c:pt>
                <c:pt idx="808">
                  <c:v>290.72000000000003</c:v>
                </c:pt>
                <c:pt idx="809">
                  <c:v>291.02999999999997</c:v>
                </c:pt>
                <c:pt idx="810">
                  <c:v>288.56299999999999</c:v>
                </c:pt>
                <c:pt idx="811">
                  <c:v>289.54899999999998</c:v>
                </c:pt>
                <c:pt idx="812">
                  <c:v>289.32</c:v>
                </c:pt>
                <c:pt idx="813">
                  <c:v>290.387</c:v>
                </c:pt>
                <c:pt idx="814">
                  <c:v>288.57900000000001</c:v>
                </c:pt>
                <c:pt idx="815">
                  <c:v>287.88900000000001</c:v>
                </c:pt>
                <c:pt idx="816">
                  <c:v>288.863</c:v>
                </c:pt>
                <c:pt idx="817">
                  <c:v>287.303</c:v>
                </c:pt>
                <c:pt idx="818">
                  <c:v>287.64800000000002</c:v>
                </c:pt>
                <c:pt idx="819">
                  <c:v>289.34199999999998</c:v>
                </c:pt>
                <c:pt idx="820">
                  <c:v>290.51900000000001</c:v>
                </c:pt>
                <c:pt idx="821">
                  <c:v>291.59899999999999</c:v>
                </c:pt>
                <c:pt idx="822">
                  <c:v>290.166</c:v>
                </c:pt>
                <c:pt idx="823">
                  <c:v>287.96199999999999</c:v>
                </c:pt>
                <c:pt idx="824">
                  <c:v>287.88799999999998</c:v>
                </c:pt>
                <c:pt idx="825">
                  <c:v>286.82799999999997</c:v>
                </c:pt>
                <c:pt idx="826">
                  <c:v>285.791</c:v>
                </c:pt>
                <c:pt idx="827">
                  <c:v>285.57600000000002</c:v>
                </c:pt>
                <c:pt idx="828">
                  <c:v>286.35500000000002</c:v>
                </c:pt>
                <c:pt idx="829">
                  <c:v>287.29899999999998</c:v>
                </c:pt>
                <c:pt idx="830">
                  <c:v>287.87599999999998</c:v>
                </c:pt>
                <c:pt idx="831">
                  <c:v>288.36200000000002</c:v>
                </c:pt>
                <c:pt idx="832">
                  <c:v>285.02499999999998</c:v>
                </c:pt>
                <c:pt idx="833">
                  <c:v>284.904</c:v>
                </c:pt>
                <c:pt idx="834">
                  <c:v>285.68799999999999</c:v>
                </c:pt>
                <c:pt idx="835">
                  <c:v>287.09199999999998</c:v>
                </c:pt>
                <c:pt idx="836">
                  <c:v>286.99299999999999</c:v>
                </c:pt>
                <c:pt idx="837">
                  <c:v>287.291</c:v>
                </c:pt>
                <c:pt idx="838">
                  <c:v>286.89100000000002</c:v>
                </c:pt>
                <c:pt idx="839">
                  <c:v>287.45299999999997</c:v>
                </c:pt>
                <c:pt idx="840">
                  <c:v>288.38299999999998</c:v>
                </c:pt>
                <c:pt idx="841">
                  <c:v>288.24599999999998</c:v>
                </c:pt>
                <c:pt idx="842">
                  <c:v>284.96300000000002</c:v>
                </c:pt>
                <c:pt idx="843">
                  <c:v>285.71600000000001</c:v>
                </c:pt>
                <c:pt idx="844">
                  <c:v>289.101</c:v>
                </c:pt>
                <c:pt idx="845">
                  <c:v>287.77300000000002</c:v>
                </c:pt>
                <c:pt idx="846">
                  <c:v>289.76600000000002</c:v>
                </c:pt>
                <c:pt idx="847">
                  <c:v>289.72500000000002</c:v>
                </c:pt>
                <c:pt idx="848">
                  <c:v>289.86599999999999</c:v>
                </c:pt>
                <c:pt idx="849">
                  <c:v>287.73399999999998</c:v>
                </c:pt>
                <c:pt idx="850">
                  <c:v>288.64600000000002</c:v>
                </c:pt>
                <c:pt idx="851">
                  <c:v>286.71800000000002</c:v>
                </c:pt>
                <c:pt idx="852">
                  <c:v>286.089</c:v>
                </c:pt>
                <c:pt idx="853">
                  <c:v>285.05500000000001</c:v>
                </c:pt>
                <c:pt idx="854">
                  <c:v>285.69200000000001</c:v>
                </c:pt>
                <c:pt idx="855">
                  <c:v>287.62900000000002</c:v>
                </c:pt>
                <c:pt idx="856">
                  <c:v>289.33999999999997</c:v>
                </c:pt>
                <c:pt idx="857">
                  <c:v>286.92</c:v>
                </c:pt>
                <c:pt idx="858">
                  <c:v>285.50200000000001</c:v>
                </c:pt>
                <c:pt idx="859">
                  <c:v>282.69900000000001</c:v>
                </c:pt>
                <c:pt idx="860">
                  <c:v>283.39400000000001</c:v>
                </c:pt>
                <c:pt idx="861">
                  <c:v>284.62400000000002</c:v>
                </c:pt>
                <c:pt idx="862">
                  <c:v>285.608</c:v>
                </c:pt>
                <c:pt idx="863">
                  <c:v>284.78399999999999</c:v>
                </c:pt>
                <c:pt idx="864">
                  <c:v>282.04000000000002</c:v>
                </c:pt>
                <c:pt idx="865">
                  <c:v>283.18099999999998</c:v>
                </c:pt>
                <c:pt idx="866">
                  <c:v>281.68700000000001</c:v>
                </c:pt>
                <c:pt idx="867">
                  <c:v>280.36599999999999</c:v>
                </c:pt>
                <c:pt idx="868">
                  <c:v>279.56299999999999</c:v>
                </c:pt>
                <c:pt idx="869">
                  <c:v>279.70100000000002</c:v>
                </c:pt>
                <c:pt idx="870">
                  <c:v>279.96699999999998</c:v>
                </c:pt>
                <c:pt idx="871">
                  <c:v>281.69600000000003</c:v>
                </c:pt>
                <c:pt idx="872">
                  <c:v>283.16800000000001</c:v>
                </c:pt>
                <c:pt idx="873">
                  <c:v>284.62400000000002</c:v>
                </c:pt>
                <c:pt idx="874">
                  <c:v>284.012</c:v>
                </c:pt>
                <c:pt idx="875">
                  <c:v>285.93200000000002</c:v>
                </c:pt>
                <c:pt idx="876">
                  <c:v>284.08</c:v>
                </c:pt>
                <c:pt idx="877">
                  <c:v>282.15600000000001</c:v>
                </c:pt>
                <c:pt idx="878">
                  <c:v>283.33999999999997</c:v>
                </c:pt>
                <c:pt idx="879">
                  <c:v>282.05799999999999</c:v>
                </c:pt>
                <c:pt idx="880">
                  <c:v>283.46499999999997</c:v>
                </c:pt>
                <c:pt idx="881">
                  <c:v>285.48399999999998</c:v>
                </c:pt>
                <c:pt idx="882">
                  <c:v>285.51299999999998</c:v>
                </c:pt>
                <c:pt idx="883">
                  <c:v>286.29599999999999</c:v>
                </c:pt>
                <c:pt idx="884">
                  <c:v>289.85500000000002</c:v>
                </c:pt>
                <c:pt idx="885">
                  <c:v>286.16500000000002</c:v>
                </c:pt>
                <c:pt idx="886">
                  <c:v>283.27100000000002</c:v>
                </c:pt>
                <c:pt idx="887">
                  <c:v>282.86200000000002</c:v>
                </c:pt>
                <c:pt idx="888">
                  <c:v>282.79700000000003</c:v>
                </c:pt>
                <c:pt idx="889">
                  <c:v>284.35199999999998</c:v>
                </c:pt>
                <c:pt idx="890">
                  <c:v>285.18299999999999</c:v>
                </c:pt>
                <c:pt idx="891">
                  <c:v>284.33999999999997</c:v>
                </c:pt>
                <c:pt idx="892">
                  <c:v>285.60599999999999</c:v>
                </c:pt>
                <c:pt idx="893">
                  <c:v>284.73200000000003</c:v>
                </c:pt>
                <c:pt idx="894">
                  <c:v>285.827</c:v>
                </c:pt>
                <c:pt idx="895">
                  <c:v>285.28300000000002</c:v>
                </c:pt>
                <c:pt idx="896">
                  <c:v>283.32499999999999</c:v>
                </c:pt>
                <c:pt idx="897">
                  <c:v>282.81799999999998</c:v>
                </c:pt>
                <c:pt idx="898">
                  <c:v>283.077</c:v>
                </c:pt>
                <c:pt idx="899">
                  <c:v>284.41699999999997</c:v>
                </c:pt>
                <c:pt idx="900">
                  <c:v>286.065</c:v>
                </c:pt>
                <c:pt idx="901">
                  <c:v>285.26100000000002</c:v>
                </c:pt>
                <c:pt idx="902">
                  <c:v>283.77300000000002</c:v>
                </c:pt>
                <c:pt idx="903">
                  <c:v>282.815</c:v>
                </c:pt>
                <c:pt idx="904">
                  <c:v>282.99200000000002</c:v>
                </c:pt>
                <c:pt idx="905">
                  <c:v>284.08499999999998</c:v>
                </c:pt>
                <c:pt idx="906">
                  <c:v>284.108</c:v>
                </c:pt>
                <c:pt idx="907">
                  <c:v>281.63400000000001</c:v>
                </c:pt>
                <c:pt idx="908">
                  <c:v>280.62099999999998</c:v>
                </c:pt>
                <c:pt idx="909">
                  <c:v>282.75700000000001</c:v>
                </c:pt>
                <c:pt idx="910">
                  <c:v>285.178</c:v>
                </c:pt>
                <c:pt idx="911">
                  <c:v>286.2</c:v>
                </c:pt>
                <c:pt idx="912">
                  <c:v>283.68299999999999</c:v>
                </c:pt>
                <c:pt idx="913">
                  <c:v>281.77499999999998</c:v>
                </c:pt>
                <c:pt idx="914">
                  <c:v>282.154</c:v>
                </c:pt>
                <c:pt idx="915">
                  <c:v>282.41300000000001</c:v>
                </c:pt>
                <c:pt idx="916">
                  <c:v>283.988</c:v>
                </c:pt>
                <c:pt idx="917">
                  <c:v>283.70699999999999</c:v>
                </c:pt>
                <c:pt idx="918">
                  <c:v>284.72300000000001</c:v>
                </c:pt>
                <c:pt idx="919">
                  <c:v>285.58100000000002</c:v>
                </c:pt>
                <c:pt idx="920">
                  <c:v>287.98</c:v>
                </c:pt>
                <c:pt idx="921">
                  <c:v>289.23</c:v>
                </c:pt>
                <c:pt idx="922">
                  <c:v>290.41699999999997</c:v>
                </c:pt>
                <c:pt idx="923">
                  <c:v>291.36500000000001</c:v>
                </c:pt>
                <c:pt idx="924">
                  <c:v>286.92399999999998</c:v>
                </c:pt>
                <c:pt idx="925">
                  <c:v>285.19</c:v>
                </c:pt>
                <c:pt idx="926">
                  <c:v>284.06799999999998</c:v>
                </c:pt>
                <c:pt idx="927">
                  <c:v>282.79000000000002</c:v>
                </c:pt>
                <c:pt idx="928">
                  <c:v>282.25400000000002</c:v>
                </c:pt>
                <c:pt idx="929">
                  <c:v>281.928</c:v>
                </c:pt>
                <c:pt idx="930">
                  <c:v>282.661</c:v>
                </c:pt>
                <c:pt idx="931">
                  <c:v>284.38299999999998</c:v>
                </c:pt>
                <c:pt idx="932">
                  <c:v>286.67200000000003</c:v>
                </c:pt>
                <c:pt idx="933">
                  <c:v>287.08699999999999</c:v>
                </c:pt>
                <c:pt idx="934">
                  <c:v>286.12400000000002</c:v>
                </c:pt>
                <c:pt idx="935">
                  <c:v>286.40300000000002</c:v>
                </c:pt>
                <c:pt idx="936">
                  <c:v>285.827</c:v>
                </c:pt>
                <c:pt idx="937">
                  <c:v>286.22300000000001</c:v>
                </c:pt>
                <c:pt idx="938">
                  <c:v>286.89</c:v>
                </c:pt>
                <c:pt idx="939">
                  <c:v>287.589</c:v>
                </c:pt>
                <c:pt idx="940">
                  <c:v>289.32900000000001</c:v>
                </c:pt>
                <c:pt idx="941">
                  <c:v>289.58800000000002</c:v>
                </c:pt>
                <c:pt idx="942">
                  <c:v>287.03399999999999</c:v>
                </c:pt>
                <c:pt idx="943">
                  <c:v>288.61900000000003</c:v>
                </c:pt>
                <c:pt idx="944">
                  <c:v>288.83</c:v>
                </c:pt>
                <c:pt idx="945">
                  <c:v>286.07499999999999</c:v>
                </c:pt>
                <c:pt idx="946">
                  <c:v>287.36</c:v>
                </c:pt>
                <c:pt idx="947">
                  <c:v>287.93599999999998</c:v>
                </c:pt>
                <c:pt idx="948">
                  <c:v>288.04199999999997</c:v>
                </c:pt>
                <c:pt idx="949">
                  <c:v>289.89299999999997</c:v>
                </c:pt>
                <c:pt idx="950">
                  <c:v>291.99099999999999</c:v>
                </c:pt>
                <c:pt idx="951">
                  <c:v>292.459</c:v>
                </c:pt>
                <c:pt idx="952">
                  <c:v>290.71699999999998</c:v>
                </c:pt>
                <c:pt idx="953">
                  <c:v>291.387</c:v>
                </c:pt>
                <c:pt idx="954">
                  <c:v>293.16399999999999</c:v>
                </c:pt>
                <c:pt idx="955">
                  <c:v>294.11399999999998</c:v>
                </c:pt>
                <c:pt idx="956">
                  <c:v>289.51799999999997</c:v>
                </c:pt>
                <c:pt idx="957">
                  <c:v>288.02699999999999</c:v>
                </c:pt>
                <c:pt idx="958">
                  <c:v>286.33499999999998</c:v>
                </c:pt>
                <c:pt idx="959">
                  <c:v>286.48899999999998</c:v>
                </c:pt>
                <c:pt idx="960">
                  <c:v>288.75599999999997</c:v>
                </c:pt>
                <c:pt idx="961">
                  <c:v>288.858</c:v>
                </c:pt>
                <c:pt idx="962">
                  <c:v>290.49200000000002</c:v>
                </c:pt>
                <c:pt idx="963">
                  <c:v>290.94099999999997</c:v>
                </c:pt>
                <c:pt idx="964">
                  <c:v>291.53500000000003</c:v>
                </c:pt>
                <c:pt idx="965">
                  <c:v>293.80500000000001</c:v>
                </c:pt>
                <c:pt idx="966">
                  <c:v>294.22300000000001</c:v>
                </c:pt>
                <c:pt idx="967">
                  <c:v>292.459</c:v>
                </c:pt>
                <c:pt idx="968">
                  <c:v>291.50700000000001</c:v>
                </c:pt>
                <c:pt idx="969">
                  <c:v>286.80200000000002</c:v>
                </c:pt>
                <c:pt idx="970">
                  <c:v>286.21100000000001</c:v>
                </c:pt>
                <c:pt idx="971">
                  <c:v>287.291</c:v>
                </c:pt>
                <c:pt idx="972">
                  <c:v>288.39699999999999</c:v>
                </c:pt>
                <c:pt idx="973">
                  <c:v>290.16399999999999</c:v>
                </c:pt>
                <c:pt idx="974">
                  <c:v>290.28899999999999</c:v>
                </c:pt>
                <c:pt idx="975">
                  <c:v>289.31599999999997</c:v>
                </c:pt>
                <c:pt idx="976">
                  <c:v>290.012</c:v>
                </c:pt>
                <c:pt idx="977">
                  <c:v>290.25599999999997</c:v>
                </c:pt>
                <c:pt idx="978">
                  <c:v>289.916</c:v>
                </c:pt>
                <c:pt idx="979">
                  <c:v>290.673</c:v>
                </c:pt>
                <c:pt idx="980">
                  <c:v>293.52100000000002</c:v>
                </c:pt>
                <c:pt idx="981">
                  <c:v>294.88299999999998</c:v>
                </c:pt>
                <c:pt idx="982">
                  <c:v>295.267</c:v>
                </c:pt>
                <c:pt idx="983">
                  <c:v>293.714</c:v>
                </c:pt>
                <c:pt idx="984">
                  <c:v>292.00099999999998</c:v>
                </c:pt>
                <c:pt idx="985">
                  <c:v>290.76900000000001</c:v>
                </c:pt>
                <c:pt idx="986">
                  <c:v>291.99</c:v>
                </c:pt>
                <c:pt idx="987">
                  <c:v>292.18700000000001</c:v>
                </c:pt>
                <c:pt idx="988">
                  <c:v>294.685</c:v>
                </c:pt>
                <c:pt idx="989">
                  <c:v>292.95299999999997</c:v>
                </c:pt>
                <c:pt idx="990">
                  <c:v>292.88200000000001</c:v>
                </c:pt>
                <c:pt idx="991">
                  <c:v>294.58999999999997</c:v>
                </c:pt>
                <c:pt idx="992">
                  <c:v>293.59699999999998</c:v>
                </c:pt>
                <c:pt idx="993">
                  <c:v>295.47199999999998</c:v>
                </c:pt>
                <c:pt idx="994">
                  <c:v>293.90300000000002</c:v>
                </c:pt>
                <c:pt idx="995">
                  <c:v>293.83699999999999</c:v>
                </c:pt>
                <c:pt idx="996">
                  <c:v>294.04899999999998</c:v>
                </c:pt>
                <c:pt idx="997">
                  <c:v>294.27699999999999</c:v>
                </c:pt>
                <c:pt idx="998">
                  <c:v>295.26600000000002</c:v>
                </c:pt>
                <c:pt idx="999">
                  <c:v>297.80900000000003</c:v>
                </c:pt>
                <c:pt idx="1000">
                  <c:v>298.03500000000003</c:v>
                </c:pt>
                <c:pt idx="1001">
                  <c:v>297.911</c:v>
                </c:pt>
                <c:pt idx="1002">
                  <c:v>295.82100000000003</c:v>
                </c:pt>
                <c:pt idx="1003">
                  <c:v>297.476</c:v>
                </c:pt>
                <c:pt idx="1004">
                  <c:v>299.21300000000002</c:v>
                </c:pt>
                <c:pt idx="1005">
                  <c:v>298.65100000000001</c:v>
                </c:pt>
                <c:pt idx="1006">
                  <c:v>300.19200000000001</c:v>
                </c:pt>
                <c:pt idx="1007">
                  <c:v>300.89299999999997</c:v>
                </c:pt>
                <c:pt idx="1008">
                  <c:v>298.55200000000002</c:v>
                </c:pt>
                <c:pt idx="1009">
                  <c:v>294.78199999999998</c:v>
                </c:pt>
                <c:pt idx="1010">
                  <c:v>295.36</c:v>
                </c:pt>
                <c:pt idx="1011">
                  <c:v>293.67399999999998</c:v>
                </c:pt>
                <c:pt idx="1012">
                  <c:v>295.32299999999998</c:v>
                </c:pt>
                <c:pt idx="1013">
                  <c:v>295.29899999999998</c:v>
                </c:pt>
                <c:pt idx="1014">
                  <c:v>296.50400000000002</c:v>
                </c:pt>
                <c:pt idx="1015">
                  <c:v>298.02100000000002</c:v>
                </c:pt>
                <c:pt idx="1016">
                  <c:v>298.08600000000001</c:v>
                </c:pt>
                <c:pt idx="1017">
                  <c:v>297.30399999999997</c:v>
                </c:pt>
                <c:pt idx="1018">
                  <c:v>297.87900000000002</c:v>
                </c:pt>
                <c:pt idx="1019">
                  <c:v>296.65499999999997</c:v>
                </c:pt>
                <c:pt idx="1020">
                  <c:v>296.58600000000001</c:v>
                </c:pt>
                <c:pt idx="1021">
                  <c:v>296.07299999999998</c:v>
                </c:pt>
                <c:pt idx="1022">
                  <c:v>299.46699999999998</c:v>
                </c:pt>
                <c:pt idx="1023">
                  <c:v>299.86200000000002</c:v>
                </c:pt>
                <c:pt idx="1024">
                  <c:v>300.26799999999997</c:v>
                </c:pt>
                <c:pt idx="1025">
                  <c:v>303.39499999999998</c:v>
                </c:pt>
                <c:pt idx="1026">
                  <c:v>304.62200000000001</c:v>
                </c:pt>
                <c:pt idx="1027">
                  <c:v>305.34800000000001</c:v>
                </c:pt>
                <c:pt idx="1028">
                  <c:v>301.22699999999998</c:v>
                </c:pt>
                <c:pt idx="1029">
                  <c:v>298.42</c:v>
                </c:pt>
                <c:pt idx="1030">
                  <c:v>300.16500000000002</c:v>
                </c:pt>
                <c:pt idx="1031">
                  <c:v>297.565</c:v>
                </c:pt>
                <c:pt idx="1032">
                  <c:v>298.733</c:v>
                </c:pt>
                <c:pt idx="1033">
                  <c:v>299.387</c:v>
                </c:pt>
                <c:pt idx="1034">
                  <c:v>300.62200000000001</c:v>
                </c:pt>
                <c:pt idx="1035">
                  <c:v>302.63200000000001</c:v>
                </c:pt>
                <c:pt idx="1036">
                  <c:v>298.68</c:v>
                </c:pt>
                <c:pt idx="1037">
                  <c:v>295.185</c:v>
                </c:pt>
                <c:pt idx="1038">
                  <c:v>295.63400000000001</c:v>
                </c:pt>
                <c:pt idx="1039">
                  <c:v>297.54599999999999</c:v>
                </c:pt>
                <c:pt idx="1040">
                  <c:v>300.43900000000002</c:v>
                </c:pt>
                <c:pt idx="1041">
                  <c:v>297.637</c:v>
                </c:pt>
                <c:pt idx="1042">
                  <c:v>298.21499999999997</c:v>
                </c:pt>
                <c:pt idx="1043">
                  <c:v>299.85500000000002</c:v>
                </c:pt>
                <c:pt idx="1044">
                  <c:v>301.22000000000003</c:v>
                </c:pt>
                <c:pt idx="1045">
                  <c:v>302.31099999999998</c:v>
                </c:pt>
                <c:pt idx="1046">
                  <c:v>300.00599999999997</c:v>
                </c:pt>
                <c:pt idx="1047">
                  <c:v>298.48700000000002</c:v>
                </c:pt>
                <c:pt idx="1048">
                  <c:v>297.017</c:v>
                </c:pt>
                <c:pt idx="1049">
                  <c:v>296.11500000000001</c:v>
                </c:pt>
                <c:pt idx="1050">
                  <c:v>297.08600000000001</c:v>
                </c:pt>
                <c:pt idx="1051">
                  <c:v>297.91199999999998</c:v>
                </c:pt>
                <c:pt idx="1052">
                  <c:v>298.39800000000002</c:v>
                </c:pt>
                <c:pt idx="1053">
                  <c:v>298.08100000000002</c:v>
                </c:pt>
                <c:pt idx="1054">
                  <c:v>297.06099999999998</c:v>
                </c:pt>
                <c:pt idx="1055">
                  <c:v>298.70999999999998</c:v>
                </c:pt>
                <c:pt idx="1056">
                  <c:v>300.041</c:v>
                </c:pt>
                <c:pt idx="1057">
                  <c:v>300.80700000000002</c:v>
                </c:pt>
                <c:pt idx="1058">
                  <c:v>301.64600000000002</c:v>
                </c:pt>
                <c:pt idx="1059">
                  <c:v>300.83699999999999</c:v>
                </c:pt>
                <c:pt idx="1060">
                  <c:v>300.30200000000002</c:v>
                </c:pt>
                <c:pt idx="1061">
                  <c:v>300.83100000000002</c:v>
                </c:pt>
                <c:pt idx="1062">
                  <c:v>300.178</c:v>
                </c:pt>
                <c:pt idx="1063">
                  <c:v>296.79899999999998</c:v>
                </c:pt>
                <c:pt idx="1064">
                  <c:v>296.37</c:v>
                </c:pt>
                <c:pt idx="1065">
                  <c:v>297.69600000000003</c:v>
                </c:pt>
                <c:pt idx="1066">
                  <c:v>299.81200000000001</c:v>
                </c:pt>
                <c:pt idx="1067">
                  <c:v>301.74099999999999</c:v>
                </c:pt>
                <c:pt idx="1068">
                  <c:v>301.34199999999998</c:v>
                </c:pt>
                <c:pt idx="1069">
                  <c:v>300.81200000000001</c:v>
                </c:pt>
                <c:pt idx="1070">
                  <c:v>301.81299999999999</c:v>
                </c:pt>
                <c:pt idx="1071">
                  <c:v>302.38099999999997</c:v>
                </c:pt>
                <c:pt idx="1072">
                  <c:v>304.27499999999998</c:v>
                </c:pt>
                <c:pt idx="1073">
                  <c:v>304.053</c:v>
                </c:pt>
                <c:pt idx="1074">
                  <c:v>301.09500000000003</c:v>
                </c:pt>
                <c:pt idx="1075">
                  <c:v>300.14699999999999</c:v>
                </c:pt>
                <c:pt idx="1076">
                  <c:v>299.577</c:v>
                </c:pt>
                <c:pt idx="1077">
                  <c:v>297.10000000000002</c:v>
                </c:pt>
                <c:pt idx="1078">
                  <c:v>298.61599999999999</c:v>
                </c:pt>
                <c:pt idx="1079">
                  <c:v>300.70100000000002</c:v>
                </c:pt>
                <c:pt idx="1080">
                  <c:v>303.47699999999998</c:v>
                </c:pt>
                <c:pt idx="1081">
                  <c:v>304.78199999999998</c:v>
                </c:pt>
                <c:pt idx="1082">
                  <c:v>304.625</c:v>
                </c:pt>
                <c:pt idx="1083">
                  <c:v>304.46499999999997</c:v>
                </c:pt>
                <c:pt idx="1084">
                  <c:v>305.26</c:v>
                </c:pt>
                <c:pt idx="1085">
                  <c:v>305.31900000000002</c:v>
                </c:pt>
                <c:pt idx="1086">
                  <c:v>300.23</c:v>
                </c:pt>
                <c:pt idx="1087">
                  <c:v>297.13900000000001</c:v>
                </c:pt>
                <c:pt idx="1088">
                  <c:v>295.93200000000002</c:v>
                </c:pt>
                <c:pt idx="1089">
                  <c:v>296.8</c:v>
                </c:pt>
                <c:pt idx="1090">
                  <c:v>298.06</c:v>
                </c:pt>
                <c:pt idx="1091">
                  <c:v>299.755</c:v>
                </c:pt>
                <c:pt idx="1092">
                  <c:v>300.80799999999999</c:v>
                </c:pt>
                <c:pt idx="1093">
                  <c:v>300.18599999999998</c:v>
                </c:pt>
                <c:pt idx="1094">
                  <c:v>302.78100000000001</c:v>
                </c:pt>
                <c:pt idx="1095">
                  <c:v>300.983</c:v>
                </c:pt>
                <c:pt idx="1096">
                  <c:v>298.56599999999997</c:v>
                </c:pt>
                <c:pt idx="1097">
                  <c:v>297.57</c:v>
                </c:pt>
                <c:pt idx="1098">
                  <c:v>295.94799999999998</c:v>
                </c:pt>
                <c:pt idx="1099">
                  <c:v>293.64400000000001</c:v>
                </c:pt>
                <c:pt idx="1100">
                  <c:v>294.23200000000003</c:v>
                </c:pt>
                <c:pt idx="1101">
                  <c:v>296.06700000000001</c:v>
                </c:pt>
                <c:pt idx="1102">
                  <c:v>298.28399999999999</c:v>
                </c:pt>
                <c:pt idx="1103">
                  <c:v>299.11200000000002</c:v>
                </c:pt>
                <c:pt idx="1104">
                  <c:v>299.15100000000001</c:v>
                </c:pt>
                <c:pt idx="1105">
                  <c:v>299.61399999999998</c:v>
                </c:pt>
                <c:pt idx="1106">
                  <c:v>301.55599999999998</c:v>
                </c:pt>
                <c:pt idx="1107">
                  <c:v>301.041</c:v>
                </c:pt>
                <c:pt idx="1108">
                  <c:v>302.82799999999997</c:v>
                </c:pt>
                <c:pt idx="1109">
                  <c:v>303.39999999999998</c:v>
                </c:pt>
                <c:pt idx="1110">
                  <c:v>303.01499999999999</c:v>
                </c:pt>
                <c:pt idx="1111">
                  <c:v>303.37099999999998</c:v>
                </c:pt>
                <c:pt idx="1112">
                  <c:v>302.62400000000002</c:v>
                </c:pt>
                <c:pt idx="1113">
                  <c:v>301.29199999999997</c:v>
                </c:pt>
                <c:pt idx="1114">
                  <c:v>301.916</c:v>
                </c:pt>
                <c:pt idx="1115">
                  <c:v>301.96600000000001</c:v>
                </c:pt>
                <c:pt idx="1116">
                  <c:v>300.57600000000002</c:v>
                </c:pt>
                <c:pt idx="1117">
                  <c:v>297.85899999999998</c:v>
                </c:pt>
                <c:pt idx="1118">
                  <c:v>296.101</c:v>
                </c:pt>
                <c:pt idx="1119">
                  <c:v>297.71600000000001</c:v>
                </c:pt>
                <c:pt idx="1120">
                  <c:v>298.52199999999999</c:v>
                </c:pt>
                <c:pt idx="1121">
                  <c:v>298.33499999999998</c:v>
                </c:pt>
                <c:pt idx="1122">
                  <c:v>295.37799999999999</c:v>
                </c:pt>
                <c:pt idx="1123">
                  <c:v>294.971</c:v>
                </c:pt>
                <c:pt idx="1124">
                  <c:v>294.15600000000001</c:v>
                </c:pt>
                <c:pt idx="1125">
                  <c:v>295.012</c:v>
                </c:pt>
                <c:pt idx="1126">
                  <c:v>294.42500000000001</c:v>
                </c:pt>
                <c:pt idx="1127">
                  <c:v>290.017</c:v>
                </c:pt>
                <c:pt idx="1128">
                  <c:v>290.25099999999998</c:v>
                </c:pt>
                <c:pt idx="1129">
                  <c:v>290.66500000000002</c:v>
                </c:pt>
                <c:pt idx="1130">
                  <c:v>291.839</c:v>
                </c:pt>
                <c:pt idx="1131">
                  <c:v>292.99</c:v>
                </c:pt>
                <c:pt idx="1132">
                  <c:v>293.74599999999998</c:v>
                </c:pt>
                <c:pt idx="1133">
                  <c:v>293.27199999999999</c:v>
                </c:pt>
                <c:pt idx="1134">
                  <c:v>289.94600000000003</c:v>
                </c:pt>
                <c:pt idx="1135">
                  <c:v>289.31200000000001</c:v>
                </c:pt>
                <c:pt idx="1136">
                  <c:v>290.03399999999999</c:v>
                </c:pt>
                <c:pt idx="1137">
                  <c:v>291.786</c:v>
                </c:pt>
                <c:pt idx="1138">
                  <c:v>293.10700000000003</c:v>
                </c:pt>
                <c:pt idx="1139">
                  <c:v>294.06299999999999</c:v>
                </c:pt>
                <c:pt idx="1140">
                  <c:v>292.38900000000001</c:v>
                </c:pt>
                <c:pt idx="1141">
                  <c:v>291.72800000000001</c:v>
                </c:pt>
                <c:pt idx="1142">
                  <c:v>293.33999999999997</c:v>
                </c:pt>
                <c:pt idx="1143">
                  <c:v>294.36399999999998</c:v>
                </c:pt>
                <c:pt idx="1144">
                  <c:v>293.32400000000001</c:v>
                </c:pt>
                <c:pt idx="1145">
                  <c:v>291.57799999999997</c:v>
                </c:pt>
                <c:pt idx="1146">
                  <c:v>291.447</c:v>
                </c:pt>
                <c:pt idx="1147">
                  <c:v>292.25200000000001</c:v>
                </c:pt>
                <c:pt idx="1148">
                  <c:v>290.084</c:v>
                </c:pt>
                <c:pt idx="1149">
                  <c:v>289.50400000000002</c:v>
                </c:pt>
                <c:pt idx="1150">
                  <c:v>288.875</c:v>
                </c:pt>
                <c:pt idx="1151">
                  <c:v>288.68099999999998</c:v>
                </c:pt>
                <c:pt idx="1152">
                  <c:v>289.60700000000003</c:v>
                </c:pt>
                <c:pt idx="1153">
                  <c:v>290.565</c:v>
                </c:pt>
                <c:pt idx="1154">
                  <c:v>288.86200000000002</c:v>
                </c:pt>
                <c:pt idx="1155">
                  <c:v>286.83600000000001</c:v>
                </c:pt>
                <c:pt idx="1156">
                  <c:v>287.45</c:v>
                </c:pt>
                <c:pt idx="1157">
                  <c:v>286.98500000000001</c:v>
                </c:pt>
                <c:pt idx="1158">
                  <c:v>287.88900000000001</c:v>
                </c:pt>
                <c:pt idx="1159">
                  <c:v>289.35000000000002</c:v>
                </c:pt>
                <c:pt idx="1160">
                  <c:v>289.08600000000001</c:v>
                </c:pt>
                <c:pt idx="1161">
                  <c:v>287.25900000000001</c:v>
                </c:pt>
                <c:pt idx="1162">
                  <c:v>286.33999999999997</c:v>
                </c:pt>
                <c:pt idx="1163">
                  <c:v>285.8</c:v>
                </c:pt>
                <c:pt idx="1164">
                  <c:v>286.87700000000001</c:v>
                </c:pt>
                <c:pt idx="1165">
                  <c:v>289.43200000000002</c:v>
                </c:pt>
                <c:pt idx="1166">
                  <c:v>290.84800000000001</c:v>
                </c:pt>
                <c:pt idx="1167">
                  <c:v>290.36200000000002</c:v>
                </c:pt>
                <c:pt idx="1168">
                  <c:v>290.82799999999997</c:v>
                </c:pt>
                <c:pt idx="1169">
                  <c:v>291.76799999999997</c:v>
                </c:pt>
                <c:pt idx="1170">
                  <c:v>289.90199999999999</c:v>
                </c:pt>
                <c:pt idx="1171">
                  <c:v>287.68799999999999</c:v>
                </c:pt>
                <c:pt idx="1172">
                  <c:v>286.68</c:v>
                </c:pt>
                <c:pt idx="1173">
                  <c:v>285.46600000000001</c:v>
                </c:pt>
                <c:pt idx="1174">
                  <c:v>287.41300000000001</c:v>
                </c:pt>
                <c:pt idx="1175">
                  <c:v>287.411</c:v>
                </c:pt>
                <c:pt idx="1176">
                  <c:v>287.08199999999999</c:v>
                </c:pt>
                <c:pt idx="1177">
                  <c:v>288.19400000000002</c:v>
                </c:pt>
                <c:pt idx="1178">
                  <c:v>287.90800000000002</c:v>
                </c:pt>
                <c:pt idx="1179">
                  <c:v>287.31700000000001</c:v>
                </c:pt>
                <c:pt idx="1180">
                  <c:v>285.01299999999998</c:v>
                </c:pt>
                <c:pt idx="1181">
                  <c:v>284.553</c:v>
                </c:pt>
                <c:pt idx="1182">
                  <c:v>283.23700000000002</c:v>
                </c:pt>
                <c:pt idx="1183">
                  <c:v>284.67</c:v>
                </c:pt>
                <c:pt idx="1184">
                  <c:v>284.54300000000001</c:v>
                </c:pt>
                <c:pt idx="1185">
                  <c:v>285.05099999999999</c:v>
                </c:pt>
                <c:pt idx="1186">
                  <c:v>288.02600000000001</c:v>
                </c:pt>
                <c:pt idx="1187">
                  <c:v>288.41300000000001</c:v>
                </c:pt>
                <c:pt idx="1188">
                  <c:v>288.43799999999999</c:v>
                </c:pt>
                <c:pt idx="1189">
                  <c:v>287.10899999999998</c:v>
                </c:pt>
                <c:pt idx="1190">
                  <c:v>287.04199999999997</c:v>
                </c:pt>
                <c:pt idx="1191">
                  <c:v>285.56200000000001</c:v>
                </c:pt>
                <c:pt idx="1192">
                  <c:v>287.726</c:v>
                </c:pt>
                <c:pt idx="1193">
                  <c:v>285.35700000000003</c:v>
                </c:pt>
                <c:pt idx="1194">
                  <c:v>282.60000000000002</c:v>
                </c:pt>
                <c:pt idx="1195">
                  <c:v>283.077</c:v>
                </c:pt>
                <c:pt idx="1196">
                  <c:v>288.17500000000001</c:v>
                </c:pt>
                <c:pt idx="1197">
                  <c:v>290.95</c:v>
                </c:pt>
                <c:pt idx="1198">
                  <c:v>285.49200000000002</c:v>
                </c:pt>
                <c:pt idx="1199">
                  <c:v>286.916</c:v>
                </c:pt>
                <c:pt idx="1200">
                  <c:v>285.84899999999999</c:v>
                </c:pt>
                <c:pt idx="1201">
                  <c:v>284.34399999999999</c:v>
                </c:pt>
                <c:pt idx="1202">
                  <c:v>282.36799999999999</c:v>
                </c:pt>
                <c:pt idx="1203">
                  <c:v>282.32600000000002</c:v>
                </c:pt>
                <c:pt idx="1204">
                  <c:v>282.27999999999997</c:v>
                </c:pt>
                <c:pt idx="1205">
                  <c:v>283.553</c:v>
                </c:pt>
                <c:pt idx="1206">
                  <c:v>284.351</c:v>
                </c:pt>
                <c:pt idx="1207">
                  <c:v>282.73599999999999</c:v>
                </c:pt>
                <c:pt idx="1208">
                  <c:v>282.173</c:v>
                </c:pt>
                <c:pt idx="1209">
                  <c:v>282.46899999999999</c:v>
                </c:pt>
                <c:pt idx="1210">
                  <c:v>283.99099999999999</c:v>
                </c:pt>
                <c:pt idx="1211">
                  <c:v>284.10599999999999</c:v>
                </c:pt>
                <c:pt idx="1212">
                  <c:v>281.93299999999999</c:v>
                </c:pt>
                <c:pt idx="1213">
                  <c:v>281.49799999999999</c:v>
                </c:pt>
                <c:pt idx="1214">
                  <c:v>282.197</c:v>
                </c:pt>
                <c:pt idx="1215">
                  <c:v>281.82400000000001</c:v>
                </c:pt>
                <c:pt idx="1216">
                  <c:v>283.27</c:v>
                </c:pt>
                <c:pt idx="1217">
                  <c:v>282.32299999999998</c:v>
                </c:pt>
                <c:pt idx="1218">
                  <c:v>281.70600000000002</c:v>
                </c:pt>
                <c:pt idx="1219">
                  <c:v>282.07</c:v>
                </c:pt>
                <c:pt idx="1220">
                  <c:v>280.30500000000001</c:v>
                </c:pt>
                <c:pt idx="1221">
                  <c:v>280.51600000000002</c:v>
                </c:pt>
                <c:pt idx="1222">
                  <c:v>281.733</c:v>
                </c:pt>
                <c:pt idx="1223">
                  <c:v>282.60199999999998</c:v>
                </c:pt>
                <c:pt idx="1224">
                  <c:v>285.38299999999998</c:v>
                </c:pt>
                <c:pt idx="1225">
                  <c:v>287.96499999999997</c:v>
                </c:pt>
                <c:pt idx="1226">
                  <c:v>287.84800000000001</c:v>
                </c:pt>
                <c:pt idx="1227">
                  <c:v>287.53800000000001</c:v>
                </c:pt>
                <c:pt idx="1228">
                  <c:v>286.49799999999999</c:v>
                </c:pt>
                <c:pt idx="1229">
                  <c:v>285.95</c:v>
                </c:pt>
                <c:pt idx="1230">
                  <c:v>283.22800000000001</c:v>
                </c:pt>
                <c:pt idx="1231">
                  <c:v>281.61</c:v>
                </c:pt>
                <c:pt idx="1232">
                  <c:v>282.77199999999999</c:v>
                </c:pt>
                <c:pt idx="1233">
                  <c:v>282.91300000000001</c:v>
                </c:pt>
                <c:pt idx="1234">
                  <c:v>281.05399999999997</c:v>
                </c:pt>
                <c:pt idx="1235">
                  <c:v>280.78800000000001</c:v>
                </c:pt>
                <c:pt idx="1236">
                  <c:v>281.697</c:v>
                </c:pt>
                <c:pt idx="1237">
                  <c:v>283.04199999999997</c:v>
                </c:pt>
                <c:pt idx="1238">
                  <c:v>284.416</c:v>
                </c:pt>
                <c:pt idx="1239">
                  <c:v>288.755</c:v>
                </c:pt>
                <c:pt idx="1240">
                  <c:v>288.37900000000002</c:v>
                </c:pt>
                <c:pt idx="1241">
                  <c:v>289.89600000000002</c:v>
                </c:pt>
                <c:pt idx="1242">
                  <c:v>291.05799999999999</c:v>
                </c:pt>
                <c:pt idx="1243">
                  <c:v>289.43099999999998</c:v>
                </c:pt>
                <c:pt idx="1244">
                  <c:v>285.77300000000002</c:v>
                </c:pt>
                <c:pt idx="1245">
                  <c:v>287.959</c:v>
                </c:pt>
                <c:pt idx="1246">
                  <c:v>289.26400000000001</c:v>
                </c:pt>
                <c:pt idx="1247">
                  <c:v>289.36599999999999</c:v>
                </c:pt>
                <c:pt idx="1248">
                  <c:v>284.709</c:v>
                </c:pt>
                <c:pt idx="1249">
                  <c:v>283.33300000000003</c:v>
                </c:pt>
                <c:pt idx="1250">
                  <c:v>284.22500000000002</c:v>
                </c:pt>
                <c:pt idx="1251">
                  <c:v>285.42500000000001</c:v>
                </c:pt>
                <c:pt idx="1252">
                  <c:v>285.58199999999999</c:v>
                </c:pt>
                <c:pt idx="1253">
                  <c:v>284.09699999999998</c:v>
                </c:pt>
                <c:pt idx="1254">
                  <c:v>285.55500000000001</c:v>
                </c:pt>
                <c:pt idx="1255">
                  <c:v>286.59399999999999</c:v>
                </c:pt>
                <c:pt idx="1256">
                  <c:v>284.286</c:v>
                </c:pt>
                <c:pt idx="1257">
                  <c:v>282.59500000000003</c:v>
                </c:pt>
                <c:pt idx="1258">
                  <c:v>283.61900000000003</c:v>
                </c:pt>
                <c:pt idx="1259">
                  <c:v>284.87900000000002</c:v>
                </c:pt>
                <c:pt idx="1260">
                  <c:v>286.50700000000001</c:v>
                </c:pt>
                <c:pt idx="1261">
                  <c:v>290.94299999999998</c:v>
                </c:pt>
                <c:pt idx="1262">
                  <c:v>288.048</c:v>
                </c:pt>
                <c:pt idx="1263">
                  <c:v>288.82400000000001</c:v>
                </c:pt>
                <c:pt idx="1264">
                  <c:v>285.346</c:v>
                </c:pt>
                <c:pt idx="1265">
                  <c:v>284.30399999999997</c:v>
                </c:pt>
                <c:pt idx="1266">
                  <c:v>282.91699999999997</c:v>
                </c:pt>
                <c:pt idx="1267">
                  <c:v>284.62400000000002</c:v>
                </c:pt>
                <c:pt idx="1268">
                  <c:v>285.63099999999997</c:v>
                </c:pt>
                <c:pt idx="1269">
                  <c:v>285.20999999999998</c:v>
                </c:pt>
                <c:pt idx="1270">
                  <c:v>285.38</c:v>
                </c:pt>
                <c:pt idx="1271">
                  <c:v>286.58600000000001</c:v>
                </c:pt>
                <c:pt idx="1272">
                  <c:v>288.84399999999999</c:v>
                </c:pt>
                <c:pt idx="1273">
                  <c:v>288.59800000000001</c:v>
                </c:pt>
                <c:pt idx="1274">
                  <c:v>289.55500000000001</c:v>
                </c:pt>
                <c:pt idx="1275">
                  <c:v>287.40899999999999</c:v>
                </c:pt>
                <c:pt idx="1276">
                  <c:v>288.57499999999999</c:v>
                </c:pt>
                <c:pt idx="1277">
                  <c:v>287.64</c:v>
                </c:pt>
                <c:pt idx="1278">
                  <c:v>286.476</c:v>
                </c:pt>
                <c:pt idx="1279">
                  <c:v>287.51600000000002</c:v>
                </c:pt>
                <c:pt idx="1280">
                  <c:v>288.71199999999999</c:v>
                </c:pt>
                <c:pt idx="1281">
                  <c:v>290.95699999999999</c:v>
                </c:pt>
                <c:pt idx="1282">
                  <c:v>287.54700000000003</c:v>
                </c:pt>
                <c:pt idx="1283">
                  <c:v>286.98</c:v>
                </c:pt>
                <c:pt idx="1284">
                  <c:v>287.69600000000003</c:v>
                </c:pt>
                <c:pt idx="1285">
                  <c:v>288.02100000000002</c:v>
                </c:pt>
                <c:pt idx="1286">
                  <c:v>290.63499999999999</c:v>
                </c:pt>
                <c:pt idx="1287">
                  <c:v>291.12299999999999</c:v>
                </c:pt>
                <c:pt idx="1288">
                  <c:v>290.78800000000001</c:v>
                </c:pt>
                <c:pt idx="1289">
                  <c:v>290.10500000000002</c:v>
                </c:pt>
                <c:pt idx="1290">
                  <c:v>290.08699999999999</c:v>
                </c:pt>
                <c:pt idx="1291">
                  <c:v>288.87200000000001</c:v>
                </c:pt>
                <c:pt idx="1292">
                  <c:v>290.02600000000001</c:v>
                </c:pt>
                <c:pt idx="1293">
                  <c:v>292.464</c:v>
                </c:pt>
                <c:pt idx="1294">
                  <c:v>291.48700000000002</c:v>
                </c:pt>
                <c:pt idx="1295">
                  <c:v>288.49</c:v>
                </c:pt>
                <c:pt idx="1296">
                  <c:v>285.83300000000003</c:v>
                </c:pt>
                <c:pt idx="1297">
                  <c:v>286.55900000000003</c:v>
                </c:pt>
                <c:pt idx="1298">
                  <c:v>288.351</c:v>
                </c:pt>
                <c:pt idx="1299">
                  <c:v>289.15100000000001</c:v>
                </c:pt>
                <c:pt idx="1300">
                  <c:v>291.04199999999997</c:v>
                </c:pt>
                <c:pt idx="1301">
                  <c:v>291.51799999999997</c:v>
                </c:pt>
                <c:pt idx="1302">
                  <c:v>291.34399999999999</c:v>
                </c:pt>
                <c:pt idx="1303">
                  <c:v>291.197</c:v>
                </c:pt>
                <c:pt idx="1304">
                  <c:v>290.83199999999999</c:v>
                </c:pt>
                <c:pt idx="1305">
                  <c:v>291.59500000000003</c:v>
                </c:pt>
                <c:pt idx="1306">
                  <c:v>292.64299999999997</c:v>
                </c:pt>
                <c:pt idx="1307">
                  <c:v>295.25299999999999</c:v>
                </c:pt>
                <c:pt idx="1308">
                  <c:v>293.67</c:v>
                </c:pt>
                <c:pt idx="1309">
                  <c:v>295.11099999999999</c:v>
                </c:pt>
                <c:pt idx="1310">
                  <c:v>296.49799999999999</c:v>
                </c:pt>
                <c:pt idx="1311">
                  <c:v>298.99900000000002</c:v>
                </c:pt>
                <c:pt idx="1312">
                  <c:v>300.20400000000001</c:v>
                </c:pt>
                <c:pt idx="1313">
                  <c:v>291.29500000000002</c:v>
                </c:pt>
                <c:pt idx="1314">
                  <c:v>289.13400000000001</c:v>
                </c:pt>
                <c:pt idx="1315">
                  <c:v>288.99599999999998</c:v>
                </c:pt>
                <c:pt idx="1316">
                  <c:v>291.99700000000001</c:v>
                </c:pt>
                <c:pt idx="1317">
                  <c:v>293.68900000000002</c:v>
                </c:pt>
                <c:pt idx="1318">
                  <c:v>293.08499999999998</c:v>
                </c:pt>
                <c:pt idx="1319">
                  <c:v>292.69900000000001</c:v>
                </c:pt>
                <c:pt idx="1320">
                  <c:v>291.62700000000001</c:v>
                </c:pt>
                <c:pt idx="1321">
                  <c:v>290.59800000000001</c:v>
                </c:pt>
                <c:pt idx="1322">
                  <c:v>289.26600000000002</c:v>
                </c:pt>
                <c:pt idx="1323">
                  <c:v>289.786</c:v>
                </c:pt>
                <c:pt idx="1324">
                  <c:v>291.02600000000001</c:v>
                </c:pt>
                <c:pt idx="1325">
                  <c:v>292.41199999999998</c:v>
                </c:pt>
                <c:pt idx="1326">
                  <c:v>293.45400000000001</c:v>
                </c:pt>
                <c:pt idx="1327">
                  <c:v>293.62299999999999</c:v>
                </c:pt>
                <c:pt idx="1328">
                  <c:v>293.67099999999999</c:v>
                </c:pt>
                <c:pt idx="1329">
                  <c:v>294.24900000000002</c:v>
                </c:pt>
                <c:pt idx="1330">
                  <c:v>295.21600000000001</c:v>
                </c:pt>
                <c:pt idx="1331">
                  <c:v>296.262</c:v>
                </c:pt>
                <c:pt idx="1332">
                  <c:v>296.52100000000002</c:v>
                </c:pt>
                <c:pt idx="1333">
                  <c:v>294.81900000000002</c:v>
                </c:pt>
                <c:pt idx="1334">
                  <c:v>295.93099999999998</c:v>
                </c:pt>
                <c:pt idx="1335">
                  <c:v>297.16899999999998</c:v>
                </c:pt>
                <c:pt idx="1336">
                  <c:v>297.05099999999999</c:v>
                </c:pt>
                <c:pt idx="1337">
                  <c:v>298.08600000000001</c:v>
                </c:pt>
                <c:pt idx="1338">
                  <c:v>297.09500000000003</c:v>
                </c:pt>
                <c:pt idx="1339">
                  <c:v>297.358</c:v>
                </c:pt>
                <c:pt idx="1340">
                  <c:v>297.916</c:v>
                </c:pt>
                <c:pt idx="1341">
                  <c:v>298.27999999999997</c:v>
                </c:pt>
                <c:pt idx="1342">
                  <c:v>299.02600000000001</c:v>
                </c:pt>
                <c:pt idx="1343">
                  <c:v>297.22000000000003</c:v>
                </c:pt>
                <c:pt idx="1344">
                  <c:v>297.46199999999999</c:v>
                </c:pt>
                <c:pt idx="1345">
                  <c:v>298.85700000000003</c:v>
                </c:pt>
                <c:pt idx="1346">
                  <c:v>300.22500000000002</c:v>
                </c:pt>
                <c:pt idx="1347">
                  <c:v>301.06200000000001</c:v>
                </c:pt>
                <c:pt idx="1348">
                  <c:v>302.84300000000002</c:v>
                </c:pt>
                <c:pt idx="1349">
                  <c:v>298.35599999999999</c:v>
                </c:pt>
                <c:pt idx="1350">
                  <c:v>296.72399999999999</c:v>
                </c:pt>
                <c:pt idx="1351">
                  <c:v>296.15199999999999</c:v>
                </c:pt>
                <c:pt idx="1352">
                  <c:v>298.79000000000002</c:v>
                </c:pt>
                <c:pt idx="1353">
                  <c:v>300.517</c:v>
                </c:pt>
                <c:pt idx="1354">
                  <c:v>297.17899999999997</c:v>
                </c:pt>
                <c:pt idx="1355">
                  <c:v>297.82600000000002</c:v>
                </c:pt>
                <c:pt idx="1356">
                  <c:v>297.839</c:v>
                </c:pt>
                <c:pt idx="1357">
                  <c:v>298.952</c:v>
                </c:pt>
                <c:pt idx="1358">
                  <c:v>296.84100000000001</c:v>
                </c:pt>
                <c:pt idx="1359">
                  <c:v>296.10500000000002</c:v>
                </c:pt>
                <c:pt idx="1360">
                  <c:v>297.14600000000002</c:v>
                </c:pt>
                <c:pt idx="1361">
                  <c:v>298.63799999999998</c:v>
                </c:pt>
                <c:pt idx="1362">
                  <c:v>300.19099999999997</c:v>
                </c:pt>
                <c:pt idx="1363">
                  <c:v>301.976</c:v>
                </c:pt>
                <c:pt idx="1364">
                  <c:v>303.59300000000002</c:v>
                </c:pt>
                <c:pt idx="1365">
                  <c:v>301.39299999999997</c:v>
                </c:pt>
                <c:pt idx="1366">
                  <c:v>300.59300000000002</c:v>
                </c:pt>
                <c:pt idx="1367">
                  <c:v>298.33499999999998</c:v>
                </c:pt>
                <c:pt idx="1368">
                  <c:v>296.27999999999997</c:v>
                </c:pt>
                <c:pt idx="1369">
                  <c:v>295.68299999999999</c:v>
                </c:pt>
                <c:pt idx="1370">
                  <c:v>296.83100000000002</c:v>
                </c:pt>
                <c:pt idx="1371">
                  <c:v>299.39600000000002</c:v>
                </c:pt>
                <c:pt idx="1372">
                  <c:v>301.565</c:v>
                </c:pt>
                <c:pt idx="1373">
                  <c:v>298.81099999999998</c:v>
                </c:pt>
                <c:pt idx="1374">
                  <c:v>294.42899999999997</c:v>
                </c:pt>
                <c:pt idx="1375">
                  <c:v>295.601</c:v>
                </c:pt>
                <c:pt idx="1376">
                  <c:v>298.35899999999998</c:v>
                </c:pt>
                <c:pt idx="1377">
                  <c:v>300.38900000000001</c:v>
                </c:pt>
                <c:pt idx="1378">
                  <c:v>301.81099999999998</c:v>
                </c:pt>
                <c:pt idx="1379">
                  <c:v>301.483</c:v>
                </c:pt>
                <c:pt idx="1380">
                  <c:v>302.83100000000002</c:v>
                </c:pt>
                <c:pt idx="1381">
                  <c:v>302.64800000000002</c:v>
                </c:pt>
                <c:pt idx="1382">
                  <c:v>303.47000000000003</c:v>
                </c:pt>
                <c:pt idx="1383">
                  <c:v>305.334</c:v>
                </c:pt>
                <c:pt idx="1384">
                  <c:v>302.524</c:v>
                </c:pt>
                <c:pt idx="1385">
                  <c:v>300.56299999999999</c:v>
                </c:pt>
                <c:pt idx="1386">
                  <c:v>303.46199999999999</c:v>
                </c:pt>
                <c:pt idx="1387">
                  <c:v>304.87099999999998</c:v>
                </c:pt>
                <c:pt idx="1388">
                  <c:v>304.68099999999998</c:v>
                </c:pt>
                <c:pt idx="1389">
                  <c:v>303.96899999999999</c:v>
                </c:pt>
                <c:pt idx="1390">
                  <c:v>303.94299999999998</c:v>
                </c:pt>
                <c:pt idx="1391">
                  <c:v>299.44900000000001</c:v>
                </c:pt>
                <c:pt idx="1392">
                  <c:v>299.02800000000002</c:v>
                </c:pt>
                <c:pt idx="1393">
                  <c:v>299.84699999999998</c:v>
                </c:pt>
                <c:pt idx="1394">
                  <c:v>298.71699999999998</c:v>
                </c:pt>
                <c:pt idx="1395">
                  <c:v>301.15499999999997</c:v>
                </c:pt>
                <c:pt idx="1396">
                  <c:v>299.63499999999999</c:v>
                </c:pt>
                <c:pt idx="1397">
                  <c:v>297.68099999999998</c:v>
                </c:pt>
                <c:pt idx="1398">
                  <c:v>297.36099999999999</c:v>
                </c:pt>
                <c:pt idx="1399">
                  <c:v>298.154</c:v>
                </c:pt>
                <c:pt idx="1400">
                  <c:v>298.73200000000003</c:v>
                </c:pt>
                <c:pt idx="1401">
                  <c:v>299.04399999999998</c:v>
                </c:pt>
                <c:pt idx="1402">
                  <c:v>297.22699999999998</c:v>
                </c:pt>
                <c:pt idx="1403">
                  <c:v>298.41800000000001</c:v>
                </c:pt>
                <c:pt idx="1404">
                  <c:v>300.85000000000002</c:v>
                </c:pt>
                <c:pt idx="1405">
                  <c:v>302.596</c:v>
                </c:pt>
                <c:pt idx="1406">
                  <c:v>302.82600000000002</c:v>
                </c:pt>
                <c:pt idx="1407">
                  <c:v>303.61799999999999</c:v>
                </c:pt>
                <c:pt idx="1408">
                  <c:v>304.95800000000003</c:v>
                </c:pt>
                <c:pt idx="1409">
                  <c:v>306.17</c:v>
                </c:pt>
                <c:pt idx="1410">
                  <c:v>306.29300000000001</c:v>
                </c:pt>
                <c:pt idx="1411">
                  <c:v>306.87099999999998</c:v>
                </c:pt>
                <c:pt idx="1412">
                  <c:v>304.34699999999998</c:v>
                </c:pt>
                <c:pt idx="1413">
                  <c:v>302.05599999999998</c:v>
                </c:pt>
                <c:pt idx="1414">
                  <c:v>300.99900000000002</c:v>
                </c:pt>
                <c:pt idx="1415">
                  <c:v>296.82100000000003</c:v>
                </c:pt>
                <c:pt idx="1416">
                  <c:v>294.43799999999999</c:v>
                </c:pt>
                <c:pt idx="1417">
                  <c:v>294.98200000000003</c:v>
                </c:pt>
                <c:pt idx="1418">
                  <c:v>294.80700000000002</c:v>
                </c:pt>
                <c:pt idx="1419">
                  <c:v>295.68299999999999</c:v>
                </c:pt>
                <c:pt idx="1420">
                  <c:v>295.93400000000003</c:v>
                </c:pt>
                <c:pt idx="1421">
                  <c:v>296.35899999999998</c:v>
                </c:pt>
                <c:pt idx="1422">
                  <c:v>297.589</c:v>
                </c:pt>
                <c:pt idx="1423">
                  <c:v>299.45999999999998</c:v>
                </c:pt>
                <c:pt idx="1424">
                  <c:v>297.29399999999998</c:v>
                </c:pt>
                <c:pt idx="1425">
                  <c:v>295.93599999999998</c:v>
                </c:pt>
                <c:pt idx="1426">
                  <c:v>296.267</c:v>
                </c:pt>
                <c:pt idx="1427">
                  <c:v>296.596</c:v>
                </c:pt>
                <c:pt idx="1428">
                  <c:v>297.065</c:v>
                </c:pt>
                <c:pt idx="1429">
                  <c:v>297.77800000000002</c:v>
                </c:pt>
                <c:pt idx="1430">
                  <c:v>298.25799999999998</c:v>
                </c:pt>
                <c:pt idx="1431">
                  <c:v>297.36099999999999</c:v>
                </c:pt>
                <c:pt idx="1432">
                  <c:v>294.80399999999997</c:v>
                </c:pt>
                <c:pt idx="1433">
                  <c:v>294.77</c:v>
                </c:pt>
                <c:pt idx="1434">
                  <c:v>296.971</c:v>
                </c:pt>
                <c:pt idx="1435">
                  <c:v>297.47199999999998</c:v>
                </c:pt>
                <c:pt idx="1436">
                  <c:v>296.57799999999997</c:v>
                </c:pt>
                <c:pt idx="1437">
                  <c:v>297.84399999999999</c:v>
                </c:pt>
                <c:pt idx="1438">
                  <c:v>298.36700000000002</c:v>
                </c:pt>
                <c:pt idx="1439">
                  <c:v>297.976</c:v>
                </c:pt>
                <c:pt idx="1440">
                  <c:v>297.19799999999998</c:v>
                </c:pt>
                <c:pt idx="1441">
                  <c:v>298.04899999999998</c:v>
                </c:pt>
                <c:pt idx="1442">
                  <c:v>299.226</c:v>
                </c:pt>
                <c:pt idx="1443">
                  <c:v>299.37200000000001</c:v>
                </c:pt>
                <c:pt idx="1444">
                  <c:v>299.91800000000001</c:v>
                </c:pt>
                <c:pt idx="1445">
                  <c:v>300.43200000000002</c:v>
                </c:pt>
                <c:pt idx="1446">
                  <c:v>300.70999999999998</c:v>
                </c:pt>
                <c:pt idx="1447">
                  <c:v>300.93</c:v>
                </c:pt>
                <c:pt idx="1448">
                  <c:v>300.52600000000001</c:v>
                </c:pt>
                <c:pt idx="1449">
                  <c:v>299.08499999999998</c:v>
                </c:pt>
                <c:pt idx="1450">
                  <c:v>298.00299999999999</c:v>
                </c:pt>
                <c:pt idx="1451">
                  <c:v>299.18</c:v>
                </c:pt>
                <c:pt idx="1452">
                  <c:v>299.79500000000002</c:v>
                </c:pt>
                <c:pt idx="1453">
                  <c:v>298.73399999999998</c:v>
                </c:pt>
                <c:pt idx="1454">
                  <c:v>299.31200000000001</c:v>
                </c:pt>
                <c:pt idx="1455">
                  <c:v>300.47800000000001</c:v>
                </c:pt>
                <c:pt idx="1456">
                  <c:v>301.56099999999998</c:v>
                </c:pt>
                <c:pt idx="1457">
                  <c:v>300.44099999999997</c:v>
                </c:pt>
                <c:pt idx="1458">
                  <c:v>300.36599999999999</c:v>
                </c:pt>
                <c:pt idx="1459">
                  <c:v>300.37599999999998</c:v>
                </c:pt>
                <c:pt idx="1460">
                  <c:v>297.64699999999999</c:v>
                </c:pt>
                <c:pt idx="1461">
                  <c:v>294.81799999999998</c:v>
                </c:pt>
                <c:pt idx="1462">
                  <c:v>292.04199999999997</c:v>
                </c:pt>
                <c:pt idx="1463">
                  <c:v>292.24</c:v>
                </c:pt>
                <c:pt idx="1464">
                  <c:v>292.67099999999999</c:v>
                </c:pt>
                <c:pt idx="1465">
                  <c:v>293.42599999999999</c:v>
                </c:pt>
                <c:pt idx="1466">
                  <c:v>293.50299999999999</c:v>
                </c:pt>
                <c:pt idx="1467">
                  <c:v>294.108</c:v>
                </c:pt>
                <c:pt idx="1468">
                  <c:v>295.483</c:v>
                </c:pt>
                <c:pt idx="1469">
                  <c:v>294.55900000000003</c:v>
                </c:pt>
                <c:pt idx="1470">
                  <c:v>294.65499999999997</c:v>
                </c:pt>
                <c:pt idx="1471">
                  <c:v>294.63499999999999</c:v>
                </c:pt>
                <c:pt idx="1472">
                  <c:v>293.81</c:v>
                </c:pt>
                <c:pt idx="1473">
                  <c:v>293.52199999999999</c:v>
                </c:pt>
                <c:pt idx="1474">
                  <c:v>292.72699999999998</c:v>
                </c:pt>
                <c:pt idx="1475">
                  <c:v>292.464</c:v>
                </c:pt>
                <c:pt idx="1476">
                  <c:v>292.642</c:v>
                </c:pt>
                <c:pt idx="1477">
                  <c:v>293.37700000000001</c:v>
                </c:pt>
                <c:pt idx="1478">
                  <c:v>293.93400000000003</c:v>
                </c:pt>
                <c:pt idx="1479">
                  <c:v>294.23899999999998</c:v>
                </c:pt>
                <c:pt idx="1480">
                  <c:v>295.41399999999999</c:v>
                </c:pt>
                <c:pt idx="1481">
                  <c:v>296.36500000000001</c:v>
                </c:pt>
                <c:pt idx="1482">
                  <c:v>296.97399999999999</c:v>
                </c:pt>
                <c:pt idx="1483">
                  <c:v>296.98899999999998</c:v>
                </c:pt>
                <c:pt idx="1484">
                  <c:v>296.10899999999998</c:v>
                </c:pt>
                <c:pt idx="1485">
                  <c:v>294.375</c:v>
                </c:pt>
                <c:pt idx="1486">
                  <c:v>293.25099999999998</c:v>
                </c:pt>
                <c:pt idx="1487">
                  <c:v>291.80900000000003</c:v>
                </c:pt>
                <c:pt idx="1488">
                  <c:v>292.17700000000002</c:v>
                </c:pt>
                <c:pt idx="1489">
                  <c:v>291.86099999999999</c:v>
                </c:pt>
                <c:pt idx="1490">
                  <c:v>293.27300000000002</c:v>
                </c:pt>
                <c:pt idx="1491">
                  <c:v>293.226</c:v>
                </c:pt>
                <c:pt idx="1492">
                  <c:v>292.69200000000001</c:v>
                </c:pt>
                <c:pt idx="1493">
                  <c:v>294.03100000000001</c:v>
                </c:pt>
                <c:pt idx="1494">
                  <c:v>293.56</c:v>
                </c:pt>
                <c:pt idx="1495">
                  <c:v>293.327</c:v>
                </c:pt>
                <c:pt idx="1496">
                  <c:v>293.56</c:v>
                </c:pt>
                <c:pt idx="1497">
                  <c:v>294.06299999999999</c:v>
                </c:pt>
                <c:pt idx="1498">
                  <c:v>294.23599999999999</c:v>
                </c:pt>
                <c:pt idx="1499">
                  <c:v>293.57499999999999</c:v>
                </c:pt>
                <c:pt idx="1500">
                  <c:v>290.666</c:v>
                </c:pt>
                <c:pt idx="1501">
                  <c:v>290.471</c:v>
                </c:pt>
                <c:pt idx="1502">
                  <c:v>290.21100000000001</c:v>
                </c:pt>
                <c:pt idx="1503">
                  <c:v>290.55099999999999</c:v>
                </c:pt>
                <c:pt idx="1504">
                  <c:v>290.76100000000002</c:v>
                </c:pt>
                <c:pt idx="1505">
                  <c:v>291.00799999999998</c:v>
                </c:pt>
                <c:pt idx="1506">
                  <c:v>291.62299999999999</c:v>
                </c:pt>
                <c:pt idx="1507">
                  <c:v>292.63499999999999</c:v>
                </c:pt>
                <c:pt idx="1508">
                  <c:v>293.46199999999999</c:v>
                </c:pt>
                <c:pt idx="1509">
                  <c:v>290.09199999999998</c:v>
                </c:pt>
                <c:pt idx="1510">
                  <c:v>287.19</c:v>
                </c:pt>
                <c:pt idx="1511">
                  <c:v>286.178</c:v>
                </c:pt>
                <c:pt idx="1512">
                  <c:v>285.923</c:v>
                </c:pt>
                <c:pt idx="1513">
                  <c:v>287.666</c:v>
                </c:pt>
                <c:pt idx="1514">
                  <c:v>287.82799999999997</c:v>
                </c:pt>
                <c:pt idx="1515">
                  <c:v>287.80200000000002</c:v>
                </c:pt>
                <c:pt idx="1516">
                  <c:v>286.03100000000001</c:v>
                </c:pt>
                <c:pt idx="1517">
                  <c:v>285.25799999999998</c:v>
                </c:pt>
                <c:pt idx="1518">
                  <c:v>286.46600000000001</c:v>
                </c:pt>
                <c:pt idx="1519">
                  <c:v>286.99099999999999</c:v>
                </c:pt>
                <c:pt idx="1520">
                  <c:v>286.84100000000001</c:v>
                </c:pt>
                <c:pt idx="1521">
                  <c:v>286.589</c:v>
                </c:pt>
                <c:pt idx="1522">
                  <c:v>285.76499999999999</c:v>
                </c:pt>
                <c:pt idx="1523">
                  <c:v>285.28800000000001</c:v>
                </c:pt>
                <c:pt idx="1524">
                  <c:v>286.33600000000001</c:v>
                </c:pt>
                <c:pt idx="1525">
                  <c:v>287.74400000000003</c:v>
                </c:pt>
                <c:pt idx="1526">
                  <c:v>287.34300000000002</c:v>
                </c:pt>
                <c:pt idx="1527">
                  <c:v>287.49299999999999</c:v>
                </c:pt>
                <c:pt idx="1528">
                  <c:v>286.58600000000001</c:v>
                </c:pt>
                <c:pt idx="1529">
                  <c:v>285.52600000000001</c:v>
                </c:pt>
                <c:pt idx="1530">
                  <c:v>286.03699999999998</c:v>
                </c:pt>
                <c:pt idx="1531">
                  <c:v>284.37599999999998</c:v>
                </c:pt>
                <c:pt idx="1532">
                  <c:v>286.63099999999997</c:v>
                </c:pt>
                <c:pt idx="1533">
                  <c:v>286.27800000000002</c:v>
                </c:pt>
                <c:pt idx="1534">
                  <c:v>287.59100000000001</c:v>
                </c:pt>
                <c:pt idx="1535">
                  <c:v>288.38</c:v>
                </c:pt>
                <c:pt idx="1536">
                  <c:v>284.197</c:v>
                </c:pt>
                <c:pt idx="1537">
                  <c:v>284.57499999999999</c:v>
                </c:pt>
                <c:pt idx="1538">
                  <c:v>286.53199999999998</c:v>
                </c:pt>
                <c:pt idx="1539">
                  <c:v>288.03800000000001</c:v>
                </c:pt>
                <c:pt idx="1540">
                  <c:v>288.65600000000001</c:v>
                </c:pt>
                <c:pt idx="1541">
                  <c:v>284.77100000000002</c:v>
                </c:pt>
                <c:pt idx="1542">
                  <c:v>286.19400000000002</c:v>
                </c:pt>
                <c:pt idx="1543">
                  <c:v>287.56299999999999</c:v>
                </c:pt>
                <c:pt idx="1544">
                  <c:v>286.90300000000002</c:v>
                </c:pt>
                <c:pt idx="1545">
                  <c:v>284.661</c:v>
                </c:pt>
                <c:pt idx="1546">
                  <c:v>282.16800000000001</c:v>
                </c:pt>
                <c:pt idx="1547">
                  <c:v>282.38600000000002</c:v>
                </c:pt>
                <c:pt idx="1548">
                  <c:v>281.517</c:v>
                </c:pt>
                <c:pt idx="1549">
                  <c:v>282.25900000000001</c:v>
                </c:pt>
                <c:pt idx="1550">
                  <c:v>282.11200000000002</c:v>
                </c:pt>
                <c:pt idx="1551">
                  <c:v>283.09199999999998</c:v>
                </c:pt>
                <c:pt idx="1552">
                  <c:v>285.012</c:v>
                </c:pt>
                <c:pt idx="1553">
                  <c:v>285.81400000000002</c:v>
                </c:pt>
                <c:pt idx="1554">
                  <c:v>286.54700000000003</c:v>
                </c:pt>
                <c:pt idx="1555">
                  <c:v>285.17</c:v>
                </c:pt>
                <c:pt idx="1556">
                  <c:v>283.83699999999999</c:v>
                </c:pt>
                <c:pt idx="1557">
                  <c:v>281.87799999999999</c:v>
                </c:pt>
                <c:pt idx="1558">
                  <c:v>281.29399999999998</c:v>
                </c:pt>
                <c:pt idx="1559">
                  <c:v>281.93099999999998</c:v>
                </c:pt>
                <c:pt idx="1560">
                  <c:v>281.71899999999999</c:v>
                </c:pt>
                <c:pt idx="1561">
                  <c:v>283.11500000000001</c:v>
                </c:pt>
                <c:pt idx="1562">
                  <c:v>283.57100000000003</c:v>
                </c:pt>
                <c:pt idx="1563">
                  <c:v>282.36099999999999</c:v>
                </c:pt>
                <c:pt idx="1564">
                  <c:v>282.75099999999998</c:v>
                </c:pt>
                <c:pt idx="1565">
                  <c:v>282.82</c:v>
                </c:pt>
                <c:pt idx="1566">
                  <c:v>284.00599999999997</c:v>
                </c:pt>
                <c:pt idx="1567">
                  <c:v>286.947</c:v>
                </c:pt>
                <c:pt idx="1568">
                  <c:v>287.26100000000002</c:v>
                </c:pt>
                <c:pt idx="1569">
                  <c:v>288.88299999999998</c:v>
                </c:pt>
                <c:pt idx="1570">
                  <c:v>288.29599999999999</c:v>
                </c:pt>
                <c:pt idx="1571">
                  <c:v>283.85199999999998</c:v>
                </c:pt>
                <c:pt idx="1572">
                  <c:v>285.97699999999998</c:v>
                </c:pt>
                <c:pt idx="1573">
                  <c:v>286.71199999999999</c:v>
                </c:pt>
                <c:pt idx="1574">
                  <c:v>284.46199999999999</c:v>
                </c:pt>
                <c:pt idx="1575">
                  <c:v>284.916</c:v>
                </c:pt>
                <c:pt idx="1576">
                  <c:v>283.15499999999997</c:v>
                </c:pt>
                <c:pt idx="1577">
                  <c:v>283.18400000000003</c:v>
                </c:pt>
                <c:pt idx="1578">
                  <c:v>282.21100000000001</c:v>
                </c:pt>
                <c:pt idx="1579">
                  <c:v>281.81599999999997</c:v>
                </c:pt>
                <c:pt idx="1580">
                  <c:v>282.339</c:v>
                </c:pt>
                <c:pt idx="1581">
                  <c:v>284.654</c:v>
                </c:pt>
                <c:pt idx="1582">
                  <c:v>286.27</c:v>
                </c:pt>
                <c:pt idx="1583">
                  <c:v>286.44299999999998</c:v>
                </c:pt>
                <c:pt idx="1584">
                  <c:v>287.464</c:v>
                </c:pt>
                <c:pt idx="1585">
                  <c:v>284.84300000000002</c:v>
                </c:pt>
                <c:pt idx="1586">
                  <c:v>282.22699999999998</c:v>
                </c:pt>
                <c:pt idx="1587">
                  <c:v>281.88900000000001</c:v>
                </c:pt>
                <c:pt idx="1588">
                  <c:v>281.06299999999999</c:v>
                </c:pt>
                <c:pt idx="1589">
                  <c:v>282.07499999999999</c:v>
                </c:pt>
                <c:pt idx="1590">
                  <c:v>283.45</c:v>
                </c:pt>
                <c:pt idx="1591">
                  <c:v>282.589</c:v>
                </c:pt>
                <c:pt idx="1592">
                  <c:v>283.20400000000001</c:v>
                </c:pt>
                <c:pt idx="1593">
                  <c:v>283.82</c:v>
                </c:pt>
                <c:pt idx="1594">
                  <c:v>283.74599999999998</c:v>
                </c:pt>
                <c:pt idx="1595">
                  <c:v>285.23399999999998</c:v>
                </c:pt>
                <c:pt idx="1596">
                  <c:v>287.54899999999998</c:v>
                </c:pt>
                <c:pt idx="1597">
                  <c:v>289.32299999999998</c:v>
                </c:pt>
                <c:pt idx="1598">
                  <c:v>286.87799999999999</c:v>
                </c:pt>
                <c:pt idx="1599">
                  <c:v>283.35500000000002</c:v>
                </c:pt>
                <c:pt idx="1600">
                  <c:v>281.96199999999999</c:v>
                </c:pt>
                <c:pt idx="1601">
                  <c:v>281.09899999999999</c:v>
                </c:pt>
                <c:pt idx="1602">
                  <c:v>282.21899999999999</c:v>
                </c:pt>
                <c:pt idx="1603">
                  <c:v>282.68400000000003</c:v>
                </c:pt>
                <c:pt idx="1604">
                  <c:v>284.65499999999997</c:v>
                </c:pt>
                <c:pt idx="1605">
                  <c:v>284.90899999999999</c:v>
                </c:pt>
                <c:pt idx="1606">
                  <c:v>285.14999999999998</c:v>
                </c:pt>
                <c:pt idx="1607">
                  <c:v>286.82499999999999</c:v>
                </c:pt>
                <c:pt idx="1608">
                  <c:v>287.99099999999999</c:v>
                </c:pt>
                <c:pt idx="1609">
                  <c:v>287.45600000000002</c:v>
                </c:pt>
                <c:pt idx="1610">
                  <c:v>285.59300000000002</c:v>
                </c:pt>
                <c:pt idx="1611">
                  <c:v>284.40899999999999</c:v>
                </c:pt>
                <c:pt idx="1612">
                  <c:v>286.72300000000001</c:v>
                </c:pt>
                <c:pt idx="1613">
                  <c:v>284.79199999999997</c:v>
                </c:pt>
                <c:pt idx="1614">
                  <c:v>283.58300000000003</c:v>
                </c:pt>
                <c:pt idx="1615">
                  <c:v>284.40800000000002</c:v>
                </c:pt>
                <c:pt idx="1616">
                  <c:v>286.04500000000002</c:v>
                </c:pt>
                <c:pt idx="1617">
                  <c:v>287.245</c:v>
                </c:pt>
                <c:pt idx="1618">
                  <c:v>289.06799999999998</c:v>
                </c:pt>
                <c:pt idx="1619">
                  <c:v>291.25099999999998</c:v>
                </c:pt>
                <c:pt idx="1620">
                  <c:v>290.13</c:v>
                </c:pt>
                <c:pt idx="1621">
                  <c:v>287.95400000000001</c:v>
                </c:pt>
                <c:pt idx="1622">
                  <c:v>287.73200000000003</c:v>
                </c:pt>
                <c:pt idx="1623">
                  <c:v>287.178</c:v>
                </c:pt>
                <c:pt idx="1624">
                  <c:v>287.55700000000002</c:v>
                </c:pt>
                <c:pt idx="1625">
                  <c:v>287.14299999999997</c:v>
                </c:pt>
                <c:pt idx="1626">
                  <c:v>287.97300000000001</c:v>
                </c:pt>
                <c:pt idx="1627">
                  <c:v>287.94299999999998</c:v>
                </c:pt>
                <c:pt idx="1628">
                  <c:v>286.80900000000003</c:v>
                </c:pt>
                <c:pt idx="1629">
                  <c:v>287.05700000000002</c:v>
                </c:pt>
                <c:pt idx="1630">
                  <c:v>287.40199999999999</c:v>
                </c:pt>
                <c:pt idx="1631">
                  <c:v>289.60199999999998</c:v>
                </c:pt>
                <c:pt idx="1632">
                  <c:v>290.23899999999998</c:v>
                </c:pt>
                <c:pt idx="1633">
                  <c:v>287.517</c:v>
                </c:pt>
                <c:pt idx="1634">
                  <c:v>286.36500000000001</c:v>
                </c:pt>
                <c:pt idx="1635">
                  <c:v>288.07299999999998</c:v>
                </c:pt>
                <c:pt idx="1636">
                  <c:v>289.17</c:v>
                </c:pt>
                <c:pt idx="1637">
                  <c:v>290.40499999999997</c:v>
                </c:pt>
                <c:pt idx="1638">
                  <c:v>290.06700000000001</c:v>
                </c:pt>
                <c:pt idx="1639">
                  <c:v>290.50700000000001</c:v>
                </c:pt>
                <c:pt idx="1640">
                  <c:v>287.94</c:v>
                </c:pt>
                <c:pt idx="1641">
                  <c:v>286.97800000000001</c:v>
                </c:pt>
                <c:pt idx="1642">
                  <c:v>288.238</c:v>
                </c:pt>
                <c:pt idx="1643">
                  <c:v>289.07600000000002</c:v>
                </c:pt>
                <c:pt idx="1644">
                  <c:v>289.387</c:v>
                </c:pt>
                <c:pt idx="1645">
                  <c:v>291.721</c:v>
                </c:pt>
                <c:pt idx="1646">
                  <c:v>290.19600000000003</c:v>
                </c:pt>
                <c:pt idx="1647">
                  <c:v>288.70800000000003</c:v>
                </c:pt>
                <c:pt idx="1648">
                  <c:v>289.89100000000002</c:v>
                </c:pt>
                <c:pt idx="1649">
                  <c:v>289.64</c:v>
                </c:pt>
                <c:pt idx="1650">
                  <c:v>290.05500000000001</c:v>
                </c:pt>
                <c:pt idx="1651">
                  <c:v>289.06</c:v>
                </c:pt>
                <c:pt idx="1652">
                  <c:v>287.976</c:v>
                </c:pt>
                <c:pt idx="1653">
                  <c:v>287.76299999999998</c:v>
                </c:pt>
                <c:pt idx="1654">
                  <c:v>289.471</c:v>
                </c:pt>
                <c:pt idx="1655">
                  <c:v>289.024</c:v>
                </c:pt>
                <c:pt idx="1656">
                  <c:v>287.952</c:v>
                </c:pt>
                <c:pt idx="1657">
                  <c:v>288.37900000000002</c:v>
                </c:pt>
                <c:pt idx="1658">
                  <c:v>289.471</c:v>
                </c:pt>
                <c:pt idx="1659">
                  <c:v>290.47899999999998</c:v>
                </c:pt>
                <c:pt idx="1660">
                  <c:v>290.75900000000001</c:v>
                </c:pt>
                <c:pt idx="1661">
                  <c:v>291.30900000000003</c:v>
                </c:pt>
                <c:pt idx="1662">
                  <c:v>290.44</c:v>
                </c:pt>
                <c:pt idx="1663">
                  <c:v>290.86700000000002</c:v>
                </c:pt>
                <c:pt idx="1664">
                  <c:v>289.637</c:v>
                </c:pt>
                <c:pt idx="1665">
                  <c:v>289.60500000000002</c:v>
                </c:pt>
                <c:pt idx="1666">
                  <c:v>290.59100000000001</c:v>
                </c:pt>
                <c:pt idx="1667">
                  <c:v>291.59800000000001</c:v>
                </c:pt>
                <c:pt idx="1668">
                  <c:v>291.81799999999998</c:v>
                </c:pt>
                <c:pt idx="1669">
                  <c:v>293.06900000000002</c:v>
                </c:pt>
                <c:pt idx="1670">
                  <c:v>294.84399999999999</c:v>
                </c:pt>
                <c:pt idx="1671">
                  <c:v>295.649</c:v>
                </c:pt>
                <c:pt idx="1672">
                  <c:v>293.07299999999998</c:v>
                </c:pt>
                <c:pt idx="1673">
                  <c:v>292.125</c:v>
                </c:pt>
                <c:pt idx="1674">
                  <c:v>294.93299999999999</c:v>
                </c:pt>
                <c:pt idx="1675">
                  <c:v>297.10399999999998</c:v>
                </c:pt>
                <c:pt idx="1676">
                  <c:v>299.46600000000001</c:v>
                </c:pt>
                <c:pt idx="1677">
                  <c:v>300.584</c:v>
                </c:pt>
                <c:pt idx="1678">
                  <c:v>300.71499999999997</c:v>
                </c:pt>
                <c:pt idx="1679">
                  <c:v>301.09199999999998</c:v>
                </c:pt>
                <c:pt idx="1680">
                  <c:v>297.577</c:v>
                </c:pt>
                <c:pt idx="1681">
                  <c:v>294.08199999999999</c:v>
                </c:pt>
                <c:pt idx="1682">
                  <c:v>295.27699999999999</c:v>
                </c:pt>
                <c:pt idx="1683">
                  <c:v>295.846</c:v>
                </c:pt>
                <c:pt idx="1684">
                  <c:v>296.86700000000002</c:v>
                </c:pt>
                <c:pt idx="1685">
                  <c:v>293.53399999999999</c:v>
                </c:pt>
                <c:pt idx="1686">
                  <c:v>292.54399999999998</c:v>
                </c:pt>
                <c:pt idx="1687">
                  <c:v>293.10899999999998</c:v>
                </c:pt>
                <c:pt idx="1688">
                  <c:v>296.173</c:v>
                </c:pt>
                <c:pt idx="1689">
                  <c:v>296.70999999999998</c:v>
                </c:pt>
                <c:pt idx="1690">
                  <c:v>295.63</c:v>
                </c:pt>
                <c:pt idx="1691">
                  <c:v>296.76900000000001</c:v>
                </c:pt>
                <c:pt idx="1692">
                  <c:v>296.697</c:v>
                </c:pt>
                <c:pt idx="1693">
                  <c:v>297.72899999999998</c:v>
                </c:pt>
                <c:pt idx="1694">
                  <c:v>298.21899999999999</c:v>
                </c:pt>
                <c:pt idx="1695">
                  <c:v>297.06900000000002</c:v>
                </c:pt>
                <c:pt idx="1696">
                  <c:v>295.31299999999999</c:v>
                </c:pt>
                <c:pt idx="1697">
                  <c:v>293.22000000000003</c:v>
                </c:pt>
                <c:pt idx="1698">
                  <c:v>294.86799999999999</c:v>
                </c:pt>
                <c:pt idx="1699">
                  <c:v>298.125</c:v>
                </c:pt>
                <c:pt idx="1700">
                  <c:v>299.96100000000001</c:v>
                </c:pt>
                <c:pt idx="1701">
                  <c:v>302.483</c:v>
                </c:pt>
                <c:pt idx="1702">
                  <c:v>302.21499999999997</c:v>
                </c:pt>
                <c:pt idx="1703">
                  <c:v>299.00900000000001</c:v>
                </c:pt>
                <c:pt idx="1704">
                  <c:v>300.39499999999998</c:v>
                </c:pt>
                <c:pt idx="1705">
                  <c:v>297.27800000000002</c:v>
                </c:pt>
                <c:pt idx="1706">
                  <c:v>297.61</c:v>
                </c:pt>
                <c:pt idx="1707">
                  <c:v>298.298</c:v>
                </c:pt>
                <c:pt idx="1708">
                  <c:v>294.81200000000001</c:v>
                </c:pt>
                <c:pt idx="1709">
                  <c:v>293.99099999999999</c:v>
                </c:pt>
                <c:pt idx="1710">
                  <c:v>294.32900000000001</c:v>
                </c:pt>
                <c:pt idx="1711">
                  <c:v>293.791</c:v>
                </c:pt>
                <c:pt idx="1712">
                  <c:v>294.803</c:v>
                </c:pt>
                <c:pt idx="1713">
                  <c:v>295.36</c:v>
                </c:pt>
                <c:pt idx="1714">
                  <c:v>295.11700000000002</c:v>
                </c:pt>
                <c:pt idx="1715">
                  <c:v>295.25799999999998</c:v>
                </c:pt>
                <c:pt idx="1716">
                  <c:v>295.73399999999998</c:v>
                </c:pt>
                <c:pt idx="1717">
                  <c:v>297.04599999999999</c:v>
                </c:pt>
                <c:pt idx="1718">
                  <c:v>297.58699999999999</c:v>
                </c:pt>
                <c:pt idx="1719">
                  <c:v>297.29300000000001</c:v>
                </c:pt>
                <c:pt idx="1720">
                  <c:v>296.726</c:v>
                </c:pt>
                <c:pt idx="1721">
                  <c:v>298.512</c:v>
                </c:pt>
                <c:pt idx="1722">
                  <c:v>299.733</c:v>
                </c:pt>
                <c:pt idx="1723">
                  <c:v>299.68900000000002</c:v>
                </c:pt>
                <c:pt idx="1724">
                  <c:v>298.58100000000002</c:v>
                </c:pt>
                <c:pt idx="1725">
                  <c:v>298.072</c:v>
                </c:pt>
                <c:pt idx="1726">
                  <c:v>297.62400000000002</c:v>
                </c:pt>
                <c:pt idx="1727">
                  <c:v>297.90499999999997</c:v>
                </c:pt>
                <c:pt idx="1728">
                  <c:v>299.34899999999999</c:v>
                </c:pt>
                <c:pt idx="1729">
                  <c:v>301.12400000000002</c:v>
                </c:pt>
                <c:pt idx="1730">
                  <c:v>301.65899999999999</c:v>
                </c:pt>
                <c:pt idx="1731">
                  <c:v>300.03800000000001</c:v>
                </c:pt>
                <c:pt idx="1732">
                  <c:v>301.678</c:v>
                </c:pt>
                <c:pt idx="1733">
                  <c:v>301.92200000000003</c:v>
                </c:pt>
                <c:pt idx="1734">
                  <c:v>303.18700000000001</c:v>
                </c:pt>
                <c:pt idx="1735">
                  <c:v>304.85700000000003</c:v>
                </c:pt>
                <c:pt idx="1736">
                  <c:v>304.72000000000003</c:v>
                </c:pt>
                <c:pt idx="1737">
                  <c:v>304.87599999999998</c:v>
                </c:pt>
                <c:pt idx="1738">
                  <c:v>305.245</c:v>
                </c:pt>
                <c:pt idx="1739">
                  <c:v>306.74200000000002</c:v>
                </c:pt>
                <c:pt idx="1740">
                  <c:v>306.59300000000002</c:v>
                </c:pt>
                <c:pt idx="1741">
                  <c:v>305.13600000000002</c:v>
                </c:pt>
                <c:pt idx="1742">
                  <c:v>301.86</c:v>
                </c:pt>
                <c:pt idx="1743">
                  <c:v>302.25099999999998</c:v>
                </c:pt>
                <c:pt idx="1744">
                  <c:v>304.85500000000002</c:v>
                </c:pt>
                <c:pt idx="1745">
                  <c:v>304.67599999999999</c:v>
                </c:pt>
                <c:pt idx="1746">
                  <c:v>300.75</c:v>
                </c:pt>
                <c:pt idx="1747">
                  <c:v>300.596</c:v>
                </c:pt>
                <c:pt idx="1748">
                  <c:v>301.86500000000001</c:v>
                </c:pt>
                <c:pt idx="1749">
                  <c:v>302.64299999999997</c:v>
                </c:pt>
                <c:pt idx="1750">
                  <c:v>303.41300000000001</c:v>
                </c:pt>
                <c:pt idx="1751">
                  <c:v>305.43299999999999</c:v>
                </c:pt>
                <c:pt idx="1752">
                  <c:v>307.161</c:v>
                </c:pt>
                <c:pt idx="1753">
                  <c:v>305.767</c:v>
                </c:pt>
                <c:pt idx="1754">
                  <c:v>305.69</c:v>
                </c:pt>
                <c:pt idx="1755">
                  <c:v>308.75099999999998</c:v>
                </c:pt>
                <c:pt idx="1756">
                  <c:v>304.726</c:v>
                </c:pt>
                <c:pt idx="1757">
                  <c:v>295.24700000000001</c:v>
                </c:pt>
                <c:pt idx="1758">
                  <c:v>296.61500000000001</c:v>
                </c:pt>
                <c:pt idx="1759">
                  <c:v>297.935</c:v>
                </c:pt>
                <c:pt idx="1760">
                  <c:v>297.44299999999998</c:v>
                </c:pt>
                <c:pt idx="1761">
                  <c:v>296.56900000000002</c:v>
                </c:pt>
                <c:pt idx="1762">
                  <c:v>299.02100000000002</c:v>
                </c:pt>
                <c:pt idx="1763">
                  <c:v>297.81200000000001</c:v>
                </c:pt>
                <c:pt idx="1764">
                  <c:v>297.86399999999998</c:v>
                </c:pt>
                <c:pt idx="1765">
                  <c:v>296.38799999999998</c:v>
                </c:pt>
                <c:pt idx="1766">
                  <c:v>293.34500000000003</c:v>
                </c:pt>
                <c:pt idx="1767">
                  <c:v>294.11</c:v>
                </c:pt>
                <c:pt idx="1768">
                  <c:v>295.173</c:v>
                </c:pt>
                <c:pt idx="1769">
                  <c:v>296.04199999999997</c:v>
                </c:pt>
                <c:pt idx="1770">
                  <c:v>297.50200000000001</c:v>
                </c:pt>
                <c:pt idx="1771">
                  <c:v>297.923</c:v>
                </c:pt>
                <c:pt idx="1772">
                  <c:v>293.72399999999999</c:v>
                </c:pt>
                <c:pt idx="1773">
                  <c:v>294.01600000000002</c:v>
                </c:pt>
                <c:pt idx="1774">
                  <c:v>296.29300000000001</c:v>
                </c:pt>
                <c:pt idx="1775">
                  <c:v>298.64800000000002</c:v>
                </c:pt>
                <c:pt idx="1776">
                  <c:v>300.44900000000001</c:v>
                </c:pt>
                <c:pt idx="1777">
                  <c:v>299.12700000000001</c:v>
                </c:pt>
                <c:pt idx="1778">
                  <c:v>297.31700000000001</c:v>
                </c:pt>
                <c:pt idx="1779">
                  <c:v>299.09800000000001</c:v>
                </c:pt>
                <c:pt idx="1780">
                  <c:v>296.42899999999997</c:v>
                </c:pt>
                <c:pt idx="1781">
                  <c:v>295.61599999999999</c:v>
                </c:pt>
                <c:pt idx="1782">
                  <c:v>295.96300000000002</c:v>
                </c:pt>
                <c:pt idx="1783">
                  <c:v>296.714</c:v>
                </c:pt>
                <c:pt idx="1784">
                  <c:v>295.57499999999999</c:v>
                </c:pt>
                <c:pt idx="1785">
                  <c:v>296.04199999999997</c:v>
                </c:pt>
                <c:pt idx="1786">
                  <c:v>296.83600000000001</c:v>
                </c:pt>
                <c:pt idx="1787">
                  <c:v>297.34300000000002</c:v>
                </c:pt>
                <c:pt idx="1788">
                  <c:v>296.57299999999998</c:v>
                </c:pt>
                <c:pt idx="1789">
                  <c:v>294.553</c:v>
                </c:pt>
                <c:pt idx="1790">
                  <c:v>295.726</c:v>
                </c:pt>
                <c:pt idx="1791">
                  <c:v>296.065</c:v>
                </c:pt>
                <c:pt idx="1792">
                  <c:v>297.096</c:v>
                </c:pt>
                <c:pt idx="1793">
                  <c:v>297.13600000000002</c:v>
                </c:pt>
                <c:pt idx="1794">
                  <c:v>297.29199999999997</c:v>
                </c:pt>
                <c:pt idx="1795">
                  <c:v>297.274</c:v>
                </c:pt>
                <c:pt idx="1796">
                  <c:v>295.62299999999999</c:v>
                </c:pt>
                <c:pt idx="1797">
                  <c:v>293.59800000000001</c:v>
                </c:pt>
                <c:pt idx="1798">
                  <c:v>293.67200000000003</c:v>
                </c:pt>
                <c:pt idx="1799">
                  <c:v>293.04199999999997</c:v>
                </c:pt>
                <c:pt idx="1800">
                  <c:v>293.31299999999999</c:v>
                </c:pt>
                <c:pt idx="1801">
                  <c:v>294.14400000000001</c:v>
                </c:pt>
                <c:pt idx="1802">
                  <c:v>294.47300000000001</c:v>
                </c:pt>
                <c:pt idx="1803">
                  <c:v>296.5</c:v>
                </c:pt>
                <c:pt idx="1804">
                  <c:v>297.30500000000001</c:v>
                </c:pt>
                <c:pt idx="1805">
                  <c:v>297.88799999999998</c:v>
                </c:pt>
                <c:pt idx="1806">
                  <c:v>293.452</c:v>
                </c:pt>
                <c:pt idx="1807">
                  <c:v>290.75299999999999</c:v>
                </c:pt>
                <c:pt idx="1808">
                  <c:v>290.00099999999998</c:v>
                </c:pt>
                <c:pt idx="1809">
                  <c:v>290.75099999999998</c:v>
                </c:pt>
                <c:pt idx="1810">
                  <c:v>292.61099999999999</c:v>
                </c:pt>
                <c:pt idx="1811">
                  <c:v>294.85000000000002</c:v>
                </c:pt>
                <c:pt idx="1812">
                  <c:v>292.40699999999998</c:v>
                </c:pt>
                <c:pt idx="1813">
                  <c:v>288.78300000000002</c:v>
                </c:pt>
                <c:pt idx="1814">
                  <c:v>291.38299999999998</c:v>
                </c:pt>
                <c:pt idx="1815">
                  <c:v>292.31700000000001</c:v>
                </c:pt>
                <c:pt idx="1816">
                  <c:v>293.18200000000002</c:v>
                </c:pt>
                <c:pt idx="1817">
                  <c:v>293.839</c:v>
                </c:pt>
                <c:pt idx="1818">
                  <c:v>289.28500000000003</c:v>
                </c:pt>
                <c:pt idx="1819">
                  <c:v>288.05</c:v>
                </c:pt>
                <c:pt idx="1820">
                  <c:v>288.05500000000001</c:v>
                </c:pt>
                <c:pt idx="1821">
                  <c:v>289.57400000000001</c:v>
                </c:pt>
                <c:pt idx="1822">
                  <c:v>290.99599999999998</c:v>
                </c:pt>
                <c:pt idx="1823">
                  <c:v>290.66500000000002</c:v>
                </c:pt>
                <c:pt idx="1824">
                  <c:v>290.16500000000002</c:v>
                </c:pt>
                <c:pt idx="1825">
                  <c:v>292.36399999999998</c:v>
                </c:pt>
                <c:pt idx="1826">
                  <c:v>293.92399999999998</c:v>
                </c:pt>
                <c:pt idx="1827">
                  <c:v>294.17200000000003</c:v>
                </c:pt>
                <c:pt idx="1828">
                  <c:v>294.27199999999999</c:v>
                </c:pt>
                <c:pt idx="1829">
                  <c:v>294.34699999999998</c:v>
                </c:pt>
                <c:pt idx="1830">
                  <c:v>293.81099999999998</c:v>
                </c:pt>
                <c:pt idx="1831">
                  <c:v>291.197</c:v>
                </c:pt>
                <c:pt idx="1832">
                  <c:v>290.06299999999999</c:v>
                </c:pt>
                <c:pt idx="1833">
                  <c:v>289.64299999999997</c:v>
                </c:pt>
                <c:pt idx="1834">
                  <c:v>289.67099999999999</c:v>
                </c:pt>
                <c:pt idx="1835">
                  <c:v>290.517</c:v>
                </c:pt>
                <c:pt idx="1836">
                  <c:v>291.65100000000001</c:v>
                </c:pt>
                <c:pt idx="1837">
                  <c:v>292.65100000000001</c:v>
                </c:pt>
                <c:pt idx="1838">
                  <c:v>293.04899999999998</c:v>
                </c:pt>
                <c:pt idx="1839">
                  <c:v>293.69900000000001</c:v>
                </c:pt>
                <c:pt idx="1840">
                  <c:v>292.71899999999999</c:v>
                </c:pt>
                <c:pt idx="1841">
                  <c:v>290.18400000000003</c:v>
                </c:pt>
                <c:pt idx="1842">
                  <c:v>289.09699999999998</c:v>
                </c:pt>
                <c:pt idx="1843">
                  <c:v>290.73899999999998</c:v>
                </c:pt>
                <c:pt idx="1844">
                  <c:v>293.18299999999999</c:v>
                </c:pt>
                <c:pt idx="1845">
                  <c:v>292.738</c:v>
                </c:pt>
                <c:pt idx="1846">
                  <c:v>292.79899999999998</c:v>
                </c:pt>
                <c:pt idx="1847">
                  <c:v>287.745</c:v>
                </c:pt>
                <c:pt idx="1848">
                  <c:v>285.524</c:v>
                </c:pt>
                <c:pt idx="1849">
                  <c:v>284.20600000000002</c:v>
                </c:pt>
                <c:pt idx="1850">
                  <c:v>285.03699999999998</c:v>
                </c:pt>
                <c:pt idx="1851">
                  <c:v>285.50200000000001</c:v>
                </c:pt>
                <c:pt idx="1852">
                  <c:v>285.904</c:v>
                </c:pt>
                <c:pt idx="1853">
                  <c:v>285.55500000000001</c:v>
                </c:pt>
                <c:pt idx="1854">
                  <c:v>287.37299999999999</c:v>
                </c:pt>
                <c:pt idx="1855">
                  <c:v>289.214</c:v>
                </c:pt>
                <c:pt idx="1856">
                  <c:v>290.101</c:v>
                </c:pt>
                <c:pt idx="1857">
                  <c:v>290.53300000000002</c:v>
                </c:pt>
                <c:pt idx="1858">
                  <c:v>289.55500000000001</c:v>
                </c:pt>
                <c:pt idx="1859">
                  <c:v>289.21199999999999</c:v>
                </c:pt>
                <c:pt idx="1860">
                  <c:v>288.20100000000002</c:v>
                </c:pt>
                <c:pt idx="1861">
                  <c:v>286.81200000000001</c:v>
                </c:pt>
                <c:pt idx="1862">
                  <c:v>287.536</c:v>
                </c:pt>
                <c:pt idx="1863">
                  <c:v>287.92700000000002</c:v>
                </c:pt>
                <c:pt idx="1864">
                  <c:v>286.29000000000002</c:v>
                </c:pt>
                <c:pt idx="1865">
                  <c:v>286.56900000000002</c:v>
                </c:pt>
                <c:pt idx="1866">
                  <c:v>285.63299999999998</c:v>
                </c:pt>
                <c:pt idx="1867">
                  <c:v>285.81900000000002</c:v>
                </c:pt>
                <c:pt idx="1868">
                  <c:v>284.99099999999999</c:v>
                </c:pt>
                <c:pt idx="1869">
                  <c:v>285.613</c:v>
                </c:pt>
                <c:pt idx="1870">
                  <c:v>287.25599999999997</c:v>
                </c:pt>
                <c:pt idx="1871">
                  <c:v>285.44600000000003</c:v>
                </c:pt>
                <c:pt idx="1872">
                  <c:v>287.52699999999999</c:v>
                </c:pt>
                <c:pt idx="1873">
                  <c:v>288.678</c:v>
                </c:pt>
                <c:pt idx="1874">
                  <c:v>286.36200000000002</c:v>
                </c:pt>
                <c:pt idx="1875">
                  <c:v>284.16199999999998</c:v>
                </c:pt>
                <c:pt idx="1876">
                  <c:v>284.56799999999998</c:v>
                </c:pt>
                <c:pt idx="1877">
                  <c:v>283.67500000000001</c:v>
                </c:pt>
                <c:pt idx="1878">
                  <c:v>282.86200000000002</c:v>
                </c:pt>
                <c:pt idx="1879">
                  <c:v>280.97699999999998</c:v>
                </c:pt>
                <c:pt idx="1880">
                  <c:v>281.19900000000001</c:v>
                </c:pt>
                <c:pt idx="1881">
                  <c:v>280.67200000000003</c:v>
                </c:pt>
                <c:pt idx="1882">
                  <c:v>281.012</c:v>
                </c:pt>
                <c:pt idx="1883">
                  <c:v>280.34899999999999</c:v>
                </c:pt>
                <c:pt idx="1884">
                  <c:v>282.61099999999999</c:v>
                </c:pt>
                <c:pt idx="1885">
                  <c:v>284.96899999999999</c:v>
                </c:pt>
                <c:pt idx="1886">
                  <c:v>285.31099999999998</c:v>
                </c:pt>
                <c:pt idx="1887">
                  <c:v>283.94400000000002</c:v>
                </c:pt>
                <c:pt idx="1888">
                  <c:v>284.58800000000002</c:v>
                </c:pt>
                <c:pt idx="1889">
                  <c:v>284.27800000000002</c:v>
                </c:pt>
                <c:pt idx="1890">
                  <c:v>282.13299999999998</c:v>
                </c:pt>
                <c:pt idx="1891">
                  <c:v>281.12200000000001</c:v>
                </c:pt>
                <c:pt idx="1892">
                  <c:v>282.26299999999998</c:v>
                </c:pt>
                <c:pt idx="1893">
                  <c:v>283.48700000000002</c:v>
                </c:pt>
                <c:pt idx="1894">
                  <c:v>284.60199999999998</c:v>
                </c:pt>
                <c:pt idx="1895">
                  <c:v>285.37200000000001</c:v>
                </c:pt>
                <c:pt idx="1896">
                  <c:v>284.66800000000001</c:v>
                </c:pt>
                <c:pt idx="1897">
                  <c:v>284.09100000000001</c:v>
                </c:pt>
                <c:pt idx="1898">
                  <c:v>281.99700000000001</c:v>
                </c:pt>
                <c:pt idx="1899">
                  <c:v>283.74</c:v>
                </c:pt>
                <c:pt idx="1900">
                  <c:v>282.738</c:v>
                </c:pt>
                <c:pt idx="1901">
                  <c:v>283.08800000000002</c:v>
                </c:pt>
                <c:pt idx="1902">
                  <c:v>281.846</c:v>
                </c:pt>
                <c:pt idx="1903">
                  <c:v>281.69299999999998</c:v>
                </c:pt>
                <c:pt idx="1904">
                  <c:v>282.83300000000003</c:v>
                </c:pt>
                <c:pt idx="1905">
                  <c:v>281.44900000000001</c:v>
                </c:pt>
                <c:pt idx="1906">
                  <c:v>281.34199999999998</c:v>
                </c:pt>
                <c:pt idx="1907">
                  <c:v>283.33600000000001</c:v>
                </c:pt>
                <c:pt idx="1908">
                  <c:v>283.18599999999998</c:v>
                </c:pt>
                <c:pt idx="1909">
                  <c:v>283.68099999999998</c:v>
                </c:pt>
                <c:pt idx="1910">
                  <c:v>284.54399999999998</c:v>
                </c:pt>
                <c:pt idx="1911">
                  <c:v>283.32799999999997</c:v>
                </c:pt>
                <c:pt idx="1912">
                  <c:v>284.363</c:v>
                </c:pt>
                <c:pt idx="1913">
                  <c:v>281.22800000000001</c:v>
                </c:pt>
                <c:pt idx="1914">
                  <c:v>282.63600000000002</c:v>
                </c:pt>
                <c:pt idx="1915">
                  <c:v>283.88200000000001</c:v>
                </c:pt>
                <c:pt idx="1916">
                  <c:v>284.20999999999998</c:v>
                </c:pt>
                <c:pt idx="1917">
                  <c:v>284.38900000000001</c:v>
                </c:pt>
                <c:pt idx="1918">
                  <c:v>281.21600000000001</c:v>
                </c:pt>
                <c:pt idx="1919">
                  <c:v>285.29500000000002</c:v>
                </c:pt>
                <c:pt idx="1920">
                  <c:v>288.68400000000003</c:v>
                </c:pt>
                <c:pt idx="1921">
                  <c:v>284.65100000000001</c:v>
                </c:pt>
                <c:pt idx="1922">
                  <c:v>283.084</c:v>
                </c:pt>
                <c:pt idx="1923">
                  <c:v>283.00099999999998</c:v>
                </c:pt>
                <c:pt idx="1924">
                  <c:v>283.83699999999999</c:v>
                </c:pt>
                <c:pt idx="1925">
                  <c:v>284.16500000000002</c:v>
                </c:pt>
                <c:pt idx="1926">
                  <c:v>283.601</c:v>
                </c:pt>
                <c:pt idx="1927">
                  <c:v>282.101</c:v>
                </c:pt>
                <c:pt idx="1928">
                  <c:v>283.291</c:v>
                </c:pt>
                <c:pt idx="1929">
                  <c:v>282.96899999999999</c:v>
                </c:pt>
                <c:pt idx="1930">
                  <c:v>284.57299999999998</c:v>
                </c:pt>
                <c:pt idx="1931">
                  <c:v>285.779</c:v>
                </c:pt>
                <c:pt idx="1932">
                  <c:v>285.13099999999997</c:v>
                </c:pt>
                <c:pt idx="1933">
                  <c:v>286.55500000000001</c:v>
                </c:pt>
                <c:pt idx="1934">
                  <c:v>287.40800000000002</c:v>
                </c:pt>
                <c:pt idx="1935">
                  <c:v>287.00200000000001</c:v>
                </c:pt>
                <c:pt idx="1936">
                  <c:v>289.40100000000001</c:v>
                </c:pt>
                <c:pt idx="1937">
                  <c:v>290.15800000000002</c:v>
                </c:pt>
                <c:pt idx="1938">
                  <c:v>287.726</c:v>
                </c:pt>
                <c:pt idx="1939">
                  <c:v>284.73700000000002</c:v>
                </c:pt>
                <c:pt idx="1940">
                  <c:v>285.154</c:v>
                </c:pt>
                <c:pt idx="1941">
                  <c:v>285.767</c:v>
                </c:pt>
                <c:pt idx="1942">
                  <c:v>285.37700000000001</c:v>
                </c:pt>
                <c:pt idx="1943">
                  <c:v>286.12900000000002</c:v>
                </c:pt>
                <c:pt idx="1944">
                  <c:v>286.41199999999998</c:v>
                </c:pt>
                <c:pt idx="1945">
                  <c:v>285.44900000000001</c:v>
                </c:pt>
                <c:pt idx="1946">
                  <c:v>284.17</c:v>
                </c:pt>
                <c:pt idx="1947">
                  <c:v>284.27300000000002</c:v>
                </c:pt>
                <c:pt idx="1948">
                  <c:v>284.62099999999998</c:v>
                </c:pt>
                <c:pt idx="1949">
                  <c:v>283.82499999999999</c:v>
                </c:pt>
                <c:pt idx="1950">
                  <c:v>284.88900000000001</c:v>
                </c:pt>
                <c:pt idx="1951">
                  <c:v>284.27199999999999</c:v>
                </c:pt>
                <c:pt idx="1952">
                  <c:v>285.07400000000001</c:v>
                </c:pt>
                <c:pt idx="1953">
                  <c:v>286.34899999999999</c:v>
                </c:pt>
                <c:pt idx="1954">
                  <c:v>288.12400000000002</c:v>
                </c:pt>
                <c:pt idx="1955">
                  <c:v>289.42700000000002</c:v>
                </c:pt>
                <c:pt idx="1956">
                  <c:v>289.512</c:v>
                </c:pt>
                <c:pt idx="1957">
                  <c:v>285.858</c:v>
                </c:pt>
                <c:pt idx="1958">
                  <c:v>285.46100000000001</c:v>
                </c:pt>
                <c:pt idx="1959">
                  <c:v>283.08800000000002</c:v>
                </c:pt>
                <c:pt idx="1960">
                  <c:v>283.39800000000002</c:v>
                </c:pt>
                <c:pt idx="1961">
                  <c:v>284.93900000000002</c:v>
                </c:pt>
                <c:pt idx="1962">
                  <c:v>285.64</c:v>
                </c:pt>
                <c:pt idx="1963">
                  <c:v>285.887</c:v>
                </c:pt>
                <c:pt idx="1964">
                  <c:v>286.88600000000002</c:v>
                </c:pt>
                <c:pt idx="1965">
                  <c:v>289.11200000000002</c:v>
                </c:pt>
                <c:pt idx="1966">
                  <c:v>284.65800000000002</c:v>
                </c:pt>
                <c:pt idx="1967">
                  <c:v>283.58499999999998</c:v>
                </c:pt>
                <c:pt idx="1968">
                  <c:v>285.39800000000002</c:v>
                </c:pt>
                <c:pt idx="1969">
                  <c:v>287.59800000000001</c:v>
                </c:pt>
                <c:pt idx="1970">
                  <c:v>289.31099999999998</c:v>
                </c:pt>
                <c:pt idx="1971">
                  <c:v>287.87200000000001</c:v>
                </c:pt>
                <c:pt idx="1972">
                  <c:v>286.18599999999998</c:v>
                </c:pt>
                <c:pt idx="1973">
                  <c:v>287.47899999999998</c:v>
                </c:pt>
                <c:pt idx="1974">
                  <c:v>288.39699999999999</c:v>
                </c:pt>
                <c:pt idx="1975">
                  <c:v>288.75700000000001</c:v>
                </c:pt>
                <c:pt idx="1976">
                  <c:v>290.45499999999998</c:v>
                </c:pt>
                <c:pt idx="1977">
                  <c:v>291.97699999999998</c:v>
                </c:pt>
                <c:pt idx="1978">
                  <c:v>287.38799999999998</c:v>
                </c:pt>
                <c:pt idx="1979">
                  <c:v>286.11200000000002</c:v>
                </c:pt>
                <c:pt idx="1980">
                  <c:v>286.02100000000002</c:v>
                </c:pt>
                <c:pt idx="1981">
                  <c:v>287.76299999999998</c:v>
                </c:pt>
                <c:pt idx="1982">
                  <c:v>288.20999999999998</c:v>
                </c:pt>
                <c:pt idx="1983">
                  <c:v>288.88200000000001</c:v>
                </c:pt>
                <c:pt idx="1984">
                  <c:v>289.75099999999998</c:v>
                </c:pt>
                <c:pt idx="1985">
                  <c:v>290.61700000000002</c:v>
                </c:pt>
                <c:pt idx="1986">
                  <c:v>292.21699999999998</c:v>
                </c:pt>
                <c:pt idx="1987">
                  <c:v>293.00900000000001</c:v>
                </c:pt>
                <c:pt idx="1988">
                  <c:v>292.43200000000002</c:v>
                </c:pt>
                <c:pt idx="1989">
                  <c:v>290.07600000000002</c:v>
                </c:pt>
                <c:pt idx="1990">
                  <c:v>289.30599999999998</c:v>
                </c:pt>
                <c:pt idx="1991">
                  <c:v>289.24200000000002</c:v>
                </c:pt>
                <c:pt idx="1992">
                  <c:v>289.24099999999999</c:v>
                </c:pt>
                <c:pt idx="1993">
                  <c:v>290.654</c:v>
                </c:pt>
                <c:pt idx="1994">
                  <c:v>290.584</c:v>
                </c:pt>
                <c:pt idx="1995">
                  <c:v>292.28500000000003</c:v>
                </c:pt>
                <c:pt idx="1996">
                  <c:v>292.85599999999999</c:v>
                </c:pt>
                <c:pt idx="1997">
                  <c:v>291.32100000000003</c:v>
                </c:pt>
                <c:pt idx="1998">
                  <c:v>289.75799999999998</c:v>
                </c:pt>
                <c:pt idx="1999">
                  <c:v>291.86799999999999</c:v>
                </c:pt>
                <c:pt idx="2000">
                  <c:v>292.89800000000002</c:v>
                </c:pt>
                <c:pt idx="2001">
                  <c:v>294.76299999999998</c:v>
                </c:pt>
                <c:pt idx="2002">
                  <c:v>292.358</c:v>
                </c:pt>
                <c:pt idx="2003">
                  <c:v>291.52300000000002</c:v>
                </c:pt>
                <c:pt idx="2004">
                  <c:v>292.827</c:v>
                </c:pt>
                <c:pt idx="2005">
                  <c:v>291.44900000000001</c:v>
                </c:pt>
                <c:pt idx="2006">
                  <c:v>293.84300000000002</c:v>
                </c:pt>
                <c:pt idx="2007">
                  <c:v>292.57400000000001</c:v>
                </c:pt>
                <c:pt idx="2008">
                  <c:v>289.892</c:v>
                </c:pt>
                <c:pt idx="2009">
                  <c:v>292.20100000000002</c:v>
                </c:pt>
                <c:pt idx="2010">
                  <c:v>293.33</c:v>
                </c:pt>
                <c:pt idx="2011">
                  <c:v>293.66199999999998</c:v>
                </c:pt>
                <c:pt idx="2012">
                  <c:v>293.60500000000002</c:v>
                </c:pt>
                <c:pt idx="2013">
                  <c:v>291.02800000000002</c:v>
                </c:pt>
                <c:pt idx="2014">
                  <c:v>290.26799999999997</c:v>
                </c:pt>
                <c:pt idx="2015">
                  <c:v>290.79500000000002</c:v>
                </c:pt>
                <c:pt idx="2016">
                  <c:v>291.23899999999998</c:v>
                </c:pt>
                <c:pt idx="2017">
                  <c:v>291.56099999999998</c:v>
                </c:pt>
                <c:pt idx="2018">
                  <c:v>293.49599999999998</c:v>
                </c:pt>
                <c:pt idx="2019">
                  <c:v>294.291</c:v>
                </c:pt>
                <c:pt idx="2020">
                  <c:v>294.899</c:v>
                </c:pt>
                <c:pt idx="2021">
                  <c:v>290.03699999999998</c:v>
                </c:pt>
                <c:pt idx="2022">
                  <c:v>289.57499999999999</c:v>
                </c:pt>
                <c:pt idx="2023">
                  <c:v>292.52499999999998</c:v>
                </c:pt>
                <c:pt idx="2024">
                  <c:v>294.7</c:v>
                </c:pt>
                <c:pt idx="2025">
                  <c:v>292.60399999999998</c:v>
                </c:pt>
                <c:pt idx="2026">
                  <c:v>293.04000000000002</c:v>
                </c:pt>
                <c:pt idx="2027">
                  <c:v>294.91500000000002</c:v>
                </c:pt>
                <c:pt idx="2028">
                  <c:v>297.07900000000001</c:v>
                </c:pt>
                <c:pt idx="2029">
                  <c:v>291.53399999999999</c:v>
                </c:pt>
                <c:pt idx="2030">
                  <c:v>288.28800000000001</c:v>
                </c:pt>
                <c:pt idx="2031">
                  <c:v>290.52199999999999</c:v>
                </c:pt>
                <c:pt idx="2032">
                  <c:v>293.36399999999998</c:v>
                </c:pt>
                <c:pt idx="2033">
                  <c:v>294.42599999999999</c:v>
                </c:pt>
                <c:pt idx="2034">
                  <c:v>294.46199999999999</c:v>
                </c:pt>
                <c:pt idx="2035">
                  <c:v>295.22899999999998</c:v>
                </c:pt>
                <c:pt idx="2036">
                  <c:v>296.18099999999998</c:v>
                </c:pt>
                <c:pt idx="2037">
                  <c:v>296.858</c:v>
                </c:pt>
                <c:pt idx="2038">
                  <c:v>297.15800000000002</c:v>
                </c:pt>
                <c:pt idx="2039">
                  <c:v>297.92</c:v>
                </c:pt>
                <c:pt idx="2040">
                  <c:v>298.90199999999999</c:v>
                </c:pt>
                <c:pt idx="2041">
                  <c:v>300.06200000000001</c:v>
                </c:pt>
                <c:pt idx="2042">
                  <c:v>298.93</c:v>
                </c:pt>
                <c:pt idx="2043">
                  <c:v>299.541</c:v>
                </c:pt>
                <c:pt idx="2044">
                  <c:v>294.35000000000002</c:v>
                </c:pt>
                <c:pt idx="2045">
                  <c:v>294.58100000000002</c:v>
                </c:pt>
                <c:pt idx="2046">
                  <c:v>297.108</c:v>
                </c:pt>
                <c:pt idx="2047">
                  <c:v>298.10000000000002</c:v>
                </c:pt>
                <c:pt idx="2048">
                  <c:v>298.709</c:v>
                </c:pt>
                <c:pt idx="2049">
                  <c:v>299.19400000000002</c:v>
                </c:pt>
                <c:pt idx="2050">
                  <c:v>298.971</c:v>
                </c:pt>
                <c:pt idx="2051">
                  <c:v>294.04000000000002</c:v>
                </c:pt>
                <c:pt idx="2052">
                  <c:v>293.66800000000001</c:v>
                </c:pt>
                <c:pt idx="2053">
                  <c:v>294.71899999999999</c:v>
                </c:pt>
                <c:pt idx="2054">
                  <c:v>299.185</c:v>
                </c:pt>
                <c:pt idx="2055">
                  <c:v>298.73200000000003</c:v>
                </c:pt>
                <c:pt idx="2056">
                  <c:v>299.613</c:v>
                </c:pt>
                <c:pt idx="2057">
                  <c:v>301.57</c:v>
                </c:pt>
                <c:pt idx="2058">
                  <c:v>302.78800000000001</c:v>
                </c:pt>
                <c:pt idx="2059">
                  <c:v>303.815</c:v>
                </c:pt>
                <c:pt idx="2060">
                  <c:v>303.02199999999999</c:v>
                </c:pt>
                <c:pt idx="2061">
                  <c:v>297.99299999999999</c:v>
                </c:pt>
                <c:pt idx="2062">
                  <c:v>297.22699999999998</c:v>
                </c:pt>
                <c:pt idx="2063">
                  <c:v>298.125</c:v>
                </c:pt>
                <c:pt idx="2064">
                  <c:v>299.95699999999999</c:v>
                </c:pt>
                <c:pt idx="2065">
                  <c:v>301.95800000000003</c:v>
                </c:pt>
                <c:pt idx="2066">
                  <c:v>304.15600000000001</c:v>
                </c:pt>
                <c:pt idx="2067">
                  <c:v>305.14800000000002</c:v>
                </c:pt>
                <c:pt idx="2068">
                  <c:v>306.93299999999999</c:v>
                </c:pt>
                <c:pt idx="2069">
                  <c:v>306.94200000000001</c:v>
                </c:pt>
                <c:pt idx="2070">
                  <c:v>302.19400000000002</c:v>
                </c:pt>
                <c:pt idx="2071">
                  <c:v>302.32499999999999</c:v>
                </c:pt>
                <c:pt idx="2072">
                  <c:v>300.07600000000002</c:v>
                </c:pt>
                <c:pt idx="2073">
                  <c:v>299.30500000000001</c:v>
                </c:pt>
                <c:pt idx="2074">
                  <c:v>301.15899999999999</c:v>
                </c:pt>
                <c:pt idx="2075">
                  <c:v>300.12599999999998</c:v>
                </c:pt>
                <c:pt idx="2076">
                  <c:v>297.11200000000002</c:v>
                </c:pt>
                <c:pt idx="2077">
                  <c:v>297.25799999999998</c:v>
                </c:pt>
                <c:pt idx="2078">
                  <c:v>298.86700000000002</c:v>
                </c:pt>
                <c:pt idx="2079">
                  <c:v>300.77199999999999</c:v>
                </c:pt>
                <c:pt idx="2080">
                  <c:v>302.298</c:v>
                </c:pt>
                <c:pt idx="2081">
                  <c:v>302.892</c:v>
                </c:pt>
                <c:pt idx="2082">
                  <c:v>303.38200000000001</c:v>
                </c:pt>
                <c:pt idx="2083">
                  <c:v>300.04700000000003</c:v>
                </c:pt>
                <c:pt idx="2084">
                  <c:v>296.05799999999999</c:v>
                </c:pt>
                <c:pt idx="2085">
                  <c:v>294.24700000000001</c:v>
                </c:pt>
                <c:pt idx="2086">
                  <c:v>296.161</c:v>
                </c:pt>
                <c:pt idx="2087">
                  <c:v>298.98200000000003</c:v>
                </c:pt>
                <c:pt idx="2088">
                  <c:v>299.74299999999999</c:v>
                </c:pt>
                <c:pt idx="2089">
                  <c:v>300.53500000000003</c:v>
                </c:pt>
                <c:pt idx="2090">
                  <c:v>303.005</c:v>
                </c:pt>
              </c:numCache>
            </c:numRef>
          </c:yVal>
          <c:smooth val="0"/>
          <c:extLst>
            <c:ext xmlns:c16="http://schemas.microsoft.com/office/drawing/2014/chart" uri="{C3380CC4-5D6E-409C-BE32-E72D297353CC}">
              <c16:uniqueId val="{00000001-2CAB-4480-A9E2-5D0E12461D35}"/>
            </c:ext>
          </c:extLst>
        </c:ser>
        <c:dLbls>
          <c:showLegendKey val="0"/>
          <c:showVal val="0"/>
          <c:showCatName val="0"/>
          <c:showSerName val="0"/>
          <c:showPercent val="0"/>
          <c:showBubbleSize val="0"/>
        </c:dLbls>
        <c:axId val="234694367"/>
        <c:axId val="234716927"/>
      </c:scatterChart>
      <c:valAx>
        <c:axId val="234719807"/>
        <c:scaling>
          <c:orientation val="minMax"/>
          <c:max val="44500"/>
          <c:min val="42700"/>
        </c:scaling>
        <c:delete val="0"/>
        <c:axPos val="b"/>
        <c:majorGridlines>
          <c:spPr>
            <a:ln w="9525" cap="flat" cmpd="sng" algn="ctr">
              <a:solidFill>
                <a:schemeClr val="tx1">
                  <a:lumMod val="15000"/>
                  <a:lumOff val="85000"/>
                </a:schemeClr>
              </a:solidFill>
              <a:round/>
            </a:ln>
            <a:effectLst/>
          </c:spPr>
        </c:majorGridlines>
        <c:numFmt formatCode="d/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34690047"/>
        <c:crosses val="autoZero"/>
        <c:crossBetween val="midCat"/>
        <c:majorUnit val="450"/>
      </c:valAx>
      <c:valAx>
        <c:axId val="2346900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34719807"/>
        <c:crosses val="autoZero"/>
        <c:crossBetween val="midCat"/>
      </c:valAx>
      <c:valAx>
        <c:axId val="234716927"/>
        <c:scaling>
          <c:orientation val="minMax"/>
        </c:scaling>
        <c:delete val="0"/>
        <c:axPos val="r"/>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34694367"/>
        <c:crosses val="max"/>
        <c:crossBetween val="midCat"/>
      </c:valAx>
      <c:valAx>
        <c:axId val="234694367"/>
        <c:scaling>
          <c:orientation val="minMax"/>
        </c:scaling>
        <c:delete val="1"/>
        <c:axPos val="b"/>
        <c:numFmt formatCode="d/m/yy;@" sourceLinked="1"/>
        <c:majorTickMark val="out"/>
        <c:minorTickMark val="none"/>
        <c:tickLblPos val="nextTo"/>
        <c:crossAx val="23471692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Comparison</a:t>
            </a:r>
            <a:r>
              <a:rPr lang="pt-BR" baseline="0"/>
              <a:t> Be-7 History ECP24 and CLP19</a:t>
            </a:r>
            <a:endParaRPr lang="pt-B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scatterChart>
        <c:scatterStyle val="smoothMarker"/>
        <c:varyColors val="0"/>
        <c:ser>
          <c:idx val="0"/>
          <c:order val="0"/>
          <c:tx>
            <c:v>ECP24</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'Comp ECP24 PAP50'!$A$3:$A$2193</c:f>
              <c:numCache>
                <c:formatCode>m/d/yyyy</c:formatCode>
                <c:ptCount val="21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42753</c:v>
                </c:pt>
                <c:pt idx="18">
                  <c:v>42754</c:v>
                </c:pt>
                <c:pt idx="19">
                  <c:v>42755</c:v>
                </c:pt>
                <c:pt idx="20">
                  <c:v>42756</c:v>
                </c:pt>
                <c:pt idx="21">
                  <c:v>42757</c:v>
                </c:pt>
                <c:pt idx="22">
                  <c:v>42758</c:v>
                </c:pt>
                <c:pt idx="23">
                  <c:v>42759</c:v>
                </c:pt>
                <c:pt idx="24">
                  <c:v>42760</c:v>
                </c:pt>
                <c:pt idx="25">
                  <c:v>42761</c:v>
                </c:pt>
                <c:pt idx="26">
                  <c:v>42762</c:v>
                </c:pt>
                <c:pt idx="27">
                  <c:v>42763</c:v>
                </c:pt>
                <c:pt idx="28">
                  <c:v>42764</c:v>
                </c:pt>
                <c:pt idx="29">
                  <c:v>42765</c:v>
                </c:pt>
                <c:pt idx="30">
                  <c:v>42766</c:v>
                </c:pt>
                <c:pt idx="31">
                  <c:v>42767</c:v>
                </c:pt>
                <c:pt idx="32">
                  <c:v>42768</c:v>
                </c:pt>
                <c:pt idx="33">
                  <c:v>42769</c:v>
                </c:pt>
                <c:pt idx="34">
                  <c:v>42770</c:v>
                </c:pt>
                <c:pt idx="35">
                  <c:v>42771</c:v>
                </c:pt>
                <c:pt idx="36">
                  <c:v>42772</c:v>
                </c:pt>
                <c:pt idx="37">
                  <c:v>42773</c:v>
                </c:pt>
                <c:pt idx="38">
                  <c:v>42774</c:v>
                </c:pt>
                <c:pt idx="39">
                  <c:v>42775</c:v>
                </c:pt>
                <c:pt idx="40">
                  <c:v>42776</c:v>
                </c:pt>
                <c:pt idx="41">
                  <c:v>42777</c:v>
                </c:pt>
                <c:pt idx="42">
                  <c:v>42778</c:v>
                </c:pt>
                <c:pt idx="43">
                  <c:v>42779</c:v>
                </c:pt>
                <c:pt idx="44">
                  <c:v>42780</c:v>
                </c:pt>
                <c:pt idx="45">
                  <c:v>42781</c:v>
                </c:pt>
                <c:pt idx="46">
                  <c:v>42782</c:v>
                </c:pt>
                <c:pt idx="47">
                  <c:v>42783</c:v>
                </c:pt>
                <c:pt idx="48">
                  <c:v>42784</c:v>
                </c:pt>
                <c:pt idx="49">
                  <c:v>42785</c:v>
                </c:pt>
                <c:pt idx="50">
                  <c:v>42786</c:v>
                </c:pt>
                <c:pt idx="51">
                  <c:v>42787</c:v>
                </c:pt>
                <c:pt idx="52">
                  <c:v>42788</c:v>
                </c:pt>
                <c:pt idx="53">
                  <c:v>42789</c:v>
                </c:pt>
                <c:pt idx="54">
                  <c:v>42790</c:v>
                </c:pt>
                <c:pt idx="55">
                  <c:v>42791</c:v>
                </c:pt>
                <c:pt idx="56">
                  <c:v>42792</c:v>
                </c:pt>
                <c:pt idx="57">
                  <c:v>42793</c:v>
                </c:pt>
                <c:pt idx="58">
                  <c:v>42794</c:v>
                </c:pt>
                <c:pt idx="59">
                  <c:v>42795</c:v>
                </c:pt>
                <c:pt idx="60">
                  <c:v>42796</c:v>
                </c:pt>
                <c:pt idx="61">
                  <c:v>42797</c:v>
                </c:pt>
                <c:pt idx="62">
                  <c:v>42798</c:v>
                </c:pt>
                <c:pt idx="63">
                  <c:v>42799</c:v>
                </c:pt>
                <c:pt idx="64">
                  <c:v>42800</c:v>
                </c:pt>
                <c:pt idx="65">
                  <c:v>42801</c:v>
                </c:pt>
                <c:pt idx="66">
                  <c:v>42802</c:v>
                </c:pt>
                <c:pt idx="67">
                  <c:v>42803</c:v>
                </c:pt>
                <c:pt idx="68">
                  <c:v>42804</c:v>
                </c:pt>
                <c:pt idx="69">
                  <c:v>42805</c:v>
                </c:pt>
                <c:pt idx="70">
                  <c:v>42806</c:v>
                </c:pt>
                <c:pt idx="71">
                  <c:v>42807</c:v>
                </c:pt>
                <c:pt idx="72">
                  <c:v>42808</c:v>
                </c:pt>
                <c:pt idx="73">
                  <c:v>42809</c:v>
                </c:pt>
                <c:pt idx="74">
                  <c:v>42810</c:v>
                </c:pt>
                <c:pt idx="75">
                  <c:v>42811</c:v>
                </c:pt>
                <c:pt idx="76">
                  <c:v>42812</c:v>
                </c:pt>
                <c:pt idx="77">
                  <c:v>42813</c:v>
                </c:pt>
                <c:pt idx="78">
                  <c:v>42814</c:v>
                </c:pt>
                <c:pt idx="79">
                  <c:v>42815</c:v>
                </c:pt>
                <c:pt idx="80">
                  <c:v>42816</c:v>
                </c:pt>
                <c:pt idx="81">
                  <c:v>42817</c:v>
                </c:pt>
                <c:pt idx="82">
                  <c:v>42818</c:v>
                </c:pt>
                <c:pt idx="83">
                  <c:v>42819</c:v>
                </c:pt>
                <c:pt idx="84">
                  <c:v>42820</c:v>
                </c:pt>
                <c:pt idx="85">
                  <c:v>42821</c:v>
                </c:pt>
                <c:pt idx="86">
                  <c:v>42822</c:v>
                </c:pt>
                <c:pt idx="87">
                  <c:v>42823</c:v>
                </c:pt>
                <c:pt idx="88">
                  <c:v>42824</c:v>
                </c:pt>
                <c:pt idx="89">
                  <c:v>42825</c:v>
                </c:pt>
                <c:pt idx="90">
                  <c:v>42826</c:v>
                </c:pt>
                <c:pt idx="91">
                  <c:v>42827</c:v>
                </c:pt>
                <c:pt idx="92">
                  <c:v>42828</c:v>
                </c:pt>
                <c:pt idx="93">
                  <c:v>42829</c:v>
                </c:pt>
                <c:pt idx="94">
                  <c:v>42830</c:v>
                </c:pt>
                <c:pt idx="95">
                  <c:v>42831</c:v>
                </c:pt>
                <c:pt idx="96">
                  <c:v>42832</c:v>
                </c:pt>
                <c:pt idx="97">
                  <c:v>42833</c:v>
                </c:pt>
                <c:pt idx="98">
                  <c:v>42834</c:v>
                </c:pt>
                <c:pt idx="99">
                  <c:v>42835</c:v>
                </c:pt>
                <c:pt idx="100">
                  <c:v>42836</c:v>
                </c:pt>
                <c:pt idx="101">
                  <c:v>42837</c:v>
                </c:pt>
                <c:pt idx="102">
                  <c:v>42838</c:v>
                </c:pt>
                <c:pt idx="103">
                  <c:v>42839</c:v>
                </c:pt>
                <c:pt idx="104">
                  <c:v>42840</c:v>
                </c:pt>
                <c:pt idx="105">
                  <c:v>42841</c:v>
                </c:pt>
                <c:pt idx="106">
                  <c:v>42842</c:v>
                </c:pt>
                <c:pt idx="107">
                  <c:v>42843</c:v>
                </c:pt>
                <c:pt idx="108">
                  <c:v>42844</c:v>
                </c:pt>
                <c:pt idx="109">
                  <c:v>42845</c:v>
                </c:pt>
                <c:pt idx="110">
                  <c:v>42846</c:v>
                </c:pt>
                <c:pt idx="111">
                  <c:v>42847</c:v>
                </c:pt>
                <c:pt idx="112">
                  <c:v>42848</c:v>
                </c:pt>
                <c:pt idx="113">
                  <c:v>42849</c:v>
                </c:pt>
                <c:pt idx="114">
                  <c:v>42850</c:v>
                </c:pt>
                <c:pt idx="115">
                  <c:v>42851</c:v>
                </c:pt>
                <c:pt idx="116">
                  <c:v>42852</c:v>
                </c:pt>
                <c:pt idx="117">
                  <c:v>42853</c:v>
                </c:pt>
                <c:pt idx="118">
                  <c:v>42854</c:v>
                </c:pt>
                <c:pt idx="119">
                  <c:v>42855</c:v>
                </c:pt>
                <c:pt idx="120">
                  <c:v>42856</c:v>
                </c:pt>
                <c:pt idx="121">
                  <c:v>42857</c:v>
                </c:pt>
                <c:pt idx="122">
                  <c:v>42858</c:v>
                </c:pt>
                <c:pt idx="123">
                  <c:v>42859</c:v>
                </c:pt>
                <c:pt idx="124">
                  <c:v>42860</c:v>
                </c:pt>
                <c:pt idx="125">
                  <c:v>42861</c:v>
                </c:pt>
                <c:pt idx="126">
                  <c:v>42862</c:v>
                </c:pt>
                <c:pt idx="127">
                  <c:v>42863</c:v>
                </c:pt>
                <c:pt idx="128">
                  <c:v>42864</c:v>
                </c:pt>
                <c:pt idx="129">
                  <c:v>42865</c:v>
                </c:pt>
                <c:pt idx="130">
                  <c:v>42866</c:v>
                </c:pt>
                <c:pt idx="131">
                  <c:v>42867</c:v>
                </c:pt>
                <c:pt idx="132">
                  <c:v>42868</c:v>
                </c:pt>
                <c:pt idx="133">
                  <c:v>42869</c:v>
                </c:pt>
                <c:pt idx="134">
                  <c:v>42870</c:v>
                </c:pt>
                <c:pt idx="135">
                  <c:v>42871</c:v>
                </c:pt>
                <c:pt idx="136">
                  <c:v>42872</c:v>
                </c:pt>
                <c:pt idx="137">
                  <c:v>42873</c:v>
                </c:pt>
                <c:pt idx="138">
                  <c:v>42874</c:v>
                </c:pt>
                <c:pt idx="139">
                  <c:v>42875</c:v>
                </c:pt>
                <c:pt idx="140">
                  <c:v>42876</c:v>
                </c:pt>
                <c:pt idx="141">
                  <c:v>42877</c:v>
                </c:pt>
                <c:pt idx="142">
                  <c:v>42878</c:v>
                </c:pt>
                <c:pt idx="143">
                  <c:v>42879</c:v>
                </c:pt>
                <c:pt idx="144">
                  <c:v>42880</c:v>
                </c:pt>
                <c:pt idx="145">
                  <c:v>42881</c:v>
                </c:pt>
                <c:pt idx="146">
                  <c:v>42882</c:v>
                </c:pt>
                <c:pt idx="147">
                  <c:v>42883</c:v>
                </c:pt>
                <c:pt idx="148">
                  <c:v>42884</c:v>
                </c:pt>
                <c:pt idx="149">
                  <c:v>42885</c:v>
                </c:pt>
                <c:pt idx="150">
                  <c:v>42886</c:v>
                </c:pt>
                <c:pt idx="151">
                  <c:v>42887</c:v>
                </c:pt>
                <c:pt idx="152">
                  <c:v>42888</c:v>
                </c:pt>
                <c:pt idx="153">
                  <c:v>42889</c:v>
                </c:pt>
                <c:pt idx="154">
                  <c:v>42890</c:v>
                </c:pt>
                <c:pt idx="155">
                  <c:v>42891</c:v>
                </c:pt>
                <c:pt idx="156">
                  <c:v>42892</c:v>
                </c:pt>
                <c:pt idx="157">
                  <c:v>42893</c:v>
                </c:pt>
                <c:pt idx="158">
                  <c:v>42894</c:v>
                </c:pt>
                <c:pt idx="159">
                  <c:v>42895</c:v>
                </c:pt>
                <c:pt idx="160">
                  <c:v>42896</c:v>
                </c:pt>
                <c:pt idx="161">
                  <c:v>42897</c:v>
                </c:pt>
                <c:pt idx="162">
                  <c:v>42898</c:v>
                </c:pt>
                <c:pt idx="163">
                  <c:v>42899</c:v>
                </c:pt>
                <c:pt idx="164">
                  <c:v>42900</c:v>
                </c:pt>
                <c:pt idx="165">
                  <c:v>42901</c:v>
                </c:pt>
                <c:pt idx="166">
                  <c:v>42902</c:v>
                </c:pt>
                <c:pt idx="167">
                  <c:v>42903</c:v>
                </c:pt>
                <c:pt idx="168">
                  <c:v>42904</c:v>
                </c:pt>
                <c:pt idx="169">
                  <c:v>42905</c:v>
                </c:pt>
                <c:pt idx="170">
                  <c:v>42906</c:v>
                </c:pt>
                <c:pt idx="171">
                  <c:v>42907</c:v>
                </c:pt>
                <c:pt idx="172">
                  <c:v>42908</c:v>
                </c:pt>
                <c:pt idx="173">
                  <c:v>42909</c:v>
                </c:pt>
                <c:pt idx="174">
                  <c:v>42910</c:v>
                </c:pt>
                <c:pt idx="175">
                  <c:v>42911</c:v>
                </c:pt>
                <c:pt idx="176">
                  <c:v>42912</c:v>
                </c:pt>
                <c:pt idx="177">
                  <c:v>42913</c:v>
                </c:pt>
                <c:pt idx="178">
                  <c:v>42914</c:v>
                </c:pt>
                <c:pt idx="179">
                  <c:v>42915</c:v>
                </c:pt>
                <c:pt idx="180">
                  <c:v>42916</c:v>
                </c:pt>
                <c:pt idx="181">
                  <c:v>42917</c:v>
                </c:pt>
                <c:pt idx="182">
                  <c:v>42918</c:v>
                </c:pt>
                <c:pt idx="183">
                  <c:v>42919</c:v>
                </c:pt>
                <c:pt idx="184">
                  <c:v>42920</c:v>
                </c:pt>
                <c:pt idx="185">
                  <c:v>42921</c:v>
                </c:pt>
                <c:pt idx="186">
                  <c:v>42922</c:v>
                </c:pt>
                <c:pt idx="187">
                  <c:v>42923</c:v>
                </c:pt>
                <c:pt idx="188">
                  <c:v>42924</c:v>
                </c:pt>
                <c:pt idx="189">
                  <c:v>42925</c:v>
                </c:pt>
                <c:pt idx="190">
                  <c:v>42926</c:v>
                </c:pt>
                <c:pt idx="191">
                  <c:v>42927</c:v>
                </c:pt>
                <c:pt idx="192">
                  <c:v>42928</c:v>
                </c:pt>
                <c:pt idx="193">
                  <c:v>42929</c:v>
                </c:pt>
                <c:pt idx="194">
                  <c:v>42930</c:v>
                </c:pt>
                <c:pt idx="195">
                  <c:v>42931</c:v>
                </c:pt>
                <c:pt idx="196">
                  <c:v>42932</c:v>
                </c:pt>
                <c:pt idx="197">
                  <c:v>42933</c:v>
                </c:pt>
                <c:pt idx="198">
                  <c:v>42934</c:v>
                </c:pt>
                <c:pt idx="199">
                  <c:v>42935</c:v>
                </c:pt>
                <c:pt idx="200">
                  <c:v>42936</c:v>
                </c:pt>
                <c:pt idx="201">
                  <c:v>42937</c:v>
                </c:pt>
                <c:pt idx="202">
                  <c:v>42938</c:v>
                </c:pt>
                <c:pt idx="203">
                  <c:v>42939</c:v>
                </c:pt>
                <c:pt idx="204">
                  <c:v>42940</c:v>
                </c:pt>
                <c:pt idx="205">
                  <c:v>42941</c:v>
                </c:pt>
                <c:pt idx="206">
                  <c:v>42942</c:v>
                </c:pt>
                <c:pt idx="207">
                  <c:v>42943</c:v>
                </c:pt>
                <c:pt idx="208">
                  <c:v>42944</c:v>
                </c:pt>
                <c:pt idx="209">
                  <c:v>42945</c:v>
                </c:pt>
                <c:pt idx="210">
                  <c:v>42946</c:v>
                </c:pt>
                <c:pt idx="211">
                  <c:v>42947</c:v>
                </c:pt>
                <c:pt idx="212">
                  <c:v>42948</c:v>
                </c:pt>
                <c:pt idx="213">
                  <c:v>42949</c:v>
                </c:pt>
                <c:pt idx="214">
                  <c:v>42950</c:v>
                </c:pt>
                <c:pt idx="215">
                  <c:v>42951</c:v>
                </c:pt>
                <c:pt idx="216">
                  <c:v>42952</c:v>
                </c:pt>
                <c:pt idx="217">
                  <c:v>42953</c:v>
                </c:pt>
                <c:pt idx="218">
                  <c:v>42954</c:v>
                </c:pt>
                <c:pt idx="219">
                  <c:v>42955</c:v>
                </c:pt>
                <c:pt idx="220">
                  <c:v>42956</c:v>
                </c:pt>
                <c:pt idx="221">
                  <c:v>42957</c:v>
                </c:pt>
                <c:pt idx="222">
                  <c:v>42958</c:v>
                </c:pt>
                <c:pt idx="223">
                  <c:v>42959</c:v>
                </c:pt>
                <c:pt idx="224">
                  <c:v>42960</c:v>
                </c:pt>
                <c:pt idx="225">
                  <c:v>42961</c:v>
                </c:pt>
                <c:pt idx="226">
                  <c:v>42962</c:v>
                </c:pt>
                <c:pt idx="227">
                  <c:v>42963</c:v>
                </c:pt>
                <c:pt idx="228">
                  <c:v>42964</c:v>
                </c:pt>
                <c:pt idx="229">
                  <c:v>42965</c:v>
                </c:pt>
                <c:pt idx="230">
                  <c:v>42966</c:v>
                </c:pt>
                <c:pt idx="231">
                  <c:v>42967</c:v>
                </c:pt>
                <c:pt idx="232">
                  <c:v>42968</c:v>
                </c:pt>
                <c:pt idx="233">
                  <c:v>42969</c:v>
                </c:pt>
                <c:pt idx="234">
                  <c:v>42970</c:v>
                </c:pt>
                <c:pt idx="235">
                  <c:v>42971</c:v>
                </c:pt>
                <c:pt idx="236">
                  <c:v>42972</c:v>
                </c:pt>
                <c:pt idx="237">
                  <c:v>42973</c:v>
                </c:pt>
                <c:pt idx="238">
                  <c:v>42974</c:v>
                </c:pt>
                <c:pt idx="239">
                  <c:v>42975</c:v>
                </c:pt>
                <c:pt idx="240">
                  <c:v>42976</c:v>
                </c:pt>
                <c:pt idx="241">
                  <c:v>42977</c:v>
                </c:pt>
                <c:pt idx="242">
                  <c:v>42978</c:v>
                </c:pt>
                <c:pt idx="243">
                  <c:v>42979</c:v>
                </c:pt>
                <c:pt idx="244">
                  <c:v>42980</c:v>
                </c:pt>
                <c:pt idx="245">
                  <c:v>42981</c:v>
                </c:pt>
                <c:pt idx="246">
                  <c:v>42982</c:v>
                </c:pt>
                <c:pt idx="247">
                  <c:v>42983</c:v>
                </c:pt>
                <c:pt idx="248">
                  <c:v>42984</c:v>
                </c:pt>
                <c:pt idx="249">
                  <c:v>42985</c:v>
                </c:pt>
                <c:pt idx="250">
                  <c:v>42986</c:v>
                </c:pt>
                <c:pt idx="251">
                  <c:v>42987</c:v>
                </c:pt>
                <c:pt idx="252">
                  <c:v>42988</c:v>
                </c:pt>
                <c:pt idx="253">
                  <c:v>42989</c:v>
                </c:pt>
                <c:pt idx="254">
                  <c:v>42990</c:v>
                </c:pt>
                <c:pt idx="255">
                  <c:v>42991</c:v>
                </c:pt>
                <c:pt idx="256">
                  <c:v>42992</c:v>
                </c:pt>
                <c:pt idx="257">
                  <c:v>42993</c:v>
                </c:pt>
                <c:pt idx="258">
                  <c:v>42994</c:v>
                </c:pt>
                <c:pt idx="259">
                  <c:v>42995</c:v>
                </c:pt>
                <c:pt idx="260">
                  <c:v>42996</c:v>
                </c:pt>
                <c:pt idx="261">
                  <c:v>42997</c:v>
                </c:pt>
                <c:pt idx="262">
                  <c:v>42998</c:v>
                </c:pt>
                <c:pt idx="263">
                  <c:v>42999</c:v>
                </c:pt>
                <c:pt idx="264">
                  <c:v>43000</c:v>
                </c:pt>
                <c:pt idx="265">
                  <c:v>43001</c:v>
                </c:pt>
                <c:pt idx="266">
                  <c:v>43002</c:v>
                </c:pt>
                <c:pt idx="267">
                  <c:v>43003</c:v>
                </c:pt>
                <c:pt idx="268">
                  <c:v>43004</c:v>
                </c:pt>
                <c:pt idx="269">
                  <c:v>43005</c:v>
                </c:pt>
                <c:pt idx="270">
                  <c:v>43006</c:v>
                </c:pt>
                <c:pt idx="271">
                  <c:v>43007</c:v>
                </c:pt>
                <c:pt idx="272">
                  <c:v>43008</c:v>
                </c:pt>
                <c:pt idx="273">
                  <c:v>43009</c:v>
                </c:pt>
                <c:pt idx="274">
                  <c:v>43010</c:v>
                </c:pt>
                <c:pt idx="275">
                  <c:v>43011</c:v>
                </c:pt>
                <c:pt idx="276">
                  <c:v>43012</c:v>
                </c:pt>
                <c:pt idx="277">
                  <c:v>43013</c:v>
                </c:pt>
                <c:pt idx="278">
                  <c:v>43014</c:v>
                </c:pt>
                <c:pt idx="279">
                  <c:v>43015</c:v>
                </c:pt>
                <c:pt idx="280">
                  <c:v>43016</c:v>
                </c:pt>
                <c:pt idx="281">
                  <c:v>43017</c:v>
                </c:pt>
                <c:pt idx="282">
                  <c:v>43018</c:v>
                </c:pt>
                <c:pt idx="283">
                  <c:v>43019</c:v>
                </c:pt>
                <c:pt idx="284">
                  <c:v>43020</c:v>
                </c:pt>
                <c:pt idx="285">
                  <c:v>43021</c:v>
                </c:pt>
                <c:pt idx="286">
                  <c:v>43022</c:v>
                </c:pt>
                <c:pt idx="287">
                  <c:v>43023</c:v>
                </c:pt>
                <c:pt idx="288">
                  <c:v>43024</c:v>
                </c:pt>
                <c:pt idx="289">
                  <c:v>43025</c:v>
                </c:pt>
                <c:pt idx="290">
                  <c:v>43026</c:v>
                </c:pt>
                <c:pt idx="291">
                  <c:v>43027</c:v>
                </c:pt>
                <c:pt idx="292">
                  <c:v>43028</c:v>
                </c:pt>
                <c:pt idx="293">
                  <c:v>43029</c:v>
                </c:pt>
                <c:pt idx="294">
                  <c:v>43030</c:v>
                </c:pt>
                <c:pt idx="295">
                  <c:v>43031</c:v>
                </c:pt>
                <c:pt idx="296">
                  <c:v>43032</c:v>
                </c:pt>
                <c:pt idx="297">
                  <c:v>43033</c:v>
                </c:pt>
                <c:pt idx="298">
                  <c:v>43034</c:v>
                </c:pt>
                <c:pt idx="299">
                  <c:v>43035</c:v>
                </c:pt>
                <c:pt idx="300">
                  <c:v>43036</c:v>
                </c:pt>
                <c:pt idx="301">
                  <c:v>43037</c:v>
                </c:pt>
                <c:pt idx="302">
                  <c:v>43038</c:v>
                </c:pt>
                <c:pt idx="303">
                  <c:v>43039</c:v>
                </c:pt>
                <c:pt idx="304">
                  <c:v>43040</c:v>
                </c:pt>
                <c:pt idx="305">
                  <c:v>43041</c:v>
                </c:pt>
                <c:pt idx="306">
                  <c:v>43042</c:v>
                </c:pt>
                <c:pt idx="307">
                  <c:v>43043</c:v>
                </c:pt>
                <c:pt idx="308">
                  <c:v>43044</c:v>
                </c:pt>
                <c:pt idx="309">
                  <c:v>43045</c:v>
                </c:pt>
                <c:pt idx="310">
                  <c:v>43046</c:v>
                </c:pt>
                <c:pt idx="311">
                  <c:v>43047</c:v>
                </c:pt>
                <c:pt idx="312">
                  <c:v>43048</c:v>
                </c:pt>
                <c:pt idx="313">
                  <c:v>43049</c:v>
                </c:pt>
                <c:pt idx="314">
                  <c:v>43050</c:v>
                </c:pt>
                <c:pt idx="315">
                  <c:v>43051</c:v>
                </c:pt>
                <c:pt idx="316">
                  <c:v>43052</c:v>
                </c:pt>
                <c:pt idx="317">
                  <c:v>43053</c:v>
                </c:pt>
                <c:pt idx="318">
                  <c:v>43054</c:v>
                </c:pt>
                <c:pt idx="319">
                  <c:v>43055</c:v>
                </c:pt>
                <c:pt idx="320">
                  <c:v>43056</c:v>
                </c:pt>
                <c:pt idx="321">
                  <c:v>43057</c:v>
                </c:pt>
                <c:pt idx="322">
                  <c:v>43058</c:v>
                </c:pt>
                <c:pt idx="323">
                  <c:v>43059</c:v>
                </c:pt>
                <c:pt idx="324">
                  <c:v>43060</c:v>
                </c:pt>
                <c:pt idx="325">
                  <c:v>43061</c:v>
                </c:pt>
                <c:pt idx="326">
                  <c:v>43062</c:v>
                </c:pt>
                <c:pt idx="327">
                  <c:v>43063</c:v>
                </c:pt>
                <c:pt idx="328">
                  <c:v>43064</c:v>
                </c:pt>
                <c:pt idx="329">
                  <c:v>43065</c:v>
                </c:pt>
                <c:pt idx="330">
                  <c:v>43066</c:v>
                </c:pt>
                <c:pt idx="331">
                  <c:v>43067</c:v>
                </c:pt>
                <c:pt idx="332">
                  <c:v>43068</c:v>
                </c:pt>
                <c:pt idx="333">
                  <c:v>43069</c:v>
                </c:pt>
                <c:pt idx="334">
                  <c:v>43070</c:v>
                </c:pt>
                <c:pt idx="335">
                  <c:v>43071</c:v>
                </c:pt>
                <c:pt idx="336">
                  <c:v>43072</c:v>
                </c:pt>
                <c:pt idx="337">
                  <c:v>43073</c:v>
                </c:pt>
                <c:pt idx="338">
                  <c:v>43074</c:v>
                </c:pt>
                <c:pt idx="339">
                  <c:v>43075</c:v>
                </c:pt>
                <c:pt idx="340">
                  <c:v>43076</c:v>
                </c:pt>
                <c:pt idx="341">
                  <c:v>43077</c:v>
                </c:pt>
                <c:pt idx="342">
                  <c:v>43078</c:v>
                </c:pt>
                <c:pt idx="343">
                  <c:v>43079</c:v>
                </c:pt>
                <c:pt idx="344">
                  <c:v>43080</c:v>
                </c:pt>
                <c:pt idx="345">
                  <c:v>43081</c:v>
                </c:pt>
                <c:pt idx="346">
                  <c:v>43082</c:v>
                </c:pt>
                <c:pt idx="347">
                  <c:v>43083</c:v>
                </c:pt>
                <c:pt idx="348">
                  <c:v>43084</c:v>
                </c:pt>
                <c:pt idx="349">
                  <c:v>43085</c:v>
                </c:pt>
                <c:pt idx="350">
                  <c:v>43086</c:v>
                </c:pt>
                <c:pt idx="351">
                  <c:v>43087</c:v>
                </c:pt>
                <c:pt idx="352">
                  <c:v>43088</c:v>
                </c:pt>
                <c:pt idx="353">
                  <c:v>43089</c:v>
                </c:pt>
                <c:pt idx="354">
                  <c:v>43090</c:v>
                </c:pt>
                <c:pt idx="355">
                  <c:v>43091</c:v>
                </c:pt>
                <c:pt idx="356">
                  <c:v>43092</c:v>
                </c:pt>
                <c:pt idx="357">
                  <c:v>43093</c:v>
                </c:pt>
                <c:pt idx="358">
                  <c:v>43094</c:v>
                </c:pt>
                <c:pt idx="359">
                  <c:v>43095</c:v>
                </c:pt>
                <c:pt idx="360">
                  <c:v>43096</c:v>
                </c:pt>
                <c:pt idx="361">
                  <c:v>43097</c:v>
                </c:pt>
                <c:pt idx="362">
                  <c:v>43098</c:v>
                </c:pt>
                <c:pt idx="363">
                  <c:v>43099</c:v>
                </c:pt>
                <c:pt idx="364">
                  <c:v>43100</c:v>
                </c:pt>
                <c:pt idx="365">
                  <c:v>43101</c:v>
                </c:pt>
                <c:pt idx="366">
                  <c:v>43102</c:v>
                </c:pt>
                <c:pt idx="367">
                  <c:v>43103</c:v>
                </c:pt>
                <c:pt idx="368">
                  <c:v>43104</c:v>
                </c:pt>
                <c:pt idx="369">
                  <c:v>43105</c:v>
                </c:pt>
                <c:pt idx="370">
                  <c:v>43106</c:v>
                </c:pt>
                <c:pt idx="371">
                  <c:v>43107</c:v>
                </c:pt>
                <c:pt idx="372">
                  <c:v>43108</c:v>
                </c:pt>
                <c:pt idx="373">
                  <c:v>43109</c:v>
                </c:pt>
                <c:pt idx="374">
                  <c:v>43110</c:v>
                </c:pt>
                <c:pt idx="375">
                  <c:v>43111</c:v>
                </c:pt>
                <c:pt idx="376">
                  <c:v>43112</c:v>
                </c:pt>
                <c:pt idx="377">
                  <c:v>43113</c:v>
                </c:pt>
                <c:pt idx="378">
                  <c:v>43114</c:v>
                </c:pt>
                <c:pt idx="379">
                  <c:v>43115</c:v>
                </c:pt>
                <c:pt idx="380">
                  <c:v>43116</c:v>
                </c:pt>
                <c:pt idx="381">
                  <c:v>43117</c:v>
                </c:pt>
                <c:pt idx="382">
                  <c:v>43118</c:v>
                </c:pt>
                <c:pt idx="383">
                  <c:v>43119</c:v>
                </c:pt>
                <c:pt idx="384">
                  <c:v>43120</c:v>
                </c:pt>
                <c:pt idx="385">
                  <c:v>43121</c:v>
                </c:pt>
                <c:pt idx="386">
                  <c:v>43122</c:v>
                </c:pt>
                <c:pt idx="387">
                  <c:v>43123</c:v>
                </c:pt>
                <c:pt idx="388">
                  <c:v>43124</c:v>
                </c:pt>
                <c:pt idx="389">
                  <c:v>43125</c:v>
                </c:pt>
                <c:pt idx="390">
                  <c:v>43126</c:v>
                </c:pt>
                <c:pt idx="391">
                  <c:v>43127</c:v>
                </c:pt>
                <c:pt idx="392">
                  <c:v>43128</c:v>
                </c:pt>
                <c:pt idx="393">
                  <c:v>43129</c:v>
                </c:pt>
                <c:pt idx="394">
                  <c:v>43130</c:v>
                </c:pt>
                <c:pt idx="395">
                  <c:v>43131</c:v>
                </c:pt>
                <c:pt idx="396">
                  <c:v>43132</c:v>
                </c:pt>
                <c:pt idx="397">
                  <c:v>43133</c:v>
                </c:pt>
                <c:pt idx="398">
                  <c:v>43134</c:v>
                </c:pt>
                <c:pt idx="399">
                  <c:v>43135</c:v>
                </c:pt>
                <c:pt idx="400">
                  <c:v>43136</c:v>
                </c:pt>
                <c:pt idx="401">
                  <c:v>43137</c:v>
                </c:pt>
                <c:pt idx="402">
                  <c:v>43138</c:v>
                </c:pt>
                <c:pt idx="403">
                  <c:v>43139</c:v>
                </c:pt>
                <c:pt idx="404">
                  <c:v>43140</c:v>
                </c:pt>
                <c:pt idx="405">
                  <c:v>43141</c:v>
                </c:pt>
                <c:pt idx="406">
                  <c:v>43142</c:v>
                </c:pt>
                <c:pt idx="407">
                  <c:v>43143</c:v>
                </c:pt>
                <c:pt idx="408">
                  <c:v>43144</c:v>
                </c:pt>
                <c:pt idx="409">
                  <c:v>43145</c:v>
                </c:pt>
                <c:pt idx="410">
                  <c:v>43146</c:v>
                </c:pt>
                <c:pt idx="411">
                  <c:v>43147</c:v>
                </c:pt>
                <c:pt idx="412">
                  <c:v>43148</c:v>
                </c:pt>
                <c:pt idx="413">
                  <c:v>43149</c:v>
                </c:pt>
                <c:pt idx="414">
                  <c:v>43150</c:v>
                </c:pt>
                <c:pt idx="415">
                  <c:v>43151</c:v>
                </c:pt>
                <c:pt idx="416">
                  <c:v>43152</c:v>
                </c:pt>
                <c:pt idx="417">
                  <c:v>43153</c:v>
                </c:pt>
                <c:pt idx="418">
                  <c:v>43154</c:v>
                </c:pt>
                <c:pt idx="419">
                  <c:v>43155</c:v>
                </c:pt>
                <c:pt idx="420">
                  <c:v>43156</c:v>
                </c:pt>
                <c:pt idx="421">
                  <c:v>43157</c:v>
                </c:pt>
                <c:pt idx="422">
                  <c:v>43158</c:v>
                </c:pt>
                <c:pt idx="423">
                  <c:v>43159</c:v>
                </c:pt>
                <c:pt idx="424">
                  <c:v>43160</c:v>
                </c:pt>
                <c:pt idx="425">
                  <c:v>43161</c:v>
                </c:pt>
                <c:pt idx="426">
                  <c:v>43162</c:v>
                </c:pt>
                <c:pt idx="427">
                  <c:v>43163</c:v>
                </c:pt>
                <c:pt idx="428">
                  <c:v>43164</c:v>
                </c:pt>
                <c:pt idx="429">
                  <c:v>43165</c:v>
                </c:pt>
                <c:pt idx="430">
                  <c:v>43166</c:v>
                </c:pt>
                <c:pt idx="431">
                  <c:v>43167</c:v>
                </c:pt>
                <c:pt idx="432">
                  <c:v>43168</c:v>
                </c:pt>
                <c:pt idx="433">
                  <c:v>43169</c:v>
                </c:pt>
                <c:pt idx="434">
                  <c:v>43170</c:v>
                </c:pt>
                <c:pt idx="435">
                  <c:v>43171</c:v>
                </c:pt>
                <c:pt idx="436">
                  <c:v>43172</c:v>
                </c:pt>
                <c:pt idx="437">
                  <c:v>43173</c:v>
                </c:pt>
                <c:pt idx="438">
                  <c:v>43174</c:v>
                </c:pt>
                <c:pt idx="439">
                  <c:v>43175</c:v>
                </c:pt>
                <c:pt idx="440">
                  <c:v>43176</c:v>
                </c:pt>
                <c:pt idx="441">
                  <c:v>43177</c:v>
                </c:pt>
                <c:pt idx="442">
                  <c:v>43178</c:v>
                </c:pt>
                <c:pt idx="443">
                  <c:v>43179</c:v>
                </c:pt>
                <c:pt idx="444">
                  <c:v>43180</c:v>
                </c:pt>
                <c:pt idx="445">
                  <c:v>43181</c:v>
                </c:pt>
                <c:pt idx="446">
                  <c:v>43182</c:v>
                </c:pt>
                <c:pt idx="447">
                  <c:v>43183</c:v>
                </c:pt>
                <c:pt idx="448">
                  <c:v>43184</c:v>
                </c:pt>
                <c:pt idx="449">
                  <c:v>43185</c:v>
                </c:pt>
                <c:pt idx="450">
                  <c:v>43186</c:v>
                </c:pt>
                <c:pt idx="451">
                  <c:v>43187</c:v>
                </c:pt>
                <c:pt idx="452">
                  <c:v>43188</c:v>
                </c:pt>
                <c:pt idx="453">
                  <c:v>43189</c:v>
                </c:pt>
                <c:pt idx="454">
                  <c:v>43190</c:v>
                </c:pt>
                <c:pt idx="455">
                  <c:v>43191</c:v>
                </c:pt>
                <c:pt idx="456">
                  <c:v>43192</c:v>
                </c:pt>
                <c:pt idx="457">
                  <c:v>43193</c:v>
                </c:pt>
                <c:pt idx="458">
                  <c:v>43194</c:v>
                </c:pt>
                <c:pt idx="459">
                  <c:v>43195</c:v>
                </c:pt>
                <c:pt idx="460">
                  <c:v>43196</c:v>
                </c:pt>
                <c:pt idx="461">
                  <c:v>43197</c:v>
                </c:pt>
                <c:pt idx="462">
                  <c:v>43198</c:v>
                </c:pt>
                <c:pt idx="463">
                  <c:v>43199</c:v>
                </c:pt>
                <c:pt idx="464">
                  <c:v>43200</c:v>
                </c:pt>
                <c:pt idx="465">
                  <c:v>43201</c:v>
                </c:pt>
                <c:pt idx="466">
                  <c:v>43202</c:v>
                </c:pt>
                <c:pt idx="467">
                  <c:v>43203</c:v>
                </c:pt>
                <c:pt idx="468">
                  <c:v>43204</c:v>
                </c:pt>
                <c:pt idx="469">
                  <c:v>43205</c:v>
                </c:pt>
                <c:pt idx="470">
                  <c:v>43206</c:v>
                </c:pt>
                <c:pt idx="471">
                  <c:v>43207</c:v>
                </c:pt>
                <c:pt idx="472">
                  <c:v>43208</c:v>
                </c:pt>
                <c:pt idx="473">
                  <c:v>43209</c:v>
                </c:pt>
                <c:pt idx="474">
                  <c:v>43210</c:v>
                </c:pt>
                <c:pt idx="475">
                  <c:v>43211</c:v>
                </c:pt>
                <c:pt idx="476">
                  <c:v>43212</c:v>
                </c:pt>
                <c:pt idx="477">
                  <c:v>43213</c:v>
                </c:pt>
                <c:pt idx="478">
                  <c:v>43214</c:v>
                </c:pt>
                <c:pt idx="479">
                  <c:v>43215</c:v>
                </c:pt>
                <c:pt idx="480">
                  <c:v>43216</c:v>
                </c:pt>
                <c:pt idx="481">
                  <c:v>43217</c:v>
                </c:pt>
                <c:pt idx="482">
                  <c:v>43218</c:v>
                </c:pt>
                <c:pt idx="483">
                  <c:v>43219</c:v>
                </c:pt>
                <c:pt idx="484">
                  <c:v>43220</c:v>
                </c:pt>
                <c:pt idx="485">
                  <c:v>43221</c:v>
                </c:pt>
                <c:pt idx="486">
                  <c:v>43222</c:v>
                </c:pt>
                <c:pt idx="487">
                  <c:v>43223</c:v>
                </c:pt>
                <c:pt idx="488">
                  <c:v>43224</c:v>
                </c:pt>
                <c:pt idx="489">
                  <c:v>43225</c:v>
                </c:pt>
                <c:pt idx="490">
                  <c:v>43226</c:v>
                </c:pt>
                <c:pt idx="491">
                  <c:v>43227</c:v>
                </c:pt>
                <c:pt idx="492">
                  <c:v>43228</c:v>
                </c:pt>
                <c:pt idx="493">
                  <c:v>43229</c:v>
                </c:pt>
                <c:pt idx="494">
                  <c:v>43230</c:v>
                </c:pt>
                <c:pt idx="495">
                  <c:v>43231</c:v>
                </c:pt>
                <c:pt idx="496">
                  <c:v>43232</c:v>
                </c:pt>
                <c:pt idx="497">
                  <c:v>43233</c:v>
                </c:pt>
                <c:pt idx="498">
                  <c:v>43234</c:v>
                </c:pt>
                <c:pt idx="499">
                  <c:v>43235</c:v>
                </c:pt>
                <c:pt idx="500">
                  <c:v>43236</c:v>
                </c:pt>
                <c:pt idx="501">
                  <c:v>43237</c:v>
                </c:pt>
                <c:pt idx="502">
                  <c:v>43238</c:v>
                </c:pt>
                <c:pt idx="503">
                  <c:v>43239</c:v>
                </c:pt>
                <c:pt idx="504">
                  <c:v>43240</c:v>
                </c:pt>
                <c:pt idx="505">
                  <c:v>43241</c:v>
                </c:pt>
                <c:pt idx="506">
                  <c:v>43242</c:v>
                </c:pt>
                <c:pt idx="507">
                  <c:v>43243</c:v>
                </c:pt>
                <c:pt idx="508">
                  <c:v>43244</c:v>
                </c:pt>
                <c:pt idx="509">
                  <c:v>43245</c:v>
                </c:pt>
                <c:pt idx="510">
                  <c:v>43246</c:v>
                </c:pt>
                <c:pt idx="511">
                  <c:v>43247</c:v>
                </c:pt>
                <c:pt idx="512">
                  <c:v>43248</c:v>
                </c:pt>
                <c:pt idx="513">
                  <c:v>43249</c:v>
                </c:pt>
                <c:pt idx="514">
                  <c:v>43250</c:v>
                </c:pt>
                <c:pt idx="515">
                  <c:v>43251</c:v>
                </c:pt>
                <c:pt idx="516">
                  <c:v>43252</c:v>
                </c:pt>
                <c:pt idx="517">
                  <c:v>43253</c:v>
                </c:pt>
                <c:pt idx="518">
                  <c:v>43254</c:v>
                </c:pt>
                <c:pt idx="519">
                  <c:v>43255</c:v>
                </c:pt>
                <c:pt idx="520">
                  <c:v>43256</c:v>
                </c:pt>
                <c:pt idx="521">
                  <c:v>43257</c:v>
                </c:pt>
                <c:pt idx="522">
                  <c:v>43258</c:v>
                </c:pt>
                <c:pt idx="523">
                  <c:v>43259</c:v>
                </c:pt>
                <c:pt idx="524">
                  <c:v>43260</c:v>
                </c:pt>
                <c:pt idx="525">
                  <c:v>43261</c:v>
                </c:pt>
                <c:pt idx="526">
                  <c:v>43262</c:v>
                </c:pt>
                <c:pt idx="527">
                  <c:v>43263</c:v>
                </c:pt>
                <c:pt idx="528">
                  <c:v>43264</c:v>
                </c:pt>
                <c:pt idx="529">
                  <c:v>43265</c:v>
                </c:pt>
                <c:pt idx="530">
                  <c:v>43266</c:v>
                </c:pt>
                <c:pt idx="531">
                  <c:v>43267</c:v>
                </c:pt>
                <c:pt idx="532">
                  <c:v>43268</c:v>
                </c:pt>
                <c:pt idx="533">
                  <c:v>43269</c:v>
                </c:pt>
                <c:pt idx="534">
                  <c:v>43270</c:v>
                </c:pt>
                <c:pt idx="535">
                  <c:v>43271</c:v>
                </c:pt>
                <c:pt idx="536">
                  <c:v>43272</c:v>
                </c:pt>
                <c:pt idx="537">
                  <c:v>43273</c:v>
                </c:pt>
                <c:pt idx="538">
                  <c:v>43274</c:v>
                </c:pt>
                <c:pt idx="539">
                  <c:v>43275</c:v>
                </c:pt>
                <c:pt idx="540">
                  <c:v>43276</c:v>
                </c:pt>
                <c:pt idx="541">
                  <c:v>43277</c:v>
                </c:pt>
                <c:pt idx="542">
                  <c:v>43278</c:v>
                </c:pt>
                <c:pt idx="543">
                  <c:v>43279</c:v>
                </c:pt>
                <c:pt idx="544">
                  <c:v>43280</c:v>
                </c:pt>
                <c:pt idx="545">
                  <c:v>43281</c:v>
                </c:pt>
                <c:pt idx="546">
                  <c:v>43282</c:v>
                </c:pt>
                <c:pt idx="547">
                  <c:v>43283</c:v>
                </c:pt>
                <c:pt idx="548">
                  <c:v>43284</c:v>
                </c:pt>
                <c:pt idx="549">
                  <c:v>43285</c:v>
                </c:pt>
                <c:pt idx="550">
                  <c:v>43286</c:v>
                </c:pt>
                <c:pt idx="551">
                  <c:v>43287</c:v>
                </c:pt>
                <c:pt idx="552">
                  <c:v>43288</c:v>
                </c:pt>
                <c:pt idx="553">
                  <c:v>43289</c:v>
                </c:pt>
                <c:pt idx="554">
                  <c:v>43290</c:v>
                </c:pt>
                <c:pt idx="555">
                  <c:v>43291</c:v>
                </c:pt>
                <c:pt idx="556">
                  <c:v>43292</c:v>
                </c:pt>
                <c:pt idx="557">
                  <c:v>43293</c:v>
                </c:pt>
                <c:pt idx="558">
                  <c:v>43294</c:v>
                </c:pt>
                <c:pt idx="559">
                  <c:v>43295</c:v>
                </c:pt>
                <c:pt idx="560">
                  <c:v>43296</c:v>
                </c:pt>
                <c:pt idx="561">
                  <c:v>43297</c:v>
                </c:pt>
                <c:pt idx="562">
                  <c:v>43298</c:v>
                </c:pt>
                <c:pt idx="563">
                  <c:v>43299</c:v>
                </c:pt>
                <c:pt idx="564">
                  <c:v>43300</c:v>
                </c:pt>
                <c:pt idx="565">
                  <c:v>43301</c:v>
                </c:pt>
                <c:pt idx="566">
                  <c:v>43302</c:v>
                </c:pt>
                <c:pt idx="567">
                  <c:v>43303</c:v>
                </c:pt>
                <c:pt idx="568">
                  <c:v>43304</c:v>
                </c:pt>
                <c:pt idx="569">
                  <c:v>43305</c:v>
                </c:pt>
                <c:pt idx="570">
                  <c:v>43306</c:v>
                </c:pt>
                <c:pt idx="571">
                  <c:v>43307</c:v>
                </c:pt>
                <c:pt idx="572">
                  <c:v>43308</c:v>
                </c:pt>
                <c:pt idx="573">
                  <c:v>43309</c:v>
                </c:pt>
                <c:pt idx="574">
                  <c:v>43310</c:v>
                </c:pt>
                <c:pt idx="575">
                  <c:v>43311</c:v>
                </c:pt>
                <c:pt idx="576">
                  <c:v>43312</c:v>
                </c:pt>
                <c:pt idx="577">
                  <c:v>43313</c:v>
                </c:pt>
                <c:pt idx="578">
                  <c:v>43314</c:v>
                </c:pt>
                <c:pt idx="579">
                  <c:v>43315</c:v>
                </c:pt>
                <c:pt idx="580">
                  <c:v>43316</c:v>
                </c:pt>
                <c:pt idx="581">
                  <c:v>43317</c:v>
                </c:pt>
                <c:pt idx="582">
                  <c:v>43318</c:v>
                </c:pt>
                <c:pt idx="583">
                  <c:v>43319</c:v>
                </c:pt>
                <c:pt idx="584">
                  <c:v>43320</c:v>
                </c:pt>
                <c:pt idx="585">
                  <c:v>43321</c:v>
                </c:pt>
                <c:pt idx="586">
                  <c:v>43322</c:v>
                </c:pt>
                <c:pt idx="587">
                  <c:v>43323</c:v>
                </c:pt>
                <c:pt idx="588">
                  <c:v>43324</c:v>
                </c:pt>
                <c:pt idx="589">
                  <c:v>43325</c:v>
                </c:pt>
                <c:pt idx="590">
                  <c:v>43326</c:v>
                </c:pt>
                <c:pt idx="591">
                  <c:v>43327</c:v>
                </c:pt>
                <c:pt idx="592">
                  <c:v>43328</c:v>
                </c:pt>
                <c:pt idx="593">
                  <c:v>43329</c:v>
                </c:pt>
                <c:pt idx="594">
                  <c:v>43330</c:v>
                </c:pt>
                <c:pt idx="595">
                  <c:v>43331</c:v>
                </c:pt>
                <c:pt idx="596">
                  <c:v>43332</c:v>
                </c:pt>
                <c:pt idx="597">
                  <c:v>43333</c:v>
                </c:pt>
                <c:pt idx="598">
                  <c:v>43334</c:v>
                </c:pt>
                <c:pt idx="599">
                  <c:v>43335</c:v>
                </c:pt>
                <c:pt idx="600">
                  <c:v>43336</c:v>
                </c:pt>
                <c:pt idx="601">
                  <c:v>43337</c:v>
                </c:pt>
                <c:pt idx="602">
                  <c:v>43338</c:v>
                </c:pt>
                <c:pt idx="603">
                  <c:v>43339</c:v>
                </c:pt>
                <c:pt idx="604">
                  <c:v>43340</c:v>
                </c:pt>
                <c:pt idx="605">
                  <c:v>43341</c:v>
                </c:pt>
                <c:pt idx="606">
                  <c:v>43342</c:v>
                </c:pt>
                <c:pt idx="607">
                  <c:v>43343</c:v>
                </c:pt>
                <c:pt idx="608">
                  <c:v>43344</c:v>
                </c:pt>
                <c:pt idx="609">
                  <c:v>43345</c:v>
                </c:pt>
                <c:pt idx="610">
                  <c:v>43346</c:v>
                </c:pt>
                <c:pt idx="611">
                  <c:v>43347</c:v>
                </c:pt>
                <c:pt idx="612">
                  <c:v>43348</c:v>
                </c:pt>
                <c:pt idx="613">
                  <c:v>43349</c:v>
                </c:pt>
                <c:pt idx="614">
                  <c:v>43350</c:v>
                </c:pt>
                <c:pt idx="615">
                  <c:v>43351</c:v>
                </c:pt>
                <c:pt idx="616">
                  <c:v>43352</c:v>
                </c:pt>
                <c:pt idx="617">
                  <c:v>43353</c:v>
                </c:pt>
                <c:pt idx="618">
                  <c:v>43354</c:v>
                </c:pt>
                <c:pt idx="619">
                  <c:v>43355</c:v>
                </c:pt>
                <c:pt idx="620">
                  <c:v>43356</c:v>
                </c:pt>
                <c:pt idx="621">
                  <c:v>43357</c:v>
                </c:pt>
                <c:pt idx="622">
                  <c:v>43358</c:v>
                </c:pt>
                <c:pt idx="623">
                  <c:v>43359</c:v>
                </c:pt>
                <c:pt idx="624">
                  <c:v>43360</c:v>
                </c:pt>
                <c:pt idx="625">
                  <c:v>43361</c:v>
                </c:pt>
                <c:pt idx="626">
                  <c:v>43362</c:v>
                </c:pt>
                <c:pt idx="627">
                  <c:v>43363</c:v>
                </c:pt>
                <c:pt idx="628">
                  <c:v>43364</c:v>
                </c:pt>
                <c:pt idx="629">
                  <c:v>43365</c:v>
                </c:pt>
                <c:pt idx="630">
                  <c:v>43366</c:v>
                </c:pt>
                <c:pt idx="631">
                  <c:v>43367</c:v>
                </c:pt>
                <c:pt idx="632">
                  <c:v>43368</c:v>
                </c:pt>
                <c:pt idx="633">
                  <c:v>43369</c:v>
                </c:pt>
                <c:pt idx="634">
                  <c:v>43370</c:v>
                </c:pt>
                <c:pt idx="635">
                  <c:v>43371</c:v>
                </c:pt>
                <c:pt idx="636">
                  <c:v>43372</c:v>
                </c:pt>
                <c:pt idx="637">
                  <c:v>43373</c:v>
                </c:pt>
                <c:pt idx="638">
                  <c:v>43374</c:v>
                </c:pt>
                <c:pt idx="639">
                  <c:v>43375</c:v>
                </c:pt>
                <c:pt idx="640">
                  <c:v>43376</c:v>
                </c:pt>
                <c:pt idx="641">
                  <c:v>43377</c:v>
                </c:pt>
                <c:pt idx="642">
                  <c:v>43378</c:v>
                </c:pt>
                <c:pt idx="643">
                  <c:v>43379</c:v>
                </c:pt>
                <c:pt idx="644">
                  <c:v>43380</c:v>
                </c:pt>
                <c:pt idx="645">
                  <c:v>43381</c:v>
                </c:pt>
                <c:pt idx="646">
                  <c:v>43382</c:v>
                </c:pt>
                <c:pt idx="647">
                  <c:v>43383</c:v>
                </c:pt>
                <c:pt idx="648">
                  <c:v>43384</c:v>
                </c:pt>
                <c:pt idx="649">
                  <c:v>43385</c:v>
                </c:pt>
                <c:pt idx="650">
                  <c:v>43386</c:v>
                </c:pt>
                <c:pt idx="651">
                  <c:v>43387</c:v>
                </c:pt>
                <c:pt idx="652">
                  <c:v>43388</c:v>
                </c:pt>
                <c:pt idx="653">
                  <c:v>43389</c:v>
                </c:pt>
                <c:pt idx="654">
                  <c:v>43390</c:v>
                </c:pt>
                <c:pt idx="655">
                  <c:v>43391</c:v>
                </c:pt>
                <c:pt idx="656">
                  <c:v>43392</c:v>
                </c:pt>
                <c:pt idx="657">
                  <c:v>43393</c:v>
                </c:pt>
                <c:pt idx="658">
                  <c:v>43394</c:v>
                </c:pt>
                <c:pt idx="659">
                  <c:v>43395</c:v>
                </c:pt>
                <c:pt idx="660">
                  <c:v>43396</c:v>
                </c:pt>
                <c:pt idx="661">
                  <c:v>43397</c:v>
                </c:pt>
                <c:pt idx="662">
                  <c:v>43398</c:v>
                </c:pt>
                <c:pt idx="663">
                  <c:v>43399</c:v>
                </c:pt>
                <c:pt idx="664">
                  <c:v>43400</c:v>
                </c:pt>
                <c:pt idx="665">
                  <c:v>43401</c:v>
                </c:pt>
                <c:pt idx="666">
                  <c:v>43402</c:v>
                </c:pt>
                <c:pt idx="667">
                  <c:v>43403</c:v>
                </c:pt>
                <c:pt idx="668">
                  <c:v>43404</c:v>
                </c:pt>
                <c:pt idx="669">
                  <c:v>43405</c:v>
                </c:pt>
                <c:pt idx="670">
                  <c:v>43406</c:v>
                </c:pt>
                <c:pt idx="671">
                  <c:v>43407</c:v>
                </c:pt>
                <c:pt idx="672">
                  <c:v>43408</c:v>
                </c:pt>
                <c:pt idx="673">
                  <c:v>43409</c:v>
                </c:pt>
                <c:pt idx="674">
                  <c:v>43410</c:v>
                </c:pt>
                <c:pt idx="675">
                  <c:v>43411</c:v>
                </c:pt>
                <c:pt idx="676">
                  <c:v>43412</c:v>
                </c:pt>
                <c:pt idx="677">
                  <c:v>43413</c:v>
                </c:pt>
                <c:pt idx="678">
                  <c:v>43414</c:v>
                </c:pt>
                <c:pt idx="679">
                  <c:v>43415</c:v>
                </c:pt>
                <c:pt idx="680">
                  <c:v>43416</c:v>
                </c:pt>
                <c:pt idx="681">
                  <c:v>43417</c:v>
                </c:pt>
                <c:pt idx="682">
                  <c:v>43418</c:v>
                </c:pt>
                <c:pt idx="683">
                  <c:v>43419</c:v>
                </c:pt>
                <c:pt idx="684">
                  <c:v>43420</c:v>
                </c:pt>
                <c:pt idx="685">
                  <c:v>43421</c:v>
                </c:pt>
                <c:pt idx="686">
                  <c:v>43422</c:v>
                </c:pt>
                <c:pt idx="687">
                  <c:v>43423</c:v>
                </c:pt>
                <c:pt idx="688">
                  <c:v>43424</c:v>
                </c:pt>
                <c:pt idx="689">
                  <c:v>43425</c:v>
                </c:pt>
                <c:pt idx="690">
                  <c:v>43426</c:v>
                </c:pt>
                <c:pt idx="691">
                  <c:v>43427</c:v>
                </c:pt>
                <c:pt idx="692">
                  <c:v>43428</c:v>
                </c:pt>
                <c:pt idx="693">
                  <c:v>43429</c:v>
                </c:pt>
                <c:pt idx="694">
                  <c:v>43430</c:v>
                </c:pt>
                <c:pt idx="695">
                  <c:v>43431</c:v>
                </c:pt>
                <c:pt idx="696">
                  <c:v>43432</c:v>
                </c:pt>
                <c:pt idx="697">
                  <c:v>43433</c:v>
                </c:pt>
                <c:pt idx="698">
                  <c:v>43434</c:v>
                </c:pt>
                <c:pt idx="699">
                  <c:v>43435</c:v>
                </c:pt>
                <c:pt idx="700">
                  <c:v>43436</c:v>
                </c:pt>
                <c:pt idx="701">
                  <c:v>43437</c:v>
                </c:pt>
                <c:pt idx="702">
                  <c:v>43438</c:v>
                </c:pt>
                <c:pt idx="703">
                  <c:v>43439</c:v>
                </c:pt>
                <c:pt idx="704">
                  <c:v>43440</c:v>
                </c:pt>
                <c:pt idx="705">
                  <c:v>43441</c:v>
                </c:pt>
                <c:pt idx="706">
                  <c:v>43442</c:v>
                </c:pt>
                <c:pt idx="707">
                  <c:v>43443</c:v>
                </c:pt>
                <c:pt idx="708">
                  <c:v>43444</c:v>
                </c:pt>
                <c:pt idx="709">
                  <c:v>43445</c:v>
                </c:pt>
                <c:pt idx="710">
                  <c:v>43446</c:v>
                </c:pt>
                <c:pt idx="711">
                  <c:v>43447</c:v>
                </c:pt>
                <c:pt idx="712">
                  <c:v>43448</c:v>
                </c:pt>
                <c:pt idx="713">
                  <c:v>43449</c:v>
                </c:pt>
                <c:pt idx="714">
                  <c:v>43450</c:v>
                </c:pt>
                <c:pt idx="715">
                  <c:v>43451</c:v>
                </c:pt>
                <c:pt idx="716">
                  <c:v>43452</c:v>
                </c:pt>
                <c:pt idx="717">
                  <c:v>43453</c:v>
                </c:pt>
                <c:pt idx="718">
                  <c:v>43454</c:v>
                </c:pt>
                <c:pt idx="719">
                  <c:v>43455</c:v>
                </c:pt>
                <c:pt idx="720">
                  <c:v>43456</c:v>
                </c:pt>
                <c:pt idx="721">
                  <c:v>43457</c:v>
                </c:pt>
                <c:pt idx="722">
                  <c:v>43458</c:v>
                </c:pt>
                <c:pt idx="723">
                  <c:v>43459</c:v>
                </c:pt>
                <c:pt idx="724">
                  <c:v>43460</c:v>
                </c:pt>
                <c:pt idx="725">
                  <c:v>43461</c:v>
                </c:pt>
                <c:pt idx="726">
                  <c:v>43462</c:v>
                </c:pt>
                <c:pt idx="727">
                  <c:v>43463</c:v>
                </c:pt>
                <c:pt idx="728">
                  <c:v>43464</c:v>
                </c:pt>
                <c:pt idx="729">
                  <c:v>43465</c:v>
                </c:pt>
                <c:pt idx="730">
                  <c:v>43466</c:v>
                </c:pt>
                <c:pt idx="731">
                  <c:v>43467</c:v>
                </c:pt>
                <c:pt idx="732">
                  <c:v>43468</c:v>
                </c:pt>
                <c:pt idx="733">
                  <c:v>43469</c:v>
                </c:pt>
                <c:pt idx="734">
                  <c:v>43470</c:v>
                </c:pt>
                <c:pt idx="735">
                  <c:v>43471</c:v>
                </c:pt>
                <c:pt idx="736">
                  <c:v>43472</c:v>
                </c:pt>
                <c:pt idx="737">
                  <c:v>43473</c:v>
                </c:pt>
                <c:pt idx="738">
                  <c:v>43474</c:v>
                </c:pt>
                <c:pt idx="739">
                  <c:v>43475</c:v>
                </c:pt>
                <c:pt idx="740">
                  <c:v>43476</c:v>
                </c:pt>
                <c:pt idx="741">
                  <c:v>43477</c:v>
                </c:pt>
                <c:pt idx="742">
                  <c:v>43478</c:v>
                </c:pt>
                <c:pt idx="743">
                  <c:v>43479</c:v>
                </c:pt>
                <c:pt idx="744">
                  <c:v>43480</c:v>
                </c:pt>
                <c:pt idx="745">
                  <c:v>43481</c:v>
                </c:pt>
                <c:pt idx="746">
                  <c:v>43482</c:v>
                </c:pt>
                <c:pt idx="747">
                  <c:v>43483</c:v>
                </c:pt>
                <c:pt idx="748">
                  <c:v>43484</c:v>
                </c:pt>
                <c:pt idx="749">
                  <c:v>43485</c:v>
                </c:pt>
                <c:pt idx="750">
                  <c:v>43486</c:v>
                </c:pt>
                <c:pt idx="751">
                  <c:v>43487</c:v>
                </c:pt>
                <c:pt idx="752">
                  <c:v>43488</c:v>
                </c:pt>
                <c:pt idx="753">
                  <c:v>43489</c:v>
                </c:pt>
                <c:pt idx="754">
                  <c:v>43490</c:v>
                </c:pt>
                <c:pt idx="755">
                  <c:v>43491</c:v>
                </c:pt>
                <c:pt idx="756">
                  <c:v>43492</c:v>
                </c:pt>
                <c:pt idx="757">
                  <c:v>43493</c:v>
                </c:pt>
                <c:pt idx="758">
                  <c:v>43494</c:v>
                </c:pt>
                <c:pt idx="759">
                  <c:v>43495</c:v>
                </c:pt>
                <c:pt idx="760">
                  <c:v>43496</c:v>
                </c:pt>
                <c:pt idx="761">
                  <c:v>43497</c:v>
                </c:pt>
                <c:pt idx="762">
                  <c:v>43498</c:v>
                </c:pt>
                <c:pt idx="763">
                  <c:v>43499</c:v>
                </c:pt>
                <c:pt idx="764">
                  <c:v>43500</c:v>
                </c:pt>
                <c:pt idx="765">
                  <c:v>43501</c:v>
                </c:pt>
                <c:pt idx="766">
                  <c:v>43502</c:v>
                </c:pt>
                <c:pt idx="767">
                  <c:v>43503</c:v>
                </c:pt>
                <c:pt idx="768">
                  <c:v>43504</c:v>
                </c:pt>
                <c:pt idx="769">
                  <c:v>43505</c:v>
                </c:pt>
                <c:pt idx="770">
                  <c:v>43506</c:v>
                </c:pt>
                <c:pt idx="771">
                  <c:v>43507</c:v>
                </c:pt>
                <c:pt idx="772">
                  <c:v>43508</c:v>
                </c:pt>
                <c:pt idx="773">
                  <c:v>43509</c:v>
                </c:pt>
                <c:pt idx="774">
                  <c:v>43510</c:v>
                </c:pt>
                <c:pt idx="775">
                  <c:v>43511</c:v>
                </c:pt>
                <c:pt idx="776">
                  <c:v>43512</c:v>
                </c:pt>
                <c:pt idx="777">
                  <c:v>43513</c:v>
                </c:pt>
                <c:pt idx="778">
                  <c:v>43514</c:v>
                </c:pt>
                <c:pt idx="779">
                  <c:v>43515</c:v>
                </c:pt>
                <c:pt idx="780">
                  <c:v>43516</c:v>
                </c:pt>
                <c:pt idx="781">
                  <c:v>43517</c:v>
                </c:pt>
                <c:pt idx="782">
                  <c:v>43518</c:v>
                </c:pt>
                <c:pt idx="783">
                  <c:v>43519</c:v>
                </c:pt>
                <c:pt idx="784">
                  <c:v>43520</c:v>
                </c:pt>
                <c:pt idx="785">
                  <c:v>43521</c:v>
                </c:pt>
                <c:pt idx="786">
                  <c:v>43522</c:v>
                </c:pt>
                <c:pt idx="787">
                  <c:v>43523</c:v>
                </c:pt>
                <c:pt idx="788">
                  <c:v>43524</c:v>
                </c:pt>
                <c:pt idx="789">
                  <c:v>43525</c:v>
                </c:pt>
                <c:pt idx="790">
                  <c:v>43526</c:v>
                </c:pt>
                <c:pt idx="791">
                  <c:v>43527</c:v>
                </c:pt>
                <c:pt idx="792">
                  <c:v>43528</c:v>
                </c:pt>
                <c:pt idx="793">
                  <c:v>43529</c:v>
                </c:pt>
                <c:pt idx="794">
                  <c:v>43530</c:v>
                </c:pt>
                <c:pt idx="795">
                  <c:v>43531</c:v>
                </c:pt>
                <c:pt idx="796">
                  <c:v>43532</c:v>
                </c:pt>
                <c:pt idx="797">
                  <c:v>43533</c:v>
                </c:pt>
                <c:pt idx="798">
                  <c:v>43534</c:v>
                </c:pt>
                <c:pt idx="799">
                  <c:v>43535</c:v>
                </c:pt>
                <c:pt idx="800">
                  <c:v>43536</c:v>
                </c:pt>
                <c:pt idx="801">
                  <c:v>43537</c:v>
                </c:pt>
                <c:pt idx="802">
                  <c:v>43538</c:v>
                </c:pt>
                <c:pt idx="803">
                  <c:v>43539</c:v>
                </c:pt>
                <c:pt idx="804">
                  <c:v>43540</c:v>
                </c:pt>
                <c:pt idx="805">
                  <c:v>43541</c:v>
                </c:pt>
                <c:pt idx="806">
                  <c:v>43542</c:v>
                </c:pt>
                <c:pt idx="807">
                  <c:v>43543</c:v>
                </c:pt>
                <c:pt idx="808">
                  <c:v>43544</c:v>
                </c:pt>
                <c:pt idx="809">
                  <c:v>43545</c:v>
                </c:pt>
                <c:pt idx="810">
                  <c:v>43546</c:v>
                </c:pt>
                <c:pt idx="811">
                  <c:v>43547</c:v>
                </c:pt>
                <c:pt idx="812">
                  <c:v>43548</c:v>
                </c:pt>
                <c:pt idx="813">
                  <c:v>43549</c:v>
                </c:pt>
                <c:pt idx="814">
                  <c:v>43550</c:v>
                </c:pt>
                <c:pt idx="815">
                  <c:v>43551</c:v>
                </c:pt>
                <c:pt idx="816">
                  <c:v>43552</c:v>
                </c:pt>
                <c:pt idx="817">
                  <c:v>43553</c:v>
                </c:pt>
                <c:pt idx="818">
                  <c:v>43554</c:v>
                </c:pt>
                <c:pt idx="819">
                  <c:v>43555</c:v>
                </c:pt>
                <c:pt idx="820">
                  <c:v>43556</c:v>
                </c:pt>
                <c:pt idx="821">
                  <c:v>43557</c:v>
                </c:pt>
                <c:pt idx="822">
                  <c:v>43558</c:v>
                </c:pt>
                <c:pt idx="823">
                  <c:v>43559</c:v>
                </c:pt>
                <c:pt idx="824">
                  <c:v>43560</c:v>
                </c:pt>
                <c:pt idx="825">
                  <c:v>43561</c:v>
                </c:pt>
                <c:pt idx="826">
                  <c:v>43562</c:v>
                </c:pt>
                <c:pt idx="827">
                  <c:v>43563</c:v>
                </c:pt>
                <c:pt idx="828">
                  <c:v>43564</c:v>
                </c:pt>
                <c:pt idx="829">
                  <c:v>43565</c:v>
                </c:pt>
                <c:pt idx="830">
                  <c:v>43566</c:v>
                </c:pt>
                <c:pt idx="831">
                  <c:v>43567</c:v>
                </c:pt>
                <c:pt idx="832">
                  <c:v>43568</c:v>
                </c:pt>
                <c:pt idx="833">
                  <c:v>43569</c:v>
                </c:pt>
                <c:pt idx="834">
                  <c:v>43570</c:v>
                </c:pt>
                <c:pt idx="835">
                  <c:v>43571</c:v>
                </c:pt>
                <c:pt idx="836">
                  <c:v>43572</c:v>
                </c:pt>
                <c:pt idx="837">
                  <c:v>43573</c:v>
                </c:pt>
                <c:pt idx="838">
                  <c:v>43574</c:v>
                </c:pt>
                <c:pt idx="839">
                  <c:v>43575</c:v>
                </c:pt>
                <c:pt idx="840">
                  <c:v>43576</c:v>
                </c:pt>
                <c:pt idx="841">
                  <c:v>43577</c:v>
                </c:pt>
                <c:pt idx="842">
                  <c:v>43578</c:v>
                </c:pt>
                <c:pt idx="843">
                  <c:v>43579</c:v>
                </c:pt>
                <c:pt idx="844">
                  <c:v>43580</c:v>
                </c:pt>
                <c:pt idx="845">
                  <c:v>43581</c:v>
                </c:pt>
                <c:pt idx="846">
                  <c:v>43582</c:v>
                </c:pt>
                <c:pt idx="847">
                  <c:v>43583</c:v>
                </c:pt>
                <c:pt idx="848">
                  <c:v>43584</c:v>
                </c:pt>
                <c:pt idx="849">
                  <c:v>43585</c:v>
                </c:pt>
                <c:pt idx="850">
                  <c:v>43586</c:v>
                </c:pt>
                <c:pt idx="851">
                  <c:v>43587</c:v>
                </c:pt>
                <c:pt idx="852">
                  <c:v>43588</c:v>
                </c:pt>
                <c:pt idx="853">
                  <c:v>43589</c:v>
                </c:pt>
                <c:pt idx="854">
                  <c:v>43590</c:v>
                </c:pt>
                <c:pt idx="855">
                  <c:v>43591</c:v>
                </c:pt>
                <c:pt idx="856">
                  <c:v>43592</c:v>
                </c:pt>
                <c:pt idx="857">
                  <c:v>43593</c:v>
                </c:pt>
                <c:pt idx="858">
                  <c:v>43594</c:v>
                </c:pt>
                <c:pt idx="859">
                  <c:v>43595</c:v>
                </c:pt>
                <c:pt idx="860">
                  <c:v>43596</c:v>
                </c:pt>
                <c:pt idx="861">
                  <c:v>43597</c:v>
                </c:pt>
                <c:pt idx="862">
                  <c:v>43598</c:v>
                </c:pt>
                <c:pt idx="863">
                  <c:v>43599</c:v>
                </c:pt>
                <c:pt idx="864">
                  <c:v>43600</c:v>
                </c:pt>
                <c:pt idx="865">
                  <c:v>43601</c:v>
                </c:pt>
                <c:pt idx="866">
                  <c:v>43602</c:v>
                </c:pt>
                <c:pt idx="867">
                  <c:v>43603</c:v>
                </c:pt>
                <c:pt idx="868">
                  <c:v>43604</c:v>
                </c:pt>
                <c:pt idx="869">
                  <c:v>43605</c:v>
                </c:pt>
                <c:pt idx="870">
                  <c:v>43606</c:v>
                </c:pt>
                <c:pt idx="871">
                  <c:v>43607</c:v>
                </c:pt>
                <c:pt idx="872">
                  <c:v>43608</c:v>
                </c:pt>
                <c:pt idx="873">
                  <c:v>43609</c:v>
                </c:pt>
                <c:pt idx="874">
                  <c:v>43610</c:v>
                </c:pt>
                <c:pt idx="875">
                  <c:v>43611</c:v>
                </c:pt>
                <c:pt idx="876">
                  <c:v>43612</c:v>
                </c:pt>
                <c:pt idx="877">
                  <c:v>43613</c:v>
                </c:pt>
                <c:pt idx="878">
                  <c:v>43614</c:v>
                </c:pt>
                <c:pt idx="879">
                  <c:v>43615</c:v>
                </c:pt>
                <c:pt idx="880">
                  <c:v>43616</c:v>
                </c:pt>
                <c:pt idx="881">
                  <c:v>43617</c:v>
                </c:pt>
                <c:pt idx="882">
                  <c:v>43618</c:v>
                </c:pt>
                <c:pt idx="883">
                  <c:v>43619</c:v>
                </c:pt>
                <c:pt idx="884">
                  <c:v>43620</c:v>
                </c:pt>
                <c:pt idx="885">
                  <c:v>43621</c:v>
                </c:pt>
                <c:pt idx="886">
                  <c:v>43622</c:v>
                </c:pt>
                <c:pt idx="887">
                  <c:v>43623</c:v>
                </c:pt>
                <c:pt idx="888">
                  <c:v>43624</c:v>
                </c:pt>
                <c:pt idx="889">
                  <c:v>43625</c:v>
                </c:pt>
                <c:pt idx="890">
                  <c:v>43626</c:v>
                </c:pt>
                <c:pt idx="891">
                  <c:v>43627</c:v>
                </c:pt>
                <c:pt idx="892">
                  <c:v>43628</c:v>
                </c:pt>
                <c:pt idx="893">
                  <c:v>43629</c:v>
                </c:pt>
                <c:pt idx="894">
                  <c:v>43630</c:v>
                </c:pt>
                <c:pt idx="895">
                  <c:v>43631</c:v>
                </c:pt>
                <c:pt idx="896">
                  <c:v>43632</c:v>
                </c:pt>
                <c:pt idx="897">
                  <c:v>43633</c:v>
                </c:pt>
                <c:pt idx="898">
                  <c:v>43634</c:v>
                </c:pt>
                <c:pt idx="899">
                  <c:v>43635</c:v>
                </c:pt>
                <c:pt idx="900">
                  <c:v>43636</c:v>
                </c:pt>
                <c:pt idx="901">
                  <c:v>43637</c:v>
                </c:pt>
                <c:pt idx="902">
                  <c:v>43638</c:v>
                </c:pt>
                <c:pt idx="903">
                  <c:v>43639</c:v>
                </c:pt>
                <c:pt idx="904">
                  <c:v>43640</c:v>
                </c:pt>
                <c:pt idx="905">
                  <c:v>43641</c:v>
                </c:pt>
                <c:pt idx="906">
                  <c:v>43642</c:v>
                </c:pt>
                <c:pt idx="907">
                  <c:v>43643</c:v>
                </c:pt>
                <c:pt idx="908">
                  <c:v>43644</c:v>
                </c:pt>
                <c:pt idx="909">
                  <c:v>43645</c:v>
                </c:pt>
                <c:pt idx="910">
                  <c:v>43646</c:v>
                </c:pt>
                <c:pt idx="911">
                  <c:v>43647</c:v>
                </c:pt>
                <c:pt idx="912">
                  <c:v>43648</c:v>
                </c:pt>
                <c:pt idx="913">
                  <c:v>43649</c:v>
                </c:pt>
                <c:pt idx="914">
                  <c:v>43650</c:v>
                </c:pt>
                <c:pt idx="915">
                  <c:v>43651</c:v>
                </c:pt>
                <c:pt idx="916">
                  <c:v>43652</c:v>
                </c:pt>
                <c:pt idx="917">
                  <c:v>43653</c:v>
                </c:pt>
                <c:pt idx="918">
                  <c:v>43654</c:v>
                </c:pt>
                <c:pt idx="919">
                  <c:v>43655</c:v>
                </c:pt>
                <c:pt idx="920">
                  <c:v>43656</c:v>
                </c:pt>
                <c:pt idx="921">
                  <c:v>43657</c:v>
                </c:pt>
                <c:pt idx="922">
                  <c:v>43658</c:v>
                </c:pt>
                <c:pt idx="923">
                  <c:v>43659</c:v>
                </c:pt>
                <c:pt idx="924">
                  <c:v>43660</c:v>
                </c:pt>
                <c:pt idx="925">
                  <c:v>43661</c:v>
                </c:pt>
                <c:pt idx="926">
                  <c:v>43662</c:v>
                </c:pt>
                <c:pt idx="927">
                  <c:v>43663</c:v>
                </c:pt>
                <c:pt idx="928">
                  <c:v>43664</c:v>
                </c:pt>
                <c:pt idx="929">
                  <c:v>43665</c:v>
                </c:pt>
                <c:pt idx="930">
                  <c:v>43666</c:v>
                </c:pt>
                <c:pt idx="931">
                  <c:v>43667</c:v>
                </c:pt>
                <c:pt idx="932">
                  <c:v>43668</c:v>
                </c:pt>
                <c:pt idx="933">
                  <c:v>43669</c:v>
                </c:pt>
                <c:pt idx="934">
                  <c:v>43670</c:v>
                </c:pt>
                <c:pt idx="935">
                  <c:v>43671</c:v>
                </c:pt>
                <c:pt idx="936">
                  <c:v>43672</c:v>
                </c:pt>
                <c:pt idx="937">
                  <c:v>43673</c:v>
                </c:pt>
                <c:pt idx="938">
                  <c:v>43674</c:v>
                </c:pt>
                <c:pt idx="939">
                  <c:v>43675</c:v>
                </c:pt>
                <c:pt idx="940">
                  <c:v>43676</c:v>
                </c:pt>
                <c:pt idx="941">
                  <c:v>43677</c:v>
                </c:pt>
                <c:pt idx="942">
                  <c:v>43678</c:v>
                </c:pt>
                <c:pt idx="943">
                  <c:v>43679</c:v>
                </c:pt>
                <c:pt idx="944">
                  <c:v>43680</c:v>
                </c:pt>
                <c:pt idx="945">
                  <c:v>43681</c:v>
                </c:pt>
                <c:pt idx="946">
                  <c:v>43682</c:v>
                </c:pt>
                <c:pt idx="947">
                  <c:v>43683</c:v>
                </c:pt>
                <c:pt idx="948">
                  <c:v>43684</c:v>
                </c:pt>
                <c:pt idx="949">
                  <c:v>43685</c:v>
                </c:pt>
                <c:pt idx="950">
                  <c:v>43686</c:v>
                </c:pt>
                <c:pt idx="951">
                  <c:v>43687</c:v>
                </c:pt>
                <c:pt idx="952">
                  <c:v>43688</c:v>
                </c:pt>
                <c:pt idx="953">
                  <c:v>43689</c:v>
                </c:pt>
                <c:pt idx="954">
                  <c:v>43690</c:v>
                </c:pt>
                <c:pt idx="955">
                  <c:v>43691</c:v>
                </c:pt>
                <c:pt idx="956">
                  <c:v>43692</c:v>
                </c:pt>
                <c:pt idx="957">
                  <c:v>43693</c:v>
                </c:pt>
                <c:pt idx="958">
                  <c:v>43694</c:v>
                </c:pt>
                <c:pt idx="959">
                  <c:v>43695</c:v>
                </c:pt>
                <c:pt idx="960">
                  <c:v>43696</c:v>
                </c:pt>
                <c:pt idx="961">
                  <c:v>43697</c:v>
                </c:pt>
                <c:pt idx="962">
                  <c:v>43698</c:v>
                </c:pt>
                <c:pt idx="963">
                  <c:v>43699</c:v>
                </c:pt>
                <c:pt idx="964">
                  <c:v>43700</c:v>
                </c:pt>
                <c:pt idx="965">
                  <c:v>43701</c:v>
                </c:pt>
                <c:pt idx="966">
                  <c:v>43702</c:v>
                </c:pt>
                <c:pt idx="967">
                  <c:v>43703</c:v>
                </c:pt>
                <c:pt idx="968">
                  <c:v>43704</c:v>
                </c:pt>
                <c:pt idx="969">
                  <c:v>43705</c:v>
                </c:pt>
                <c:pt idx="970">
                  <c:v>43706</c:v>
                </c:pt>
                <c:pt idx="971">
                  <c:v>43707</c:v>
                </c:pt>
                <c:pt idx="972">
                  <c:v>43708</c:v>
                </c:pt>
                <c:pt idx="973">
                  <c:v>43709</c:v>
                </c:pt>
                <c:pt idx="974">
                  <c:v>43710</c:v>
                </c:pt>
                <c:pt idx="975">
                  <c:v>43711</c:v>
                </c:pt>
                <c:pt idx="976">
                  <c:v>43712</c:v>
                </c:pt>
                <c:pt idx="977">
                  <c:v>43713</c:v>
                </c:pt>
                <c:pt idx="978">
                  <c:v>43714</c:v>
                </c:pt>
                <c:pt idx="979">
                  <c:v>43715</c:v>
                </c:pt>
                <c:pt idx="980">
                  <c:v>43716</c:v>
                </c:pt>
                <c:pt idx="981">
                  <c:v>43717</c:v>
                </c:pt>
                <c:pt idx="982">
                  <c:v>43718</c:v>
                </c:pt>
                <c:pt idx="983">
                  <c:v>43719</c:v>
                </c:pt>
                <c:pt idx="984">
                  <c:v>43720</c:v>
                </c:pt>
                <c:pt idx="985">
                  <c:v>43721</c:v>
                </c:pt>
                <c:pt idx="986">
                  <c:v>43722</c:v>
                </c:pt>
                <c:pt idx="987">
                  <c:v>43723</c:v>
                </c:pt>
                <c:pt idx="988">
                  <c:v>43724</c:v>
                </c:pt>
                <c:pt idx="989">
                  <c:v>43725</c:v>
                </c:pt>
                <c:pt idx="990">
                  <c:v>43726</c:v>
                </c:pt>
                <c:pt idx="991">
                  <c:v>43727</c:v>
                </c:pt>
                <c:pt idx="992">
                  <c:v>43728</c:v>
                </c:pt>
                <c:pt idx="993">
                  <c:v>43729</c:v>
                </c:pt>
                <c:pt idx="994">
                  <c:v>43730</c:v>
                </c:pt>
                <c:pt idx="995">
                  <c:v>43731</c:v>
                </c:pt>
                <c:pt idx="996">
                  <c:v>43732</c:v>
                </c:pt>
                <c:pt idx="997">
                  <c:v>43733</c:v>
                </c:pt>
                <c:pt idx="998">
                  <c:v>43734</c:v>
                </c:pt>
                <c:pt idx="999">
                  <c:v>43735</c:v>
                </c:pt>
                <c:pt idx="1000">
                  <c:v>43736</c:v>
                </c:pt>
                <c:pt idx="1001">
                  <c:v>43737</c:v>
                </c:pt>
                <c:pt idx="1002">
                  <c:v>43738</c:v>
                </c:pt>
                <c:pt idx="1003">
                  <c:v>43739</c:v>
                </c:pt>
                <c:pt idx="1004">
                  <c:v>43740</c:v>
                </c:pt>
                <c:pt idx="1005">
                  <c:v>43741</c:v>
                </c:pt>
                <c:pt idx="1006">
                  <c:v>43742</c:v>
                </c:pt>
                <c:pt idx="1007">
                  <c:v>43743</c:v>
                </c:pt>
                <c:pt idx="1008">
                  <c:v>43744</c:v>
                </c:pt>
                <c:pt idx="1009">
                  <c:v>43745</c:v>
                </c:pt>
                <c:pt idx="1010">
                  <c:v>43746</c:v>
                </c:pt>
                <c:pt idx="1011">
                  <c:v>43747</c:v>
                </c:pt>
                <c:pt idx="1012">
                  <c:v>43748</c:v>
                </c:pt>
                <c:pt idx="1013">
                  <c:v>43749</c:v>
                </c:pt>
                <c:pt idx="1014">
                  <c:v>43750</c:v>
                </c:pt>
                <c:pt idx="1015">
                  <c:v>43751</c:v>
                </c:pt>
                <c:pt idx="1016">
                  <c:v>43752</c:v>
                </c:pt>
                <c:pt idx="1017">
                  <c:v>43753</c:v>
                </c:pt>
                <c:pt idx="1018">
                  <c:v>43754</c:v>
                </c:pt>
                <c:pt idx="1019">
                  <c:v>43755</c:v>
                </c:pt>
                <c:pt idx="1020">
                  <c:v>43756</c:v>
                </c:pt>
                <c:pt idx="1021">
                  <c:v>43757</c:v>
                </c:pt>
                <c:pt idx="1022">
                  <c:v>43758</c:v>
                </c:pt>
                <c:pt idx="1023">
                  <c:v>43759</c:v>
                </c:pt>
                <c:pt idx="1024">
                  <c:v>43760</c:v>
                </c:pt>
                <c:pt idx="1025">
                  <c:v>43761</c:v>
                </c:pt>
                <c:pt idx="1026">
                  <c:v>43762</c:v>
                </c:pt>
                <c:pt idx="1027">
                  <c:v>43763</c:v>
                </c:pt>
                <c:pt idx="1028">
                  <c:v>43764</c:v>
                </c:pt>
                <c:pt idx="1029">
                  <c:v>43765</c:v>
                </c:pt>
                <c:pt idx="1030">
                  <c:v>43766</c:v>
                </c:pt>
                <c:pt idx="1031">
                  <c:v>43767</c:v>
                </c:pt>
                <c:pt idx="1032">
                  <c:v>43768</c:v>
                </c:pt>
                <c:pt idx="1033">
                  <c:v>43769</c:v>
                </c:pt>
                <c:pt idx="1034">
                  <c:v>43770</c:v>
                </c:pt>
                <c:pt idx="1035">
                  <c:v>43771</c:v>
                </c:pt>
                <c:pt idx="1036">
                  <c:v>43772</c:v>
                </c:pt>
                <c:pt idx="1037">
                  <c:v>43773</c:v>
                </c:pt>
                <c:pt idx="1038">
                  <c:v>43774</c:v>
                </c:pt>
                <c:pt idx="1039">
                  <c:v>43775</c:v>
                </c:pt>
                <c:pt idx="1040">
                  <c:v>43776</c:v>
                </c:pt>
                <c:pt idx="1041">
                  <c:v>43777</c:v>
                </c:pt>
                <c:pt idx="1042">
                  <c:v>43778</c:v>
                </c:pt>
                <c:pt idx="1043">
                  <c:v>43779</c:v>
                </c:pt>
                <c:pt idx="1044">
                  <c:v>43780</c:v>
                </c:pt>
                <c:pt idx="1045">
                  <c:v>43781</c:v>
                </c:pt>
                <c:pt idx="1046">
                  <c:v>43782</c:v>
                </c:pt>
                <c:pt idx="1047">
                  <c:v>43783</c:v>
                </c:pt>
                <c:pt idx="1048">
                  <c:v>43784</c:v>
                </c:pt>
                <c:pt idx="1049">
                  <c:v>43785</c:v>
                </c:pt>
                <c:pt idx="1050">
                  <c:v>43786</c:v>
                </c:pt>
                <c:pt idx="1051">
                  <c:v>43787</c:v>
                </c:pt>
                <c:pt idx="1052">
                  <c:v>43788</c:v>
                </c:pt>
                <c:pt idx="1053">
                  <c:v>43789</c:v>
                </c:pt>
                <c:pt idx="1054">
                  <c:v>43790</c:v>
                </c:pt>
                <c:pt idx="1055">
                  <c:v>43791</c:v>
                </c:pt>
                <c:pt idx="1056">
                  <c:v>43792</c:v>
                </c:pt>
                <c:pt idx="1057">
                  <c:v>43793</c:v>
                </c:pt>
                <c:pt idx="1058">
                  <c:v>43794</c:v>
                </c:pt>
                <c:pt idx="1059">
                  <c:v>43795</c:v>
                </c:pt>
                <c:pt idx="1060">
                  <c:v>43796</c:v>
                </c:pt>
                <c:pt idx="1061">
                  <c:v>43797</c:v>
                </c:pt>
                <c:pt idx="1062">
                  <c:v>43798</c:v>
                </c:pt>
                <c:pt idx="1063">
                  <c:v>43799</c:v>
                </c:pt>
                <c:pt idx="1064">
                  <c:v>43800</c:v>
                </c:pt>
                <c:pt idx="1065">
                  <c:v>43801</c:v>
                </c:pt>
                <c:pt idx="1066">
                  <c:v>43802</c:v>
                </c:pt>
                <c:pt idx="1067">
                  <c:v>43803</c:v>
                </c:pt>
                <c:pt idx="1068">
                  <c:v>43804</c:v>
                </c:pt>
                <c:pt idx="1069">
                  <c:v>43805</c:v>
                </c:pt>
                <c:pt idx="1070">
                  <c:v>43806</c:v>
                </c:pt>
                <c:pt idx="1071">
                  <c:v>43807</c:v>
                </c:pt>
                <c:pt idx="1072">
                  <c:v>43808</c:v>
                </c:pt>
                <c:pt idx="1073">
                  <c:v>43809</c:v>
                </c:pt>
                <c:pt idx="1074">
                  <c:v>43810</c:v>
                </c:pt>
                <c:pt idx="1075">
                  <c:v>43811</c:v>
                </c:pt>
                <c:pt idx="1076">
                  <c:v>43812</c:v>
                </c:pt>
                <c:pt idx="1077">
                  <c:v>43813</c:v>
                </c:pt>
                <c:pt idx="1078">
                  <c:v>43814</c:v>
                </c:pt>
                <c:pt idx="1079">
                  <c:v>43815</c:v>
                </c:pt>
                <c:pt idx="1080">
                  <c:v>43816</c:v>
                </c:pt>
                <c:pt idx="1081">
                  <c:v>43817</c:v>
                </c:pt>
                <c:pt idx="1082">
                  <c:v>43818</c:v>
                </c:pt>
                <c:pt idx="1083">
                  <c:v>43819</c:v>
                </c:pt>
                <c:pt idx="1084">
                  <c:v>43820</c:v>
                </c:pt>
                <c:pt idx="1085">
                  <c:v>43821</c:v>
                </c:pt>
                <c:pt idx="1086">
                  <c:v>43822</c:v>
                </c:pt>
                <c:pt idx="1087">
                  <c:v>43823</c:v>
                </c:pt>
                <c:pt idx="1088">
                  <c:v>43824</c:v>
                </c:pt>
                <c:pt idx="1089">
                  <c:v>43825</c:v>
                </c:pt>
                <c:pt idx="1090">
                  <c:v>43826</c:v>
                </c:pt>
                <c:pt idx="1091">
                  <c:v>43827</c:v>
                </c:pt>
                <c:pt idx="1092">
                  <c:v>43828</c:v>
                </c:pt>
                <c:pt idx="1093">
                  <c:v>43829</c:v>
                </c:pt>
                <c:pt idx="1094">
                  <c:v>43830</c:v>
                </c:pt>
                <c:pt idx="1095">
                  <c:v>43831</c:v>
                </c:pt>
                <c:pt idx="1096">
                  <c:v>43832</c:v>
                </c:pt>
                <c:pt idx="1097">
                  <c:v>43833</c:v>
                </c:pt>
                <c:pt idx="1098">
                  <c:v>43834</c:v>
                </c:pt>
                <c:pt idx="1099">
                  <c:v>43835</c:v>
                </c:pt>
                <c:pt idx="1100">
                  <c:v>43836</c:v>
                </c:pt>
                <c:pt idx="1101">
                  <c:v>43837</c:v>
                </c:pt>
                <c:pt idx="1102">
                  <c:v>43838</c:v>
                </c:pt>
                <c:pt idx="1103">
                  <c:v>43839</c:v>
                </c:pt>
                <c:pt idx="1104">
                  <c:v>43840</c:v>
                </c:pt>
                <c:pt idx="1105">
                  <c:v>43841</c:v>
                </c:pt>
                <c:pt idx="1106">
                  <c:v>43842</c:v>
                </c:pt>
                <c:pt idx="1107">
                  <c:v>43843</c:v>
                </c:pt>
                <c:pt idx="1108">
                  <c:v>43844</c:v>
                </c:pt>
                <c:pt idx="1109">
                  <c:v>43845</c:v>
                </c:pt>
                <c:pt idx="1110">
                  <c:v>43846</c:v>
                </c:pt>
                <c:pt idx="1111">
                  <c:v>43847</c:v>
                </c:pt>
                <c:pt idx="1112">
                  <c:v>43848</c:v>
                </c:pt>
                <c:pt idx="1113">
                  <c:v>43849</c:v>
                </c:pt>
                <c:pt idx="1114">
                  <c:v>43850</c:v>
                </c:pt>
                <c:pt idx="1115">
                  <c:v>43851</c:v>
                </c:pt>
                <c:pt idx="1116">
                  <c:v>43852</c:v>
                </c:pt>
                <c:pt idx="1117">
                  <c:v>43853</c:v>
                </c:pt>
                <c:pt idx="1118">
                  <c:v>43854</c:v>
                </c:pt>
                <c:pt idx="1119">
                  <c:v>43855</c:v>
                </c:pt>
                <c:pt idx="1120">
                  <c:v>43856</c:v>
                </c:pt>
                <c:pt idx="1121">
                  <c:v>43857</c:v>
                </c:pt>
                <c:pt idx="1122">
                  <c:v>43858</c:v>
                </c:pt>
                <c:pt idx="1123">
                  <c:v>43859</c:v>
                </c:pt>
                <c:pt idx="1124">
                  <c:v>43860</c:v>
                </c:pt>
                <c:pt idx="1125">
                  <c:v>43861</c:v>
                </c:pt>
                <c:pt idx="1126">
                  <c:v>43862</c:v>
                </c:pt>
                <c:pt idx="1127">
                  <c:v>43863</c:v>
                </c:pt>
                <c:pt idx="1128">
                  <c:v>43864</c:v>
                </c:pt>
                <c:pt idx="1129">
                  <c:v>43865</c:v>
                </c:pt>
                <c:pt idx="1130">
                  <c:v>43866</c:v>
                </c:pt>
                <c:pt idx="1131">
                  <c:v>43867</c:v>
                </c:pt>
                <c:pt idx="1132">
                  <c:v>43868</c:v>
                </c:pt>
                <c:pt idx="1133">
                  <c:v>43869</c:v>
                </c:pt>
                <c:pt idx="1134">
                  <c:v>43870</c:v>
                </c:pt>
                <c:pt idx="1135">
                  <c:v>43871</c:v>
                </c:pt>
                <c:pt idx="1136">
                  <c:v>43872</c:v>
                </c:pt>
                <c:pt idx="1137">
                  <c:v>43873</c:v>
                </c:pt>
                <c:pt idx="1138">
                  <c:v>43874</c:v>
                </c:pt>
                <c:pt idx="1139">
                  <c:v>43875</c:v>
                </c:pt>
                <c:pt idx="1140">
                  <c:v>43876</c:v>
                </c:pt>
                <c:pt idx="1141">
                  <c:v>43877</c:v>
                </c:pt>
                <c:pt idx="1142">
                  <c:v>43878</c:v>
                </c:pt>
                <c:pt idx="1143">
                  <c:v>43879</c:v>
                </c:pt>
                <c:pt idx="1144">
                  <c:v>43880</c:v>
                </c:pt>
                <c:pt idx="1145">
                  <c:v>43881</c:v>
                </c:pt>
                <c:pt idx="1146">
                  <c:v>43882</c:v>
                </c:pt>
                <c:pt idx="1147">
                  <c:v>43883</c:v>
                </c:pt>
                <c:pt idx="1148">
                  <c:v>43884</c:v>
                </c:pt>
                <c:pt idx="1149">
                  <c:v>43885</c:v>
                </c:pt>
                <c:pt idx="1150">
                  <c:v>43886</c:v>
                </c:pt>
                <c:pt idx="1151">
                  <c:v>43887</c:v>
                </c:pt>
                <c:pt idx="1152">
                  <c:v>43888</c:v>
                </c:pt>
                <c:pt idx="1153">
                  <c:v>43889</c:v>
                </c:pt>
                <c:pt idx="1154">
                  <c:v>43890</c:v>
                </c:pt>
                <c:pt idx="1155">
                  <c:v>43891</c:v>
                </c:pt>
                <c:pt idx="1156">
                  <c:v>43892</c:v>
                </c:pt>
                <c:pt idx="1157">
                  <c:v>43893</c:v>
                </c:pt>
                <c:pt idx="1158">
                  <c:v>43894</c:v>
                </c:pt>
                <c:pt idx="1159">
                  <c:v>43895</c:v>
                </c:pt>
                <c:pt idx="1160">
                  <c:v>43896</c:v>
                </c:pt>
                <c:pt idx="1161">
                  <c:v>43897</c:v>
                </c:pt>
                <c:pt idx="1162">
                  <c:v>43898</c:v>
                </c:pt>
                <c:pt idx="1163">
                  <c:v>43899</c:v>
                </c:pt>
                <c:pt idx="1164">
                  <c:v>43900</c:v>
                </c:pt>
                <c:pt idx="1165">
                  <c:v>43901</c:v>
                </c:pt>
                <c:pt idx="1166">
                  <c:v>43902</c:v>
                </c:pt>
                <c:pt idx="1167">
                  <c:v>43903</c:v>
                </c:pt>
                <c:pt idx="1168">
                  <c:v>43904</c:v>
                </c:pt>
                <c:pt idx="1169">
                  <c:v>43905</c:v>
                </c:pt>
                <c:pt idx="1170">
                  <c:v>43906</c:v>
                </c:pt>
                <c:pt idx="1171">
                  <c:v>43907</c:v>
                </c:pt>
                <c:pt idx="1172">
                  <c:v>43908</c:v>
                </c:pt>
                <c:pt idx="1173">
                  <c:v>43909</c:v>
                </c:pt>
                <c:pt idx="1174">
                  <c:v>43910</c:v>
                </c:pt>
                <c:pt idx="1175">
                  <c:v>43911</c:v>
                </c:pt>
                <c:pt idx="1176">
                  <c:v>43912</c:v>
                </c:pt>
                <c:pt idx="1177">
                  <c:v>43913</c:v>
                </c:pt>
                <c:pt idx="1178">
                  <c:v>43914</c:v>
                </c:pt>
                <c:pt idx="1179">
                  <c:v>43915</c:v>
                </c:pt>
                <c:pt idx="1180">
                  <c:v>43916</c:v>
                </c:pt>
                <c:pt idx="1181">
                  <c:v>43917</c:v>
                </c:pt>
                <c:pt idx="1182">
                  <c:v>43918</c:v>
                </c:pt>
                <c:pt idx="1183">
                  <c:v>43919</c:v>
                </c:pt>
                <c:pt idx="1184">
                  <c:v>43920</c:v>
                </c:pt>
                <c:pt idx="1185">
                  <c:v>43921</c:v>
                </c:pt>
                <c:pt idx="1186">
                  <c:v>43922</c:v>
                </c:pt>
                <c:pt idx="1187">
                  <c:v>43923</c:v>
                </c:pt>
                <c:pt idx="1188">
                  <c:v>43924</c:v>
                </c:pt>
                <c:pt idx="1189">
                  <c:v>43925</c:v>
                </c:pt>
                <c:pt idx="1190">
                  <c:v>43926</c:v>
                </c:pt>
                <c:pt idx="1191">
                  <c:v>43927</c:v>
                </c:pt>
                <c:pt idx="1192">
                  <c:v>43928</c:v>
                </c:pt>
                <c:pt idx="1193">
                  <c:v>43929</c:v>
                </c:pt>
                <c:pt idx="1194">
                  <c:v>43930</c:v>
                </c:pt>
                <c:pt idx="1195">
                  <c:v>43931</c:v>
                </c:pt>
                <c:pt idx="1196">
                  <c:v>43932</c:v>
                </c:pt>
                <c:pt idx="1197">
                  <c:v>43933</c:v>
                </c:pt>
                <c:pt idx="1198">
                  <c:v>43934</c:v>
                </c:pt>
                <c:pt idx="1199">
                  <c:v>43935</c:v>
                </c:pt>
                <c:pt idx="1200">
                  <c:v>43936</c:v>
                </c:pt>
                <c:pt idx="1201">
                  <c:v>43937</c:v>
                </c:pt>
                <c:pt idx="1202">
                  <c:v>43938</c:v>
                </c:pt>
                <c:pt idx="1203">
                  <c:v>43939</c:v>
                </c:pt>
                <c:pt idx="1204">
                  <c:v>43940</c:v>
                </c:pt>
                <c:pt idx="1205">
                  <c:v>43941</c:v>
                </c:pt>
                <c:pt idx="1206">
                  <c:v>43942</c:v>
                </c:pt>
                <c:pt idx="1207">
                  <c:v>43943</c:v>
                </c:pt>
                <c:pt idx="1208">
                  <c:v>43944</c:v>
                </c:pt>
                <c:pt idx="1209">
                  <c:v>43945</c:v>
                </c:pt>
                <c:pt idx="1210">
                  <c:v>43946</c:v>
                </c:pt>
                <c:pt idx="1211">
                  <c:v>43947</c:v>
                </c:pt>
                <c:pt idx="1212">
                  <c:v>43948</c:v>
                </c:pt>
                <c:pt idx="1213">
                  <c:v>43949</c:v>
                </c:pt>
                <c:pt idx="1214">
                  <c:v>43950</c:v>
                </c:pt>
                <c:pt idx="1215">
                  <c:v>43951</c:v>
                </c:pt>
                <c:pt idx="1216">
                  <c:v>43952</c:v>
                </c:pt>
                <c:pt idx="1217">
                  <c:v>43953</c:v>
                </c:pt>
                <c:pt idx="1218">
                  <c:v>43954</c:v>
                </c:pt>
                <c:pt idx="1219">
                  <c:v>43955</c:v>
                </c:pt>
                <c:pt idx="1220">
                  <c:v>43956</c:v>
                </c:pt>
                <c:pt idx="1221">
                  <c:v>43957</c:v>
                </c:pt>
                <c:pt idx="1222">
                  <c:v>43958</c:v>
                </c:pt>
                <c:pt idx="1223">
                  <c:v>43959</c:v>
                </c:pt>
                <c:pt idx="1224">
                  <c:v>43960</c:v>
                </c:pt>
                <c:pt idx="1225">
                  <c:v>43961</c:v>
                </c:pt>
                <c:pt idx="1226">
                  <c:v>43962</c:v>
                </c:pt>
                <c:pt idx="1227">
                  <c:v>43963</c:v>
                </c:pt>
                <c:pt idx="1228">
                  <c:v>43964</c:v>
                </c:pt>
                <c:pt idx="1229">
                  <c:v>43965</c:v>
                </c:pt>
                <c:pt idx="1230">
                  <c:v>43966</c:v>
                </c:pt>
                <c:pt idx="1231">
                  <c:v>43967</c:v>
                </c:pt>
                <c:pt idx="1232">
                  <c:v>43968</c:v>
                </c:pt>
                <c:pt idx="1233">
                  <c:v>43969</c:v>
                </c:pt>
                <c:pt idx="1234">
                  <c:v>43970</c:v>
                </c:pt>
                <c:pt idx="1235">
                  <c:v>43971</c:v>
                </c:pt>
                <c:pt idx="1236">
                  <c:v>43972</c:v>
                </c:pt>
                <c:pt idx="1237">
                  <c:v>43973</c:v>
                </c:pt>
                <c:pt idx="1238">
                  <c:v>43974</c:v>
                </c:pt>
                <c:pt idx="1239">
                  <c:v>43975</c:v>
                </c:pt>
                <c:pt idx="1240">
                  <c:v>43976</c:v>
                </c:pt>
                <c:pt idx="1241">
                  <c:v>43977</c:v>
                </c:pt>
                <c:pt idx="1242">
                  <c:v>43978</c:v>
                </c:pt>
                <c:pt idx="1243">
                  <c:v>43979</c:v>
                </c:pt>
                <c:pt idx="1244">
                  <c:v>43980</c:v>
                </c:pt>
                <c:pt idx="1245">
                  <c:v>43981</c:v>
                </c:pt>
                <c:pt idx="1246">
                  <c:v>43982</c:v>
                </c:pt>
                <c:pt idx="1247">
                  <c:v>43983</c:v>
                </c:pt>
                <c:pt idx="1248">
                  <c:v>43984</c:v>
                </c:pt>
                <c:pt idx="1249">
                  <c:v>43985</c:v>
                </c:pt>
                <c:pt idx="1250">
                  <c:v>43986</c:v>
                </c:pt>
                <c:pt idx="1251">
                  <c:v>43987</c:v>
                </c:pt>
                <c:pt idx="1252">
                  <c:v>43988</c:v>
                </c:pt>
                <c:pt idx="1253">
                  <c:v>43989</c:v>
                </c:pt>
                <c:pt idx="1254">
                  <c:v>43990</c:v>
                </c:pt>
                <c:pt idx="1255">
                  <c:v>43991</c:v>
                </c:pt>
                <c:pt idx="1256">
                  <c:v>43992</c:v>
                </c:pt>
                <c:pt idx="1257">
                  <c:v>43993</c:v>
                </c:pt>
                <c:pt idx="1258">
                  <c:v>43994</c:v>
                </c:pt>
                <c:pt idx="1259">
                  <c:v>43995</c:v>
                </c:pt>
                <c:pt idx="1260">
                  <c:v>43996</c:v>
                </c:pt>
                <c:pt idx="1261">
                  <c:v>43997</c:v>
                </c:pt>
                <c:pt idx="1262">
                  <c:v>43998</c:v>
                </c:pt>
                <c:pt idx="1263">
                  <c:v>43999</c:v>
                </c:pt>
                <c:pt idx="1264">
                  <c:v>44000</c:v>
                </c:pt>
                <c:pt idx="1265">
                  <c:v>44001</c:v>
                </c:pt>
                <c:pt idx="1266">
                  <c:v>44002</c:v>
                </c:pt>
                <c:pt idx="1267">
                  <c:v>44003</c:v>
                </c:pt>
                <c:pt idx="1268">
                  <c:v>44004</c:v>
                </c:pt>
                <c:pt idx="1269">
                  <c:v>44005</c:v>
                </c:pt>
                <c:pt idx="1270">
                  <c:v>44006</c:v>
                </c:pt>
                <c:pt idx="1271">
                  <c:v>44007</c:v>
                </c:pt>
                <c:pt idx="1272">
                  <c:v>44008</c:v>
                </c:pt>
                <c:pt idx="1273">
                  <c:v>44009</c:v>
                </c:pt>
                <c:pt idx="1274">
                  <c:v>44010</c:v>
                </c:pt>
                <c:pt idx="1275">
                  <c:v>44011</c:v>
                </c:pt>
                <c:pt idx="1276">
                  <c:v>44012</c:v>
                </c:pt>
                <c:pt idx="1277">
                  <c:v>44013</c:v>
                </c:pt>
                <c:pt idx="1278">
                  <c:v>44014</c:v>
                </c:pt>
                <c:pt idx="1279">
                  <c:v>44015</c:v>
                </c:pt>
                <c:pt idx="1280">
                  <c:v>44016</c:v>
                </c:pt>
                <c:pt idx="1281">
                  <c:v>44017</c:v>
                </c:pt>
                <c:pt idx="1282">
                  <c:v>44018</c:v>
                </c:pt>
                <c:pt idx="1283">
                  <c:v>44019</c:v>
                </c:pt>
                <c:pt idx="1284">
                  <c:v>44020</c:v>
                </c:pt>
                <c:pt idx="1285">
                  <c:v>44021</c:v>
                </c:pt>
                <c:pt idx="1286">
                  <c:v>44022</c:v>
                </c:pt>
                <c:pt idx="1287">
                  <c:v>44023</c:v>
                </c:pt>
                <c:pt idx="1288">
                  <c:v>44024</c:v>
                </c:pt>
                <c:pt idx="1289">
                  <c:v>44025</c:v>
                </c:pt>
                <c:pt idx="1290">
                  <c:v>44026</c:v>
                </c:pt>
                <c:pt idx="1291">
                  <c:v>44027</c:v>
                </c:pt>
                <c:pt idx="1292">
                  <c:v>44028</c:v>
                </c:pt>
                <c:pt idx="1293">
                  <c:v>44029</c:v>
                </c:pt>
                <c:pt idx="1294">
                  <c:v>44030</c:v>
                </c:pt>
                <c:pt idx="1295">
                  <c:v>44031</c:v>
                </c:pt>
                <c:pt idx="1296">
                  <c:v>44032</c:v>
                </c:pt>
                <c:pt idx="1297">
                  <c:v>44033</c:v>
                </c:pt>
                <c:pt idx="1298">
                  <c:v>44034</c:v>
                </c:pt>
                <c:pt idx="1299">
                  <c:v>44035</c:v>
                </c:pt>
                <c:pt idx="1300">
                  <c:v>44036</c:v>
                </c:pt>
                <c:pt idx="1301">
                  <c:v>44037</c:v>
                </c:pt>
                <c:pt idx="1302">
                  <c:v>44038</c:v>
                </c:pt>
                <c:pt idx="1303">
                  <c:v>44039</c:v>
                </c:pt>
                <c:pt idx="1304">
                  <c:v>44040</c:v>
                </c:pt>
                <c:pt idx="1305">
                  <c:v>44041</c:v>
                </c:pt>
                <c:pt idx="1306">
                  <c:v>44042</c:v>
                </c:pt>
                <c:pt idx="1307">
                  <c:v>44043</c:v>
                </c:pt>
                <c:pt idx="1308">
                  <c:v>44044</c:v>
                </c:pt>
                <c:pt idx="1309">
                  <c:v>44045</c:v>
                </c:pt>
                <c:pt idx="1310">
                  <c:v>44046</c:v>
                </c:pt>
                <c:pt idx="1311">
                  <c:v>44047</c:v>
                </c:pt>
                <c:pt idx="1312">
                  <c:v>44048</c:v>
                </c:pt>
                <c:pt idx="1313">
                  <c:v>44049</c:v>
                </c:pt>
                <c:pt idx="1314">
                  <c:v>44050</c:v>
                </c:pt>
                <c:pt idx="1315">
                  <c:v>44051</c:v>
                </c:pt>
                <c:pt idx="1316">
                  <c:v>44052</c:v>
                </c:pt>
                <c:pt idx="1317">
                  <c:v>44053</c:v>
                </c:pt>
                <c:pt idx="1318">
                  <c:v>44054</c:v>
                </c:pt>
                <c:pt idx="1319">
                  <c:v>44055</c:v>
                </c:pt>
                <c:pt idx="1320">
                  <c:v>44056</c:v>
                </c:pt>
                <c:pt idx="1321">
                  <c:v>44057</c:v>
                </c:pt>
                <c:pt idx="1322">
                  <c:v>44058</c:v>
                </c:pt>
                <c:pt idx="1323">
                  <c:v>44059</c:v>
                </c:pt>
                <c:pt idx="1324">
                  <c:v>44060</c:v>
                </c:pt>
                <c:pt idx="1325">
                  <c:v>44061</c:v>
                </c:pt>
                <c:pt idx="1326">
                  <c:v>44062</c:v>
                </c:pt>
                <c:pt idx="1327">
                  <c:v>44063</c:v>
                </c:pt>
                <c:pt idx="1328">
                  <c:v>44064</c:v>
                </c:pt>
                <c:pt idx="1329">
                  <c:v>44065</c:v>
                </c:pt>
                <c:pt idx="1330">
                  <c:v>44066</c:v>
                </c:pt>
                <c:pt idx="1331">
                  <c:v>44067</c:v>
                </c:pt>
                <c:pt idx="1332">
                  <c:v>44068</c:v>
                </c:pt>
                <c:pt idx="1333">
                  <c:v>44069</c:v>
                </c:pt>
                <c:pt idx="1334">
                  <c:v>44070</c:v>
                </c:pt>
                <c:pt idx="1335">
                  <c:v>44071</c:v>
                </c:pt>
                <c:pt idx="1336">
                  <c:v>44072</c:v>
                </c:pt>
                <c:pt idx="1337">
                  <c:v>44073</c:v>
                </c:pt>
                <c:pt idx="1338">
                  <c:v>44074</c:v>
                </c:pt>
                <c:pt idx="1339">
                  <c:v>44075</c:v>
                </c:pt>
                <c:pt idx="1340">
                  <c:v>44076</c:v>
                </c:pt>
                <c:pt idx="1341">
                  <c:v>44077</c:v>
                </c:pt>
                <c:pt idx="1342">
                  <c:v>44078</c:v>
                </c:pt>
                <c:pt idx="1343">
                  <c:v>44079</c:v>
                </c:pt>
                <c:pt idx="1344">
                  <c:v>44080</c:v>
                </c:pt>
                <c:pt idx="1345">
                  <c:v>44081</c:v>
                </c:pt>
                <c:pt idx="1346">
                  <c:v>44082</c:v>
                </c:pt>
                <c:pt idx="1347">
                  <c:v>44083</c:v>
                </c:pt>
                <c:pt idx="1348">
                  <c:v>44084</c:v>
                </c:pt>
                <c:pt idx="1349">
                  <c:v>44085</c:v>
                </c:pt>
                <c:pt idx="1350">
                  <c:v>44086</c:v>
                </c:pt>
                <c:pt idx="1351">
                  <c:v>44087</c:v>
                </c:pt>
                <c:pt idx="1352">
                  <c:v>44088</c:v>
                </c:pt>
                <c:pt idx="1353">
                  <c:v>44089</c:v>
                </c:pt>
                <c:pt idx="1354">
                  <c:v>44090</c:v>
                </c:pt>
                <c:pt idx="1355">
                  <c:v>44091</c:v>
                </c:pt>
                <c:pt idx="1356">
                  <c:v>44092</c:v>
                </c:pt>
                <c:pt idx="1357">
                  <c:v>44093</c:v>
                </c:pt>
                <c:pt idx="1358">
                  <c:v>44094</c:v>
                </c:pt>
                <c:pt idx="1359">
                  <c:v>44095</c:v>
                </c:pt>
                <c:pt idx="1360">
                  <c:v>44096</c:v>
                </c:pt>
                <c:pt idx="1361">
                  <c:v>44097</c:v>
                </c:pt>
                <c:pt idx="1362">
                  <c:v>44098</c:v>
                </c:pt>
                <c:pt idx="1363">
                  <c:v>44099</c:v>
                </c:pt>
                <c:pt idx="1364">
                  <c:v>44100</c:v>
                </c:pt>
                <c:pt idx="1365">
                  <c:v>44101</c:v>
                </c:pt>
                <c:pt idx="1366">
                  <c:v>44102</c:v>
                </c:pt>
                <c:pt idx="1367">
                  <c:v>44103</c:v>
                </c:pt>
                <c:pt idx="1368">
                  <c:v>44104</c:v>
                </c:pt>
                <c:pt idx="1369">
                  <c:v>44105</c:v>
                </c:pt>
                <c:pt idx="1370">
                  <c:v>44106</c:v>
                </c:pt>
                <c:pt idx="1371">
                  <c:v>44107</c:v>
                </c:pt>
                <c:pt idx="1372">
                  <c:v>44108</c:v>
                </c:pt>
                <c:pt idx="1373">
                  <c:v>44109</c:v>
                </c:pt>
                <c:pt idx="1374">
                  <c:v>44110</c:v>
                </c:pt>
                <c:pt idx="1375">
                  <c:v>44111</c:v>
                </c:pt>
                <c:pt idx="1376">
                  <c:v>44112</c:v>
                </c:pt>
                <c:pt idx="1377">
                  <c:v>44113</c:v>
                </c:pt>
                <c:pt idx="1378">
                  <c:v>44114</c:v>
                </c:pt>
                <c:pt idx="1379">
                  <c:v>44115</c:v>
                </c:pt>
                <c:pt idx="1380">
                  <c:v>44116</c:v>
                </c:pt>
                <c:pt idx="1381">
                  <c:v>44117</c:v>
                </c:pt>
                <c:pt idx="1382">
                  <c:v>44118</c:v>
                </c:pt>
                <c:pt idx="1383">
                  <c:v>44119</c:v>
                </c:pt>
                <c:pt idx="1384">
                  <c:v>44120</c:v>
                </c:pt>
                <c:pt idx="1385">
                  <c:v>44121</c:v>
                </c:pt>
                <c:pt idx="1386">
                  <c:v>44122</c:v>
                </c:pt>
                <c:pt idx="1387">
                  <c:v>44123</c:v>
                </c:pt>
                <c:pt idx="1388">
                  <c:v>44124</c:v>
                </c:pt>
                <c:pt idx="1389">
                  <c:v>44125</c:v>
                </c:pt>
                <c:pt idx="1390">
                  <c:v>44126</c:v>
                </c:pt>
                <c:pt idx="1391">
                  <c:v>44127</c:v>
                </c:pt>
                <c:pt idx="1392">
                  <c:v>44128</c:v>
                </c:pt>
                <c:pt idx="1393">
                  <c:v>44129</c:v>
                </c:pt>
                <c:pt idx="1394">
                  <c:v>44130</c:v>
                </c:pt>
                <c:pt idx="1395">
                  <c:v>44131</c:v>
                </c:pt>
                <c:pt idx="1396">
                  <c:v>44132</c:v>
                </c:pt>
                <c:pt idx="1397">
                  <c:v>44133</c:v>
                </c:pt>
                <c:pt idx="1398">
                  <c:v>44134</c:v>
                </c:pt>
                <c:pt idx="1399">
                  <c:v>44135</c:v>
                </c:pt>
                <c:pt idx="1400">
                  <c:v>44136</c:v>
                </c:pt>
                <c:pt idx="1401">
                  <c:v>44137</c:v>
                </c:pt>
                <c:pt idx="1402">
                  <c:v>44138</c:v>
                </c:pt>
                <c:pt idx="1403">
                  <c:v>44139</c:v>
                </c:pt>
                <c:pt idx="1404">
                  <c:v>44140</c:v>
                </c:pt>
                <c:pt idx="1405">
                  <c:v>44141</c:v>
                </c:pt>
                <c:pt idx="1406">
                  <c:v>44142</c:v>
                </c:pt>
                <c:pt idx="1407">
                  <c:v>44143</c:v>
                </c:pt>
                <c:pt idx="1408">
                  <c:v>44144</c:v>
                </c:pt>
                <c:pt idx="1409">
                  <c:v>44145</c:v>
                </c:pt>
                <c:pt idx="1410">
                  <c:v>44146</c:v>
                </c:pt>
                <c:pt idx="1411">
                  <c:v>44147</c:v>
                </c:pt>
                <c:pt idx="1412">
                  <c:v>44148</c:v>
                </c:pt>
                <c:pt idx="1413">
                  <c:v>44149</c:v>
                </c:pt>
                <c:pt idx="1414">
                  <c:v>44150</c:v>
                </c:pt>
                <c:pt idx="1415">
                  <c:v>44151</c:v>
                </c:pt>
                <c:pt idx="1416">
                  <c:v>44152</c:v>
                </c:pt>
                <c:pt idx="1417">
                  <c:v>44153</c:v>
                </c:pt>
                <c:pt idx="1418">
                  <c:v>44154</c:v>
                </c:pt>
                <c:pt idx="1419">
                  <c:v>44155</c:v>
                </c:pt>
                <c:pt idx="1420">
                  <c:v>44156</c:v>
                </c:pt>
                <c:pt idx="1421">
                  <c:v>44157</c:v>
                </c:pt>
                <c:pt idx="1422">
                  <c:v>44158</c:v>
                </c:pt>
                <c:pt idx="1423">
                  <c:v>44159</c:v>
                </c:pt>
                <c:pt idx="1424">
                  <c:v>44160</c:v>
                </c:pt>
                <c:pt idx="1425">
                  <c:v>44161</c:v>
                </c:pt>
                <c:pt idx="1426">
                  <c:v>44162</c:v>
                </c:pt>
                <c:pt idx="1427">
                  <c:v>44163</c:v>
                </c:pt>
                <c:pt idx="1428">
                  <c:v>44164</c:v>
                </c:pt>
                <c:pt idx="1429">
                  <c:v>44165</c:v>
                </c:pt>
                <c:pt idx="1430">
                  <c:v>44166</c:v>
                </c:pt>
                <c:pt idx="1431">
                  <c:v>44167</c:v>
                </c:pt>
                <c:pt idx="1432">
                  <c:v>44168</c:v>
                </c:pt>
                <c:pt idx="1433">
                  <c:v>44169</c:v>
                </c:pt>
                <c:pt idx="1434">
                  <c:v>44170</c:v>
                </c:pt>
                <c:pt idx="1435">
                  <c:v>44171</c:v>
                </c:pt>
                <c:pt idx="1436">
                  <c:v>44172</c:v>
                </c:pt>
                <c:pt idx="1437">
                  <c:v>44173</c:v>
                </c:pt>
                <c:pt idx="1438">
                  <c:v>44174</c:v>
                </c:pt>
                <c:pt idx="1439">
                  <c:v>44175</c:v>
                </c:pt>
                <c:pt idx="1440">
                  <c:v>44176</c:v>
                </c:pt>
                <c:pt idx="1441">
                  <c:v>44177</c:v>
                </c:pt>
                <c:pt idx="1442">
                  <c:v>44178</c:v>
                </c:pt>
                <c:pt idx="1443">
                  <c:v>44179</c:v>
                </c:pt>
                <c:pt idx="1444">
                  <c:v>44180</c:v>
                </c:pt>
                <c:pt idx="1445">
                  <c:v>44181</c:v>
                </c:pt>
                <c:pt idx="1446">
                  <c:v>44182</c:v>
                </c:pt>
                <c:pt idx="1447">
                  <c:v>44183</c:v>
                </c:pt>
                <c:pt idx="1448">
                  <c:v>44184</c:v>
                </c:pt>
                <c:pt idx="1449">
                  <c:v>44185</c:v>
                </c:pt>
                <c:pt idx="1450">
                  <c:v>44186</c:v>
                </c:pt>
                <c:pt idx="1451">
                  <c:v>44187</c:v>
                </c:pt>
                <c:pt idx="1452">
                  <c:v>44188</c:v>
                </c:pt>
                <c:pt idx="1453">
                  <c:v>44189</c:v>
                </c:pt>
                <c:pt idx="1454">
                  <c:v>44190</c:v>
                </c:pt>
                <c:pt idx="1455">
                  <c:v>44191</c:v>
                </c:pt>
                <c:pt idx="1456">
                  <c:v>44192</c:v>
                </c:pt>
                <c:pt idx="1457">
                  <c:v>44193</c:v>
                </c:pt>
                <c:pt idx="1458">
                  <c:v>44194</c:v>
                </c:pt>
                <c:pt idx="1459">
                  <c:v>44195</c:v>
                </c:pt>
                <c:pt idx="1460">
                  <c:v>44196</c:v>
                </c:pt>
                <c:pt idx="1461">
                  <c:v>44197</c:v>
                </c:pt>
                <c:pt idx="1462">
                  <c:v>44198</c:v>
                </c:pt>
                <c:pt idx="1463">
                  <c:v>44199</c:v>
                </c:pt>
                <c:pt idx="1464">
                  <c:v>44200</c:v>
                </c:pt>
                <c:pt idx="1465">
                  <c:v>44201</c:v>
                </c:pt>
                <c:pt idx="1466">
                  <c:v>44202</c:v>
                </c:pt>
                <c:pt idx="1467">
                  <c:v>44203</c:v>
                </c:pt>
                <c:pt idx="1468">
                  <c:v>44204</c:v>
                </c:pt>
                <c:pt idx="1469">
                  <c:v>44205</c:v>
                </c:pt>
                <c:pt idx="1470">
                  <c:v>44206</c:v>
                </c:pt>
                <c:pt idx="1471">
                  <c:v>44207</c:v>
                </c:pt>
                <c:pt idx="1472">
                  <c:v>44208</c:v>
                </c:pt>
                <c:pt idx="1473">
                  <c:v>44209</c:v>
                </c:pt>
                <c:pt idx="1474">
                  <c:v>44210</c:v>
                </c:pt>
                <c:pt idx="1475">
                  <c:v>44211</c:v>
                </c:pt>
                <c:pt idx="1476">
                  <c:v>44212</c:v>
                </c:pt>
                <c:pt idx="1477">
                  <c:v>44213</c:v>
                </c:pt>
                <c:pt idx="1478">
                  <c:v>44214</c:v>
                </c:pt>
                <c:pt idx="1479">
                  <c:v>44215</c:v>
                </c:pt>
                <c:pt idx="1480">
                  <c:v>44216</c:v>
                </c:pt>
                <c:pt idx="1481">
                  <c:v>44217</c:v>
                </c:pt>
                <c:pt idx="1482">
                  <c:v>44218</c:v>
                </c:pt>
                <c:pt idx="1483">
                  <c:v>44219</c:v>
                </c:pt>
                <c:pt idx="1484">
                  <c:v>44220</c:v>
                </c:pt>
                <c:pt idx="1485">
                  <c:v>44221</c:v>
                </c:pt>
                <c:pt idx="1486">
                  <c:v>44222</c:v>
                </c:pt>
                <c:pt idx="1487">
                  <c:v>44223</c:v>
                </c:pt>
                <c:pt idx="1488">
                  <c:v>44224</c:v>
                </c:pt>
                <c:pt idx="1489">
                  <c:v>44225</c:v>
                </c:pt>
                <c:pt idx="1490">
                  <c:v>44226</c:v>
                </c:pt>
                <c:pt idx="1491">
                  <c:v>44227</c:v>
                </c:pt>
                <c:pt idx="1492">
                  <c:v>44228</c:v>
                </c:pt>
                <c:pt idx="1493">
                  <c:v>44229</c:v>
                </c:pt>
                <c:pt idx="1494">
                  <c:v>44230</c:v>
                </c:pt>
                <c:pt idx="1495">
                  <c:v>44231</c:v>
                </c:pt>
                <c:pt idx="1496">
                  <c:v>44232</c:v>
                </c:pt>
                <c:pt idx="1497">
                  <c:v>44233</c:v>
                </c:pt>
                <c:pt idx="1498">
                  <c:v>44234</c:v>
                </c:pt>
                <c:pt idx="1499">
                  <c:v>44235</c:v>
                </c:pt>
                <c:pt idx="1500">
                  <c:v>44236</c:v>
                </c:pt>
                <c:pt idx="1501">
                  <c:v>44237</c:v>
                </c:pt>
                <c:pt idx="1502">
                  <c:v>44238</c:v>
                </c:pt>
                <c:pt idx="1503">
                  <c:v>44239</c:v>
                </c:pt>
                <c:pt idx="1504">
                  <c:v>44240</c:v>
                </c:pt>
                <c:pt idx="1505">
                  <c:v>44241</c:v>
                </c:pt>
                <c:pt idx="1506">
                  <c:v>44242</c:v>
                </c:pt>
                <c:pt idx="1507">
                  <c:v>44243</c:v>
                </c:pt>
                <c:pt idx="1508">
                  <c:v>44244</c:v>
                </c:pt>
                <c:pt idx="1509">
                  <c:v>44245</c:v>
                </c:pt>
                <c:pt idx="1510">
                  <c:v>44246</c:v>
                </c:pt>
                <c:pt idx="1511">
                  <c:v>44247</c:v>
                </c:pt>
                <c:pt idx="1512">
                  <c:v>44248</c:v>
                </c:pt>
                <c:pt idx="1513">
                  <c:v>44249</c:v>
                </c:pt>
                <c:pt idx="1514">
                  <c:v>44250</c:v>
                </c:pt>
                <c:pt idx="1515">
                  <c:v>44251</c:v>
                </c:pt>
                <c:pt idx="1516">
                  <c:v>44252</c:v>
                </c:pt>
                <c:pt idx="1517">
                  <c:v>44253</c:v>
                </c:pt>
                <c:pt idx="1518">
                  <c:v>44254</c:v>
                </c:pt>
                <c:pt idx="1519">
                  <c:v>44255</c:v>
                </c:pt>
                <c:pt idx="1520">
                  <c:v>44256</c:v>
                </c:pt>
                <c:pt idx="1521">
                  <c:v>44257</c:v>
                </c:pt>
                <c:pt idx="1522">
                  <c:v>44258</c:v>
                </c:pt>
                <c:pt idx="1523">
                  <c:v>44259</c:v>
                </c:pt>
                <c:pt idx="1524">
                  <c:v>44260</c:v>
                </c:pt>
                <c:pt idx="1525">
                  <c:v>44261</c:v>
                </c:pt>
                <c:pt idx="1526">
                  <c:v>44262</c:v>
                </c:pt>
                <c:pt idx="1527">
                  <c:v>44263</c:v>
                </c:pt>
                <c:pt idx="1528">
                  <c:v>44264</c:v>
                </c:pt>
                <c:pt idx="1529">
                  <c:v>44265</c:v>
                </c:pt>
                <c:pt idx="1530">
                  <c:v>44266</c:v>
                </c:pt>
                <c:pt idx="1531">
                  <c:v>44267</c:v>
                </c:pt>
                <c:pt idx="1532">
                  <c:v>44268</c:v>
                </c:pt>
                <c:pt idx="1533">
                  <c:v>44269</c:v>
                </c:pt>
                <c:pt idx="1534">
                  <c:v>44270</c:v>
                </c:pt>
                <c:pt idx="1535">
                  <c:v>44271</c:v>
                </c:pt>
                <c:pt idx="1536">
                  <c:v>44272</c:v>
                </c:pt>
                <c:pt idx="1537">
                  <c:v>44273</c:v>
                </c:pt>
                <c:pt idx="1538">
                  <c:v>44274</c:v>
                </c:pt>
                <c:pt idx="1539">
                  <c:v>44275</c:v>
                </c:pt>
                <c:pt idx="1540">
                  <c:v>44276</c:v>
                </c:pt>
                <c:pt idx="1541">
                  <c:v>44277</c:v>
                </c:pt>
                <c:pt idx="1542">
                  <c:v>44278</c:v>
                </c:pt>
                <c:pt idx="1543">
                  <c:v>44279</c:v>
                </c:pt>
                <c:pt idx="1544">
                  <c:v>44280</c:v>
                </c:pt>
                <c:pt idx="1545">
                  <c:v>44281</c:v>
                </c:pt>
                <c:pt idx="1546">
                  <c:v>44282</c:v>
                </c:pt>
                <c:pt idx="1547">
                  <c:v>44283</c:v>
                </c:pt>
                <c:pt idx="1548">
                  <c:v>44284</c:v>
                </c:pt>
                <c:pt idx="1549">
                  <c:v>44285</c:v>
                </c:pt>
                <c:pt idx="1550">
                  <c:v>44286</c:v>
                </c:pt>
                <c:pt idx="1551">
                  <c:v>44287</c:v>
                </c:pt>
                <c:pt idx="1552">
                  <c:v>44288</c:v>
                </c:pt>
                <c:pt idx="1553">
                  <c:v>44289</c:v>
                </c:pt>
                <c:pt idx="1554">
                  <c:v>44290</c:v>
                </c:pt>
                <c:pt idx="1555">
                  <c:v>44291</c:v>
                </c:pt>
                <c:pt idx="1556">
                  <c:v>44292</c:v>
                </c:pt>
                <c:pt idx="1557">
                  <c:v>44293</c:v>
                </c:pt>
                <c:pt idx="1558">
                  <c:v>44294</c:v>
                </c:pt>
                <c:pt idx="1559">
                  <c:v>44295</c:v>
                </c:pt>
                <c:pt idx="1560">
                  <c:v>44296</c:v>
                </c:pt>
                <c:pt idx="1561">
                  <c:v>44297</c:v>
                </c:pt>
                <c:pt idx="1562">
                  <c:v>44298</c:v>
                </c:pt>
                <c:pt idx="1563">
                  <c:v>44299</c:v>
                </c:pt>
                <c:pt idx="1564">
                  <c:v>44300</c:v>
                </c:pt>
                <c:pt idx="1565">
                  <c:v>44301</c:v>
                </c:pt>
                <c:pt idx="1566">
                  <c:v>44302</c:v>
                </c:pt>
                <c:pt idx="1567">
                  <c:v>44303</c:v>
                </c:pt>
                <c:pt idx="1568">
                  <c:v>44304</c:v>
                </c:pt>
                <c:pt idx="1569">
                  <c:v>44305</c:v>
                </c:pt>
                <c:pt idx="1570">
                  <c:v>44306</c:v>
                </c:pt>
                <c:pt idx="1571">
                  <c:v>44307</c:v>
                </c:pt>
                <c:pt idx="1572">
                  <c:v>44308</c:v>
                </c:pt>
                <c:pt idx="1573">
                  <c:v>44309</c:v>
                </c:pt>
                <c:pt idx="1574">
                  <c:v>44310</c:v>
                </c:pt>
                <c:pt idx="1575">
                  <c:v>44311</c:v>
                </c:pt>
                <c:pt idx="1576">
                  <c:v>44312</c:v>
                </c:pt>
                <c:pt idx="1577">
                  <c:v>44313</c:v>
                </c:pt>
                <c:pt idx="1578">
                  <c:v>44314</c:v>
                </c:pt>
                <c:pt idx="1579">
                  <c:v>44315</c:v>
                </c:pt>
                <c:pt idx="1580">
                  <c:v>44316</c:v>
                </c:pt>
                <c:pt idx="1581">
                  <c:v>44317</c:v>
                </c:pt>
                <c:pt idx="1582">
                  <c:v>44318</c:v>
                </c:pt>
                <c:pt idx="1583">
                  <c:v>44319</c:v>
                </c:pt>
                <c:pt idx="1584">
                  <c:v>44320</c:v>
                </c:pt>
                <c:pt idx="1585">
                  <c:v>44321</c:v>
                </c:pt>
                <c:pt idx="1586">
                  <c:v>44322</c:v>
                </c:pt>
                <c:pt idx="1587">
                  <c:v>44323</c:v>
                </c:pt>
                <c:pt idx="1588">
                  <c:v>44324</c:v>
                </c:pt>
                <c:pt idx="1589">
                  <c:v>44325</c:v>
                </c:pt>
                <c:pt idx="1590">
                  <c:v>44326</c:v>
                </c:pt>
                <c:pt idx="1591">
                  <c:v>44327</c:v>
                </c:pt>
                <c:pt idx="1592">
                  <c:v>44328</c:v>
                </c:pt>
                <c:pt idx="1593">
                  <c:v>44329</c:v>
                </c:pt>
                <c:pt idx="1594">
                  <c:v>44330</c:v>
                </c:pt>
                <c:pt idx="1595">
                  <c:v>44331</c:v>
                </c:pt>
                <c:pt idx="1596">
                  <c:v>44332</c:v>
                </c:pt>
                <c:pt idx="1597">
                  <c:v>44333</c:v>
                </c:pt>
                <c:pt idx="1598">
                  <c:v>44334</c:v>
                </c:pt>
                <c:pt idx="1599">
                  <c:v>44335</c:v>
                </c:pt>
                <c:pt idx="1600">
                  <c:v>44336</c:v>
                </c:pt>
                <c:pt idx="1601">
                  <c:v>44337</c:v>
                </c:pt>
                <c:pt idx="1602">
                  <c:v>44338</c:v>
                </c:pt>
                <c:pt idx="1603">
                  <c:v>44339</c:v>
                </c:pt>
                <c:pt idx="1604">
                  <c:v>44340</c:v>
                </c:pt>
                <c:pt idx="1605">
                  <c:v>44341</c:v>
                </c:pt>
                <c:pt idx="1606">
                  <c:v>44342</c:v>
                </c:pt>
                <c:pt idx="1607">
                  <c:v>44343</c:v>
                </c:pt>
                <c:pt idx="1608">
                  <c:v>44344</c:v>
                </c:pt>
                <c:pt idx="1609">
                  <c:v>44345</c:v>
                </c:pt>
                <c:pt idx="1610">
                  <c:v>44346</c:v>
                </c:pt>
                <c:pt idx="1611">
                  <c:v>44347</c:v>
                </c:pt>
                <c:pt idx="1612">
                  <c:v>44348</c:v>
                </c:pt>
                <c:pt idx="1613">
                  <c:v>44349</c:v>
                </c:pt>
                <c:pt idx="1614">
                  <c:v>44350</c:v>
                </c:pt>
                <c:pt idx="1615">
                  <c:v>44351</c:v>
                </c:pt>
                <c:pt idx="1616">
                  <c:v>44352</c:v>
                </c:pt>
                <c:pt idx="1617">
                  <c:v>44353</c:v>
                </c:pt>
                <c:pt idx="1618">
                  <c:v>44354</c:v>
                </c:pt>
                <c:pt idx="1619">
                  <c:v>44355</c:v>
                </c:pt>
                <c:pt idx="1620">
                  <c:v>44356</c:v>
                </c:pt>
                <c:pt idx="1621">
                  <c:v>44357</c:v>
                </c:pt>
                <c:pt idx="1622">
                  <c:v>44358</c:v>
                </c:pt>
                <c:pt idx="1623">
                  <c:v>44359</c:v>
                </c:pt>
                <c:pt idx="1624">
                  <c:v>44360</c:v>
                </c:pt>
                <c:pt idx="1625">
                  <c:v>44361</c:v>
                </c:pt>
                <c:pt idx="1626">
                  <c:v>44362</c:v>
                </c:pt>
                <c:pt idx="1627">
                  <c:v>44363</c:v>
                </c:pt>
                <c:pt idx="1628">
                  <c:v>44364</c:v>
                </c:pt>
                <c:pt idx="1629">
                  <c:v>44365</c:v>
                </c:pt>
                <c:pt idx="1630">
                  <c:v>44366</c:v>
                </c:pt>
                <c:pt idx="1631">
                  <c:v>44367</c:v>
                </c:pt>
                <c:pt idx="1632">
                  <c:v>44368</c:v>
                </c:pt>
                <c:pt idx="1633">
                  <c:v>44369</c:v>
                </c:pt>
                <c:pt idx="1634">
                  <c:v>44370</c:v>
                </c:pt>
                <c:pt idx="1635">
                  <c:v>44371</c:v>
                </c:pt>
                <c:pt idx="1636">
                  <c:v>44372</c:v>
                </c:pt>
                <c:pt idx="1637">
                  <c:v>44373</c:v>
                </c:pt>
                <c:pt idx="1638">
                  <c:v>44374</c:v>
                </c:pt>
                <c:pt idx="1639">
                  <c:v>44375</c:v>
                </c:pt>
                <c:pt idx="1640">
                  <c:v>44376</c:v>
                </c:pt>
                <c:pt idx="1641">
                  <c:v>44377</c:v>
                </c:pt>
                <c:pt idx="1642">
                  <c:v>44378</c:v>
                </c:pt>
                <c:pt idx="1643">
                  <c:v>44379</c:v>
                </c:pt>
                <c:pt idx="1644">
                  <c:v>44380</c:v>
                </c:pt>
                <c:pt idx="1645">
                  <c:v>44381</c:v>
                </c:pt>
                <c:pt idx="1646">
                  <c:v>44382</c:v>
                </c:pt>
                <c:pt idx="1647">
                  <c:v>44383</c:v>
                </c:pt>
                <c:pt idx="1648">
                  <c:v>44384</c:v>
                </c:pt>
                <c:pt idx="1649">
                  <c:v>44385</c:v>
                </c:pt>
                <c:pt idx="1650">
                  <c:v>44386</c:v>
                </c:pt>
                <c:pt idx="1651">
                  <c:v>44387</c:v>
                </c:pt>
                <c:pt idx="1652">
                  <c:v>44388</c:v>
                </c:pt>
                <c:pt idx="1653">
                  <c:v>44389</c:v>
                </c:pt>
                <c:pt idx="1654">
                  <c:v>44390</c:v>
                </c:pt>
                <c:pt idx="1655">
                  <c:v>44391</c:v>
                </c:pt>
                <c:pt idx="1656">
                  <c:v>44392</c:v>
                </c:pt>
                <c:pt idx="1657">
                  <c:v>44393</c:v>
                </c:pt>
                <c:pt idx="1658">
                  <c:v>44394</c:v>
                </c:pt>
                <c:pt idx="1659">
                  <c:v>44395</c:v>
                </c:pt>
                <c:pt idx="1660">
                  <c:v>44396</c:v>
                </c:pt>
                <c:pt idx="1661">
                  <c:v>44397</c:v>
                </c:pt>
                <c:pt idx="1662">
                  <c:v>44398</c:v>
                </c:pt>
                <c:pt idx="1663">
                  <c:v>44399</c:v>
                </c:pt>
                <c:pt idx="1664">
                  <c:v>44400</c:v>
                </c:pt>
                <c:pt idx="1665">
                  <c:v>44401</c:v>
                </c:pt>
                <c:pt idx="1666">
                  <c:v>44402</c:v>
                </c:pt>
                <c:pt idx="1667">
                  <c:v>44403</c:v>
                </c:pt>
                <c:pt idx="1668">
                  <c:v>44404</c:v>
                </c:pt>
                <c:pt idx="1669">
                  <c:v>44405</c:v>
                </c:pt>
                <c:pt idx="1670">
                  <c:v>44406</c:v>
                </c:pt>
                <c:pt idx="1671">
                  <c:v>44407</c:v>
                </c:pt>
                <c:pt idx="1672">
                  <c:v>44408</c:v>
                </c:pt>
                <c:pt idx="1673">
                  <c:v>44409</c:v>
                </c:pt>
                <c:pt idx="1674">
                  <c:v>44410</c:v>
                </c:pt>
                <c:pt idx="1675">
                  <c:v>44411</c:v>
                </c:pt>
                <c:pt idx="1676">
                  <c:v>44412</c:v>
                </c:pt>
                <c:pt idx="1677">
                  <c:v>44413</c:v>
                </c:pt>
                <c:pt idx="1678">
                  <c:v>44414</c:v>
                </c:pt>
                <c:pt idx="1679">
                  <c:v>44415</c:v>
                </c:pt>
                <c:pt idx="1680">
                  <c:v>44416</c:v>
                </c:pt>
                <c:pt idx="1681">
                  <c:v>44417</c:v>
                </c:pt>
                <c:pt idx="1682">
                  <c:v>44418</c:v>
                </c:pt>
                <c:pt idx="1683">
                  <c:v>44419</c:v>
                </c:pt>
                <c:pt idx="1684">
                  <c:v>44420</c:v>
                </c:pt>
                <c:pt idx="1685">
                  <c:v>44421</c:v>
                </c:pt>
                <c:pt idx="1686">
                  <c:v>44422</c:v>
                </c:pt>
                <c:pt idx="1687">
                  <c:v>44423</c:v>
                </c:pt>
                <c:pt idx="1688">
                  <c:v>44424</c:v>
                </c:pt>
                <c:pt idx="1689">
                  <c:v>44425</c:v>
                </c:pt>
                <c:pt idx="1690">
                  <c:v>44426</c:v>
                </c:pt>
                <c:pt idx="1691">
                  <c:v>44427</c:v>
                </c:pt>
                <c:pt idx="1692">
                  <c:v>44428</c:v>
                </c:pt>
                <c:pt idx="1693">
                  <c:v>44429</c:v>
                </c:pt>
                <c:pt idx="1694">
                  <c:v>44430</c:v>
                </c:pt>
                <c:pt idx="1695">
                  <c:v>44431</c:v>
                </c:pt>
                <c:pt idx="1696">
                  <c:v>44432</c:v>
                </c:pt>
                <c:pt idx="1697">
                  <c:v>44433</c:v>
                </c:pt>
                <c:pt idx="1698">
                  <c:v>44434</c:v>
                </c:pt>
                <c:pt idx="1699">
                  <c:v>44435</c:v>
                </c:pt>
                <c:pt idx="1700">
                  <c:v>44436</c:v>
                </c:pt>
                <c:pt idx="1701">
                  <c:v>44437</c:v>
                </c:pt>
                <c:pt idx="1702">
                  <c:v>44438</c:v>
                </c:pt>
                <c:pt idx="1703">
                  <c:v>44439</c:v>
                </c:pt>
                <c:pt idx="1704">
                  <c:v>44440</c:v>
                </c:pt>
                <c:pt idx="1705">
                  <c:v>44441</c:v>
                </c:pt>
                <c:pt idx="1706">
                  <c:v>44442</c:v>
                </c:pt>
                <c:pt idx="1707">
                  <c:v>44443</c:v>
                </c:pt>
                <c:pt idx="1708">
                  <c:v>44444</c:v>
                </c:pt>
                <c:pt idx="1709">
                  <c:v>44445</c:v>
                </c:pt>
                <c:pt idx="1710">
                  <c:v>44446</c:v>
                </c:pt>
                <c:pt idx="1711">
                  <c:v>44447</c:v>
                </c:pt>
                <c:pt idx="1712">
                  <c:v>44448</c:v>
                </c:pt>
                <c:pt idx="1713">
                  <c:v>44449</c:v>
                </c:pt>
                <c:pt idx="1714">
                  <c:v>44450</c:v>
                </c:pt>
                <c:pt idx="1715">
                  <c:v>44451</c:v>
                </c:pt>
                <c:pt idx="1716">
                  <c:v>44452</c:v>
                </c:pt>
                <c:pt idx="1717">
                  <c:v>44453</c:v>
                </c:pt>
                <c:pt idx="1718">
                  <c:v>44454</c:v>
                </c:pt>
                <c:pt idx="1719">
                  <c:v>44455</c:v>
                </c:pt>
                <c:pt idx="1720">
                  <c:v>44456</c:v>
                </c:pt>
                <c:pt idx="1721">
                  <c:v>44457</c:v>
                </c:pt>
                <c:pt idx="1722">
                  <c:v>44458</c:v>
                </c:pt>
                <c:pt idx="1723">
                  <c:v>44459</c:v>
                </c:pt>
                <c:pt idx="1724">
                  <c:v>44460</c:v>
                </c:pt>
                <c:pt idx="1725">
                  <c:v>44461</c:v>
                </c:pt>
                <c:pt idx="1726">
                  <c:v>44462</c:v>
                </c:pt>
                <c:pt idx="1727">
                  <c:v>44463</c:v>
                </c:pt>
                <c:pt idx="1728">
                  <c:v>44464</c:v>
                </c:pt>
                <c:pt idx="1729">
                  <c:v>44465</c:v>
                </c:pt>
                <c:pt idx="1730">
                  <c:v>44466</c:v>
                </c:pt>
                <c:pt idx="1731">
                  <c:v>44467</c:v>
                </c:pt>
                <c:pt idx="1732">
                  <c:v>44468</c:v>
                </c:pt>
                <c:pt idx="1733">
                  <c:v>44469</c:v>
                </c:pt>
                <c:pt idx="1734">
                  <c:v>44470</c:v>
                </c:pt>
                <c:pt idx="1735">
                  <c:v>44471</c:v>
                </c:pt>
                <c:pt idx="1736">
                  <c:v>44472</c:v>
                </c:pt>
                <c:pt idx="1737">
                  <c:v>44473</c:v>
                </c:pt>
                <c:pt idx="1738">
                  <c:v>44474</c:v>
                </c:pt>
                <c:pt idx="1739">
                  <c:v>44475</c:v>
                </c:pt>
                <c:pt idx="1740">
                  <c:v>44476</c:v>
                </c:pt>
                <c:pt idx="1741">
                  <c:v>44477</c:v>
                </c:pt>
                <c:pt idx="1742">
                  <c:v>44478</c:v>
                </c:pt>
                <c:pt idx="1743">
                  <c:v>44479</c:v>
                </c:pt>
                <c:pt idx="1744">
                  <c:v>44480</c:v>
                </c:pt>
                <c:pt idx="1745">
                  <c:v>44481</c:v>
                </c:pt>
                <c:pt idx="1746">
                  <c:v>44482</c:v>
                </c:pt>
                <c:pt idx="1747">
                  <c:v>44483</c:v>
                </c:pt>
                <c:pt idx="1748">
                  <c:v>44484</c:v>
                </c:pt>
                <c:pt idx="1749">
                  <c:v>44485</c:v>
                </c:pt>
                <c:pt idx="1750">
                  <c:v>44486</c:v>
                </c:pt>
                <c:pt idx="1751">
                  <c:v>44487</c:v>
                </c:pt>
                <c:pt idx="1752">
                  <c:v>44488</c:v>
                </c:pt>
                <c:pt idx="1753">
                  <c:v>44489</c:v>
                </c:pt>
                <c:pt idx="1754">
                  <c:v>44490</c:v>
                </c:pt>
                <c:pt idx="1755">
                  <c:v>44491</c:v>
                </c:pt>
                <c:pt idx="1756">
                  <c:v>44492</c:v>
                </c:pt>
                <c:pt idx="1757">
                  <c:v>44493</c:v>
                </c:pt>
                <c:pt idx="1758">
                  <c:v>44494</c:v>
                </c:pt>
                <c:pt idx="1759">
                  <c:v>44495</c:v>
                </c:pt>
                <c:pt idx="1760">
                  <c:v>44496</c:v>
                </c:pt>
                <c:pt idx="1761">
                  <c:v>44497</c:v>
                </c:pt>
                <c:pt idx="1762">
                  <c:v>44498</c:v>
                </c:pt>
                <c:pt idx="1763">
                  <c:v>44499</c:v>
                </c:pt>
                <c:pt idx="1764">
                  <c:v>44500</c:v>
                </c:pt>
                <c:pt idx="1765">
                  <c:v>44501</c:v>
                </c:pt>
                <c:pt idx="1766">
                  <c:v>44502</c:v>
                </c:pt>
                <c:pt idx="1767">
                  <c:v>44503</c:v>
                </c:pt>
                <c:pt idx="1768">
                  <c:v>44504</c:v>
                </c:pt>
                <c:pt idx="1769">
                  <c:v>44505</c:v>
                </c:pt>
                <c:pt idx="1770">
                  <c:v>44506</c:v>
                </c:pt>
                <c:pt idx="1771">
                  <c:v>44507</c:v>
                </c:pt>
                <c:pt idx="1772">
                  <c:v>44508</c:v>
                </c:pt>
                <c:pt idx="1773">
                  <c:v>44509</c:v>
                </c:pt>
                <c:pt idx="1774">
                  <c:v>44510</c:v>
                </c:pt>
                <c:pt idx="1775">
                  <c:v>44511</c:v>
                </c:pt>
                <c:pt idx="1776">
                  <c:v>44512</c:v>
                </c:pt>
                <c:pt idx="1777">
                  <c:v>44513</c:v>
                </c:pt>
                <c:pt idx="1778">
                  <c:v>44514</c:v>
                </c:pt>
                <c:pt idx="1779">
                  <c:v>44515</c:v>
                </c:pt>
                <c:pt idx="1780">
                  <c:v>44516</c:v>
                </c:pt>
                <c:pt idx="1781">
                  <c:v>44517</c:v>
                </c:pt>
                <c:pt idx="1782">
                  <c:v>44518</c:v>
                </c:pt>
                <c:pt idx="1783">
                  <c:v>44519</c:v>
                </c:pt>
                <c:pt idx="1784">
                  <c:v>44520</c:v>
                </c:pt>
                <c:pt idx="1785">
                  <c:v>44521</c:v>
                </c:pt>
                <c:pt idx="1786">
                  <c:v>44522</c:v>
                </c:pt>
                <c:pt idx="1787">
                  <c:v>44523</c:v>
                </c:pt>
                <c:pt idx="1788">
                  <c:v>44524</c:v>
                </c:pt>
                <c:pt idx="1789">
                  <c:v>44525</c:v>
                </c:pt>
                <c:pt idx="1790">
                  <c:v>44526</c:v>
                </c:pt>
                <c:pt idx="1791">
                  <c:v>44527</c:v>
                </c:pt>
                <c:pt idx="1792">
                  <c:v>44528</c:v>
                </c:pt>
                <c:pt idx="1793">
                  <c:v>44529</c:v>
                </c:pt>
                <c:pt idx="1794">
                  <c:v>44530</c:v>
                </c:pt>
                <c:pt idx="1795">
                  <c:v>44531</c:v>
                </c:pt>
                <c:pt idx="1796">
                  <c:v>44532</c:v>
                </c:pt>
                <c:pt idx="1797">
                  <c:v>44533</c:v>
                </c:pt>
                <c:pt idx="1798">
                  <c:v>44534</c:v>
                </c:pt>
                <c:pt idx="1799">
                  <c:v>44535</c:v>
                </c:pt>
                <c:pt idx="1800">
                  <c:v>44536</c:v>
                </c:pt>
                <c:pt idx="1801">
                  <c:v>44537</c:v>
                </c:pt>
                <c:pt idx="1802">
                  <c:v>44538</c:v>
                </c:pt>
                <c:pt idx="1803">
                  <c:v>44539</c:v>
                </c:pt>
                <c:pt idx="1804">
                  <c:v>44540</c:v>
                </c:pt>
                <c:pt idx="1805">
                  <c:v>44541</c:v>
                </c:pt>
                <c:pt idx="1806">
                  <c:v>44542</c:v>
                </c:pt>
                <c:pt idx="1807">
                  <c:v>44543</c:v>
                </c:pt>
                <c:pt idx="1808">
                  <c:v>44544</c:v>
                </c:pt>
                <c:pt idx="1809">
                  <c:v>44545</c:v>
                </c:pt>
                <c:pt idx="1810">
                  <c:v>44546</c:v>
                </c:pt>
                <c:pt idx="1811">
                  <c:v>44547</c:v>
                </c:pt>
                <c:pt idx="1812">
                  <c:v>44548</c:v>
                </c:pt>
                <c:pt idx="1813">
                  <c:v>44549</c:v>
                </c:pt>
                <c:pt idx="1814">
                  <c:v>44550</c:v>
                </c:pt>
                <c:pt idx="1815">
                  <c:v>44551</c:v>
                </c:pt>
                <c:pt idx="1816">
                  <c:v>44552</c:v>
                </c:pt>
                <c:pt idx="1817">
                  <c:v>44553</c:v>
                </c:pt>
                <c:pt idx="1818">
                  <c:v>44554</c:v>
                </c:pt>
                <c:pt idx="1819">
                  <c:v>44555</c:v>
                </c:pt>
                <c:pt idx="1820">
                  <c:v>44556</c:v>
                </c:pt>
                <c:pt idx="1821">
                  <c:v>44557</c:v>
                </c:pt>
                <c:pt idx="1822">
                  <c:v>44558</c:v>
                </c:pt>
                <c:pt idx="1823">
                  <c:v>44559</c:v>
                </c:pt>
                <c:pt idx="1824">
                  <c:v>44560</c:v>
                </c:pt>
                <c:pt idx="1825">
                  <c:v>44561</c:v>
                </c:pt>
                <c:pt idx="1826">
                  <c:v>44562</c:v>
                </c:pt>
                <c:pt idx="1827">
                  <c:v>44563</c:v>
                </c:pt>
                <c:pt idx="1828">
                  <c:v>44564</c:v>
                </c:pt>
                <c:pt idx="1829">
                  <c:v>44565</c:v>
                </c:pt>
                <c:pt idx="1830">
                  <c:v>44566</c:v>
                </c:pt>
                <c:pt idx="1831">
                  <c:v>44567</c:v>
                </c:pt>
                <c:pt idx="1832">
                  <c:v>44568</c:v>
                </c:pt>
                <c:pt idx="1833">
                  <c:v>44569</c:v>
                </c:pt>
                <c:pt idx="1834">
                  <c:v>44570</c:v>
                </c:pt>
                <c:pt idx="1835">
                  <c:v>44571</c:v>
                </c:pt>
                <c:pt idx="1836">
                  <c:v>44572</c:v>
                </c:pt>
                <c:pt idx="1837">
                  <c:v>44573</c:v>
                </c:pt>
                <c:pt idx="1838">
                  <c:v>44574</c:v>
                </c:pt>
                <c:pt idx="1839">
                  <c:v>44575</c:v>
                </c:pt>
                <c:pt idx="1840">
                  <c:v>44576</c:v>
                </c:pt>
                <c:pt idx="1841">
                  <c:v>44577</c:v>
                </c:pt>
                <c:pt idx="1842">
                  <c:v>44578</c:v>
                </c:pt>
                <c:pt idx="1843">
                  <c:v>44579</c:v>
                </c:pt>
                <c:pt idx="1844">
                  <c:v>44580</c:v>
                </c:pt>
                <c:pt idx="1845">
                  <c:v>44581</c:v>
                </c:pt>
                <c:pt idx="1846">
                  <c:v>44582</c:v>
                </c:pt>
                <c:pt idx="1847">
                  <c:v>44583</c:v>
                </c:pt>
                <c:pt idx="1848">
                  <c:v>44584</c:v>
                </c:pt>
                <c:pt idx="1849">
                  <c:v>44585</c:v>
                </c:pt>
                <c:pt idx="1850">
                  <c:v>44586</c:v>
                </c:pt>
                <c:pt idx="1851">
                  <c:v>44587</c:v>
                </c:pt>
                <c:pt idx="1852">
                  <c:v>44588</c:v>
                </c:pt>
                <c:pt idx="1853">
                  <c:v>44589</c:v>
                </c:pt>
                <c:pt idx="1854">
                  <c:v>44590</c:v>
                </c:pt>
                <c:pt idx="1855">
                  <c:v>44591</c:v>
                </c:pt>
                <c:pt idx="1856">
                  <c:v>44592</c:v>
                </c:pt>
                <c:pt idx="1857">
                  <c:v>44593</c:v>
                </c:pt>
                <c:pt idx="1858">
                  <c:v>44594</c:v>
                </c:pt>
                <c:pt idx="1859">
                  <c:v>44595</c:v>
                </c:pt>
                <c:pt idx="1860">
                  <c:v>44596</c:v>
                </c:pt>
                <c:pt idx="1861">
                  <c:v>44597</c:v>
                </c:pt>
                <c:pt idx="1862">
                  <c:v>44598</c:v>
                </c:pt>
                <c:pt idx="1863">
                  <c:v>44599</c:v>
                </c:pt>
                <c:pt idx="1864">
                  <c:v>44600</c:v>
                </c:pt>
                <c:pt idx="1865">
                  <c:v>44601</c:v>
                </c:pt>
                <c:pt idx="1866">
                  <c:v>44602</c:v>
                </c:pt>
                <c:pt idx="1867">
                  <c:v>44603</c:v>
                </c:pt>
                <c:pt idx="1868">
                  <c:v>44604</c:v>
                </c:pt>
                <c:pt idx="1869">
                  <c:v>44605</c:v>
                </c:pt>
                <c:pt idx="1870">
                  <c:v>44606</c:v>
                </c:pt>
                <c:pt idx="1871">
                  <c:v>44607</c:v>
                </c:pt>
                <c:pt idx="1872">
                  <c:v>44608</c:v>
                </c:pt>
                <c:pt idx="1873">
                  <c:v>44609</c:v>
                </c:pt>
                <c:pt idx="1874">
                  <c:v>44610</c:v>
                </c:pt>
                <c:pt idx="1875">
                  <c:v>44611</c:v>
                </c:pt>
                <c:pt idx="1876">
                  <c:v>44612</c:v>
                </c:pt>
                <c:pt idx="1877">
                  <c:v>44613</c:v>
                </c:pt>
                <c:pt idx="1878">
                  <c:v>44614</c:v>
                </c:pt>
                <c:pt idx="1879">
                  <c:v>44615</c:v>
                </c:pt>
                <c:pt idx="1880">
                  <c:v>44616</c:v>
                </c:pt>
                <c:pt idx="1881">
                  <c:v>44617</c:v>
                </c:pt>
                <c:pt idx="1882">
                  <c:v>44618</c:v>
                </c:pt>
                <c:pt idx="1883">
                  <c:v>44619</c:v>
                </c:pt>
                <c:pt idx="1884">
                  <c:v>44620</c:v>
                </c:pt>
                <c:pt idx="1885">
                  <c:v>44621</c:v>
                </c:pt>
                <c:pt idx="1886">
                  <c:v>44622</c:v>
                </c:pt>
                <c:pt idx="1887">
                  <c:v>44623</c:v>
                </c:pt>
                <c:pt idx="1888">
                  <c:v>44624</c:v>
                </c:pt>
                <c:pt idx="1889">
                  <c:v>44625</c:v>
                </c:pt>
                <c:pt idx="1890">
                  <c:v>44626</c:v>
                </c:pt>
                <c:pt idx="1891">
                  <c:v>44627</c:v>
                </c:pt>
                <c:pt idx="1892">
                  <c:v>44628</c:v>
                </c:pt>
                <c:pt idx="1893">
                  <c:v>44629</c:v>
                </c:pt>
                <c:pt idx="1894">
                  <c:v>44630</c:v>
                </c:pt>
                <c:pt idx="1895">
                  <c:v>44631</c:v>
                </c:pt>
                <c:pt idx="1896">
                  <c:v>44632</c:v>
                </c:pt>
                <c:pt idx="1897">
                  <c:v>44633</c:v>
                </c:pt>
                <c:pt idx="1898">
                  <c:v>44634</c:v>
                </c:pt>
                <c:pt idx="1899">
                  <c:v>44635</c:v>
                </c:pt>
                <c:pt idx="1900">
                  <c:v>44636</c:v>
                </c:pt>
                <c:pt idx="1901">
                  <c:v>44637</c:v>
                </c:pt>
                <c:pt idx="1902">
                  <c:v>44638</c:v>
                </c:pt>
                <c:pt idx="1903">
                  <c:v>44639</c:v>
                </c:pt>
                <c:pt idx="1904">
                  <c:v>44640</c:v>
                </c:pt>
                <c:pt idx="1905">
                  <c:v>44641</c:v>
                </c:pt>
                <c:pt idx="1906">
                  <c:v>44642</c:v>
                </c:pt>
                <c:pt idx="1907">
                  <c:v>44643</c:v>
                </c:pt>
                <c:pt idx="1908">
                  <c:v>44644</c:v>
                </c:pt>
                <c:pt idx="1909">
                  <c:v>44645</c:v>
                </c:pt>
                <c:pt idx="1910">
                  <c:v>44646</c:v>
                </c:pt>
                <c:pt idx="1911">
                  <c:v>44647</c:v>
                </c:pt>
                <c:pt idx="1912">
                  <c:v>44648</c:v>
                </c:pt>
                <c:pt idx="1913">
                  <c:v>44649</c:v>
                </c:pt>
                <c:pt idx="1914">
                  <c:v>44650</c:v>
                </c:pt>
                <c:pt idx="1915">
                  <c:v>44651</c:v>
                </c:pt>
                <c:pt idx="1916">
                  <c:v>44652</c:v>
                </c:pt>
                <c:pt idx="1917">
                  <c:v>44653</c:v>
                </c:pt>
                <c:pt idx="1918">
                  <c:v>44654</c:v>
                </c:pt>
                <c:pt idx="1919">
                  <c:v>44655</c:v>
                </c:pt>
                <c:pt idx="1920">
                  <c:v>44656</c:v>
                </c:pt>
                <c:pt idx="1921">
                  <c:v>44657</c:v>
                </c:pt>
                <c:pt idx="1922">
                  <c:v>44658</c:v>
                </c:pt>
                <c:pt idx="1923">
                  <c:v>44659</c:v>
                </c:pt>
                <c:pt idx="1924">
                  <c:v>44660</c:v>
                </c:pt>
                <c:pt idx="1925">
                  <c:v>44661</c:v>
                </c:pt>
                <c:pt idx="1926">
                  <c:v>44662</c:v>
                </c:pt>
                <c:pt idx="1927">
                  <c:v>44663</c:v>
                </c:pt>
                <c:pt idx="1928">
                  <c:v>44664</c:v>
                </c:pt>
                <c:pt idx="1929">
                  <c:v>44665</c:v>
                </c:pt>
                <c:pt idx="1930">
                  <c:v>44666</c:v>
                </c:pt>
                <c:pt idx="1931">
                  <c:v>44667</c:v>
                </c:pt>
                <c:pt idx="1932">
                  <c:v>44668</c:v>
                </c:pt>
                <c:pt idx="1933">
                  <c:v>44669</c:v>
                </c:pt>
                <c:pt idx="1934">
                  <c:v>44670</c:v>
                </c:pt>
                <c:pt idx="1935">
                  <c:v>44671</c:v>
                </c:pt>
                <c:pt idx="1936">
                  <c:v>44672</c:v>
                </c:pt>
                <c:pt idx="1937">
                  <c:v>44673</c:v>
                </c:pt>
                <c:pt idx="1938">
                  <c:v>44674</c:v>
                </c:pt>
                <c:pt idx="1939">
                  <c:v>44675</c:v>
                </c:pt>
                <c:pt idx="1940">
                  <c:v>44676</c:v>
                </c:pt>
                <c:pt idx="1941">
                  <c:v>44677</c:v>
                </c:pt>
                <c:pt idx="1942">
                  <c:v>44678</c:v>
                </c:pt>
                <c:pt idx="1943">
                  <c:v>44679</c:v>
                </c:pt>
                <c:pt idx="1944">
                  <c:v>44680</c:v>
                </c:pt>
                <c:pt idx="1945">
                  <c:v>44681</c:v>
                </c:pt>
                <c:pt idx="1946">
                  <c:v>44682</c:v>
                </c:pt>
                <c:pt idx="1947">
                  <c:v>44683</c:v>
                </c:pt>
                <c:pt idx="1948">
                  <c:v>44684</c:v>
                </c:pt>
                <c:pt idx="1949">
                  <c:v>44685</c:v>
                </c:pt>
                <c:pt idx="1950">
                  <c:v>44686</c:v>
                </c:pt>
                <c:pt idx="1951">
                  <c:v>44687</c:v>
                </c:pt>
                <c:pt idx="1952">
                  <c:v>44688</c:v>
                </c:pt>
                <c:pt idx="1953">
                  <c:v>44689</c:v>
                </c:pt>
                <c:pt idx="1954">
                  <c:v>44690</c:v>
                </c:pt>
                <c:pt idx="1955">
                  <c:v>44691</c:v>
                </c:pt>
                <c:pt idx="1956">
                  <c:v>44692</c:v>
                </c:pt>
                <c:pt idx="1957">
                  <c:v>44693</c:v>
                </c:pt>
                <c:pt idx="1958">
                  <c:v>44694</c:v>
                </c:pt>
                <c:pt idx="1959">
                  <c:v>44695</c:v>
                </c:pt>
                <c:pt idx="1960">
                  <c:v>44696</c:v>
                </c:pt>
                <c:pt idx="1961">
                  <c:v>44697</c:v>
                </c:pt>
                <c:pt idx="1962">
                  <c:v>44698</c:v>
                </c:pt>
                <c:pt idx="1963">
                  <c:v>44699</c:v>
                </c:pt>
                <c:pt idx="1964">
                  <c:v>44700</c:v>
                </c:pt>
                <c:pt idx="1965">
                  <c:v>44701</c:v>
                </c:pt>
                <c:pt idx="1966">
                  <c:v>44702</c:v>
                </c:pt>
                <c:pt idx="1967">
                  <c:v>44703</c:v>
                </c:pt>
                <c:pt idx="1968">
                  <c:v>44704</c:v>
                </c:pt>
                <c:pt idx="1969">
                  <c:v>44705</c:v>
                </c:pt>
                <c:pt idx="1970">
                  <c:v>44706</c:v>
                </c:pt>
                <c:pt idx="1971">
                  <c:v>44707</c:v>
                </c:pt>
                <c:pt idx="1972">
                  <c:v>44708</c:v>
                </c:pt>
                <c:pt idx="1973">
                  <c:v>44709</c:v>
                </c:pt>
                <c:pt idx="1974">
                  <c:v>44710</c:v>
                </c:pt>
                <c:pt idx="1975">
                  <c:v>44711</c:v>
                </c:pt>
                <c:pt idx="1976">
                  <c:v>44712</c:v>
                </c:pt>
                <c:pt idx="1977">
                  <c:v>44713</c:v>
                </c:pt>
                <c:pt idx="1978">
                  <c:v>44714</c:v>
                </c:pt>
                <c:pt idx="1979">
                  <c:v>44715</c:v>
                </c:pt>
                <c:pt idx="1980">
                  <c:v>44716</c:v>
                </c:pt>
                <c:pt idx="1981">
                  <c:v>44717</c:v>
                </c:pt>
                <c:pt idx="1982">
                  <c:v>44718</c:v>
                </c:pt>
                <c:pt idx="1983">
                  <c:v>44719</c:v>
                </c:pt>
                <c:pt idx="1984">
                  <c:v>44720</c:v>
                </c:pt>
                <c:pt idx="1985">
                  <c:v>44721</c:v>
                </c:pt>
                <c:pt idx="1986">
                  <c:v>44722</c:v>
                </c:pt>
                <c:pt idx="1987">
                  <c:v>44723</c:v>
                </c:pt>
                <c:pt idx="1988">
                  <c:v>44724</c:v>
                </c:pt>
                <c:pt idx="1989">
                  <c:v>44725</c:v>
                </c:pt>
                <c:pt idx="1990">
                  <c:v>44726</c:v>
                </c:pt>
                <c:pt idx="1991">
                  <c:v>44727</c:v>
                </c:pt>
                <c:pt idx="1992">
                  <c:v>44728</c:v>
                </c:pt>
                <c:pt idx="1993">
                  <c:v>44729</c:v>
                </c:pt>
                <c:pt idx="1994">
                  <c:v>44730</c:v>
                </c:pt>
                <c:pt idx="1995">
                  <c:v>44731</c:v>
                </c:pt>
                <c:pt idx="1996">
                  <c:v>44732</c:v>
                </c:pt>
                <c:pt idx="1997">
                  <c:v>44733</c:v>
                </c:pt>
                <c:pt idx="1998">
                  <c:v>44734</c:v>
                </c:pt>
                <c:pt idx="1999">
                  <c:v>44735</c:v>
                </c:pt>
                <c:pt idx="2000">
                  <c:v>44736</c:v>
                </c:pt>
                <c:pt idx="2001">
                  <c:v>44737</c:v>
                </c:pt>
                <c:pt idx="2002">
                  <c:v>44738</c:v>
                </c:pt>
                <c:pt idx="2003">
                  <c:v>44739</c:v>
                </c:pt>
                <c:pt idx="2004">
                  <c:v>44740</c:v>
                </c:pt>
                <c:pt idx="2005">
                  <c:v>44741</c:v>
                </c:pt>
                <c:pt idx="2006">
                  <c:v>44742</c:v>
                </c:pt>
                <c:pt idx="2007">
                  <c:v>44743</c:v>
                </c:pt>
                <c:pt idx="2008">
                  <c:v>44744</c:v>
                </c:pt>
                <c:pt idx="2009">
                  <c:v>44745</c:v>
                </c:pt>
                <c:pt idx="2010">
                  <c:v>44746</c:v>
                </c:pt>
                <c:pt idx="2011">
                  <c:v>44747</c:v>
                </c:pt>
                <c:pt idx="2012">
                  <c:v>44748</c:v>
                </c:pt>
                <c:pt idx="2013">
                  <c:v>44749</c:v>
                </c:pt>
                <c:pt idx="2014">
                  <c:v>44750</c:v>
                </c:pt>
                <c:pt idx="2015">
                  <c:v>44751</c:v>
                </c:pt>
                <c:pt idx="2016">
                  <c:v>44752</c:v>
                </c:pt>
                <c:pt idx="2017">
                  <c:v>44753</c:v>
                </c:pt>
                <c:pt idx="2018">
                  <c:v>44754</c:v>
                </c:pt>
                <c:pt idx="2019">
                  <c:v>44755</c:v>
                </c:pt>
                <c:pt idx="2020">
                  <c:v>44756</c:v>
                </c:pt>
                <c:pt idx="2021">
                  <c:v>44757</c:v>
                </c:pt>
                <c:pt idx="2022">
                  <c:v>44758</c:v>
                </c:pt>
                <c:pt idx="2023">
                  <c:v>44759</c:v>
                </c:pt>
                <c:pt idx="2024">
                  <c:v>44760</c:v>
                </c:pt>
                <c:pt idx="2025">
                  <c:v>44761</c:v>
                </c:pt>
                <c:pt idx="2026">
                  <c:v>44762</c:v>
                </c:pt>
                <c:pt idx="2027">
                  <c:v>44763</c:v>
                </c:pt>
                <c:pt idx="2028">
                  <c:v>44764</c:v>
                </c:pt>
                <c:pt idx="2029">
                  <c:v>44765</c:v>
                </c:pt>
                <c:pt idx="2030">
                  <c:v>44766</c:v>
                </c:pt>
                <c:pt idx="2031">
                  <c:v>44767</c:v>
                </c:pt>
                <c:pt idx="2032">
                  <c:v>44768</c:v>
                </c:pt>
                <c:pt idx="2033">
                  <c:v>44769</c:v>
                </c:pt>
                <c:pt idx="2034">
                  <c:v>44770</c:v>
                </c:pt>
                <c:pt idx="2035">
                  <c:v>44771</c:v>
                </c:pt>
                <c:pt idx="2036">
                  <c:v>44772</c:v>
                </c:pt>
                <c:pt idx="2037">
                  <c:v>44773</c:v>
                </c:pt>
                <c:pt idx="2038">
                  <c:v>44774</c:v>
                </c:pt>
                <c:pt idx="2039">
                  <c:v>44775</c:v>
                </c:pt>
                <c:pt idx="2040">
                  <c:v>44776</c:v>
                </c:pt>
                <c:pt idx="2041">
                  <c:v>44777</c:v>
                </c:pt>
                <c:pt idx="2042">
                  <c:v>44778</c:v>
                </c:pt>
                <c:pt idx="2043">
                  <c:v>44779</c:v>
                </c:pt>
                <c:pt idx="2044">
                  <c:v>44780</c:v>
                </c:pt>
                <c:pt idx="2045">
                  <c:v>44781</c:v>
                </c:pt>
                <c:pt idx="2046">
                  <c:v>44782</c:v>
                </c:pt>
                <c:pt idx="2047">
                  <c:v>44783</c:v>
                </c:pt>
                <c:pt idx="2048">
                  <c:v>44784</c:v>
                </c:pt>
                <c:pt idx="2049">
                  <c:v>44785</c:v>
                </c:pt>
                <c:pt idx="2050">
                  <c:v>44786</c:v>
                </c:pt>
                <c:pt idx="2051">
                  <c:v>44787</c:v>
                </c:pt>
                <c:pt idx="2052">
                  <c:v>44788</c:v>
                </c:pt>
                <c:pt idx="2053">
                  <c:v>44789</c:v>
                </c:pt>
                <c:pt idx="2054">
                  <c:v>44790</c:v>
                </c:pt>
                <c:pt idx="2055">
                  <c:v>44791</c:v>
                </c:pt>
                <c:pt idx="2056">
                  <c:v>44792</c:v>
                </c:pt>
                <c:pt idx="2057">
                  <c:v>44793</c:v>
                </c:pt>
                <c:pt idx="2058">
                  <c:v>44794</c:v>
                </c:pt>
                <c:pt idx="2059">
                  <c:v>44795</c:v>
                </c:pt>
                <c:pt idx="2060">
                  <c:v>44796</c:v>
                </c:pt>
                <c:pt idx="2061">
                  <c:v>44797</c:v>
                </c:pt>
                <c:pt idx="2062">
                  <c:v>44798</c:v>
                </c:pt>
                <c:pt idx="2063">
                  <c:v>44799</c:v>
                </c:pt>
                <c:pt idx="2064">
                  <c:v>44800</c:v>
                </c:pt>
                <c:pt idx="2065">
                  <c:v>44801</c:v>
                </c:pt>
                <c:pt idx="2066">
                  <c:v>44802</c:v>
                </c:pt>
                <c:pt idx="2067">
                  <c:v>44803</c:v>
                </c:pt>
                <c:pt idx="2068">
                  <c:v>44804</c:v>
                </c:pt>
                <c:pt idx="2069">
                  <c:v>44805</c:v>
                </c:pt>
                <c:pt idx="2070">
                  <c:v>44806</c:v>
                </c:pt>
                <c:pt idx="2071">
                  <c:v>44807</c:v>
                </c:pt>
                <c:pt idx="2072">
                  <c:v>44808</c:v>
                </c:pt>
                <c:pt idx="2073">
                  <c:v>44809</c:v>
                </c:pt>
                <c:pt idx="2074">
                  <c:v>44810</c:v>
                </c:pt>
                <c:pt idx="2075">
                  <c:v>44811</c:v>
                </c:pt>
                <c:pt idx="2076">
                  <c:v>44812</c:v>
                </c:pt>
                <c:pt idx="2077">
                  <c:v>44813</c:v>
                </c:pt>
                <c:pt idx="2078">
                  <c:v>44814</c:v>
                </c:pt>
                <c:pt idx="2079">
                  <c:v>44815</c:v>
                </c:pt>
                <c:pt idx="2080">
                  <c:v>44816</c:v>
                </c:pt>
                <c:pt idx="2081">
                  <c:v>44817</c:v>
                </c:pt>
                <c:pt idx="2082">
                  <c:v>44818</c:v>
                </c:pt>
                <c:pt idx="2083">
                  <c:v>44819</c:v>
                </c:pt>
                <c:pt idx="2084">
                  <c:v>44820</c:v>
                </c:pt>
                <c:pt idx="2085">
                  <c:v>44821</c:v>
                </c:pt>
                <c:pt idx="2086">
                  <c:v>44822</c:v>
                </c:pt>
                <c:pt idx="2087">
                  <c:v>44823</c:v>
                </c:pt>
                <c:pt idx="2088">
                  <c:v>44824</c:v>
                </c:pt>
                <c:pt idx="2089">
                  <c:v>44825</c:v>
                </c:pt>
                <c:pt idx="2090">
                  <c:v>44826</c:v>
                </c:pt>
                <c:pt idx="2091">
                  <c:v>44827</c:v>
                </c:pt>
                <c:pt idx="2092">
                  <c:v>44828</c:v>
                </c:pt>
                <c:pt idx="2093">
                  <c:v>44829</c:v>
                </c:pt>
                <c:pt idx="2094">
                  <c:v>44830</c:v>
                </c:pt>
                <c:pt idx="2095">
                  <c:v>44831</c:v>
                </c:pt>
                <c:pt idx="2096">
                  <c:v>44832</c:v>
                </c:pt>
                <c:pt idx="2097">
                  <c:v>44833</c:v>
                </c:pt>
                <c:pt idx="2098">
                  <c:v>44834</c:v>
                </c:pt>
                <c:pt idx="2099">
                  <c:v>44835</c:v>
                </c:pt>
                <c:pt idx="2100">
                  <c:v>44836</c:v>
                </c:pt>
                <c:pt idx="2101">
                  <c:v>44837</c:v>
                </c:pt>
                <c:pt idx="2102">
                  <c:v>44838</c:v>
                </c:pt>
                <c:pt idx="2103">
                  <c:v>44839</c:v>
                </c:pt>
                <c:pt idx="2104">
                  <c:v>44840</c:v>
                </c:pt>
                <c:pt idx="2105">
                  <c:v>44841</c:v>
                </c:pt>
                <c:pt idx="2106">
                  <c:v>44842</c:v>
                </c:pt>
                <c:pt idx="2107">
                  <c:v>44843</c:v>
                </c:pt>
                <c:pt idx="2108">
                  <c:v>44844</c:v>
                </c:pt>
                <c:pt idx="2109">
                  <c:v>44845</c:v>
                </c:pt>
                <c:pt idx="2110">
                  <c:v>44846</c:v>
                </c:pt>
                <c:pt idx="2111">
                  <c:v>44847</c:v>
                </c:pt>
                <c:pt idx="2112">
                  <c:v>44848</c:v>
                </c:pt>
                <c:pt idx="2113">
                  <c:v>44849</c:v>
                </c:pt>
                <c:pt idx="2114">
                  <c:v>44850</c:v>
                </c:pt>
                <c:pt idx="2115">
                  <c:v>44851</c:v>
                </c:pt>
                <c:pt idx="2116">
                  <c:v>44852</c:v>
                </c:pt>
                <c:pt idx="2117">
                  <c:v>44853</c:v>
                </c:pt>
                <c:pt idx="2118">
                  <c:v>44854</c:v>
                </c:pt>
                <c:pt idx="2119">
                  <c:v>44855</c:v>
                </c:pt>
                <c:pt idx="2120">
                  <c:v>44856</c:v>
                </c:pt>
                <c:pt idx="2121">
                  <c:v>44857</c:v>
                </c:pt>
                <c:pt idx="2122">
                  <c:v>44858</c:v>
                </c:pt>
                <c:pt idx="2123">
                  <c:v>44859</c:v>
                </c:pt>
                <c:pt idx="2124">
                  <c:v>44860</c:v>
                </c:pt>
                <c:pt idx="2125">
                  <c:v>44861</c:v>
                </c:pt>
                <c:pt idx="2126">
                  <c:v>44862</c:v>
                </c:pt>
                <c:pt idx="2127">
                  <c:v>44863</c:v>
                </c:pt>
                <c:pt idx="2128">
                  <c:v>44864</c:v>
                </c:pt>
                <c:pt idx="2129">
                  <c:v>44865</c:v>
                </c:pt>
                <c:pt idx="2130">
                  <c:v>44866</c:v>
                </c:pt>
                <c:pt idx="2131">
                  <c:v>44867</c:v>
                </c:pt>
                <c:pt idx="2132">
                  <c:v>44868</c:v>
                </c:pt>
                <c:pt idx="2133">
                  <c:v>44869</c:v>
                </c:pt>
                <c:pt idx="2134">
                  <c:v>44870</c:v>
                </c:pt>
                <c:pt idx="2135">
                  <c:v>44871</c:v>
                </c:pt>
                <c:pt idx="2136">
                  <c:v>44872</c:v>
                </c:pt>
                <c:pt idx="2137">
                  <c:v>44873</c:v>
                </c:pt>
                <c:pt idx="2138">
                  <c:v>44874</c:v>
                </c:pt>
                <c:pt idx="2139">
                  <c:v>44875</c:v>
                </c:pt>
                <c:pt idx="2140">
                  <c:v>44876</c:v>
                </c:pt>
                <c:pt idx="2141">
                  <c:v>44877</c:v>
                </c:pt>
                <c:pt idx="2142">
                  <c:v>44878</c:v>
                </c:pt>
                <c:pt idx="2143">
                  <c:v>44879</c:v>
                </c:pt>
                <c:pt idx="2144">
                  <c:v>44880</c:v>
                </c:pt>
                <c:pt idx="2145">
                  <c:v>44881</c:v>
                </c:pt>
                <c:pt idx="2146">
                  <c:v>44882</c:v>
                </c:pt>
                <c:pt idx="2147">
                  <c:v>44883</c:v>
                </c:pt>
                <c:pt idx="2148">
                  <c:v>44884</c:v>
                </c:pt>
                <c:pt idx="2149">
                  <c:v>44885</c:v>
                </c:pt>
                <c:pt idx="2150">
                  <c:v>44886</c:v>
                </c:pt>
                <c:pt idx="2151">
                  <c:v>44887</c:v>
                </c:pt>
                <c:pt idx="2152">
                  <c:v>44888</c:v>
                </c:pt>
                <c:pt idx="2153">
                  <c:v>44889</c:v>
                </c:pt>
                <c:pt idx="2154">
                  <c:v>44890</c:v>
                </c:pt>
                <c:pt idx="2155">
                  <c:v>44891</c:v>
                </c:pt>
                <c:pt idx="2156">
                  <c:v>44892</c:v>
                </c:pt>
                <c:pt idx="2157">
                  <c:v>44893</c:v>
                </c:pt>
                <c:pt idx="2158">
                  <c:v>44894</c:v>
                </c:pt>
                <c:pt idx="2159">
                  <c:v>44895</c:v>
                </c:pt>
                <c:pt idx="2160">
                  <c:v>44896</c:v>
                </c:pt>
                <c:pt idx="2161">
                  <c:v>44897</c:v>
                </c:pt>
                <c:pt idx="2162">
                  <c:v>44898</c:v>
                </c:pt>
                <c:pt idx="2163">
                  <c:v>44899</c:v>
                </c:pt>
                <c:pt idx="2164">
                  <c:v>44900</c:v>
                </c:pt>
                <c:pt idx="2165">
                  <c:v>44901</c:v>
                </c:pt>
                <c:pt idx="2166">
                  <c:v>44902</c:v>
                </c:pt>
                <c:pt idx="2167">
                  <c:v>44903</c:v>
                </c:pt>
                <c:pt idx="2168">
                  <c:v>44904</c:v>
                </c:pt>
                <c:pt idx="2169">
                  <c:v>44905</c:v>
                </c:pt>
                <c:pt idx="2170">
                  <c:v>44906</c:v>
                </c:pt>
                <c:pt idx="2171">
                  <c:v>44907</c:v>
                </c:pt>
                <c:pt idx="2172">
                  <c:v>44908</c:v>
                </c:pt>
                <c:pt idx="2173">
                  <c:v>44909</c:v>
                </c:pt>
                <c:pt idx="2174">
                  <c:v>44910</c:v>
                </c:pt>
                <c:pt idx="2175">
                  <c:v>44911</c:v>
                </c:pt>
                <c:pt idx="2176">
                  <c:v>44912</c:v>
                </c:pt>
                <c:pt idx="2177">
                  <c:v>44913</c:v>
                </c:pt>
                <c:pt idx="2178">
                  <c:v>44914</c:v>
                </c:pt>
                <c:pt idx="2179">
                  <c:v>44915</c:v>
                </c:pt>
                <c:pt idx="2180">
                  <c:v>44916</c:v>
                </c:pt>
                <c:pt idx="2181">
                  <c:v>44917</c:v>
                </c:pt>
                <c:pt idx="2182">
                  <c:v>44918</c:v>
                </c:pt>
                <c:pt idx="2183">
                  <c:v>44919</c:v>
                </c:pt>
                <c:pt idx="2184">
                  <c:v>44920</c:v>
                </c:pt>
                <c:pt idx="2185">
                  <c:v>44921</c:v>
                </c:pt>
                <c:pt idx="2186">
                  <c:v>44922</c:v>
                </c:pt>
                <c:pt idx="2187">
                  <c:v>44923</c:v>
                </c:pt>
                <c:pt idx="2188">
                  <c:v>44924</c:v>
                </c:pt>
                <c:pt idx="2189">
                  <c:v>44925</c:v>
                </c:pt>
                <c:pt idx="2190">
                  <c:v>44926</c:v>
                </c:pt>
              </c:numCache>
            </c:numRef>
          </c:xVal>
          <c:yVal>
            <c:numRef>
              <c:f>'Comp ECP24 PAP50'!$G$3:$G$2193</c:f>
              <c:numCache>
                <c:formatCode>General</c:formatCode>
                <c:ptCount val="219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3970.54</c:v>
                </c:pt>
                <c:pt idx="50">
                  <c:v>4083.5279999999998</c:v>
                </c:pt>
                <c:pt idx="51">
                  <c:v>4032.8429999999998</c:v>
                </c:pt>
                <c:pt idx="52">
                  <c:v>4679.0240000000003</c:v>
                </c:pt>
                <c:pt idx="53">
                  <c:v>4640.1719999999996</c:v>
                </c:pt>
                <c:pt idx="54">
                  <c:v>4507.7950000000001</c:v>
                </c:pt>
                <c:pt idx="55">
                  <c:v>4208.5789999999997</c:v>
                </c:pt>
                <c:pt idx="56">
                  <c:v>4215.83</c:v>
                </c:pt>
                <c:pt idx="57">
                  <c:v>4097.7920000000004</c:v>
                </c:pt>
                <c:pt idx="58">
                  <c:v>3616.56</c:v>
                </c:pt>
                <c:pt idx="59">
                  <c:v>4869.9359999999997</c:v>
                </c:pt>
                <c:pt idx="60">
                  <c:v>5661.1490000000003</c:v>
                </c:pt>
                <c:pt idx="61">
                  <c:v>4961.2489999999998</c:v>
                </c:pt>
                <c:pt idx="62">
                  <c:v>4175.3990000000003</c:v>
                </c:pt>
                <c:pt idx="63">
                  <c:v>4134.8890000000001</c:v>
                </c:pt>
                <c:pt idx="64">
                  <c:v>3799.2950000000001</c:v>
                </c:pt>
                <c:pt idx="65">
                  <c:v>3762.6950000000002</c:v>
                </c:pt>
                <c:pt idx="66">
                  <c:v>2767.674</c:v>
                </c:pt>
                <c:pt idx="67">
                  <c:v>1775.454</c:v>
                </c:pt>
                <c:pt idx="68">
                  <c:v>2850.636</c:v>
                </c:pt>
                <c:pt idx="69">
                  <c:v>2551.2620000000002</c:v>
                </c:pt>
                <c:pt idx="70">
                  <c:v>2516.3969999999999</c:v>
                </c:pt>
                <c:pt idx="71">
                  <c:v>2263.9609999999998</c:v>
                </c:pt>
                <c:pt idx="72">
                  <c:v>1919.0319999999999</c:v>
                </c:pt>
                <c:pt idx="73">
                  <c:v>2318.2939999999999</c:v>
                </c:pt>
                <c:pt idx="74">
                  <c:v>2160.8519999999999</c:v>
                </c:pt>
                <c:pt idx="75">
                  <c:v>1859.934</c:v>
                </c:pt>
                <c:pt idx="76">
                  <c:v>2638.4009999999998</c:v>
                </c:pt>
                <c:pt idx="77">
                  <c:v>3275.877</c:v>
                </c:pt>
                <c:pt idx="78">
                  <c:v>2908.1419999999998</c:v>
                </c:pt>
                <c:pt idx="79">
                  <c:v>4228.7640000000001</c:v>
                </c:pt>
                <c:pt idx="80">
                  <c:v>4695.9840000000004</c:v>
                </c:pt>
                <c:pt idx="81">
                  <c:v>4720.8360000000002</c:v>
                </c:pt>
                <c:pt idx="82">
                  <c:v>4700.5290000000005</c:v>
                </c:pt>
                <c:pt idx="83">
                  <c:v>4896.5119999999997</c:v>
                </c:pt>
                <c:pt idx="84">
                  <c:v>5274.7039999999997</c:v>
                </c:pt>
                <c:pt idx="85">
                  <c:v>5143.835</c:v>
                </c:pt>
                <c:pt idx="86">
                  <c:v>4351.9459999999999</c:v>
                </c:pt>
                <c:pt idx="87">
                  <c:v>2948.8789999999999</c:v>
                </c:pt>
                <c:pt idx="88">
                  <c:v>2943.6089999999999</c:v>
                </c:pt>
                <c:pt idx="89">
                  <c:v>2360.9389999999999</c:v>
                </c:pt>
                <c:pt idx="90">
                  <c:v>2195.7179999999998</c:v>
                </c:pt>
                <c:pt idx="91">
                  <c:v>1621.357</c:v>
                </c:pt>
                <c:pt idx="92">
                  <c:v>1159.931</c:v>
                </c:pt>
                <c:pt idx="93">
                  <c:v>2735.2629999999999</c:v>
                </c:pt>
                <c:pt idx="94">
                  <c:v>2448.4229999999998</c:v>
                </c:pt>
                <c:pt idx="95">
                  <c:v>1184.18</c:v>
                </c:pt>
                <c:pt idx="96">
                  <c:v>1351.31</c:v>
                </c:pt>
                <c:pt idx="97">
                  <c:v>1460.4179999999999</c:v>
                </c:pt>
                <c:pt idx="98">
                  <c:v>980.24310000000003</c:v>
                </c:pt>
                <c:pt idx="99">
                  <c:v>949.32159999999999</c:v>
                </c:pt>
                <c:pt idx="100">
                  <c:v>3592.9690000000001</c:v>
                </c:pt>
                <c:pt idx="101">
                  <c:v>5733.4790000000003</c:v>
                </c:pt>
                <c:pt idx="102">
                  <c:v>4268.9369999999999</c:v>
                </c:pt>
                <c:pt idx="103">
                  <c:v>4039.636</c:v>
                </c:pt>
                <c:pt idx="104">
                  <c:v>4167.4170000000004</c:v>
                </c:pt>
                <c:pt idx="105">
                  <c:v>3942.6460000000002</c:v>
                </c:pt>
                <c:pt idx="106">
                  <c:v>3738.8319999999999</c:v>
                </c:pt>
                <c:pt idx="107">
                  <c:v>1066.693</c:v>
                </c:pt>
                <c:pt idx="108">
                  <c:v>1391.866</c:v>
                </c:pt>
                <c:pt idx="109">
                  <c:v>3536.6849999999999</c:v>
                </c:pt>
                <c:pt idx="110">
                  <c:v>5007.0119999999997</c:v>
                </c:pt>
                <c:pt idx="111">
                  <c:v>2727.7689999999998</c:v>
                </c:pt>
                <c:pt idx="112">
                  <c:v>0</c:v>
                </c:pt>
                <c:pt idx="113">
                  <c:v>0</c:v>
                </c:pt>
                <c:pt idx="114">
                  <c:v>2476.058</c:v>
                </c:pt>
                <c:pt idx="115">
                  <c:v>0</c:v>
                </c:pt>
                <c:pt idx="116">
                  <c:v>3317.5720000000001</c:v>
                </c:pt>
                <c:pt idx="117">
                  <c:v>3489.23</c:v>
                </c:pt>
                <c:pt idx="118">
                  <c:v>4467.0600000000004</c:v>
                </c:pt>
                <c:pt idx="119">
                  <c:v>3742.6109999999999</c:v>
                </c:pt>
                <c:pt idx="120">
                  <c:v>3418.8150000000001</c:v>
                </c:pt>
                <c:pt idx="121">
                  <c:v>2910.9520000000002</c:v>
                </c:pt>
                <c:pt idx="122">
                  <c:v>1876.396</c:v>
                </c:pt>
                <c:pt idx="123">
                  <c:v>1463.896</c:v>
                </c:pt>
                <c:pt idx="124">
                  <c:v>3810.2359999999999</c:v>
                </c:pt>
                <c:pt idx="125">
                  <c:v>3391.2840000000001</c:v>
                </c:pt>
                <c:pt idx="126">
                  <c:v>1784.0630000000001</c:v>
                </c:pt>
                <c:pt idx="127">
                  <c:v>1295.9970000000001</c:v>
                </c:pt>
                <c:pt idx="128">
                  <c:v>1407.9949999999999</c:v>
                </c:pt>
                <c:pt idx="129">
                  <c:v>2120.9920000000002</c:v>
                </c:pt>
                <c:pt idx="130">
                  <c:v>3066.636</c:v>
                </c:pt>
                <c:pt idx="131">
                  <c:v>1451.672</c:v>
                </c:pt>
                <c:pt idx="132">
                  <c:v>1535.865</c:v>
                </c:pt>
                <c:pt idx="133">
                  <c:v>1508.2670000000001</c:v>
                </c:pt>
                <c:pt idx="134">
                  <c:v>1616.7670000000001</c:v>
                </c:pt>
                <c:pt idx="135">
                  <c:v>2025.3720000000001</c:v>
                </c:pt>
                <c:pt idx="136">
                  <c:v>2295.1320000000001</c:v>
                </c:pt>
                <c:pt idx="137">
                  <c:v>2190.6489999999999</c:v>
                </c:pt>
                <c:pt idx="138">
                  <c:v>2423.6799999999998</c:v>
                </c:pt>
                <c:pt idx="139">
                  <c:v>2634.817</c:v>
                </c:pt>
                <c:pt idx="140">
                  <c:v>2749.9319999999998</c:v>
                </c:pt>
                <c:pt idx="141">
                  <c:v>3006.1680000000001</c:v>
                </c:pt>
                <c:pt idx="142">
                  <c:v>4076.6570000000002</c:v>
                </c:pt>
                <c:pt idx="143">
                  <c:v>2775.2460000000001</c:v>
                </c:pt>
                <c:pt idx="144">
                  <c:v>2939.1930000000002</c:v>
                </c:pt>
                <c:pt idx="145">
                  <c:v>4769.5240000000003</c:v>
                </c:pt>
                <c:pt idx="146">
                  <c:v>4502.6580000000004</c:v>
                </c:pt>
                <c:pt idx="147">
                  <c:v>5018.6409999999996</c:v>
                </c:pt>
                <c:pt idx="148">
                  <c:v>3943.4259999999999</c:v>
                </c:pt>
                <c:pt idx="149">
                  <c:v>2462.4850000000001</c:v>
                </c:pt>
                <c:pt idx="150">
                  <c:v>1108.903</c:v>
                </c:pt>
                <c:pt idx="151">
                  <c:v>1702.0050000000001</c:v>
                </c:pt>
                <c:pt idx="152">
                  <c:v>2093.297</c:v>
                </c:pt>
                <c:pt idx="153">
                  <c:v>1445.43</c:v>
                </c:pt>
                <c:pt idx="154">
                  <c:v>2165.6590000000001</c:v>
                </c:pt>
                <c:pt idx="155">
                  <c:v>1837.5509999999999</c:v>
                </c:pt>
                <c:pt idx="156">
                  <c:v>5051.4279999999999</c:v>
                </c:pt>
                <c:pt idx="157">
                  <c:v>3903.7689999999998</c:v>
                </c:pt>
                <c:pt idx="158">
                  <c:v>5333.0659999999998</c:v>
                </c:pt>
                <c:pt idx="159">
                  <c:v>4194.6509999999998</c:v>
                </c:pt>
                <c:pt idx="160">
                  <c:v>3548.48</c:v>
                </c:pt>
                <c:pt idx="161">
                  <c:v>3430.165</c:v>
                </c:pt>
                <c:pt idx="162">
                  <c:v>3625.2179999999998</c:v>
                </c:pt>
                <c:pt idx="163">
                  <c:v>4442.5209999999997</c:v>
                </c:pt>
                <c:pt idx="164">
                  <c:v>3253.2739999999999</c:v>
                </c:pt>
                <c:pt idx="165">
                  <c:v>3711.3989999999999</c:v>
                </c:pt>
                <c:pt idx="166">
                  <c:v>3409.288</c:v>
                </c:pt>
                <c:pt idx="167">
                  <c:v>3441.748</c:v>
                </c:pt>
                <c:pt idx="168">
                  <c:v>4444.9359999999997</c:v>
                </c:pt>
                <c:pt idx="169">
                  <c:v>4534.3180000000002</c:v>
                </c:pt>
                <c:pt idx="170">
                  <c:v>3388.116</c:v>
                </c:pt>
                <c:pt idx="171">
                  <c:v>2323.2730000000001</c:v>
                </c:pt>
                <c:pt idx="172">
                  <c:v>2291.2179999999998</c:v>
                </c:pt>
                <c:pt idx="173">
                  <c:v>2952.44</c:v>
                </c:pt>
                <c:pt idx="174">
                  <c:v>2921.2429999999999</c:v>
                </c:pt>
                <c:pt idx="175">
                  <c:v>2908.9229999999998</c:v>
                </c:pt>
                <c:pt idx="176">
                  <c:v>2849.848</c:v>
                </c:pt>
                <c:pt idx="177">
                  <c:v>2808.29</c:v>
                </c:pt>
                <c:pt idx="178">
                  <c:v>2725.9270000000001</c:v>
                </c:pt>
                <c:pt idx="179">
                  <c:v>2715.4180000000001</c:v>
                </c:pt>
                <c:pt idx="180">
                  <c:v>2692.7710000000002</c:v>
                </c:pt>
                <c:pt idx="181">
                  <c:v>2645.9769999999999</c:v>
                </c:pt>
                <c:pt idx="182">
                  <c:v>1965.876</c:v>
                </c:pt>
                <c:pt idx="183">
                  <c:v>864.57780000000002</c:v>
                </c:pt>
                <c:pt idx="184">
                  <c:v>857.16690000000006</c:v>
                </c:pt>
                <c:pt idx="185">
                  <c:v>0</c:v>
                </c:pt>
                <c:pt idx="186">
                  <c:v>1628.194</c:v>
                </c:pt>
                <c:pt idx="187">
                  <c:v>139.93209999999999</c:v>
                </c:pt>
                <c:pt idx="188">
                  <c:v>4479.3919999999998</c:v>
                </c:pt>
                <c:pt idx="189">
                  <c:v>3027.2890000000002</c:v>
                </c:pt>
                <c:pt idx="190">
                  <c:v>400.2955</c:v>
                </c:pt>
                <c:pt idx="191">
                  <c:v>2985.52</c:v>
                </c:pt>
                <c:pt idx="192">
                  <c:v>4115.4610000000002</c:v>
                </c:pt>
                <c:pt idx="193">
                  <c:v>4335.8019999999997</c:v>
                </c:pt>
                <c:pt idx="194">
                  <c:v>892.48850000000004</c:v>
                </c:pt>
                <c:pt idx="195">
                  <c:v>1501.326</c:v>
                </c:pt>
                <c:pt idx="196">
                  <c:v>3143.5349999999999</c:v>
                </c:pt>
                <c:pt idx="197">
                  <c:v>3552.6149999999998</c:v>
                </c:pt>
                <c:pt idx="198">
                  <c:v>1264.5239999999999</c:v>
                </c:pt>
                <c:pt idx="199">
                  <c:v>1184.126</c:v>
                </c:pt>
                <c:pt idx="200">
                  <c:v>838.21100000000001</c:v>
                </c:pt>
                <c:pt idx="201">
                  <c:v>668.0797</c:v>
                </c:pt>
                <c:pt idx="202">
                  <c:v>2823.739</c:v>
                </c:pt>
                <c:pt idx="203">
                  <c:v>8434.9009999999998</c:v>
                </c:pt>
                <c:pt idx="204">
                  <c:v>7587.549</c:v>
                </c:pt>
                <c:pt idx="205">
                  <c:v>5337.7190000000001</c:v>
                </c:pt>
                <c:pt idx="206">
                  <c:v>5839.9809999999998</c:v>
                </c:pt>
                <c:pt idx="207">
                  <c:v>1508.43</c:v>
                </c:pt>
                <c:pt idx="208">
                  <c:v>2895.5070000000001</c:v>
                </c:pt>
                <c:pt idx="209">
                  <c:v>1379.0239999999999</c:v>
                </c:pt>
                <c:pt idx="210">
                  <c:v>3961.181</c:v>
                </c:pt>
                <c:pt idx="211">
                  <c:v>6318.6629999999996</c:v>
                </c:pt>
                <c:pt idx="212">
                  <c:v>3945.49</c:v>
                </c:pt>
                <c:pt idx="213">
                  <c:v>3552.6779999999999</c:v>
                </c:pt>
                <c:pt idx="214">
                  <c:v>2874.8870000000002</c:v>
                </c:pt>
                <c:pt idx="215">
                  <c:v>1742.43</c:v>
                </c:pt>
                <c:pt idx="216">
                  <c:v>494.15039999999999</c:v>
                </c:pt>
                <c:pt idx="217">
                  <c:v>2503.9899999999998</c:v>
                </c:pt>
                <c:pt idx="218">
                  <c:v>4921.8549999999996</c:v>
                </c:pt>
                <c:pt idx="219">
                  <c:v>5166.6450000000004</c:v>
                </c:pt>
                <c:pt idx="220">
                  <c:v>2911.6060000000002</c:v>
                </c:pt>
                <c:pt idx="221">
                  <c:v>2824.6819999999998</c:v>
                </c:pt>
                <c:pt idx="222">
                  <c:v>2015.0509999999999</c:v>
                </c:pt>
                <c:pt idx="223">
                  <c:v>3117.4589999999998</c:v>
                </c:pt>
                <c:pt idx="224">
                  <c:v>3918.3670000000002</c:v>
                </c:pt>
                <c:pt idx="225">
                  <c:v>1835.077</c:v>
                </c:pt>
                <c:pt idx="226">
                  <c:v>2923.873</c:v>
                </c:pt>
                <c:pt idx="227">
                  <c:v>2412.3000000000002</c:v>
                </c:pt>
                <c:pt idx="228">
                  <c:v>2208.6039999999998</c:v>
                </c:pt>
                <c:pt idx="229">
                  <c:v>1079.53</c:v>
                </c:pt>
                <c:pt idx="230">
                  <c:v>312.18259999999998</c:v>
                </c:pt>
                <c:pt idx="231">
                  <c:v>492.48989999999998</c:v>
                </c:pt>
                <c:pt idx="232">
                  <c:v>1746.17</c:v>
                </c:pt>
                <c:pt idx="233">
                  <c:v>3102.201</c:v>
                </c:pt>
                <c:pt idx="234">
                  <c:v>4492.2870000000003</c:v>
                </c:pt>
                <c:pt idx="235">
                  <c:v>2378.1280000000002</c:v>
                </c:pt>
                <c:pt idx="236">
                  <c:v>327.399</c:v>
                </c:pt>
                <c:pt idx="237">
                  <c:v>106.88460000000001</c:v>
                </c:pt>
                <c:pt idx="238">
                  <c:v>722.32979999999998</c:v>
                </c:pt>
                <c:pt idx="239">
                  <c:v>4154.7479999999996</c:v>
                </c:pt>
                <c:pt idx="240">
                  <c:v>2499.14</c:v>
                </c:pt>
                <c:pt idx="241">
                  <c:v>529.54010000000005</c:v>
                </c:pt>
                <c:pt idx="242">
                  <c:v>764.35739999999998</c:v>
                </c:pt>
                <c:pt idx="243">
                  <c:v>2078.038</c:v>
                </c:pt>
                <c:pt idx="244">
                  <c:v>1571.9359999999999</c:v>
                </c:pt>
                <c:pt idx="245">
                  <c:v>217.40899999999999</c:v>
                </c:pt>
                <c:pt idx="246">
                  <c:v>334.26459999999997</c:v>
                </c:pt>
                <c:pt idx="247">
                  <c:v>290.12650000000002</c:v>
                </c:pt>
                <c:pt idx="248">
                  <c:v>885.90089999999998</c:v>
                </c:pt>
                <c:pt idx="249">
                  <c:v>539.9434</c:v>
                </c:pt>
                <c:pt idx="250">
                  <c:v>1658.232</c:v>
                </c:pt>
                <c:pt idx="251">
                  <c:v>518.91780000000006</c:v>
                </c:pt>
                <c:pt idx="252">
                  <c:v>2339.0039999999999</c:v>
                </c:pt>
                <c:pt idx="253">
                  <c:v>2198.5160000000001</c:v>
                </c:pt>
                <c:pt idx="254">
                  <c:v>1031.9680000000001</c:v>
                </c:pt>
                <c:pt idx="255">
                  <c:v>645.81020000000001</c:v>
                </c:pt>
                <c:pt idx="256">
                  <c:v>868.45860000000005</c:v>
                </c:pt>
                <c:pt idx="257">
                  <c:v>1638.03</c:v>
                </c:pt>
                <c:pt idx="258">
                  <c:v>637.27629999999999</c:v>
                </c:pt>
                <c:pt idx="259">
                  <c:v>1517.0519999999999</c:v>
                </c:pt>
                <c:pt idx="260">
                  <c:v>691.56719999999996</c:v>
                </c:pt>
                <c:pt idx="261">
                  <c:v>2675.3420000000001</c:v>
                </c:pt>
                <c:pt idx="262">
                  <c:v>3206.3110000000001</c:v>
                </c:pt>
                <c:pt idx="263">
                  <c:v>0</c:v>
                </c:pt>
                <c:pt idx="264">
                  <c:v>0</c:v>
                </c:pt>
                <c:pt idx="265">
                  <c:v>1253.51</c:v>
                </c:pt>
                <c:pt idx="266">
                  <c:v>1315.1980000000001</c:v>
                </c:pt>
                <c:pt idx="267">
                  <c:v>8.2654420000000002</c:v>
                </c:pt>
                <c:pt idx="268">
                  <c:v>240.26949999999999</c:v>
                </c:pt>
                <c:pt idx="269">
                  <c:v>1018.927</c:v>
                </c:pt>
                <c:pt idx="270">
                  <c:v>138.23349999999999</c:v>
                </c:pt>
                <c:pt idx="271">
                  <c:v>152.12739999999999</c:v>
                </c:pt>
                <c:pt idx="272">
                  <c:v>962.70190000000002</c:v>
                </c:pt>
                <c:pt idx="273">
                  <c:v>2638.6089999999999</c:v>
                </c:pt>
                <c:pt idx="274">
                  <c:v>5870.86</c:v>
                </c:pt>
                <c:pt idx="275">
                  <c:v>4534.3590000000004</c:v>
                </c:pt>
                <c:pt idx="276">
                  <c:v>5347.2560000000003</c:v>
                </c:pt>
                <c:pt idx="277">
                  <c:v>4824.9080000000004</c:v>
                </c:pt>
                <c:pt idx="278">
                  <c:v>4339.4920000000002</c:v>
                </c:pt>
                <c:pt idx="279">
                  <c:v>4714.4949999999999</c:v>
                </c:pt>
                <c:pt idx="280">
                  <c:v>1699.1179999999999</c:v>
                </c:pt>
                <c:pt idx="281">
                  <c:v>1660.518</c:v>
                </c:pt>
                <c:pt idx="282">
                  <c:v>734.72559999999999</c:v>
                </c:pt>
                <c:pt idx="283">
                  <c:v>1050.7149999999999</c:v>
                </c:pt>
                <c:pt idx="284">
                  <c:v>3528.95</c:v>
                </c:pt>
                <c:pt idx="285">
                  <c:v>863.85130000000004</c:v>
                </c:pt>
                <c:pt idx="286">
                  <c:v>3874.3829999999998</c:v>
                </c:pt>
                <c:pt idx="287">
                  <c:v>4071.9450000000002</c:v>
                </c:pt>
                <c:pt idx="288">
                  <c:v>1775.5070000000001</c:v>
                </c:pt>
                <c:pt idx="289">
                  <c:v>1115.8399999999999</c:v>
                </c:pt>
                <c:pt idx="290">
                  <c:v>6218.8940000000002</c:v>
                </c:pt>
                <c:pt idx="291">
                  <c:v>5315.9059999999999</c:v>
                </c:pt>
                <c:pt idx="292">
                  <c:v>1562.8630000000001</c:v>
                </c:pt>
                <c:pt idx="293">
                  <c:v>433.11470000000003</c:v>
                </c:pt>
                <c:pt idx="294">
                  <c:v>2257.3409999999999</c:v>
                </c:pt>
                <c:pt idx="295">
                  <c:v>3320.2979999999998</c:v>
                </c:pt>
                <c:pt idx="296">
                  <c:v>2223.46</c:v>
                </c:pt>
                <c:pt idx="297">
                  <c:v>2224.797</c:v>
                </c:pt>
                <c:pt idx="298">
                  <c:v>2155.02</c:v>
                </c:pt>
                <c:pt idx="299">
                  <c:v>2141.989</c:v>
                </c:pt>
                <c:pt idx="300">
                  <c:v>0</c:v>
                </c:pt>
                <c:pt idx="301">
                  <c:v>0</c:v>
                </c:pt>
                <c:pt idx="302">
                  <c:v>0</c:v>
                </c:pt>
                <c:pt idx="303">
                  <c:v>0</c:v>
                </c:pt>
                <c:pt idx="304">
                  <c:v>0</c:v>
                </c:pt>
                <c:pt idx="305">
                  <c:v>5004.7439999999997</c:v>
                </c:pt>
                <c:pt idx="306">
                  <c:v>3990.3090000000002</c:v>
                </c:pt>
                <c:pt idx="307">
                  <c:v>1388.145</c:v>
                </c:pt>
                <c:pt idx="308">
                  <c:v>2542.373</c:v>
                </c:pt>
                <c:pt idx="309">
                  <c:v>4381.1210000000001</c:v>
                </c:pt>
                <c:pt idx="310">
                  <c:v>1118.961</c:v>
                </c:pt>
                <c:pt idx="311">
                  <c:v>3072.9740000000002</c:v>
                </c:pt>
                <c:pt idx="312">
                  <c:v>4891.8590000000004</c:v>
                </c:pt>
                <c:pt idx="313">
                  <c:v>4500.47</c:v>
                </c:pt>
                <c:pt idx="314">
                  <c:v>0</c:v>
                </c:pt>
                <c:pt idx="315">
                  <c:v>0</c:v>
                </c:pt>
                <c:pt idx="316">
                  <c:v>3945.931</c:v>
                </c:pt>
                <c:pt idx="317">
                  <c:v>5820.6840000000002</c:v>
                </c:pt>
                <c:pt idx="318">
                  <c:v>3102.1320000000001</c:v>
                </c:pt>
                <c:pt idx="319">
                  <c:v>2380.404</c:v>
                </c:pt>
                <c:pt idx="320">
                  <c:v>3404.1869999999999</c:v>
                </c:pt>
                <c:pt idx="321">
                  <c:v>2708.578</c:v>
                </c:pt>
                <c:pt idx="322">
                  <c:v>8387.7139999999999</c:v>
                </c:pt>
                <c:pt idx="323">
                  <c:v>5598.9849999999997</c:v>
                </c:pt>
                <c:pt idx="324">
                  <c:v>6300.9219999999996</c:v>
                </c:pt>
                <c:pt idx="325">
                  <c:v>3218.1109999999999</c:v>
                </c:pt>
                <c:pt idx="326">
                  <c:v>4859.317</c:v>
                </c:pt>
                <c:pt idx="327">
                  <c:v>5623.7659999999996</c:v>
                </c:pt>
                <c:pt idx="328">
                  <c:v>5341.7820000000002</c:v>
                </c:pt>
                <c:pt idx="329">
                  <c:v>5127.9080000000004</c:v>
                </c:pt>
                <c:pt idx="330">
                  <c:v>7783.8090000000002</c:v>
                </c:pt>
                <c:pt idx="331">
                  <c:v>7520.482</c:v>
                </c:pt>
                <c:pt idx="332">
                  <c:v>7122.7969999999996</c:v>
                </c:pt>
                <c:pt idx="333">
                  <c:v>4688.3109999999997</c:v>
                </c:pt>
                <c:pt idx="334">
                  <c:v>4422.1610000000001</c:v>
                </c:pt>
                <c:pt idx="335">
                  <c:v>2323.1210000000001</c:v>
                </c:pt>
                <c:pt idx="336">
                  <c:v>5620.4629999999997</c:v>
                </c:pt>
                <c:pt idx="337">
                  <c:v>3557.2069999999999</c:v>
                </c:pt>
                <c:pt idx="338">
                  <c:v>2991.6120000000001</c:v>
                </c:pt>
                <c:pt idx="339">
                  <c:v>3130.5219999999999</c:v>
                </c:pt>
                <c:pt idx="340">
                  <c:v>3645.0859999999998</c:v>
                </c:pt>
                <c:pt idx="341">
                  <c:v>942.18409999999994</c:v>
                </c:pt>
                <c:pt idx="342">
                  <c:v>1082.3</c:v>
                </c:pt>
                <c:pt idx="343">
                  <c:v>699.10590000000002</c:v>
                </c:pt>
                <c:pt idx="344">
                  <c:v>1604.8209999999999</c:v>
                </c:pt>
                <c:pt idx="345">
                  <c:v>5295.9759999999997</c:v>
                </c:pt>
                <c:pt idx="346">
                  <c:v>5240.21</c:v>
                </c:pt>
                <c:pt idx="347">
                  <c:v>6850.241</c:v>
                </c:pt>
                <c:pt idx="348">
                  <c:v>5914.0609999999997</c:v>
                </c:pt>
                <c:pt idx="349">
                  <c:v>3519.569</c:v>
                </c:pt>
                <c:pt idx="350">
                  <c:v>3367.5349999999999</c:v>
                </c:pt>
                <c:pt idx="351">
                  <c:v>1548.6279999999999</c:v>
                </c:pt>
                <c:pt idx="352">
                  <c:v>1291.96</c:v>
                </c:pt>
                <c:pt idx="353">
                  <c:v>3255.4380000000001</c:v>
                </c:pt>
                <c:pt idx="354">
                  <c:v>3123.55</c:v>
                </c:pt>
                <c:pt idx="355">
                  <c:v>4329.1639999999998</c:v>
                </c:pt>
                <c:pt idx="356">
                  <c:v>4315.6660000000002</c:v>
                </c:pt>
                <c:pt idx="357">
                  <c:v>5699.2730000000001</c:v>
                </c:pt>
                <c:pt idx="358">
                  <c:v>5203.7</c:v>
                </c:pt>
                <c:pt idx="359">
                  <c:v>3210.62</c:v>
                </c:pt>
                <c:pt idx="360">
                  <c:v>2836.636</c:v>
                </c:pt>
                <c:pt idx="361">
                  <c:v>5103.9780000000001</c:v>
                </c:pt>
                <c:pt idx="362">
                  <c:v>5227.9390000000003</c:v>
                </c:pt>
                <c:pt idx="363">
                  <c:v>5248.0529999999999</c:v>
                </c:pt>
                <c:pt idx="364">
                  <c:v>3671.4690000000001</c:v>
                </c:pt>
                <c:pt idx="365">
                  <c:v>4606.8620000000001</c:v>
                </c:pt>
                <c:pt idx="366">
                  <c:v>6594.0910000000003</c:v>
                </c:pt>
                <c:pt idx="367">
                  <c:v>6329.2070000000003</c:v>
                </c:pt>
                <c:pt idx="368">
                  <c:v>5184.768</c:v>
                </c:pt>
                <c:pt idx="369">
                  <c:v>4318.3140000000003</c:v>
                </c:pt>
                <c:pt idx="370">
                  <c:v>3777.4870000000001</c:v>
                </c:pt>
                <c:pt idx="371">
                  <c:v>3863.4920000000002</c:v>
                </c:pt>
                <c:pt idx="372">
                  <c:v>4882.9650000000001</c:v>
                </c:pt>
                <c:pt idx="373">
                  <c:v>5232.7700000000004</c:v>
                </c:pt>
                <c:pt idx="374">
                  <c:v>4566.4470000000001</c:v>
                </c:pt>
                <c:pt idx="375">
                  <c:v>5339.7830000000004</c:v>
                </c:pt>
                <c:pt idx="376">
                  <c:v>5882.3379999999997</c:v>
                </c:pt>
                <c:pt idx="377">
                  <c:v>5814.6390000000001</c:v>
                </c:pt>
                <c:pt idx="378">
                  <c:v>5590.7430000000004</c:v>
                </c:pt>
                <c:pt idx="379">
                  <c:v>5918.0150000000003</c:v>
                </c:pt>
                <c:pt idx="380">
                  <c:v>4637.6059999999998</c:v>
                </c:pt>
                <c:pt idx="381">
                  <c:v>3776.1280000000002</c:v>
                </c:pt>
                <c:pt idx="382">
                  <c:v>4089.723</c:v>
                </c:pt>
                <c:pt idx="383">
                  <c:v>4434.1970000000001</c:v>
                </c:pt>
                <c:pt idx="384">
                  <c:v>4827.4660000000003</c:v>
                </c:pt>
                <c:pt idx="385">
                  <c:v>5094.8670000000002</c:v>
                </c:pt>
                <c:pt idx="386">
                  <c:v>4562.3069999999998</c:v>
                </c:pt>
                <c:pt idx="387">
                  <c:v>4382.2089999999998</c:v>
                </c:pt>
                <c:pt idx="388">
                  <c:v>5248.2039999999997</c:v>
                </c:pt>
                <c:pt idx="389">
                  <c:v>6022.1930000000002</c:v>
                </c:pt>
                <c:pt idx="390">
                  <c:v>4968.2179999999998</c:v>
                </c:pt>
                <c:pt idx="391">
                  <c:v>4955.2089999999998</c:v>
                </c:pt>
                <c:pt idx="392">
                  <c:v>4597.9040000000005</c:v>
                </c:pt>
                <c:pt idx="393">
                  <c:v>5081.2070000000003</c:v>
                </c:pt>
                <c:pt idx="394">
                  <c:v>3902.2080000000001</c:v>
                </c:pt>
                <c:pt idx="395">
                  <c:v>3483.4609999999998</c:v>
                </c:pt>
                <c:pt idx="396">
                  <c:v>2833.5569999999998</c:v>
                </c:pt>
                <c:pt idx="397">
                  <c:v>1400.125</c:v>
                </c:pt>
                <c:pt idx="398">
                  <c:v>3182.348</c:v>
                </c:pt>
                <c:pt idx="399">
                  <c:v>4624.2749999999996</c:v>
                </c:pt>
                <c:pt idx="400">
                  <c:v>4386.0680000000002</c:v>
                </c:pt>
                <c:pt idx="401">
                  <c:v>4758.558</c:v>
                </c:pt>
                <c:pt idx="402">
                  <c:v>4328.3990000000003</c:v>
                </c:pt>
                <c:pt idx="403">
                  <c:v>4716.2110000000002</c:v>
                </c:pt>
                <c:pt idx="404">
                  <c:v>5753.78</c:v>
                </c:pt>
                <c:pt idx="405">
                  <c:v>5873.7219999999998</c:v>
                </c:pt>
                <c:pt idx="406">
                  <c:v>5565.9579999999996</c:v>
                </c:pt>
                <c:pt idx="407">
                  <c:v>5318.9719999999998</c:v>
                </c:pt>
                <c:pt idx="408">
                  <c:v>5667.4690000000001</c:v>
                </c:pt>
                <c:pt idx="409">
                  <c:v>5823.42</c:v>
                </c:pt>
                <c:pt idx="410">
                  <c:v>5027.8289999999997</c:v>
                </c:pt>
                <c:pt idx="411">
                  <c:v>3994.17</c:v>
                </c:pt>
                <c:pt idx="412">
                  <c:v>1141.0139999999999</c:v>
                </c:pt>
                <c:pt idx="413">
                  <c:v>1116.3710000000001</c:v>
                </c:pt>
                <c:pt idx="414">
                  <c:v>1492.8009999999999</c:v>
                </c:pt>
                <c:pt idx="415">
                  <c:v>2083.663</c:v>
                </c:pt>
                <c:pt idx="416">
                  <c:v>2266.8290000000002</c:v>
                </c:pt>
                <c:pt idx="417">
                  <c:v>3032.48</c:v>
                </c:pt>
                <c:pt idx="418">
                  <c:v>3071.0369999999998</c:v>
                </c:pt>
                <c:pt idx="419">
                  <c:v>3556.4850000000001</c:v>
                </c:pt>
                <c:pt idx="420">
                  <c:v>4016.5630000000001</c:v>
                </c:pt>
                <c:pt idx="421">
                  <c:v>2623.375</c:v>
                </c:pt>
                <c:pt idx="422">
                  <c:v>1710.539</c:v>
                </c:pt>
                <c:pt idx="423">
                  <c:v>3572.0250000000001</c:v>
                </c:pt>
                <c:pt idx="424">
                  <c:v>3580.18</c:v>
                </c:pt>
                <c:pt idx="425">
                  <c:v>3224.732</c:v>
                </c:pt>
                <c:pt idx="426">
                  <c:v>3045.9369999999999</c:v>
                </c:pt>
                <c:pt idx="427">
                  <c:v>3253.8130000000001</c:v>
                </c:pt>
                <c:pt idx="428">
                  <c:v>3320.558</c:v>
                </c:pt>
                <c:pt idx="429">
                  <c:v>3315.18</c:v>
                </c:pt>
                <c:pt idx="430">
                  <c:v>4884.2700000000004</c:v>
                </c:pt>
                <c:pt idx="431">
                  <c:v>5807.7910000000002</c:v>
                </c:pt>
                <c:pt idx="432">
                  <c:v>6729.9660000000003</c:v>
                </c:pt>
                <c:pt idx="433">
                  <c:v>5966.9949999999999</c:v>
                </c:pt>
                <c:pt idx="434">
                  <c:v>4953.0510000000004</c:v>
                </c:pt>
                <c:pt idx="435">
                  <c:v>3955.8359999999998</c:v>
                </c:pt>
                <c:pt idx="436">
                  <c:v>4107.6940000000004</c:v>
                </c:pt>
                <c:pt idx="437">
                  <c:v>4119.116</c:v>
                </c:pt>
                <c:pt idx="438">
                  <c:v>2048.252</c:v>
                </c:pt>
                <c:pt idx="439">
                  <c:v>3011.462</c:v>
                </c:pt>
                <c:pt idx="440">
                  <c:v>2967.596</c:v>
                </c:pt>
                <c:pt idx="441">
                  <c:v>4077.96</c:v>
                </c:pt>
                <c:pt idx="442">
                  <c:v>4703.5770000000002</c:v>
                </c:pt>
                <c:pt idx="443">
                  <c:v>4687.4769999999999</c:v>
                </c:pt>
                <c:pt idx="444">
                  <c:v>4512.1480000000001</c:v>
                </c:pt>
                <c:pt idx="445">
                  <c:v>3993.3989999999999</c:v>
                </c:pt>
                <c:pt idx="446">
                  <c:v>4431.143</c:v>
                </c:pt>
                <c:pt idx="447">
                  <c:v>4064.8519999999999</c:v>
                </c:pt>
                <c:pt idx="448">
                  <c:v>4097.8779999999997</c:v>
                </c:pt>
                <c:pt idx="449">
                  <c:v>4558.5</c:v>
                </c:pt>
                <c:pt idx="450">
                  <c:v>3719.4859999999999</c:v>
                </c:pt>
                <c:pt idx="451">
                  <c:v>3789.8690000000001</c:v>
                </c:pt>
                <c:pt idx="452">
                  <c:v>3154.2159999999999</c:v>
                </c:pt>
                <c:pt idx="453">
                  <c:v>3387.0770000000002</c:v>
                </c:pt>
                <c:pt idx="454">
                  <c:v>3159.1329999999998</c:v>
                </c:pt>
                <c:pt idx="455">
                  <c:v>2857.2460000000001</c:v>
                </c:pt>
                <c:pt idx="456">
                  <c:v>2762.0540000000001</c:v>
                </c:pt>
                <c:pt idx="457">
                  <c:v>2960.5430000000001</c:v>
                </c:pt>
                <c:pt idx="458">
                  <c:v>3496.373</c:v>
                </c:pt>
                <c:pt idx="459">
                  <c:v>4667.4949999999999</c:v>
                </c:pt>
                <c:pt idx="460">
                  <c:v>4683.7259999999997</c:v>
                </c:pt>
                <c:pt idx="461">
                  <c:v>4024.2190000000001</c:v>
                </c:pt>
                <c:pt idx="462">
                  <c:v>2729.857</c:v>
                </c:pt>
                <c:pt idx="463">
                  <c:v>3228.7910000000002</c:v>
                </c:pt>
                <c:pt idx="464">
                  <c:v>3621.6219999999998</c:v>
                </c:pt>
                <c:pt idx="465">
                  <c:v>3574.8510000000001</c:v>
                </c:pt>
                <c:pt idx="466">
                  <c:v>3296.3229999999999</c:v>
                </c:pt>
                <c:pt idx="467">
                  <c:v>3215.7370000000001</c:v>
                </c:pt>
                <c:pt idx="468">
                  <c:v>2821.64</c:v>
                </c:pt>
                <c:pt idx="469">
                  <c:v>2155.3560000000002</c:v>
                </c:pt>
                <c:pt idx="470">
                  <c:v>2489.183</c:v>
                </c:pt>
                <c:pt idx="471">
                  <c:v>3251.7759999999998</c:v>
                </c:pt>
                <c:pt idx="472">
                  <c:v>3224.0740000000001</c:v>
                </c:pt>
                <c:pt idx="473">
                  <c:v>3057.7649999999999</c:v>
                </c:pt>
                <c:pt idx="474">
                  <c:v>3148.0230000000001</c:v>
                </c:pt>
                <c:pt idx="475">
                  <c:v>3410.6619999999998</c:v>
                </c:pt>
                <c:pt idx="476">
                  <c:v>3500.2689999999998</c:v>
                </c:pt>
                <c:pt idx="477">
                  <c:v>3295.2820000000002</c:v>
                </c:pt>
                <c:pt idx="478">
                  <c:v>2799.4450000000002</c:v>
                </c:pt>
                <c:pt idx="479">
                  <c:v>2729.1579999999999</c:v>
                </c:pt>
                <c:pt idx="480">
                  <c:v>2914.8209999999999</c:v>
                </c:pt>
                <c:pt idx="481">
                  <c:v>2652.098</c:v>
                </c:pt>
                <c:pt idx="482">
                  <c:v>2933.7510000000002</c:v>
                </c:pt>
                <c:pt idx="483">
                  <c:v>2851.52</c:v>
                </c:pt>
                <c:pt idx="484">
                  <c:v>2363.1959999999999</c:v>
                </c:pt>
                <c:pt idx="485">
                  <c:v>2302.6880000000001</c:v>
                </c:pt>
                <c:pt idx="486">
                  <c:v>2718.7750000000001</c:v>
                </c:pt>
                <c:pt idx="487">
                  <c:v>3622.7370000000001</c:v>
                </c:pt>
                <c:pt idx="488">
                  <c:v>1674.913</c:v>
                </c:pt>
                <c:pt idx="489">
                  <c:v>1445.5540000000001</c:v>
                </c:pt>
                <c:pt idx="490">
                  <c:v>2102.4189999999999</c:v>
                </c:pt>
                <c:pt idx="491">
                  <c:v>2505.375</c:v>
                </c:pt>
                <c:pt idx="492">
                  <c:v>2712.9490000000001</c:v>
                </c:pt>
                <c:pt idx="493">
                  <c:v>2256.3690000000001</c:v>
                </c:pt>
                <c:pt idx="494">
                  <c:v>2683.585</c:v>
                </c:pt>
                <c:pt idx="495">
                  <c:v>2377.2579999999998</c:v>
                </c:pt>
                <c:pt idx="496">
                  <c:v>1615.6389999999999</c:v>
                </c:pt>
                <c:pt idx="497">
                  <c:v>1240.894</c:v>
                </c:pt>
                <c:pt idx="498">
                  <c:v>1828.982</c:v>
                </c:pt>
                <c:pt idx="499">
                  <c:v>2820.5340000000001</c:v>
                </c:pt>
                <c:pt idx="500">
                  <c:v>4138.4059999999999</c:v>
                </c:pt>
                <c:pt idx="501">
                  <c:v>4647.0649999999996</c:v>
                </c:pt>
                <c:pt idx="502">
                  <c:v>4776.4350000000004</c:v>
                </c:pt>
                <c:pt idx="503">
                  <c:v>4788.9949999999999</c:v>
                </c:pt>
                <c:pt idx="504">
                  <c:v>3919.4929999999999</c:v>
                </c:pt>
                <c:pt idx="505">
                  <c:v>3650.0450000000001</c:v>
                </c:pt>
                <c:pt idx="506">
                  <c:v>3486.9879999999998</c:v>
                </c:pt>
                <c:pt idx="507">
                  <c:v>2905.2779999999998</c:v>
                </c:pt>
                <c:pt idx="508">
                  <c:v>3778.9259999999999</c:v>
                </c:pt>
                <c:pt idx="509">
                  <c:v>3520.1779999999999</c:v>
                </c:pt>
                <c:pt idx="510">
                  <c:v>3344.4670000000001</c:v>
                </c:pt>
                <c:pt idx="511">
                  <c:v>5737.9340000000002</c:v>
                </c:pt>
                <c:pt idx="512">
                  <c:v>5662.0240000000003</c:v>
                </c:pt>
                <c:pt idx="513">
                  <c:v>1287.434</c:v>
                </c:pt>
                <c:pt idx="514">
                  <c:v>1496.3810000000001</c:v>
                </c:pt>
                <c:pt idx="515">
                  <c:v>3048.39</c:v>
                </c:pt>
                <c:pt idx="516">
                  <c:v>4666.2629999999999</c:v>
                </c:pt>
                <c:pt idx="517">
                  <c:v>4140.433</c:v>
                </c:pt>
                <c:pt idx="518">
                  <c:v>3849.61</c:v>
                </c:pt>
                <c:pt idx="519">
                  <c:v>3754.4520000000002</c:v>
                </c:pt>
                <c:pt idx="520">
                  <c:v>2296.029</c:v>
                </c:pt>
                <c:pt idx="521">
                  <c:v>2270.1370000000002</c:v>
                </c:pt>
                <c:pt idx="522">
                  <c:v>5113.3119999999999</c:v>
                </c:pt>
                <c:pt idx="523">
                  <c:v>4323.8549999999996</c:v>
                </c:pt>
                <c:pt idx="524">
                  <c:v>1869.604</c:v>
                </c:pt>
                <c:pt idx="525">
                  <c:v>5394.8909999999996</c:v>
                </c:pt>
                <c:pt idx="526">
                  <c:v>5675.2120000000004</c:v>
                </c:pt>
                <c:pt idx="527">
                  <c:v>3368.1210000000001</c:v>
                </c:pt>
                <c:pt idx="528">
                  <c:v>5490.4949999999999</c:v>
                </c:pt>
                <c:pt idx="529">
                  <c:v>3008.6990000000001</c:v>
                </c:pt>
                <c:pt idx="530">
                  <c:v>736.08540000000005</c:v>
                </c:pt>
                <c:pt idx="531">
                  <c:v>395.02269999999999</c:v>
                </c:pt>
                <c:pt idx="532">
                  <c:v>539.42309999999998</c:v>
                </c:pt>
                <c:pt idx="533">
                  <c:v>1658.518</c:v>
                </c:pt>
                <c:pt idx="534">
                  <c:v>2995.7910000000002</c:v>
                </c:pt>
                <c:pt idx="535">
                  <c:v>2711.7139999999999</c:v>
                </c:pt>
                <c:pt idx="536">
                  <c:v>4059.6460000000002</c:v>
                </c:pt>
                <c:pt idx="537">
                  <c:v>5332.0990000000002</c:v>
                </c:pt>
                <c:pt idx="538">
                  <c:v>5122.0280000000002</c:v>
                </c:pt>
                <c:pt idx="539">
                  <c:v>3446.1909999999998</c:v>
                </c:pt>
                <c:pt idx="540">
                  <c:v>3859.4589999999998</c:v>
                </c:pt>
                <c:pt idx="541">
                  <c:v>2765.5250000000001</c:v>
                </c:pt>
                <c:pt idx="542">
                  <c:v>3689.2489999999998</c:v>
                </c:pt>
                <c:pt idx="543">
                  <c:v>2341.3890000000001</c:v>
                </c:pt>
                <c:pt idx="544">
                  <c:v>2064.4540000000002</c:v>
                </c:pt>
                <c:pt idx="545">
                  <c:v>1279.6089999999999</c:v>
                </c:pt>
                <c:pt idx="546">
                  <c:v>1675.692</c:v>
                </c:pt>
                <c:pt idx="547">
                  <c:v>0</c:v>
                </c:pt>
                <c:pt idx="548">
                  <c:v>0</c:v>
                </c:pt>
                <c:pt idx="549">
                  <c:v>0</c:v>
                </c:pt>
                <c:pt idx="550">
                  <c:v>0</c:v>
                </c:pt>
                <c:pt idx="551">
                  <c:v>2370.2570000000001</c:v>
                </c:pt>
                <c:pt idx="552">
                  <c:v>3551.7620000000002</c:v>
                </c:pt>
                <c:pt idx="553">
                  <c:v>3860.3270000000002</c:v>
                </c:pt>
                <c:pt idx="554">
                  <c:v>2673.1689999999999</c:v>
                </c:pt>
                <c:pt idx="555">
                  <c:v>427.59379999999999</c:v>
                </c:pt>
                <c:pt idx="556">
                  <c:v>622.03959999999995</c:v>
                </c:pt>
                <c:pt idx="557">
                  <c:v>2926.9409999999998</c:v>
                </c:pt>
                <c:pt idx="558">
                  <c:v>2632.4090000000001</c:v>
                </c:pt>
                <c:pt idx="559">
                  <c:v>2105.2600000000002</c:v>
                </c:pt>
                <c:pt idx="560">
                  <c:v>1996.98</c:v>
                </c:pt>
                <c:pt idx="561">
                  <c:v>4261.9679999999998</c:v>
                </c:pt>
                <c:pt idx="562">
                  <c:v>2523.8739999999998</c:v>
                </c:pt>
                <c:pt idx="563">
                  <c:v>2803.614</c:v>
                </c:pt>
                <c:pt idx="564">
                  <c:v>4805.4210000000003</c:v>
                </c:pt>
                <c:pt idx="565">
                  <c:v>3858.616</c:v>
                </c:pt>
                <c:pt idx="566">
                  <c:v>1712.585</c:v>
                </c:pt>
                <c:pt idx="567">
                  <c:v>2067.2339999999999</c:v>
                </c:pt>
                <c:pt idx="568">
                  <c:v>668.09829999999999</c:v>
                </c:pt>
                <c:pt idx="569">
                  <c:v>1291.144</c:v>
                </c:pt>
                <c:pt idx="570">
                  <c:v>879.60479999999995</c:v>
                </c:pt>
                <c:pt idx="571">
                  <c:v>2622.1419999999998</c:v>
                </c:pt>
                <c:pt idx="572">
                  <c:v>876.13409999999999</c:v>
                </c:pt>
                <c:pt idx="573">
                  <c:v>2498.0120000000002</c:v>
                </c:pt>
                <c:pt idx="574">
                  <c:v>1362.4280000000001</c:v>
                </c:pt>
                <c:pt idx="575">
                  <c:v>1690.768</c:v>
                </c:pt>
                <c:pt idx="576">
                  <c:v>2774.2109999999998</c:v>
                </c:pt>
                <c:pt idx="577">
                  <c:v>2876.297</c:v>
                </c:pt>
                <c:pt idx="578">
                  <c:v>1426.4280000000001</c:v>
                </c:pt>
                <c:pt idx="579">
                  <c:v>1476.4059999999999</c:v>
                </c:pt>
                <c:pt idx="580">
                  <c:v>1957.1769999999999</c:v>
                </c:pt>
                <c:pt idx="581">
                  <c:v>1327.143</c:v>
                </c:pt>
                <c:pt idx="582">
                  <c:v>1048.5550000000001</c:v>
                </c:pt>
                <c:pt idx="583">
                  <c:v>2624.15</c:v>
                </c:pt>
                <c:pt idx="584">
                  <c:v>3684.625</c:v>
                </c:pt>
                <c:pt idx="585">
                  <c:v>2183.7570000000001</c:v>
                </c:pt>
                <c:pt idx="586">
                  <c:v>3408.63</c:v>
                </c:pt>
                <c:pt idx="587">
                  <c:v>5123.4889999999996</c:v>
                </c:pt>
                <c:pt idx="588">
                  <c:v>6610.7950000000001</c:v>
                </c:pt>
                <c:pt idx="589">
                  <c:v>2342.0909999999999</c:v>
                </c:pt>
                <c:pt idx="590">
                  <c:v>1154.202</c:v>
                </c:pt>
                <c:pt idx="591">
                  <c:v>1929.9670000000001</c:v>
                </c:pt>
                <c:pt idx="592">
                  <c:v>1458.6569999999999</c:v>
                </c:pt>
                <c:pt idx="593">
                  <c:v>2161.0059999999999</c:v>
                </c:pt>
                <c:pt idx="594">
                  <c:v>1671.231</c:v>
                </c:pt>
                <c:pt idx="595">
                  <c:v>736.29790000000003</c:v>
                </c:pt>
                <c:pt idx="596">
                  <c:v>2092.4299999999998</c:v>
                </c:pt>
                <c:pt idx="597">
                  <c:v>2873.0929999999998</c:v>
                </c:pt>
                <c:pt idx="598">
                  <c:v>462.30220000000003</c:v>
                </c:pt>
                <c:pt idx="599">
                  <c:v>571.7056</c:v>
                </c:pt>
                <c:pt idx="600">
                  <c:v>1538.9690000000001</c:v>
                </c:pt>
                <c:pt idx="601">
                  <c:v>2294.201</c:v>
                </c:pt>
                <c:pt idx="602">
                  <c:v>3257.3960000000002</c:v>
                </c:pt>
                <c:pt idx="603">
                  <c:v>1509.68</c:v>
                </c:pt>
                <c:pt idx="604">
                  <c:v>417.1764</c:v>
                </c:pt>
                <c:pt idx="605">
                  <c:v>86.008570000000006</c:v>
                </c:pt>
                <c:pt idx="606">
                  <c:v>1115.4349999999999</c:v>
                </c:pt>
                <c:pt idx="607">
                  <c:v>6240.6930000000002</c:v>
                </c:pt>
                <c:pt idx="608">
                  <c:v>1690.4079999999999</c:v>
                </c:pt>
                <c:pt idx="609">
                  <c:v>719.60969999999998</c:v>
                </c:pt>
                <c:pt idx="610">
                  <c:v>2743.2049999999999</c:v>
                </c:pt>
                <c:pt idx="611">
                  <c:v>1038.461</c:v>
                </c:pt>
                <c:pt idx="612">
                  <c:v>1951.47</c:v>
                </c:pt>
                <c:pt idx="613">
                  <c:v>470.50689999999997</c:v>
                </c:pt>
                <c:pt idx="614">
                  <c:v>1018.986</c:v>
                </c:pt>
                <c:pt idx="615">
                  <c:v>2804.1219999999998</c:v>
                </c:pt>
                <c:pt idx="616">
                  <c:v>187.1574</c:v>
                </c:pt>
                <c:pt idx="617">
                  <c:v>675.4597</c:v>
                </c:pt>
                <c:pt idx="618">
                  <c:v>577.83799999999997</c:v>
                </c:pt>
                <c:pt idx="619">
                  <c:v>1930.2860000000001</c:v>
                </c:pt>
                <c:pt idx="620">
                  <c:v>2865.7739999999999</c:v>
                </c:pt>
                <c:pt idx="621">
                  <c:v>1818.471</c:v>
                </c:pt>
                <c:pt idx="622">
                  <c:v>1008.444</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1321.366</c:v>
                </c:pt>
                <c:pt idx="637">
                  <c:v>745.05949999999996</c:v>
                </c:pt>
                <c:pt idx="638">
                  <c:v>2683.636</c:v>
                </c:pt>
                <c:pt idx="639">
                  <c:v>5914.9970000000003</c:v>
                </c:pt>
                <c:pt idx="640">
                  <c:v>2844.105</c:v>
                </c:pt>
                <c:pt idx="641">
                  <c:v>3551.8429999999998</c:v>
                </c:pt>
                <c:pt idx="642">
                  <c:v>5000.5540000000001</c:v>
                </c:pt>
                <c:pt idx="643">
                  <c:v>4540.9880000000003</c:v>
                </c:pt>
                <c:pt idx="644">
                  <c:v>4720.7719999999999</c:v>
                </c:pt>
                <c:pt idx="645">
                  <c:v>5085.43</c:v>
                </c:pt>
                <c:pt idx="646">
                  <c:v>4851.4380000000001</c:v>
                </c:pt>
                <c:pt idx="647">
                  <c:v>4068.1129999999998</c:v>
                </c:pt>
                <c:pt idx="648">
                  <c:v>5050.2839999999997</c:v>
                </c:pt>
                <c:pt idx="649">
                  <c:v>5515.6509999999998</c:v>
                </c:pt>
                <c:pt idx="650">
                  <c:v>5829.07</c:v>
                </c:pt>
                <c:pt idx="651">
                  <c:v>1624.299</c:v>
                </c:pt>
                <c:pt idx="652">
                  <c:v>1683.71</c:v>
                </c:pt>
                <c:pt idx="653">
                  <c:v>3579.0390000000002</c:v>
                </c:pt>
                <c:pt idx="654">
                  <c:v>3849.1350000000002</c:v>
                </c:pt>
                <c:pt idx="655">
                  <c:v>5030.5839999999998</c:v>
                </c:pt>
                <c:pt idx="656">
                  <c:v>3657.0740000000001</c:v>
                </c:pt>
                <c:pt idx="657">
                  <c:v>3739.9540000000002</c:v>
                </c:pt>
                <c:pt idx="658">
                  <c:v>5873.9849999999997</c:v>
                </c:pt>
                <c:pt idx="659">
                  <c:v>5388.7330000000002</c:v>
                </c:pt>
                <c:pt idx="660">
                  <c:v>3557.7530000000002</c:v>
                </c:pt>
                <c:pt idx="661">
                  <c:v>3440.1289999999999</c:v>
                </c:pt>
                <c:pt idx="662">
                  <c:v>4979.0140000000001</c:v>
                </c:pt>
                <c:pt idx="663">
                  <c:v>6250.43</c:v>
                </c:pt>
                <c:pt idx="664">
                  <c:v>6368.2730000000001</c:v>
                </c:pt>
                <c:pt idx="665">
                  <c:v>5634.8069999999998</c:v>
                </c:pt>
                <c:pt idx="666">
                  <c:v>3451.5349999999999</c:v>
                </c:pt>
                <c:pt idx="667">
                  <c:v>2919.25</c:v>
                </c:pt>
                <c:pt idx="668">
                  <c:v>3951.2820000000002</c:v>
                </c:pt>
                <c:pt idx="669">
                  <c:v>3194.915</c:v>
                </c:pt>
                <c:pt idx="670">
                  <c:v>4892.1610000000001</c:v>
                </c:pt>
                <c:pt idx="671">
                  <c:v>1612.6780000000001</c:v>
                </c:pt>
                <c:pt idx="672">
                  <c:v>2214.1129999999998</c:v>
                </c:pt>
                <c:pt idx="673">
                  <c:v>1821.6310000000001</c:v>
                </c:pt>
                <c:pt idx="674">
                  <c:v>1797.5050000000001</c:v>
                </c:pt>
                <c:pt idx="675">
                  <c:v>306.0086</c:v>
                </c:pt>
                <c:pt idx="676">
                  <c:v>37.440820000000002</c:v>
                </c:pt>
                <c:pt idx="677">
                  <c:v>558.47080000000005</c:v>
                </c:pt>
                <c:pt idx="678">
                  <c:v>1319.64</c:v>
                </c:pt>
                <c:pt idx="679">
                  <c:v>1394.973</c:v>
                </c:pt>
                <c:pt idx="680">
                  <c:v>3311.877</c:v>
                </c:pt>
                <c:pt idx="681">
                  <c:v>6827.42</c:v>
                </c:pt>
                <c:pt idx="682">
                  <c:v>7159.4059999999999</c:v>
                </c:pt>
                <c:pt idx="683">
                  <c:v>5491.6819999999998</c:v>
                </c:pt>
                <c:pt idx="684">
                  <c:v>3919.93</c:v>
                </c:pt>
                <c:pt idx="685">
                  <c:v>1519.164</c:v>
                </c:pt>
                <c:pt idx="686">
                  <c:v>2077.5709999999999</c:v>
                </c:pt>
                <c:pt idx="687">
                  <c:v>4896.9690000000001</c:v>
                </c:pt>
                <c:pt idx="688">
                  <c:v>2443.0149999999999</c:v>
                </c:pt>
                <c:pt idx="689">
                  <c:v>2030.0550000000001</c:v>
                </c:pt>
                <c:pt idx="690">
                  <c:v>844.73940000000005</c:v>
                </c:pt>
                <c:pt idx="691">
                  <c:v>491.7251</c:v>
                </c:pt>
                <c:pt idx="692">
                  <c:v>789.43420000000003</c:v>
                </c:pt>
                <c:pt idx="693">
                  <c:v>2116.451</c:v>
                </c:pt>
                <c:pt idx="694">
                  <c:v>4405.0010000000002</c:v>
                </c:pt>
                <c:pt idx="695">
                  <c:v>6225.8069999999998</c:v>
                </c:pt>
                <c:pt idx="696">
                  <c:v>4643.335</c:v>
                </c:pt>
                <c:pt idx="697">
                  <c:v>4356.0870000000004</c:v>
                </c:pt>
                <c:pt idx="698">
                  <c:v>2391.326</c:v>
                </c:pt>
                <c:pt idx="699">
                  <c:v>3193.6489999999999</c:v>
                </c:pt>
                <c:pt idx="700">
                  <c:v>5892.0439999999999</c:v>
                </c:pt>
                <c:pt idx="701">
                  <c:v>7241.9589999999998</c:v>
                </c:pt>
                <c:pt idx="702">
                  <c:v>6891.0219999999999</c:v>
                </c:pt>
                <c:pt idx="703">
                  <c:v>5222.75</c:v>
                </c:pt>
                <c:pt idx="704">
                  <c:v>6823.3119999999999</c:v>
                </c:pt>
                <c:pt idx="705">
                  <c:v>7629.9350000000004</c:v>
                </c:pt>
                <c:pt idx="706">
                  <c:v>7820.0219999999999</c:v>
                </c:pt>
                <c:pt idx="707">
                  <c:v>6436.6729999999998</c:v>
                </c:pt>
                <c:pt idx="708">
                  <c:v>6237.5780000000004</c:v>
                </c:pt>
                <c:pt idx="709">
                  <c:v>7240.0140000000001</c:v>
                </c:pt>
                <c:pt idx="710">
                  <c:v>6495.1170000000002</c:v>
                </c:pt>
                <c:pt idx="711">
                  <c:v>5560.549</c:v>
                </c:pt>
                <c:pt idx="712">
                  <c:v>4381.0309999999999</c:v>
                </c:pt>
                <c:pt idx="713">
                  <c:v>3987.7649999999999</c:v>
                </c:pt>
                <c:pt idx="714">
                  <c:v>4393.5240000000003</c:v>
                </c:pt>
                <c:pt idx="715">
                  <c:v>3223.7629999999999</c:v>
                </c:pt>
                <c:pt idx="716">
                  <c:v>3263.46</c:v>
                </c:pt>
                <c:pt idx="717">
                  <c:v>2961.299</c:v>
                </c:pt>
                <c:pt idx="718">
                  <c:v>3387.556</c:v>
                </c:pt>
                <c:pt idx="719">
                  <c:v>2449.0650000000001</c:v>
                </c:pt>
                <c:pt idx="720">
                  <c:v>2044.9649999999999</c:v>
                </c:pt>
                <c:pt idx="721">
                  <c:v>1757.107</c:v>
                </c:pt>
                <c:pt idx="722">
                  <c:v>1911.7929999999999</c:v>
                </c:pt>
                <c:pt idx="723">
                  <c:v>2490.152</c:v>
                </c:pt>
                <c:pt idx="724">
                  <c:v>2250.3739999999998</c:v>
                </c:pt>
                <c:pt idx="725">
                  <c:v>4358.2740000000003</c:v>
                </c:pt>
                <c:pt idx="726">
                  <c:v>4949.473</c:v>
                </c:pt>
                <c:pt idx="727">
                  <c:v>4483.7039999999997</c:v>
                </c:pt>
                <c:pt idx="728">
                  <c:v>4570.1540000000005</c:v>
                </c:pt>
                <c:pt idx="729">
                  <c:v>4884.3860000000004</c:v>
                </c:pt>
                <c:pt idx="730">
                  <c:v>5015.72</c:v>
                </c:pt>
                <c:pt idx="731">
                  <c:v>4893.5990000000002</c:v>
                </c:pt>
                <c:pt idx="732">
                  <c:v>3441.9589999999998</c:v>
                </c:pt>
                <c:pt idx="733">
                  <c:v>2975.2550000000001</c:v>
                </c:pt>
                <c:pt idx="734">
                  <c:v>4226.2489999999998</c:v>
                </c:pt>
                <c:pt idx="735">
                  <c:v>5505.6679999999997</c:v>
                </c:pt>
                <c:pt idx="736">
                  <c:v>0</c:v>
                </c:pt>
                <c:pt idx="737">
                  <c:v>0</c:v>
                </c:pt>
                <c:pt idx="738">
                  <c:v>0</c:v>
                </c:pt>
                <c:pt idx="739">
                  <c:v>0</c:v>
                </c:pt>
                <c:pt idx="740">
                  <c:v>4402.8329999999996</c:v>
                </c:pt>
                <c:pt idx="741">
                  <c:v>4362.3109999999997</c:v>
                </c:pt>
                <c:pt idx="742">
                  <c:v>4768.1660000000002</c:v>
                </c:pt>
                <c:pt idx="743">
                  <c:v>2799.6289999999999</c:v>
                </c:pt>
                <c:pt idx="744">
                  <c:v>2457.7979999999998</c:v>
                </c:pt>
                <c:pt idx="745">
                  <c:v>2118.8510000000001</c:v>
                </c:pt>
                <c:pt idx="746">
                  <c:v>2890.873</c:v>
                </c:pt>
                <c:pt idx="747">
                  <c:v>2689.66</c:v>
                </c:pt>
                <c:pt idx="748">
                  <c:v>1650.566</c:v>
                </c:pt>
                <c:pt idx="749">
                  <c:v>2428.174</c:v>
                </c:pt>
                <c:pt idx="750">
                  <c:v>3274.0680000000002</c:v>
                </c:pt>
                <c:pt idx="751">
                  <c:v>3402.7759999999998</c:v>
                </c:pt>
                <c:pt idx="752">
                  <c:v>3459.6030000000001</c:v>
                </c:pt>
                <c:pt idx="753">
                  <c:v>3328.4740000000002</c:v>
                </c:pt>
                <c:pt idx="754">
                  <c:v>2551.5070000000001</c:v>
                </c:pt>
                <c:pt idx="755">
                  <c:v>2263.17</c:v>
                </c:pt>
                <c:pt idx="756">
                  <c:v>2718.5230000000001</c:v>
                </c:pt>
                <c:pt idx="757">
                  <c:v>3035.8319999999999</c:v>
                </c:pt>
                <c:pt idx="758">
                  <c:v>3146.1759999999999</c:v>
                </c:pt>
                <c:pt idx="759">
                  <c:v>3677.3809999999999</c:v>
                </c:pt>
                <c:pt idx="760">
                  <c:v>3233.7350000000001</c:v>
                </c:pt>
                <c:pt idx="761">
                  <c:v>3508.2109999999998</c:v>
                </c:pt>
                <c:pt idx="762">
                  <c:v>3989.3249999999998</c:v>
                </c:pt>
                <c:pt idx="763">
                  <c:v>4868.0879999999997</c:v>
                </c:pt>
                <c:pt idx="764">
                  <c:v>4780.5950000000003</c:v>
                </c:pt>
                <c:pt idx="765">
                  <c:v>4432.9189999999999</c:v>
                </c:pt>
                <c:pt idx="766">
                  <c:v>3890.058</c:v>
                </c:pt>
                <c:pt idx="767">
                  <c:v>4346.7820000000002</c:v>
                </c:pt>
                <c:pt idx="768">
                  <c:v>4979.3029999999999</c:v>
                </c:pt>
                <c:pt idx="769">
                  <c:v>4871.4059999999999</c:v>
                </c:pt>
                <c:pt idx="770">
                  <c:v>4940.1099999999997</c:v>
                </c:pt>
                <c:pt idx="771">
                  <c:v>5140.1059999999998</c:v>
                </c:pt>
                <c:pt idx="772">
                  <c:v>5222.2070000000003</c:v>
                </c:pt>
                <c:pt idx="773">
                  <c:v>4466.1170000000002</c:v>
                </c:pt>
                <c:pt idx="774">
                  <c:v>0</c:v>
                </c:pt>
                <c:pt idx="775">
                  <c:v>0</c:v>
                </c:pt>
                <c:pt idx="776">
                  <c:v>0</c:v>
                </c:pt>
                <c:pt idx="777">
                  <c:v>0</c:v>
                </c:pt>
                <c:pt idx="778">
                  <c:v>3664.3820000000001</c:v>
                </c:pt>
                <c:pt idx="779">
                  <c:v>4035.8130000000001</c:v>
                </c:pt>
                <c:pt idx="780">
                  <c:v>2861.3429999999998</c:v>
                </c:pt>
                <c:pt idx="781">
                  <c:v>2509.6660000000002</c:v>
                </c:pt>
                <c:pt idx="782">
                  <c:v>1854.9939999999999</c:v>
                </c:pt>
                <c:pt idx="783">
                  <c:v>4198.5829999999996</c:v>
                </c:pt>
                <c:pt idx="784">
                  <c:v>4143.6109999999999</c:v>
                </c:pt>
                <c:pt idx="785">
                  <c:v>2942.2040000000002</c:v>
                </c:pt>
                <c:pt idx="786">
                  <c:v>1488.17</c:v>
                </c:pt>
                <c:pt idx="787">
                  <c:v>1732.59</c:v>
                </c:pt>
                <c:pt idx="788">
                  <c:v>1593.222</c:v>
                </c:pt>
                <c:pt idx="789">
                  <c:v>3134.165</c:v>
                </c:pt>
                <c:pt idx="790">
                  <c:v>3783.8049999999998</c:v>
                </c:pt>
                <c:pt idx="791">
                  <c:v>3500.6509999999998</c:v>
                </c:pt>
                <c:pt idx="792">
                  <c:v>3043.4430000000002</c:v>
                </c:pt>
                <c:pt idx="793">
                  <c:v>2269.723</c:v>
                </c:pt>
                <c:pt idx="794">
                  <c:v>2462.875</c:v>
                </c:pt>
                <c:pt idx="795">
                  <c:v>3817.87</c:v>
                </c:pt>
                <c:pt idx="796">
                  <c:v>4358.1610000000001</c:v>
                </c:pt>
                <c:pt idx="797">
                  <c:v>4177.3029999999999</c:v>
                </c:pt>
                <c:pt idx="798">
                  <c:v>3994.931</c:v>
                </c:pt>
                <c:pt idx="799">
                  <c:v>4091.029</c:v>
                </c:pt>
                <c:pt idx="800">
                  <c:v>3816.2849999999999</c:v>
                </c:pt>
                <c:pt idx="801">
                  <c:v>3109.9859999999999</c:v>
                </c:pt>
                <c:pt idx="802">
                  <c:v>3111.54</c:v>
                </c:pt>
                <c:pt idx="803">
                  <c:v>3152.2370000000001</c:v>
                </c:pt>
                <c:pt idx="804">
                  <c:v>3615.924</c:v>
                </c:pt>
                <c:pt idx="805">
                  <c:v>3434.165</c:v>
                </c:pt>
                <c:pt idx="806">
                  <c:v>3313.0639999999999</c:v>
                </c:pt>
                <c:pt idx="807">
                  <c:v>3359.0309999999999</c:v>
                </c:pt>
                <c:pt idx="808">
                  <c:v>3352.2350000000001</c:v>
                </c:pt>
                <c:pt idx="809">
                  <c:v>3609.1</c:v>
                </c:pt>
                <c:pt idx="810">
                  <c:v>3506.2469999999998</c:v>
                </c:pt>
                <c:pt idx="811">
                  <c:v>3128.1909999999998</c:v>
                </c:pt>
                <c:pt idx="812">
                  <c:v>2706.154</c:v>
                </c:pt>
                <c:pt idx="813">
                  <c:v>4140.884</c:v>
                </c:pt>
                <c:pt idx="814">
                  <c:v>5884.9070000000002</c:v>
                </c:pt>
                <c:pt idx="815">
                  <c:v>4966.1970000000001</c:v>
                </c:pt>
                <c:pt idx="816">
                  <c:v>3725.1970000000001</c:v>
                </c:pt>
                <c:pt idx="817">
                  <c:v>4276.7039999999997</c:v>
                </c:pt>
                <c:pt idx="818">
                  <c:v>4698.8029999999999</c:v>
                </c:pt>
                <c:pt idx="819">
                  <c:v>4988.4139999999998</c:v>
                </c:pt>
                <c:pt idx="820">
                  <c:v>4868.2950000000001</c:v>
                </c:pt>
                <c:pt idx="821">
                  <c:v>4519.3720000000003</c:v>
                </c:pt>
                <c:pt idx="822">
                  <c:v>4149.9520000000002</c:v>
                </c:pt>
                <c:pt idx="823">
                  <c:v>4634.2359999999999</c:v>
                </c:pt>
                <c:pt idx="824">
                  <c:v>3313.7739999999999</c:v>
                </c:pt>
                <c:pt idx="825">
                  <c:v>4119.9759999999997</c:v>
                </c:pt>
                <c:pt idx="826">
                  <c:v>4024.58</c:v>
                </c:pt>
                <c:pt idx="827">
                  <c:v>4668.0559999999996</c:v>
                </c:pt>
                <c:pt idx="828">
                  <c:v>4684.7280000000001</c:v>
                </c:pt>
                <c:pt idx="829">
                  <c:v>3028.0369999999998</c:v>
                </c:pt>
                <c:pt idx="830">
                  <c:v>2040.7840000000001</c:v>
                </c:pt>
                <c:pt idx="831">
                  <c:v>2740.518</c:v>
                </c:pt>
                <c:pt idx="832">
                  <c:v>3685.4690000000001</c:v>
                </c:pt>
                <c:pt idx="833">
                  <c:v>3766.6849999999999</c:v>
                </c:pt>
                <c:pt idx="834">
                  <c:v>3962.4769999999999</c:v>
                </c:pt>
                <c:pt idx="835">
                  <c:v>4009.4430000000002</c:v>
                </c:pt>
                <c:pt idx="836">
                  <c:v>4221.9589999999998</c:v>
                </c:pt>
                <c:pt idx="837">
                  <c:v>4478.7820000000002</c:v>
                </c:pt>
                <c:pt idx="838">
                  <c:v>4335.509</c:v>
                </c:pt>
                <c:pt idx="839">
                  <c:v>4285.75</c:v>
                </c:pt>
                <c:pt idx="840">
                  <c:v>2811.1529999999998</c:v>
                </c:pt>
                <c:pt idx="841">
                  <c:v>2917.4409999999998</c:v>
                </c:pt>
                <c:pt idx="842">
                  <c:v>3107.4189999999999</c:v>
                </c:pt>
                <c:pt idx="843">
                  <c:v>2889.45</c:v>
                </c:pt>
                <c:pt idx="844">
                  <c:v>2754.6239999999998</c:v>
                </c:pt>
                <c:pt idx="845">
                  <c:v>2888.5169999999998</c:v>
                </c:pt>
                <c:pt idx="846">
                  <c:v>2589.2869999999998</c:v>
                </c:pt>
                <c:pt idx="847">
                  <c:v>2743.01</c:v>
                </c:pt>
                <c:pt idx="848">
                  <c:v>1613.4970000000001</c:v>
                </c:pt>
                <c:pt idx="849">
                  <c:v>2104.8969999999999</c:v>
                </c:pt>
                <c:pt idx="850">
                  <c:v>3388.4839999999999</c:v>
                </c:pt>
                <c:pt idx="851">
                  <c:v>2721.2269999999999</c:v>
                </c:pt>
                <c:pt idx="852">
                  <c:v>3275.1109999999999</c:v>
                </c:pt>
                <c:pt idx="853">
                  <c:v>2983.7350000000001</c:v>
                </c:pt>
                <c:pt idx="854">
                  <c:v>3572.42</c:v>
                </c:pt>
                <c:pt idx="855">
                  <c:v>3282.5120000000002</c:v>
                </c:pt>
                <c:pt idx="856">
                  <c:v>3698.373</c:v>
                </c:pt>
                <c:pt idx="857">
                  <c:v>3087.8690000000001</c:v>
                </c:pt>
                <c:pt idx="858">
                  <c:v>7797.44</c:v>
                </c:pt>
                <c:pt idx="859">
                  <c:v>5494.6270000000004</c:v>
                </c:pt>
                <c:pt idx="860">
                  <c:v>1931.126</c:v>
                </c:pt>
                <c:pt idx="861">
                  <c:v>2735.9430000000002</c:v>
                </c:pt>
                <c:pt idx="862">
                  <c:v>2340.473</c:v>
                </c:pt>
                <c:pt idx="863">
                  <c:v>2231.3829999999998</c:v>
                </c:pt>
                <c:pt idx="864">
                  <c:v>1774.5719999999999</c:v>
                </c:pt>
                <c:pt idx="865">
                  <c:v>3057.1619999999998</c:v>
                </c:pt>
                <c:pt idx="866">
                  <c:v>3842.6410000000001</c:v>
                </c:pt>
                <c:pt idx="867">
                  <c:v>4005.3270000000002</c:v>
                </c:pt>
                <c:pt idx="868">
                  <c:v>2408.9189999999999</c:v>
                </c:pt>
                <c:pt idx="869">
                  <c:v>2242.6179999999999</c:v>
                </c:pt>
                <c:pt idx="870">
                  <c:v>2165.87</c:v>
                </c:pt>
                <c:pt idx="871">
                  <c:v>4583.1009999999997</c:v>
                </c:pt>
                <c:pt idx="872">
                  <c:v>3540.7539999999999</c:v>
                </c:pt>
                <c:pt idx="873">
                  <c:v>1882.3119999999999</c:v>
                </c:pt>
                <c:pt idx="874">
                  <c:v>1496.221</c:v>
                </c:pt>
                <c:pt idx="875">
                  <c:v>1493.93</c:v>
                </c:pt>
                <c:pt idx="876">
                  <c:v>2175.1260000000002</c:v>
                </c:pt>
                <c:pt idx="877">
                  <c:v>3461.587</c:v>
                </c:pt>
                <c:pt idx="878">
                  <c:v>6555.66</c:v>
                </c:pt>
                <c:pt idx="879">
                  <c:v>7025.9269999999997</c:v>
                </c:pt>
                <c:pt idx="880">
                  <c:v>7234.616</c:v>
                </c:pt>
                <c:pt idx="881">
                  <c:v>6864.3959999999997</c:v>
                </c:pt>
                <c:pt idx="882">
                  <c:v>5492.0110000000004</c:v>
                </c:pt>
                <c:pt idx="883">
                  <c:v>4671.8549999999996</c:v>
                </c:pt>
                <c:pt idx="884">
                  <c:v>3265.5410000000002</c:v>
                </c:pt>
                <c:pt idx="885">
                  <c:v>3460.3560000000002</c:v>
                </c:pt>
                <c:pt idx="886">
                  <c:v>4007.3530000000001</c:v>
                </c:pt>
                <c:pt idx="887">
                  <c:v>5113.2120000000004</c:v>
                </c:pt>
                <c:pt idx="888">
                  <c:v>6461.8329999999996</c:v>
                </c:pt>
                <c:pt idx="889">
                  <c:v>713.88080000000002</c:v>
                </c:pt>
                <c:pt idx="890">
                  <c:v>0</c:v>
                </c:pt>
                <c:pt idx="891">
                  <c:v>0</c:v>
                </c:pt>
                <c:pt idx="892">
                  <c:v>2140.9540000000002</c:v>
                </c:pt>
                <c:pt idx="893">
                  <c:v>1864.4179999999999</c:v>
                </c:pt>
                <c:pt idx="894">
                  <c:v>2945.982</c:v>
                </c:pt>
                <c:pt idx="895">
                  <c:v>2063.703</c:v>
                </c:pt>
                <c:pt idx="896">
                  <c:v>3916.5889999999999</c:v>
                </c:pt>
                <c:pt idx="897">
                  <c:v>3141.748</c:v>
                </c:pt>
                <c:pt idx="898">
                  <c:v>1917.421</c:v>
                </c:pt>
                <c:pt idx="899">
                  <c:v>1675.4190000000001</c:v>
                </c:pt>
                <c:pt idx="900">
                  <c:v>2511.8690000000001</c:v>
                </c:pt>
                <c:pt idx="901">
                  <c:v>1422.91</c:v>
                </c:pt>
                <c:pt idx="902">
                  <c:v>3327.587</c:v>
                </c:pt>
                <c:pt idx="903">
                  <c:v>5242.2209999999995</c:v>
                </c:pt>
                <c:pt idx="904">
                  <c:v>7237.7309999999998</c:v>
                </c:pt>
                <c:pt idx="905">
                  <c:v>4590.2960000000003</c:v>
                </c:pt>
                <c:pt idx="906">
                  <c:v>2349.2730000000001</c:v>
                </c:pt>
                <c:pt idx="907">
                  <c:v>2672.3209999999999</c:v>
                </c:pt>
                <c:pt idx="908">
                  <c:v>1670.4190000000001</c:v>
                </c:pt>
                <c:pt idx="909">
                  <c:v>1859.172</c:v>
                </c:pt>
                <c:pt idx="910">
                  <c:v>2806.2570000000001</c:v>
                </c:pt>
                <c:pt idx="911">
                  <c:v>3011.4459999999999</c:v>
                </c:pt>
                <c:pt idx="912">
                  <c:v>3372.1089999999999</c:v>
                </c:pt>
                <c:pt idx="913">
                  <c:v>3793.1689999999999</c:v>
                </c:pt>
                <c:pt idx="914">
                  <c:v>1620.4649999999999</c:v>
                </c:pt>
                <c:pt idx="915">
                  <c:v>1646.617</c:v>
                </c:pt>
                <c:pt idx="916">
                  <c:v>3131.9670000000001</c:v>
                </c:pt>
                <c:pt idx="917">
                  <c:v>2151.5650000000001</c:v>
                </c:pt>
                <c:pt idx="918">
                  <c:v>2845.1280000000002</c:v>
                </c:pt>
                <c:pt idx="919">
                  <c:v>5968.9769999999999</c:v>
                </c:pt>
                <c:pt idx="920">
                  <c:v>4877.8440000000001</c:v>
                </c:pt>
                <c:pt idx="921">
                  <c:v>8295.9879999999994</c:v>
                </c:pt>
                <c:pt idx="922">
                  <c:v>6047.44</c:v>
                </c:pt>
                <c:pt idx="923">
                  <c:v>4520.5240000000003</c:v>
                </c:pt>
                <c:pt idx="924">
                  <c:v>1378.153</c:v>
                </c:pt>
                <c:pt idx="925">
                  <c:v>2046.2059999999999</c:v>
                </c:pt>
                <c:pt idx="926">
                  <c:v>2777.41</c:v>
                </c:pt>
                <c:pt idx="927">
                  <c:v>2002.1679999999999</c:v>
                </c:pt>
                <c:pt idx="928">
                  <c:v>1305.2280000000001</c:v>
                </c:pt>
                <c:pt idx="929">
                  <c:v>666.83280000000002</c:v>
                </c:pt>
                <c:pt idx="930">
                  <c:v>1920.9549999999999</c:v>
                </c:pt>
                <c:pt idx="931">
                  <c:v>3802.5929999999998</c:v>
                </c:pt>
                <c:pt idx="932">
                  <c:v>3528.6819999999998</c:v>
                </c:pt>
                <c:pt idx="933">
                  <c:v>1323.1759999999999</c:v>
                </c:pt>
                <c:pt idx="934">
                  <c:v>3243.422</c:v>
                </c:pt>
                <c:pt idx="935">
                  <c:v>2060.7959999999998</c:v>
                </c:pt>
                <c:pt idx="936">
                  <c:v>2251.9360000000001</c:v>
                </c:pt>
                <c:pt idx="937">
                  <c:v>1755.0889999999999</c:v>
                </c:pt>
                <c:pt idx="938">
                  <c:v>301.98</c:v>
                </c:pt>
                <c:pt idx="939">
                  <c:v>252.7834</c:v>
                </c:pt>
                <c:pt idx="940">
                  <c:v>1156.33</c:v>
                </c:pt>
                <c:pt idx="941">
                  <c:v>3963.779</c:v>
                </c:pt>
                <c:pt idx="942">
                  <c:v>4477.29</c:v>
                </c:pt>
                <c:pt idx="943">
                  <c:v>3311.8910000000001</c:v>
                </c:pt>
                <c:pt idx="944">
                  <c:v>479.6062</c:v>
                </c:pt>
                <c:pt idx="945">
                  <c:v>1063.925</c:v>
                </c:pt>
                <c:pt idx="946">
                  <c:v>757.24540000000002</c:v>
                </c:pt>
                <c:pt idx="947">
                  <c:v>1565.962</c:v>
                </c:pt>
                <c:pt idx="948">
                  <c:v>3807.5059999999999</c:v>
                </c:pt>
                <c:pt idx="949">
                  <c:v>5401.6670000000004</c:v>
                </c:pt>
                <c:pt idx="950">
                  <c:v>4478.2110000000002</c:v>
                </c:pt>
                <c:pt idx="951">
                  <c:v>3757.431</c:v>
                </c:pt>
                <c:pt idx="952">
                  <c:v>3224.1289999999999</c:v>
                </c:pt>
                <c:pt idx="953">
                  <c:v>842.36289999999997</c:v>
                </c:pt>
                <c:pt idx="954">
                  <c:v>2239.8530000000001</c:v>
                </c:pt>
                <c:pt idx="955">
                  <c:v>5488.8789999999999</c:v>
                </c:pt>
                <c:pt idx="956">
                  <c:v>6014.1409999999996</c:v>
                </c:pt>
                <c:pt idx="957">
                  <c:v>6197.6059999999998</c:v>
                </c:pt>
                <c:pt idx="958">
                  <c:v>7532.8739999999998</c:v>
                </c:pt>
                <c:pt idx="959">
                  <c:v>4911.0110000000004</c:v>
                </c:pt>
                <c:pt idx="960">
                  <c:v>984.3229</c:v>
                </c:pt>
                <c:pt idx="961">
                  <c:v>787.53480000000002</c:v>
                </c:pt>
                <c:pt idx="962">
                  <c:v>1102.06</c:v>
                </c:pt>
                <c:pt idx="963">
                  <c:v>2176.154</c:v>
                </c:pt>
                <c:pt idx="964">
                  <c:v>4220.2489999999998</c:v>
                </c:pt>
                <c:pt idx="965">
                  <c:v>4602.4359999999997</c:v>
                </c:pt>
                <c:pt idx="966">
                  <c:v>2512.4920000000002</c:v>
                </c:pt>
                <c:pt idx="967">
                  <c:v>590.03030000000001</c:v>
                </c:pt>
                <c:pt idx="968">
                  <c:v>2967.8249999999998</c:v>
                </c:pt>
                <c:pt idx="969">
                  <c:v>2894.3310000000001</c:v>
                </c:pt>
                <c:pt idx="970">
                  <c:v>2361.6089999999999</c:v>
                </c:pt>
                <c:pt idx="971">
                  <c:v>1420.153</c:v>
                </c:pt>
                <c:pt idx="972">
                  <c:v>758.74480000000005</c:v>
                </c:pt>
                <c:pt idx="973">
                  <c:v>484.1807</c:v>
                </c:pt>
                <c:pt idx="974">
                  <c:v>2014.6469999999999</c:v>
                </c:pt>
                <c:pt idx="975">
                  <c:v>2142.3409999999999</c:v>
                </c:pt>
                <c:pt idx="976">
                  <c:v>513.84580000000005</c:v>
                </c:pt>
                <c:pt idx="977">
                  <c:v>567.65859999999998</c:v>
                </c:pt>
                <c:pt idx="978">
                  <c:v>751.7758</c:v>
                </c:pt>
                <c:pt idx="979">
                  <c:v>3814.3049999999998</c:v>
                </c:pt>
                <c:pt idx="980">
                  <c:v>6402.134</c:v>
                </c:pt>
                <c:pt idx="981">
                  <c:v>8342.1509999999998</c:v>
                </c:pt>
                <c:pt idx="982">
                  <c:v>4353.7150000000001</c:v>
                </c:pt>
                <c:pt idx="983">
                  <c:v>5074.95</c:v>
                </c:pt>
                <c:pt idx="984">
                  <c:v>5239.5150000000003</c:v>
                </c:pt>
                <c:pt idx="985">
                  <c:v>1370.7349999999999</c:v>
                </c:pt>
                <c:pt idx="986">
                  <c:v>1068.4659999999999</c:v>
                </c:pt>
                <c:pt idx="987">
                  <c:v>2425.4899999999998</c:v>
                </c:pt>
                <c:pt idx="988">
                  <c:v>4254.6930000000002</c:v>
                </c:pt>
                <c:pt idx="989">
                  <c:v>5278.32</c:v>
                </c:pt>
                <c:pt idx="990">
                  <c:v>3634.5810000000001</c:v>
                </c:pt>
                <c:pt idx="991">
                  <c:v>5071.2849999999999</c:v>
                </c:pt>
                <c:pt idx="992">
                  <c:v>3892.03</c:v>
                </c:pt>
                <c:pt idx="993">
                  <c:v>918.00260000000003</c:v>
                </c:pt>
                <c:pt idx="994">
                  <c:v>4595.8209999999999</c:v>
                </c:pt>
                <c:pt idx="995">
                  <c:v>6901.9009999999998</c:v>
                </c:pt>
                <c:pt idx="996">
                  <c:v>2261.5639999999999</c:v>
                </c:pt>
                <c:pt idx="997">
                  <c:v>1075.019</c:v>
                </c:pt>
                <c:pt idx="998">
                  <c:v>400.2276</c:v>
                </c:pt>
                <c:pt idx="999">
                  <c:v>755.97659999999996</c:v>
                </c:pt>
                <c:pt idx="1000">
                  <c:v>5976.76</c:v>
                </c:pt>
                <c:pt idx="1001">
                  <c:v>4648.7250000000004</c:v>
                </c:pt>
                <c:pt idx="1002">
                  <c:v>2117.8870000000002</c:v>
                </c:pt>
                <c:pt idx="1003">
                  <c:v>6616.875</c:v>
                </c:pt>
                <c:pt idx="1004">
                  <c:v>3634.6039999999998</c:v>
                </c:pt>
                <c:pt idx="1005">
                  <c:v>3573.4369999999999</c:v>
                </c:pt>
                <c:pt idx="1006">
                  <c:v>8570.8559999999998</c:v>
                </c:pt>
                <c:pt idx="1007">
                  <c:v>1552.2059999999999</c:v>
                </c:pt>
                <c:pt idx="1008">
                  <c:v>501.91199999999998</c:v>
                </c:pt>
                <c:pt idx="1009">
                  <c:v>188.88480000000001</c:v>
                </c:pt>
                <c:pt idx="1010">
                  <c:v>2003.7159999999999</c:v>
                </c:pt>
                <c:pt idx="1011">
                  <c:v>1274.953</c:v>
                </c:pt>
                <c:pt idx="1012">
                  <c:v>3901.1509999999998</c:v>
                </c:pt>
                <c:pt idx="1013">
                  <c:v>8267.0830000000005</c:v>
                </c:pt>
                <c:pt idx="1014">
                  <c:v>8312.4130000000005</c:v>
                </c:pt>
                <c:pt idx="1015">
                  <c:v>8628.8919999999998</c:v>
                </c:pt>
                <c:pt idx="1016">
                  <c:v>4092.8989999999999</c:v>
                </c:pt>
                <c:pt idx="1017">
                  <c:v>4933.9040000000005</c:v>
                </c:pt>
                <c:pt idx="1018">
                  <c:v>6715.6959999999999</c:v>
                </c:pt>
                <c:pt idx="1019">
                  <c:v>6769.9840000000004</c:v>
                </c:pt>
                <c:pt idx="1020">
                  <c:v>4557.0600000000004</c:v>
                </c:pt>
                <c:pt idx="1021">
                  <c:v>6141.4269999999997</c:v>
                </c:pt>
                <c:pt idx="1022">
                  <c:v>7139.9939999999997</c:v>
                </c:pt>
                <c:pt idx="1023">
                  <c:v>6319.7709999999997</c:v>
                </c:pt>
                <c:pt idx="1024">
                  <c:v>4170.3010000000004</c:v>
                </c:pt>
                <c:pt idx="1025">
                  <c:v>4651.4979999999996</c:v>
                </c:pt>
                <c:pt idx="1026">
                  <c:v>2568.0309999999999</c:v>
                </c:pt>
                <c:pt idx="1027">
                  <c:v>2599.3760000000002</c:v>
                </c:pt>
                <c:pt idx="1028">
                  <c:v>1303.259</c:v>
                </c:pt>
                <c:pt idx="1029">
                  <c:v>3946.7280000000001</c:v>
                </c:pt>
                <c:pt idx="1030">
                  <c:v>3678.0569999999998</c:v>
                </c:pt>
                <c:pt idx="1031">
                  <c:v>1783.404</c:v>
                </c:pt>
                <c:pt idx="1032">
                  <c:v>1236.2919999999999</c:v>
                </c:pt>
                <c:pt idx="1033">
                  <c:v>1243.1959999999999</c:v>
                </c:pt>
                <c:pt idx="1034">
                  <c:v>534.57240000000002</c:v>
                </c:pt>
                <c:pt idx="1035">
                  <c:v>1152.604</c:v>
                </c:pt>
                <c:pt idx="1036">
                  <c:v>1294.77</c:v>
                </c:pt>
                <c:pt idx="1037">
                  <c:v>2105.5630000000001</c:v>
                </c:pt>
                <c:pt idx="1038">
                  <c:v>1903.6859999999999</c:v>
                </c:pt>
                <c:pt idx="1039">
                  <c:v>1333.3910000000001</c:v>
                </c:pt>
                <c:pt idx="1040">
                  <c:v>1355.913</c:v>
                </c:pt>
                <c:pt idx="1041">
                  <c:v>256.26319999999998</c:v>
                </c:pt>
                <c:pt idx="1042">
                  <c:v>199.13040000000001</c:v>
                </c:pt>
                <c:pt idx="1043">
                  <c:v>997.02700000000004</c:v>
                </c:pt>
                <c:pt idx="1044">
                  <c:v>2060.7919999999999</c:v>
                </c:pt>
                <c:pt idx="1045">
                  <c:v>5897.3980000000001</c:v>
                </c:pt>
                <c:pt idx="1046">
                  <c:v>5424.2049999999999</c:v>
                </c:pt>
                <c:pt idx="1047">
                  <c:v>6843.915</c:v>
                </c:pt>
                <c:pt idx="1048">
                  <c:v>3915.5070000000001</c:v>
                </c:pt>
                <c:pt idx="1049">
                  <c:v>5657.4390000000003</c:v>
                </c:pt>
                <c:pt idx="1050">
                  <c:v>6130.17</c:v>
                </c:pt>
                <c:pt idx="1051">
                  <c:v>5412.1180000000004</c:v>
                </c:pt>
                <c:pt idx="1052">
                  <c:v>6584.5510000000004</c:v>
                </c:pt>
                <c:pt idx="1053">
                  <c:v>7876.277</c:v>
                </c:pt>
                <c:pt idx="1054">
                  <c:v>6307.7539999999999</c:v>
                </c:pt>
                <c:pt idx="1055">
                  <c:v>5869.3370000000004</c:v>
                </c:pt>
                <c:pt idx="1056">
                  <c:v>4955.8339999999998</c:v>
                </c:pt>
                <c:pt idx="1057">
                  <c:v>5045.92</c:v>
                </c:pt>
                <c:pt idx="1058">
                  <c:v>5285.7250000000004</c:v>
                </c:pt>
                <c:pt idx="1059">
                  <c:v>3717.1469999999999</c:v>
                </c:pt>
                <c:pt idx="1060">
                  <c:v>4623.4740000000002</c:v>
                </c:pt>
                <c:pt idx="1061">
                  <c:v>5378.652</c:v>
                </c:pt>
                <c:pt idx="1062">
                  <c:v>5837.1549999999997</c:v>
                </c:pt>
                <c:pt idx="1063">
                  <c:v>5960.152</c:v>
                </c:pt>
                <c:pt idx="1064">
                  <c:v>5880.2330000000002</c:v>
                </c:pt>
                <c:pt idx="1065">
                  <c:v>3639.2489999999998</c:v>
                </c:pt>
                <c:pt idx="1066">
                  <c:v>2400.0320000000002</c:v>
                </c:pt>
                <c:pt idx="1067">
                  <c:v>2920.9169999999999</c:v>
                </c:pt>
                <c:pt idx="1068">
                  <c:v>3157.4079999999999</c:v>
                </c:pt>
                <c:pt idx="1069">
                  <c:v>3718.5929999999998</c:v>
                </c:pt>
                <c:pt idx="1070">
                  <c:v>1737.268</c:v>
                </c:pt>
                <c:pt idx="1071">
                  <c:v>2781.1909999999998</c:v>
                </c:pt>
                <c:pt idx="1072">
                  <c:v>3877.779</c:v>
                </c:pt>
                <c:pt idx="1073">
                  <c:v>1369.51</c:v>
                </c:pt>
                <c:pt idx="1074">
                  <c:v>3251.3890000000001</c:v>
                </c:pt>
                <c:pt idx="1075">
                  <c:v>4051.6060000000002</c:v>
                </c:pt>
                <c:pt idx="1076">
                  <c:v>3408.386</c:v>
                </c:pt>
                <c:pt idx="1077">
                  <c:v>5436.99</c:v>
                </c:pt>
                <c:pt idx="1078">
                  <c:v>5499.2619999999997</c:v>
                </c:pt>
                <c:pt idx="1079">
                  <c:v>5362.6090000000004</c:v>
                </c:pt>
                <c:pt idx="1080">
                  <c:v>4668.2460000000001</c:v>
                </c:pt>
                <c:pt idx="1081">
                  <c:v>6001.366</c:v>
                </c:pt>
                <c:pt idx="1082">
                  <c:v>5376.88</c:v>
                </c:pt>
                <c:pt idx="1083">
                  <c:v>5060.7579999999998</c:v>
                </c:pt>
                <c:pt idx="1084">
                  <c:v>3954.4380000000001</c:v>
                </c:pt>
                <c:pt idx="1085">
                  <c:v>1815.39</c:v>
                </c:pt>
                <c:pt idx="1086">
                  <c:v>3531.5990000000002</c:v>
                </c:pt>
                <c:pt idx="1087">
                  <c:v>5191.9679999999998</c:v>
                </c:pt>
                <c:pt idx="1088">
                  <c:v>5302.5439999999999</c:v>
                </c:pt>
                <c:pt idx="1089">
                  <c:v>3714.0250000000001</c:v>
                </c:pt>
                <c:pt idx="1090">
                  <c:v>3598.6509999999998</c:v>
                </c:pt>
                <c:pt idx="1091">
                  <c:v>4415.1530000000002</c:v>
                </c:pt>
                <c:pt idx="1092">
                  <c:v>3210.319</c:v>
                </c:pt>
                <c:pt idx="1093">
                  <c:v>2025.4970000000001</c:v>
                </c:pt>
                <c:pt idx="1094">
                  <c:v>2510.4029999999998</c:v>
                </c:pt>
                <c:pt idx="1095">
                  <c:v>2726.1480000000001</c:v>
                </c:pt>
                <c:pt idx="1096">
                  <c:v>3053.4479999999999</c:v>
                </c:pt>
                <c:pt idx="1097">
                  <c:v>1569.7460000000001</c:v>
                </c:pt>
                <c:pt idx="1098">
                  <c:v>1771.723</c:v>
                </c:pt>
                <c:pt idx="1099">
                  <c:v>2394.5039999999999</c:v>
                </c:pt>
                <c:pt idx="1100">
                  <c:v>4319.7439999999997</c:v>
                </c:pt>
                <c:pt idx="1101">
                  <c:v>4137.32</c:v>
                </c:pt>
                <c:pt idx="1102">
                  <c:v>3840.9859999999999</c:v>
                </c:pt>
                <c:pt idx="1103">
                  <c:v>3962.49</c:v>
                </c:pt>
                <c:pt idx="1104">
                  <c:v>2263.4899999999998</c:v>
                </c:pt>
                <c:pt idx="1105">
                  <c:v>2876.9369999999999</c:v>
                </c:pt>
                <c:pt idx="1106">
                  <c:v>3253.5549999999998</c:v>
                </c:pt>
                <c:pt idx="1107">
                  <c:v>5165.6049999999996</c:v>
                </c:pt>
                <c:pt idx="1108">
                  <c:v>6222.1980000000003</c:v>
                </c:pt>
                <c:pt idx="1109">
                  <c:v>5611.5709999999999</c:v>
                </c:pt>
                <c:pt idx="1110">
                  <c:v>5421.4139999999998</c:v>
                </c:pt>
                <c:pt idx="1111">
                  <c:v>4461.5420000000004</c:v>
                </c:pt>
                <c:pt idx="1112">
                  <c:v>3221.6379999999999</c:v>
                </c:pt>
                <c:pt idx="1113">
                  <c:v>3722.6149999999998</c:v>
                </c:pt>
                <c:pt idx="1114">
                  <c:v>2957.393</c:v>
                </c:pt>
                <c:pt idx="1115">
                  <c:v>2414.6689999999999</c:v>
                </c:pt>
                <c:pt idx="1116">
                  <c:v>3824.86</c:v>
                </c:pt>
                <c:pt idx="1117">
                  <c:v>2768.2860000000001</c:v>
                </c:pt>
                <c:pt idx="1118">
                  <c:v>4480.1959999999999</c:v>
                </c:pt>
                <c:pt idx="1119">
                  <c:v>3338.0639999999999</c:v>
                </c:pt>
                <c:pt idx="1120">
                  <c:v>3289.944</c:v>
                </c:pt>
                <c:pt idx="1121">
                  <c:v>3446.0059999999999</c:v>
                </c:pt>
                <c:pt idx="1122">
                  <c:v>4965.8729999999996</c:v>
                </c:pt>
                <c:pt idx="1123">
                  <c:v>4497.4219999999996</c:v>
                </c:pt>
                <c:pt idx="1124">
                  <c:v>4041.5650000000001</c:v>
                </c:pt>
                <c:pt idx="1125">
                  <c:v>2671.3380000000002</c:v>
                </c:pt>
                <c:pt idx="1126">
                  <c:v>880.09280000000001</c:v>
                </c:pt>
                <c:pt idx="1127">
                  <c:v>1642.8150000000001</c:v>
                </c:pt>
                <c:pt idx="1128">
                  <c:v>2257.645</c:v>
                </c:pt>
                <c:pt idx="1129">
                  <c:v>2153.0540000000001</c:v>
                </c:pt>
                <c:pt idx="1130">
                  <c:v>2153.0450000000001</c:v>
                </c:pt>
                <c:pt idx="1131">
                  <c:v>2820.223</c:v>
                </c:pt>
                <c:pt idx="1132">
                  <c:v>6224.6679999999997</c:v>
                </c:pt>
                <c:pt idx="1133">
                  <c:v>5906.5259999999998</c:v>
                </c:pt>
                <c:pt idx="1134">
                  <c:v>3011.0889999999999</c:v>
                </c:pt>
                <c:pt idx="1135">
                  <c:v>4386.1989999999996</c:v>
                </c:pt>
                <c:pt idx="1136">
                  <c:v>4835.424</c:v>
                </c:pt>
                <c:pt idx="1137">
                  <c:v>4811.7039999999997</c:v>
                </c:pt>
                <c:pt idx="1138">
                  <c:v>4812.3090000000002</c:v>
                </c:pt>
                <c:pt idx="1139">
                  <c:v>5189.674</c:v>
                </c:pt>
                <c:pt idx="1140">
                  <c:v>4920.6379999999999</c:v>
                </c:pt>
                <c:pt idx="1141">
                  <c:v>4918.7690000000002</c:v>
                </c:pt>
                <c:pt idx="1142">
                  <c:v>5790.3540000000003</c:v>
                </c:pt>
                <c:pt idx="1143">
                  <c:v>6018.1980000000003</c:v>
                </c:pt>
                <c:pt idx="1144">
                  <c:v>6093.5420000000004</c:v>
                </c:pt>
                <c:pt idx="1145">
                  <c:v>4492.2309999999998</c:v>
                </c:pt>
                <c:pt idx="1146">
                  <c:v>3996.933</c:v>
                </c:pt>
                <c:pt idx="1147">
                  <c:v>1983.057</c:v>
                </c:pt>
                <c:pt idx="1148">
                  <c:v>887.83900000000006</c:v>
                </c:pt>
                <c:pt idx="1149">
                  <c:v>1735.5150000000001</c:v>
                </c:pt>
                <c:pt idx="1150">
                  <c:v>3051.0680000000002</c:v>
                </c:pt>
                <c:pt idx="1151">
                  <c:v>0</c:v>
                </c:pt>
                <c:pt idx="1152">
                  <c:v>5911.1130000000003</c:v>
                </c:pt>
                <c:pt idx="1153">
                  <c:v>0</c:v>
                </c:pt>
                <c:pt idx="1154">
                  <c:v>2101.5949999999998</c:v>
                </c:pt>
                <c:pt idx="1155">
                  <c:v>2735.6770000000001</c:v>
                </c:pt>
                <c:pt idx="1156">
                  <c:v>3430.2190000000001</c:v>
                </c:pt>
                <c:pt idx="1157">
                  <c:v>4766.7690000000002</c:v>
                </c:pt>
                <c:pt idx="1158">
                  <c:v>5634.7250000000004</c:v>
                </c:pt>
                <c:pt idx="1159">
                  <c:v>2860.4749999999999</c:v>
                </c:pt>
                <c:pt idx="1160">
                  <c:v>1789.731</c:v>
                </c:pt>
                <c:pt idx="1161">
                  <c:v>3202.2</c:v>
                </c:pt>
                <c:pt idx="1162">
                  <c:v>3986.9870000000001</c:v>
                </c:pt>
                <c:pt idx="1163">
                  <c:v>3066.5410000000002</c:v>
                </c:pt>
                <c:pt idx="1164">
                  <c:v>3707.9319999999998</c:v>
                </c:pt>
                <c:pt idx="1165">
                  <c:v>6271.34</c:v>
                </c:pt>
                <c:pt idx="1166">
                  <c:v>5972.6769999999997</c:v>
                </c:pt>
                <c:pt idx="1167">
                  <c:v>5617.43</c:v>
                </c:pt>
                <c:pt idx="1168">
                  <c:v>5570.33</c:v>
                </c:pt>
                <c:pt idx="1169">
                  <c:v>5931.4660000000003</c:v>
                </c:pt>
                <c:pt idx="1170">
                  <c:v>4607.1379999999999</c:v>
                </c:pt>
                <c:pt idx="1171">
                  <c:v>3634.87</c:v>
                </c:pt>
                <c:pt idx="1172">
                  <c:v>3636.2150000000001</c:v>
                </c:pt>
                <c:pt idx="1173">
                  <c:v>3891.902</c:v>
                </c:pt>
                <c:pt idx="1174">
                  <c:v>5326.6930000000002</c:v>
                </c:pt>
                <c:pt idx="1175">
                  <c:v>5150.6480000000001</c:v>
                </c:pt>
                <c:pt idx="1176">
                  <c:v>4497.9679999999998</c:v>
                </c:pt>
                <c:pt idx="1177">
                  <c:v>3983.2489999999998</c:v>
                </c:pt>
                <c:pt idx="1178">
                  <c:v>4672.7550000000001</c:v>
                </c:pt>
                <c:pt idx="1179">
                  <c:v>4656.7700000000004</c:v>
                </c:pt>
                <c:pt idx="1180">
                  <c:v>3664.239</c:v>
                </c:pt>
                <c:pt idx="1181">
                  <c:v>3567.0149999999999</c:v>
                </c:pt>
                <c:pt idx="1182">
                  <c:v>3491.8470000000002</c:v>
                </c:pt>
                <c:pt idx="1183">
                  <c:v>3890.4360000000001</c:v>
                </c:pt>
                <c:pt idx="1184">
                  <c:v>4262.9830000000002</c:v>
                </c:pt>
                <c:pt idx="1185">
                  <c:v>4600.5360000000001</c:v>
                </c:pt>
                <c:pt idx="1186">
                  <c:v>4656.8339999999998</c:v>
                </c:pt>
                <c:pt idx="1187">
                  <c:v>4645.857</c:v>
                </c:pt>
                <c:pt idx="1188">
                  <c:v>4555.1899999999996</c:v>
                </c:pt>
                <c:pt idx="1189">
                  <c:v>4238.5540000000001</c:v>
                </c:pt>
                <c:pt idx="1190">
                  <c:v>3676.924</c:v>
                </c:pt>
                <c:pt idx="1191">
                  <c:v>3676.4380000000001</c:v>
                </c:pt>
                <c:pt idx="1192">
                  <c:v>3444.3510000000001</c:v>
                </c:pt>
                <c:pt idx="1193">
                  <c:v>3404.6819999999998</c:v>
                </c:pt>
                <c:pt idx="1194">
                  <c:v>4142.7120000000004</c:v>
                </c:pt>
                <c:pt idx="1195">
                  <c:v>3600.9490000000001</c:v>
                </c:pt>
                <c:pt idx="1196">
                  <c:v>3428.8670000000002</c:v>
                </c:pt>
                <c:pt idx="1197">
                  <c:v>3659.8910000000001</c:v>
                </c:pt>
                <c:pt idx="1198">
                  <c:v>1764.8389999999999</c:v>
                </c:pt>
                <c:pt idx="1199">
                  <c:v>773.25959999999998</c:v>
                </c:pt>
                <c:pt idx="1200">
                  <c:v>787.90359999999998</c:v>
                </c:pt>
                <c:pt idx="1201">
                  <c:v>3063.413</c:v>
                </c:pt>
                <c:pt idx="1202">
                  <c:v>2885.1419999999998</c:v>
                </c:pt>
                <c:pt idx="1203">
                  <c:v>678.90009999999995</c:v>
                </c:pt>
                <c:pt idx="1204">
                  <c:v>1180.9380000000001</c:v>
                </c:pt>
                <c:pt idx="1205">
                  <c:v>2065.5680000000002</c:v>
                </c:pt>
                <c:pt idx="1206">
                  <c:v>1625.413</c:v>
                </c:pt>
                <c:pt idx="1207">
                  <c:v>0</c:v>
                </c:pt>
                <c:pt idx="1208">
                  <c:v>0</c:v>
                </c:pt>
                <c:pt idx="1209">
                  <c:v>0</c:v>
                </c:pt>
                <c:pt idx="1210">
                  <c:v>0</c:v>
                </c:pt>
                <c:pt idx="1211">
                  <c:v>0</c:v>
                </c:pt>
                <c:pt idx="1212">
                  <c:v>0</c:v>
                </c:pt>
                <c:pt idx="1213">
                  <c:v>0</c:v>
                </c:pt>
                <c:pt idx="1214">
                  <c:v>5080.3999999999996</c:v>
                </c:pt>
                <c:pt idx="1215">
                  <c:v>5191.7280000000001</c:v>
                </c:pt>
                <c:pt idx="1216">
                  <c:v>4799.4089999999997</c:v>
                </c:pt>
                <c:pt idx="1217">
                  <c:v>3763.6350000000002</c:v>
                </c:pt>
                <c:pt idx="1218">
                  <c:v>3437.8739999999998</c:v>
                </c:pt>
                <c:pt idx="1219">
                  <c:v>2547.2379999999998</c:v>
                </c:pt>
                <c:pt idx="1220">
                  <c:v>3033.8609999999999</c:v>
                </c:pt>
                <c:pt idx="1221">
                  <c:v>2368.4859999999999</c:v>
                </c:pt>
                <c:pt idx="1222">
                  <c:v>1633.0630000000001</c:v>
                </c:pt>
                <c:pt idx="1223">
                  <c:v>2196.8910000000001</c:v>
                </c:pt>
                <c:pt idx="1224">
                  <c:v>2402.9259999999999</c:v>
                </c:pt>
                <c:pt idx="1225">
                  <c:v>2500.5279999999998</c:v>
                </c:pt>
                <c:pt idx="1226">
                  <c:v>1376.4190000000001</c:v>
                </c:pt>
                <c:pt idx="1227">
                  <c:v>3232.2629999999999</c:v>
                </c:pt>
                <c:pt idx="1228">
                  <c:v>4671.366</c:v>
                </c:pt>
                <c:pt idx="1229">
                  <c:v>4118.1779999999999</c:v>
                </c:pt>
                <c:pt idx="1230">
                  <c:v>3378.0349999999999</c:v>
                </c:pt>
                <c:pt idx="1231">
                  <c:v>3601.7719999999999</c:v>
                </c:pt>
                <c:pt idx="1232">
                  <c:v>3736.902</c:v>
                </c:pt>
                <c:pt idx="1233">
                  <c:v>2646.6309999999999</c:v>
                </c:pt>
                <c:pt idx="1234">
                  <c:v>1466.5160000000001</c:v>
                </c:pt>
                <c:pt idx="1235">
                  <c:v>3318.3969999999999</c:v>
                </c:pt>
                <c:pt idx="1236">
                  <c:v>5544.7049999999999</c:v>
                </c:pt>
                <c:pt idx="1237">
                  <c:v>6016.4870000000001</c:v>
                </c:pt>
                <c:pt idx="1238">
                  <c:v>4517.0429999999997</c:v>
                </c:pt>
                <c:pt idx="1239">
                  <c:v>5520.6450000000004</c:v>
                </c:pt>
                <c:pt idx="1240">
                  <c:v>0</c:v>
                </c:pt>
                <c:pt idx="1241">
                  <c:v>0</c:v>
                </c:pt>
                <c:pt idx="1242">
                  <c:v>0</c:v>
                </c:pt>
                <c:pt idx="1243">
                  <c:v>0</c:v>
                </c:pt>
                <c:pt idx="1244">
                  <c:v>0</c:v>
                </c:pt>
                <c:pt idx="1245">
                  <c:v>0</c:v>
                </c:pt>
                <c:pt idx="1246">
                  <c:v>3578.6590000000001</c:v>
                </c:pt>
                <c:pt idx="1247">
                  <c:v>2139.875</c:v>
                </c:pt>
                <c:pt idx="1248">
                  <c:v>784.85230000000001</c:v>
                </c:pt>
                <c:pt idx="1249">
                  <c:v>927.1875</c:v>
                </c:pt>
                <c:pt idx="1250">
                  <c:v>2652.944</c:v>
                </c:pt>
                <c:pt idx="1251">
                  <c:v>2503.3969999999999</c:v>
                </c:pt>
                <c:pt idx="1252">
                  <c:v>2218.866</c:v>
                </c:pt>
                <c:pt idx="1253">
                  <c:v>1794.2719999999999</c:v>
                </c:pt>
                <c:pt idx="1254">
                  <c:v>3391.819</c:v>
                </c:pt>
                <c:pt idx="1255">
                  <c:v>3803.4630000000002</c:v>
                </c:pt>
                <c:pt idx="1256">
                  <c:v>5088.5680000000002</c:v>
                </c:pt>
                <c:pt idx="1257">
                  <c:v>6961.5910000000003</c:v>
                </c:pt>
                <c:pt idx="1258">
                  <c:v>5378.8239999999996</c:v>
                </c:pt>
                <c:pt idx="1259">
                  <c:v>4240.9269999999997</c:v>
                </c:pt>
                <c:pt idx="1260">
                  <c:v>1936.6389999999999</c:v>
                </c:pt>
                <c:pt idx="1261">
                  <c:v>0</c:v>
                </c:pt>
                <c:pt idx="1262">
                  <c:v>0</c:v>
                </c:pt>
                <c:pt idx="1263">
                  <c:v>3066.4160000000002</c:v>
                </c:pt>
                <c:pt idx="1264">
                  <c:v>4205.1130000000003</c:v>
                </c:pt>
                <c:pt idx="1265">
                  <c:v>3061.7620000000002</c:v>
                </c:pt>
                <c:pt idx="1266">
                  <c:v>1770.6279999999999</c:v>
                </c:pt>
                <c:pt idx="1267">
                  <c:v>1226.184</c:v>
                </c:pt>
                <c:pt idx="1268">
                  <c:v>0</c:v>
                </c:pt>
                <c:pt idx="1269">
                  <c:v>468.11009999999999</c:v>
                </c:pt>
                <c:pt idx="1270">
                  <c:v>2746.5189999999998</c:v>
                </c:pt>
                <c:pt idx="1271">
                  <c:v>2801.931</c:v>
                </c:pt>
                <c:pt idx="1272">
                  <c:v>3480.9140000000002</c:v>
                </c:pt>
                <c:pt idx="1273">
                  <c:v>1875.827</c:v>
                </c:pt>
                <c:pt idx="1274">
                  <c:v>1635.1130000000001</c:v>
                </c:pt>
                <c:pt idx="1275">
                  <c:v>905.98239999999998</c:v>
                </c:pt>
                <c:pt idx="1276">
                  <c:v>1637.5909999999999</c:v>
                </c:pt>
                <c:pt idx="1277">
                  <c:v>2803.7640000000001</c:v>
                </c:pt>
                <c:pt idx="1278">
                  <c:v>2575.2910000000002</c:v>
                </c:pt>
                <c:pt idx="1279">
                  <c:v>2907.0349999999999</c:v>
                </c:pt>
                <c:pt idx="1280">
                  <c:v>2880.3710000000001</c:v>
                </c:pt>
                <c:pt idx="1281">
                  <c:v>3606.2640000000001</c:v>
                </c:pt>
                <c:pt idx="1282">
                  <c:v>957.02530000000002</c:v>
                </c:pt>
                <c:pt idx="1283">
                  <c:v>1597.4939999999999</c:v>
                </c:pt>
                <c:pt idx="1284">
                  <c:v>4447.3819999999996</c:v>
                </c:pt>
                <c:pt idx="1285">
                  <c:v>1266.194</c:v>
                </c:pt>
                <c:pt idx="1286">
                  <c:v>954.78120000000001</c:v>
                </c:pt>
                <c:pt idx="1287">
                  <c:v>2889.5210000000002</c:v>
                </c:pt>
                <c:pt idx="1288">
                  <c:v>2611.3679999999999</c:v>
                </c:pt>
                <c:pt idx="1289">
                  <c:v>3162.1529999999998</c:v>
                </c:pt>
                <c:pt idx="1290">
                  <c:v>2369.0610000000001</c:v>
                </c:pt>
                <c:pt idx="1291">
                  <c:v>758.36220000000003</c:v>
                </c:pt>
                <c:pt idx="1292">
                  <c:v>2230.076</c:v>
                </c:pt>
                <c:pt idx="1293">
                  <c:v>1540.0540000000001</c:v>
                </c:pt>
                <c:pt idx="1294">
                  <c:v>1590.4110000000001</c:v>
                </c:pt>
                <c:pt idx="1295">
                  <c:v>719.93460000000005</c:v>
                </c:pt>
                <c:pt idx="1296">
                  <c:v>1345.4770000000001</c:v>
                </c:pt>
                <c:pt idx="1297">
                  <c:v>4246.6319999999996</c:v>
                </c:pt>
                <c:pt idx="1298">
                  <c:v>3699.6030000000001</c:v>
                </c:pt>
                <c:pt idx="1299">
                  <c:v>658.29719999999998</c:v>
                </c:pt>
                <c:pt idx="1300">
                  <c:v>174.04259999999999</c:v>
                </c:pt>
                <c:pt idx="1301">
                  <c:v>1458.8879999999999</c:v>
                </c:pt>
                <c:pt idx="1302">
                  <c:v>2694.2689999999998</c:v>
                </c:pt>
                <c:pt idx="1303">
                  <c:v>1650.4290000000001</c:v>
                </c:pt>
                <c:pt idx="1304">
                  <c:v>351.46210000000002</c:v>
                </c:pt>
                <c:pt idx="1305">
                  <c:v>2085.7860000000001</c:v>
                </c:pt>
                <c:pt idx="1306">
                  <c:v>3137.5</c:v>
                </c:pt>
                <c:pt idx="1307">
                  <c:v>2639.6909999999998</c:v>
                </c:pt>
                <c:pt idx="1308">
                  <c:v>3376.6109999999999</c:v>
                </c:pt>
                <c:pt idx="1309">
                  <c:v>2460.7220000000002</c:v>
                </c:pt>
                <c:pt idx="1310">
                  <c:v>634.63750000000005</c:v>
                </c:pt>
                <c:pt idx="1311">
                  <c:v>2177.895</c:v>
                </c:pt>
                <c:pt idx="1312">
                  <c:v>1355.1289999999999</c:v>
                </c:pt>
                <c:pt idx="1313">
                  <c:v>1250.2439999999999</c:v>
                </c:pt>
                <c:pt idx="1314">
                  <c:v>468.01479999999998</c:v>
                </c:pt>
                <c:pt idx="1315">
                  <c:v>2867.1990000000001</c:v>
                </c:pt>
                <c:pt idx="1316">
                  <c:v>3820.5039999999999</c:v>
                </c:pt>
                <c:pt idx="1317">
                  <c:v>2941.665</c:v>
                </c:pt>
                <c:pt idx="1318">
                  <c:v>2262.9409999999998</c:v>
                </c:pt>
                <c:pt idx="1319">
                  <c:v>6366.701</c:v>
                </c:pt>
                <c:pt idx="1320">
                  <c:v>5749.0010000000002</c:v>
                </c:pt>
                <c:pt idx="1321">
                  <c:v>1576.721</c:v>
                </c:pt>
                <c:pt idx="1322">
                  <c:v>882.38940000000002</c:v>
                </c:pt>
                <c:pt idx="1323">
                  <c:v>3752.2579999999998</c:v>
                </c:pt>
                <c:pt idx="1324">
                  <c:v>6062.7129999999997</c:v>
                </c:pt>
                <c:pt idx="1325">
                  <c:v>2564.6680000000001</c:v>
                </c:pt>
                <c:pt idx="1326">
                  <c:v>1149.8409999999999</c:v>
                </c:pt>
                <c:pt idx="1327">
                  <c:v>2550.7919999999999</c:v>
                </c:pt>
                <c:pt idx="1328">
                  <c:v>2798.779</c:v>
                </c:pt>
                <c:pt idx="1329">
                  <c:v>1003.2859999999999</c:v>
                </c:pt>
                <c:pt idx="1330">
                  <c:v>1853.09</c:v>
                </c:pt>
                <c:pt idx="1331">
                  <c:v>3355.7429999999999</c:v>
                </c:pt>
                <c:pt idx="1332">
                  <c:v>4368.0950000000003</c:v>
                </c:pt>
                <c:pt idx="1333">
                  <c:v>1320.9839999999999</c:v>
                </c:pt>
                <c:pt idx="1334">
                  <c:v>3384.7950000000001</c:v>
                </c:pt>
                <c:pt idx="1335">
                  <c:v>5061.1090000000004</c:v>
                </c:pt>
                <c:pt idx="1336">
                  <c:v>3577.7860000000001</c:v>
                </c:pt>
                <c:pt idx="1337">
                  <c:v>4118.665</c:v>
                </c:pt>
                <c:pt idx="1338">
                  <c:v>1274.3879999999999</c:v>
                </c:pt>
                <c:pt idx="1339">
                  <c:v>2091.9140000000002</c:v>
                </c:pt>
                <c:pt idx="1340">
                  <c:v>4073.6640000000002</c:v>
                </c:pt>
                <c:pt idx="1341">
                  <c:v>4786.0290000000005</c:v>
                </c:pt>
                <c:pt idx="1342">
                  <c:v>979.67359999999996</c:v>
                </c:pt>
                <c:pt idx="1343">
                  <c:v>654.02120000000002</c:v>
                </c:pt>
                <c:pt idx="1344">
                  <c:v>1163.1320000000001</c:v>
                </c:pt>
                <c:pt idx="1345">
                  <c:v>1844.068</c:v>
                </c:pt>
                <c:pt idx="1346">
                  <c:v>2980.239</c:v>
                </c:pt>
                <c:pt idx="1347">
                  <c:v>6326.8980000000001</c:v>
                </c:pt>
                <c:pt idx="1348">
                  <c:v>3093.7179999999998</c:v>
                </c:pt>
                <c:pt idx="1349">
                  <c:v>2778.105</c:v>
                </c:pt>
                <c:pt idx="1350">
                  <c:v>1483.3109999999999</c:v>
                </c:pt>
                <c:pt idx="1351">
                  <c:v>1943.6110000000001</c:v>
                </c:pt>
                <c:pt idx="1352">
                  <c:v>1862.7570000000001</c:v>
                </c:pt>
                <c:pt idx="1353">
                  <c:v>1555.7670000000001</c:v>
                </c:pt>
                <c:pt idx="1354">
                  <c:v>1704.1369999999999</c:v>
                </c:pt>
                <c:pt idx="1355">
                  <c:v>1043.8620000000001</c:v>
                </c:pt>
                <c:pt idx="1356">
                  <c:v>2480.1970000000001</c:v>
                </c:pt>
                <c:pt idx="1357">
                  <c:v>2082.2130000000002</c:v>
                </c:pt>
                <c:pt idx="1358">
                  <c:v>2190.7979999999998</c:v>
                </c:pt>
                <c:pt idx="1359">
                  <c:v>4113.1809999999996</c:v>
                </c:pt>
                <c:pt idx="1360">
                  <c:v>5960.54</c:v>
                </c:pt>
                <c:pt idx="1361">
                  <c:v>4443.5150000000003</c:v>
                </c:pt>
                <c:pt idx="1362">
                  <c:v>7436.12</c:v>
                </c:pt>
                <c:pt idx="1363">
                  <c:v>6663.6019999999999</c:v>
                </c:pt>
                <c:pt idx="1364">
                  <c:v>7361.8360000000002</c:v>
                </c:pt>
                <c:pt idx="1365">
                  <c:v>6813.6170000000002</c:v>
                </c:pt>
                <c:pt idx="1366">
                  <c:v>6175.4229999999998</c:v>
                </c:pt>
                <c:pt idx="1367">
                  <c:v>3662.2779999999998</c:v>
                </c:pt>
                <c:pt idx="1368">
                  <c:v>3904.4989999999998</c:v>
                </c:pt>
                <c:pt idx="1369">
                  <c:v>2044.585</c:v>
                </c:pt>
                <c:pt idx="1370">
                  <c:v>3766.7530000000002</c:v>
                </c:pt>
                <c:pt idx="1371">
                  <c:v>6518.6109999999999</c:v>
                </c:pt>
                <c:pt idx="1372">
                  <c:v>5632.9690000000001</c:v>
                </c:pt>
                <c:pt idx="1373">
                  <c:v>1971.847</c:v>
                </c:pt>
                <c:pt idx="1374">
                  <c:v>1477.7</c:v>
                </c:pt>
                <c:pt idx="1375">
                  <c:v>1978.2539999999999</c:v>
                </c:pt>
                <c:pt idx="1376">
                  <c:v>1792.482</c:v>
                </c:pt>
                <c:pt idx="1377">
                  <c:v>2853.6529999999998</c:v>
                </c:pt>
                <c:pt idx="1378">
                  <c:v>3334.1889999999999</c:v>
                </c:pt>
                <c:pt idx="1379">
                  <c:v>1563.6310000000001</c:v>
                </c:pt>
                <c:pt idx="1380">
                  <c:v>719.12599999999998</c:v>
                </c:pt>
                <c:pt idx="1381">
                  <c:v>311.94830000000002</c:v>
                </c:pt>
                <c:pt idx="1382">
                  <c:v>764.34310000000005</c:v>
                </c:pt>
                <c:pt idx="1383">
                  <c:v>809.62429999999995</c:v>
                </c:pt>
                <c:pt idx="1384">
                  <c:v>654.89059999999995</c:v>
                </c:pt>
                <c:pt idx="1385">
                  <c:v>1671.7829999999999</c:v>
                </c:pt>
                <c:pt idx="1386">
                  <c:v>4230.6980000000003</c:v>
                </c:pt>
                <c:pt idx="1387">
                  <c:v>1659.6949999999999</c:v>
                </c:pt>
                <c:pt idx="1388">
                  <c:v>0</c:v>
                </c:pt>
                <c:pt idx="1389">
                  <c:v>0</c:v>
                </c:pt>
                <c:pt idx="1390">
                  <c:v>4725.7730000000001</c:v>
                </c:pt>
                <c:pt idx="1391">
                  <c:v>4036.2069999999999</c:v>
                </c:pt>
                <c:pt idx="1392">
                  <c:v>1908.4359999999999</c:v>
                </c:pt>
                <c:pt idx="1393">
                  <c:v>6865.9740000000002</c:v>
                </c:pt>
                <c:pt idx="1394">
                  <c:v>5146.18</c:v>
                </c:pt>
                <c:pt idx="1395">
                  <c:v>1748.6420000000001</c:v>
                </c:pt>
                <c:pt idx="1396">
                  <c:v>1176.643</c:v>
                </c:pt>
                <c:pt idx="1397">
                  <c:v>587.49879999999996</c:v>
                </c:pt>
                <c:pt idx="1398">
                  <c:v>481.75700000000001</c:v>
                </c:pt>
                <c:pt idx="1399">
                  <c:v>322.41050000000001</c:v>
                </c:pt>
                <c:pt idx="1400">
                  <c:v>697.10699999999997</c:v>
                </c:pt>
                <c:pt idx="1401">
                  <c:v>397.22480000000002</c:v>
                </c:pt>
                <c:pt idx="1402">
                  <c:v>618.08630000000005</c:v>
                </c:pt>
                <c:pt idx="1403">
                  <c:v>2093.712</c:v>
                </c:pt>
                <c:pt idx="1404">
                  <c:v>6415.3559999999998</c:v>
                </c:pt>
                <c:pt idx="1405">
                  <c:v>7121.8509999999997</c:v>
                </c:pt>
                <c:pt idx="1406">
                  <c:v>8431.8619999999992</c:v>
                </c:pt>
                <c:pt idx="1407">
                  <c:v>8121.85</c:v>
                </c:pt>
                <c:pt idx="1408">
                  <c:v>6593.7650000000003</c:v>
                </c:pt>
                <c:pt idx="1409">
                  <c:v>6683.0469999999996</c:v>
                </c:pt>
                <c:pt idx="1410">
                  <c:v>6540.8919999999998</c:v>
                </c:pt>
                <c:pt idx="1411">
                  <c:v>7550.1329999999998</c:v>
                </c:pt>
                <c:pt idx="1412">
                  <c:v>6245.8450000000003</c:v>
                </c:pt>
                <c:pt idx="1413">
                  <c:v>4364.2640000000001</c:v>
                </c:pt>
                <c:pt idx="1414">
                  <c:v>8189.8609999999999</c:v>
                </c:pt>
                <c:pt idx="1415">
                  <c:v>8002.27</c:v>
                </c:pt>
                <c:pt idx="1416">
                  <c:v>6138.0140000000001</c:v>
                </c:pt>
                <c:pt idx="1417">
                  <c:v>5334.1279999999997</c:v>
                </c:pt>
                <c:pt idx="1418">
                  <c:v>4330.2049999999999</c:v>
                </c:pt>
                <c:pt idx="1419">
                  <c:v>1582.915</c:v>
                </c:pt>
                <c:pt idx="1420">
                  <c:v>1570.0419999999999</c:v>
                </c:pt>
                <c:pt idx="1421">
                  <c:v>1540.327</c:v>
                </c:pt>
                <c:pt idx="1422">
                  <c:v>0</c:v>
                </c:pt>
                <c:pt idx="1423">
                  <c:v>0</c:v>
                </c:pt>
                <c:pt idx="1424">
                  <c:v>0</c:v>
                </c:pt>
                <c:pt idx="1425">
                  <c:v>0</c:v>
                </c:pt>
                <c:pt idx="1426">
                  <c:v>0</c:v>
                </c:pt>
                <c:pt idx="1427">
                  <c:v>1559.971</c:v>
                </c:pt>
                <c:pt idx="1428">
                  <c:v>2095.145</c:v>
                </c:pt>
                <c:pt idx="1429">
                  <c:v>946.18140000000005</c:v>
                </c:pt>
                <c:pt idx="1430">
                  <c:v>1952.146</c:v>
                </c:pt>
                <c:pt idx="1431">
                  <c:v>2013.54</c:v>
                </c:pt>
                <c:pt idx="1432">
                  <c:v>1689.8320000000001</c:v>
                </c:pt>
                <c:pt idx="1433">
                  <c:v>2242.41</c:v>
                </c:pt>
                <c:pt idx="1434">
                  <c:v>1603.1020000000001</c:v>
                </c:pt>
                <c:pt idx="1435">
                  <c:v>0</c:v>
                </c:pt>
                <c:pt idx="1436">
                  <c:v>0</c:v>
                </c:pt>
                <c:pt idx="1437">
                  <c:v>0</c:v>
                </c:pt>
                <c:pt idx="1438">
                  <c:v>0</c:v>
                </c:pt>
                <c:pt idx="1439">
                  <c:v>0</c:v>
                </c:pt>
                <c:pt idx="1440">
                  <c:v>0</c:v>
                </c:pt>
                <c:pt idx="1441">
                  <c:v>0</c:v>
                </c:pt>
                <c:pt idx="1442">
                  <c:v>0</c:v>
                </c:pt>
                <c:pt idx="1443">
                  <c:v>0</c:v>
                </c:pt>
                <c:pt idx="1444">
                  <c:v>0</c:v>
                </c:pt>
                <c:pt idx="1445">
                  <c:v>3645.1439999999998</c:v>
                </c:pt>
                <c:pt idx="1446">
                  <c:v>1974.9010000000001</c:v>
                </c:pt>
                <c:pt idx="1447">
                  <c:v>3963.7759999999998</c:v>
                </c:pt>
                <c:pt idx="1448">
                  <c:v>3824.5749999999998</c:v>
                </c:pt>
                <c:pt idx="1449">
                  <c:v>2414.076</c:v>
                </c:pt>
                <c:pt idx="1450">
                  <c:v>2579.4780000000001</c:v>
                </c:pt>
                <c:pt idx="1451">
                  <c:v>0</c:v>
                </c:pt>
                <c:pt idx="1452">
                  <c:v>0</c:v>
                </c:pt>
                <c:pt idx="1453">
                  <c:v>2659.71</c:v>
                </c:pt>
                <c:pt idx="1454">
                  <c:v>3777.7280000000001</c:v>
                </c:pt>
                <c:pt idx="1455">
                  <c:v>0</c:v>
                </c:pt>
                <c:pt idx="1456">
                  <c:v>0</c:v>
                </c:pt>
                <c:pt idx="1457">
                  <c:v>0</c:v>
                </c:pt>
                <c:pt idx="1458">
                  <c:v>0</c:v>
                </c:pt>
                <c:pt idx="1459">
                  <c:v>2892.6979999999999</c:v>
                </c:pt>
                <c:pt idx="1460">
                  <c:v>0</c:v>
                </c:pt>
                <c:pt idx="1461">
                  <c:v>3597.4969999999998</c:v>
                </c:pt>
                <c:pt idx="1462">
                  <c:v>3626.5169999999998</c:v>
                </c:pt>
                <c:pt idx="1463">
                  <c:v>3983.1860000000001</c:v>
                </c:pt>
                <c:pt idx="1464">
                  <c:v>5569.0810000000001</c:v>
                </c:pt>
                <c:pt idx="1465">
                  <c:v>6842.3590000000004</c:v>
                </c:pt>
                <c:pt idx="1466">
                  <c:v>4810.1099999999997</c:v>
                </c:pt>
                <c:pt idx="1467">
                  <c:v>5018.0540000000001</c:v>
                </c:pt>
                <c:pt idx="1468">
                  <c:v>5477.451</c:v>
                </c:pt>
                <c:pt idx="1469">
                  <c:v>6260.9889999999996</c:v>
                </c:pt>
                <c:pt idx="1470">
                  <c:v>5259.8370000000004</c:v>
                </c:pt>
                <c:pt idx="1471">
                  <c:v>4348.3509999999997</c:v>
                </c:pt>
                <c:pt idx="1472">
                  <c:v>4366.585</c:v>
                </c:pt>
                <c:pt idx="1473">
                  <c:v>4841.759</c:v>
                </c:pt>
                <c:pt idx="1474">
                  <c:v>3650.65</c:v>
                </c:pt>
                <c:pt idx="1475">
                  <c:v>2060.8670000000002</c:v>
                </c:pt>
                <c:pt idx="1476">
                  <c:v>1790.2149999999999</c:v>
                </c:pt>
                <c:pt idx="1477">
                  <c:v>2495.2150000000001</c:v>
                </c:pt>
                <c:pt idx="1478">
                  <c:v>2627.7049999999999</c:v>
                </c:pt>
                <c:pt idx="1479">
                  <c:v>2593.692</c:v>
                </c:pt>
                <c:pt idx="1480">
                  <c:v>4075.8820000000001</c:v>
                </c:pt>
                <c:pt idx="1481">
                  <c:v>2774.585</c:v>
                </c:pt>
                <c:pt idx="1482">
                  <c:v>2200.8020000000001</c:v>
                </c:pt>
                <c:pt idx="1483">
                  <c:v>1262.7</c:v>
                </c:pt>
                <c:pt idx="1484">
                  <c:v>2653.72</c:v>
                </c:pt>
                <c:pt idx="1485">
                  <c:v>2804.4229999999998</c:v>
                </c:pt>
                <c:pt idx="1486">
                  <c:v>2894.288</c:v>
                </c:pt>
                <c:pt idx="1487">
                  <c:v>3967.8</c:v>
                </c:pt>
                <c:pt idx="1488">
                  <c:v>3030.2840000000001</c:v>
                </c:pt>
                <c:pt idx="1489">
                  <c:v>2195.3470000000002</c:v>
                </c:pt>
                <c:pt idx="1490">
                  <c:v>2638.4749999999999</c:v>
                </c:pt>
                <c:pt idx="1491">
                  <c:v>3344.7440000000001</c:v>
                </c:pt>
                <c:pt idx="1492">
                  <c:v>3845.654</c:v>
                </c:pt>
                <c:pt idx="1493">
                  <c:v>4292.9070000000002</c:v>
                </c:pt>
                <c:pt idx="1494">
                  <c:v>3844.5839999999998</c:v>
                </c:pt>
                <c:pt idx="1495">
                  <c:v>4037.0990000000002</c:v>
                </c:pt>
                <c:pt idx="1496">
                  <c:v>3349.873</c:v>
                </c:pt>
                <c:pt idx="1497">
                  <c:v>3877.835</c:v>
                </c:pt>
                <c:pt idx="1498">
                  <c:v>5672.7560000000003</c:v>
                </c:pt>
                <c:pt idx="1499">
                  <c:v>4337.4589999999998</c:v>
                </c:pt>
                <c:pt idx="1500">
                  <c:v>4507.3580000000002</c:v>
                </c:pt>
                <c:pt idx="1501">
                  <c:v>3570.44</c:v>
                </c:pt>
                <c:pt idx="1502">
                  <c:v>2811.9140000000002</c:v>
                </c:pt>
                <c:pt idx="1503">
                  <c:v>1862.45</c:v>
                </c:pt>
                <c:pt idx="1504">
                  <c:v>3506.6039999999998</c:v>
                </c:pt>
                <c:pt idx="1505">
                  <c:v>3436.2260000000001</c:v>
                </c:pt>
                <c:pt idx="1506">
                  <c:v>1785.61</c:v>
                </c:pt>
                <c:pt idx="1507">
                  <c:v>2813.3339999999998</c:v>
                </c:pt>
                <c:pt idx="1508">
                  <c:v>1346.92</c:v>
                </c:pt>
                <c:pt idx="1509">
                  <c:v>1184.4580000000001</c:v>
                </c:pt>
                <c:pt idx="1510">
                  <c:v>1506.2650000000001</c:v>
                </c:pt>
                <c:pt idx="1511">
                  <c:v>3439.5120000000002</c:v>
                </c:pt>
                <c:pt idx="1512">
                  <c:v>3537.895</c:v>
                </c:pt>
                <c:pt idx="1513">
                  <c:v>4376.0739999999996</c:v>
                </c:pt>
                <c:pt idx="1514">
                  <c:v>4131.8680000000004</c:v>
                </c:pt>
                <c:pt idx="1515">
                  <c:v>4018.2919999999999</c:v>
                </c:pt>
                <c:pt idx="1516">
                  <c:v>4082.9389999999999</c:v>
                </c:pt>
                <c:pt idx="1517">
                  <c:v>3758.0790000000002</c:v>
                </c:pt>
                <c:pt idx="1518">
                  <c:v>3964.9490000000001</c:v>
                </c:pt>
                <c:pt idx="1519">
                  <c:v>4583.0780000000004</c:v>
                </c:pt>
                <c:pt idx="1520">
                  <c:v>2734.7719999999999</c:v>
                </c:pt>
                <c:pt idx="1521">
                  <c:v>1011.904</c:v>
                </c:pt>
                <c:pt idx="1522">
                  <c:v>1383.029</c:v>
                </c:pt>
                <c:pt idx="1523">
                  <c:v>1164.402</c:v>
                </c:pt>
                <c:pt idx="1524">
                  <c:v>1295.752</c:v>
                </c:pt>
                <c:pt idx="1525">
                  <c:v>2192.6010000000001</c:v>
                </c:pt>
                <c:pt idx="1526">
                  <c:v>3430.6880000000001</c:v>
                </c:pt>
                <c:pt idx="1527">
                  <c:v>4727.4790000000003</c:v>
                </c:pt>
                <c:pt idx="1528">
                  <c:v>4328.5320000000002</c:v>
                </c:pt>
                <c:pt idx="1529">
                  <c:v>3830.3719999999998</c:v>
                </c:pt>
                <c:pt idx="1530">
                  <c:v>1605.423</c:v>
                </c:pt>
                <c:pt idx="1531">
                  <c:v>2091.0619999999999</c:v>
                </c:pt>
                <c:pt idx="1532">
                  <c:v>3264.201</c:v>
                </c:pt>
                <c:pt idx="1533">
                  <c:v>2090.7930000000001</c:v>
                </c:pt>
                <c:pt idx="1534">
                  <c:v>1573.4570000000001</c:v>
                </c:pt>
                <c:pt idx="1535">
                  <c:v>1421.587</c:v>
                </c:pt>
                <c:pt idx="1536">
                  <c:v>4223.6270000000004</c:v>
                </c:pt>
                <c:pt idx="1537">
                  <c:v>3346.6689999999999</c:v>
                </c:pt>
                <c:pt idx="1538">
                  <c:v>2080.7220000000002</c:v>
                </c:pt>
                <c:pt idx="1539">
                  <c:v>1820.15</c:v>
                </c:pt>
                <c:pt idx="1540">
                  <c:v>2235.4090000000001</c:v>
                </c:pt>
                <c:pt idx="1541">
                  <c:v>2008.0170000000001</c:v>
                </c:pt>
                <c:pt idx="1542">
                  <c:v>1795.04</c:v>
                </c:pt>
                <c:pt idx="1543">
                  <c:v>2566.2759999999998</c:v>
                </c:pt>
                <c:pt idx="1544">
                  <c:v>2487.5569999999998</c:v>
                </c:pt>
                <c:pt idx="1545">
                  <c:v>2952.9470000000001</c:v>
                </c:pt>
                <c:pt idx="1546">
                  <c:v>2986.5970000000002</c:v>
                </c:pt>
                <c:pt idx="1547">
                  <c:v>3434.2710000000002</c:v>
                </c:pt>
                <c:pt idx="1548">
                  <c:v>3932.576</c:v>
                </c:pt>
                <c:pt idx="1549">
                  <c:v>4090.7559999999999</c:v>
                </c:pt>
                <c:pt idx="1550">
                  <c:v>4251.598</c:v>
                </c:pt>
                <c:pt idx="1551">
                  <c:v>4199.6409999999996</c:v>
                </c:pt>
                <c:pt idx="1552">
                  <c:v>3891.3049999999998</c:v>
                </c:pt>
                <c:pt idx="1553">
                  <c:v>3648.13</c:v>
                </c:pt>
                <c:pt idx="1554">
                  <c:v>4322.1670000000004</c:v>
                </c:pt>
                <c:pt idx="1555">
                  <c:v>3787.8110000000001</c:v>
                </c:pt>
                <c:pt idx="1556">
                  <c:v>3122.1280000000002</c:v>
                </c:pt>
                <c:pt idx="1557">
                  <c:v>2926.1990000000001</c:v>
                </c:pt>
                <c:pt idx="1558">
                  <c:v>2904.2080000000001</c:v>
                </c:pt>
                <c:pt idx="1559">
                  <c:v>820.88070000000005</c:v>
                </c:pt>
                <c:pt idx="1560">
                  <c:v>504.62509999999997</c:v>
                </c:pt>
                <c:pt idx="1561">
                  <c:v>1336.96</c:v>
                </c:pt>
                <c:pt idx="1562">
                  <c:v>924.09739999999999</c:v>
                </c:pt>
                <c:pt idx="1563">
                  <c:v>1152.7919999999999</c:v>
                </c:pt>
                <c:pt idx="1564">
                  <c:v>2123.4450000000002</c:v>
                </c:pt>
                <c:pt idx="1565">
                  <c:v>2109.3200000000002</c:v>
                </c:pt>
                <c:pt idx="1566">
                  <c:v>2182.3649999999998</c:v>
                </c:pt>
                <c:pt idx="1567">
                  <c:v>2259.683</c:v>
                </c:pt>
                <c:pt idx="1568">
                  <c:v>1940.6130000000001</c:v>
                </c:pt>
                <c:pt idx="1569">
                  <c:v>2370.04</c:v>
                </c:pt>
                <c:pt idx="1570">
                  <c:v>1980.2180000000001</c:v>
                </c:pt>
                <c:pt idx="1571">
                  <c:v>2000.7560000000001</c:v>
                </c:pt>
                <c:pt idx="1572">
                  <c:v>1826.596</c:v>
                </c:pt>
                <c:pt idx="1573">
                  <c:v>1889.268</c:v>
                </c:pt>
                <c:pt idx="1574">
                  <c:v>1485.162</c:v>
                </c:pt>
                <c:pt idx="1575">
                  <c:v>619.05160000000001</c:v>
                </c:pt>
                <c:pt idx="1576">
                  <c:v>1937.818</c:v>
                </c:pt>
                <c:pt idx="1577">
                  <c:v>2161.8969999999999</c:v>
                </c:pt>
                <c:pt idx="1578">
                  <c:v>2183.4119999999998</c:v>
                </c:pt>
                <c:pt idx="1579">
                  <c:v>2650.5479999999998</c:v>
                </c:pt>
                <c:pt idx="1580">
                  <c:v>3068.674</c:v>
                </c:pt>
                <c:pt idx="1581">
                  <c:v>3818.0610000000001</c:v>
                </c:pt>
                <c:pt idx="1582">
                  <c:v>4697.49</c:v>
                </c:pt>
                <c:pt idx="1583">
                  <c:v>5936.4059999999999</c:v>
                </c:pt>
                <c:pt idx="1584">
                  <c:v>6308.6229999999996</c:v>
                </c:pt>
                <c:pt idx="1585">
                  <c:v>6672.52</c:v>
                </c:pt>
                <c:pt idx="1586">
                  <c:v>5456.9489999999996</c:v>
                </c:pt>
                <c:pt idx="1587">
                  <c:v>3909.9679999999998</c:v>
                </c:pt>
                <c:pt idx="1588">
                  <c:v>2898.63</c:v>
                </c:pt>
                <c:pt idx="1589">
                  <c:v>3224.424</c:v>
                </c:pt>
                <c:pt idx="1590">
                  <c:v>2960.2359999999999</c:v>
                </c:pt>
                <c:pt idx="1591">
                  <c:v>3632.2130000000002</c:v>
                </c:pt>
                <c:pt idx="1592">
                  <c:v>3260.643</c:v>
                </c:pt>
                <c:pt idx="1593">
                  <c:v>2828.114</c:v>
                </c:pt>
                <c:pt idx="1594">
                  <c:v>4116.0649999999996</c:v>
                </c:pt>
                <c:pt idx="1595">
                  <c:v>5705.5690000000004</c:v>
                </c:pt>
                <c:pt idx="1596">
                  <c:v>5745.36</c:v>
                </c:pt>
                <c:pt idx="1597">
                  <c:v>6787.942</c:v>
                </c:pt>
                <c:pt idx="1598">
                  <c:v>6364.3230000000003</c:v>
                </c:pt>
                <c:pt idx="1599">
                  <c:v>2369.096</c:v>
                </c:pt>
                <c:pt idx="1600">
                  <c:v>6948.9989999999998</c:v>
                </c:pt>
                <c:pt idx="1601">
                  <c:v>3066.0010000000002</c:v>
                </c:pt>
                <c:pt idx="1602">
                  <c:v>3455.86</c:v>
                </c:pt>
                <c:pt idx="1603">
                  <c:v>3443.2739999999999</c:v>
                </c:pt>
                <c:pt idx="1604">
                  <c:v>3618.741</c:v>
                </c:pt>
                <c:pt idx="1605">
                  <c:v>2765.2550000000001</c:v>
                </c:pt>
                <c:pt idx="1606">
                  <c:v>4106.8270000000002</c:v>
                </c:pt>
                <c:pt idx="1607">
                  <c:v>4060.9189999999999</c:v>
                </c:pt>
                <c:pt idx="1608">
                  <c:v>3723.9229999999998</c:v>
                </c:pt>
                <c:pt idx="1609">
                  <c:v>2612.3580000000002</c:v>
                </c:pt>
                <c:pt idx="1610">
                  <c:v>5637.9579999999996</c:v>
                </c:pt>
                <c:pt idx="1611">
                  <c:v>4559.7209999999995</c:v>
                </c:pt>
                <c:pt idx="1612">
                  <c:v>4359.8720000000003</c:v>
                </c:pt>
                <c:pt idx="1613">
                  <c:v>3487.4859999999999</c:v>
                </c:pt>
                <c:pt idx="1614">
                  <c:v>3909.48</c:v>
                </c:pt>
                <c:pt idx="1615">
                  <c:v>5806.799</c:v>
                </c:pt>
                <c:pt idx="1616">
                  <c:v>6562.0190000000002</c:v>
                </c:pt>
                <c:pt idx="1617">
                  <c:v>5322.8649999999998</c:v>
                </c:pt>
                <c:pt idx="1618">
                  <c:v>1662.4880000000001</c:v>
                </c:pt>
                <c:pt idx="1619">
                  <c:v>1749.92</c:v>
                </c:pt>
                <c:pt idx="1620">
                  <c:v>2578.9459999999999</c:v>
                </c:pt>
                <c:pt idx="1621">
                  <c:v>3024.3690000000001</c:v>
                </c:pt>
                <c:pt idx="1622">
                  <c:v>3233.95</c:v>
                </c:pt>
                <c:pt idx="1623">
                  <c:v>2650.6489999999999</c:v>
                </c:pt>
                <c:pt idx="1624">
                  <c:v>4813.8879999999999</c:v>
                </c:pt>
                <c:pt idx="1625">
                  <c:v>6036.768</c:v>
                </c:pt>
                <c:pt idx="1626">
                  <c:v>5572.5730000000003</c:v>
                </c:pt>
                <c:pt idx="1627">
                  <c:v>5522.6769999999997</c:v>
                </c:pt>
                <c:pt idx="1628">
                  <c:v>4586.7129999999997</c:v>
                </c:pt>
                <c:pt idx="1629">
                  <c:v>2293.549</c:v>
                </c:pt>
                <c:pt idx="1630">
                  <c:v>2788.5259999999998</c:v>
                </c:pt>
                <c:pt idx="1631">
                  <c:v>4175.0879999999997</c:v>
                </c:pt>
                <c:pt idx="1632">
                  <c:v>3449.3209999999999</c:v>
                </c:pt>
                <c:pt idx="1633">
                  <c:v>0</c:v>
                </c:pt>
                <c:pt idx="1634">
                  <c:v>1146.8779999999999</c:v>
                </c:pt>
                <c:pt idx="1635">
                  <c:v>0</c:v>
                </c:pt>
                <c:pt idx="1636">
                  <c:v>0</c:v>
                </c:pt>
                <c:pt idx="1637">
                  <c:v>0</c:v>
                </c:pt>
                <c:pt idx="1638">
                  <c:v>2181.1930000000002</c:v>
                </c:pt>
                <c:pt idx="1639">
                  <c:v>2271.808</c:v>
                </c:pt>
                <c:pt idx="1640">
                  <c:v>1039.4349999999999</c:v>
                </c:pt>
                <c:pt idx="1641">
                  <c:v>763.3374</c:v>
                </c:pt>
                <c:pt idx="1642">
                  <c:v>1768.1389999999999</c:v>
                </c:pt>
                <c:pt idx="1643">
                  <c:v>1723.7470000000001</c:v>
                </c:pt>
                <c:pt idx="1644">
                  <c:v>2222.846</c:v>
                </c:pt>
                <c:pt idx="1645">
                  <c:v>2472.2339999999999</c:v>
                </c:pt>
                <c:pt idx="1646">
                  <c:v>3965.3960000000002</c:v>
                </c:pt>
                <c:pt idx="1647">
                  <c:v>7164.9030000000002</c:v>
                </c:pt>
                <c:pt idx="1648">
                  <c:v>4985.5950000000003</c:v>
                </c:pt>
                <c:pt idx="1649">
                  <c:v>3219.125</c:v>
                </c:pt>
                <c:pt idx="1650">
                  <c:v>2690.7049999999999</c:v>
                </c:pt>
                <c:pt idx="1651">
                  <c:v>3984.366</c:v>
                </c:pt>
                <c:pt idx="1652">
                  <c:v>4627.3739999999998</c:v>
                </c:pt>
                <c:pt idx="1653">
                  <c:v>4287.8590000000004</c:v>
                </c:pt>
                <c:pt idx="1654">
                  <c:v>2985.8380000000002</c:v>
                </c:pt>
                <c:pt idx="1655">
                  <c:v>4240.8239999999996</c:v>
                </c:pt>
                <c:pt idx="1656">
                  <c:v>3155.6860000000001</c:v>
                </c:pt>
                <c:pt idx="1657">
                  <c:v>549.19880000000001</c:v>
                </c:pt>
                <c:pt idx="1658">
                  <c:v>721.59289999999999</c:v>
                </c:pt>
                <c:pt idx="1659">
                  <c:v>757.67639999999994</c:v>
                </c:pt>
                <c:pt idx="1660">
                  <c:v>1182.6110000000001</c:v>
                </c:pt>
                <c:pt idx="1661">
                  <c:v>1595.3009999999999</c:v>
                </c:pt>
                <c:pt idx="1662">
                  <c:v>3254.5410000000002</c:v>
                </c:pt>
                <c:pt idx="1663">
                  <c:v>2615.9989999999998</c:v>
                </c:pt>
                <c:pt idx="1664">
                  <c:v>4613.6419999999998</c:v>
                </c:pt>
                <c:pt idx="1665">
                  <c:v>1328.09</c:v>
                </c:pt>
                <c:pt idx="1666">
                  <c:v>2463.7559999999999</c:v>
                </c:pt>
                <c:pt idx="1667">
                  <c:v>1033.4269999999999</c:v>
                </c:pt>
                <c:pt idx="1668">
                  <c:v>5229.5230000000001</c:v>
                </c:pt>
                <c:pt idx="1669">
                  <c:v>2237.855</c:v>
                </c:pt>
                <c:pt idx="1670">
                  <c:v>1661.682</c:v>
                </c:pt>
                <c:pt idx="1671">
                  <c:v>387.25599999999997</c:v>
                </c:pt>
                <c:pt idx="1672">
                  <c:v>498.53370000000001</c:v>
                </c:pt>
                <c:pt idx="1673">
                  <c:v>2246.2060000000001</c:v>
                </c:pt>
                <c:pt idx="1674">
                  <c:v>694.32640000000004</c:v>
                </c:pt>
                <c:pt idx="1675">
                  <c:v>1847.5160000000001</c:v>
                </c:pt>
                <c:pt idx="1676">
                  <c:v>4863.192</c:v>
                </c:pt>
                <c:pt idx="1677">
                  <c:v>5811.85</c:v>
                </c:pt>
                <c:pt idx="1678">
                  <c:v>3676.8649999999998</c:v>
                </c:pt>
                <c:pt idx="1679">
                  <c:v>5408.2370000000001</c:v>
                </c:pt>
                <c:pt idx="1680">
                  <c:v>4174.1940000000004</c:v>
                </c:pt>
                <c:pt idx="1681">
                  <c:v>4837.72</c:v>
                </c:pt>
                <c:pt idx="1682">
                  <c:v>6124.366</c:v>
                </c:pt>
                <c:pt idx="1683">
                  <c:v>4197.04</c:v>
                </c:pt>
                <c:pt idx="1684">
                  <c:v>3821.569</c:v>
                </c:pt>
                <c:pt idx="1685">
                  <c:v>4993.5219999999999</c:v>
                </c:pt>
                <c:pt idx="1686">
                  <c:v>4499.8959999999997</c:v>
                </c:pt>
                <c:pt idx="1687">
                  <c:v>3176.9830000000002</c:v>
                </c:pt>
                <c:pt idx="1688">
                  <c:v>4629.9709999999995</c:v>
                </c:pt>
                <c:pt idx="1689">
                  <c:v>4546.7569999999996</c:v>
                </c:pt>
                <c:pt idx="1690">
                  <c:v>5120.7809999999999</c:v>
                </c:pt>
                <c:pt idx="1691">
                  <c:v>7128.11</c:v>
                </c:pt>
                <c:pt idx="1692">
                  <c:v>3712.3359999999998</c:v>
                </c:pt>
                <c:pt idx="1693">
                  <c:v>2349.2629999999999</c:v>
                </c:pt>
                <c:pt idx="1694">
                  <c:v>464.4221</c:v>
                </c:pt>
                <c:pt idx="1695">
                  <c:v>1779.72</c:v>
                </c:pt>
                <c:pt idx="1696">
                  <c:v>1526.029</c:v>
                </c:pt>
                <c:pt idx="1697">
                  <c:v>516.65679999999998</c:v>
                </c:pt>
                <c:pt idx="1698">
                  <c:v>0</c:v>
                </c:pt>
                <c:pt idx="1699">
                  <c:v>0</c:v>
                </c:pt>
                <c:pt idx="1700">
                  <c:v>0</c:v>
                </c:pt>
                <c:pt idx="1701">
                  <c:v>0</c:v>
                </c:pt>
                <c:pt idx="1702">
                  <c:v>0</c:v>
                </c:pt>
                <c:pt idx="1703">
                  <c:v>0</c:v>
                </c:pt>
                <c:pt idx="1704">
                  <c:v>3424.4340000000002</c:v>
                </c:pt>
                <c:pt idx="1705">
                  <c:v>3322.3530000000001</c:v>
                </c:pt>
                <c:pt idx="1706">
                  <c:v>4351.768</c:v>
                </c:pt>
                <c:pt idx="1707">
                  <c:v>1420.4659999999999</c:v>
                </c:pt>
                <c:pt idx="1708">
                  <c:v>1909.5170000000001</c:v>
                </c:pt>
                <c:pt idx="1709">
                  <c:v>2332.105</c:v>
                </c:pt>
                <c:pt idx="1710">
                  <c:v>2078.5970000000002</c:v>
                </c:pt>
                <c:pt idx="1711">
                  <c:v>1618.4770000000001</c:v>
                </c:pt>
                <c:pt idx="1712">
                  <c:v>971.42690000000005</c:v>
                </c:pt>
                <c:pt idx="1713">
                  <c:v>1193.318</c:v>
                </c:pt>
                <c:pt idx="1714">
                  <c:v>294.25670000000002</c:v>
                </c:pt>
                <c:pt idx="1715">
                  <c:v>2078.9119999999998</c:v>
                </c:pt>
                <c:pt idx="1716">
                  <c:v>3214.8969999999999</c:v>
                </c:pt>
                <c:pt idx="1717">
                  <c:v>2774.6489999999999</c:v>
                </c:pt>
                <c:pt idx="1718">
                  <c:v>3276.6309999999999</c:v>
                </c:pt>
                <c:pt idx="1719">
                  <c:v>2970.9940000000001</c:v>
                </c:pt>
                <c:pt idx="1720">
                  <c:v>187.98939999999999</c:v>
                </c:pt>
                <c:pt idx="1721">
                  <c:v>557.29240000000004</c:v>
                </c:pt>
                <c:pt idx="1722">
                  <c:v>2483.375</c:v>
                </c:pt>
                <c:pt idx="1723">
                  <c:v>2644.6419999999998</c:v>
                </c:pt>
                <c:pt idx="1724">
                  <c:v>5318.9669999999996</c:v>
                </c:pt>
                <c:pt idx="1725">
                  <c:v>3055.8420000000001</c:v>
                </c:pt>
                <c:pt idx="1726">
                  <c:v>945.74950000000001</c:v>
                </c:pt>
                <c:pt idx="1727">
                  <c:v>1661.5920000000001</c:v>
                </c:pt>
                <c:pt idx="1728">
                  <c:v>1874.576</c:v>
                </c:pt>
                <c:pt idx="1729">
                  <c:v>561.74720000000002</c:v>
                </c:pt>
                <c:pt idx="1730">
                  <c:v>488.89940000000001</c:v>
                </c:pt>
                <c:pt idx="1731">
                  <c:v>4042.7779999999998</c:v>
                </c:pt>
                <c:pt idx="1732">
                  <c:v>1809.748</c:v>
                </c:pt>
                <c:pt idx="1733">
                  <c:v>368.91899999999998</c:v>
                </c:pt>
                <c:pt idx="1734">
                  <c:v>161.80459999999999</c:v>
                </c:pt>
                <c:pt idx="1735">
                  <c:v>185.0873</c:v>
                </c:pt>
                <c:pt idx="1736">
                  <c:v>1789.604</c:v>
                </c:pt>
                <c:pt idx="1737">
                  <c:v>3445.6239999999998</c:v>
                </c:pt>
                <c:pt idx="1738">
                  <c:v>2321.828</c:v>
                </c:pt>
                <c:pt idx="1739">
                  <c:v>1011.318</c:v>
                </c:pt>
                <c:pt idx="1740">
                  <c:v>354.12549999999999</c:v>
                </c:pt>
                <c:pt idx="1741">
                  <c:v>804.94500000000005</c:v>
                </c:pt>
                <c:pt idx="1742">
                  <c:v>1834.0229999999999</c:v>
                </c:pt>
                <c:pt idx="1743">
                  <c:v>6015.5389999999998</c:v>
                </c:pt>
                <c:pt idx="1744">
                  <c:v>3896.4760000000001</c:v>
                </c:pt>
                <c:pt idx="1745">
                  <c:v>4540.26</c:v>
                </c:pt>
                <c:pt idx="1746">
                  <c:v>2305.6990000000001</c:v>
                </c:pt>
                <c:pt idx="1747">
                  <c:v>4269.6350000000002</c:v>
                </c:pt>
                <c:pt idx="1748">
                  <c:v>5695.6049999999996</c:v>
                </c:pt>
                <c:pt idx="1749">
                  <c:v>4829.6840000000002</c:v>
                </c:pt>
                <c:pt idx="1750">
                  <c:v>1778.9369999999999</c:v>
                </c:pt>
                <c:pt idx="1751">
                  <c:v>1642.492</c:v>
                </c:pt>
                <c:pt idx="1752">
                  <c:v>1190.066</c:v>
                </c:pt>
                <c:pt idx="1753">
                  <c:v>218.4136</c:v>
                </c:pt>
                <c:pt idx="1754">
                  <c:v>894.19410000000005</c:v>
                </c:pt>
                <c:pt idx="1755">
                  <c:v>730.93330000000003</c:v>
                </c:pt>
                <c:pt idx="1756">
                  <c:v>881.83479999999997</c:v>
                </c:pt>
                <c:pt idx="1757">
                  <c:v>400.76440000000002</c:v>
                </c:pt>
                <c:pt idx="1758">
                  <c:v>2375.873</c:v>
                </c:pt>
                <c:pt idx="1759">
                  <c:v>2318.2759999999998</c:v>
                </c:pt>
                <c:pt idx="1760">
                  <c:v>2173.761</c:v>
                </c:pt>
                <c:pt idx="1761">
                  <c:v>2663.6590000000001</c:v>
                </c:pt>
                <c:pt idx="1762">
                  <c:v>2804.3110000000001</c:v>
                </c:pt>
                <c:pt idx="1763">
                  <c:v>1186.81</c:v>
                </c:pt>
                <c:pt idx="1764">
                  <c:v>687.67399999999998</c:v>
                </c:pt>
                <c:pt idx="1765">
                  <c:v>1093.001</c:v>
                </c:pt>
                <c:pt idx="1766">
                  <c:v>3067.4949999999999</c:v>
                </c:pt>
                <c:pt idx="1767">
                  <c:v>3019.9639999999999</c:v>
                </c:pt>
                <c:pt idx="1768">
                  <c:v>5082.4380000000001</c:v>
                </c:pt>
                <c:pt idx="1769">
                  <c:v>2495.0479999999998</c:v>
                </c:pt>
                <c:pt idx="1770">
                  <c:v>3056.973</c:v>
                </c:pt>
                <c:pt idx="1771">
                  <c:v>3502.549</c:v>
                </c:pt>
                <c:pt idx="1772">
                  <c:v>2648.9029999999998</c:v>
                </c:pt>
                <c:pt idx="1773">
                  <c:v>2163.5929999999998</c:v>
                </c:pt>
                <c:pt idx="1774">
                  <c:v>3178.9879999999998</c:v>
                </c:pt>
                <c:pt idx="1775">
                  <c:v>3179.6439999999998</c:v>
                </c:pt>
                <c:pt idx="1776">
                  <c:v>2262.8670000000002</c:v>
                </c:pt>
                <c:pt idx="1777">
                  <c:v>3962.9960000000001</c:v>
                </c:pt>
                <c:pt idx="1778">
                  <c:v>5671.0730000000003</c:v>
                </c:pt>
                <c:pt idx="1779">
                  <c:v>4705.7870000000003</c:v>
                </c:pt>
                <c:pt idx="1780">
                  <c:v>4209.9809999999998</c:v>
                </c:pt>
                <c:pt idx="1781">
                  <c:v>2252.596</c:v>
                </c:pt>
                <c:pt idx="1782">
                  <c:v>3471.1909999999998</c:v>
                </c:pt>
                <c:pt idx="1783">
                  <c:v>5236.7950000000001</c:v>
                </c:pt>
                <c:pt idx="1784">
                  <c:v>8624.41</c:v>
                </c:pt>
                <c:pt idx="1785">
                  <c:v>5766.7529999999997</c:v>
                </c:pt>
                <c:pt idx="1786">
                  <c:v>5857.1369999999997</c:v>
                </c:pt>
                <c:pt idx="1787">
                  <c:v>7438.6610000000001</c:v>
                </c:pt>
                <c:pt idx="1788">
                  <c:v>7151.3670000000002</c:v>
                </c:pt>
                <c:pt idx="1789">
                  <c:v>7416.857</c:v>
                </c:pt>
                <c:pt idx="1790">
                  <c:v>2881.8180000000002</c:v>
                </c:pt>
                <c:pt idx="1791">
                  <c:v>5307.2790000000005</c:v>
                </c:pt>
                <c:pt idx="1792">
                  <c:v>8158.4570000000003</c:v>
                </c:pt>
                <c:pt idx="1793">
                  <c:v>8753.5570000000007</c:v>
                </c:pt>
                <c:pt idx="1794">
                  <c:v>4758.4579999999996</c:v>
                </c:pt>
                <c:pt idx="1795">
                  <c:v>2437.3130000000001</c:v>
                </c:pt>
                <c:pt idx="1796">
                  <c:v>4931.84</c:v>
                </c:pt>
                <c:pt idx="1797">
                  <c:v>6066.32</c:v>
                </c:pt>
                <c:pt idx="1798">
                  <c:v>6793.1459999999997</c:v>
                </c:pt>
                <c:pt idx="1799">
                  <c:v>5508.2860000000001</c:v>
                </c:pt>
                <c:pt idx="1800">
                  <c:v>2786.386</c:v>
                </c:pt>
                <c:pt idx="1801">
                  <c:v>3787.7139999999999</c:v>
                </c:pt>
                <c:pt idx="1802">
                  <c:v>5234.8010000000004</c:v>
                </c:pt>
                <c:pt idx="1803">
                  <c:v>4083.1190000000001</c:v>
                </c:pt>
                <c:pt idx="1804">
                  <c:v>3122.154</c:v>
                </c:pt>
                <c:pt idx="1805">
                  <c:v>3570.069</c:v>
                </c:pt>
                <c:pt idx="1806">
                  <c:v>4065.098</c:v>
                </c:pt>
                <c:pt idx="1807">
                  <c:v>5354.3270000000002</c:v>
                </c:pt>
                <c:pt idx="1808">
                  <c:v>8011.1109999999999</c:v>
                </c:pt>
                <c:pt idx="1809">
                  <c:v>7455.2330000000002</c:v>
                </c:pt>
                <c:pt idx="1810">
                  <c:v>2953.1439999999998</c:v>
                </c:pt>
                <c:pt idx="1811">
                  <c:v>1387.123</c:v>
                </c:pt>
                <c:pt idx="1812">
                  <c:v>4068.8780000000002</c:v>
                </c:pt>
                <c:pt idx="1813">
                  <c:v>6251.192</c:v>
                </c:pt>
                <c:pt idx="1814">
                  <c:v>5295.7529999999997</c:v>
                </c:pt>
                <c:pt idx="1815">
                  <c:v>5976.098</c:v>
                </c:pt>
                <c:pt idx="1816">
                  <c:v>4873.4269999999997</c:v>
                </c:pt>
                <c:pt idx="1817">
                  <c:v>4621.317</c:v>
                </c:pt>
                <c:pt idx="1818">
                  <c:v>6480.1509999999998</c:v>
                </c:pt>
                <c:pt idx="1819">
                  <c:v>5975.0309999999999</c:v>
                </c:pt>
                <c:pt idx="1820">
                  <c:v>1974.164</c:v>
                </c:pt>
                <c:pt idx="1821">
                  <c:v>3778.8420000000001</c:v>
                </c:pt>
                <c:pt idx="1822">
                  <c:v>5351.7969999999996</c:v>
                </c:pt>
                <c:pt idx="1823">
                  <c:v>6519.2240000000002</c:v>
                </c:pt>
                <c:pt idx="1824">
                  <c:v>6835.4579999999996</c:v>
                </c:pt>
                <c:pt idx="1825">
                  <c:v>6605.7569999999996</c:v>
                </c:pt>
                <c:pt idx="1826">
                  <c:v>5701.6940000000004</c:v>
                </c:pt>
                <c:pt idx="1827">
                  <c:v>6525.3649999999998</c:v>
                </c:pt>
                <c:pt idx="1828">
                  <c:v>6001.1289999999999</c:v>
                </c:pt>
                <c:pt idx="1829">
                  <c:v>4523.4080000000004</c:v>
                </c:pt>
                <c:pt idx="1830">
                  <c:v>4244.5680000000002</c:v>
                </c:pt>
                <c:pt idx="1831">
                  <c:v>4215.9470000000001</c:v>
                </c:pt>
                <c:pt idx="1832">
                  <c:v>3355.8470000000002</c:v>
                </c:pt>
                <c:pt idx="1833">
                  <c:v>3198.817</c:v>
                </c:pt>
                <c:pt idx="1834">
                  <c:v>3645.8040000000001</c:v>
                </c:pt>
                <c:pt idx="1835">
                  <c:v>4779.6469999999999</c:v>
                </c:pt>
                <c:pt idx="1836">
                  <c:v>3637.2179999999998</c:v>
                </c:pt>
                <c:pt idx="1837">
                  <c:v>2540.038</c:v>
                </c:pt>
                <c:pt idx="1838">
                  <c:v>2338.5360000000001</c:v>
                </c:pt>
                <c:pt idx="1839">
                  <c:v>4207.1670000000004</c:v>
                </c:pt>
                <c:pt idx="1840">
                  <c:v>4559.1329999999998</c:v>
                </c:pt>
                <c:pt idx="1841">
                  <c:v>4989.9769999999999</c:v>
                </c:pt>
                <c:pt idx="1842">
                  <c:v>5193.049</c:v>
                </c:pt>
                <c:pt idx="1843">
                  <c:v>4255.2219999999998</c:v>
                </c:pt>
                <c:pt idx="1844">
                  <c:v>5367.1229999999996</c:v>
                </c:pt>
                <c:pt idx="1845">
                  <c:v>4969.1019999999999</c:v>
                </c:pt>
                <c:pt idx="1846">
                  <c:v>4126.9520000000002</c:v>
                </c:pt>
                <c:pt idx="1847">
                  <c:v>3592.2840000000001</c:v>
                </c:pt>
                <c:pt idx="1848">
                  <c:v>4408.5940000000001</c:v>
                </c:pt>
                <c:pt idx="1849">
                  <c:v>4801.7089999999998</c:v>
                </c:pt>
                <c:pt idx="1850">
                  <c:v>3672.4169999999999</c:v>
                </c:pt>
                <c:pt idx="1851">
                  <c:v>4238.9229999999998</c:v>
                </c:pt>
                <c:pt idx="1852">
                  <c:v>4215.085</c:v>
                </c:pt>
                <c:pt idx="1853">
                  <c:v>4733.1049999999996</c:v>
                </c:pt>
                <c:pt idx="1854">
                  <c:v>4760.2070000000003</c:v>
                </c:pt>
                <c:pt idx="1855">
                  <c:v>4454.78</c:v>
                </c:pt>
                <c:pt idx="1856">
                  <c:v>4612.0770000000002</c:v>
                </c:pt>
                <c:pt idx="1857">
                  <c:v>4006.7269999999999</c:v>
                </c:pt>
                <c:pt idx="1858">
                  <c:v>3525.7109999999998</c:v>
                </c:pt>
                <c:pt idx="1859">
                  <c:v>2859.7489999999998</c:v>
                </c:pt>
                <c:pt idx="1860">
                  <c:v>0</c:v>
                </c:pt>
                <c:pt idx="1861">
                  <c:v>0</c:v>
                </c:pt>
                <c:pt idx="1862">
                  <c:v>3843.6559999999999</c:v>
                </c:pt>
                <c:pt idx="1863">
                  <c:v>5791.4470000000001</c:v>
                </c:pt>
                <c:pt idx="1864">
                  <c:v>4348.9679999999998</c:v>
                </c:pt>
                <c:pt idx="1865">
                  <c:v>4633.9030000000002</c:v>
                </c:pt>
                <c:pt idx="1866">
                  <c:v>4425.7539999999999</c:v>
                </c:pt>
                <c:pt idx="1867">
                  <c:v>4838.625</c:v>
                </c:pt>
                <c:pt idx="1868">
                  <c:v>4934.3909999999996</c:v>
                </c:pt>
                <c:pt idx="1869">
                  <c:v>4560.2049999999999</c:v>
                </c:pt>
                <c:pt idx="1870">
                  <c:v>4352.8469999999998</c:v>
                </c:pt>
                <c:pt idx="1871">
                  <c:v>4594.93</c:v>
                </c:pt>
                <c:pt idx="1872">
                  <c:v>4124.3530000000001</c:v>
                </c:pt>
                <c:pt idx="1873">
                  <c:v>4139.6180000000004</c:v>
                </c:pt>
                <c:pt idx="1874">
                  <c:v>4736.2070000000003</c:v>
                </c:pt>
                <c:pt idx="1875">
                  <c:v>4513.232</c:v>
                </c:pt>
                <c:pt idx="1876">
                  <c:v>4228.6289999999999</c:v>
                </c:pt>
                <c:pt idx="1877">
                  <c:v>4395.8370000000004</c:v>
                </c:pt>
                <c:pt idx="1878">
                  <c:v>4236.567</c:v>
                </c:pt>
                <c:pt idx="1879">
                  <c:v>4657.4390000000003</c:v>
                </c:pt>
                <c:pt idx="1880">
                  <c:v>4056.8310000000001</c:v>
                </c:pt>
                <c:pt idx="1881">
                  <c:v>2972.6060000000002</c:v>
                </c:pt>
                <c:pt idx="1882">
                  <c:v>3010.6880000000001</c:v>
                </c:pt>
                <c:pt idx="1883">
                  <c:v>3251.5050000000001</c:v>
                </c:pt>
                <c:pt idx="1884">
                  <c:v>3554.22</c:v>
                </c:pt>
                <c:pt idx="1885">
                  <c:v>3716.9679999999998</c:v>
                </c:pt>
                <c:pt idx="1886">
                  <c:v>3173.1689999999999</c:v>
                </c:pt>
                <c:pt idx="1887">
                  <c:v>3147.174</c:v>
                </c:pt>
                <c:pt idx="1888">
                  <c:v>2971.6370000000002</c:v>
                </c:pt>
                <c:pt idx="1889">
                  <c:v>1847.9480000000001</c:v>
                </c:pt>
                <c:pt idx="1890">
                  <c:v>2366.3440000000001</c:v>
                </c:pt>
                <c:pt idx="1891">
                  <c:v>1579.2080000000001</c:v>
                </c:pt>
                <c:pt idx="1892">
                  <c:v>835.29449999999997</c:v>
                </c:pt>
                <c:pt idx="1893">
                  <c:v>1640.328</c:v>
                </c:pt>
                <c:pt idx="1894">
                  <c:v>865.8546</c:v>
                </c:pt>
                <c:pt idx="1895">
                  <c:v>739.97069999999997</c:v>
                </c:pt>
                <c:pt idx="1896">
                  <c:v>1363.5329999999999</c:v>
                </c:pt>
                <c:pt idx="1897">
                  <c:v>1716.3230000000001</c:v>
                </c:pt>
                <c:pt idx="1898">
                  <c:v>1838.6420000000001</c:v>
                </c:pt>
                <c:pt idx="1899">
                  <c:v>1531.377</c:v>
                </c:pt>
                <c:pt idx="1900">
                  <c:v>1577.171</c:v>
                </c:pt>
                <c:pt idx="1901">
                  <c:v>2264.69</c:v>
                </c:pt>
                <c:pt idx="1902">
                  <c:v>2173.4749999999999</c:v>
                </c:pt>
                <c:pt idx="1903">
                  <c:v>1754.664</c:v>
                </c:pt>
                <c:pt idx="1904">
                  <c:v>1459.6569999999999</c:v>
                </c:pt>
                <c:pt idx="1905">
                  <c:v>1787.2629999999999</c:v>
                </c:pt>
                <c:pt idx="1906">
                  <c:v>2619.902</c:v>
                </c:pt>
                <c:pt idx="1907">
                  <c:v>2280.886</c:v>
                </c:pt>
                <c:pt idx="1908">
                  <c:v>2960.58</c:v>
                </c:pt>
                <c:pt idx="1909">
                  <c:v>3940.759</c:v>
                </c:pt>
                <c:pt idx="1910">
                  <c:v>2514.7739999999999</c:v>
                </c:pt>
                <c:pt idx="1911">
                  <c:v>2402.7339999999999</c:v>
                </c:pt>
                <c:pt idx="1912">
                  <c:v>4058.0430000000001</c:v>
                </c:pt>
                <c:pt idx="1913">
                  <c:v>4454.7139999999999</c:v>
                </c:pt>
                <c:pt idx="1914">
                  <c:v>3231.652</c:v>
                </c:pt>
                <c:pt idx="1915">
                  <c:v>1166.403</c:v>
                </c:pt>
                <c:pt idx="1916">
                  <c:v>390.92219999999998</c:v>
                </c:pt>
                <c:pt idx="1917">
                  <c:v>944.3537</c:v>
                </c:pt>
                <c:pt idx="1918">
                  <c:v>2133.7399999999998</c:v>
                </c:pt>
                <c:pt idx="1919">
                  <c:v>1954.5619999999999</c:v>
                </c:pt>
                <c:pt idx="1920">
                  <c:v>1665.761</c:v>
                </c:pt>
                <c:pt idx="1921">
                  <c:v>1519.8050000000001</c:v>
                </c:pt>
                <c:pt idx="1922">
                  <c:v>2300.6840000000002</c:v>
                </c:pt>
                <c:pt idx="1923">
                  <c:v>2966.5830000000001</c:v>
                </c:pt>
                <c:pt idx="1924">
                  <c:v>2617.3069999999998</c:v>
                </c:pt>
                <c:pt idx="1925">
                  <c:v>2025.7190000000001</c:v>
                </c:pt>
                <c:pt idx="1926">
                  <c:v>3464.9769999999999</c:v>
                </c:pt>
                <c:pt idx="1927">
                  <c:v>2932.0790000000002</c:v>
                </c:pt>
                <c:pt idx="1928">
                  <c:v>3213.3359999999998</c:v>
                </c:pt>
                <c:pt idx="1929">
                  <c:v>3841.2829999999999</c:v>
                </c:pt>
                <c:pt idx="1930">
                  <c:v>3367.1509999999998</c:v>
                </c:pt>
                <c:pt idx="1931">
                  <c:v>2691.884</c:v>
                </c:pt>
                <c:pt idx="1932">
                  <c:v>2211.6909999999998</c:v>
                </c:pt>
                <c:pt idx="1933">
                  <c:v>2948.3009999999999</c:v>
                </c:pt>
                <c:pt idx="1934">
                  <c:v>2677.9940000000001</c:v>
                </c:pt>
                <c:pt idx="1935">
                  <c:v>2873.66</c:v>
                </c:pt>
                <c:pt idx="1936">
                  <c:v>3451.5540000000001</c:v>
                </c:pt>
                <c:pt idx="1937">
                  <c:v>2568.404</c:v>
                </c:pt>
                <c:pt idx="1938">
                  <c:v>2392.2719999999999</c:v>
                </c:pt>
                <c:pt idx="1939">
                  <c:v>2015.7180000000001</c:v>
                </c:pt>
                <c:pt idx="1940">
                  <c:v>1558.009</c:v>
                </c:pt>
                <c:pt idx="1941">
                  <c:v>2151.5149999999999</c:v>
                </c:pt>
                <c:pt idx="1942">
                  <c:v>1672.7560000000001</c:v>
                </c:pt>
                <c:pt idx="1943">
                  <c:v>1177.845</c:v>
                </c:pt>
                <c:pt idx="1944">
                  <c:v>1419.6210000000001</c:v>
                </c:pt>
                <c:pt idx="1945">
                  <c:v>1408.655</c:v>
                </c:pt>
                <c:pt idx="1946">
                  <c:v>2981.22</c:v>
                </c:pt>
                <c:pt idx="1947">
                  <c:v>2585.3290000000002</c:v>
                </c:pt>
                <c:pt idx="1948">
                  <c:v>1982.9390000000001</c:v>
                </c:pt>
                <c:pt idx="1949">
                  <c:v>2102.0819999999999</c:v>
                </c:pt>
                <c:pt idx="1950">
                  <c:v>1920.9829999999999</c:v>
                </c:pt>
                <c:pt idx="1951">
                  <c:v>3677.442</c:v>
                </c:pt>
                <c:pt idx="1952">
                  <c:v>3078.8240000000001</c:v>
                </c:pt>
                <c:pt idx="1953">
                  <c:v>2602.9169999999999</c:v>
                </c:pt>
                <c:pt idx="1954">
                  <c:v>2879.8139999999999</c:v>
                </c:pt>
                <c:pt idx="1955">
                  <c:v>4592.6909999999998</c:v>
                </c:pt>
                <c:pt idx="1956">
                  <c:v>8264.9240000000009</c:v>
                </c:pt>
                <c:pt idx="1957">
                  <c:v>6615.8720000000003</c:v>
                </c:pt>
                <c:pt idx="1958">
                  <c:v>7014.8090000000002</c:v>
                </c:pt>
                <c:pt idx="1959">
                  <c:v>7547.585</c:v>
                </c:pt>
                <c:pt idx="1960">
                  <c:v>5823.0630000000001</c:v>
                </c:pt>
                <c:pt idx="1961">
                  <c:v>4037.6529999999998</c:v>
                </c:pt>
                <c:pt idx="1962">
                  <c:v>3675.9169999999999</c:v>
                </c:pt>
                <c:pt idx="1963">
                  <c:v>4296.0079999999998</c:v>
                </c:pt>
                <c:pt idx="1964">
                  <c:v>4718.6530000000002</c:v>
                </c:pt>
                <c:pt idx="1965">
                  <c:v>2818.7979999999998</c:v>
                </c:pt>
                <c:pt idx="1966">
                  <c:v>4387.2730000000001</c:v>
                </c:pt>
                <c:pt idx="1967">
                  <c:v>2509.79</c:v>
                </c:pt>
                <c:pt idx="1968">
                  <c:v>2460.54</c:v>
                </c:pt>
                <c:pt idx="1969">
                  <c:v>1156.3240000000001</c:v>
                </c:pt>
                <c:pt idx="1970">
                  <c:v>2119.145</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1430.8230000000001</c:v>
                </c:pt>
                <c:pt idx="1985">
                  <c:v>0</c:v>
                </c:pt>
                <c:pt idx="1986">
                  <c:v>0</c:v>
                </c:pt>
                <c:pt idx="1987">
                  <c:v>720.72109999999998</c:v>
                </c:pt>
                <c:pt idx="1988">
                  <c:v>0</c:v>
                </c:pt>
                <c:pt idx="1989">
                  <c:v>0</c:v>
                </c:pt>
                <c:pt idx="1990">
                  <c:v>2634.415</c:v>
                </c:pt>
                <c:pt idx="1991">
                  <c:v>3479.2310000000002</c:v>
                </c:pt>
                <c:pt idx="1992">
                  <c:v>3811.5720000000001</c:v>
                </c:pt>
                <c:pt idx="1993">
                  <c:v>1770.7550000000001</c:v>
                </c:pt>
                <c:pt idx="1994">
                  <c:v>1672.028</c:v>
                </c:pt>
                <c:pt idx="1995">
                  <c:v>992.23559999999998</c:v>
                </c:pt>
                <c:pt idx="1996">
                  <c:v>882.3578</c:v>
                </c:pt>
                <c:pt idx="1997">
                  <c:v>1253.817</c:v>
                </c:pt>
                <c:pt idx="1998">
                  <c:v>2809.4290000000001</c:v>
                </c:pt>
                <c:pt idx="1999">
                  <c:v>1998.4490000000001</c:v>
                </c:pt>
                <c:pt idx="2000">
                  <c:v>1749.1130000000001</c:v>
                </c:pt>
                <c:pt idx="2001">
                  <c:v>2801.1280000000002</c:v>
                </c:pt>
                <c:pt idx="2002">
                  <c:v>1356.211</c:v>
                </c:pt>
                <c:pt idx="2003">
                  <c:v>1378.721</c:v>
                </c:pt>
                <c:pt idx="2004">
                  <c:v>706.49739999999997</c:v>
                </c:pt>
                <c:pt idx="2005">
                  <c:v>900.05280000000005</c:v>
                </c:pt>
                <c:pt idx="2006">
                  <c:v>1477.085</c:v>
                </c:pt>
                <c:pt idx="2007">
                  <c:v>2685.7840000000001</c:v>
                </c:pt>
                <c:pt idx="2008">
                  <c:v>1943.664</c:v>
                </c:pt>
                <c:pt idx="2009">
                  <c:v>1908.999</c:v>
                </c:pt>
                <c:pt idx="2010">
                  <c:v>1651.472</c:v>
                </c:pt>
                <c:pt idx="2011">
                  <c:v>2426.7399999999998</c:v>
                </c:pt>
                <c:pt idx="2012">
                  <c:v>3555.5239999999999</c:v>
                </c:pt>
                <c:pt idx="2013">
                  <c:v>1611.7539999999999</c:v>
                </c:pt>
                <c:pt idx="2014">
                  <c:v>1118.94</c:v>
                </c:pt>
                <c:pt idx="2015">
                  <c:v>1097.7539999999999</c:v>
                </c:pt>
                <c:pt idx="2016">
                  <c:v>1523.624</c:v>
                </c:pt>
                <c:pt idx="2017">
                  <c:v>1488.1289999999999</c:v>
                </c:pt>
                <c:pt idx="2018">
                  <c:v>1518.8330000000001</c:v>
                </c:pt>
                <c:pt idx="2019">
                  <c:v>2159.5549999999998</c:v>
                </c:pt>
                <c:pt idx="2020">
                  <c:v>1438.7940000000001</c:v>
                </c:pt>
                <c:pt idx="2021">
                  <c:v>306.8254</c:v>
                </c:pt>
                <c:pt idx="2022">
                  <c:v>632.48659999999995</c:v>
                </c:pt>
                <c:pt idx="2023">
                  <c:v>359.28039999999999</c:v>
                </c:pt>
                <c:pt idx="2024">
                  <c:v>2331.89</c:v>
                </c:pt>
                <c:pt idx="2025">
                  <c:v>907.01589999999999</c:v>
                </c:pt>
                <c:pt idx="2026">
                  <c:v>233.17750000000001</c:v>
                </c:pt>
                <c:pt idx="2027">
                  <c:v>1163.53</c:v>
                </c:pt>
                <c:pt idx="2028">
                  <c:v>715.94569999999999</c:v>
                </c:pt>
                <c:pt idx="2029">
                  <c:v>1242.317</c:v>
                </c:pt>
                <c:pt idx="2030">
                  <c:v>1135.3530000000001</c:v>
                </c:pt>
                <c:pt idx="2031">
                  <c:v>1320.8920000000001</c:v>
                </c:pt>
                <c:pt idx="2032">
                  <c:v>1925.116</c:v>
                </c:pt>
                <c:pt idx="2033">
                  <c:v>1586.001</c:v>
                </c:pt>
                <c:pt idx="2034">
                  <c:v>239.91759999999999</c:v>
                </c:pt>
                <c:pt idx="2035">
                  <c:v>330.34629999999999</c:v>
                </c:pt>
                <c:pt idx="2036">
                  <c:v>2450.0839999999998</c:v>
                </c:pt>
                <c:pt idx="2037">
                  <c:v>948.23249999999996</c:v>
                </c:pt>
                <c:pt idx="2038">
                  <c:v>381.3295</c:v>
                </c:pt>
                <c:pt idx="2039">
                  <c:v>1931.818</c:v>
                </c:pt>
                <c:pt idx="2040">
                  <c:v>2192.7600000000002</c:v>
                </c:pt>
                <c:pt idx="2041">
                  <c:v>4022.672</c:v>
                </c:pt>
                <c:pt idx="2042">
                  <c:v>3561.375</c:v>
                </c:pt>
                <c:pt idx="2043">
                  <c:v>2243.453</c:v>
                </c:pt>
                <c:pt idx="2044">
                  <c:v>2812.799</c:v>
                </c:pt>
                <c:pt idx="2045">
                  <c:v>1504.1690000000001</c:v>
                </c:pt>
                <c:pt idx="2046">
                  <c:v>5713.8</c:v>
                </c:pt>
                <c:pt idx="2047">
                  <c:v>6294.692</c:v>
                </c:pt>
                <c:pt idx="2048">
                  <c:v>701.18889999999999</c:v>
                </c:pt>
                <c:pt idx="2049">
                  <c:v>1105.2329999999999</c:v>
                </c:pt>
                <c:pt idx="2050">
                  <c:v>205.96850000000001</c:v>
                </c:pt>
                <c:pt idx="2051">
                  <c:v>1321.491</c:v>
                </c:pt>
                <c:pt idx="2052">
                  <c:v>3312.5549999999998</c:v>
                </c:pt>
                <c:pt idx="2053">
                  <c:v>4326.1419999999998</c:v>
                </c:pt>
                <c:pt idx="2054">
                  <c:v>0</c:v>
                </c:pt>
                <c:pt idx="2055">
                  <c:v>0</c:v>
                </c:pt>
                <c:pt idx="2056">
                  <c:v>0</c:v>
                </c:pt>
                <c:pt idx="2057">
                  <c:v>0</c:v>
                </c:pt>
                <c:pt idx="2058">
                  <c:v>629.81780000000003</c:v>
                </c:pt>
                <c:pt idx="2059">
                  <c:v>331.86200000000002</c:v>
                </c:pt>
                <c:pt idx="2060">
                  <c:v>1441.1780000000001</c:v>
                </c:pt>
                <c:pt idx="2061">
                  <c:v>3714.18</c:v>
                </c:pt>
                <c:pt idx="2062">
                  <c:v>5534.348</c:v>
                </c:pt>
                <c:pt idx="2063">
                  <c:v>1459.546</c:v>
                </c:pt>
                <c:pt idx="2064">
                  <c:v>4453.366</c:v>
                </c:pt>
                <c:pt idx="2065">
                  <c:v>4828.8429999999998</c:v>
                </c:pt>
                <c:pt idx="2066">
                  <c:v>4477.549</c:v>
                </c:pt>
                <c:pt idx="2067">
                  <c:v>3590.567</c:v>
                </c:pt>
                <c:pt idx="2068">
                  <c:v>4409.777</c:v>
                </c:pt>
                <c:pt idx="2069">
                  <c:v>4555.4570000000003</c:v>
                </c:pt>
                <c:pt idx="2070">
                  <c:v>2082.7539999999999</c:v>
                </c:pt>
                <c:pt idx="2071">
                  <c:v>5012.9110000000001</c:v>
                </c:pt>
                <c:pt idx="2072">
                  <c:v>1954.5160000000001</c:v>
                </c:pt>
                <c:pt idx="2073">
                  <c:v>1341.6890000000001</c:v>
                </c:pt>
                <c:pt idx="2074">
                  <c:v>547.5068</c:v>
                </c:pt>
                <c:pt idx="2075">
                  <c:v>3060.0349999999999</c:v>
                </c:pt>
                <c:pt idx="2076">
                  <c:v>8250.82</c:v>
                </c:pt>
                <c:pt idx="2077">
                  <c:v>6213.1490000000003</c:v>
                </c:pt>
                <c:pt idx="2078">
                  <c:v>3786.3380000000002</c:v>
                </c:pt>
                <c:pt idx="2079">
                  <c:v>7276.6779999999999</c:v>
                </c:pt>
                <c:pt idx="2080">
                  <c:v>5799.3829999999998</c:v>
                </c:pt>
                <c:pt idx="2081">
                  <c:v>1445.259</c:v>
                </c:pt>
                <c:pt idx="2082">
                  <c:v>980.94780000000003</c:v>
                </c:pt>
                <c:pt idx="2083">
                  <c:v>2504.8609999999999</c:v>
                </c:pt>
                <c:pt idx="2084">
                  <c:v>4705.6120000000001</c:v>
                </c:pt>
                <c:pt idx="2085">
                  <c:v>5195.634</c:v>
                </c:pt>
                <c:pt idx="2086">
                  <c:v>4782.2290000000003</c:v>
                </c:pt>
                <c:pt idx="2087">
                  <c:v>5452.7169999999996</c:v>
                </c:pt>
                <c:pt idx="2088">
                  <c:v>4408.585</c:v>
                </c:pt>
                <c:pt idx="2089">
                  <c:v>2093.7629999999999</c:v>
                </c:pt>
                <c:pt idx="2090">
                  <c:v>1050.2429999999999</c:v>
                </c:pt>
                <c:pt idx="2091">
                  <c:v>2445.0419999999999</c:v>
                </c:pt>
                <c:pt idx="2092">
                  <c:v>0</c:v>
                </c:pt>
                <c:pt idx="2093">
                  <c:v>0</c:v>
                </c:pt>
                <c:pt idx="2094">
                  <c:v>2088.6819999999998</c:v>
                </c:pt>
                <c:pt idx="2095">
                  <c:v>0</c:v>
                </c:pt>
                <c:pt idx="2096">
                  <c:v>0</c:v>
                </c:pt>
                <c:pt idx="2097">
                  <c:v>0</c:v>
                </c:pt>
                <c:pt idx="2098">
                  <c:v>0</c:v>
                </c:pt>
                <c:pt idx="2099">
                  <c:v>0</c:v>
                </c:pt>
                <c:pt idx="2100">
                  <c:v>0</c:v>
                </c:pt>
                <c:pt idx="2101">
                  <c:v>0</c:v>
                </c:pt>
                <c:pt idx="2102">
                  <c:v>1876.095</c:v>
                </c:pt>
                <c:pt idx="2103">
                  <c:v>2281.2579999999998</c:v>
                </c:pt>
                <c:pt idx="2104">
                  <c:v>1644.2139999999999</c:v>
                </c:pt>
                <c:pt idx="2105">
                  <c:v>1192.396</c:v>
                </c:pt>
                <c:pt idx="2106">
                  <c:v>1762.1559999999999</c:v>
                </c:pt>
                <c:pt idx="2107">
                  <c:v>5780.4260000000004</c:v>
                </c:pt>
                <c:pt idx="2108">
                  <c:v>5224.576</c:v>
                </c:pt>
                <c:pt idx="2109">
                  <c:v>6230.69</c:v>
                </c:pt>
                <c:pt idx="2110">
                  <c:v>5240.3540000000003</c:v>
                </c:pt>
                <c:pt idx="2111">
                  <c:v>1989.826</c:v>
                </c:pt>
                <c:pt idx="2112">
                  <c:v>634.69579999999996</c:v>
                </c:pt>
                <c:pt idx="2113">
                  <c:v>1277.1010000000001</c:v>
                </c:pt>
                <c:pt idx="2114">
                  <c:v>3079.5250000000001</c:v>
                </c:pt>
                <c:pt idx="2115">
                  <c:v>5973.0429999999997</c:v>
                </c:pt>
                <c:pt idx="2116">
                  <c:v>2456.3139999999999</c:v>
                </c:pt>
                <c:pt idx="2117">
                  <c:v>3509.143</c:v>
                </c:pt>
                <c:pt idx="2118">
                  <c:v>3466.6979999999999</c:v>
                </c:pt>
                <c:pt idx="2119">
                  <c:v>4873.9660000000003</c:v>
                </c:pt>
                <c:pt idx="2120">
                  <c:v>2174.2130000000002</c:v>
                </c:pt>
                <c:pt idx="2121">
                  <c:v>4805.7280000000001</c:v>
                </c:pt>
                <c:pt idx="2122">
                  <c:v>4273.5519999999997</c:v>
                </c:pt>
                <c:pt idx="2123">
                  <c:v>2894.9259999999999</c:v>
                </c:pt>
                <c:pt idx="2124">
                  <c:v>2265.6999999999998</c:v>
                </c:pt>
                <c:pt idx="2125">
                  <c:v>5365.9</c:v>
                </c:pt>
                <c:pt idx="2126">
                  <c:v>6670.9449999999997</c:v>
                </c:pt>
                <c:pt idx="2127">
                  <c:v>5635.6130000000003</c:v>
                </c:pt>
                <c:pt idx="2128">
                  <c:v>1731.374</c:v>
                </c:pt>
                <c:pt idx="2129">
                  <c:v>4064.3130000000001</c:v>
                </c:pt>
                <c:pt idx="2130">
                  <c:v>3160.5940000000001</c:v>
                </c:pt>
                <c:pt idx="2131">
                  <c:v>3801.8069999999998</c:v>
                </c:pt>
                <c:pt idx="2132">
                  <c:v>5602.7089999999998</c:v>
                </c:pt>
                <c:pt idx="2133">
                  <c:v>5598.982</c:v>
                </c:pt>
                <c:pt idx="2134">
                  <c:v>5955.1959999999999</c:v>
                </c:pt>
                <c:pt idx="2135">
                  <c:v>7109.299</c:v>
                </c:pt>
                <c:pt idx="2136">
                  <c:v>9615.7530000000006</c:v>
                </c:pt>
                <c:pt idx="2137">
                  <c:v>10206.040000000001</c:v>
                </c:pt>
                <c:pt idx="2138">
                  <c:v>9051.4330000000009</c:v>
                </c:pt>
                <c:pt idx="2139">
                  <c:v>6787.6130000000003</c:v>
                </c:pt>
                <c:pt idx="2140">
                  <c:v>6050.2950000000001</c:v>
                </c:pt>
                <c:pt idx="2141">
                  <c:v>6866.1059999999998</c:v>
                </c:pt>
                <c:pt idx="2142">
                  <c:v>5226.2280000000001</c:v>
                </c:pt>
                <c:pt idx="2143">
                  <c:v>5165.9979999999996</c:v>
                </c:pt>
                <c:pt idx="2144">
                  <c:v>3945.8040000000001</c:v>
                </c:pt>
                <c:pt idx="2145">
                  <c:v>2303.7489999999998</c:v>
                </c:pt>
                <c:pt idx="2146">
                  <c:v>2913.5369999999998</c:v>
                </c:pt>
                <c:pt idx="2147">
                  <c:v>4918.72</c:v>
                </c:pt>
                <c:pt idx="2148">
                  <c:v>1787.95</c:v>
                </c:pt>
                <c:pt idx="2149">
                  <c:v>677.02440000000001</c:v>
                </c:pt>
                <c:pt idx="2150">
                  <c:v>1428.461</c:v>
                </c:pt>
                <c:pt idx="2151">
                  <c:v>1435.307</c:v>
                </c:pt>
                <c:pt idx="2152">
                  <c:v>524.69979999999998</c:v>
                </c:pt>
                <c:pt idx="2153">
                  <c:v>547.20180000000005</c:v>
                </c:pt>
                <c:pt idx="2154">
                  <c:v>1600.367</c:v>
                </c:pt>
                <c:pt idx="2155">
                  <c:v>981.91759999999999</c:v>
                </c:pt>
                <c:pt idx="2156">
                  <c:v>1212.7149999999999</c:v>
                </c:pt>
                <c:pt idx="2157">
                  <c:v>2031.5889999999999</c:v>
                </c:pt>
                <c:pt idx="2158">
                  <c:v>3488.9650000000001</c:v>
                </c:pt>
                <c:pt idx="2159">
                  <c:v>4005.29</c:v>
                </c:pt>
                <c:pt idx="2160">
                  <c:v>6704.9440000000004</c:v>
                </c:pt>
                <c:pt idx="2161">
                  <c:v>6836.62</c:v>
                </c:pt>
                <c:pt idx="2162">
                  <c:v>5007.5860000000002</c:v>
                </c:pt>
                <c:pt idx="2163">
                  <c:v>4798.6670000000004</c:v>
                </c:pt>
                <c:pt idx="2164">
                  <c:v>4670.62</c:v>
                </c:pt>
                <c:pt idx="2165">
                  <c:v>4916.8069999999998</c:v>
                </c:pt>
                <c:pt idx="2166">
                  <c:v>5580.777</c:v>
                </c:pt>
                <c:pt idx="2167">
                  <c:v>5208.8969999999999</c:v>
                </c:pt>
                <c:pt idx="2168">
                  <c:v>4738.5789999999997</c:v>
                </c:pt>
                <c:pt idx="2169">
                  <c:v>5936.0159999999996</c:v>
                </c:pt>
                <c:pt idx="2170">
                  <c:v>6015.8429999999998</c:v>
                </c:pt>
                <c:pt idx="2171">
                  <c:v>6424.3649999999998</c:v>
                </c:pt>
                <c:pt idx="2172">
                  <c:v>6508.3680000000004</c:v>
                </c:pt>
                <c:pt idx="2173">
                  <c:v>5324.0450000000001</c:v>
                </c:pt>
                <c:pt idx="2174">
                  <c:v>3236.1819999999998</c:v>
                </c:pt>
                <c:pt idx="2175">
                  <c:v>2149.0650000000001</c:v>
                </c:pt>
                <c:pt idx="2176">
                  <c:v>3608.12</c:v>
                </c:pt>
                <c:pt idx="2177">
                  <c:v>4481.5559999999996</c:v>
                </c:pt>
                <c:pt idx="2178">
                  <c:v>5541.808</c:v>
                </c:pt>
                <c:pt idx="2179">
                  <c:v>4658.5739999999996</c:v>
                </c:pt>
                <c:pt idx="2180">
                  <c:v>5251.7839999999997</c:v>
                </c:pt>
                <c:pt idx="2181">
                  <c:v>612.04049999999995</c:v>
                </c:pt>
                <c:pt idx="2182">
                  <c:v>598.00829999999996</c:v>
                </c:pt>
                <c:pt idx="2183">
                  <c:v>718.89449999999999</c:v>
                </c:pt>
                <c:pt idx="2184">
                  <c:v>584.21969999999999</c:v>
                </c:pt>
                <c:pt idx="2185">
                  <c:v>551.75360000000001</c:v>
                </c:pt>
                <c:pt idx="2186">
                  <c:v>560.12919999999997</c:v>
                </c:pt>
                <c:pt idx="2187">
                  <c:v>3489.3330000000001</c:v>
                </c:pt>
                <c:pt idx="2188">
                  <c:v>4241.9279999999999</c:v>
                </c:pt>
                <c:pt idx="2189">
                  <c:v>4574.3850000000002</c:v>
                </c:pt>
                <c:pt idx="2190">
                  <c:v>4833.5230000000001</c:v>
                </c:pt>
              </c:numCache>
            </c:numRef>
          </c:yVal>
          <c:smooth val="1"/>
          <c:extLst>
            <c:ext xmlns:c16="http://schemas.microsoft.com/office/drawing/2014/chart" uri="{C3380CC4-5D6E-409C-BE32-E72D297353CC}">
              <c16:uniqueId val="{00000000-A079-4E29-8EFE-F9DD88A1FADD}"/>
            </c:ext>
          </c:extLst>
        </c:ser>
        <c:ser>
          <c:idx val="1"/>
          <c:order val="1"/>
          <c:tx>
            <c:v>CLP19</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'Comp ECP24 PAP50'!$A$3:$A$2193</c:f>
              <c:numCache>
                <c:formatCode>m/d/yyyy</c:formatCode>
                <c:ptCount val="21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42753</c:v>
                </c:pt>
                <c:pt idx="18">
                  <c:v>42754</c:v>
                </c:pt>
                <c:pt idx="19">
                  <c:v>42755</c:v>
                </c:pt>
                <c:pt idx="20">
                  <c:v>42756</c:v>
                </c:pt>
                <c:pt idx="21">
                  <c:v>42757</c:v>
                </c:pt>
                <c:pt idx="22">
                  <c:v>42758</c:v>
                </c:pt>
                <c:pt idx="23">
                  <c:v>42759</c:v>
                </c:pt>
                <c:pt idx="24">
                  <c:v>42760</c:v>
                </c:pt>
                <c:pt idx="25">
                  <c:v>42761</c:v>
                </c:pt>
                <c:pt idx="26">
                  <c:v>42762</c:v>
                </c:pt>
                <c:pt idx="27">
                  <c:v>42763</c:v>
                </c:pt>
                <c:pt idx="28">
                  <c:v>42764</c:v>
                </c:pt>
                <c:pt idx="29">
                  <c:v>42765</c:v>
                </c:pt>
                <c:pt idx="30">
                  <c:v>42766</c:v>
                </c:pt>
                <c:pt idx="31">
                  <c:v>42767</c:v>
                </c:pt>
                <c:pt idx="32">
                  <c:v>42768</c:v>
                </c:pt>
                <c:pt idx="33">
                  <c:v>42769</c:v>
                </c:pt>
                <c:pt idx="34">
                  <c:v>42770</c:v>
                </c:pt>
                <c:pt idx="35">
                  <c:v>42771</c:v>
                </c:pt>
                <c:pt idx="36">
                  <c:v>42772</c:v>
                </c:pt>
                <c:pt idx="37">
                  <c:v>42773</c:v>
                </c:pt>
                <c:pt idx="38">
                  <c:v>42774</c:v>
                </c:pt>
                <c:pt idx="39">
                  <c:v>42775</c:v>
                </c:pt>
                <c:pt idx="40">
                  <c:v>42776</c:v>
                </c:pt>
                <c:pt idx="41">
                  <c:v>42777</c:v>
                </c:pt>
                <c:pt idx="42">
                  <c:v>42778</c:v>
                </c:pt>
                <c:pt idx="43">
                  <c:v>42779</c:v>
                </c:pt>
                <c:pt idx="44">
                  <c:v>42780</c:v>
                </c:pt>
                <c:pt idx="45">
                  <c:v>42781</c:v>
                </c:pt>
                <c:pt idx="46">
                  <c:v>42782</c:v>
                </c:pt>
                <c:pt idx="47">
                  <c:v>42783</c:v>
                </c:pt>
                <c:pt idx="48">
                  <c:v>42784</c:v>
                </c:pt>
                <c:pt idx="49">
                  <c:v>42785</c:v>
                </c:pt>
                <c:pt idx="50">
                  <c:v>42786</c:v>
                </c:pt>
                <c:pt idx="51">
                  <c:v>42787</c:v>
                </c:pt>
                <c:pt idx="52">
                  <c:v>42788</c:v>
                </c:pt>
                <c:pt idx="53">
                  <c:v>42789</c:v>
                </c:pt>
                <c:pt idx="54">
                  <c:v>42790</c:v>
                </c:pt>
                <c:pt idx="55">
                  <c:v>42791</c:v>
                </c:pt>
                <c:pt idx="56">
                  <c:v>42792</c:v>
                </c:pt>
                <c:pt idx="57">
                  <c:v>42793</c:v>
                </c:pt>
                <c:pt idx="58">
                  <c:v>42794</c:v>
                </c:pt>
                <c:pt idx="59">
                  <c:v>42795</c:v>
                </c:pt>
                <c:pt idx="60">
                  <c:v>42796</c:v>
                </c:pt>
                <c:pt idx="61">
                  <c:v>42797</c:v>
                </c:pt>
                <c:pt idx="62">
                  <c:v>42798</c:v>
                </c:pt>
                <c:pt idx="63">
                  <c:v>42799</c:v>
                </c:pt>
                <c:pt idx="64">
                  <c:v>42800</c:v>
                </c:pt>
                <c:pt idx="65">
                  <c:v>42801</c:v>
                </c:pt>
                <c:pt idx="66">
                  <c:v>42802</c:v>
                </c:pt>
                <c:pt idx="67">
                  <c:v>42803</c:v>
                </c:pt>
                <c:pt idx="68">
                  <c:v>42804</c:v>
                </c:pt>
                <c:pt idx="69">
                  <c:v>42805</c:v>
                </c:pt>
                <c:pt idx="70">
                  <c:v>42806</c:v>
                </c:pt>
                <c:pt idx="71">
                  <c:v>42807</c:v>
                </c:pt>
                <c:pt idx="72">
                  <c:v>42808</c:v>
                </c:pt>
                <c:pt idx="73">
                  <c:v>42809</c:v>
                </c:pt>
                <c:pt idx="74">
                  <c:v>42810</c:v>
                </c:pt>
                <c:pt idx="75">
                  <c:v>42811</c:v>
                </c:pt>
                <c:pt idx="76">
                  <c:v>42812</c:v>
                </c:pt>
                <c:pt idx="77">
                  <c:v>42813</c:v>
                </c:pt>
                <c:pt idx="78">
                  <c:v>42814</c:v>
                </c:pt>
                <c:pt idx="79">
                  <c:v>42815</c:v>
                </c:pt>
                <c:pt idx="80">
                  <c:v>42816</c:v>
                </c:pt>
                <c:pt idx="81">
                  <c:v>42817</c:v>
                </c:pt>
                <c:pt idx="82">
                  <c:v>42818</c:v>
                </c:pt>
                <c:pt idx="83">
                  <c:v>42819</c:v>
                </c:pt>
                <c:pt idx="84">
                  <c:v>42820</c:v>
                </c:pt>
                <c:pt idx="85">
                  <c:v>42821</c:v>
                </c:pt>
                <c:pt idx="86">
                  <c:v>42822</c:v>
                </c:pt>
                <c:pt idx="87">
                  <c:v>42823</c:v>
                </c:pt>
                <c:pt idx="88">
                  <c:v>42824</c:v>
                </c:pt>
                <c:pt idx="89">
                  <c:v>42825</c:v>
                </c:pt>
                <c:pt idx="90">
                  <c:v>42826</c:v>
                </c:pt>
                <c:pt idx="91">
                  <c:v>42827</c:v>
                </c:pt>
                <c:pt idx="92">
                  <c:v>42828</c:v>
                </c:pt>
                <c:pt idx="93">
                  <c:v>42829</c:v>
                </c:pt>
                <c:pt idx="94">
                  <c:v>42830</c:v>
                </c:pt>
                <c:pt idx="95">
                  <c:v>42831</c:v>
                </c:pt>
                <c:pt idx="96">
                  <c:v>42832</c:v>
                </c:pt>
                <c:pt idx="97">
                  <c:v>42833</c:v>
                </c:pt>
                <c:pt idx="98">
                  <c:v>42834</c:v>
                </c:pt>
                <c:pt idx="99">
                  <c:v>42835</c:v>
                </c:pt>
                <c:pt idx="100">
                  <c:v>42836</c:v>
                </c:pt>
                <c:pt idx="101">
                  <c:v>42837</c:v>
                </c:pt>
                <c:pt idx="102">
                  <c:v>42838</c:v>
                </c:pt>
                <c:pt idx="103">
                  <c:v>42839</c:v>
                </c:pt>
                <c:pt idx="104">
                  <c:v>42840</c:v>
                </c:pt>
                <c:pt idx="105">
                  <c:v>42841</c:v>
                </c:pt>
                <c:pt idx="106">
                  <c:v>42842</c:v>
                </c:pt>
                <c:pt idx="107">
                  <c:v>42843</c:v>
                </c:pt>
                <c:pt idx="108">
                  <c:v>42844</c:v>
                </c:pt>
                <c:pt idx="109">
                  <c:v>42845</c:v>
                </c:pt>
                <c:pt idx="110">
                  <c:v>42846</c:v>
                </c:pt>
                <c:pt idx="111">
                  <c:v>42847</c:v>
                </c:pt>
                <c:pt idx="112">
                  <c:v>42848</c:v>
                </c:pt>
                <c:pt idx="113">
                  <c:v>42849</c:v>
                </c:pt>
                <c:pt idx="114">
                  <c:v>42850</c:v>
                </c:pt>
                <c:pt idx="115">
                  <c:v>42851</c:v>
                </c:pt>
                <c:pt idx="116">
                  <c:v>42852</c:v>
                </c:pt>
                <c:pt idx="117">
                  <c:v>42853</c:v>
                </c:pt>
                <c:pt idx="118">
                  <c:v>42854</c:v>
                </c:pt>
                <c:pt idx="119">
                  <c:v>42855</c:v>
                </c:pt>
                <c:pt idx="120">
                  <c:v>42856</c:v>
                </c:pt>
                <c:pt idx="121">
                  <c:v>42857</c:v>
                </c:pt>
                <c:pt idx="122">
                  <c:v>42858</c:v>
                </c:pt>
                <c:pt idx="123">
                  <c:v>42859</c:v>
                </c:pt>
                <c:pt idx="124">
                  <c:v>42860</c:v>
                </c:pt>
                <c:pt idx="125">
                  <c:v>42861</c:v>
                </c:pt>
                <c:pt idx="126">
                  <c:v>42862</c:v>
                </c:pt>
                <c:pt idx="127">
                  <c:v>42863</c:v>
                </c:pt>
                <c:pt idx="128">
                  <c:v>42864</c:v>
                </c:pt>
                <c:pt idx="129">
                  <c:v>42865</c:v>
                </c:pt>
                <c:pt idx="130">
                  <c:v>42866</c:v>
                </c:pt>
                <c:pt idx="131">
                  <c:v>42867</c:v>
                </c:pt>
                <c:pt idx="132">
                  <c:v>42868</c:v>
                </c:pt>
                <c:pt idx="133">
                  <c:v>42869</c:v>
                </c:pt>
                <c:pt idx="134">
                  <c:v>42870</c:v>
                </c:pt>
                <c:pt idx="135">
                  <c:v>42871</c:v>
                </c:pt>
                <c:pt idx="136">
                  <c:v>42872</c:v>
                </c:pt>
                <c:pt idx="137">
                  <c:v>42873</c:v>
                </c:pt>
                <c:pt idx="138">
                  <c:v>42874</c:v>
                </c:pt>
                <c:pt idx="139">
                  <c:v>42875</c:v>
                </c:pt>
                <c:pt idx="140">
                  <c:v>42876</c:v>
                </c:pt>
                <c:pt idx="141">
                  <c:v>42877</c:v>
                </c:pt>
                <c:pt idx="142">
                  <c:v>42878</c:v>
                </c:pt>
                <c:pt idx="143">
                  <c:v>42879</c:v>
                </c:pt>
                <c:pt idx="144">
                  <c:v>42880</c:v>
                </c:pt>
                <c:pt idx="145">
                  <c:v>42881</c:v>
                </c:pt>
                <c:pt idx="146">
                  <c:v>42882</c:v>
                </c:pt>
                <c:pt idx="147">
                  <c:v>42883</c:v>
                </c:pt>
                <c:pt idx="148">
                  <c:v>42884</c:v>
                </c:pt>
                <c:pt idx="149">
                  <c:v>42885</c:v>
                </c:pt>
                <c:pt idx="150">
                  <c:v>42886</c:v>
                </c:pt>
                <c:pt idx="151">
                  <c:v>42887</c:v>
                </c:pt>
                <c:pt idx="152">
                  <c:v>42888</c:v>
                </c:pt>
                <c:pt idx="153">
                  <c:v>42889</c:v>
                </c:pt>
                <c:pt idx="154">
                  <c:v>42890</c:v>
                </c:pt>
                <c:pt idx="155">
                  <c:v>42891</c:v>
                </c:pt>
                <c:pt idx="156">
                  <c:v>42892</c:v>
                </c:pt>
                <c:pt idx="157">
                  <c:v>42893</c:v>
                </c:pt>
                <c:pt idx="158">
                  <c:v>42894</c:v>
                </c:pt>
                <c:pt idx="159">
                  <c:v>42895</c:v>
                </c:pt>
                <c:pt idx="160">
                  <c:v>42896</c:v>
                </c:pt>
                <c:pt idx="161">
                  <c:v>42897</c:v>
                </c:pt>
                <c:pt idx="162">
                  <c:v>42898</c:v>
                </c:pt>
                <c:pt idx="163">
                  <c:v>42899</c:v>
                </c:pt>
                <c:pt idx="164">
                  <c:v>42900</c:v>
                </c:pt>
                <c:pt idx="165">
                  <c:v>42901</c:v>
                </c:pt>
                <c:pt idx="166">
                  <c:v>42902</c:v>
                </c:pt>
                <c:pt idx="167">
                  <c:v>42903</c:v>
                </c:pt>
                <c:pt idx="168">
                  <c:v>42904</c:v>
                </c:pt>
                <c:pt idx="169">
                  <c:v>42905</c:v>
                </c:pt>
                <c:pt idx="170">
                  <c:v>42906</c:v>
                </c:pt>
                <c:pt idx="171">
                  <c:v>42907</c:v>
                </c:pt>
                <c:pt idx="172">
                  <c:v>42908</c:v>
                </c:pt>
                <c:pt idx="173">
                  <c:v>42909</c:v>
                </c:pt>
                <c:pt idx="174">
                  <c:v>42910</c:v>
                </c:pt>
                <c:pt idx="175">
                  <c:v>42911</c:v>
                </c:pt>
                <c:pt idx="176">
                  <c:v>42912</c:v>
                </c:pt>
                <c:pt idx="177">
                  <c:v>42913</c:v>
                </c:pt>
                <c:pt idx="178">
                  <c:v>42914</c:v>
                </c:pt>
                <c:pt idx="179">
                  <c:v>42915</c:v>
                </c:pt>
                <c:pt idx="180">
                  <c:v>42916</c:v>
                </c:pt>
                <c:pt idx="181">
                  <c:v>42917</c:v>
                </c:pt>
                <c:pt idx="182">
                  <c:v>42918</c:v>
                </c:pt>
                <c:pt idx="183">
                  <c:v>42919</c:v>
                </c:pt>
                <c:pt idx="184">
                  <c:v>42920</c:v>
                </c:pt>
                <c:pt idx="185">
                  <c:v>42921</c:v>
                </c:pt>
                <c:pt idx="186">
                  <c:v>42922</c:v>
                </c:pt>
                <c:pt idx="187">
                  <c:v>42923</c:v>
                </c:pt>
                <c:pt idx="188">
                  <c:v>42924</c:v>
                </c:pt>
                <c:pt idx="189">
                  <c:v>42925</c:v>
                </c:pt>
                <c:pt idx="190">
                  <c:v>42926</c:v>
                </c:pt>
                <c:pt idx="191">
                  <c:v>42927</c:v>
                </c:pt>
                <c:pt idx="192">
                  <c:v>42928</c:v>
                </c:pt>
                <c:pt idx="193">
                  <c:v>42929</c:v>
                </c:pt>
                <c:pt idx="194">
                  <c:v>42930</c:v>
                </c:pt>
                <c:pt idx="195">
                  <c:v>42931</c:v>
                </c:pt>
                <c:pt idx="196">
                  <c:v>42932</c:v>
                </c:pt>
                <c:pt idx="197">
                  <c:v>42933</c:v>
                </c:pt>
                <c:pt idx="198">
                  <c:v>42934</c:v>
                </c:pt>
                <c:pt idx="199">
                  <c:v>42935</c:v>
                </c:pt>
                <c:pt idx="200">
                  <c:v>42936</c:v>
                </c:pt>
                <c:pt idx="201">
                  <c:v>42937</c:v>
                </c:pt>
                <c:pt idx="202">
                  <c:v>42938</c:v>
                </c:pt>
                <c:pt idx="203">
                  <c:v>42939</c:v>
                </c:pt>
                <c:pt idx="204">
                  <c:v>42940</c:v>
                </c:pt>
                <c:pt idx="205">
                  <c:v>42941</c:v>
                </c:pt>
                <c:pt idx="206">
                  <c:v>42942</c:v>
                </c:pt>
                <c:pt idx="207">
                  <c:v>42943</c:v>
                </c:pt>
                <c:pt idx="208">
                  <c:v>42944</c:v>
                </c:pt>
                <c:pt idx="209">
                  <c:v>42945</c:v>
                </c:pt>
                <c:pt idx="210">
                  <c:v>42946</c:v>
                </c:pt>
                <c:pt idx="211">
                  <c:v>42947</c:v>
                </c:pt>
                <c:pt idx="212">
                  <c:v>42948</c:v>
                </c:pt>
                <c:pt idx="213">
                  <c:v>42949</c:v>
                </c:pt>
                <c:pt idx="214">
                  <c:v>42950</c:v>
                </c:pt>
                <c:pt idx="215">
                  <c:v>42951</c:v>
                </c:pt>
                <c:pt idx="216">
                  <c:v>42952</c:v>
                </c:pt>
                <c:pt idx="217">
                  <c:v>42953</c:v>
                </c:pt>
                <c:pt idx="218">
                  <c:v>42954</c:v>
                </c:pt>
                <c:pt idx="219">
                  <c:v>42955</c:v>
                </c:pt>
                <c:pt idx="220">
                  <c:v>42956</c:v>
                </c:pt>
                <c:pt idx="221">
                  <c:v>42957</c:v>
                </c:pt>
                <c:pt idx="222">
                  <c:v>42958</c:v>
                </c:pt>
                <c:pt idx="223">
                  <c:v>42959</c:v>
                </c:pt>
                <c:pt idx="224">
                  <c:v>42960</c:v>
                </c:pt>
                <c:pt idx="225">
                  <c:v>42961</c:v>
                </c:pt>
                <c:pt idx="226">
                  <c:v>42962</c:v>
                </c:pt>
                <c:pt idx="227">
                  <c:v>42963</c:v>
                </c:pt>
                <c:pt idx="228">
                  <c:v>42964</c:v>
                </c:pt>
                <c:pt idx="229">
                  <c:v>42965</c:v>
                </c:pt>
                <c:pt idx="230">
                  <c:v>42966</c:v>
                </c:pt>
                <c:pt idx="231">
                  <c:v>42967</c:v>
                </c:pt>
                <c:pt idx="232">
                  <c:v>42968</c:v>
                </c:pt>
                <c:pt idx="233">
                  <c:v>42969</c:v>
                </c:pt>
                <c:pt idx="234">
                  <c:v>42970</c:v>
                </c:pt>
                <c:pt idx="235">
                  <c:v>42971</c:v>
                </c:pt>
                <c:pt idx="236">
                  <c:v>42972</c:v>
                </c:pt>
                <c:pt idx="237">
                  <c:v>42973</c:v>
                </c:pt>
                <c:pt idx="238">
                  <c:v>42974</c:v>
                </c:pt>
                <c:pt idx="239">
                  <c:v>42975</c:v>
                </c:pt>
                <c:pt idx="240">
                  <c:v>42976</c:v>
                </c:pt>
                <c:pt idx="241">
                  <c:v>42977</c:v>
                </c:pt>
                <c:pt idx="242">
                  <c:v>42978</c:v>
                </c:pt>
                <c:pt idx="243">
                  <c:v>42979</c:v>
                </c:pt>
                <c:pt idx="244">
                  <c:v>42980</c:v>
                </c:pt>
                <c:pt idx="245">
                  <c:v>42981</c:v>
                </c:pt>
                <c:pt idx="246">
                  <c:v>42982</c:v>
                </c:pt>
                <c:pt idx="247">
                  <c:v>42983</c:v>
                </c:pt>
                <c:pt idx="248">
                  <c:v>42984</c:v>
                </c:pt>
                <c:pt idx="249">
                  <c:v>42985</c:v>
                </c:pt>
                <c:pt idx="250">
                  <c:v>42986</c:v>
                </c:pt>
                <c:pt idx="251">
                  <c:v>42987</c:v>
                </c:pt>
                <c:pt idx="252">
                  <c:v>42988</c:v>
                </c:pt>
                <c:pt idx="253">
                  <c:v>42989</c:v>
                </c:pt>
                <c:pt idx="254">
                  <c:v>42990</c:v>
                </c:pt>
                <c:pt idx="255">
                  <c:v>42991</c:v>
                </c:pt>
                <c:pt idx="256">
                  <c:v>42992</c:v>
                </c:pt>
                <c:pt idx="257">
                  <c:v>42993</c:v>
                </c:pt>
                <c:pt idx="258">
                  <c:v>42994</c:v>
                </c:pt>
                <c:pt idx="259">
                  <c:v>42995</c:v>
                </c:pt>
                <c:pt idx="260">
                  <c:v>42996</c:v>
                </c:pt>
                <c:pt idx="261">
                  <c:v>42997</c:v>
                </c:pt>
                <c:pt idx="262">
                  <c:v>42998</c:v>
                </c:pt>
                <c:pt idx="263">
                  <c:v>42999</c:v>
                </c:pt>
                <c:pt idx="264">
                  <c:v>43000</c:v>
                </c:pt>
                <c:pt idx="265">
                  <c:v>43001</c:v>
                </c:pt>
                <c:pt idx="266">
                  <c:v>43002</c:v>
                </c:pt>
                <c:pt idx="267">
                  <c:v>43003</c:v>
                </c:pt>
                <c:pt idx="268">
                  <c:v>43004</c:v>
                </c:pt>
                <c:pt idx="269">
                  <c:v>43005</c:v>
                </c:pt>
                <c:pt idx="270">
                  <c:v>43006</c:v>
                </c:pt>
                <c:pt idx="271">
                  <c:v>43007</c:v>
                </c:pt>
                <c:pt idx="272">
                  <c:v>43008</c:v>
                </c:pt>
                <c:pt idx="273">
                  <c:v>43009</c:v>
                </c:pt>
                <c:pt idx="274">
                  <c:v>43010</c:v>
                </c:pt>
                <c:pt idx="275">
                  <c:v>43011</c:v>
                </c:pt>
                <c:pt idx="276">
                  <c:v>43012</c:v>
                </c:pt>
                <c:pt idx="277">
                  <c:v>43013</c:v>
                </c:pt>
                <c:pt idx="278">
                  <c:v>43014</c:v>
                </c:pt>
                <c:pt idx="279">
                  <c:v>43015</c:v>
                </c:pt>
                <c:pt idx="280">
                  <c:v>43016</c:v>
                </c:pt>
                <c:pt idx="281">
                  <c:v>43017</c:v>
                </c:pt>
                <c:pt idx="282">
                  <c:v>43018</c:v>
                </c:pt>
                <c:pt idx="283">
                  <c:v>43019</c:v>
                </c:pt>
                <c:pt idx="284">
                  <c:v>43020</c:v>
                </c:pt>
                <c:pt idx="285">
                  <c:v>43021</c:v>
                </c:pt>
                <c:pt idx="286">
                  <c:v>43022</c:v>
                </c:pt>
                <c:pt idx="287">
                  <c:v>43023</c:v>
                </c:pt>
                <c:pt idx="288">
                  <c:v>43024</c:v>
                </c:pt>
                <c:pt idx="289">
                  <c:v>43025</c:v>
                </c:pt>
                <c:pt idx="290">
                  <c:v>43026</c:v>
                </c:pt>
                <c:pt idx="291">
                  <c:v>43027</c:v>
                </c:pt>
                <c:pt idx="292">
                  <c:v>43028</c:v>
                </c:pt>
                <c:pt idx="293">
                  <c:v>43029</c:v>
                </c:pt>
                <c:pt idx="294">
                  <c:v>43030</c:v>
                </c:pt>
                <c:pt idx="295">
                  <c:v>43031</c:v>
                </c:pt>
                <c:pt idx="296">
                  <c:v>43032</c:v>
                </c:pt>
                <c:pt idx="297">
                  <c:v>43033</c:v>
                </c:pt>
                <c:pt idx="298">
                  <c:v>43034</c:v>
                </c:pt>
                <c:pt idx="299">
                  <c:v>43035</c:v>
                </c:pt>
                <c:pt idx="300">
                  <c:v>43036</c:v>
                </c:pt>
                <c:pt idx="301">
                  <c:v>43037</c:v>
                </c:pt>
                <c:pt idx="302">
                  <c:v>43038</c:v>
                </c:pt>
                <c:pt idx="303">
                  <c:v>43039</c:v>
                </c:pt>
                <c:pt idx="304">
                  <c:v>43040</c:v>
                </c:pt>
                <c:pt idx="305">
                  <c:v>43041</c:v>
                </c:pt>
                <c:pt idx="306">
                  <c:v>43042</c:v>
                </c:pt>
                <c:pt idx="307">
                  <c:v>43043</c:v>
                </c:pt>
                <c:pt idx="308">
                  <c:v>43044</c:v>
                </c:pt>
                <c:pt idx="309">
                  <c:v>43045</c:v>
                </c:pt>
                <c:pt idx="310">
                  <c:v>43046</c:v>
                </c:pt>
                <c:pt idx="311">
                  <c:v>43047</c:v>
                </c:pt>
                <c:pt idx="312">
                  <c:v>43048</c:v>
                </c:pt>
                <c:pt idx="313">
                  <c:v>43049</c:v>
                </c:pt>
                <c:pt idx="314">
                  <c:v>43050</c:v>
                </c:pt>
                <c:pt idx="315">
                  <c:v>43051</c:v>
                </c:pt>
                <c:pt idx="316">
                  <c:v>43052</c:v>
                </c:pt>
                <c:pt idx="317">
                  <c:v>43053</c:v>
                </c:pt>
                <c:pt idx="318">
                  <c:v>43054</c:v>
                </c:pt>
                <c:pt idx="319">
                  <c:v>43055</c:v>
                </c:pt>
                <c:pt idx="320">
                  <c:v>43056</c:v>
                </c:pt>
                <c:pt idx="321">
                  <c:v>43057</c:v>
                </c:pt>
                <c:pt idx="322">
                  <c:v>43058</c:v>
                </c:pt>
                <c:pt idx="323">
                  <c:v>43059</c:v>
                </c:pt>
                <c:pt idx="324">
                  <c:v>43060</c:v>
                </c:pt>
                <c:pt idx="325">
                  <c:v>43061</c:v>
                </c:pt>
                <c:pt idx="326">
                  <c:v>43062</c:v>
                </c:pt>
                <c:pt idx="327">
                  <c:v>43063</c:v>
                </c:pt>
                <c:pt idx="328">
                  <c:v>43064</c:v>
                </c:pt>
                <c:pt idx="329">
                  <c:v>43065</c:v>
                </c:pt>
                <c:pt idx="330">
                  <c:v>43066</c:v>
                </c:pt>
                <c:pt idx="331">
                  <c:v>43067</c:v>
                </c:pt>
                <c:pt idx="332">
                  <c:v>43068</c:v>
                </c:pt>
                <c:pt idx="333">
                  <c:v>43069</c:v>
                </c:pt>
                <c:pt idx="334">
                  <c:v>43070</c:v>
                </c:pt>
                <c:pt idx="335">
                  <c:v>43071</c:v>
                </c:pt>
                <c:pt idx="336">
                  <c:v>43072</c:v>
                </c:pt>
                <c:pt idx="337">
                  <c:v>43073</c:v>
                </c:pt>
                <c:pt idx="338">
                  <c:v>43074</c:v>
                </c:pt>
                <c:pt idx="339">
                  <c:v>43075</c:v>
                </c:pt>
                <c:pt idx="340">
                  <c:v>43076</c:v>
                </c:pt>
                <c:pt idx="341">
                  <c:v>43077</c:v>
                </c:pt>
                <c:pt idx="342">
                  <c:v>43078</c:v>
                </c:pt>
                <c:pt idx="343">
                  <c:v>43079</c:v>
                </c:pt>
                <c:pt idx="344">
                  <c:v>43080</c:v>
                </c:pt>
                <c:pt idx="345">
                  <c:v>43081</c:v>
                </c:pt>
                <c:pt idx="346">
                  <c:v>43082</c:v>
                </c:pt>
                <c:pt idx="347">
                  <c:v>43083</c:v>
                </c:pt>
                <c:pt idx="348">
                  <c:v>43084</c:v>
                </c:pt>
                <c:pt idx="349">
                  <c:v>43085</c:v>
                </c:pt>
                <c:pt idx="350">
                  <c:v>43086</c:v>
                </c:pt>
                <c:pt idx="351">
                  <c:v>43087</c:v>
                </c:pt>
                <c:pt idx="352">
                  <c:v>43088</c:v>
                </c:pt>
                <c:pt idx="353">
                  <c:v>43089</c:v>
                </c:pt>
                <c:pt idx="354">
                  <c:v>43090</c:v>
                </c:pt>
                <c:pt idx="355">
                  <c:v>43091</c:v>
                </c:pt>
                <c:pt idx="356">
                  <c:v>43092</c:v>
                </c:pt>
                <c:pt idx="357">
                  <c:v>43093</c:v>
                </c:pt>
                <c:pt idx="358">
                  <c:v>43094</c:v>
                </c:pt>
                <c:pt idx="359">
                  <c:v>43095</c:v>
                </c:pt>
                <c:pt idx="360">
                  <c:v>43096</c:v>
                </c:pt>
                <c:pt idx="361">
                  <c:v>43097</c:v>
                </c:pt>
                <c:pt idx="362">
                  <c:v>43098</c:v>
                </c:pt>
                <c:pt idx="363">
                  <c:v>43099</c:v>
                </c:pt>
                <c:pt idx="364">
                  <c:v>43100</c:v>
                </c:pt>
                <c:pt idx="365">
                  <c:v>43101</c:v>
                </c:pt>
                <c:pt idx="366">
                  <c:v>43102</c:v>
                </c:pt>
                <c:pt idx="367">
                  <c:v>43103</c:v>
                </c:pt>
                <c:pt idx="368">
                  <c:v>43104</c:v>
                </c:pt>
                <c:pt idx="369">
                  <c:v>43105</c:v>
                </c:pt>
                <c:pt idx="370">
                  <c:v>43106</c:v>
                </c:pt>
                <c:pt idx="371">
                  <c:v>43107</c:v>
                </c:pt>
                <c:pt idx="372">
                  <c:v>43108</c:v>
                </c:pt>
                <c:pt idx="373">
                  <c:v>43109</c:v>
                </c:pt>
                <c:pt idx="374">
                  <c:v>43110</c:v>
                </c:pt>
                <c:pt idx="375">
                  <c:v>43111</c:v>
                </c:pt>
                <c:pt idx="376">
                  <c:v>43112</c:v>
                </c:pt>
                <c:pt idx="377">
                  <c:v>43113</c:v>
                </c:pt>
                <c:pt idx="378">
                  <c:v>43114</c:v>
                </c:pt>
                <c:pt idx="379">
                  <c:v>43115</c:v>
                </c:pt>
                <c:pt idx="380">
                  <c:v>43116</c:v>
                </c:pt>
                <c:pt idx="381">
                  <c:v>43117</c:v>
                </c:pt>
                <c:pt idx="382">
                  <c:v>43118</c:v>
                </c:pt>
                <c:pt idx="383">
                  <c:v>43119</c:v>
                </c:pt>
                <c:pt idx="384">
                  <c:v>43120</c:v>
                </c:pt>
                <c:pt idx="385">
                  <c:v>43121</c:v>
                </c:pt>
                <c:pt idx="386">
                  <c:v>43122</c:v>
                </c:pt>
                <c:pt idx="387">
                  <c:v>43123</c:v>
                </c:pt>
                <c:pt idx="388">
                  <c:v>43124</c:v>
                </c:pt>
                <c:pt idx="389">
                  <c:v>43125</c:v>
                </c:pt>
                <c:pt idx="390">
                  <c:v>43126</c:v>
                </c:pt>
                <c:pt idx="391">
                  <c:v>43127</c:v>
                </c:pt>
                <c:pt idx="392">
                  <c:v>43128</c:v>
                </c:pt>
                <c:pt idx="393">
                  <c:v>43129</c:v>
                </c:pt>
                <c:pt idx="394">
                  <c:v>43130</c:v>
                </c:pt>
                <c:pt idx="395">
                  <c:v>43131</c:v>
                </c:pt>
                <c:pt idx="396">
                  <c:v>43132</c:v>
                </c:pt>
                <c:pt idx="397">
                  <c:v>43133</c:v>
                </c:pt>
                <c:pt idx="398">
                  <c:v>43134</c:v>
                </c:pt>
                <c:pt idx="399">
                  <c:v>43135</c:v>
                </c:pt>
                <c:pt idx="400">
                  <c:v>43136</c:v>
                </c:pt>
                <c:pt idx="401">
                  <c:v>43137</c:v>
                </c:pt>
                <c:pt idx="402">
                  <c:v>43138</c:v>
                </c:pt>
                <c:pt idx="403">
                  <c:v>43139</c:v>
                </c:pt>
                <c:pt idx="404">
                  <c:v>43140</c:v>
                </c:pt>
                <c:pt idx="405">
                  <c:v>43141</c:v>
                </c:pt>
                <c:pt idx="406">
                  <c:v>43142</c:v>
                </c:pt>
                <c:pt idx="407">
                  <c:v>43143</c:v>
                </c:pt>
                <c:pt idx="408">
                  <c:v>43144</c:v>
                </c:pt>
                <c:pt idx="409">
                  <c:v>43145</c:v>
                </c:pt>
                <c:pt idx="410">
                  <c:v>43146</c:v>
                </c:pt>
                <c:pt idx="411">
                  <c:v>43147</c:v>
                </c:pt>
                <c:pt idx="412">
                  <c:v>43148</c:v>
                </c:pt>
                <c:pt idx="413">
                  <c:v>43149</c:v>
                </c:pt>
                <c:pt idx="414">
                  <c:v>43150</c:v>
                </c:pt>
                <c:pt idx="415">
                  <c:v>43151</c:v>
                </c:pt>
                <c:pt idx="416">
                  <c:v>43152</c:v>
                </c:pt>
                <c:pt idx="417">
                  <c:v>43153</c:v>
                </c:pt>
                <c:pt idx="418">
                  <c:v>43154</c:v>
                </c:pt>
                <c:pt idx="419">
                  <c:v>43155</c:v>
                </c:pt>
                <c:pt idx="420">
                  <c:v>43156</c:v>
                </c:pt>
                <c:pt idx="421">
                  <c:v>43157</c:v>
                </c:pt>
                <c:pt idx="422">
                  <c:v>43158</c:v>
                </c:pt>
                <c:pt idx="423">
                  <c:v>43159</c:v>
                </c:pt>
                <c:pt idx="424">
                  <c:v>43160</c:v>
                </c:pt>
                <c:pt idx="425">
                  <c:v>43161</c:v>
                </c:pt>
                <c:pt idx="426">
                  <c:v>43162</c:v>
                </c:pt>
                <c:pt idx="427">
                  <c:v>43163</c:v>
                </c:pt>
                <c:pt idx="428">
                  <c:v>43164</c:v>
                </c:pt>
                <c:pt idx="429">
                  <c:v>43165</c:v>
                </c:pt>
                <c:pt idx="430">
                  <c:v>43166</c:v>
                </c:pt>
                <c:pt idx="431">
                  <c:v>43167</c:v>
                </c:pt>
                <c:pt idx="432">
                  <c:v>43168</c:v>
                </c:pt>
                <c:pt idx="433">
                  <c:v>43169</c:v>
                </c:pt>
                <c:pt idx="434">
                  <c:v>43170</c:v>
                </c:pt>
                <c:pt idx="435">
                  <c:v>43171</c:v>
                </c:pt>
                <c:pt idx="436">
                  <c:v>43172</c:v>
                </c:pt>
                <c:pt idx="437">
                  <c:v>43173</c:v>
                </c:pt>
                <c:pt idx="438">
                  <c:v>43174</c:v>
                </c:pt>
                <c:pt idx="439">
                  <c:v>43175</c:v>
                </c:pt>
                <c:pt idx="440">
                  <c:v>43176</c:v>
                </c:pt>
                <c:pt idx="441">
                  <c:v>43177</c:v>
                </c:pt>
                <c:pt idx="442">
                  <c:v>43178</c:v>
                </c:pt>
                <c:pt idx="443">
                  <c:v>43179</c:v>
                </c:pt>
                <c:pt idx="444">
                  <c:v>43180</c:v>
                </c:pt>
                <c:pt idx="445">
                  <c:v>43181</c:v>
                </c:pt>
                <c:pt idx="446">
                  <c:v>43182</c:v>
                </c:pt>
                <c:pt idx="447">
                  <c:v>43183</c:v>
                </c:pt>
                <c:pt idx="448">
                  <c:v>43184</c:v>
                </c:pt>
                <c:pt idx="449">
                  <c:v>43185</c:v>
                </c:pt>
                <c:pt idx="450">
                  <c:v>43186</c:v>
                </c:pt>
                <c:pt idx="451">
                  <c:v>43187</c:v>
                </c:pt>
                <c:pt idx="452">
                  <c:v>43188</c:v>
                </c:pt>
                <c:pt idx="453">
                  <c:v>43189</c:v>
                </c:pt>
                <c:pt idx="454">
                  <c:v>43190</c:v>
                </c:pt>
                <c:pt idx="455">
                  <c:v>43191</c:v>
                </c:pt>
                <c:pt idx="456">
                  <c:v>43192</c:v>
                </c:pt>
                <c:pt idx="457">
                  <c:v>43193</c:v>
                </c:pt>
                <c:pt idx="458">
                  <c:v>43194</c:v>
                </c:pt>
                <c:pt idx="459">
                  <c:v>43195</c:v>
                </c:pt>
                <c:pt idx="460">
                  <c:v>43196</c:v>
                </c:pt>
                <c:pt idx="461">
                  <c:v>43197</c:v>
                </c:pt>
                <c:pt idx="462">
                  <c:v>43198</c:v>
                </c:pt>
                <c:pt idx="463">
                  <c:v>43199</c:v>
                </c:pt>
                <c:pt idx="464">
                  <c:v>43200</c:v>
                </c:pt>
                <c:pt idx="465">
                  <c:v>43201</c:v>
                </c:pt>
                <c:pt idx="466">
                  <c:v>43202</c:v>
                </c:pt>
                <c:pt idx="467">
                  <c:v>43203</c:v>
                </c:pt>
                <c:pt idx="468">
                  <c:v>43204</c:v>
                </c:pt>
                <c:pt idx="469">
                  <c:v>43205</c:v>
                </c:pt>
                <c:pt idx="470">
                  <c:v>43206</c:v>
                </c:pt>
                <c:pt idx="471">
                  <c:v>43207</c:v>
                </c:pt>
                <c:pt idx="472">
                  <c:v>43208</c:v>
                </c:pt>
                <c:pt idx="473">
                  <c:v>43209</c:v>
                </c:pt>
                <c:pt idx="474">
                  <c:v>43210</c:v>
                </c:pt>
                <c:pt idx="475">
                  <c:v>43211</c:v>
                </c:pt>
                <c:pt idx="476">
                  <c:v>43212</c:v>
                </c:pt>
                <c:pt idx="477">
                  <c:v>43213</c:v>
                </c:pt>
                <c:pt idx="478">
                  <c:v>43214</c:v>
                </c:pt>
                <c:pt idx="479">
                  <c:v>43215</c:v>
                </c:pt>
                <c:pt idx="480">
                  <c:v>43216</c:v>
                </c:pt>
                <c:pt idx="481">
                  <c:v>43217</c:v>
                </c:pt>
                <c:pt idx="482">
                  <c:v>43218</c:v>
                </c:pt>
                <c:pt idx="483">
                  <c:v>43219</c:v>
                </c:pt>
                <c:pt idx="484">
                  <c:v>43220</c:v>
                </c:pt>
                <c:pt idx="485">
                  <c:v>43221</c:v>
                </c:pt>
                <c:pt idx="486">
                  <c:v>43222</c:v>
                </c:pt>
                <c:pt idx="487">
                  <c:v>43223</c:v>
                </c:pt>
                <c:pt idx="488">
                  <c:v>43224</c:v>
                </c:pt>
                <c:pt idx="489">
                  <c:v>43225</c:v>
                </c:pt>
                <c:pt idx="490">
                  <c:v>43226</c:v>
                </c:pt>
                <c:pt idx="491">
                  <c:v>43227</c:v>
                </c:pt>
                <c:pt idx="492">
                  <c:v>43228</c:v>
                </c:pt>
                <c:pt idx="493">
                  <c:v>43229</c:v>
                </c:pt>
                <c:pt idx="494">
                  <c:v>43230</c:v>
                </c:pt>
                <c:pt idx="495">
                  <c:v>43231</c:v>
                </c:pt>
                <c:pt idx="496">
                  <c:v>43232</c:v>
                </c:pt>
                <c:pt idx="497">
                  <c:v>43233</c:v>
                </c:pt>
                <c:pt idx="498">
                  <c:v>43234</c:v>
                </c:pt>
                <c:pt idx="499">
                  <c:v>43235</c:v>
                </c:pt>
                <c:pt idx="500">
                  <c:v>43236</c:v>
                </c:pt>
                <c:pt idx="501">
                  <c:v>43237</c:v>
                </c:pt>
                <c:pt idx="502">
                  <c:v>43238</c:v>
                </c:pt>
                <c:pt idx="503">
                  <c:v>43239</c:v>
                </c:pt>
                <c:pt idx="504">
                  <c:v>43240</c:v>
                </c:pt>
                <c:pt idx="505">
                  <c:v>43241</c:v>
                </c:pt>
                <c:pt idx="506">
                  <c:v>43242</c:v>
                </c:pt>
                <c:pt idx="507">
                  <c:v>43243</c:v>
                </c:pt>
                <c:pt idx="508">
                  <c:v>43244</c:v>
                </c:pt>
                <c:pt idx="509">
                  <c:v>43245</c:v>
                </c:pt>
                <c:pt idx="510">
                  <c:v>43246</c:v>
                </c:pt>
                <c:pt idx="511">
                  <c:v>43247</c:v>
                </c:pt>
                <c:pt idx="512">
                  <c:v>43248</c:v>
                </c:pt>
                <c:pt idx="513">
                  <c:v>43249</c:v>
                </c:pt>
                <c:pt idx="514">
                  <c:v>43250</c:v>
                </c:pt>
                <c:pt idx="515">
                  <c:v>43251</c:v>
                </c:pt>
                <c:pt idx="516">
                  <c:v>43252</c:v>
                </c:pt>
                <c:pt idx="517">
                  <c:v>43253</c:v>
                </c:pt>
                <c:pt idx="518">
                  <c:v>43254</c:v>
                </c:pt>
                <c:pt idx="519">
                  <c:v>43255</c:v>
                </c:pt>
                <c:pt idx="520">
                  <c:v>43256</c:v>
                </c:pt>
                <c:pt idx="521">
                  <c:v>43257</c:v>
                </c:pt>
                <c:pt idx="522">
                  <c:v>43258</c:v>
                </c:pt>
                <c:pt idx="523">
                  <c:v>43259</c:v>
                </c:pt>
                <c:pt idx="524">
                  <c:v>43260</c:v>
                </c:pt>
                <c:pt idx="525">
                  <c:v>43261</c:v>
                </c:pt>
                <c:pt idx="526">
                  <c:v>43262</c:v>
                </c:pt>
                <c:pt idx="527">
                  <c:v>43263</c:v>
                </c:pt>
                <c:pt idx="528">
                  <c:v>43264</c:v>
                </c:pt>
                <c:pt idx="529">
                  <c:v>43265</c:v>
                </c:pt>
                <c:pt idx="530">
                  <c:v>43266</c:v>
                </c:pt>
                <c:pt idx="531">
                  <c:v>43267</c:v>
                </c:pt>
                <c:pt idx="532">
                  <c:v>43268</c:v>
                </c:pt>
                <c:pt idx="533">
                  <c:v>43269</c:v>
                </c:pt>
                <c:pt idx="534">
                  <c:v>43270</c:v>
                </c:pt>
                <c:pt idx="535">
                  <c:v>43271</c:v>
                </c:pt>
                <c:pt idx="536">
                  <c:v>43272</c:v>
                </c:pt>
                <c:pt idx="537">
                  <c:v>43273</c:v>
                </c:pt>
                <c:pt idx="538">
                  <c:v>43274</c:v>
                </c:pt>
                <c:pt idx="539">
                  <c:v>43275</c:v>
                </c:pt>
                <c:pt idx="540">
                  <c:v>43276</c:v>
                </c:pt>
                <c:pt idx="541">
                  <c:v>43277</c:v>
                </c:pt>
                <c:pt idx="542">
                  <c:v>43278</c:v>
                </c:pt>
                <c:pt idx="543">
                  <c:v>43279</c:v>
                </c:pt>
                <c:pt idx="544">
                  <c:v>43280</c:v>
                </c:pt>
                <c:pt idx="545">
                  <c:v>43281</c:v>
                </c:pt>
                <c:pt idx="546">
                  <c:v>43282</c:v>
                </c:pt>
                <c:pt idx="547">
                  <c:v>43283</c:v>
                </c:pt>
                <c:pt idx="548">
                  <c:v>43284</c:v>
                </c:pt>
                <c:pt idx="549">
                  <c:v>43285</c:v>
                </c:pt>
                <c:pt idx="550">
                  <c:v>43286</c:v>
                </c:pt>
                <c:pt idx="551">
                  <c:v>43287</c:v>
                </c:pt>
                <c:pt idx="552">
                  <c:v>43288</c:v>
                </c:pt>
                <c:pt idx="553">
                  <c:v>43289</c:v>
                </c:pt>
                <c:pt idx="554">
                  <c:v>43290</c:v>
                </c:pt>
                <c:pt idx="555">
                  <c:v>43291</c:v>
                </c:pt>
                <c:pt idx="556">
                  <c:v>43292</c:v>
                </c:pt>
                <c:pt idx="557">
                  <c:v>43293</c:v>
                </c:pt>
                <c:pt idx="558">
                  <c:v>43294</c:v>
                </c:pt>
                <c:pt idx="559">
                  <c:v>43295</c:v>
                </c:pt>
                <c:pt idx="560">
                  <c:v>43296</c:v>
                </c:pt>
                <c:pt idx="561">
                  <c:v>43297</c:v>
                </c:pt>
                <c:pt idx="562">
                  <c:v>43298</c:v>
                </c:pt>
                <c:pt idx="563">
                  <c:v>43299</c:v>
                </c:pt>
                <c:pt idx="564">
                  <c:v>43300</c:v>
                </c:pt>
                <c:pt idx="565">
                  <c:v>43301</c:v>
                </c:pt>
                <c:pt idx="566">
                  <c:v>43302</c:v>
                </c:pt>
                <c:pt idx="567">
                  <c:v>43303</c:v>
                </c:pt>
                <c:pt idx="568">
                  <c:v>43304</c:v>
                </c:pt>
                <c:pt idx="569">
                  <c:v>43305</c:v>
                </c:pt>
                <c:pt idx="570">
                  <c:v>43306</c:v>
                </c:pt>
                <c:pt idx="571">
                  <c:v>43307</c:v>
                </c:pt>
                <c:pt idx="572">
                  <c:v>43308</c:v>
                </c:pt>
                <c:pt idx="573">
                  <c:v>43309</c:v>
                </c:pt>
                <c:pt idx="574">
                  <c:v>43310</c:v>
                </c:pt>
                <c:pt idx="575">
                  <c:v>43311</c:v>
                </c:pt>
                <c:pt idx="576">
                  <c:v>43312</c:v>
                </c:pt>
                <c:pt idx="577">
                  <c:v>43313</c:v>
                </c:pt>
                <c:pt idx="578">
                  <c:v>43314</c:v>
                </c:pt>
                <c:pt idx="579">
                  <c:v>43315</c:v>
                </c:pt>
                <c:pt idx="580">
                  <c:v>43316</c:v>
                </c:pt>
                <c:pt idx="581">
                  <c:v>43317</c:v>
                </c:pt>
                <c:pt idx="582">
                  <c:v>43318</c:v>
                </c:pt>
                <c:pt idx="583">
                  <c:v>43319</c:v>
                </c:pt>
                <c:pt idx="584">
                  <c:v>43320</c:v>
                </c:pt>
                <c:pt idx="585">
                  <c:v>43321</c:v>
                </c:pt>
                <c:pt idx="586">
                  <c:v>43322</c:v>
                </c:pt>
                <c:pt idx="587">
                  <c:v>43323</c:v>
                </c:pt>
                <c:pt idx="588">
                  <c:v>43324</c:v>
                </c:pt>
                <c:pt idx="589">
                  <c:v>43325</c:v>
                </c:pt>
                <c:pt idx="590">
                  <c:v>43326</c:v>
                </c:pt>
                <c:pt idx="591">
                  <c:v>43327</c:v>
                </c:pt>
                <c:pt idx="592">
                  <c:v>43328</c:v>
                </c:pt>
                <c:pt idx="593">
                  <c:v>43329</c:v>
                </c:pt>
                <c:pt idx="594">
                  <c:v>43330</c:v>
                </c:pt>
                <c:pt idx="595">
                  <c:v>43331</c:v>
                </c:pt>
                <c:pt idx="596">
                  <c:v>43332</c:v>
                </c:pt>
                <c:pt idx="597">
                  <c:v>43333</c:v>
                </c:pt>
                <c:pt idx="598">
                  <c:v>43334</c:v>
                </c:pt>
                <c:pt idx="599">
                  <c:v>43335</c:v>
                </c:pt>
                <c:pt idx="600">
                  <c:v>43336</c:v>
                </c:pt>
                <c:pt idx="601">
                  <c:v>43337</c:v>
                </c:pt>
                <c:pt idx="602">
                  <c:v>43338</c:v>
                </c:pt>
                <c:pt idx="603">
                  <c:v>43339</c:v>
                </c:pt>
                <c:pt idx="604">
                  <c:v>43340</c:v>
                </c:pt>
                <c:pt idx="605">
                  <c:v>43341</c:v>
                </c:pt>
                <c:pt idx="606">
                  <c:v>43342</c:v>
                </c:pt>
                <c:pt idx="607">
                  <c:v>43343</c:v>
                </c:pt>
                <c:pt idx="608">
                  <c:v>43344</c:v>
                </c:pt>
                <c:pt idx="609">
                  <c:v>43345</c:v>
                </c:pt>
                <c:pt idx="610">
                  <c:v>43346</c:v>
                </c:pt>
                <c:pt idx="611">
                  <c:v>43347</c:v>
                </c:pt>
                <c:pt idx="612">
                  <c:v>43348</c:v>
                </c:pt>
                <c:pt idx="613">
                  <c:v>43349</c:v>
                </c:pt>
                <c:pt idx="614">
                  <c:v>43350</c:v>
                </c:pt>
                <c:pt idx="615">
                  <c:v>43351</c:v>
                </c:pt>
                <c:pt idx="616">
                  <c:v>43352</c:v>
                </c:pt>
                <c:pt idx="617">
                  <c:v>43353</c:v>
                </c:pt>
                <c:pt idx="618">
                  <c:v>43354</c:v>
                </c:pt>
                <c:pt idx="619">
                  <c:v>43355</c:v>
                </c:pt>
                <c:pt idx="620">
                  <c:v>43356</c:v>
                </c:pt>
                <c:pt idx="621">
                  <c:v>43357</c:v>
                </c:pt>
                <c:pt idx="622">
                  <c:v>43358</c:v>
                </c:pt>
                <c:pt idx="623">
                  <c:v>43359</c:v>
                </c:pt>
                <c:pt idx="624">
                  <c:v>43360</c:v>
                </c:pt>
                <c:pt idx="625">
                  <c:v>43361</c:v>
                </c:pt>
                <c:pt idx="626">
                  <c:v>43362</c:v>
                </c:pt>
                <c:pt idx="627">
                  <c:v>43363</c:v>
                </c:pt>
                <c:pt idx="628">
                  <c:v>43364</c:v>
                </c:pt>
                <c:pt idx="629">
                  <c:v>43365</c:v>
                </c:pt>
                <c:pt idx="630">
                  <c:v>43366</c:v>
                </c:pt>
                <c:pt idx="631">
                  <c:v>43367</c:v>
                </c:pt>
                <c:pt idx="632">
                  <c:v>43368</c:v>
                </c:pt>
                <c:pt idx="633">
                  <c:v>43369</c:v>
                </c:pt>
                <c:pt idx="634">
                  <c:v>43370</c:v>
                </c:pt>
                <c:pt idx="635">
                  <c:v>43371</c:v>
                </c:pt>
                <c:pt idx="636">
                  <c:v>43372</c:v>
                </c:pt>
                <c:pt idx="637">
                  <c:v>43373</c:v>
                </c:pt>
                <c:pt idx="638">
                  <c:v>43374</c:v>
                </c:pt>
                <c:pt idx="639">
                  <c:v>43375</c:v>
                </c:pt>
                <c:pt idx="640">
                  <c:v>43376</c:v>
                </c:pt>
                <c:pt idx="641">
                  <c:v>43377</c:v>
                </c:pt>
                <c:pt idx="642">
                  <c:v>43378</c:v>
                </c:pt>
                <c:pt idx="643">
                  <c:v>43379</c:v>
                </c:pt>
                <c:pt idx="644">
                  <c:v>43380</c:v>
                </c:pt>
                <c:pt idx="645">
                  <c:v>43381</c:v>
                </c:pt>
                <c:pt idx="646">
                  <c:v>43382</c:v>
                </c:pt>
                <c:pt idx="647">
                  <c:v>43383</c:v>
                </c:pt>
                <c:pt idx="648">
                  <c:v>43384</c:v>
                </c:pt>
                <c:pt idx="649">
                  <c:v>43385</c:v>
                </c:pt>
                <c:pt idx="650">
                  <c:v>43386</c:v>
                </c:pt>
                <c:pt idx="651">
                  <c:v>43387</c:v>
                </c:pt>
                <c:pt idx="652">
                  <c:v>43388</c:v>
                </c:pt>
                <c:pt idx="653">
                  <c:v>43389</c:v>
                </c:pt>
                <c:pt idx="654">
                  <c:v>43390</c:v>
                </c:pt>
                <c:pt idx="655">
                  <c:v>43391</c:v>
                </c:pt>
                <c:pt idx="656">
                  <c:v>43392</c:v>
                </c:pt>
                <c:pt idx="657">
                  <c:v>43393</c:v>
                </c:pt>
                <c:pt idx="658">
                  <c:v>43394</c:v>
                </c:pt>
                <c:pt idx="659">
                  <c:v>43395</c:v>
                </c:pt>
                <c:pt idx="660">
                  <c:v>43396</c:v>
                </c:pt>
                <c:pt idx="661">
                  <c:v>43397</c:v>
                </c:pt>
                <c:pt idx="662">
                  <c:v>43398</c:v>
                </c:pt>
                <c:pt idx="663">
                  <c:v>43399</c:v>
                </c:pt>
                <c:pt idx="664">
                  <c:v>43400</c:v>
                </c:pt>
                <c:pt idx="665">
                  <c:v>43401</c:v>
                </c:pt>
                <c:pt idx="666">
                  <c:v>43402</c:v>
                </c:pt>
                <c:pt idx="667">
                  <c:v>43403</c:v>
                </c:pt>
                <c:pt idx="668">
                  <c:v>43404</c:v>
                </c:pt>
                <c:pt idx="669">
                  <c:v>43405</c:v>
                </c:pt>
                <c:pt idx="670">
                  <c:v>43406</c:v>
                </c:pt>
                <c:pt idx="671">
                  <c:v>43407</c:v>
                </c:pt>
                <c:pt idx="672">
                  <c:v>43408</c:v>
                </c:pt>
                <c:pt idx="673">
                  <c:v>43409</c:v>
                </c:pt>
                <c:pt idx="674">
                  <c:v>43410</c:v>
                </c:pt>
                <c:pt idx="675">
                  <c:v>43411</c:v>
                </c:pt>
                <c:pt idx="676">
                  <c:v>43412</c:v>
                </c:pt>
                <c:pt idx="677">
                  <c:v>43413</c:v>
                </c:pt>
                <c:pt idx="678">
                  <c:v>43414</c:v>
                </c:pt>
                <c:pt idx="679">
                  <c:v>43415</c:v>
                </c:pt>
                <c:pt idx="680">
                  <c:v>43416</c:v>
                </c:pt>
                <c:pt idx="681">
                  <c:v>43417</c:v>
                </c:pt>
                <c:pt idx="682">
                  <c:v>43418</c:v>
                </c:pt>
                <c:pt idx="683">
                  <c:v>43419</c:v>
                </c:pt>
                <c:pt idx="684">
                  <c:v>43420</c:v>
                </c:pt>
                <c:pt idx="685">
                  <c:v>43421</c:v>
                </c:pt>
                <c:pt idx="686">
                  <c:v>43422</c:v>
                </c:pt>
                <c:pt idx="687">
                  <c:v>43423</c:v>
                </c:pt>
                <c:pt idx="688">
                  <c:v>43424</c:v>
                </c:pt>
                <c:pt idx="689">
                  <c:v>43425</c:v>
                </c:pt>
                <c:pt idx="690">
                  <c:v>43426</c:v>
                </c:pt>
                <c:pt idx="691">
                  <c:v>43427</c:v>
                </c:pt>
                <c:pt idx="692">
                  <c:v>43428</c:v>
                </c:pt>
                <c:pt idx="693">
                  <c:v>43429</c:v>
                </c:pt>
                <c:pt idx="694">
                  <c:v>43430</c:v>
                </c:pt>
                <c:pt idx="695">
                  <c:v>43431</c:v>
                </c:pt>
                <c:pt idx="696">
                  <c:v>43432</c:v>
                </c:pt>
                <c:pt idx="697">
                  <c:v>43433</c:v>
                </c:pt>
                <c:pt idx="698">
                  <c:v>43434</c:v>
                </c:pt>
                <c:pt idx="699">
                  <c:v>43435</c:v>
                </c:pt>
                <c:pt idx="700">
                  <c:v>43436</c:v>
                </c:pt>
                <c:pt idx="701">
                  <c:v>43437</c:v>
                </c:pt>
                <c:pt idx="702">
                  <c:v>43438</c:v>
                </c:pt>
                <c:pt idx="703">
                  <c:v>43439</c:v>
                </c:pt>
                <c:pt idx="704">
                  <c:v>43440</c:v>
                </c:pt>
                <c:pt idx="705">
                  <c:v>43441</c:v>
                </c:pt>
                <c:pt idx="706">
                  <c:v>43442</c:v>
                </c:pt>
                <c:pt idx="707">
                  <c:v>43443</c:v>
                </c:pt>
                <c:pt idx="708">
                  <c:v>43444</c:v>
                </c:pt>
                <c:pt idx="709">
                  <c:v>43445</c:v>
                </c:pt>
                <c:pt idx="710">
                  <c:v>43446</c:v>
                </c:pt>
                <c:pt idx="711">
                  <c:v>43447</c:v>
                </c:pt>
                <c:pt idx="712">
                  <c:v>43448</c:v>
                </c:pt>
                <c:pt idx="713">
                  <c:v>43449</c:v>
                </c:pt>
                <c:pt idx="714">
                  <c:v>43450</c:v>
                </c:pt>
                <c:pt idx="715">
                  <c:v>43451</c:v>
                </c:pt>
                <c:pt idx="716">
                  <c:v>43452</c:v>
                </c:pt>
                <c:pt idx="717">
                  <c:v>43453</c:v>
                </c:pt>
                <c:pt idx="718">
                  <c:v>43454</c:v>
                </c:pt>
                <c:pt idx="719">
                  <c:v>43455</c:v>
                </c:pt>
                <c:pt idx="720">
                  <c:v>43456</c:v>
                </c:pt>
                <c:pt idx="721">
                  <c:v>43457</c:v>
                </c:pt>
                <c:pt idx="722">
                  <c:v>43458</c:v>
                </c:pt>
                <c:pt idx="723">
                  <c:v>43459</c:v>
                </c:pt>
                <c:pt idx="724">
                  <c:v>43460</c:v>
                </c:pt>
                <c:pt idx="725">
                  <c:v>43461</c:v>
                </c:pt>
                <c:pt idx="726">
                  <c:v>43462</c:v>
                </c:pt>
                <c:pt idx="727">
                  <c:v>43463</c:v>
                </c:pt>
                <c:pt idx="728">
                  <c:v>43464</c:v>
                </c:pt>
                <c:pt idx="729">
                  <c:v>43465</c:v>
                </c:pt>
                <c:pt idx="730">
                  <c:v>43466</c:v>
                </c:pt>
                <c:pt idx="731">
                  <c:v>43467</c:v>
                </c:pt>
                <c:pt idx="732">
                  <c:v>43468</c:v>
                </c:pt>
                <c:pt idx="733">
                  <c:v>43469</c:v>
                </c:pt>
                <c:pt idx="734">
                  <c:v>43470</c:v>
                </c:pt>
                <c:pt idx="735">
                  <c:v>43471</c:v>
                </c:pt>
                <c:pt idx="736">
                  <c:v>43472</c:v>
                </c:pt>
                <c:pt idx="737">
                  <c:v>43473</c:v>
                </c:pt>
                <c:pt idx="738">
                  <c:v>43474</c:v>
                </c:pt>
                <c:pt idx="739">
                  <c:v>43475</c:v>
                </c:pt>
                <c:pt idx="740">
                  <c:v>43476</c:v>
                </c:pt>
                <c:pt idx="741">
                  <c:v>43477</c:v>
                </c:pt>
                <c:pt idx="742">
                  <c:v>43478</c:v>
                </c:pt>
                <c:pt idx="743">
                  <c:v>43479</c:v>
                </c:pt>
                <c:pt idx="744">
                  <c:v>43480</c:v>
                </c:pt>
                <c:pt idx="745">
                  <c:v>43481</c:v>
                </c:pt>
                <c:pt idx="746">
                  <c:v>43482</c:v>
                </c:pt>
                <c:pt idx="747">
                  <c:v>43483</c:v>
                </c:pt>
                <c:pt idx="748">
                  <c:v>43484</c:v>
                </c:pt>
                <c:pt idx="749">
                  <c:v>43485</c:v>
                </c:pt>
                <c:pt idx="750">
                  <c:v>43486</c:v>
                </c:pt>
                <c:pt idx="751">
                  <c:v>43487</c:v>
                </c:pt>
                <c:pt idx="752">
                  <c:v>43488</c:v>
                </c:pt>
                <c:pt idx="753">
                  <c:v>43489</c:v>
                </c:pt>
                <c:pt idx="754">
                  <c:v>43490</c:v>
                </c:pt>
                <c:pt idx="755">
                  <c:v>43491</c:v>
                </c:pt>
                <c:pt idx="756">
                  <c:v>43492</c:v>
                </c:pt>
                <c:pt idx="757">
                  <c:v>43493</c:v>
                </c:pt>
                <c:pt idx="758">
                  <c:v>43494</c:v>
                </c:pt>
                <c:pt idx="759">
                  <c:v>43495</c:v>
                </c:pt>
                <c:pt idx="760">
                  <c:v>43496</c:v>
                </c:pt>
                <c:pt idx="761">
                  <c:v>43497</c:v>
                </c:pt>
                <c:pt idx="762">
                  <c:v>43498</c:v>
                </c:pt>
                <c:pt idx="763">
                  <c:v>43499</c:v>
                </c:pt>
                <c:pt idx="764">
                  <c:v>43500</c:v>
                </c:pt>
                <c:pt idx="765">
                  <c:v>43501</c:v>
                </c:pt>
                <c:pt idx="766">
                  <c:v>43502</c:v>
                </c:pt>
                <c:pt idx="767">
                  <c:v>43503</c:v>
                </c:pt>
                <c:pt idx="768">
                  <c:v>43504</c:v>
                </c:pt>
                <c:pt idx="769">
                  <c:v>43505</c:v>
                </c:pt>
                <c:pt idx="770">
                  <c:v>43506</c:v>
                </c:pt>
                <c:pt idx="771">
                  <c:v>43507</c:v>
                </c:pt>
                <c:pt idx="772">
                  <c:v>43508</c:v>
                </c:pt>
                <c:pt idx="773">
                  <c:v>43509</c:v>
                </c:pt>
                <c:pt idx="774">
                  <c:v>43510</c:v>
                </c:pt>
                <c:pt idx="775">
                  <c:v>43511</c:v>
                </c:pt>
                <c:pt idx="776">
                  <c:v>43512</c:v>
                </c:pt>
                <c:pt idx="777">
                  <c:v>43513</c:v>
                </c:pt>
                <c:pt idx="778">
                  <c:v>43514</c:v>
                </c:pt>
                <c:pt idx="779">
                  <c:v>43515</c:v>
                </c:pt>
                <c:pt idx="780">
                  <c:v>43516</c:v>
                </c:pt>
                <c:pt idx="781">
                  <c:v>43517</c:v>
                </c:pt>
                <c:pt idx="782">
                  <c:v>43518</c:v>
                </c:pt>
                <c:pt idx="783">
                  <c:v>43519</c:v>
                </c:pt>
                <c:pt idx="784">
                  <c:v>43520</c:v>
                </c:pt>
                <c:pt idx="785">
                  <c:v>43521</c:v>
                </c:pt>
                <c:pt idx="786">
                  <c:v>43522</c:v>
                </c:pt>
                <c:pt idx="787">
                  <c:v>43523</c:v>
                </c:pt>
                <c:pt idx="788">
                  <c:v>43524</c:v>
                </c:pt>
                <c:pt idx="789">
                  <c:v>43525</c:v>
                </c:pt>
                <c:pt idx="790">
                  <c:v>43526</c:v>
                </c:pt>
                <c:pt idx="791">
                  <c:v>43527</c:v>
                </c:pt>
                <c:pt idx="792">
                  <c:v>43528</c:v>
                </c:pt>
                <c:pt idx="793">
                  <c:v>43529</c:v>
                </c:pt>
                <c:pt idx="794">
                  <c:v>43530</c:v>
                </c:pt>
                <c:pt idx="795">
                  <c:v>43531</c:v>
                </c:pt>
                <c:pt idx="796">
                  <c:v>43532</c:v>
                </c:pt>
                <c:pt idx="797">
                  <c:v>43533</c:v>
                </c:pt>
                <c:pt idx="798">
                  <c:v>43534</c:v>
                </c:pt>
                <c:pt idx="799">
                  <c:v>43535</c:v>
                </c:pt>
                <c:pt idx="800">
                  <c:v>43536</c:v>
                </c:pt>
                <c:pt idx="801">
                  <c:v>43537</c:v>
                </c:pt>
                <c:pt idx="802">
                  <c:v>43538</c:v>
                </c:pt>
                <c:pt idx="803">
                  <c:v>43539</c:v>
                </c:pt>
                <c:pt idx="804">
                  <c:v>43540</c:v>
                </c:pt>
                <c:pt idx="805">
                  <c:v>43541</c:v>
                </c:pt>
                <c:pt idx="806">
                  <c:v>43542</c:v>
                </c:pt>
                <c:pt idx="807">
                  <c:v>43543</c:v>
                </c:pt>
                <c:pt idx="808">
                  <c:v>43544</c:v>
                </c:pt>
                <c:pt idx="809">
                  <c:v>43545</c:v>
                </c:pt>
                <c:pt idx="810">
                  <c:v>43546</c:v>
                </c:pt>
                <c:pt idx="811">
                  <c:v>43547</c:v>
                </c:pt>
                <c:pt idx="812">
                  <c:v>43548</c:v>
                </c:pt>
                <c:pt idx="813">
                  <c:v>43549</c:v>
                </c:pt>
                <c:pt idx="814">
                  <c:v>43550</c:v>
                </c:pt>
                <c:pt idx="815">
                  <c:v>43551</c:v>
                </c:pt>
                <c:pt idx="816">
                  <c:v>43552</c:v>
                </c:pt>
                <c:pt idx="817">
                  <c:v>43553</c:v>
                </c:pt>
                <c:pt idx="818">
                  <c:v>43554</c:v>
                </c:pt>
                <c:pt idx="819">
                  <c:v>43555</c:v>
                </c:pt>
                <c:pt idx="820">
                  <c:v>43556</c:v>
                </c:pt>
                <c:pt idx="821">
                  <c:v>43557</c:v>
                </c:pt>
                <c:pt idx="822">
                  <c:v>43558</c:v>
                </c:pt>
                <c:pt idx="823">
                  <c:v>43559</c:v>
                </c:pt>
                <c:pt idx="824">
                  <c:v>43560</c:v>
                </c:pt>
                <c:pt idx="825">
                  <c:v>43561</c:v>
                </c:pt>
                <c:pt idx="826">
                  <c:v>43562</c:v>
                </c:pt>
                <c:pt idx="827">
                  <c:v>43563</c:v>
                </c:pt>
                <c:pt idx="828">
                  <c:v>43564</c:v>
                </c:pt>
                <c:pt idx="829">
                  <c:v>43565</c:v>
                </c:pt>
                <c:pt idx="830">
                  <c:v>43566</c:v>
                </c:pt>
                <c:pt idx="831">
                  <c:v>43567</c:v>
                </c:pt>
                <c:pt idx="832">
                  <c:v>43568</c:v>
                </c:pt>
                <c:pt idx="833">
                  <c:v>43569</c:v>
                </c:pt>
                <c:pt idx="834">
                  <c:v>43570</c:v>
                </c:pt>
                <c:pt idx="835">
                  <c:v>43571</c:v>
                </c:pt>
                <c:pt idx="836">
                  <c:v>43572</c:v>
                </c:pt>
                <c:pt idx="837">
                  <c:v>43573</c:v>
                </c:pt>
                <c:pt idx="838">
                  <c:v>43574</c:v>
                </c:pt>
                <c:pt idx="839">
                  <c:v>43575</c:v>
                </c:pt>
                <c:pt idx="840">
                  <c:v>43576</c:v>
                </c:pt>
                <c:pt idx="841">
                  <c:v>43577</c:v>
                </c:pt>
                <c:pt idx="842">
                  <c:v>43578</c:v>
                </c:pt>
                <c:pt idx="843">
                  <c:v>43579</c:v>
                </c:pt>
                <c:pt idx="844">
                  <c:v>43580</c:v>
                </c:pt>
                <c:pt idx="845">
                  <c:v>43581</c:v>
                </c:pt>
                <c:pt idx="846">
                  <c:v>43582</c:v>
                </c:pt>
                <c:pt idx="847">
                  <c:v>43583</c:v>
                </c:pt>
                <c:pt idx="848">
                  <c:v>43584</c:v>
                </c:pt>
                <c:pt idx="849">
                  <c:v>43585</c:v>
                </c:pt>
                <c:pt idx="850">
                  <c:v>43586</c:v>
                </c:pt>
                <c:pt idx="851">
                  <c:v>43587</c:v>
                </c:pt>
                <c:pt idx="852">
                  <c:v>43588</c:v>
                </c:pt>
                <c:pt idx="853">
                  <c:v>43589</c:v>
                </c:pt>
                <c:pt idx="854">
                  <c:v>43590</c:v>
                </c:pt>
                <c:pt idx="855">
                  <c:v>43591</c:v>
                </c:pt>
                <c:pt idx="856">
                  <c:v>43592</c:v>
                </c:pt>
                <c:pt idx="857">
                  <c:v>43593</c:v>
                </c:pt>
                <c:pt idx="858">
                  <c:v>43594</c:v>
                </c:pt>
                <c:pt idx="859">
                  <c:v>43595</c:v>
                </c:pt>
                <c:pt idx="860">
                  <c:v>43596</c:v>
                </c:pt>
                <c:pt idx="861">
                  <c:v>43597</c:v>
                </c:pt>
                <c:pt idx="862">
                  <c:v>43598</c:v>
                </c:pt>
                <c:pt idx="863">
                  <c:v>43599</c:v>
                </c:pt>
                <c:pt idx="864">
                  <c:v>43600</c:v>
                </c:pt>
                <c:pt idx="865">
                  <c:v>43601</c:v>
                </c:pt>
                <c:pt idx="866">
                  <c:v>43602</c:v>
                </c:pt>
                <c:pt idx="867">
                  <c:v>43603</c:v>
                </c:pt>
                <c:pt idx="868">
                  <c:v>43604</c:v>
                </c:pt>
                <c:pt idx="869">
                  <c:v>43605</c:v>
                </c:pt>
                <c:pt idx="870">
                  <c:v>43606</c:v>
                </c:pt>
                <c:pt idx="871">
                  <c:v>43607</c:v>
                </c:pt>
                <c:pt idx="872">
                  <c:v>43608</c:v>
                </c:pt>
                <c:pt idx="873">
                  <c:v>43609</c:v>
                </c:pt>
                <c:pt idx="874">
                  <c:v>43610</c:v>
                </c:pt>
                <c:pt idx="875">
                  <c:v>43611</c:v>
                </c:pt>
                <c:pt idx="876">
                  <c:v>43612</c:v>
                </c:pt>
                <c:pt idx="877">
                  <c:v>43613</c:v>
                </c:pt>
                <c:pt idx="878">
                  <c:v>43614</c:v>
                </c:pt>
                <c:pt idx="879">
                  <c:v>43615</c:v>
                </c:pt>
                <c:pt idx="880">
                  <c:v>43616</c:v>
                </c:pt>
                <c:pt idx="881">
                  <c:v>43617</c:v>
                </c:pt>
                <c:pt idx="882">
                  <c:v>43618</c:v>
                </c:pt>
                <c:pt idx="883">
                  <c:v>43619</c:v>
                </c:pt>
                <c:pt idx="884">
                  <c:v>43620</c:v>
                </c:pt>
                <c:pt idx="885">
                  <c:v>43621</c:v>
                </c:pt>
                <c:pt idx="886">
                  <c:v>43622</c:v>
                </c:pt>
                <c:pt idx="887">
                  <c:v>43623</c:v>
                </c:pt>
                <c:pt idx="888">
                  <c:v>43624</c:v>
                </c:pt>
                <c:pt idx="889">
                  <c:v>43625</c:v>
                </c:pt>
                <c:pt idx="890">
                  <c:v>43626</c:v>
                </c:pt>
                <c:pt idx="891">
                  <c:v>43627</c:v>
                </c:pt>
                <c:pt idx="892">
                  <c:v>43628</c:v>
                </c:pt>
                <c:pt idx="893">
                  <c:v>43629</c:v>
                </c:pt>
                <c:pt idx="894">
                  <c:v>43630</c:v>
                </c:pt>
                <c:pt idx="895">
                  <c:v>43631</c:v>
                </c:pt>
                <c:pt idx="896">
                  <c:v>43632</c:v>
                </c:pt>
                <c:pt idx="897">
                  <c:v>43633</c:v>
                </c:pt>
                <c:pt idx="898">
                  <c:v>43634</c:v>
                </c:pt>
                <c:pt idx="899">
                  <c:v>43635</c:v>
                </c:pt>
                <c:pt idx="900">
                  <c:v>43636</c:v>
                </c:pt>
                <c:pt idx="901">
                  <c:v>43637</c:v>
                </c:pt>
                <c:pt idx="902">
                  <c:v>43638</c:v>
                </c:pt>
                <c:pt idx="903">
                  <c:v>43639</c:v>
                </c:pt>
                <c:pt idx="904">
                  <c:v>43640</c:v>
                </c:pt>
                <c:pt idx="905">
                  <c:v>43641</c:v>
                </c:pt>
                <c:pt idx="906">
                  <c:v>43642</c:v>
                </c:pt>
                <c:pt idx="907">
                  <c:v>43643</c:v>
                </c:pt>
                <c:pt idx="908">
                  <c:v>43644</c:v>
                </c:pt>
                <c:pt idx="909">
                  <c:v>43645</c:v>
                </c:pt>
                <c:pt idx="910">
                  <c:v>43646</c:v>
                </c:pt>
                <c:pt idx="911">
                  <c:v>43647</c:v>
                </c:pt>
                <c:pt idx="912">
                  <c:v>43648</c:v>
                </c:pt>
                <c:pt idx="913">
                  <c:v>43649</c:v>
                </c:pt>
                <c:pt idx="914">
                  <c:v>43650</c:v>
                </c:pt>
                <c:pt idx="915">
                  <c:v>43651</c:v>
                </c:pt>
                <c:pt idx="916">
                  <c:v>43652</c:v>
                </c:pt>
                <c:pt idx="917">
                  <c:v>43653</c:v>
                </c:pt>
                <c:pt idx="918">
                  <c:v>43654</c:v>
                </c:pt>
                <c:pt idx="919">
                  <c:v>43655</c:v>
                </c:pt>
                <c:pt idx="920">
                  <c:v>43656</c:v>
                </c:pt>
                <c:pt idx="921">
                  <c:v>43657</c:v>
                </c:pt>
                <c:pt idx="922">
                  <c:v>43658</c:v>
                </c:pt>
                <c:pt idx="923">
                  <c:v>43659</c:v>
                </c:pt>
                <c:pt idx="924">
                  <c:v>43660</c:v>
                </c:pt>
                <c:pt idx="925">
                  <c:v>43661</c:v>
                </c:pt>
                <c:pt idx="926">
                  <c:v>43662</c:v>
                </c:pt>
                <c:pt idx="927">
                  <c:v>43663</c:v>
                </c:pt>
                <c:pt idx="928">
                  <c:v>43664</c:v>
                </c:pt>
                <c:pt idx="929">
                  <c:v>43665</c:v>
                </c:pt>
                <c:pt idx="930">
                  <c:v>43666</c:v>
                </c:pt>
                <c:pt idx="931">
                  <c:v>43667</c:v>
                </c:pt>
                <c:pt idx="932">
                  <c:v>43668</c:v>
                </c:pt>
                <c:pt idx="933">
                  <c:v>43669</c:v>
                </c:pt>
                <c:pt idx="934">
                  <c:v>43670</c:v>
                </c:pt>
                <c:pt idx="935">
                  <c:v>43671</c:v>
                </c:pt>
                <c:pt idx="936">
                  <c:v>43672</c:v>
                </c:pt>
                <c:pt idx="937">
                  <c:v>43673</c:v>
                </c:pt>
                <c:pt idx="938">
                  <c:v>43674</c:v>
                </c:pt>
                <c:pt idx="939">
                  <c:v>43675</c:v>
                </c:pt>
                <c:pt idx="940">
                  <c:v>43676</c:v>
                </c:pt>
                <c:pt idx="941">
                  <c:v>43677</c:v>
                </c:pt>
                <c:pt idx="942">
                  <c:v>43678</c:v>
                </c:pt>
                <c:pt idx="943">
                  <c:v>43679</c:v>
                </c:pt>
                <c:pt idx="944">
                  <c:v>43680</c:v>
                </c:pt>
                <c:pt idx="945">
                  <c:v>43681</c:v>
                </c:pt>
                <c:pt idx="946">
                  <c:v>43682</c:v>
                </c:pt>
                <c:pt idx="947">
                  <c:v>43683</c:v>
                </c:pt>
                <c:pt idx="948">
                  <c:v>43684</c:v>
                </c:pt>
                <c:pt idx="949">
                  <c:v>43685</c:v>
                </c:pt>
                <c:pt idx="950">
                  <c:v>43686</c:v>
                </c:pt>
                <c:pt idx="951">
                  <c:v>43687</c:v>
                </c:pt>
                <c:pt idx="952">
                  <c:v>43688</c:v>
                </c:pt>
                <c:pt idx="953">
                  <c:v>43689</c:v>
                </c:pt>
                <c:pt idx="954">
                  <c:v>43690</c:v>
                </c:pt>
                <c:pt idx="955">
                  <c:v>43691</c:v>
                </c:pt>
                <c:pt idx="956">
                  <c:v>43692</c:v>
                </c:pt>
                <c:pt idx="957">
                  <c:v>43693</c:v>
                </c:pt>
                <c:pt idx="958">
                  <c:v>43694</c:v>
                </c:pt>
                <c:pt idx="959">
                  <c:v>43695</c:v>
                </c:pt>
                <c:pt idx="960">
                  <c:v>43696</c:v>
                </c:pt>
                <c:pt idx="961">
                  <c:v>43697</c:v>
                </c:pt>
                <c:pt idx="962">
                  <c:v>43698</c:v>
                </c:pt>
                <c:pt idx="963">
                  <c:v>43699</c:v>
                </c:pt>
                <c:pt idx="964">
                  <c:v>43700</c:v>
                </c:pt>
                <c:pt idx="965">
                  <c:v>43701</c:v>
                </c:pt>
                <c:pt idx="966">
                  <c:v>43702</c:v>
                </c:pt>
                <c:pt idx="967">
                  <c:v>43703</c:v>
                </c:pt>
                <c:pt idx="968">
                  <c:v>43704</c:v>
                </c:pt>
                <c:pt idx="969">
                  <c:v>43705</c:v>
                </c:pt>
                <c:pt idx="970">
                  <c:v>43706</c:v>
                </c:pt>
                <c:pt idx="971">
                  <c:v>43707</c:v>
                </c:pt>
                <c:pt idx="972">
                  <c:v>43708</c:v>
                </c:pt>
                <c:pt idx="973">
                  <c:v>43709</c:v>
                </c:pt>
                <c:pt idx="974">
                  <c:v>43710</c:v>
                </c:pt>
                <c:pt idx="975">
                  <c:v>43711</c:v>
                </c:pt>
                <c:pt idx="976">
                  <c:v>43712</c:v>
                </c:pt>
                <c:pt idx="977">
                  <c:v>43713</c:v>
                </c:pt>
                <c:pt idx="978">
                  <c:v>43714</c:v>
                </c:pt>
                <c:pt idx="979">
                  <c:v>43715</c:v>
                </c:pt>
                <c:pt idx="980">
                  <c:v>43716</c:v>
                </c:pt>
                <c:pt idx="981">
                  <c:v>43717</c:v>
                </c:pt>
                <c:pt idx="982">
                  <c:v>43718</c:v>
                </c:pt>
                <c:pt idx="983">
                  <c:v>43719</c:v>
                </c:pt>
                <c:pt idx="984">
                  <c:v>43720</c:v>
                </c:pt>
                <c:pt idx="985">
                  <c:v>43721</c:v>
                </c:pt>
                <c:pt idx="986">
                  <c:v>43722</c:v>
                </c:pt>
                <c:pt idx="987">
                  <c:v>43723</c:v>
                </c:pt>
                <c:pt idx="988">
                  <c:v>43724</c:v>
                </c:pt>
                <c:pt idx="989">
                  <c:v>43725</c:v>
                </c:pt>
                <c:pt idx="990">
                  <c:v>43726</c:v>
                </c:pt>
                <c:pt idx="991">
                  <c:v>43727</c:v>
                </c:pt>
                <c:pt idx="992">
                  <c:v>43728</c:v>
                </c:pt>
                <c:pt idx="993">
                  <c:v>43729</c:v>
                </c:pt>
                <c:pt idx="994">
                  <c:v>43730</c:v>
                </c:pt>
                <c:pt idx="995">
                  <c:v>43731</c:v>
                </c:pt>
                <c:pt idx="996">
                  <c:v>43732</c:v>
                </c:pt>
                <c:pt idx="997">
                  <c:v>43733</c:v>
                </c:pt>
                <c:pt idx="998">
                  <c:v>43734</c:v>
                </c:pt>
                <c:pt idx="999">
                  <c:v>43735</c:v>
                </c:pt>
                <c:pt idx="1000">
                  <c:v>43736</c:v>
                </c:pt>
                <c:pt idx="1001">
                  <c:v>43737</c:v>
                </c:pt>
                <c:pt idx="1002">
                  <c:v>43738</c:v>
                </c:pt>
                <c:pt idx="1003">
                  <c:v>43739</c:v>
                </c:pt>
                <c:pt idx="1004">
                  <c:v>43740</c:v>
                </c:pt>
                <c:pt idx="1005">
                  <c:v>43741</c:v>
                </c:pt>
                <c:pt idx="1006">
                  <c:v>43742</c:v>
                </c:pt>
                <c:pt idx="1007">
                  <c:v>43743</c:v>
                </c:pt>
                <c:pt idx="1008">
                  <c:v>43744</c:v>
                </c:pt>
                <c:pt idx="1009">
                  <c:v>43745</c:v>
                </c:pt>
                <c:pt idx="1010">
                  <c:v>43746</c:v>
                </c:pt>
                <c:pt idx="1011">
                  <c:v>43747</c:v>
                </c:pt>
                <c:pt idx="1012">
                  <c:v>43748</c:v>
                </c:pt>
                <c:pt idx="1013">
                  <c:v>43749</c:v>
                </c:pt>
                <c:pt idx="1014">
                  <c:v>43750</c:v>
                </c:pt>
                <c:pt idx="1015">
                  <c:v>43751</c:v>
                </c:pt>
                <c:pt idx="1016">
                  <c:v>43752</c:v>
                </c:pt>
                <c:pt idx="1017">
                  <c:v>43753</c:v>
                </c:pt>
                <c:pt idx="1018">
                  <c:v>43754</c:v>
                </c:pt>
                <c:pt idx="1019">
                  <c:v>43755</c:v>
                </c:pt>
                <c:pt idx="1020">
                  <c:v>43756</c:v>
                </c:pt>
                <c:pt idx="1021">
                  <c:v>43757</c:v>
                </c:pt>
                <c:pt idx="1022">
                  <c:v>43758</c:v>
                </c:pt>
                <c:pt idx="1023">
                  <c:v>43759</c:v>
                </c:pt>
                <c:pt idx="1024">
                  <c:v>43760</c:v>
                </c:pt>
                <c:pt idx="1025">
                  <c:v>43761</c:v>
                </c:pt>
                <c:pt idx="1026">
                  <c:v>43762</c:v>
                </c:pt>
                <c:pt idx="1027">
                  <c:v>43763</c:v>
                </c:pt>
                <c:pt idx="1028">
                  <c:v>43764</c:v>
                </c:pt>
                <c:pt idx="1029">
                  <c:v>43765</c:v>
                </c:pt>
                <c:pt idx="1030">
                  <c:v>43766</c:v>
                </c:pt>
                <c:pt idx="1031">
                  <c:v>43767</c:v>
                </c:pt>
                <c:pt idx="1032">
                  <c:v>43768</c:v>
                </c:pt>
                <c:pt idx="1033">
                  <c:v>43769</c:v>
                </c:pt>
                <c:pt idx="1034">
                  <c:v>43770</c:v>
                </c:pt>
                <c:pt idx="1035">
                  <c:v>43771</c:v>
                </c:pt>
                <c:pt idx="1036">
                  <c:v>43772</c:v>
                </c:pt>
                <c:pt idx="1037">
                  <c:v>43773</c:v>
                </c:pt>
                <c:pt idx="1038">
                  <c:v>43774</c:v>
                </c:pt>
                <c:pt idx="1039">
                  <c:v>43775</c:v>
                </c:pt>
                <c:pt idx="1040">
                  <c:v>43776</c:v>
                </c:pt>
                <c:pt idx="1041">
                  <c:v>43777</c:v>
                </c:pt>
                <c:pt idx="1042">
                  <c:v>43778</c:v>
                </c:pt>
                <c:pt idx="1043">
                  <c:v>43779</c:v>
                </c:pt>
                <c:pt idx="1044">
                  <c:v>43780</c:v>
                </c:pt>
                <c:pt idx="1045">
                  <c:v>43781</c:v>
                </c:pt>
                <c:pt idx="1046">
                  <c:v>43782</c:v>
                </c:pt>
                <c:pt idx="1047">
                  <c:v>43783</c:v>
                </c:pt>
                <c:pt idx="1048">
                  <c:v>43784</c:v>
                </c:pt>
                <c:pt idx="1049">
                  <c:v>43785</c:v>
                </c:pt>
                <c:pt idx="1050">
                  <c:v>43786</c:v>
                </c:pt>
                <c:pt idx="1051">
                  <c:v>43787</c:v>
                </c:pt>
                <c:pt idx="1052">
                  <c:v>43788</c:v>
                </c:pt>
                <c:pt idx="1053">
                  <c:v>43789</c:v>
                </c:pt>
                <c:pt idx="1054">
                  <c:v>43790</c:v>
                </c:pt>
                <c:pt idx="1055">
                  <c:v>43791</c:v>
                </c:pt>
                <c:pt idx="1056">
                  <c:v>43792</c:v>
                </c:pt>
                <c:pt idx="1057">
                  <c:v>43793</c:v>
                </c:pt>
                <c:pt idx="1058">
                  <c:v>43794</c:v>
                </c:pt>
                <c:pt idx="1059">
                  <c:v>43795</c:v>
                </c:pt>
                <c:pt idx="1060">
                  <c:v>43796</c:v>
                </c:pt>
                <c:pt idx="1061">
                  <c:v>43797</c:v>
                </c:pt>
                <c:pt idx="1062">
                  <c:v>43798</c:v>
                </c:pt>
                <c:pt idx="1063">
                  <c:v>43799</c:v>
                </c:pt>
                <c:pt idx="1064">
                  <c:v>43800</c:v>
                </c:pt>
                <c:pt idx="1065">
                  <c:v>43801</c:v>
                </c:pt>
                <c:pt idx="1066">
                  <c:v>43802</c:v>
                </c:pt>
                <c:pt idx="1067">
                  <c:v>43803</c:v>
                </c:pt>
                <c:pt idx="1068">
                  <c:v>43804</c:v>
                </c:pt>
                <c:pt idx="1069">
                  <c:v>43805</c:v>
                </c:pt>
                <c:pt idx="1070">
                  <c:v>43806</c:v>
                </c:pt>
                <c:pt idx="1071">
                  <c:v>43807</c:v>
                </c:pt>
                <c:pt idx="1072">
                  <c:v>43808</c:v>
                </c:pt>
                <c:pt idx="1073">
                  <c:v>43809</c:v>
                </c:pt>
                <c:pt idx="1074">
                  <c:v>43810</c:v>
                </c:pt>
                <c:pt idx="1075">
                  <c:v>43811</c:v>
                </c:pt>
                <c:pt idx="1076">
                  <c:v>43812</c:v>
                </c:pt>
                <c:pt idx="1077">
                  <c:v>43813</c:v>
                </c:pt>
                <c:pt idx="1078">
                  <c:v>43814</c:v>
                </c:pt>
                <c:pt idx="1079">
                  <c:v>43815</c:v>
                </c:pt>
                <c:pt idx="1080">
                  <c:v>43816</c:v>
                </c:pt>
                <c:pt idx="1081">
                  <c:v>43817</c:v>
                </c:pt>
                <c:pt idx="1082">
                  <c:v>43818</c:v>
                </c:pt>
                <c:pt idx="1083">
                  <c:v>43819</c:v>
                </c:pt>
                <c:pt idx="1084">
                  <c:v>43820</c:v>
                </c:pt>
                <c:pt idx="1085">
                  <c:v>43821</c:v>
                </c:pt>
                <c:pt idx="1086">
                  <c:v>43822</c:v>
                </c:pt>
                <c:pt idx="1087">
                  <c:v>43823</c:v>
                </c:pt>
                <c:pt idx="1088">
                  <c:v>43824</c:v>
                </c:pt>
                <c:pt idx="1089">
                  <c:v>43825</c:v>
                </c:pt>
                <c:pt idx="1090">
                  <c:v>43826</c:v>
                </c:pt>
                <c:pt idx="1091">
                  <c:v>43827</c:v>
                </c:pt>
                <c:pt idx="1092">
                  <c:v>43828</c:v>
                </c:pt>
                <c:pt idx="1093">
                  <c:v>43829</c:v>
                </c:pt>
                <c:pt idx="1094">
                  <c:v>43830</c:v>
                </c:pt>
                <c:pt idx="1095">
                  <c:v>43831</c:v>
                </c:pt>
                <c:pt idx="1096">
                  <c:v>43832</c:v>
                </c:pt>
                <c:pt idx="1097">
                  <c:v>43833</c:v>
                </c:pt>
                <c:pt idx="1098">
                  <c:v>43834</c:v>
                </c:pt>
                <c:pt idx="1099">
                  <c:v>43835</c:v>
                </c:pt>
                <c:pt idx="1100">
                  <c:v>43836</c:v>
                </c:pt>
                <c:pt idx="1101">
                  <c:v>43837</c:v>
                </c:pt>
                <c:pt idx="1102">
                  <c:v>43838</c:v>
                </c:pt>
                <c:pt idx="1103">
                  <c:v>43839</c:v>
                </c:pt>
                <c:pt idx="1104">
                  <c:v>43840</c:v>
                </c:pt>
                <c:pt idx="1105">
                  <c:v>43841</c:v>
                </c:pt>
                <c:pt idx="1106">
                  <c:v>43842</c:v>
                </c:pt>
                <c:pt idx="1107">
                  <c:v>43843</c:v>
                </c:pt>
                <c:pt idx="1108">
                  <c:v>43844</c:v>
                </c:pt>
                <c:pt idx="1109">
                  <c:v>43845</c:v>
                </c:pt>
                <c:pt idx="1110">
                  <c:v>43846</c:v>
                </c:pt>
                <c:pt idx="1111">
                  <c:v>43847</c:v>
                </c:pt>
                <c:pt idx="1112">
                  <c:v>43848</c:v>
                </c:pt>
                <c:pt idx="1113">
                  <c:v>43849</c:v>
                </c:pt>
                <c:pt idx="1114">
                  <c:v>43850</c:v>
                </c:pt>
                <c:pt idx="1115">
                  <c:v>43851</c:v>
                </c:pt>
                <c:pt idx="1116">
                  <c:v>43852</c:v>
                </c:pt>
                <c:pt idx="1117">
                  <c:v>43853</c:v>
                </c:pt>
                <c:pt idx="1118">
                  <c:v>43854</c:v>
                </c:pt>
                <c:pt idx="1119">
                  <c:v>43855</c:v>
                </c:pt>
                <c:pt idx="1120">
                  <c:v>43856</c:v>
                </c:pt>
                <c:pt idx="1121">
                  <c:v>43857</c:v>
                </c:pt>
                <c:pt idx="1122">
                  <c:v>43858</c:v>
                </c:pt>
                <c:pt idx="1123">
                  <c:v>43859</c:v>
                </c:pt>
                <c:pt idx="1124">
                  <c:v>43860</c:v>
                </c:pt>
                <c:pt idx="1125">
                  <c:v>43861</c:v>
                </c:pt>
                <c:pt idx="1126">
                  <c:v>43862</c:v>
                </c:pt>
                <c:pt idx="1127">
                  <c:v>43863</c:v>
                </c:pt>
                <c:pt idx="1128">
                  <c:v>43864</c:v>
                </c:pt>
                <c:pt idx="1129">
                  <c:v>43865</c:v>
                </c:pt>
                <c:pt idx="1130">
                  <c:v>43866</c:v>
                </c:pt>
                <c:pt idx="1131">
                  <c:v>43867</c:v>
                </c:pt>
                <c:pt idx="1132">
                  <c:v>43868</c:v>
                </c:pt>
                <c:pt idx="1133">
                  <c:v>43869</c:v>
                </c:pt>
                <c:pt idx="1134">
                  <c:v>43870</c:v>
                </c:pt>
                <c:pt idx="1135">
                  <c:v>43871</c:v>
                </c:pt>
                <c:pt idx="1136">
                  <c:v>43872</c:v>
                </c:pt>
                <c:pt idx="1137">
                  <c:v>43873</c:v>
                </c:pt>
                <c:pt idx="1138">
                  <c:v>43874</c:v>
                </c:pt>
                <c:pt idx="1139">
                  <c:v>43875</c:v>
                </c:pt>
                <c:pt idx="1140">
                  <c:v>43876</c:v>
                </c:pt>
                <c:pt idx="1141">
                  <c:v>43877</c:v>
                </c:pt>
                <c:pt idx="1142">
                  <c:v>43878</c:v>
                </c:pt>
                <c:pt idx="1143">
                  <c:v>43879</c:v>
                </c:pt>
                <c:pt idx="1144">
                  <c:v>43880</c:v>
                </c:pt>
                <c:pt idx="1145">
                  <c:v>43881</c:v>
                </c:pt>
                <c:pt idx="1146">
                  <c:v>43882</c:v>
                </c:pt>
                <c:pt idx="1147">
                  <c:v>43883</c:v>
                </c:pt>
                <c:pt idx="1148">
                  <c:v>43884</c:v>
                </c:pt>
                <c:pt idx="1149">
                  <c:v>43885</c:v>
                </c:pt>
                <c:pt idx="1150">
                  <c:v>43886</c:v>
                </c:pt>
                <c:pt idx="1151">
                  <c:v>43887</c:v>
                </c:pt>
                <c:pt idx="1152">
                  <c:v>43888</c:v>
                </c:pt>
                <c:pt idx="1153">
                  <c:v>43889</c:v>
                </c:pt>
                <c:pt idx="1154">
                  <c:v>43890</c:v>
                </c:pt>
                <c:pt idx="1155">
                  <c:v>43891</c:v>
                </c:pt>
                <c:pt idx="1156">
                  <c:v>43892</c:v>
                </c:pt>
                <c:pt idx="1157">
                  <c:v>43893</c:v>
                </c:pt>
                <c:pt idx="1158">
                  <c:v>43894</c:v>
                </c:pt>
                <c:pt idx="1159">
                  <c:v>43895</c:v>
                </c:pt>
                <c:pt idx="1160">
                  <c:v>43896</c:v>
                </c:pt>
                <c:pt idx="1161">
                  <c:v>43897</c:v>
                </c:pt>
                <c:pt idx="1162">
                  <c:v>43898</c:v>
                </c:pt>
                <c:pt idx="1163">
                  <c:v>43899</c:v>
                </c:pt>
                <c:pt idx="1164">
                  <c:v>43900</c:v>
                </c:pt>
                <c:pt idx="1165">
                  <c:v>43901</c:v>
                </c:pt>
                <c:pt idx="1166">
                  <c:v>43902</c:v>
                </c:pt>
                <c:pt idx="1167">
                  <c:v>43903</c:v>
                </c:pt>
                <c:pt idx="1168">
                  <c:v>43904</c:v>
                </c:pt>
                <c:pt idx="1169">
                  <c:v>43905</c:v>
                </c:pt>
                <c:pt idx="1170">
                  <c:v>43906</c:v>
                </c:pt>
                <c:pt idx="1171">
                  <c:v>43907</c:v>
                </c:pt>
                <c:pt idx="1172">
                  <c:v>43908</c:v>
                </c:pt>
                <c:pt idx="1173">
                  <c:v>43909</c:v>
                </c:pt>
                <c:pt idx="1174">
                  <c:v>43910</c:v>
                </c:pt>
                <c:pt idx="1175">
                  <c:v>43911</c:v>
                </c:pt>
                <c:pt idx="1176">
                  <c:v>43912</c:v>
                </c:pt>
                <c:pt idx="1177">
                  <c:v>43913</c:v>
                </c:pt>
                <c:pt idx="1178">
                  <c:v>43914</c:v>
                </c:pt>
                <c:pt idx="1179">
                  <c:v>43915</c:v>
                </c:pt>
                <c:pt idx="1180">
                  <c:v>43916</c:v>
                </c:pt>
                <c:pt idx="1181">
                  <c:v>43917</c:v>
                </c:pt>
                <c:pt idx="1182">
                  <c:v>43918</c:v>
                </c:pt>
                <c:pt idx="1183">
                  <c:v>43919</c:v>
                </c:pt>
                <c:pt idx="1184">
                  <c:v>43920</c:v>
                </c:pt>
                <c:pt idx="1185">
                  <c:v>43921</c:v>
                </c:pt>
                <c:pt idx="1186">
                  <c:v>43922</c:v>
                </c:pt>
                <c:pt idx="1187">
                  <c:v>43923</c:v>
                </c:pt>
                <c:pt idx="1188">
                  <c:v>43924</c:v>
                </c:pt>
                <c:pt idx="1189">
                  <c:v>43925</c:v>
                </c:pt>
                <c:pt idx="1190">
                  <c:v>43926</c:v>
                </c:pt>
                <c:pt idx="1191">
                  <c:v>43927</c:v>
                </c:pt>
                <c:pt idx="1192">
                  <c:v>43928</c:v>
                </c:pt>
                <c:pt idx="1193">
                  <c:v>43929</c:v>
                </c:pt>
                <c:pt idx="1194">
                  <c:v>43930</c:v>
                </c:pt>
                <c:pt idx="1195">
                  <c:v>43931</c:v>
                </c:pt>
                <c:pt idx="1196">
                  <c:v>43932</c:v>
                </c:pt>
                <c:pt idx="1197">
                  <c:v>43933</c:v>
                </c:pt>
                <c:pt idx="1198">
                  <c:v>43934</c:v>
                </c:pt>
                <c:pt idx="1199">
                  <c:v>43935</c:v>
                </c:pt>
                <c:pt idx="1200">
                  <c:v>43936</c:v>
                </c:pt>
                <c:pt idx="1201">
                  <c:v>43937</c:v>
                </c:pt>
                <c:pt idx="1202">
                  <c:v>43938</c:v>
                </c:pt>
                <c:pt idx="1203">
                  <c:v>43939</c:v>
                </c:pt>
                <c:pt idx="1204">
                  <c:v>43940</c:v>
                </c:pt>
                <c:pt idx="1205">
                  <c:v>43941</c:v>
                </c:pt>
                <c:pt idx="1206">
                  <c:v>43942</c:v>
                </c:pt>
                <c:pt idx="1207">
                  <c:v>43943</c:v>
                </c:pt>
                <c:pt idx="1208">
                  <c:v>43944</c:v>
                </c:pt>
                <c:pt idx="1209">
                  <c:v>43945</c:v>
                </c:pt>
                <c:pt idx="1210">
                  <c:v>43946</c:v>
                </c:pt>
                <c:pt idx="1211">
                  <c:v>43947</c:v>
                </c:pt>
                <c:pt idx="1212">
                  <c:v>43948</c:v>
                </c:pt>
                <c:pt idx="1213">
                  <c:v>43949</c:v>
                </c:pt>
                <c:pt idx="1214">
                  <c:v>43950</c:v>
                </c:pt>
                <c:pt idx="1215">
                  <c:v>43951</c:v>
                </c:pt>
                <c:pt idx="1216">
                  <c:v>43952</c:v>
                </c:pt>
                <c:pt idx="1217">
                  <c:v>43953</c:v>
                </c:pt>
                <c:pt idx="1218">
                  <c:v>43954</c:v>
                </c:pt>
                <c:pt idx="1219">
                  <c:v>43955</c:v>
                </c:pt>
                <c:pt idx="1220">
                  <c:v>43956</c:v>
                </c:pt>
                <c:pt idx="1221">
                  <c:v>43957</c:v>
                </c:pt>
                <c:pt idx="1222">
                  <c:v>43958</c:v>
                </c:pt>
                <c:pt idx="1223">
                  <c:v>43959</c:v>
                </c:pt>
                <c:pt idx="1224">
                  <c:v>43960</c:v>
                </c:pt>
                <c:pt idx="1225">
                  <c:v>43961</c:v>
                </c:pt>
                <c:pt idx="1226">
                  <c:v>43962</c:v>
                </c:pt>
                <c:pt idx="1227">
                  <c:v>43963</c:v>
                </c:pt>
                <c:pt idx="1228">
                  <c:v>43964</c:v>
                </c:pt>
                <c:pt idx="1229">
                  <c:v>43965</c:v>
                </c:pt>
                <c:pt idx="1230">
                  <c:v>43966</c:v>
                </c:pt>
                <c:pt idx="1231">
                  <c:v>43967</c:v>
                </c:pt>
                <c:pt idx="1232">
                  <c:v>43968</c:v>
                </c:pt>
                <c:pt idx="1233">
                  <c:v>43969</c:v>
                </c:pt>
                <c:pt idx="1234">
                  <c:v>43970</c:v>
                </c:pt>
                <c:pt idx="1235">
                  <c:v>43971</c:v>
                </c:pt>
                <c:pt idx="1236">
                  <c:v>43972</c:v>
                </c:pt>
                <c:pt idx="1237">
                  <c:v>43973</c:v>
                </c:pt>
                <c:pt idx="1238">
                  <c:v>43974</c:v>
                </c:pt>
                <c:pt idx="1239">
                  <c:v>43975</c:v>
                </c:pt>
                <c:pt idx="1240">
                  <c:v>43976</c:v>
                </c:pt>
                <c:pt idx="1241">
                  <c:v>43977</c:v>
                </c:pt>
                <c:pt idx="1242">
                  <c:v>43978</c:v>
                </c:pt>
                <c:pt idx="1243">
                  <c:v>43979</c:v>
                </c:pt>
                <c:pt idx="1244">
                  <c:v>43980</c:v>
                </c:pt>
                <c:pt idx="1245">
                  <c:v>43981</c:v>
                </c:pt>
                <c:pt idx="1246">
                  <c:v>43982</c:v>
                </c:pt>
                <c:pt idx="1247">
                  <c:v>43983</c:v>
                </c:pt>
                <c:pt idx="1248">
                  <c:v>43984</c:v>
                </c:pt>
                <c:pt idx="1249">
                  <c:v>43985</c:v>
                </c:pt>
                <c:pt idx="1250">
                  <c:v>43986</c:v>
                </c:pt>
                <c:pt idx="1251">
                  <c:v>43987</c:v>
                </c:pt>
                <c:pt idx="1252">
                  <c:v>43988</c:v>
                </c:pt>
                <c:pt idx="1253">
                  <c:v>43989</c:v>
                </c:pt>
                <c:pt idx="1254">
                  <c:v>43990</c:v>
                </c:pt>
                <c:pt idx="1255">
                  <c:v>43991</c:v>
                </c:pt>
                <c:pt idx="1256">
                  <c:v>43992</c:v>
                </c:pt>
                <c:pt idx="1257">
                  <c:v>43993</c:v>
                </c:pt>
                <c:pt idx="1258">
                  <c:v>43994</c:v>
                </c:pt>
                <c:pt idx="1259">
                  <c:v>43995</c:v>
                </c:pt>
                <c:pt idx="1260">
                  <c:v>43996</c:v>
                </c:pt>
                <c:pt idx="1261">
                  <c:v>43997</c:v>
                </c:pt>
                <c:pt idx="1262">
                  <c:v>43998</c:v>
                </c:pt>
                <c:pt idx="1263">
                  <c:v>43999</c:v>
                </c:pt>
                <c:pt idx="1264">
                  <c:v>44000</c:v>
                </c:pt>
                <c:pt idx="1265">
                  <c:v>44001</c:v>
                </c:pt>
                <c:pt idx="1266">
                  <c:v>44002</c:v>
                </c:pt>
                <c:pt idx="1267">
                  <c:v>44003</c:v>
                </c:pt>
                <c:pt idx="1268">
                  <c:v>44004</c:v>
                </c:pt>
                <c:pt idx="1269">
                  <c:v>44005</c:v>
                </c:pt>
                <c:pt idx="1270">
                  <c:v>44006</c:v>
                </c:pt>
                <c:pt idx="1271">
                  <c:v>44007</c:v>
                </c:pt>
                <c:pt idx="1272">
                  <c:v>44008</c:v>
                </c:pt>
                <c:pt idx="1273">
                  <c:v>44009</c:v>
                </c:pt>
                <c:pt idx="1274">
                  <c:v>44010</c:v>
                </c:pt>
                <c:pt idx="1275">
                  <c:v>44011</c:v>
                </c:pt>
                <c:pt idx="1276">
                  <c:v>44012</c:v>
                </c:pt>
                <c:pt idx="1277">
                  <c:v>44013</c:v>
                </c:pt>
                <c:pt idx="1278">
                  <c:v>44014</c:v>
                </c:pt>
                <c:pt idx="1279">
                  <c:v>44015</c:v>
                </c:pt>
                <c:pt idx="1280">
                  <c:v>44016</c:v>
                </c:pt>
                <c:pt idx="1281">
                  <c:v>44017</c:v>
                </c:pt>
                <c:pt idx="1282">
                  <c:v>44018</c:v>
                </c:pt>
                <c:pt idx="1283">
                  <c:v>44019</c:v>
                </c:pt>
                <c:pt idx="1284">
                  <c:v>44020</c:v>
                </c:pt>
                <c:pt idx="1285">
                  <c:v>44021</c:v>
                </c:pt>
                <c:pt idx="1286">
                  <c:v>44022</c:v>
                </c:pt>
                <c:pt idx="1287">
                  <c:v>44023</c:v>
                </c:pt>
                <c:pt idx="1288">
                  <c:v>44024</c:v>
                </c:pt>
                <c:pt idx="1289">
                  <c:v>44025</c:v>
                </c:pt>
                <c:pt idx="1290">
                  <c:v>44026</c:v>
                </c:pt>
                <c:pt idx="1291">
                  <c:v>44027</c:v>
                </c:pt>
                <c:pt idx="1292">
                  <c:v>44028</c:v>
                </c:pt>
                <c:pt idx="1293">
                  <c:v>44029</c:v>
                </c:pt>
                <c:pt idx="1294">
                  <c:v>44030</c:v>
                </c:pt>
                <c:pt idx="1295">
                  <c:v>44031</c:v>
                </c:pt>
                <c:pt idx="1296">
                  <c:v>44032</c:v>
                </c:pt>
                <c:pt idx="1297">
                  <c:v>44033</c:v>
                </c:pt>
                <c:pt idx="1298">
                  <c:v>44034</c:v>
                </c:pt>
                <c:pt idx="1299">
                  <c:v>44035</c:v>
                </c:pt>
                <c:pt idx="1300">
                  <c:v>44036</c:v>
                </c:pt>
                <c:pt idx="1301">
                  <c:v>44037</c:v>
                </c:pt>
                <c:pt idx="1302">
                  <c:v>44038</c:v>
                </c:pt>
                <c:pt idx="1303">
                  <c:v>44039</c:v>
                </c:pt>
                <c:pt idx="1304">
                  <c:v>44040</c:v>
                </c:pt>
                <c:pt idx="1305">
                  <c:v>44041</c:v>
                </c:pt>
                <c:pt idx="1306">
                  <c:v>44042</c:v>
                </c:pt>
                <c:pt idx="1307">
                  <c:v>44043</c:v>
                </c:pt>
                <c:pt idx="1308">
                  <c:v>44044</c:v>
                </c:pt>
                <c:pt idx="1309">
                  <c:v>44045</c:v>
                </c:pt>
                <c:pt idx="1310">
                  <c:v>44046</c:v>
                </c:pt>
                <c:pt idx="1311">
                  <c:v>44047</c:v>
                </c:pt>
                <c:pt idx="1312">
                  <c:v>44048</c:v>
                </c:pt>
                <c:pt idx="1313">
                  <c:v>44049</c:v>
                </c:pt>
                <c:pt idx="1314">
                  <c:v>44050</c:v>
                </c:pt>
                <c:pt idx="1315">
                  <c:v>44051</c:v>
                </c:pt>
                <c:pt idx="1316">
                  <c:v>44052</c:v>
                </c:pt>
                <c:pt idx="1317">
                  <c:v>44053</c:v>
                </c:pt>
                <c:pt idx="1318">
                  <c:v>44054</c:v>
                </c:pt>
                <c:pt idx="1319">
                  <c:v>44055</c:v>
                </c:pt>
                <c:pt idx="1320">
                  <c:v>44056</c:v>
                </c:pt>
                <c:pt idx="1321">
                  <c:v>44057</c:v>
                </c:pt>
                <c:pt idx="1322">
                  <c:v>44058</c:v>
                </c:pt>
                <c:pt idx="1323">
                  <c:v>44059</c:v>
                </c:pt>
                <c:pt idx="1324">
                  <c:v>44060</c:v>
                </c:pt>
                <c:pt idx="1325">
                  <c:v>44061</c:v>
                </c:pt>
                <c:pt idx="1326">
                  <c:v>44062</c:v>
                </c:pt>
                <c:pt idx="1327">
                  <c:v>44063</c:v>
                </c:pt>
                <c:pt idx="1328">
                  <c:v>44064</c:v>
                </c:pt>
                <c:pt idx="1329">
                  <c:v>44065</c:v>
                </c:pt>
                <c:pt idx="1330">
                  <c:v>44066</c:v>
                </c:pt>
                <c:pt idx="1331">
                  <c:v>44067</c:v>
                </c:pt>
                <c:pt idx="1332">
                  <c:v>44068</c:v>
                </c:pt>
                <c:pt idx="1333">
                  <c:v>44069</c:v>
                </c:pt>
                <c:pt idx="1334">
                  <c:v>44070</c:v>
                </c:pt>
                <c:pt idx="1335">
                  <c:v>44071</c:v>
                </c:pt>
                <c:pt idx="1336">
                  <c:v>44072</c:v>
                </c:pt>
                <c:pt idx="1337">
                  <c:v>44073</c:v>
                </c:pt>
                <c:pt idx="1338">
                  <c:v>44074</c:v>
                </c:pt>
                <c:pt idx="1339">
                  <c:v>44075</c:v>
                </c:pt>
                <c:pt idx="1340">
                  <c:v>44076</c:v>
                </c:pt>
                <c:pt idx="1341">
                  <c:v>44077</c:v>
                </c:pt>
                <c:pt idx="1342">
                  <c:v>44078</c:v>
                </c:pt>
                <c:pt idx="1343">
                  <c:v>44079</c:v>
                </c:pt>
                <c:pt idx="1344">
                  <c:v>44080</c:v>
                </c:pt>
                <c:pt idx="1345">
                  <c:v>44081</c:v>
                </c:pt>
                <c:pt idx="1346">
                  <c:v>44082</c:v>
                </c:pt>
                <c:pt idx="1347">
                  <c:v>44083</c:v>
                </c:pt>
                <c:pt idx="1348">
                  <c:v>44084</c:v>
                </c:pt>
                <c:pt idx="1349">
                  <c:v>44085</c:v>
                </c:pt>
                <c:pt idx="1350">
                  <c:v>44086</c:v>
                </c:pt>
                <c:pt idx="1351">
                  <c:v>44087</c:v>
                </c:pt>
                <c:pt idx="1352">
                  <c:v>44088</c:v>
                </c:pt>
                <c:pt idx="1353">
                  <c:v>44089</c:v>
                </c:pt>
                <c:pt idx="1354">
                  <c:v>44090</c:v>
                </c:pt>
                <c:pt idx="1355">
                  <c:v>44091</c:v>
                </c:pt>
                <c:pt idx="1356">
                  <c:v>44092</c:v>
                </c:pt>
                <c:pt idx="1357">
                  <c:v>44093</c:v>
                </c:pt>
                <c:pt idx="1358">
                  <c:v>44094</c:v>
                </c:pt>
                <c:pt idx="1359">
                  <c:v>44095</c:v>
                </c:pt>
                <c:pt idx="1360">
                  <c:v>44096</c:v>
                </c:pt>
                <c:pt idx="1361">
                  <c:v>44097</c:v>
                </c:pt>
                <c:pt idx="1362">
                  <c:v>44098</c:v>
                </c:pt>
                <c:pt idx="1363">
                  <c:v>44099</c:v>
                </c:pt>
                <c:pt idx="1364">
                  <c:v>44100</c:v>
                </c:pt>
                <c:pt idx="1365">
                  <c:v>44101</c:v>
                </c:pt>
                <c:pt idx="1366">
                  <c:v>44102</c:v>
                </c:pt>
                <c:pt idx="1367">
                  <c:v>44103</c:v>
                </c:pt>
                <c:pt idx="1368">
                  <c:v>44104</c:v>
                </c:pt>
                <c:pt idx="1369">
                  <c:v>44105</c:v>
                </c:pt>
                <c:pt idx="1370">
                  <c:v>44106</c:v>
                </c:pt>
                <c:pt idx="1371">
                  <c:v>44107</c:v>
                </c:pt>
                <c:pt idx="1372">
                  <c:v>44108</c:v>
                </c:pt>
                <c:pt idx="1373">
                  <c:v>44109</c:v>
                </c:pt>
                <c:pt idx="1374">
                  <c:v>44110</c:v>
                </c:pt>
                <c:pt idx="1375">
                  <c:v>44111</c:v>
                </c:pt>
                <c:pt idx="1376">
                  <c:v>44112</c:v>
                </c:pt>
                <c:pt idx="1377">
                  <c:v>44113</c:v>
                </c:pt>
                <c:pt idx="1378">
                  <c:v>44114</c:v>
                </c:pt>
                <c:pt idx="1379">
                  <c:v>44115</c:v>
                </c:pt>
                <c:pt idx="1380">
                  <c:v>44116</c:v>
                </c:pt>
                <c:pt idx="1381">
                  <c:v>44117</c:v>
                </c:pt>
                <c:pt idx="1382">
                  <c:v>44118</c:v>
                </c:pt>
                <c:pt idx="1383">
                  <c:v>44119</c:v>
                </c:pt>
                <c:pt idx="1384">
                  <c:v>44120</c:v>
                </c:pt>
                <c:pt idx="1385">
                  <c:v>44121</c:v>
                </c:pt>
                <c:pt idx="1386">
                  <c:v>44122</c:v>
                </c:pt>
                <c:pt idx="1387">
                  <c:v>44123</c:v>
                </c:pt>
                <c:pt idx="1388">
                  <c:v>44124</c:v>
                </c:pt>
                <c:pt idx="1389">
                  <c:v>44125</c:v>
                </c:pt>
                <c:pt idx="1390">
                  <c:v>44126</c:v>
                </c:pt>
                <c:pt idx="1391">
                  <c:v>44127</c:v>
                </c:pt>
                <c:pt idx="1392">
                  <c:v>44128</c:v>
                </c:pt>
                <c:pt idx="1393">
                  <c:v>44129</c:v>
                </c:pt>
                <c:pt idx="1394">
                  <c:v>44130</c:v>
                </c:pt>
                <c:pt idx="1395">
                  <c:v>44131</c:v>
                </c:pt>
                <c:pt idx="1396">
                  <c:v>44132</c:v>
                </c:pt>
                <c:pt idx="1397">
                  <c:v>44133</c:v>
                </c:pt>
                <c:pt idx="1398">
                  <c:v>44134</c:v>
                </c:pt>
                <c:pt idx="1399">
                  <c:v>44135</c:v>
                </c:pt>
                <c:pt idx="1400">
                  <c:v>44136</c:v>
                </c:pt>
                <c:pt idx="1401">
                  <c:v>44137</c:v>
                </c:pt>
                <c:pt idx="1402">
                  <c:v>44138</c:v>
                </c:pt>
                <c:pt idx="1403">
                  <c:v>44139</c:v>
                </c:pt>
                <c:pt idx="1404">
                  <c:v>44140</c:v>
                </c:pt>
                <c:pt idx="1405">
                  <c:v>44141</c:v>
                </c:pt>
                <c:pt idx="1406">
                  <c:v>44142</c:v>
                </c:pt>
                <c:pt idx="1407">
                  <c:v>44143</c:v>
                </c:pt>
                <c:pt idx="1408">
                  <c:v>44144</c:v>
                </c:pt>
                <c:pt idx="1409">
                  <c:v>44145</c:v>
                </c:pt>
                <c:pt idx="1410">
                  <c:v>44146</c:v>
                </c:pt>
                <c:pt idx="1411">
                  <c:v>44147</c:v>
                </c:pt>
                <c:pt idx="1412">
                  <c:v>44148</c:v>
                </c:pt>
                <c:pt idx="1413">
                  <c:v>44149</c:v>
                </c:pt>
                <c:pt idx="1414">
                  <c:v>44150</c:v>
                </c:pt>
                <c:pt idx="1415">
                  <c:v>44151</c:v>
                </c:pt>
                <c:pt idx="1416">
                  <c:v>44152</c:v>
                </c:pt>
                <c:pt idx="1417">
                  <c:v>44153</c:v>
                </c:pt>
                <c:pt idx="1418">
                  <c:v>44154</c:v>
                </c:pt>
                <c:pt idx="1419">
                  <c:v>44155</c:v>
                </c:pt>
                <c:pt idx="1420">
                  <c:v>44156</c:v>
                </c:pt>
                <c:pt idx="1421">
                  <c:v>44157</c:v>
                </c:pt>
                <c:pt idx="1422">
                  <c:v>44158</c:v>
                </c:pt>
                <c:pt idx="1423">
                  <c:v>44159</c:v>
                </c:pt>
                <c:pt idx="1424">
                  <c:v>44160</c:v>
                </c:pt>
                <c:pt idx="1425">
                  <c:v>44161</c:v>
                </c:pt>
                <c:pt idx="1426">
                  <c:v>44162</c:v>
                </c:pt>
                <c:pt idx="1427">
                  <c:v>44163</c:v>
                </c:pt>
                <c:pt idx="1428">
                  <c:v>44164</c:v>
                </c:pt>
                <c:pt idx="1429">
                  <c:v>44165</c:v>
                </c:pt>
                <c:pt idx="1430">
                  <c:v>44166</c:v>
                </c:pt>
                <c:pt idx="1431">
                  <c:v>44167</c:v>
                </c:pt>
                <c:pt idx="1432">
                  <c:v>44168</c:v>
                </c:pt>
                <c:pt idx="1433">
                  <c:v>44169</c:v>
                </c:pt>
                <c:pt idx="1434">
                  <c:v>44170</c:v>
                </c:pt>
                <c:pt idx="1435">
                  <c:v>44171</c:v>
                </c:pt>
                <c:pt idx="1436">
                  <c:v>44172</c:v>
                </c:pt>
                <c:pt idx="1437">
                  <c:v>44173</c:v>
                </c:pt>
                <c:pt idx="1438">
                  <c:v>44174</c:v>
                </c:pt>
                <c:pt idx="1439">
                  <c:v>44175</c:v>
                </c:pt>
                <c:pt idx="1440">
                  <c:v>44176</c:v>
                </c:pt>
                <c:pt idx="1441">
                  <c:v>44177</c:v>
                </c:pt>
                <c:pt idx="1442">
                  <c:v>44178</c:v>
                </c:pt>
                <c:pt idx="1443">
                  <c:v>44179</c:v>
                </c:pt>
                <c:pt idx="1444">
                  <c:v>44180</c:v>
                </c:pt>
                <c:pt idx="1445">
                  <c:v>44181</c:v>
                </c:pt>
                <c:pt idx="1446">
                  <c:v>44182</c:v>
                </c:pt>
                <c:pt idx="1447">
                  <c:v>44183</c:v>
                </c:pt>
                <c:pt idx="1448">
                  <c:v>44184</c:v>
                </c:pt>
                <c:pt idx="1449">
                  <c:v>44185</c:v>
                </c:pt>
                <c:pt idx="1450">
                  <c:v>44186</c:v>
                </c:pt>
                <c:pt idx="1451">
                  <c:v>44187</c:v>
                </c:pt>
                <c:pt idx="1452">
                  <c:v>44188</c:v>
                </c:pt>
                <c:pt idx="1453">
                  <c:v>44189</c:v>
                </c:pt>
                <c:pt idx="1454">
                  <c:v>44190</c:v>
                </c:pt>
                <c:pt idx="1455">
                  <c:v>44191</c:v>
                </c:pt>
                <c:pt idx="1456">
                  <c:v>44192</c:v>
                </c:pt>
                <c:pt idx="1457">
                  <c:v>44193</c:v>
                </c:pt>
                <c:pt idx="1458">
                  <c:v>44194</c:v>
                </c:pt>
                <c:pt idx="1459">
                  <c:v>44195</c:v>
                </c:pt>
                <c:pt idx="1460">
                  <c:v>44196</c:v>
                </c:pt>
                <c:pt idx="1461">
                  <c:v>44197</c:v>
                </c:pt>
                <c:pt idx="1462">
                  <c:v>44198</c:v>
                </c:pt>
                <c:pt idx="1463">
                  <c:v>44199</c:v>
                </c:pt>
                <c:pt idx="1464">
                  <c:v>44200</c:v>
                </c:pt>
                <c:pt idx="1465">
                  <c:v>44201</c:v>
                </c:pt>
                <c:pt idx="1466">
                  <c:v>44202</c:v>
                </c:pt>
                <c:pt idx="1467">
                  <c:v>44203</c:v>
                </c:pt>
                <c:pt idx="1468">
                  <c:v>44204</c:v>
                </c:pt>
                <c:pt idx="1469">
                  <c:v>44205</c:v>
                </c:pt>
                <c:pt idx="1470">
                  <c:v>44206</c:v>
                </c:pt>
                <c:pt idx="1471">
                  <c:v>44207</c:v>
                </c:pt>
                <c:pt idx="1472">
                  <c:v>44208</c:v>
                </c:pt>
                <c:pt idx="1473">
                  <c:v>44209</c:v>
                </c:pt>
                <c:pt idx="1474">
                  <c:v>44210</c:v>
                </c:pt>
                <c:pt idx="1475">
                  <c:v>44211</c:v>
                </c:pt>
                <c:pt idx="1476">
                  <c:v>44212</c:v>
                </c:pt>
                <c:pt idx="1477">
                  <c:v>44213</c:v>
                </c:pt>
                <c:pt idx="1478">
                  <c:v>44214</c:v>
                </c:pt>
                <c:pt idx="1479">
                  <c:v>44215</c:v>
                </c:pt>
                <c:pt idx="1480">
                  <c:v>44216</c:v>
                </c:pt>
                <c:pt idx="1481">
                  <c:v>44217</c:v>
                </c:pt>
                <c:pt idx="1482">
                  <c:v>44218</c:v>
                </c:pt>
                <c:pt idx="1483">
                  <c:v>44219</c:v>
                </c:pt>
                <c:pt idx="1484">
                  <c:v>44220</c:v>
                </c:pt>
                <c:pt idx="1485">
                  <c:v>44221</c:v>
                </c:pt>
                <c:pt idx="1486">
                  <c:v>44222</c:v>
                </c:pt>
                <c:pt idx="1487">
                  <c:v>44223</c:v>
                </c:pt>
                <c:pt idx="1488">
                  <c:v>44224</c:v>
                </c:pt>
                <c:pt idx="1489">
                  <c:v>44225</c:v>
                </c:pt>
                <c:pt idx="1490">
                  <c:v>44226</c:v>
                </c:pt>
                <c:pt idx="1491">
                  <c:v>44227</c:v>
                </c:pt>
                <c:pt idx="1492">
                  <c:v>44228</c:v>
                </c:pt>
                <c:pt idx="1493">
                  <c:v>44229</c:v>
                </c:pt>
                <c:pt idx="1494">
                  <c:v>44230</c:v>
                </c:pt>
                <c:pt idx="1495">
                  <c:v>44231</c:v>
                </c:pt>
                <c:pt idx="1496">
                  <c:v>44232</c:v>
                </c:pt>
                <c:pt idx="1497">
                  <c:v>44233</c:v>
                </c:pt>
                <c:pt idx="1498">
                  <c:v>44234</c:v>
                </c:pt>
                <c:pt idx="1499">
                  <c:v>44235</c:v>
                </c:pt>
                <c:pt idx="1500">
                  <c:v>44236</c:v>
                </c:pt>
                <c:pt idx="1501">
                  <c:v>44237</c:v>
                </c:pt>
                <c:pt idx="1502">
                  <c:v>44238</c:v>
                </c:pt>
                <c:pt idx="1503">
                  <c:v>44239</c:v>
                </c:pt>
                <c:pt idx="1504">
                  <c:v>44240</c:v>
                </c:pt>
                <c:pt idx="1505">
                  <c:v>44241</c:v>
                </c:pt>
                <c:pt idx="1506">
                  <c:v>44242</c:v>
                </c:pt>
                <c:pt idx="1507">
                  <c:v>44243</c:v>
                </c:pt>
                <c:pt idx="1508">
                  <c:v>44244</c:v>
                </c:pt>
                <c:pt idx="1509">
                  <c:v>44245</c:v>
                </c:pt>
                <c:pt idx="1510">
                  <c:v>44246</c:v>
                </c:pt>
                <c:pt idx="1511">
                  <c:v>44247</c:v>
                </c:pt>
                <c:pt idx="1512">
                  <c:v>44248</c:v>
                </c:pt>
                <c:pt idx="1513">
                  <c:v>44249</c:v>
                </c:pt>
                <c:pt idx="1514">
                  <c:v>44250</c:v>
                </c:pt>
                <c:pt idx="1515">
                  <c:v>44251</c:v>
                </c:pt>
                <c:pt idx="1516">
                  <c:v>44252</c:v>
                </c:pt>
                <c:pt idx="1517">
                  <c:v>44253</c:v>
                </c:pt>
                <c:pt idx="1518">
                  <c:v>44254</c:v>
                </c:pt>
                <c:pt idx="1519">
                  <c:v>44255</c:v>
                </c:pt>
                <c:pt idx="1520">
                  <c:v>44256</c:v>
                </c:pt>
                <c:pt idx="1521">
                  <c:v>44257</c:v>
                </c:pt>
                <c:pt idx="1522">
                  <c:v>44258</c:v>
                </c:pt>
                <c:pt idx="1523">
                  <c:v>44259</c:v>
                </c:pt>
                <c:pt idx="1524">
                  <c:v>44260</c:v>
                </c:pt>
                <c:pt idx="1525">
                  <c:v>44261</c:v>
                </c:pt>
                <c:pt idx="1526">
                  <c:v>44262</c:v>
                </c:pt>
                <c:pt idx="1527">
                  <c:v>44263</c:v>
                </c:pt>
                <c:pt idx="1528">
                  <c:v>44264</c:v>
                </c:pt>
                <c:pt idx="1529">
                  <c:v>44265</c:v>
                </c:pt>
                <c:pt idx="1530">
                  <c:v>44266</c:v>
                </c:pt>
                <c:pt idx="1531">
                  <c:v>44267</c:v>
                </c:pt>
                <c:pt idx="1532">
                  <c:v>44268</c:v>
                </c:pt>
                <c:pt idx="1533">
                  <c:v>44269</c:v>
                </c:pt>
                <c:pt idx="1534">
                  <c:v>44270</c:v>
                </c:pt>
                <c:pt idx="1535">
                  <c:v>44271</c:v>
                </c:pt>
                <c:pt idx="1536">
                  <c:v>44272</c:v>
                </c:pt>
                <c:pt idx="1537">
                  <c:v>44273</c:v>
                </c:pt>
                <c:pt idx="1538">
                  <c:v>44274</c:v>
                </c:pt>
                <c:pt idx="1539">
                  <c:v>44275</c:v>
                </c:pt>
                <c:pt idx="1540">
                  <c:v>44276</c:v>
                </c:pt>
                <c:pt idx="1541">
                  <c:v>44277</c:v>
                </c:pt>
                <c:pt idx="1542">
                  <c:v>44278</c:v>
                </c:pt>
                <c:pt idx="1543">
                  <c:v>44279</c:v>
                </c:pt>
                <c:pt idx="1544">
                  <c:v>44280</c:v>
                </c:pt>
                <c:pt idx="1545">
                  <c:v>44281</c:v>
                </c:pt>
                <c:pt idx="1546">
                  <c:v>44282</c:v>
                </c:pt>
                <c:pt idx="1547">
                  <c:v>44283</c:v>
                </c:pt>
                <c:pt idx="1548">
                  <c:v>44284</c:v>
                </c:pt>
                <c:pt idx="1549">
                  <c:v>44285</c:v>
                </c:pt>
                <c:pt idx="1550">
                  <c:v>44286</c:v>
                </c:pt>
                <c:pt idx="1551">
                  <c:v>44287</c:v>
                </c:pt>
                <c:pt idx="1552">
                  <c:v>44288</c:v>
                </c:pt>
                <c:pt idx="1553">
                  <c:v>44289</c:v>
                </c:pt>
                <c:pt idx="1554">
                  <c:v>44290</c:v>
                </c:pt>
                <c:pt idx="1555">
                  <c:v>44291</c:v>
                </c:pt>
                <c:pt idx="1556">
                  <c:v>44292</c:v>
                </c:pt>
                <c:pt idx="1557">
                  <c:v>44293</c:v>
                </c:pt>
                <c:pt idx="1558">
                  <c:v>44294</c:v>
                </c:pt>
                <c:pt idx="1559">
                  <c:v>44295</c:v>
                </c:pt>
                <c:pt idx="1560">
                  <c:v>44296</c:v>
                </c:pt>
                <c:pt idx="1561">
                  <c:v>44297</c:v>
                </c:pt>
                <c:pt idx="1562">
                  <c:v>44298</c:v>
                </c:pt>
                <c:pt idx="1563">
                  <c:v>44299</c:v>
                </c:pt>
                <c:pt idx="1564">
                  <c:v>44300</c:v>
                </c:pt>
                <c:pt idx="1565">
                  <c:v>44301</c:v>
                </c:pt>
                <c:pt idx="1566">
                  <c:v>44302</c:v>
                </c:pt>
                <c:pt idx="1567">
                  <c:v>44303</c:v>
                </c:pt>
                <c:pt idx="1568">
                  <c:v>44304</c:v>
                </c:pt>
                <c:pt idx="1569">
                  <c:v>44305</c:v>
                </c:pt>
                <c:pt idx="1570">
                  <c:v>44306</c:v>
                </c:pt>
                <c:pt idx="1571">
                  <c:v>44307</c:v>
                </c:pt>
                <c:pt idx="1572">
                  <c:v>44308</c:v>
                </c:pt>
                <c:pt idx="1573">
                  <c:v>44309</c:v>
                </c:pt>
                <c:pt idx="1574">
                  <c:v>44310</c:v>
                </c:pt>
                <c:pt idx="1575">
                  <c:v>44311</c:v>
                </c:pt>
                <c:pt idx="1576">
                  <c:v>44312</c:v>
                </c:pt>
                <c:pt idx="1577">
                  <c:v>44313</c:v>
                </c:pt>
                <c:pt idx="1578">
                  <c:v>44314</c:v>
                </c:pt>
                <c:pt idx="1579">
                  <c:v>44315</c:v>
                </c:pt>
                <c:pt idx="1580">
                  <c:v>44316</c:v>
                </c:pt>
                <c:pt idx="1581">
                  <c:v>44317</c:v>
                </c:pt>
                <c:pt idx="1582">
                  <c:v>44318</c:v>
                </c:pt>
                <c:pt idx="1583">
                  <c:v>44319</c:v>
                </c:pt>
                <c:pt idx="1584">
                  <c:v>44320</c:v>
                </c:pt>
                <c:pt idx="1585">
                  <c:v>44321</c:v>
                </c:pt>
                <c:pt idx="1586">
                  <c:v>44322</c:v>
                </c:pt>
                <c:pt idx="1587">
                  <c:v>44323</c:v>
                </c:pt>
                <c:pt idx="1588">
                  <c:v>44324</c:v>
                </c:pt>
                <c:pt idx="1589">
                  <c:v>44325</c:v>
                </c:pt>
                <c:pt idx="1590">
                  <c:v>44326</c:v>
                </c:pt>
                <c:pt idx="1591">
                  <c:v>44327</c:v>
                </c:pt>
                <c:pt idx="1592">
                  <c:v>44328</c:v>
                </c:pt>
                <c:pt idx="1593">
                  <c:v>44329</c:v>
                </c:pt>
                <c:pt idx="1594">
                  <c:v>44330</c:v>
                </c:pt>
                <c:pt idx="1595">
                  <c:v>44331</c:v>
                </c:pt>
                <c:pt idx="1596">
                  <c:v>44332</c:v>
                </c:pt>
                <c:pt idx="1597">
                  <c:v>44333</c:v>
                </c:pt>
                <c:pt idx="1598">
                  <c:v>44334</c:v>
                </c:pt>
                <c:pt idx="1599">
                  <c:v>44335</c:v>
                </c:pt>
                <c:pt idx="1600">
                  <c:v>44336</c:v>
                </c:pt>
                <c:pt idx="1601">
                  <c:v>44337</c:v>
                </c:pt>
                <c:pt idx="1602">
                  <c:v>44338</c:v>
                </c:pt>
                <c:pt idx="1603">
                  <c:v>44339</c:v>
                </c:pt>
                <c:pt idx="1604">
                  <c:v>44340</c:v>
                </c:pt>
                <c:pt idx="1605">
                  <c:v>44341</c:v>
                </c:pt>
                <c:pt idx="1606">
                  <c:v>44342</c:v>
                </c:pt>
                <c:pt idx="1607">
                  <c:v>44343</c:v>
                </c:pt>
                <c:pt idx="1608">
                  <c:v>44344</c:v>
                </c:pt>
                <c:pt idx="1609">
                  <c:v>44345</c:v>
                </c:pt>
                <c:pt idx="1610">
                  <c:v>44346</c:v>
                </c:pt>
                <c:pt idx="1611">
                  <c:v>44347</c:v>
                </c:pt>
                <c:pt idx="1612">
                  <c:v>44348</c:v>
                </c:pt>
                <c:pt idx="1613">
                  <c:v>44349</c:v>
                </c:pt>
                <c:pt idx="1614">
                  <c:v>44350</c:v>
                </c:pt>
                <c:pt idx="1615">
                  <c:v>44351</c:v>
                </c:pt>
                <c:pt idx="1616">
                  <c:v>44352</c:v>
                </c:pt>
                <c:pt idx="1617">
                  <c:v>44353</c:v>
                </c:pt>
                <c:pt idx="1618">
                  <c:v>44354</c:v>
                </c:pt>
                <c:pt idx="1619">
                  <c:v>44355</c:v>
                </c:pt>
                <c:pt idx="1620">
                  <c:v>44356</c:v>
                </c:pt>
                <c:pt idx="1621">
                  <c:v>44357</c:v>
                </c:pt>
                <c:pt idx="1622">
                  <c:v>44358</c:v>
                </c:pt>
                <c:pt idx="1623">
                  <c:v>44359</c:v>
                </c:pt>
                <c:pt idx="1624">
                  <c:v>44360</c:v>
                </c:pt>
                <c:pt idx="1625">
                  <c:v>44361</c:v>
                </c:pt>
                <c:pt idx="1626">
                  <c:v>44362</c:v>
                </c:pt>
                <c:pt idx="1627">
                  <c:v>44363</c:v>
                </c:pt>
                <c:pt idx="1628">
                  <c:v>44364</c:v>
                </c:pt>
                <c:pt idx="1629">
                  <c:v>44365</c:v>
                </c:pt>
                <c:pt idx="1630">
                  <c:v>44366</c:v>
                </c:pt>
                <c:pt idx="1631">
                  <c:v>44367</c:v>
                </c:pt>
                <c:pt idx="1632">
                  <c:v>44368</c:v>
                </c:pt>
                <c:pt idx="1633">
                  <c:v>44369</c:v>
                </c:pt>
                <c:pt idx="1634">
                  <c:v>44370</c:v>
                </c:pt>
                <c:pt idx="1635">
                  <c:v>44371</c:v>
                </c:pt>
                <c:pt idx="1636">
                  <c:v>44372</c:v>
                </c:pt>
                <c:pt idx="1637">
                  <c:v>44373</c:v>
                </c:pt>
                <c:pt idx="1638">
                  <c:v>44374</c:v>
                </c:pt>
                <c:pt idx="1639">
                  <c:v>44375</c:v>
                </c:pt>
                <c:pt idx="1640">
                  <c:v>44376</c:v>
                </c:pt>
                <c:pt idx="1641">
                  <c:v>44377</c:v>
                </c:pt>
                <c:pt idx="1642">
                  <c:v>44378</c:v>
                </c:pt>
                <c:pt idx="1643">
                  <c:v>44379</c:v>
                </c:pt>
                <c:pt idx="1644">
                  <c:v>44380</c:v>
                </c:pt>
                <c:pt idx="1645">
                  <c:v>44381</c:v>
                </c:pt>
                <c:pt idx="1646">
                  <c:v>44382</c:v>
                </c:pt>
                <c:pt idx="1647">
                  <c:v>44383</c:v>
                </c:pt>
                <c:pt idx="1648">
                  <c:v>44384</c:v>
                </c:pt>
                <c:pt idx="1649">
                  <c:v>44385</c:v>
                </c:pt>
                <c:pt idx="1650">
                  <c:v>44386</c:v>
                </c:pt>
                <c:pt idx="1651">
                  <c:v>44387</c:v>
                </c:pt>
                <c:pt idx="1652">
                  <c:v>44388</c:v>
                </c:pt>
                <c:pt idx="1653">
                  <c:v>44389</c:v>
                </c:pt>
                <c:pt idx="1654">
                  <c:v>44390</c:v>
                </c:pt>
                <c:pt idx="1655">
                  <c:v>44391</c:v>
                </c:pt>
                <c:pt idx="1656">
                  <c:v>44392</c:v>
                </c:pt>
                <c:pt idx="1657">
                  <c:v>44393</c:v>
                </c:pt>
                <c:pt idx="1658">
                  <c:v>44394</c:v>
                </c:pt>
                <c:pt idx="1659">
                  <c:v>44395</c:v>
                </c:pt>
                <c:pt idx="1660">
                  <c:v>44396</c:v>
                </c:pt>
                <c:pt idx="1661">
                  <c:v>44397</c:v>
                </c:pt>
                <c:pt idx="1662">
                  <c:v>44398</c:v>
                </c:pt>
                <c:pt idx="1663">
                  <c:v>44399</c:v>
                </c:pt>
                <c:pt idx="1664">
                  <c:v>44400</c:v>
                </c:pt>
                <c:pt idx="1665">
                  <c:v>44401</c:v>
                </c:pt>
                <c:pt idx="1666">
                  <c:v>44402</c:v>
                </c:pt>
                <c:pt idx="1667">
                  <c:v>44403</c:v>
                </c:pt>
                <c:pt idx="1668">
                  <c:v>44404</c:v>
                </c:pt>
                <c:pt idx="1669">
                  <c:v>44405</c:v>
                </c:pt>
                <c:pt idx="1670">
                  <c:v>44406</c:v>
                </c:pt>
                <c:pt idx="1671">
                  <c:v>44407</c:v>
                </c:pt>
                <c:pt idx="1672">
                  <c:v>44408</c:v>
                </c:pt>
                <c:pt idx="1673">
                  <c:v>44409</c:v>
                </c:pt>
                <c:pt idx="1674">
                  <c:v>44410</c:v>
                </c:pt>
                <c:pt idx="1675">
                  <c:v>44411</c:v>
                </c:pt>
                <c:pt idx="1676">
                  <c:v>44412</c:v>
                </c:pt>
                <c:pt idx="1677">
                  <c:v>44413</c:v>
                </c:pt>
                <c:pt idx="1678">
                  <c:v>44414</c:v>
                </c:pt>
                <c:pt idx="1679">
                  <c:v>44415</c:v>
                </c:pt>
                <c:pt idx="1680">
                  <c:v>44416</c:v>
                </c:pt>
                <c:pt idx="1681">
                  <c:v>44417</c:v>
                </c:pt>
                <c:pt idx="1682">
                  <c:v>44418</c:v>
                </c:pt>
                <c:pt idx="1683">
                  <c:v>44419</c:v>
                </c:pt>
                <c:pt idx="1684">
                  <c:v>44420</c:v>
                </c:pt>
                <c:pt idx="1685">
                  <c:v>44421</c:v>
                </c:pt>
                <c:pt idx="1686">
                  <c:v>44422</c:v>
                </c:pt>
                <c:pt idx="1687">
                  <c:v>44423</c:v>
                </c:pt>
                <c:pt idx="1688">
                  <c:v>44424</c:v>
                </c:pt>
                <c:pt idx="1689">
                  <c:v>44425</c:v>
                </c:pt>
                <c:pt idx="1690">
                  <c:v>44426</c:v>
                </c:pt>
                <c:pt idx="1691">
                  <c:v>44427</c:v>
                </c:pt>
                <c:pt idx="1692">
                  <c:v>44428</c:v>
                </c:pt>
                <c:pt idx="1693">
                  <c:v>44429</c:v>
                </c:pt>
                <c:pt idx="1694">
                  <c:v>44430</c:v>
                </c:pt>
                <c:pt idx="1695">
                  <c:v>44431</c:v>
                </c:pt>
                <c:pt idx="1696">
                  <c:v>44432</c:v>
                </c:pt>
                <c:pt idx="1697">
                  <c:v>44433</c:v>
                </c:pt>
                <c:pt idx="1698">
                  <c:v>44434</c:v>
                </c:pt>
                <c:pt idx="1699">
                  <c:v>44435</c:v>
                </c:pt>
                <c:pt idx="1700">
                  <c:v>44436</c:v>
                </c:pt>
                <c:pt idx="1701">
                  <c:v>44437</c:v>
                </c:pt>
                <c:pt idx="1702">
                  <c:v>44438</c:v>
                </c:pt>
                <c:pt idx="1703">
                  <c:v>44439</c:v>
                </c:pt>
                <c:pt idx="1704">
                  <c:v>44440</c:v>
                </c:pt>
                <c:pt idx="1705">
                  <c:v>44441</c:v>
                </c:pt>
                <c:pt idx="1706">
                  <c:v>44442</c:v>
                </c:pt>
                <c:pt idx="1707">
                  <c:v>44443</c:v>
                </c:pt>
                <c:pt idx="1708">
                  <c:v>44444</c:v>
                </c:pt>
                <c:pt idx="1709">
                  <c:v>44445</c:v>
                </c:pt>
                <c:pt idx="1710">
                  <c:v>44446</c:v>
                </c:pt>
                <c:pt idx="1711">
                  <c:v>44447</c:v>
                </c:pt>
                <c:pt idx="1712">
                  <c:v>44448</c:v>
                </c:pt>
                <c:pt idx="1713">
                  <c:v>44449</c:v>
                </c:pt>
                <c:pt idx="1714">
                  <c:v>44450</c:v>
                </c:pt>
                <c:pt idx="1715">
                  <c:v>44451</c:v>
                </c:pt>
                <c:pt idx="1716">
                  <c:v>44452</c:v>
                </c:pt>
                <c:pt idx="1717">
                  <c:v>44453</c:v>
                </c:pt>
                <c:pt idx="1718">
                  <c:v>44454</c:v>
                </c:pt>
                <c:pt idx="1719">
                  <c:v>44455</c:v>
                </c:pt>
                <c:pt idx="1720">
                  <c:v>44456</c:v>
                </c:pt>
                <c:pt idx="1721">
                  <c:v>44457</c:v>
                </c:pt>
                <c:pt idx="1722">
                  <c:v>44458</c:v>
                </c:pt>
                <c:pt idx="1723">
                  <c:v>44459</c:v>
                </c:pt>
                <c:pt idx="1724">
                  <c:v>44460</c:v>
                </c:pt>
                <c:pt idx="1725">
                  <c:v>44461</c:v>
                </c:pt>
                <c:pt idx="1726">
                  <c:v>44462</c:v>
                </c:pt>
                <c:pt idx="1727">
                  <c:v>44463</c:v>
                </c:pt>
                <c:pt idx="1728">
                  <c:v>44464</c:v>
                </c:pt>
                <c:pt idx="1729">
                  <c:v>44465</c:v>
                </c:pt>
                <c:pt idx="1730">
                  <c:v>44466</c:v>
                </c:pt>
                <c:pt idx="1731">
                  <c:v>44467</c:v>
                </c:pt>
                <c:pt idx="1732">
                  <c:v>44468</c:v>
                </c:pt>
                <c:pt idx="1733">
                  <c:v>44469</c:v>
                </c:pt>
                <c:pt idx="1734">
                  <c:v>44470</c:v>
                </c:pt>
                <c:pt idx="1735">
                  <c:v>44471</c:v>
                </c:pt>
                <c:pt idx="1736">
                  <c:v>44472</c:v>
                </c:pt>
                <c:pt idx="1737">
                  <c:v>44473</c:v>
                </c:pt>
                <c:pt idx="1738">
                  <c:v>44474</c:v>
                </c:pt>
                <c:pt idx="1739">
                  <c:v>44475</c:v>
                </c:pt>
                <c:pt idx="1740">
                  <c:v>44476</c:v>
                </c:pt>
                <c:pt idx="1741">
                  <c:v>44477</c:v>
                </c:pt>
                <c:pt idx="1742">
                  <c:v>44478</c:v>
                </c:pt>
                <c:pt idx="1743">
                  <c:v>44479</c:v>
                </c:pt>
                <c:pt idx="1744">
                  <c:v>44480</c:v>
                </c:pt>
                <c:pt idx="1745">
                  <c:v>44481</c:v>
                </c:pt>
                <c:pt idx="1746">
                  <c:v>44482</c:v>
                </c:pt>
                <c:pt idx="1747">
                  <c:v>44483</c:v>
                </c:pt>
                <c:pt idx="1748">
                  <c:v>44484</c:v>
                </c:pt>
                <c:pt idx="1749">
                  <c:v>44485</c:v>
                </c:pt>
                <c:pt idx="1750">
                  <c:v>44486</c:v>
                </c:pt>
                <c:pt idx="1751">
                  <c:v>44487</c:v>
                </c:pt>
                <c:pt idx="1752">
                  <c:v>44488</c:v>
                </c:pt>
                <c:pt idx="1753">
                  <c:v>44489</c:v>
                </c:pt>
                <c:pt idx="1754">
                  <c:v>44490</c:v>
                </c:pt>
                <c:pt idx="1755">
                  <c:v>44491</c:v>
                </c:pt>
                <c:pt idx="1756">
                  <c:v>44492</c:v>
                </c:pt>
                <c:pt idx="1757">
                  <c:v>44493</c:v>
                </c:pt>
                <c:pt idx="1758">
                  <c:v>44494</c:v>
                </c:pt>
                <c:pt idx="1759">
                  <c:v>44495</c:v>
                </c:pt>
                <c:pt idx="1760">
                  <c:v>44496</c:v>
                </c:pt>
                <c:pt idx="1761">
                  <c:v>44497</c:v>
                </c:pt>
                <c:pt idx="1762">
                  <c:v>44498</c:v>
                </c:pt>
                <c:pt idx="1763">
                  <c:v>44499</c:v>
                </c:pt>
                <c:pt idx="1764">
                  <c:v>44500</c:v>
                </c:pt>
                <c:pt idx="1765">
                  <c:v>44501</c:v>
                </c:pt>
                <c:pt idx="1766">
                  <c:v>44502</c:v>
                </c:pt>
                <c:pt idx="1767">
                  <c:v>44503</c:v>
                </c:pt>
                <c:pt idx="1768">
                  <c:v>44504</c:v>
                </c:pt>
                <c:pt idx="1769">
                  <c:v>44505</c:v>
                </c:pt>
                <c:pt idx="1770">
                  <c:v>44506</c:v>
                </c:pt>
                <c:pt idx="1771">
                  <c:v>44507</c:v>
                </c:pt>
                <c:pt idx="1772">
                  <c:v>44508</c:v>
                </c:pt>
                <c:pt idx="1773">
                  <c:v>44509</c:v>
                </c:pt>
                <c:pt idx="1774">
                  <c:v>44510</c:v>
                </c:pt>
                <c:pt idx="1775">
                  <c:v>44511</c:v>
                </c:pt>
                <c:pt idx="1776">
                  <c:v>44512</c:v>
                </c:pt>
                <c:pt idx="1777">
                  <c:v>44513</c:v>
                </c:pt>
                <c:pt idx="1778">
                  <c:v>44514</c:v>
                </c:pt>
                <c:pt idx="1779">
                  <c:v>44515</c:v>
                </c:pt>
                <c:pt idx="1780">
                  <c:v>44516</c:v>
                </c:pt>
                <c:pt idx="1781">
                  <c:v>44517</c:v>
                </c:pt>
                <c:pt idx="1782">
                  <c:v>44518</c:v>
                </c:pt>
                <c:pt idx="1783">
                  <c:v>44519</c:v>
                </c:pt>
                <c:pt idx="1784">
                  <c:v>44520</c:v>
                </c:pt>
                <c:pt idx="1785">
                  <c:v>44521</c:v>
                </c:pt>
                <c:pt idx="1786">
                  <c:v>44522</c:v>
                </c:pt>
                <c:pt idx="1787">
                  <c:v>44523</c:v>
                </c:pt>
                <c:pt idx="1788">
                  <c:v>44524</c:v>
                </c:pt>
                <c:pt idx="1789">
                  <c:v>44525</c:v>
                </c:pt>
                <c:pt idx="1790">
                  <c:v>44526</c:v>
                </c:pt>
                <c:pt idx="1791">
                  <c:v>44527</c:v>
                </c:pt>
                <c:pt idx="1792">
                  <c:v>44528</c:v>
                </c:pt>
                <c:pt idx="1793">
                  <c:v>44529</c:v>
                </c:pt>
                <c:pt idx="1794">
                  <c:v>44530</c:v>
                </c:pt>
                <c:pt idx="1795">
                  <c:v>44531</c:v>
                </c:pt>
                <c:pt idx="1796">
                  <c:v>44532</c:v>
                </c:pt>
                <c:pt idx="1797">
                  <c:v>44533</c:v>
                </c:pt>
                <c:pt idx="1798">
                  <c:v>44534</c:v>
                </c:pt>
                <c:pt idx="1799">
                  <c:v>44535</c:v>
                </c:pt>
                <c:pt idx="1800">
                  <c:v>44536</c:v>
                </c:pt>
                <c:pt idx="1801">
                  <c:v>44537</c:v>
                </c:pt>
                <c:pt idx="1802">
                  <c:v>44538</c:v>
                </c:pt>
                <c:pt idx="1803">
                  <c:v>44539</c:v>
                </c:pt>
                <c:pt idx="1804">
                  <c:v>44540</c:v>
                </c:pt>
                <c:pt idx="1805">
                  <c:v>44541</c:v>
                </c:pt>
                <c:pt idx="1806">
                  <c:v>44542</c:v>
                </c:pt>
                <c:pt idx="1807">
                  <c:v>44543</c:v>
                </c:pt>
                <c:pt idx="1808">
                  <c:v>44544</c:v>
                </c:pt>
                <c:pt idx="1809">
                  <c:v>44545</c:v>
                </c:pt>
                <c:pt idx="1810">
                  <c:v>44546</c:v>
                </c:pt>
                <c:pt idx="1811">
                  <c:v>44547</c:v>
                </c:pt>
                <c:pt idx="1812">
                  <c:v>44548</c:v>
                </c:pt>
                <c:pt idx="1813">
                  <c:v>44549</c:v>
                </c:pt>
                <c:pt idx="1814">
                  <c:v>44550</c:v>
                </c:pt>
                <c:pt idx="1815">
                  <c:v>44551</c:v>
                </c:pt>
                <c:pt idx="1816">
                  <c:v>44552</c:v>
                </c:pt>
                <c:pt idx="1817">
                  <c:v>44553</c:v>
                </c:pt>
                <c:pt idx="1818">
                  <c:v>44554</c:v>
                </c:pt>
                <c:pt idx="1819">
                  <c:v>44555</c:v>
                </c:pt>
                <c:pt idx="1820">
                  <c:v>44556</c:v>
                </c:pt>
                <c:pt idx="1821">
                  <c:v>44557</c:v>
                </c:pt>
                <c:pt idx="1822">
                  <c:v>44558</c:v>
                </c:pt>
                <c:pt idx="1823">
                  <c:v>44559</c:v>
                </c:pt>
                <c:pt idx="1824">
                  <c:v>44560</c:v>
                </c:pt>
                <c:pt idx="1825">
                  <c:v>44561</c:v>
                </c:pt>
                <c:pt idx="1826">
                  <c:v>44562</c:v>
                </c:pt>
                <c:pt idx="1827">
                  <c:v>44563</c:v>
                </c:pt>
                <c:pt idx="1828">
                  <c:v>44564</c:v>
                </c:pt>
                <c:pt idx="1829">
                  <c:v>44565</c:v>
                </c:pt>
                <c:pt idx="1830">
                  <c:v>44566</c:v>
                </c:pt>
                <c:pt idx="1831">
                  <c:v>44567</c:v>
                </c:pt>
                <c:pt idx="1832">
                  <c:v>44568</c:v>
                </c:pt>
                <c:pt idx="1833">
                  <c:v>44569</c:v>
                </c:pt>
                <c:pt idx="1834">
                  <c:v>44570</c:v>
                </c:pt>
                <c:pt idx="1835">
                  <c:v>44571</c:v>
                </c:pt>
                <c:pt idx="1836">
                  <c:v>44572</c:v>
                </c:pt>
                <c:pt idx="1837">
                  <c:v>44573</c:v>
                </c:pt>
                <c:pt idx="1838">
                  <c:v>44574</c:v>
                </c:pt>
                <c:pt idx="1839">
                  <c:v>44575</c:v>
                </c:pt>
                <c:pt idx="1840">
                  <c:v>44576</c:v>
                </c:pt>
                <c:pt idx="1841">
                  <c:v>44577</c:v>
                </c:pt>
                <c:pt idx="1842">
                  <c:v>44578</c:v>
                </c:pt>
                <c:pt idx="1843">
                  <c:v>44579</c:v>
                </c:pt>
                <c:pt idx="1844">
                  <c:v>44580</c:v>
                </c:pt>
                <c:pt idx="1845">
                  <c:v>44581</c:v>
                </c:pt>
                <c:pt idx="1846">
                  <c:v>44582</c:v>
                </c:pt>
                <c:pt idx="1847">
                  <c:v>44583</c:v>
                </c:pt>
                <c:pt idx="1848">
                  <c:v>44584</c:v>
                </c:pt>
                <c:pt idx="1849">
                  <c:v>44585</c:v>
                </c:pt>
                <c:pt idx="1850">
                  <c:v>44586</c:v>
                </c:pt>
                <c:pt idx="1851">
                  <c:v>44587</c:v>
                </c:pt>
                <c:pt idx="1852">
                  <c:v>44588</c:v>
                </c:pt>
                <c:pt idx="1853">
                  <c:v>44589</c:v>
                </c:pt>
                <c:pt idx="1854">
                  <c:v>44590</c:v>
                </c:pt>
                <c:pt idx="1855">
                  <c:v>44591</c:v>
                </c:pt>
                <c:pt idx="1856">
                  <c:v>44592</c:v>
                </c:pt>
                <c:pt idx="1857">
                  <c:v>44593</c:v>
                </c:pt>
                <c:pt idx="1858">
                  <c:v>44594</c:v>
                </c:pt>
                <c:pt idx="1859">
                  <c:v>44595</c:v>
                </c:pt>
                <c:pt idx="1860">
                  <c:v>44596</c:v>
                </c:pt>
                <c:pt idx="1861">
                  <c:v>44597</c:v>
                </c:pt>
                <c:pt idx="1862">
                  <c:v>44598</c:v>
                </c:pt>
                <c:pt idx="1863">
                  <c:v>44599</c:v>
                </c:pt>
                <c:pt idx="1864">
                  <c:v>44600</c:v>
                </c:pt>
                <c:pt idx="1865">
                  <c:v>44601</c:v>
                </c:pt>
                <c:pt idx="1866">
                  <c:v>44602</c:v>
                </c:pt>
                <c:pt idx="1867">
                  <c:v>44603</c:v>
                </c:pt>
                <c:pt idx="1868">
                  <c:v>44604</c:v>
                </c:pt>
                <c:pt idx="1869">
                  <c:v>44605</c:v>
                </c:pt>
                <c:pt idx="1870">
                  <c:v>44606</c:v>
                </c:pt>
                <c:pt idx="1871">
                  <c:v>44607</c:v>
                </c:pt>
                <c:pt idx="1872">
                  <c:v>44608</c:v>
                </c:pt>
                <c:pt idx="1873">
                  <c:v>44609</c:v>
                </c:pt>
                <c:pt idx="1874">
                  <c:v>44610</c:v>
                </c:pt>
                <c:pt idx="1875">
                  <c:v>44611</c:v>
                </c:pt>
                <c:pt idx="1876">
                  <c:v>44612</c:v>
                </c:pt>
                <c:pt idx="1877">
                  <c:v>44613</c:v>
                </c:pt>
                <c:pt idx="1878">
                  <c:v>44614</c:v>
                </c:pt>
                <c:pt idx="1879">
                  <c:v>44615</c:v>
                </c:pt>
                <c:pt idx="1880">
                  <c:v>44616</c:v>
                </c:pt>
                <c:pt idx="1881">
                  <c:v>44617</c:v>
                </c:pt>
                <c:pt idx="1882">
                  <c:v>44618</c:v>
                </c:pt>
                <c:pt idx="1883">
                  <c:v>44619</c:v>
                </c:pt>
                <c:pt idx="1884">
                  <c:v>44620</c:v>
                </c:pt>
                <c:pt idx="1885">
                  <c:v>44621</c:v>
                </c:pt>
                <c:pt idx="1886">
                  <c:v>44622</c:v>
                </c:pt>
                <c:pt idx="1887">
                  <c:v>44623</c:v>
                </c:pt>
                <c:pt idx="1888">
                  <c:v>44624</c:v>
                </c:pt>
                <c:pt idx="1889">
                  <c:v>44625</c:v>
                </c:pt>
                <c:pt idx="1890">
                  <c:v>44626</c:v>
                </c:pt>
                <c:pt idx="1891">
                  <c:v>44627</c:v>
                </c:pt>
                <c:pt idx="1892">
                  <c:v>44628</c:v>
                </c:pt>
                <c:pt idx="1893">
                  <c:v>44629</c:v>
                </c:pt>
                <c:pt idx="1894">
                  <c:v>44630</c:v>
                </c:pt>
                <c:pt idx="1895">
                  <c:v>44631</c:v>
                </c:pt>
                <c:pt idx="1896">
                  <c:v>44632</c:v>
                </c:pt>
                <c:pt idx="1897">
                  <c:v>44633</c:v>
                </c:pt>
                <c:pt idx="1898">
                  <c:v>44634</c:v>
                </c:pt>
                <c:pt idx="1899">
                  <c:v>44635</c:v>
                </c:pt>
                <c:pt idx="1900">
                  <c:v>44636</c:v>
                </c:pt>
                <c:pt idx="1901">
                  <c:v>44637</c:v>
                </c:pt>
                <c:pt idx="1902">
                  <c:v>44638</c:v>
                </c:pt>
                <c:pt idx="1903">
                  <c:v>44639</c:v>
                </c:pt>
                <c:pt idx="1904">
                  <c:v>44640</c:v>
                </c:pt>
                <c:pt idx="1905">
                  <c:v>44641</c:v>
                </c:pt>
                <c:pt idx="1906">
                  <c:v>44642</c:v>
                </c:pt>
                <c:pt idx="1907">
                  <c:v>44643</c:v>
                </c:pt>
                <c:pt idx="1908">
                  <c:v>44644</c:v>
                </c:pt>
                <c:pt idx="1909">
                  <c:v>44645</c:v>
                </c:pt>
                <c:pt idx="1910">
                  <c:v>44646</c:v>
                </c:pt>
                <c:pt idx="1911">
                  <c:v>44647</c:v>
                </c:pt>
                <c:pt idx="1912">
                  <c:v>44648</c:v>
                </c:pt>
                <c:pt idx="1913">
                  <c:v>44649</c:v>
                </c:pt>
                <c:pt idx="1914">
                  <c:v>44650</c:v>
                </c:pt>
                <c:pt idx="1915">
                  <c:v>44651</c:v>
                </c:pt>
                <c:pt idx="1916">
                  <c:v>44652</c:v>
                </c:pt>
                <c:pt idx="1917">
                  <c:v>44653</c:v>
                </c:pt>
                <c:pt idx="1918">
                  <c:v>44654</c:v>
                </c:pt>
                <c:pt idx="1919">
                  <c:v>44655</c:v>
                </c:pt>
                <c:pt idx="1920">
                  <c:v>44656</c:v>
                </c:pt>
                <c:pt idx="1921">
                  <c:v>44657</c:v>
                </c:pt>
                <c:pt idx="1922">
                  <c:v>44658</c:v>
                </c:pt>
                <c:pt idx="1923">
                  <c:v>44659</c:v>
                </c:pt>
                <c:pt idx="1924">
                  <c:v>44660</c:v>
                </c:pt>
                <c:pt idx="1925">
                  <c:v>44661</c:v>
                </c:pt>
                <c:pt idx="1926">
                  <c:v>44662</c:v>
                </c:pt>
                <c:pt idx="1927">
                  <c:v>44663</c:v>
                </c:pt>
                <c:pt idx="1928">
                  <c:v>44664</c:v>
                </c:pt>
                <c:pt idx="1929">
                  <c:v>44665</c:v>
                </c:pt>
                <c:pt idx="1930">
                  <c:v>44666</c:v>
                </c:pt>
                <c:pt idx="1931">
                  <c:v>44667</c:v>
                </c:pt>
                <c:pt idx="1932">
                  <c:v>44668</c:v>
                </c:pt>
                <c:pt idx="1933">
                  <c:v>44669</c:v>
                </c:pt>
                <c:pt idx="1934">
                  <c:v>44670</c:v>
                </c:pt>
                <c:pt idx="1935">
                  <c:v>44671</c:v>
                </c:pt>
                <c:pt idx="1936">
                  <c:v>44672</c:v>
                </c:pt>
                <c:pt idx="1937">
                  <c:v>44673</c:v>
                </c:pt>
                <c:pt idx="1938">
                  <c:v>44674</c:v>
                </c:pt>
                <c:pt idx="1939">
                  <c:v>44675</c:v>
                </c:pt>
                <c:pt idx="1940">
                  <c:v>44676</c:v>
                </c:pt>
                <c:pt idx="1941">
                  <c:v>44677</c:v>
                </c:pt>
                <c:pt idx="1942">
                  <c:v>44678</c:v>
                </c:pt>
                <c:pt idx="1943">
                  <c:v>44679</c:v>
                </c:pt>
                <c:pt idx="1944">
                  <c:v>44680</c:v>
                </c:pt>
                <c:pt idx="1945">
                  <c:v>44681</c:v>
                </c:pt>
                <c:pt idx="1946">
                  <c:v>44682</c:v>
                </c:pt>
                <c:pt idx="1947">
                  <c:v>44683</c:v>
                </c:pt>
                <c:pt idx="1948">
                  <c:v>44684</c:v>
                </c:pt>
                <c:pt idx="1949">
                  <c:v>44685</c:v>
                </c:pt>
                <c:pt idx="1950">
                  <c:v>44686</c:v>
                </c:pt>
                <c:pt idx="1951">
                  <c:v>44687</c:v>
                </c:pt>
                <c:pt idx="1952">
                  <c:v>44688</c:v>
                </c:pt>
                <c:pt idx="1953">
                  <c:v>44689</c:v>
                </c:pt>
                <c:pt idx="1954">
                  <c:v>44690</c:v>
                </c:pt>
                <c:pt idx="1955">
                  <c:v>44691</c:v>
                </c:pt>
                <c:pt idx="1956">
                  <c:v>44692</c:v>
                </c:pt>
                <c:pt idx="1957">
                  <c:v>44693</c:v>
                </c:pt>
                <c:pt idx="1958">
                  <c:v>44694</c:v>
                </c:pt>
                <c:pt idx="1959">
                  <c:v>44695</c:v>
                </c:pt>
                <c:pt idx="1960">
                  <c:v>44696</c:v>
                </c:pt>
                <c:pt idx="1961">
                  <c:v>44697</c:v>
                </c:pt>
                <c:pt idx="1962">
                  <c:v>44698</c:v>
                </c:pt>
                <c:pt idx="1963">
                  <c:v>44699</c:v>
                </c:pt>
                <c:pt idx="1964">
                  <c:v>44700</c:v>
                </c:pt>
                <c:pt idx="1965">
                  <c:v>44701</c:v>
                </c:pt>
                <c:pt idx="1966">
                  <c:v>44702</c:v>
                </c:pt>
                <c:pt idx="1967">
                  <c:v>44703</c:v>
                </c:pt>
                <c:pt idx="1968">
                  <c:v>44704</c:v>
                </c:pt>
                <c:pt idx="1969">
                  <c:v>44705</c:v>
                </c:pt>
                <c:pt idx="1970">
                  <c:v>44706</c:v>
                </c:pt>
                <c:pt idx="1971">
                  <c:v>44707</c:v>
                </c:pt>
                <c:pt idx="1972">
                  <c:v>44708</c:v>
                </c:pt>
                <c:pt idx="1973">
                  <c:v>44709</c:v>
                </c:pt>
                <c:pt idx="1974">
                  <c:v>44710</c:v>
                </c:pt>
                <c:pt idx="1975">
                  <c:v>44711</c:v>
                </c:pt>
                <c:pt idx="1976">
                  <c:v>44712</c:v>
                </c:pt>
                <c:pt idx="1977">
                  <c:v>44713</c:v>
                </c:pt>
                <c:pt idx="1978">
                  <c:v>44714</c:v>
                </c:pt>
                <c:pt idx="1979">
                  <c:v>44715</c:v>
                </c:pt>
                <c:pt idx="1980">
                  <c:v>44716</c:v>
                </c:pt>
                <c:pt idx="1981">
                  <c:v>44717</c:v>
                </c:pt>
                <c:pt idx="1982">
                  <c:v>44718</c:v>
                </c:pt>
                <c:pt idx="1983">
                  <c:v>44719</c:v>
                </c:pt>
                <c:pt idx="1984">
                  <c:v>44720</c:v>
                </c:pt>
                <c:pt idx="1985">
                  <c:v>44721</c:v>
                </c:pt>
                <c:pt idx="1986">
                  <c:v>44722</c:v>
                </c:pt>
                <c:pt idx="1987">
                  <c:v>44723</c:v>
                </c:pt>
                <c:pt idx="1988">
                  <c:v>44724</c:v>
                </c:pt>
                <c:pt idx="1989">
                  <c:v>44725</c:v>
                </c:pt>
                <c:pt idx="1990">
                  <c:v>44726</c:v>
                </c:pt>
                <c:pt idx="1991">
                  <c:v>44727</c:v>
                </c:pt>
                <c:pt idx="1992">
                  <c:v>44728</c:v>
                </c:pt>
                <c:pt idx="1993">
                  <c:v>44729</c:v>
                </c:pt>
                <c:pt idx="1994">
                  <c:v>44730</c:v>
                </c:pt>
                <c:pt idx="1995">
                  <c:v>44731</c:v>
                </c:pt>
                <c:pt idx="1996">
                  <c:v>44732</c:v>
                </c:pt>
                <c:pt idx="1997">
                  <c:v>44733</c:v>
                </c:pt>
                <c:pt idx="1998">
                  <c:v>44734</c:v>
                </c:pt>
                <c:pt idx="1999">
                  <c:v>44735</c:v>
                </c:pt>
                <c:pt idx="2000">
                  <c:v>44736</c:v>
                </c:pt>
                <c:pt idx="2001">
                  <c:v>44737</c:v>
                </c:pt>
                <c:pt idx="2002">
                  <c:v>44738</c:v>
                </c:pt>
                <c:pt idx="2003">
                  <c:v>44739</c:v>
                </c:pt>
                <c:pt idx="2004">
                  <c:v>44740</c:v>
                </c:pt>
                <c:pt idx="2005">
                  <c:v>44741</c:v>
                </c:pt>
                <c:pt idx="2006">
                  <c:v>44742</c:v>
                </c:pt>
                <c:pt idx="2007">
                  <c:v>44743</c:v>
                </c:pt>
                <c:pt idx="2008">
                  <c:v>44744</c:v>
                </c:pt>
                <c:pt idx="2009">
                  <c:v>44745</c:v>
                </c:pt>
                <c:pt idx="2010">
                  <c:v>44746</c:v>
                </c:pt>
                <c:pt idx="2011">
                  <c:v>44747</c:v>
                </c:pt>
                <c:pt idx="2012">
                  <c:v>44748</c:v>
                </c:pt>
                <c:pt idx="2013">
                  <c:v>44749</c:v>
                </c:pt>
                <c:pt idx="2014">
                  <c:v>44750</c:v>
                </c:pt>
                <c:pt idx="2015">
                  <c:v>44751</c:v>
                </c:pt>
                <c:pt idx="2016">
                  <c:v>44752</c:v>
                </c:pt>
                <c:pt idx="2017">
                  <c:v>44753</c:v>
                </c:pt>
                <c:pt idx="2018">
                  <c:v>44754</c:v>
                </c:pt>
                <c:pt idx="2019">
                  <c:v>44755</c:v>
                </c:pt>
                <c:pt idx="2020">
                  <c:v>44756</c:v>
                </c:pt>
                <c:pt idx="2021">
                  <c:v>44757</c:v>
                </c:pt>
                <c:pt idx="2022">
                  <c:v>44758</c:v>
                </c:pt>
                <c:pt idx="2023">
                  <c:v>44759</c:v>
                </c:pt>
                <c:pt idx="2024">
                  <c:v>44760</c:v>
                </c:pt>
                <c:pt idx="2025">
                  <c:v>44761</c:v>
                </c:pt>
                <c:pt idx="2026">
                  <c:v>44762</c:v>
                </c:pt>
                <c:pt idx="2027">
                  <c:v>44763</c:v>
                </c:pt>
                <c:pt idx="2028">
                  <c:v>44764</c:v>
                </c:pt>
                <c:pt idx="2029">
                  <c:v>44765</c:v>
                </c:pt>
                <c:pt idx="2030">
                  <c:v>44766</c:v>
                </c:pt>
                <c:pt idx="2031">
                  <c:v>44767</c:v>
                </c:pt>
                <c:pt idx="2032">
                  <c:v>44768</c:v>
                </c:pt>
                <c:pt idx="2033">
                  <c:v>44769</c:v>
                </c:pt>
                <c:pt idx="2034">
                  <c:v>44770</c:v>
                </c:pt>
                <c:pt idx="2035">
                  <c:v>44771</c:v>
                </c:pt>
                <c:pt idx="2036">
                  <c:v>44772</c:v>
                </c:pt>
                <c:pt idx="2037">
                  <c:v>44773</c:v>
                </c:pt>
                <c:pt idx="2038">
                  <c:v>44774</c:v>
                </c:pt>
                <c:pt idx="2039">
                  <c:v>44775</c:v>
                </c:pt>
                <c:pt idx="2040">
                  <c:v>44776</c:v>
                </c:pt>
                <c:pt idx="2041">
                  <c:v>44777</c:v>
                </c:pt>
                <c:pt idx="2042">
                  <c:v>44778</c:v>
                </c:pt>
                <c:pt idx="2043">
                  <c:v>44779</c:v>
                </c:pt>
                <c:pt idx="2044">
                  <c:v>44780</c:v>
                </c:pt>
                <c:pt idx="2045">
                  <c:v>44781</c:v>
                </c:pt>
                <c:pt idx="2046">
                  <c:v>44782</c:v>
                </c:pt>
                <c:pt idx="2047">
                  <c:v>44783</c:v>
                </c:pt>
                <c:pt idx="2048">
                  <c:v>44784</c:v>
                </c:pt>
                <c:pt idx="2049">
                  <c:v>44785</c:v>
                </c:pt>
                <c:pt idx="2050">
                  <c:v>44786</c:v>
                </c:pt>
                <c:pt idx="2051">
                  <c:v>44787</c:v>
                </c:pt>
                <c:pt idx="2052">
                  <c:v>44788</c:v>
                </c:pt>
                <c:pt idx="2053">
                  <c:v>44789</c:v>
                </c:pt>
                <c:pt idx="2054">
                  <c:v>44790</c:v>
                </c:pt>
                <c:pt idx="2055">
                  <c:v>44791</c:v>
                </c:pt>
                <c:pt idx="2056">
                  <c:v>44792</c:v>
                </c:pt>
                <c:pt idx="2057">
                  <c:v>44793</c:v>
                </c:pt>
                <c:pt idx="2058">
                  <c:v>44794</c:v>
                </c:pt>
                <c:pt idx="2059">
                  <c:v>44795</c:v>
                </c:pt>
                <c:pt idx="2060">
                  <c:v>44796</c:v>
                </c:pt>
                <c:pt idx="2061">
                  <c:v>44797</c:v>
                </c:pt>
                <c:pt idx="2062">
                  <c:v>44798</c:v>
                </c:pt>
                <c:pt idx="2063">
                  <c:v>44799</c:v>
                </c:pt>
                <c:pt idx="2064">
                  <c:v>44800</c:v>
                </c:pt>
                <c:pt idx="2065">
                  <c:v>44801</c:v>
                </c:pt>
                <c:pt idx="2066">
                  <c:v>44802</c:v>
                </c:pt>
                <c:pt idx="2067">
                  <c:v>44803</c:v>
                </c:pt>
                <c:pt idx="2068">
                  <c:v>44804</c:v>
                </c:pt>
                <c:pt idx="2069">
                  <c:v>44805</c:v>
                </c:pt>
                <c:pt idx="2070">
                  <c:v>44806</c:v>
                </c:pt>
                <c:pt idx="2071">
                  <c:v>44807</c:v>
                </c:pt>
                <c:pt idx="2072">
                  <c:v>44808</c:v>
                </c:pt>
                <c:pt idx="2073">
                  <c:v>44809</c:v>
                </c:pt>
                <c:pt idx="2074">
                  <c:v>44810</c:v>
                </c:pt>
                <c:pt idx="2075">
                  <c:v>44811</c:v>
                </c:pt>
                <c:pt idx="2076">
                  <c:v>44812</c:v>
                </c:pt>
                <c:pt idx="2077">
                  <c:v>44813</c:v>
                </c:pt>
                <c:pt idx="2078">
                  <c:v>44814</c:v>
                </c:pt>
                <c:pt idx="2079">
                  <c:v>44815</c:v>
                </c:pt>
                <c:pt idx="2080">
                  <c:v>44816</c:v>
                </c:pt>
                <c:pt idx="2081">
                  <c:v>44817</c:v>
                </c:pt>
                <c:pt idx="2082">
                  <c:v>44818</c:v>
                </c:pt>
                <c:pt idx="2083">
                  <c:v>44819</c:v>
                </c:pt>
                <c:pt idx="2084">
                  <c:v>44820</c:v>
                </c:pt>
                <c:pt idx="2085">
                  <c:v>44821</c:v>
                </c:pt>
                <c:pt idx="2086">
                  <c:v>44822</c:v>
                </c:pt>
                <c:pt idx="2087">
                  <c:v>44823</c:v>
                </c:pt>
                <c:pt idx="2088">
                  <c:v>44824</c:v>
                </c:pt>
                <c:pt idx="2089">
                  <c:v>44825</c:v>
                </c:pt>
                <c:pt idx="2090">
                  <c:v>44826</c:v>
                </c:pt>
                <c:pt idx="2091">
                  <c:v>44827</c:v>
                </c:pt>
                <c:pt idx="2092">
                  <c:v>44828</c:v>
                </c:pt>
                <c:pt idx="2093">
                  <c:v>44829</c:v>
                </c:pt>
                <c:pt idx="2094">
                  <c:v>44830</c:v>
                </c:pt>
                <c:pt idx="2095">
                  <c:v>44831</c:v>
                </c:pt>
                <c:pt idx="2096">
                  <c:v>44832</c:v>
                </c:pt>
                <c:pt idx="2097">
                  <c:v>44833</c:v>
                </c:pt>
                <c:pt idx="2098">
                  <c:v>44834</c:v>
                </c:pt>
                <c:pt idx="2099">
                  <c:v>44835</c:v>
                </c:pt>
                <c:pt idx="2100">
                  <c:v>44836</c:v>
                </c:pt>
                <c:pt idx="2101">
                  <c:v>44837</c:v>
                </c:pt>
                <c:pt idx="2102">
                  <c:v>44838</c:v>
                </c:pt>
                <c:pt idx="2103">
                  <c:v>44839</c:v>
                </c:pt>
                <c:pt idx="2104">
                  <c:v>44840</c:v>
                </c:pt>
                <c:pt idx="2105">
                  <c:v>44841</c:v>
                </c:pt>
                <c:pt idx="2106">
                  <c:v>44842</c:v>
                </c:pt>
                <c:pt idx="2107">
                  <c:v>44843</c:v>
                </c:pt>
                <c:pt idx="2108">
                  <c:v>44844</c:v>
                </c:pt>
                <c:pt idx="2109">
                  <c:v>44845</c:v>
                </c:pt>
                <c:pt idx="2110">
                  <c:v>44846</c:v>
                </c:pt>
                <c:pt idx="2111">
                  <c:v>44847</c:v>
                </c:pt>
                <c:pt idx="2112">
                  <c:v>44848</c:v>
                </c:pt>
                <c:pt idx="2113">
                  <c:v>44849</c:v>
                </c:pt>
                <c:pt idx="2114">
                  <c:v>44850</c:v>
                </c:pt>
                <c:pt idx="2115">
                  <c:v>44851</c:v>
                </c:pt>
                <c:pt idx="2116">
                  <c:v>44852</c:v>
                </c:pt>
                <c:pt idx="2117">
                  <c:v>44853</c:v>
                </c:pt>
                <c:pt idx="2118">
                  <c:v>44854</c:v>
                </c:pt>
                <c:pt idx="2119">
                  <c:v>44855</c:v>
                </c:pt>
                <c:pt idx="2120">
                  <c:v>44856</c:v>
                </c:pt>
                <c:pt idx="2121">
                  <c:v>44857</c:v>
                </c:pt>
                <c:pt idx="2122">
                  <c:v>44858</c:v>
                </c:pt>
                <c:pt idx="2123">
                  <c:v>44859</c:v>
                </c:pt>
                <c:pt idx="2124">
                  <c:v>44860</c:v>
                </c:pt>
                <c:pt idx="2125">
                  <c:v>44861</c:v>
                </c:pt>
                <c:pt idx="2126">
                  <c:v>44862</c:v>
                </c:pt>
                <c:pt idx="2127">
                  <c:v>44863</c:v>
                </c:pt>
                <c:pt idx="2128">
                  <c:v>44864</c:v>
                </c:pt>
                <c:pt idx="2129">
                  <c:v>44865</c:v>
                </c:pt>
                <c:pt idx="2130">
                  <c:v>44866</c:v>
                </c:pt>
                <c:pt idx="2131">
                  <c:v>44867</c:v>
                </c:pt>
                <c:pt idx="2132">
                  <c:v>44868</c:v>
                </c:pt>
                <c:pt idx="2133">
                  <c:v>44869</c:v>
                </c:pt>
                <c:pt idx="2134">
                  <c:v>44870</c:v>
                </c:pt>
                <c:pt idx="2135">
                  <c:v>44871</c:v>
                </c:pt>
                <c:pt idx="2136">
                  <c:v>44872</c:v>
                </c:pt>
                <c:pt idx="2137">
                  <c:v>44873</c:v>
                </c:pt>
                <c:pt idx="2138">
                  <c:v>44874</c:v>
                </c:pt>
                <c:pt idx="2139">
                  <c:v>44875</c:v>
                </c:pt>
                <c:pt idx="2140">
                  <c:v>44876</c:v>
                </c:pt>
                <c:pt idx="2141">
                  <c:v>44877</c:v>
                </c:pt>
                <c:pt idx="2142">
                  <c:v>44878</c:v>
                </c:pt>
                <c:pt idx="2143">
                  <c:v>44879</c:v>
                </c:pt>
                <c:pt idx="2144">
                  <c:v>44880</c:v>
                </c:pt>
                <c:pt idx="2145">
                  <c:v>44881</c:v>
                </c:pt>
                <c:pt idx="2146">
                  <c:v>44882</c:v>
                </c:pt>
                <c:pt idx="2147">
                  <c:v>44883</c:v>
                </c:pt>
                <c:pt idx="2148">
                  <c:v>44884</c:v>
                </c:pt>
                <c:pt idx="2149">
                  <c:v>44885</c:v>
                </c:pt>
                <c:pt idx="2150">
                  <c:v>44886</c:v>
                </c:pt>
                <c:pt idx="2151">
                  <c:v>44887</c:v>
                </c:pt>
                <c:pt idx="2152">
                  <c:v>44888</c:v>
                </c:pt>
                <c:pt idx="2153">
                  <c:v>44889</c:v>
                </c:pt>
                <c:pt idx="2154">
                  <c:v>44890</c:v>
                </c:pt>
                <c:pt idx="2155">
                  <c:v>44891</c:v>
                </c:pt>
                <c:pt idx="2156">
                  <c:v>44892</c:v>
                </c:pt>
                <c:pt idx="2157">
                  <c:v>44893</c:v>
                </c:pt>
                <c:pt idx="2158">
                  <c:v>44894</c:v>
                </c:pt>
                <c:pt idx="2159">
                  <c:v>44895</c:v>
                </c:pt>
                <c:pt idx="2160">
                  <c:v>44896</c:v>
                </c:pt>
                <c:pt idx="2161">
                  <c:v>44897</c:v>
                </c:pt>
                <c:pt idx="2162">
                  <c:v>44898</c:v>
                </c:pt>
                <c:pt idx="2163">
                  <c:v>44899</c:v>
                </c:pt>
                <c:pt idx="2164">
                  <c:v>44900</c:v>
                </c:pt>
                <c:pt idx="2165">
                  <c:v>44901</c:v>
                </c:pt>
                <c:pt idx="2166">
                  <c:v>44902</c:v>
                </c:pt>
                <c:pt idx="2167">
                  <c:v>44903</c:v>
                </c:pt>
                <c:pt idx="2168">
                  <c:v>44904</c:v>
                </c:pt>
                <c:pt idx="2169">
                  <c:v>44905</c:v>
                </c:pt>
                <c:pt idx="2170">
                  <c:v>44906</c:v>
                </c:pt>
                <c:pt idx="2171">
                  <c:v>44907</c:v>
                </c:pt>
                <c:pt idx="2172">
                  <c:v>44908</c:v>
                </c:pt>
                <c:pt idx="2173">
                  <c:v>44909</c:v>
                </c:pt>
                <c:pt idx="2174">
                  <c:v>44910</c:v>
                </c:pt>
                <c:pt idx="2175">
                  <c:v>44911</c:v>
                </c:pt>
                <c:pt idx="2176">
                  <c:v>44912</c:v>
                </c:pt>
                <c:pt idx="2177">
                  <c:v>44913</c:v>
                </c:pt>
                <c:pt idx="2178">
                  <c:v>44914</c:v>
                </c:pt>
                <c:pt idx="2179">
                  <c:v>44915</c:v>
                </c:pt>
                <c:pt idx="2180">
                  <c:v>44916</c:v>
                </c:pt>
                <c:pt idx="2181">
                  <c:v>44917</c:v>
                </c:pt>
                <c:pt idx="2182">
                  <c:v>44918</c:v>
                </c:pt>
                <c:pt idx="2183">
                  <c:v>44919</c:v>
                </c:pt>
                <c:pt idx="2184">
                  <c:v>44920</c:v>
                </c:pt>
                <c:pt idx="2185">
                  <c:v>44921</c:v>
                </c:pt>
                <c:pt idx="2186">
                  <c:v>44922</c:v>
                </c:pt>
                <c:pt idx="2187">
                  <c:v>44923</c:v>
                </c:pt>
                <c:pt idx="2188">
                  <c:v>44924</c:v>
                </c:pt>
                <c:pt idx="2189">
                  <c:v>44925</c:v>
                </c:pt>
                <c:pt idx="2190">
                  <c:v>44926</c:v>
                </c:pt>
              </c:numCache>
            </c:numRef>
          </c:xVal>
          <c:yVal>
            <c:numRef>
              <c:f>'Comp ECP24 PAP50'!$F$3:$F$2193</c:f>
              <c:numCache>
                <c:formatCode>General</c:formatCode>
                <c:ptCount val="2191"/>
                <c:pt idx="0">
                  <c:v>7299.6670000000004</c:v>
                </c:pt>
                <c:pt idx="1">
                  <c:v>6565.01</c:v>
                </c:pt>
                <c:pt idx="2">
                  <c:v>4430.4579999999996</c:v>
                </c:pt>
                <c:pt idx="3">
                  <c:v>0</c:v>
                </c:pt>
                <c:pt idx="4">
                  <c:v>0</c:v>
                </c:pt>
                <c:pt idx="5">
                  <c:v>2614.2350000000001</c:v>
                </c:pt>
                <c:pt idx="6">
                  <c:v>6114.67</c:v>
                </c:pt>
                <c:pt idx="7">
                  <c:v>5739.232</c:v>
                </c:pt>
                <c:pt idx="8">
                  <c:v>4123.0860000000002</c:v>
                </c:pt>
                <c:pt idx="9">
                  <c:v>2105.759</c:v>
                </c:pt>
                <c:pt idx="10">
                  <c:v>2613.0520000000001</c:v>
                </c:pt>
                <c:pt idx="11">
                  <c:v>3400.0169999999998</c:v>
                </c:pt>
                <c:pt idx="12">
                  <c:v>1399.5889999999999</c:v>
                </c:pt>
                <c:pt idx="13">
                  <c:v>2490.5300000000002</c:v>
                </c:pt>
                <c:pt idx="14">
                  <c:v>5271.06</c:v>
                </c:pt>
                <c:pt idx="15">
                  <c:v>4544.1530000000002</c:v>
                </c:pt>
                <c:pt idx="16">
                  <c:v>3736.95</c:v>
                </c:pt>
                <c:pt idx="17">
                  <c:v>2619.4229999999998</c:v>
                </c:pt>
                <c:pt idx="18">
                  <c:v>2698.15</c:v>
                </c:pt>
                <c:pt idx="19">
                  <c:v>5864.5739999999996</c:v>
                </c:pt>
                <c:pt idx="20">
                  <c:v>8469.1329999999998</c:v>
                </c:pt>
                <c:pt idx="21">
                  <c:v>3582.4720000000002</c:v>
                </c:pt>
                <c:pt idx="22">
                  <c:v>4105.63</c:v>
                </c:pt>
                <c:pt idx="23">
                  <c:v>4619.0590000000002</c:v>
                </c:pt>
                <c:pt idx="24">
                  <c:v>5784.6589999999997</c:v>
                </c:pt>
                <c:pt idx="25">
                  <c:v>5210.7219999999998</c:v>
                </c:pt>
                <c:pt idx="26">
                  <c:v>3403.4050000000002</c:v>
                </c:pt>
                <c:pt idx="27">
                  <c:v>0</c:v>
                </c:pt>
                <c:pt idx="28">
                  <c:v>7408.02</c:v>
                </c:pt>
                <c:pt idx="29">
                  <c:v>5746.1130000000003</c:v>
                </c:pt>
                <c:pt idx="30">
                  <c:v>4556.7730000000001</c:v>
                </c:pt>
                <c:pt idx="31">
                  <c:v>6213.9390000000003</c:v>
                </c:pt>
                <c:pt idx="32">
                  <c:v>8044.2849999999999</c:v>
                </c:pt>
                <c:pt idx="33">
                  <c:v>8054.7</c:v>
                </c:pt>
                <c:pt idx="34">
                  <c:v>7990.7020000000002</c:v>
                </c:pt>
                <c:pt idx="35">
                  <c:v>5144.2219999999998</c:v>
                </c:pt>
                <c:pt idx="36">
                  <c:v>5843.9780000000001</c:v>
                </c:pt>
                <c:pt idx="37">
                  <c:v>4656.3379999999997</c:v>
                </c:pt>
                <c:pt idx="38">
                  <c:v>3936.1329999999998</c:v>
                </c:pt>
                <c:pt idx="39">
                  <c:v>5108.8829999999998</c:v>
                </c:pt>
                <c:pt idx="40">
                  <c:v>7158.7060000000001</c:v>
                </c:pt>
                <c:pt idx="41">
                  <c:v>3959.5259999999998</c:v>
                </c:pt>
                <c:pt idx="42">
                  <c:v>4826.7849999999999</c:v>
                </c:pt>
                <c:pt idx="43">
                  <c:v>4506.7969999999996</c:v>
                </c:pt>
                <c:pt idx="44">
                  <c:v>3923.4270000000001</c:v>
                </c:pt>
                <c:pt idx="45">
                  <c:v>3224.7170000000001</c:v>
                </c:pt>
                <c:pt idx="46">
                  <c:v>3337.78</c:v>
                </c:pt>
                <c:pt idx="47">
                  <c:v>3804.6709999999998</c:v>
                </c:pt>
                <c:pt idx="48">
                  <c:v>4428.8810000000003</c:v>
                </c:pt>
                <c:pt idx="49">
                  <c:v>1903.1469999999999</c:v>
                </c:pt>
                <c:pt idx="50">
                  <c:v>2374.2829999999999</c:v>
                </c:pt>
                <c:pt idx="51">
                  <c:v>2449.654</c:v>
                </c:pt>
                <c:pt idx="52">
                  <c:v>2506.9690000000001</c:v>
                </c:pt>
                <c:pt idx="53">
                  <c:v>2705.1869999999999</c:v>
                </c:pt>
                <c:pt idx="54">
                  <c:v>4914.402</c:v>
                </c:pt>
                <c:pt idx="55">
                  <c:v>6010.8389999999999</c:v>
                </c:pt>
                <c:pt idx="56">
                  <c:v>5457.5590000000002</c:v>
                </c:pt>
                <c:pt idx="57">
                  <c:v>4609.33</c:v>
                </c:pt>
                <c:pt idx="58">
                  <c:v>4317.6059999999998</c:v>
                </c:pt>
                <c:pt idx="59">
                  <c:v>2486.8679999999999</c:v>
                </c:pt>
                <c:pt idx="60">
                  <c:v>4361.3739999999998</c:v>
                </c:pt>
                <c:pt idx="61">
                  <c:v>6787.9709999999995</c:v>
                </c:pt>
                <c:pt idx="62">
                  <c:v>5767.5990000000002</c:v>
                </c:pt>
                <c:pt idx="63">
                  <c:v>4805.8360000000002</c:v>
                </c:pt>
                <c:pt idx="64">
                  <c:v>5632.8379999999997</c:v>
                </c:pt>
                <c:pt idx="65">
                  <c:v>5679.4830000000002</c:v>
                </c:pt>
                <c:pt idx="66">
                  <c:v>7468.6660000000002</c:v>
                </c:pt>
                <c:pt idx="67">
                  <c:v>6661.6149999999998</c:v>
                </c:pt>
                <c:pt idx="68">
                  <c:v>5174.6220000000003</c:v>
                </c:pt>
                <c:pt idx="69">
                  <c:v>5289.4340000000002</c:v>
                </c:pt>
                <c:pt idx="70">
                  <c:v>5075.4799999999996</c:v>
                </c:pt>
                <c:pt idx="71">
                  <c:v>5209.8</c:v>
                </c:pt>
                <c:pt idx="72">
                  <c:v>6445.7460000000001</c:v>
                </c:pt>
                <c:pt idx="73">
                  <c:v>5647.2489999999998</c:v>
                </c:pt>
                <c:pt idx="74">
                  <c:v>4715.4629999999997</c:v>
                </c:pt>
                <c:pt idx="75">
                  <c:v>5767.3360000000002</c:v>
                </c:pt>
                <c:pt idx="76">
                  <c:v>9999.5239999999994</c:v>
                </c:pt>
                <c:pt idx="77">
                  <c:v>8740.9259999999995</c:v>
                </c:pt>
                <c:pt idx="78">
                  <c:v>5033.5730000000003</c:v>
                </c:pt>
                <c:pt idx="79">
                  <c:v>5244.5050000000001</c:v>
                </c:pt>
                <c:pt idx="80">
                  <c:v>4644.3220000000001</c:v>
                </c:pt>
                <c:pt idx="81">
                  <c:v>4460.2759999999998</c:v>
                </c:pt>
                <c:pt idx="82">
                  <c:v>4262.3419999999996</c:v>
                </c:pt>
                <c:pt idx="83">
                  <c:v>4766.2870000000003</c:v>
                </c:pt>
                <c:pt idx="84">
                  <c:v>4016.087</c:v>
                </c:pt>
                <c:pt idx="85">
                  <c:v>3842.828</c:v>
                </c:pt>
                <c:pt idx="86">
                  <c:v>6622.8310000000001</c:v>
                </c:pt>
                <c:pt idx="87">
                  <c:v>6378.6090000000004</c:v>
                </c:pt>
                <c:pt idx="88">
                  <c:v>5780.9009999999998</c:v>
                </c:pt>
                <c:pt idx="89">
                  <c:v>4787.2790000000005</c:v>
                </c:pt>
                <c:pt idx="90">
                  <c:v>4914.1369999999997</c:v>
                </c:pt>
                <c:pt idx="91">
                  <c:v>5409.4740000000002</c:v>
                </c:pt>
                <c:pt idx="92">
                  <c:v>6408.1419999999998</c:v>
                </c:pt>
                <c:pt idx="93">
                  <c:v>6505.4719999999998</c:v>
                </c:pt>
                <c:pt idx="94">
                  <c:v>6328.9309999999996</c:v>
                </c:pt>
                <c:pt idx="95">
                  <c:v>5765.1660000000002</c:v>
                </c:pt>
                <c:pt idx="96">
                  <c:v>5061.0969999999998</c:v>
                </c:pt>
                <c:pt idx="97">
                  <c:v>4219.2079999999996</c:v>
                </c:pt>
                <c:pt idx="98">
                  <c:v>4193.1350000000002</c:v>
                </c:pt>
                <c:pt idx="99">
                  <c:v>4256.1859999999997</c:v>
                </c:pt>
                <c:pt idx="100">
                  <c:v>2620.5859999999998</c:v>
                </c:pt>
                <c:pt idx="101">
                  <c:v>2029.028</c:v>
                </c:pt>
                <c:pt idx="102">
                  <c:v>3554.2620000000002</c:v>
                </c:pt>
                <c:pt idx="103">
                  <c:v>5405.9129999999996</c:v>
                </c:pt>
                <c:pt idx="104">
                  <c:v>6526.018</c:v>
                </c:pt>
                <c:pt idx="105">
                  <c:v>2020.7180000000001</c:v>
                </c:pt>
                <c:pt idx="106">
                  <c:v>2397.6080000000002</c:v>
                </c:pt>
                <c:pt idx="107">
                  <c:v>2785.7269999999999</c:v>
                </c:pt>
                <c:pt idx="108">
                  <c:v>3045.741</c:v>
                </c:pt>
                <c:pt idx="109">
                  <c:v>2353.6460000000002</c:v>
                </c:pt>
                <c:pt idx="110">
                  <c:v>3237.904</c:v>
                </c:pt>
                <c:pt idx="111">
                  <c:v>3630.375</c:v>
                </c:pt>
                <c:pt idx="112">
                  <c:v>3619.1559999999999</c:v>
                </c:pt>
                <c:pt idx="113">
                  <c:v>5819.7070000000003</c:v>
                </c:pt>
                <c:pt idx="114">
                  <c:v>1239.4649999999999</c:v>
                </c:pt>
                <c:pt idx="115">
                  <c:v>2681.1909999999998</c:v>
                </c:pt>
                <c:pt idx="116">
                  <c:v>5198.0870000000004</c:v>
                </c:pt>
                <c:pt idx="117">
                  <c:v>5226.9660000000003</c:v>
                </c:pt>
                <c:pt idx="118">
                  <c:v>3180.8829999999998</c:v>
                </c:pt>
                <c:pt idx="119">
                  <c:v>5493.7359999999999</c:v>
                </c:pt>
                <c:pt idx="120">
                  <c:v>4499.3670000000002</c:v>
                </c:pt>
                <c:pt idx="121">
                  <c:v>5885.9480000000003</c:v>
                </c:pt>
                <c:pt idx="122">
                  <c:v>6577.7790000000005</c:v>
                </c:pt>
                <c:pt idx="123">
                  <c:v>2138.6489999999999</c:v>
                </c:pt>
                <c:pt idx="124">
                  <c:v>5328.4459999999999</c:v>
                </c:pt>
                <c:pt idx="125">
                  <c:v>6056.5590000000002</c:v>
                </c:pt>
                <c:pt idx="126">
                  <c:v>3585.134</c:v>
                </c:pt>
                <c:pt idx="127">
                  <c:v>4339.9679999999998</c:v>
                </c:pt>
                <c:pt idx="128">
                  <c:v>5214.2820000000002</c:v>
                </c:pt>
                <c:pt idx="129">
                  <c:v>2890.3789999999999</c:v>
                </c:pt>
                <c:pt idx="130">
                  <c:v>4553.6509999999998</c:v>
                </c:pt>
                <c:pt idx="131">
                  <c:v>5606.9359999999997</c:v>
                </c:pt>
                <c:pt idx="132">
                  <c:v>4020.4079999999999</c:v>
                </c:pt>
                <c:pt idx="133">
                  <c:v>7374.2470000000003</c:v>
                </c:pt>
                <c:pt idx="134">
                  <c:v>5819.3450000000003</c:v>
                </c:pt>
                <c:pt idx="135">
                  <c:v>7617.7510000000002</c:v>
                </c:pt>
                <c:pt idx="136">
                  <c:v>6037.3440000000001</c:v>
                </c:pt>
                <c:pt idx="137">
                  <c:v>4222.848</c:v>
                </c:pt>
                <c:pt idx="138">
                  <c:v>2586.0329999999999</c:v>
                </c:pt>
                <c:pt idx="139">
                  <c:v>0</c:v>
                </c:pt>
                <c:pt idx="140">
                  <c:v>0</c:v>
                </c:pt>
                <c:pt idx="141">
                  <c:v>0</c:v>
                </c:pt>
                <c:pt idx="142">
                  <c:v>0</c:v>
                </c:pt>
                <c:pt idx="143">
                  <c:v>0</c:v>
                </c:pt>
                <c:pt idx="144">
                  <c:v>4493.616</c:v>
                </c:pt>
                <c:pt idx="145">
                  <c:v>4071.2240000000002</c:v>
                </c:pt>
                <c:pt idx="146">
                  <c:v>3066.5140000000001</c:v>
                </c:pt>
                <c:pt idx="147">
                  <c:v>2750.1979999999999</c:v>
                </c:pt>
                <c:pt idx="148">
                  <c:v>4311.8609999999999</c:v>
                </c:pt>
                <c:pt idx="149">
                  <c:v>0</c:v>
                </c:pt>
                <c:pt idx="150">
                  <c:v>4133.9089999999997</c:v>
                </c:pt>
                <c:pt idx="151">
                  <c:v>3631.4859999999999</c:v>
                </c:pt>
                <c:pt idx="152">
                  <c:v>2994.6439999999998</c:v>
                </c:pt>
                <c:pt idx="153">
                  <c:v>2416.0880000000002</c:v>
                </c:pt>
                <c:pt idx="154">
                  <c:v>2315.8240000000001</c:v>
                </c:pt>
                <c:pt idx="155">
                  <c:v>5311.5429999999997</c:v>
                </c:pt>
                <c:pt idx="156">
                  <c:v>3196.172</c:v>
                </c:pt>
                <c:pt idx="157">
                  <c:v>3555.6109999999999</c:v>
                </c:pt>
                <c:pt idx="158">
                  <c:v>2934.99</c:v>
                </c:pt>
                <c:pt idx="159">
                  <c:v>1872.518</c:v>
                </c:pt>
                <c:pt idx="160">
                  <c:v>2105.607</c:v>
                </c:pt>
                <c:pt idx="161">
                  <c:v>3775.5529999999999</c:v>
                </c:pt>
                <c:pt idx="162">
                  <c:v>0</c:v>
                </c:pt>
                <c:pt idx="163">
                  <c:v>0</c:v>
                </c:pt>
                <c:pt idx="164">
                  <c:v>0</c:v>
                </c:pt>
                <c:pt idx="165">
                  <c:v>0</c:v>
                </c:pt>
                <c:pt idx="166">
                  <c:v>0</c:v>
                </c:pt>
                <c:pt idx="167">
                  <c:v>0</c:v>
                </c:pt>
                <c:pt idx="168">
                  <c:v>2524.3829999999998</c:v>
                </c:pt>
                <c:pt idx="169">
                  <c:v>2680.7840000000001</c:v>
                </c:pt>
                <c:pt idx="170">
                  <c:v>2660.0729999999999</c:v>
                </c:pt>
                <c:pt idx="171">
                  <c:v>2752.1869999999999</c:v>
                </c:pt>
                <c:pt idx="172">
                  <c:v>2911.0010000000002</c:v>
                </c:pt>
                <c:pt idx="173">
                  <c:v>1639.348</c:v>
                </c:pt>
                <c:pt idx="174">
                  <c:v>4781.625</c:v>
                </c:pt>
                <c:pt idx="175">
                  <c:v>6496.3230000000003</c:v>
                </c:pt>
                <c:pt idx="176">
                  <c:v>5420.5730000000003</c:v>
                </c:pt>
                <c:pt idx="177">
                  <c:v>3507.277</c:v>
                </c:pt>
                <c:pt idx="178">
                  <c:v>3416.8580000000002</c:v>
                </c:pt>
                <c:pt idx="179">
                  <c:v>1905.183</c:v>
                </c:pt>
                <c:pt idx="180">
                  <c:v>2828.2370000000001</c:v>
                </c:pt>
                <c:pt idx="181">
                  <c:v>3707.6149999999998</c:v>
                </c:pt>
                <c:pt idx="182">
                  <c:v>3396.1010000000001</c:v>
                </c:pt>
                <c:pt idx="183">
                  <c:v>3519.5540000000001</c:v>
                </c:pt>
                <c:pt idx="184">
                  <c:v>4030.31</c:v>
                </c:pt>
                <c:pt idx="185">
                  <c:v>3557.43</c:v>
                </c:pt>
                <c:pt idx="186">
                  <c:v>4579.9430000000002</c:v>
                </c:pt>
                <c:pt idx="187">
                  <c:v>3854.915</c:v>
                </c:pt>
                <c:pt idx="188">
                  <c:v>3384.002</c:v>
                </c:pt>
                <c:pt idx="189">
                  <c:v>1170.598</c:v>
                </c:pt>
                <c:pt idx="190">
                  <c:v>0</c:v>
                </c:pt>
                <c:pt idx="191">
                  <c:v>0</c:v>
                </c:pt>
                <c:pt idx="192">
                  <c:v>0</c:v>
                </c:pt>
                <c:pt idx="193">
                  <c:v>0</c:v>
                </c:pt>
                <c:pt idx="194">
                  <c:v>0</c:v>
                </c:pt>
                <c:pt idx="195">
                  <c:v>0</c:v>
                </c:pt>
                <c:pt idx="196">
                  <c:v>0</c:v>
                </c:pt>
                <c:pt idx="197">
                  <c:v>0</c:v>
                </c:pt>
                <c:pt idx="198">
                  <c:v>2597.944</c:v>
                </c:pt>
                <c:pt idx="199">
                  <c:v>1973.8810000000001</c:v>
                </c:pt>
                <c:pt idx="200">
                  <c:v>4121.9250000000002</c:v>
                </c:pt>
                <c:pt idx="201">
                  <c:v>3755.2739999999999</c:v>
                </c:pt>
                <c:pt idx="202">
                  <c:v>3755.0369999999998</c:v>
                </c:pt>
                <c:pt idx="203">
                  <c:v>2549.306</c:v>
                </c:pt>
                <c:pt idx="204">
                  <c:v>2417.5169999999998</c:v>
                </c:pt>
                <c:pt idx="205">
                  <c:v>3604.962</c:v>
                </c:pt>
                <c:pt idx="206">
                  <c:v>3227.73</c:v>
                </c:pt>
                <c:pt idx="207">
                  <c:v>2965.6390000000001</c:v>
                </c:pt>
                <c:pt idx="208">
                  <c:v>2839.605</c:v>
                </c:pt>
                <c:pt idx="209">
                  <c:v>2986.0529999999999</c:v>
                </c:pt>
                <c:pt idx="210">
                  <c:v>3322.37</c:v>
                </c:pt>
                <c:pt idx="211">
                  <c:v>2746.0430000000001</c:v>
                </c:pt>
                <c:pt idx="212">
                  <c:v>4973.4679999999998</c:v>
                </c:pt>
                <c:pt idx="213">
                  <c:v>2474.4070000000002</c:v>
                </c:pt>
                <c:pt idx="214">
                  <c:v>2430.1379999999999</c:v>
                </c:pt>
                <c:pt idx="215">
                  <c:v>3748.855</c:v>
                </c:pt>
                <c:pt idx="216">
                  <c:v>3597.2730000000001</c:v>
                </c:pt>
                <c:pt idx="217">
                  <c:v>4450.076</c:v>
                </c:pt>
                <c:pt idx="218">
                  <c:v>4435.5870000000004</c:v>
                </c:pt>
                <c:pt idx="219">
                  <c:v>4598.5510000000004</c:v>
                </c:pt>
                <c:pt idx="220">
                  <c:v>4850.8959999999997</c:v>
                </c:pt>
                <c:pt idx="221">
                  <c:v>5309.2309999999998</c:v>
                </c:pt>
                <c:pt idx="222">
                  <c:v>7059.8280000000004</c:v>
                </c:pt>
                <c:pt idx="223">
                  <c:v>3054.143</c:v>
                </c:pt>
                <c:pt idx="224">
                  <c:v>1320.2280000000001</c:v>
                </c:pt>
                <c:pt idx="225">
                  <c:v>5577.7659999999996</c:v>
                </c:pt>
                <c:pt idx="226">
                  <c:v>1326.6130000000001</c:v>
                </c:pt>
                <c:pt idx="227">
                  <c:v>750.0634</c:v>
                </c:pt>
                <c:pt idx="228">
                  <c:v>910.60810000000004</c:v>
                </c:pt>
                <c:pt idx="229">
                  <c:v>1846.808</c:v>
                </c:pt>
                <c:pt idx="230">
                  <c:v>1398.299</c:v>
                </c:pt>
                <c:pt idx="231">
                  <c:v>2901.556</c:v>
                </c:pt>
                <c:pt idx="232">
                  <c:v>4205.9040000000005</c:v>
                </c:pt>
                <c:pt idx="233">
                  <c:v>3408.6669999999999</c:v>
                </c:pt>
                <c:pt idx="234">
                  <c:v>2662.5129999999999</c:v>
                </c:pt>
                <c:pt idx="235">
                  <c:v>4014.1930000000002</c:v>
                </c:pt>
                <c:pt idx="236">
                  <c:v>3349.0030000000002</c:v>
                </c:pt>
                <c:pt idx="237">
                  <c:v>4380.8680000000004</c:v>
                </c:pt>
                <c:pt idx="238">
                  <c:v>1221.4490000000001</c:v>
                </c:pt>
                <c:pt idx="239">
                  <c:v>1721.1849999999999</c:v>
                </c:pt>
                <c:pt idx="240">
                  <c:v>0</c:v>
                </c:pt>
                <c:pt idx="241">
                  <c:v>3459.527</c:v>
                </c:pt>
                <c:pt idx="242">
                  <c:v>2449.0630000000001</c:v>
                </c:pt>
                <c:pt idx="243">
                  <c:v>936.38070000000005</c:v>
                </c:pt>
                <c:pt idx="244">
                  <c:v>3731.4589999999998</c:v>
                </c:pt>
                <c:pt idx="245">
                  <c:v>4581.5889999999999</c:v>
                </c:pt>
                <c:pt idx="246">
                  <c:v>1809.8209999999999</c:v>
                </c:pt>
                <c:pt idx="247">
                  <c:v>3968.6190000000001</c:v>
                </c:pt>
                <c:pt idx="248">
                  <c:v>3624.8980000000001</c:v>
                </c:pt>
                <c:pt idx="249">
                  <c:v>0</c:v>
                </c:pt>
                <c:pt idx="250">
                  <c:v>0</c:v>
                </c:pt>
                <c:pt idx="251">
                  <c:v>0</c:v>
                </c:pt>
                <c:pt idx="252">
                  <c:v>0</c:v>
                </c:pt>
                <c:pt idx="253">
                  <c:v>0</c:v>
                </c:pt>
                <c:pt idx="254">
                  <c:v>2132.1019999999999</c:v>
                </c:pt>
                <c:pt idx="255">
                  <c:v>2826.2370000000001</c:v>
                </c:pt>
                <c:pt idx="256">
                  <c:v>2716.4769999999999</c:v>
                </c:pt>
                <c:pt idx="257">
                  <c:v>873.10339999999997</c:v>
                </c:pt>
                <c:pt idx="258">
                  <c:v>2427.806</c:v>
                </c:pt>
                <c:pt idx="259">
                  <c:v>5476.0929999999998</c:v>
                </c:pt>
                <c:pt idx="260">
                  <c:v>4117.2730000000001</c:v>
                </c:pt>
                <c:pt idx="261">
                  <c:v>5286.201</c:v>
                </c:pt>
                <c:pt idx="262">
                  <c:v>5757.0739999999996</c:v>
                </c:pt>
                <c:pt idx="263">
                  <c:v>4453.4650000000001</c:v>
                </c:pt>
                <c:pt idx="264">
                  <c:v>2211.5509999999999</c:v>
                </c:pt>
                <c:pt idx="265">
                  <c:v>7387.0510000000004</c:v>
                </c:pt>
                <c:pt idx="266">
                  <c:v>5786.0209999999997</c:v>
                </c:pt>
                <c:pt idx="267">
                  <c:v>807.45659999999998</c:v>
                </c:pt>
                <c:pt idx="268">
                  <c:v>2107.0340000000001</c:v>
                </c:pt>
                <c:pt idx="269">
                  <c:v>1101.057</c:v>
                </c:pt>
                <c:pt idx="270">
                  <c:v>2794.1660000000002</c:v>
                </c:pt>
                <c:pt idx="271">
                  <c:v>3373.64</c:v>
                </c:pt>
                <c:pt idx="272">
                  <c:v>3185.527</c:v>
                </c:pt>
                <c:pt idx="273">
                  <c:v>3064.0659999999998</c:v>
                </c:pt>
                <c:pt idx="274">
                  <c:v>4838.8010000000004</c:v>
                </c:pt>
                <c:pt idx="275">
                  <c:v>3536.97</c:v>
                </c:pt>
                <c:pt idx="276">
                  <c:v>4719.1319999999996</c:v>
                </c:pt>
                <c:pt idx="277">
                  <c:v>4070.6680000000001</c:v>
                </c:pt>
                <c:pt idx="278">
                  <c:v>2702.431</c:v>
                </c:pt>
                <c:pt idx="279">
                  <c:v>2888.7249999999999</c:v>
                </c:pt>
                <c:pt idx="280">
                  <c:v>2479.4450000000002</c:v>
                </c:pt>
                <c:pt idx="281">
                  <c:v>5250.76</c:v>
                </c:pt>
                <c:pt idx="282">
                  <c:v>0</c:v>
                </c:pt>
                <c:pt idx="283">
                  <c:v>5166.0879999999997</c:v>
                </c:pt>
                <c:pt idx="284">
                  <c:v>4720.5640000000003</c:v>
                </c:pt>
                <c:pt idx="285">
                  <c:v>3075.931</c:v>
                </c:pt>
                <c:pt idx="286">
                  <c:v>2944.672</c:v>
                </c:pt>
                <c:pt idx="287">
                  <c:v>3626.8919999999998</c:v>
                </c:pt>
                <c:pt idx="288">
                  <c:v>4936.8689999999997</c:v>
                </c:pt>
                <c:pt idx="289">
                  <c:v>3600.864</c:v>
                </c:pt>
                <c:pt idx="290">
                  <c:v>1622.1610000000001</c:v>
                </c:pt>
                <c:pt idx="291">
                  <c:v>2399.8780000000002</c:v>
                </c:pt>
                <c:pt idx="292">
                  <c:v>2133.373</c:v>
                </c:pt>
                <c:pt idx="293">
                  <c:v>3390.17</c:v>
                </c:pt>
                <c:pt idx="294">
                  <c:v>1939.6980000000001</c:v>
                </c:pt>
                <c:pt idx="295">
                  <c:v>1618.58</c:v>
                </c:pt>
                <c:pt idx="296">
                  <c:v>1739.81</c:v>
                </c:pt>
                <c:pt idx="297">
                  <c:v>2894.2460000000001</c:v>
                </c:pt>
                <c:pt idx="298">
                  <c:v>1792.011</c:v>
                </c:pt>
                <c:pt idx="299">
                  <c:v>1537.8579999999999</c:v>
                </c:pt>
                <c:pt idx="300">
                  <c:v>2117.732</c:v>
                </c:pt>
                <c:pt idx="301">
                  <c:v>3432.7910000000002</c:v>
                </c:pt>
                <c:pt idx="302">
                  <c:v>4900.8289999999997</c:v>
                </c:pt>
                <c:pt idx="303">
                  <c:v>3107.8</c:v>
                </c:pt>
                <c:pt idx="304">
                  <c:v>3380.4769999999999</c:v>
                </c:pt>
                <c:pt idx="305">
                  <c:v>3366.29</c:v>
                </c:pt>
                <c:pt idx="306">
                  <c:v>4182.9589999999998</c:v>
                </c:pt>
                <c:pt idx="307">
                  <c:v>4391.0640000000003</c:v>
                </c:pt>
                <c:pt idx="308">
                  <c:v>4514.4279999999999</c:v>
                </c:pt>
                <c:pt idx="309">
                  <c:v>4437.143</c:v>
                </c:pt>
                <c:pt idx="310">
                  <c:v>6047.5119999999997</c:v>
                </c:pt>
                <c:pt idx="311">
                  <c:v>4961.0249999999996</c:v>
                </c:pt>
                <c:pt idx="312">
                  <c:v>5639.6559999999999</c:v>
                </c:pt>
                <c:pt idx="313">
                  <c:v>4256.8729999999996</c:v>
                </c:pt>
                <c:pt idx="314">
                  <c:v>3166.6619999999998</c:v>
                </c:pt>
                <c:pt idx="315">
                  <c:v>3665.7060000000001</c:v>
                </c:pt>
                <c:pt idx="316">
                  <c:v>3784.0990000000002</c:v>
                </c:pt>
                <c:pt idx="317">
                  <c:v>3783.6219999999998</c:v>
                </c:pt>
                <c:pt idx="318">
                  <c:v>3592.326</c:v>
                </c:pt>
                <c:pt idx="319">
                  <c:v>4427.3429999999998</c:v>
                </c:pt>
                <c:pt idx="320">
                  <c:v>2942.22</c:v>
                </c:pt>
                <c:pt idx="321">
                  <c:v>3941.5239999999999</c:v>
                </c:pt>
                <c:pt idx="322">
                  <c:v>3641.239</c:v>
                </c:pt>
                <c:pt idx="323">
                  <c:v>1853.7439999999999</c:v>
                </c:pt>
                <c:pt idx="324">
                  <c:v>2047.0319999999999</c:v>
                </c:pt>
                <c:pt idx="325">
                  <c:v>0</c:v>
                </c:pt>
                <c:pt idx="326">
                  <c:v>0</c:v>
                </c:pt>
                <c:pt idx="327">
                  <c:v>0</c:v>
                </c:pt>
                <c:pt idx="328">
                  <c:v>3996.4920000000002</c:v>
                </c:pt>
                <c:pt idx="329">
                  <c:v>3019.1779999999999</c:v>
                </c:pt>
                <c:pt idx="330">
                  <c:v>3846.0749999999998</c:v>
                </c:pt>
                <c:pt idx="331">
                  <c:v>4284.3530000000001</c:v>
                </c:pt>
                <c:pt idx="332">
                  <c:v>4288.9709999999995</c:v>
                </c:pt>
                <c:pt idx="333">
                  <c:v>4045.8090000000002</c:v>
                </c:pt>
                <c:pt idx="334">
                  <c:v>3321.0250000000001</c:v>
                </c:pt>
                <c:pt idx="335">
                  <c:v>5330.549</c:v>
                </c:pt>
                <c:pt idx="336">
                  <c:v>5684.7129999999997</c:v>
                </c:pt>
                <c:pt idx="337">
                  <c:v>5426.8050000000003</c:v>
                </c:pt>
                <c:pt idx="338">
                  <c:v>5626.8469999999998</c:v>
                </c:pt>
                <c:pt idx="339">
                  <c:v>4113.5039999999999</c:v>
                </c:pt>
                <c:pt idx="340">
                  <c:v>3917.748</c:v>
                </c:pt>
                <c:pt idx="341">
                  <c:v>3404.4560000000001</c:v>
                </c:pt>
                <c:pt idx="342">
                  <c:v>4975.2889999999998</c:v>
                </c:pt>
                <c:pt idx="343">
                  <c:v>3799.556</c:v>
                </c:pt>
                <c:pt idx="344">
                  <c:v>2241.8829999999998</c:v>
                </c:pt>
                <c:pt idx="345">
                  <c:v>2933.9560000000001</c:v>
                </c:pt>
                <c:pt idx="346">
                  <c:v>4839.9530000000004</c:v>
                </c:pt>
                <c:pt idx="347">
                  <c:v>5383.4089999999997</c:v>
                </c:pt>
                <c:pt idx="348">
                  <c:v>6423.2809999999999</c:v>
                </c:pt>
                <c:pt idx="349">
                  <c:v>6733.0479999999998</c:v>
                </c:pt>
                <c:pt idx="350">
                  <c:v>6538.6610000000001</c:v>
                </c:pt>
                <c:pt idx="351">
                  <c:v>5644.0739999999996</c:v>
                </c:pt>
                <c:pt idx="352">
                  <c:v>0</c:v>
                </c:pt>
                <c:pt idx="353">
                  <c:v>3406.643</c:v>
                </c:pt>
                <c:pt idx="354">
                  <c:v>3462.7829999999999</c:v>
                </c:pt>
                <c:pt idx="355">
                  <c:v>6637.2460000000001</c:v>
                </c:pt>
                <c:pt idx="356">
                  <c:v>6196.5510000000004</c:v>
                </c:pt>
                <c:pt idx="357">
                  <c:v>3379.9009999999998</c:v>
                </c:pt>
                <c:pt idx="358">
                  <c:v>5023.4719999999998</c:v>
                </c:pt>
                <c:pt idx="359">
                  <c:v>4379.4219999999996</c:v>
                </c:pt>
                <c:pt idx="360">
                  <c:v>3539.1660000000002</c:v>
                </c:pt>
                <c:pt idx="361">
                  <c:v>3718.1289999999999</c:v>
                </c:pt>
                <c:pt idx="362">
                  <c:v>3648.752</c:v>
                </c:pt>
                <c:pt idx="363">
                  <c:v>3019.2249999999999</c:v>
                </c:pt>
                <c:pt idx="364">
                  <c:v>2946.652</c:v>
                </c:pt>
                <c:pt idx="365">
                  <c:v>3087.15</c:v>
                </c:pt>
                <c:pt idx="366">
                  <c:v>2578.8560000000002</c:v>
                </c:pt>
                <c:pt idx="367">
                  <c:v>3316.9780000000001</c:v>
                </c:pt>
                <c:pt idx="368">
                  <c:v>2991.6509999999998</c:v>
                </c:pt>
                <c:pt idx="369">
                  <c:v>2897.5790000000002</c:v>
                </c:pt>
                <c:pt idx="370">
                  <c:v>9373.9030000000002</c:v>
                </c:pt>
                <c:pt idx="371">
                  <c:v>7137.9830000000002</c:v>
                </c:pt>
                <c:pt idx="372">
                  <c:v>6602.5529999999999</c:v>
                </c:pt>
                <c:pt idx="373">
                  <c:v>0</c:v>
                </c:pt>
                <c:pt idx="374">
                  <c:v>0</c:v>
                </c:pt>
                <c:pt idx="375">
                  <c:v>4922.7209999999995</c:v>
                </c:pt>
                <c:pt idx="376">
                  <c:v>2556.5030000000002</c:v>
                </c:pt>
                <c:pt idx="377">
                  <c:v>3877.7040000000002</c:v>
                </c:pt>
                <c:pt idx="378">
                  <c:v>2996.547</c:v>
                </c:pt>
                <c:pt idx="379">
                  <c:v>4208.8620000000001</c:v>
                </c:pt>
                <c:pt idx="380">
                  <c:v>2744.2130000000002</c:v>
                </c:pt>
                <c:pt idx="381">
                  <c:v>3536.4070000000002</c:v>
                </c:pt>
                <c:pt idx="382">
                  <c:v>2419.48</c:v>
                </c:pt>
                <c:pt idx="383">
                  <c:v>4669.8270000000002</c:v>
                </c:pt>
                <c:pt idx="384">
                  <c:v>5257.3490000000002</c:v>
                </c:pt>
                <c:pt idx="385">
                  <c:v>6780.0479999999998</c:v>
                </c:pt>
                <c:pt idx="386">
                  <c:v>7369.4939999999997</c:v>
                </c:pt>
                <c:pt idx="387">
                  <c:v>0</c:v>
                </c:pt>
                <c:pt idx="388">
                  <c:v>4955.3770000000004</c:v>
                </c:pt>
                <c:pt idx="389">
                  <c:v>3277.1860000000001</c:v>
                </c:pt>
                <c:pt idx="390">
                  <c:v>4637.3090000000002</c:v>
                </c:pt>
                <c:pt idx="391">
                  <c:v>4035.5079999999998</c:v>
                </c:pt>
                <c:pt idx="392">
                  <c:v>3523</c:v>
                </c:pt>
                <c:pt idx="393">
                  <c:v>5362.8779999999997</c:v>
                </c:pt>
                <c:pt idx="394">
                  <c:v>4494.4229999999998</c:v>
                </c:pt>
                <c:pt idx="395">
                  <c:v>6967.2969999999996</c:v>
                </c:pt>
                <c:pt idx="396">
                  <c:v>5738.1139999999996</c:v>
                </c:pt>
                <c:pt idx="397">
                  <c:v>7680.5959999999995</c:v>
                </c:pt>
                <c:pt idx="398">
                  <c:v>5206.3410000000003</c:v>
                </c:pt>
                <c:pt idx="399">
                  <c:v>4630.9369999999999</c:v>
                </c:pt>
                <c:pt idx="400">
                  <c:v>3463.9140000000002</c:v>
                </c:pt>
                <c:pt idx="401">
                  <c:v>3650.83</c:v>
                </c:pt>
                <c:pt idx="402">
                  <c:v>3194.7359999999999</c:v>
                </c:pt>
                <c:pt idx="403">
                  <c:v>6472.9160000000002</c:v>
                </c:pt>
                <c:pt idx="404">
                  <c:v>9311.8970000000008</c:v>
                </c:pt>
                <c:pt idx="405">
                  <c:v>0</c:v>
                </c:pt>
                <c:pt idx="406">
                  <c:v>0</c:v>
                </c:pt>
                <c:pt idx="407">
                  <c:v>0</c:v>
                </c:pt>
                <c:pt idx="408">
                  <c:v>2980.9720000000002</c:v>
                </c:pt>
                <c:pt idx="409">
                  <c:v>2263.8009999999999</c:v>
                </c:pt>
                <c:pt idx="410">
                  <c:v>2869.92</c:v>
                </c:pt>
                <c:pt idx="411">
                  <c:v>3168.165</c:v>
                </c:pt>
                <c:pt idx="412">
                  <c:v>1135.0450000000001</c:v>
                </c:pt>
                <c:pt idx="413">
                  <c:v>1401.546</c:v>
                </c:pt>
                <c:pt idx="414">
                  <c:v>2583.3110000000001</c:v>
                </c:pt>
                <c:pt idx="415">
                  <c:v>4390.7030000000004</c:v>
                </c:pt>
                <c:pt idx="416">
                  <c:v>4189.32</c:v>
                </c:pt>
                <c:pt idx="417">
                  <c:v>4874.5590000000002</c:v>
                </c:pt>
                <c:pt idx="418">
                  <c:v>5457.0730000000003</c:v>
                </c:pt>
                <c:pt idx="419">
                  <c:v>4513.7579999999998</c:v>
                </c:pt>
                <c:pt idx="420">
                  <c:v>4350.2510000000002</c:v>
                </c:pt>
                <c:pt idx="421">
                  <c:v>5631.4769999999999</c:v>
                </c:pt>
                <c:pt idx="422">
                  <c:v>5725.9920000000002</c:v>
                </c:pt>
                <c:pt idx="423">
                  <c:v>5403.7579999999998</c:v>
                </c:pt>
                <c:pt idx="424">
                  <c:v>3964.2269999999999</c:v>
                </c:pt>
                <c:pt idx="425">
                  <c:v>2620.0909999999999</c:v>
                </c:pt>
                <c:pt idx="426">
                  <c:v>3087.431</c:v>
                </c:pt>
                <c:pt idx="427">
                  <c:v>2799.4810000000002</c:v>
                </c:pt>
                <c:pt idx="428">
                  <c:v>3668.002</c:v>
                </c:pt>
                <c:pt idx="429">
                  <c:v>3918.1280000000002</c:v>
                </c:pt>
                <c:pt idx="430">
                  <c:v>5002.1120000000001</c:v>
                </c:pt>
                <c:pt idx="431">
                  <c:v>3929.8319999999999</c:v>
                </c:pt>
                <c:pt idx="432">
                  <c:v>5870.1710000000003</c:v>
                </c:pt>
                <c:pt idx="433">
                  <c:v>7146.6530000000002</c:v>
                </c:pt>
                <c:pt idx="434">
                  <c:v>4972.1880000000001</c:v>
                </c:pt>
                <c:pt idx="435">
                  <c:v>3953.5680000000002</c:v>
                </c:pt>
                <c:pt idx="436">
                  <c:v>3156.1039999999998</c:v>
                </c:pt>
                <c:pt idx="437">
                  <c:v>4537.0749999999998</c:v>
                </c:pt>
                <c:pt idx="438">
                  <c:v>5261.7449999999999</c:v>
                </c:pt>
                <c:pt idx="439">
                  <c:v>5307.23</c:v>
                </c:pt>
                <c:pt idx="440">
                  <c:v>3764.192</c:v>
                </c:pt>
                <c:pt idx="441">
                  <c:v>3083.596</c:v>
                </c:pt>
                <c:pt idx="442">
                  <c:v>4124.25</c:v>
                </c:pt>
                <c:pt idx="443">
                  <c:v>6031.5510000000004</c:v>
                </c:pt>
                <c:pt idx="444">
                  <c:v>7947.924</c:v>
                </c:pt>
                <c:pt idx="445">
                  <c:v>5560.4740000000002</c:v>
                </c:pt>
                <c:pt idx="446">
                  <c:v>6143.1970000000001</c:v>
                </c:pt>
                <c:pt idx="447">
                  <c:v>3396.3629999999998</c:v>
                </c:pt>
                <c:pt idx="448">
                  <c:v>2153.3380000000002</c:v>
                </c:pt>
                <c:pt idx="449">
                  <c:v>7868.509</c:v>
                </c:pt>
                <c:pt idx="450">
                  <c:v>5238.0360000000001</c:v>
                </c:pt>
                <c:pt idx="451">
                  <c:v>4171.0230000000001</c:v>
                </c:pt>
                <c:pt idx="452">
                  <c:v>2650.1469999999999</c:v>
                </c:pt>
                <c:pt idx="453">
                  <c:v>2656.491</c:v>
                </c:pt>
                <c:pt idx="454">
                  <c:v>3322.7269999999999</c:v>
                </c:pt>
                <c:pt idx="455">
                  <c:v>3257.2460000000001</c:v>
                </c:pt>
                <c:pt idx="456">
                  <c:v>2716.1419999999998</c:v>
                </c:pt>
                <c:pt idx="457">
                  <c:v>3578.944</c:v>
                </c:pt>
                <c:pt idx="458">
                  <c:v>5081.0249999999996</c:v>
                </c:pt>
                <c:pt idx="459">
                  <c:v>4227.0240000000003</c:v>
                </c:pt>
                <c:pt idx="460">
                  <c:v>4889.5959999999995</c:v>
                </c:pt>
                <c:pt idx="461">
                  <c:v>3192.4169999999999</c:v>
                </c:pt>
                <c:pt idx="462">
                  <c:v>3521.4560000000001</c:v>
                </c:pt>
                <c:pt idx="463">
                  <c:v>6458.5649999999996</c:v>
                </c:pt>
                <c:pt idx="464">
                  <c:v>5220.5339999999997</c:v>
                </c:pt>
                <c:pt idx="465">
                  <c:v>5377.0060000000003</c:v>
                </c:pt>
                <c:pt idx="466">
                  <c:v>4799.0150000000003</c:v>
                </c:pt>
                <c:pt idx="467">
                  <c:v>3636.1889999999999</c:v>
                </c:pt>
                <c:pt idx="468">
                  <c:v>3636.76</c:v>
                </c:pt>
                <c:pt idx="469">
                  <c:v>0</c:v>
                </c:pt>
                <c:pt idx="470">
                  <c:v>2137.4250000000002</c:v>
                </c:pt>
                <c:pt idx="471">
                  <c:v>4470.6639999999998</c:v>
                </c:pt>
                <c:pt idx="472">
                  <c:v>5635.1580000000004</c:v>
                </c:pt>
                <c:pt idx="473">
                  <c:v>5620.1450000000004</c:v>
                </c:pt>
                <c:pt idx="474">
                  <c:v>4110.799</c:v>
                </c:pt>
                <c:pt idx="475">
                  <c:v>2646.8490000000002</c:v>
                </c:pt>
                <c:pt idx="476">
                  <c:v>2667.0219999999999</c:v>
                </c:pt>
                <c:pt idx="477">
                  <c:v>2371.7579999999998</c:v>
                </c:pt>
                <c:pt idx="478">
                  <c:v>2742.2739999999999</c:v>
                </c:pt>
                <c:pt idx="479">
                  <c:v>3876.5630000000001</c:v>
                </c:pt>
                <c:pt idx="480">
                  <c:v>3195.0819999999999</c:v>
                </c:pt>
                <c:pt idx="481">
                  <c:v>2242.9180000000001</c:v>
                </c:pt>
                <c:pt idx="482">
                  <c:v>2214.741</c:v>
                </c:pt>
                <c:pt idx="483">
                  <c:v>5984.5219999999999</c:v>
                </c:pt>
                <c:pt idx="484">
                  <c:v>0</c:v>
                </c:pt>
                <c:pt idx="485">
                  <c:v>0</c:v>
                </c:pt>
                <c:pt idx="486">
                  <c:v>0</c:v>
                </c:pt>
                <c:pt idx="487">
                  <c:v>4220.4110000000001</c:v>
                </c:pt>
                <c:pt idx="488">
                  <c:v>1998.5260000000001</c:v>
                </c:pt>
                <c:pt idx="489">
                  <c:v>2432.5329999999999</c:v>
                </c:pt>
                <c:pt idx="490">
                  <c:v>7385.1239999999998</c:v>
                </c:pt>
                <c:pt idx="491">
                  <c:v>3234.7840000000001</c:v>
                </c:pt>
                <c:pt idx="492">
                  <c:v>3265.375</c:v>
                </c:pt>
                <c:pt idx="493">
                  <c:v>3354.5740000000001</c:v>
                </c:pt>
                <c:pt idx="494">
                  <c:v>4623.9160000000002</c:v>
                </c:pt>
                <c:pt idx="495">
                  <c:v>5262.4409999999998</c:v>
                </c:pt>
                <c:pt idx="496">
                  <c:v>6556.0569999999998</c:v>
                </c:pt>
                <c:pt idx="497">
                  <c:v>5446.8149999999996</c:v>
                </c:pt>
                <c:pt idx="498">
                  <c:v>4008.5160000000001</c:v>
                </c:pt>
                <c:pt idx="499">
                  <c:v>6098.5789999999997</c:v>
                </c:pt>
                <c:pt idx="500">
                  <c:v>4107.1729999999998</c:v>
                </c:pt>
                <c:pt idx="501">
                  <c:v>6195.5889999999999</c:v>
                </c:pt>
                <c:pt idx="502">
                  <c:v>2370.433</c:v>
                </c:pt>
                <c:pt idx="503">
                  <c:v>1944.7439999999999</c:v>
                </c:pt>
                <c:pt idx="504">
                  <c:v>2566.6779999999999</c:v>
                </c:pt>
                <c:pt idx="505">
                  <c:v>3959.1559999999999</c:v>
                </c:pt>
                <c:pt idx="506">
                  <c:v>8336.491</c:v>
                </c:pt>
                <c:pt idx="507">
                  <c:v>3673.2339999999999</c:v>
                </c:pt>
                <c:pt idx="508">
                  <c:v>0</c:v>
                </c:pt>
                <c:pt idx="509">
                  <c:v>4535.2389999999996</c:v>
                </c:pt>
                <c:pt idx="510">
                  <c:v>0</c:v>
                </c:pt>
                <c:pt idx="511">
                  <c:v>0</c:v>
                </c:pt>
                <c:pt idx="512">
                  <c:v>3311.424</c:v>
                </c:pt>
                <c:pt idx="513">
                  <c:v>2778.83</c:v>
                </c:pt>
                <c:pt idx="514">
                  <c:v>3723.741</c:v>
                </c:pt>
                <c:pt idx="515">
                  <c:v>4588.5200000000004</c:v>
                </c:pt>
                <c:pt idx="516">
                  <c:v>2368.047</c:v>
                </c:pt>
                <c:pt idx="517">
                  <c:v>1700.7739999999999</c:v>
                </c:pt>
                <c:pt idx="518">
                  <c:v>2261.3209999999999</c:v>
                </c:pt>
                <c:pt idx="519">
                  <c:v>4394.6440000000002</c:v>
                </c:pt>
                <c:pt idx="520">
                  <c:v>2614.7730000000001</c:v>
                </c:pt>
                <c:pt idx="521">
                  <c:v>2648.1759999999999</c:v>
                </c:pt>
                <c:pt idx="522">
                  <c:v>2752.2249999999999</c:v>
                </c:pt>
                <c:pt idx="523">
                  <c:v>2181.6410000000001</c:v>
                </c:pt>
                <c:pt idx="524">
                  <c:v>2913.2339999999999</c:v>
                </c:pt>
                <c:pt idx="525">
                  <c:v>2012.5930000000001</c:v>
                </c:pt>
                <c:pt idx="526">
                  <c:v>1310.222</c:v>
                </c:pt>
                <c:pt idx="527">
                  <c:v>2532.402</c:v>
                </c:pt>
                <c:pt idx="528">
                  <c:v>1595.04</c:v>
                </c:pt>
                <c:pt idx="529">
                  <c:v>2674.8719999999998</c:v>
                </c:pt>
                <c:pt idx="530">
                  <c:v>0</c:v>
                </c:pt>
                <c:pt idx="531">
                  <c:v>0</c:v>
                </c:pt>
                <c:pt idx="532">
                  <c:v>0</c:v>
                </c:pt>
                <c:pt idx="533">
                  <c:v>45.471449999999997</c:v>
                </c:pt>
                <c:pt idx="534">
                  <c:v>3662.335</c:v>
                </c:pt>
                <c:pt idx="535">
                  <c:v>3282.64</c:v>
                </c:pt>
                <c:pt idx="536">
                  <c:v>5284.39</c:v>
                </c:pt>
                <c:pt idx="537">
                  <c:v>2230.0810000000001</c:v>
                </c:pt>
                <c:pt idx="538">
                  <c:v>3345.1080000000002</c:v>
                </c:pt>
                <c:pt idx="539">
                  <c:v>2881.8249999999998</c:v>
                </c:pt>
                <c:pt idx="540">
                  <c:v>3175.875</c:v>
                </c:pt>
                <c:pt idx="541">
                  <c:v>3151.6219999999998</c:v>
                </c:pt>
                <c:pt idx="542">
                  <c:v>2288.0309999999999</c:v>
                </c:pt>
                <c:pt idx="543">
                  <c:v>3468.473</c:v>
                </c:pt>
                <c:pt idx="544">
                  <c:v>2545.3139999999999</c:v>
                </c:pt>
                <c:pt idx="545">
                  <c:v>7151.2470000000003</c:v>
                </c:pt>
                <c:pt idx="546">
                  <c:v>7709.8440000000001</c:v>
                </c:pt>
                <c:pt idx="547">
                  <c:v>4074.5250000000001</c:v>
                </c:pt>
                <c:pt idx="548">
                  <c:v>3616.9189999999999</c:v>
                </c:pt>
                <c:pt idx="549">
                  <c:v>3584.473</c:v>
                </c:pt>
                <c:pt idx="550">
                  <c:v>5445.2449999999999</c:v>
                </c:pt>
                <c:pt idx="551">
                  <c:v>5872.5039999999999</c:v>
                </c:pt>
                <c:pt idx="552">
                  <c:v>4054.8</c:v>
                </c:pt>
                <c:pt idx="553">
                  <c:v>3505.0729999999999</c:v>
                </c:pt>
                <c:pt idx="554">
                  <c:v>1174.874</c:v>
                </c:pt>
                <c:pt idx="555">
                  <c:v>678.15049999999997</c:v>
                </c:pt>
                <c:pt idx="556">
                  <c:v>998.90790000000004</c:v>
                </c:pt>
                <c:pt idx="557">
                  <c:v>1491.5229999999999</c:v>
                </c:pt>
                <c:pt idx="558">
                  <c:v>2601.4070000000002</c:v>
                </c:pt>
                <c:pt idx="559">
                  <c:v>3721.9070000000002</c:v>
                </c:pt>
                <c:pt idx="560">
                  <c:v>3023.6489999999999</c:v>
                </c:pt>
                <c:pt idx="561">
                  <c:v>2313.3420000000001</c:v>
                </c:pt>
                <c:pt idx="562">
                  <c:v>1614.982</c:v>
                </c:pt>
                <c:pt idx="563">
                  <c:v>1516.08</c:v>
                </c:pt>
                <c:pt idx="564">
                  <c:v>5033.5559999999996</c:v>
                </c:pt>
                <c:pt idx="565">
                  <c:v>3915.9749999999999</c:v>
                </c:pt>
                <c:pt idx="566">
                  <c:v>2063.7359999999999</c:v>
                </c:pt>
                <c:pt idx="567">
                  <c:v>1548.3989999999999</c:v>
                </c:pt>
                <c:pt idx="568">
                  <c:v>2581.123</c:v>
                </c:pt>
                <c:pt idx="569">
                  <c:v>3975.915</c:v>
                </c:pt>
                <c:pt idx="570">
                  <c:v>3070.9070000000002</c:v>
                </c:pt>
                <c:pt idx="571">
                  <c:v>2539.788</c:v>
                </c:pt>
                <c:pt idx="572">
                  <c:v>4972.7700000000004</c:v>
                </c:pt>
                <c:pt idx="573">
                  <c:v>1028.944</c:v>
                </c:pt>
                <c:pt idx="574">
                  <c:v>871.23519999999996</c:v>
                </c:pt>
                <c:pt idx="575">
                  <c:v>1036.982</c:v>
                </c:pt>
                <c:pt idx="576">
                  <c:v>5417.2030000000004</c:v>
                </c:pt>
                <c:pt idx="577">
                  <c:v>5855.5450000000001</c:v>
                </c:pt>
                <c:pt idx="578">
                  <c:v>4265.9139999999998</c:v>
                </c:pt>
                <c:pt idx="579">
                  <c:v>4711.0950000000003</c:v>
                </c:pt>
                <c:pt idx="580">
                  <c:v>3836.2159999999999</c:v>
                </c:pt>
                <c:pt idx="581">
                  <c:v>6757.9579999999996</c:v>
                </c:pt>
                <c:pt idx="582">
                  <c:v>0</c:v>
                </c:pt>
                <c:pt idx="583">
                  <c:v>0</c:v>
                </c:pt>
                <c:pt idx="584">
                  <c:v>0</c:v>
                </c:pt>
                <c:pt idx="585">
                  <c:v>4507.8289999999997</c:v>
                </c:pt>
                <c:pt idx="586">
                  <c:v>4309.3029999999999</c:v>
                </c:pt>
                <c:pt idx="587">
                  <c:v>3173.5450000000001</c:v>
                </c:pt>
                <c:pt idx="588">
                  <c:v>3835.5949999999998</c:v>
                </c:pt>
                <c:pt idx="589">
                  <c:v>4906.415</c:v>
                </c:pt>
                <c:pt idx="590">
                  <c:v>0</c:v>
                </c:pt>
                <c:pt idx="591">
                  <c:v>0</c:v>
                </c:pt>
                <c:pt idx="592">
                  <c:v>0</c:v>
                </c:pt>
                <c:pt idx="593">
                  <c:v>0</c:v>
                </c:pt>
                <c:pt idx="594">
                  <c:v>2533.268</c:v>
                </c:pt>
                <c:pt idx="595">
                  <c:v>0</c:v>
                </c:pt>
                <c:pt idx="596">
                  <c:v>0</c:v>
                </c:pt>
                <c:pt idx="597">
                  <c:v>0</c:v>
                </c:pt>
                <c:pt idx="598">
                  <c:v>0</c:v>
                </c:pt>
                <c:pt idx="599">
                  <c:v>0</c:v>
                </c:pt>
                <c:pt idx="600">
                  <c:v>0</c:v>
                </c:pt>
                <c:pt idx="601">
                  <c:v>5382.8419999999996</c:v>
                </c:pt>
                <c:pt idx="602">
                  <c:v>0</c:v>
                </c:pt>
                <c:pt idx="603">
                  <c:v>1632.9010000000001</c:v>
                </c:pt>
                <c:pt idx="604">
                  <c:v>5601.6139999999996</c:v>
                </c:pt>
                <c:pt idx="605">
                  <c:v>0</c:v>
                </c:pt>
                <c:pt idx="606">
                  <c:v>0</c:v>
                </c:pt>
                <c:pt idx="607">
                  <c:v>5765.68</c:v>
                </c:pt>
                <c:pt idx="608">
                  <c:v>3503.1930000000002</c:v>
                </c:pt>
                <c:pt idx="609">
                  <c:v>2091.4319999999998</c:v>
                </c:pt>
                <c:pt idx="610">
                  <c:v>922.15200000000004</c:v>
                </c:pt>
                <c:pt idx="611">
                  <c:v>4272.5079999999998</c:v>
                </c:pt>
                <c:pt idx="612">
                  <c:v>4150.4830000000002</c:v>
                </c:pt>
                <c:pt idx="613">
                  <c:v>3733.5920000000001</c:v>
                </c:pt>
                <c:pt idx="614">
                  <c:v>4290.9049999999997</c:v>
                </c:pt>
                <c:pt idx="615">
                  <c:v>5624.3689999999997</c:v>
                </c:pt>
                <c:pt idx="616">
                  <c:v>6963.277</c:v>
                </c:pt>
                <c:pt idx="617">
                  <c:v>3729.922</c:v>
                </c:pt>
                <c:pt idx="618">
                  <c:v>4211.2529999999997</c:v>
                </c:pt>
                <c:pt idx="619">
                  <c:v>2878.1979999999999</c:v>
                </c:pt>
                <c:pt idx="620">
                  <c:v>2519.5450000000001</c:v>
                </c:pt>
                <c:pt idx="621">
                  <c:v>5048.2439999999997</c:v>
                </c:pt>
                <c:pt idx="622">
                  <c:v>4248.2839999999997</c:v>
                </c:pt>
                <c:pt idx="623">
                  <c:v>3285.9110000000001</c:v>
                </c:pt>
                <c:pt idx="624">
                  <c:v>3451.4850000000001</c:v>
                </c:pt>
                <c:pt idx="625">
                  <c:v>3805.18</c:v>
                </c:pt>
                <c:pt idx="626">
                  <c:v>1044.9349999999999</c:v>
                </c:pt>
                <c:pt idx="627">
                  <c:v>1726.9970000000001</c:v>
                </c:pt>
                <c:pt idx="628">
                  <c:v>5284.5259999999998</c:v>
                </c:pt>
                <c:pt idx="629">
                  <c:v>5771.32</c:v>
                </c:pt>
                <c:pt idx="630">
                  <c:v>3410.5160000000001</c:v>
                </c:pt>
                <c:pt idx="631">
                  <c:v>3673.2109999999998</c:v>
                </c:pt>
                <c:pt idx="632">
                  <c:v>2011.527</c:v>
                </c:pt>
                <c:pt idx="633">
                  <c:v>1003.875</c:v>
                </c:pt>
                <c:pt idx="634">
                  <c:v>4906.8710000000001</c:v>
                </c:pt>
                <c:pt idx="635">
                  <c:v>4657.74</c:v>
                </c:pt>
                <c:pt idx="636">
                  <c:v>2190.7829999999999</c:v>
                </c:pt>
                <c:pt idx="637">
                  <c:v>4882.2020000000002</c:v>
                </c:pt>
                <c:pt idx="638">
                  <c:v>4842.8540000000003</c:v>
                </c:pt>
                <c:pt idx="639">
                  <c:v>607.76170000000002</c:v>
                </c:pt>
                <c:pt idx="640">
                  <c:v>3358.5810000000001</c:v>
                </c:pt>
                <c:pt idx="641">
                  <c:v>3361.3090000000002</c:v>
                </c:pt>
                <c:pt idx="642">
                  <c:v>3020.5349999999999</c:v>
                </c:pt>
                <c:pt idx="643">
                  <c:v>2680.5189999999998</c:v>
                </c:pt>
                <c:pt idx="644">
                  <c:v>4864.0410000000002</c:v>
                </c:pt>
                <c:pt idx="645">
                  <c:v>6116.848</c:v>
                </c:pt>
                <c:pt idx="646">
                  <c:v>4267.8980000000001</c:v>
                </c:pt>
                <c:pt idx="647">
                  <c:v>4842.6000000000004</c:v>
                </c:pt>
                <c:pt idx="648">
                  <c:v>4532.7420000000002</c:v>
                </c:pt>
                <c:pt idx="649">
                  <c:v>4603.2070000000003</c:v>
                </c:pt>
                <c:pt idx="650">
                  <c:v>3174.6619999999998</c:v>
                </c:pt>
                <c:pt idx="651">
                  <c:v>3653.1</c:v>
                </c:pt>
                <c:pt idx="652">
                  <c:v>2872.2669999999998</c:v>
                </c:pt>
                <c:pt idx="653">
                  <c:v>4294.0129999999999</c:v>
                </c:pt>
                <c:pt idx="654">
                  <c:v>2529.6350000000002</c:v>
                </c:pt>
                <c:pt idx="655">
                  <c:v>3463.4859999999999</c:v>
                </c:pt>
                <c:pt idx="656">
                  <c:v>4818.59</c:v>
                </c:pt>
                <c:pt idx="657">
                  <c:v>4848.6809999999996</c:v>
                </c:pt>
                <c:pt idx="658">
                  <c:v>5642.5280000000002</c:v>
                </c:pt>
                <c:pt idx="659">
                  <c:v>6787.491</c:v>
                </c:pt>
                <c:pt idx="660">
                  <c:v>6741.4380000000001</c:v>
                </c:pt>
                <c:pt idx="661">
                  <c:v>5173.0929999999998</c:v>
                </c:pt>
                <c:pt idx="662">
                  <c:v>6751.0230000000001</c:v>
                </c:pt>
                <c:pt idx="663">
                  <c:v>4415.2179999999998</c:v>
                </c:pt>
                <c:pt idx="664">
                  <c:v>2477.8440000000001</c:v>
                </c:pt>
                <c:pt idx="665">
                  <c:v>3946.431</c:v>
                </c:pt>
                <c:pt idx="666">
                  <c:v>3001.9110000000001</c:v>
                </c:pt>
                <c:pt idx="667">
                  <c:v>1750.345</c:v>
                </c:pt>
                <c:pt idx="668">
                  <c:v>2647.1190000000001</c:v>
                </c:pt>
                <c:pt idx="669">
                  <c:v>4505.62</c:v>
                </c:pt>
                <c:pt idx="670">
                  <c:v>4747.9750000000004</c:v>
                </c:pt>
                <c:pt idx="671">
                  <c:v>4994.4129999999996</c:v>
                </c:pt>
                <c:pt idx="672">
                  <c:v>5626.5060000000003</c:v>
                </c:pt>
                <c:pt idx="673">
                  <c:v>8155.2860000000001</c:v>
                </c:pt>
                <c:pt idx="674">
                  <c:v>7320.0339999999997</c:v>
                </c:pt>
                <c:pt idx="675">
                  <c:v>7260.5209999999997</c:v>
                </c:pt>
                <c:pt idx="676">
                  <c:v>6176.125</c:v>
                </c:pt>
                <c:pt idx="677">
                  <c:v>7614.384</c:v>
                </c:pt>
                <c:pt idx="678">
                  <c:v>7676.99</c:v>
                </c:pt>
                <c:pt idx="679">
                  <c:v>6087.6030000000001</c:v>
                </c:pt>
                <c:pt idx="680">
                  <c:v>3283.9209999999998</c:v>
                </c:pt>
                <c:pt idx="681">
                  <c:v>3048.9319999999998</c:v>
                </c:pt>
                <c:pt idx="682">
                  <c:v>6955.799</c:v>
                </c:pt>
                <c:pt idx="683">
                  <c:v>6192.4549999999999</c:v>
                </c:pt>
                <c:pt idx="684">
                  <c:v>4579.1189999999997</c:v>
                </c:pt>
                <c:pt idx="685">
                  <c:v>3217.7840000000001</c:v>
                </c:pt>
                <c:pt idx="686">
                  <c:v>3775.384</c:v>
                </c:pt>
                <c:pt idx="687">
                  <c:v>6042.7330000000002</c:v>
                </c:pt>
                <c:pt idx="688">
                  <c:v>4519.4179999999997</c:v>
                </c:pt>
                <c:pt idx="689">
                  <c:v>0</c:v>
                </c:pt>
                <c:pt idx="690">
                  <c:v>0</c:v>
                </c:pt>
                <c:pt idx="691">
                  <c:v>4009.8519999999999</c:v>
                </c:pt>
                <c:pt idx="692">
                  <c:v>1878.566</c:v>
                </c:pt>
                <c:pt idx="693">
                  <c:v>2581.1210000000001</c:v>
                </c:pt>
                <c:pt idx="694">
                  <c:v>2075.2109999999998</c:v>
                </c:pt>
                <c:pt idx="695">
                  <c:v>3431.0740000000001</c:v>
                </c:pt>
                <c:pt idx="696">
                  <c:v>4598.8620000000001</c:v>
                </c:pt>
                <c:pt idx="697">
                  <c:v>3453.03</c:v>
                </c:pt>
                <c:pt idx="698">
                  <c:v>1358.8879999999999</c:v>
                </c:pt>
                <c:pt idx="699">
                  <c:v>2584.8739999999998</c:v>
                </c:pt>
                <c:pt idx="700">
                  <c:v>2028.2280000000001</c:v>
                </c:pt>
                <c:pt idx="701">
                  <c:v>1467.1189999999999</c:v>
                </c:pt>
                <c:pt idx="702">
                  <c:v>3402.732</c:v>
                </c:pt>
                <c:pt idx="703">
                  <c:v>4479.0200000000004</c:v>
                </c:pt>
                <c:pt idx="704">
                  <c:v>8743.3559999999998</c:v>
                </c:pt>
                <c:pt idx="705">
                  <c:v>11393.11</c:v>
                </c:pt>
                <c:pt idx="706">
                  <c:v>0</c:v>
                </c:pt>
                <c:pt idx="707">
                  <c:v>29.060580000000002</c:v>
                </c:pt>
                <c:pt idx="708">
                  <c:v>0</c:v>
                </c:pt>
                <c:pt idx="709">
                  <c:v>5325.0559999999996</c:v>
                </c:pt>
                <c:pt idx="710">
                  <c:v>5844.9009999999998</c:v>
                </c:pt>
                <c:pt idx="711">
                  <c:v>0</c:v>
                </c:pt>
                <c:pt idx="712">
                  <c:v>4630.7389999999996</c:v>
                </c:pt>
                <c:pt idx="713">
                  <c:v>7827.1790000000001</c:v>
                </c:pt>
                <c:pt idx="714">
                  <c:v>8577.1759999999995</c:v>
                </c:pt>
                <c:pt idx="715">
                  <c:v>9317.9709999999995</c:v>
                </c:pt>
                <c:pt idx="716">
                  <c:v>7266.4430000000002</c:v>
                </c:pt>
                <c:pt idx="717">
                  <c:v>3684.473</c:v>
                </c:pt>
                <c:pt idx="718">
                  <c:v>2912.4140000000002</c:v>
                </c:pt>
                <c:pt idx="719">
                  <c:v>6152.1850000000004</c:v>
                </c:pt>
                <c:pt idx="720">
                  <c:v>1541.8530000000001</c:v>
                </c:pt>
                <c:pt idx="721">
                  <c:v>4725.6660000000002</c:v>
                </c:pt>
                <c:pt idx="722">
                  <c:v>6099.3810000000003</c:v>
                </c:pt>
                <c:pt idx="723">
                  <c:v>4324.0950000000003</c:v>
                </c:pt>
                <c:pt idx="724">
                  <c:v>4016.1350000000002</c:v>
                </c:pt>
                <c:pt idx="725">
                  <c:v>3970.2</c:v>
                </c:pt>
                <c:pt idx="726">
                  <c:v>6319.1109999999999</c:v>
                </c:pt>
                <c:pt idx="727">
                  <c:v>2692.877</c:v>
                </c:pt>
                <c:pt idx="728">
                  <c:v>2924.2150000000001</c:v>
                </c:pt>
                <c:pt idx="729">
                  <c:v>4166.875</c:v>
                </c:pt>
                <c:pt idx="730">
                  <c:v>7962.3680000000004</c:v>
                </c:pt>
                <c:pt idx="731">
                  <c:v>6861.8050000000003</c:v>
                </c:pt>
                <c:pt idx="732">
                  <c:v>6879.9489999999996</c:v>
                </c:pt>
                <c:pt idx="733">
                  <c:v>3006.7809999999999</c:v>
                </c:pt>
                <c:pt idx="734">
                  <c:v>2498.855</c:v>
                </c:pt>
                <c:pt idx="735">
                  <c:v>4270.2299999999996</c:v>
                </c:pt>
                <c:pt idx="736">
                  <c:v>3802.9409999999998</c:v>
                </c:pt>
                <c:pt idx="737">
                  <c:v>0</c:v>
                </c:pt>
                <c:pt idx="738">
                  <c:v>0</c:v>
                </c:pt>
                <c:pt idx="739">
                  <c:v>0</c:v>
                </c:pt>
                <c:pt idx="740">
                  <c:v>0</c:v>
                </c:pt>
                <c:pt idx="741">
                  <c:v>0</c:v>
                </c:pt>
                <c:pt idx="742">
                  <c:v>0</c:v>
                </c:pt>
                <c:pt idx="743">
                  <c:v>0</c:v>
                </c:pt>
                <c:pt idx="744">
                  <c:v>3601.4479999999999</c:v>
                </c:pt>
                <c:pt idx="745">
                  <c:v>5557.5309999999999</c:v>
                </c:pt>
                <c:pt idx="746">
                  <c:v>3322.837</c:v>
                </c:pt>
                <c:pt idx="747">
                  <c:v>4801.9089999999997</c:v>
                </c:pt>
                <c:pt idx="748">
                  <c:v>3752.3220000000001</c:v>
                </c:pt>
                <c:pt idx="749">
                  <c:v>5667.8</c:v>
                </c:pt>
                <c:pt idx="750">
                  <c:v>7314.75</c:v>
                </c:pt>
                <c:pt idx="751">
                  <c:v>6602.2809999999999</c:v>
                </c:pt>
                <c:pt idx="752">
                  <c:v>4562.6639999999998</c:v>
                </c:pt>
                <c:pt idx="753">
                  <c:v>5041.1180000000004</c:v>
                </c:pt>
                <c:pt idx="754">
                  <c:v>2847.5230000000001</c:v>
                </c:pt>
                <c:pt idx="755">
                  <c:v>3564.0259999999998</c:v>
                </c:pt>
                <c:pt idx="756">
                  <c:v>4809.2219999999998</c:v>
                </c:pt>
                <c:pt idx="757">
                  <c:v>3762.0630000000001</c:v>
                </c:pt>
                <c:pt idx="758">
                  <c:v>3193.6149999999998</c:v>
                </c:pt>
                <c:pt idx="759">
                  <c:v>4959.82</c:v>
                </c:pt>
                <c:pt idx="760">
                  <c:v>7983.83</c:v>
                </c:pt>
                <c:pt idx="761">
                  <c:v>6300.9250000000002</c:v>
                </c:pt>
                <c:pt idx="762">
                  <c:v>4103.098</c:v>
                </c:pt>
                <c:pt idx="763">
                  <c:v>5857.5379999999996</c:v>
                </c:pt>
                <c:pt idx="764">
                  <c:v>3878.1959999999999</c:v>
                </c:pt>
                <c:pt idx="765">
                  <c:v>2667.3429999999998</c:v>
                </c:pt>
                <c:pt idx="766">
                  <c:v>3855.4609999999998</c:v>
                </c:pt>
                <c:pt idx="767">
                  <c:v>4260.357</c:v>
                </c:pt>
                <c:pt idx="768">
                  <c:v>4116.8860000000004</c:v>
                </c:pt>
                <c:pt idx="769">
                  <c:v>2291.9720000000002</c:v>
                </c:pt>
                <c:pt idx="770">
                  <c:v>4737.5290000000005</c:v>
                </c:pt>
                <c:pt idx="771">
                  <c:v>5043.9960000000001</c:v>
                </c:pt>
                <c:pt idx="772">
                  <c:v>2790.3150000000001</c:v>
                </c:pt>
                <c:pt idx="773">
                  <c:v>3214.2939999999999</c:v>
                </c:pt>
                <c:pt idx="774">
                  <c:v>2131.8119999999999</c:v>
                </c:pt>
                <c:pt idx="775">
                  <c:v>2647.2620000000002</c:v>
                </c:pt>
                <c:pt idx="776">
                  <c:v>2445.4749999999999</c:v>
                </c:pt>
                <c:pt idx="777">
                  <c:v>3017.44</c:v>
                </c:pt>
                <c:pt idx="778">
                  <c:v>5084.1499999999996</c:v>
                </c:pt>
                <c:pt idx="779">
                  <c:v>6412.433</c:v>
                </c:pt>
                <c:pt idx="780">
                  <c:v>6640.6660000000002</c:v>
                </c:pt>
                <c:pt idx="781">
                  <c:v>5449.5659999999998</c:v>
                </c:pt>
                <c:pt idx="782">
                  <c:v>5076.1670000000004</c:v>
                </c:pt>
                <c:pt idx="783">
                  <c:v>0</c:v>
                </c:pt>
                <c:pt idx="784">
                  <c:v>0</c:v>
                </c:pt>
                <c:pt idx="785">
                  <c:v>4750.7079999999996</c:v>
                </c:pt>
                <c:pt idx="786">
                  <c:v>8174.58</c:v>
                </c:pt>
                <c:pt idx="787">
                  <c:v>5998.9709999999995</c:v>
                </c:pt>
                <c:pt idx="788">
                  <c:v>2281.1889999999999</c:v>
                </c:pt>
                <c:pt idx="789">
                  <c:v>901.51220000000001</c:v>
                </c:pt>
                <c:pt idx="790">
                  <c:v>2852.7739999999999</c:v>
                </c:pt>
                <c:pt idx="791">
                  <c:v>4510.2240000000002</c:v>
                </c:pt>
                <c:pt idx="792">
                  <c:v>4872.6809999999996</c:v>
                </c:pt>
                <c:pt idx="793">
                  <c:v>4625.0240000000003</c:v>
                </c:pt>
                <c:pt idx="794">
                  <c:v>3178.9169999999999</c:v>
                </c:pt>
                <c:pt idx="795">
                  <c:v>2706.8710000000001</c:v>
                </c:pt>
                <c:pt idx="796">
                  <c:v>3552.527</c:v>
                </c:pt>
                <c:pt idx="797">
                  <c:v>6607.8829999999998</c:v>
                </c:pt>
                <c:pt idx="798">
                  <c:v>3955.61</c:v>
                </c:pt>
                <c:pt idx="799">
                  <c:v>3055.04</c:v>
                </c:pt>
                <c:pt idx="800">
                  <c:v>3751.335</c:v>
                </c:pt>
                <c:pt idx="801">
                  <c:v>4358.6130000000003</c:v>
                </c:pt>
                <c:pt idx="802">
                  <c:v>5627.4949999999999</c:v>
                </c:pt>
                <c:pt idx="803">
                  <c:v>7294.2950000000001</c:v>
                </c:pt>
                <c:pt idx="804">
                  <c:v>3103.623</c:v>
                </c:pt>
                <c:pt idx="805">
                  <c:v>4824.6480000000001</c:v>
                </c:pt>
                <c:pt idx="806">
                  <c:v>4259.1790000000001</c:v>
                </c:pt>
                <c:pt idx="807">
                  <c:v>3150.4</c:v>
                </c:pt>
                <c:pt idx="808">
                  <c:v>5275.6959999999999</c:v>
                </c:pt>
                <c:pt idx="809">
                  <c:v>2931.4760000000001</c:v>
                </c:pt>
                <c:pt idx="810">
                  <c:v>1626.701</c:v>
                </c:pt>
                <c:pt idx="811">
                  <c:v>1825.3230000000001</c:v>
                </c:pt>
                <c:pt idx="812">
                  <c:v>1920.2159999999999</c:v>
                </c:pt>
                <c:pt idx="813">
                  <c:v>2596.7379999999998</c:v>
                </c:pt>
                <c:pt idx="814">
                  <c:v>3206.9769999999999</c:v>
                </c:pt>
                <c:pt idx="815">
                  <c:v>2796.3710000000001</c:v>
                </c:pt>
                <c:pt idx="816">
                  <c:v>1849.481</c:v>
                </c:pt>
                <c:pt idx="817">
                  <c:v>3743.5340000000001</c:v>
                </c:pt>
                <c:pt idx="818">
                  <c:v>6054.1819999999998</c:v>
                </c:pt>
                <c:pt idx="819">
                  <c:v>6440.9560000000001</c:v>
                </c:pt>
                <c:pt idx="820">
                  <c:v>3115.7139999999999</c:v>
                </c:pt>
                <c:pt idx="821">
                  <c:v>4064.3389999999999</c:v>
                </c:pt>
                <c:pt idx="822">
                  <c:v>3099.9079999999999</c:v>
                </c:pt>
                <c:pt idx="823">
                  <c:v>2776.1790000000001</c:v>
                </c:pt>
                <c:pt idx="824">
                  <c:v>0</c:v>
                </c:pt>
                <c:pt idx="825">
                  <c:v>2986.752</c:v>
                </c:pt>
                <c:pt idx="826">
                  <c:v>0</c:v>
                </c:pt>
                <c:pt idx="827">
                  <c:v>424.25409999999999</c:v>
                </c:pt>
                <c:pt idx="828">
                  <c:v>2822.8969999999999</c:v>
                </c:pt>
                <c:pt idx="829">
                  <c:v>2276.038</c:v>
                </c:pt>
                <c:pt idx="830">
                  <c:v>2403.1709999999998</c:v>
                </c:pt>
                <c:pt idx="831">
                  <c:v>3247.0349999999999</c:v>
                </c:pt>
                <c:pt idx="832">
                  <c:v>5042.598</c:v>
                </c:pt>
                <c:pt idx="833">
                  <c:v>3243.1410000000001</c:v>
                </c:pt>
                <c:pt idx="834">
                  <c:v>4301.3469999999998</c:v>
                </c:pt>
                <c:pt idx="835">
                  <c:v>3436.607</c:v>
                </c:pt>
                <c:pt idx="836">
                  <c:v>2476.1819999999998</c:v>
                </c:pt>
                <c:pt idx="837">
                  <c:v>0</c:v>
                </c:pt>
                <c:pt idx="838">
                  <c:v>0</c:v>
                </c:pt>
                <c:pt idx="839">
                  <c:v>0</c:v>
                </c:pt>
                <c:pt idx="840">
                  <c:v>0</c:v>
                </c:pt>
                <c:pt idx="841">
                  <c:v>0</c:v>
                </c:pt>
                <c:pt idx="842">
                  <c:v>0</c:v>
                </c:pt>
                <c:pt idx="843">
                  <c:v>0</c:v>
                </c:pt>
                <c:pt idx="844">
                  <c:v>1320.4839999999999</c:v>
                </c:pt>
                <c:pt idx="845">
                  <c:v>1637.5530000000001</c:v>
                </c:pt>
                <c:pt idx="846">
                  <c:v>1601.1679999999999</c:v>
                </c:pt>
                <c:pt idx="847">
                  <c:v>4172.9110000000001</c:v>
                </c:pt>
                <c:pt idx="848">
                  <c:v>5140.16</c:v>
                </c:pt>
                <c:pt idx="849">
                  <c:v>2192.54</c:v>
                </c:pt>
                <c:pt idx="850">
                  <c:v>2965.8530000000001</c:v>
                </c:pt>
                <c:pt idx="851">
                  <c:v>3985.5419999999999</c:v>
                </c:pt>
                <c:pt idx="852">
                  <c:v>4676.0680000000002</c:v>
                </c:pt>
                <c:pt idx="853">
                  <c:v>3595.9580000000001</c:v>
                </c:pt>
                <c:pt idx="854">
                  <c:v>3646.7460000000001</c:v>
                </c:pt>
                <c:pt idx="855">
                  <c:v>4569.7460000000001</c:v>
                </c:pt>
                <c:pt idx="856">
                  <c:v>2565.6390000000001</c:v>
                </c:pt>
                <c:pt idx="857">
                  <c:v>0</c:v>
                </c:pt>
                <c:pt idx="858">
                  <c:v>0</c:v>
                </c:pt>
                <c:pt idx="859">
                  <c:v>1927.5989999999999</c:v>
                </c:pt>
                <c:pt idx="860">
                  <c:v>3680.6579999999999</c:v>
                </c:pt>
                <c:pt idx="861">
                  <c:v>3515.4360000000001</c:v>
                </c:pt>
                <c:pt idx="862">
                  <c:v>0</c:v>
                </c:pt>
                <c:pt idx="863">
                  <c:v>0</c:v>
                </c:pt>
                <c:pt idx="864">
                  <c:v>6010.9629999999997</c:v>
                </c:pt>
                <c:pt idx="865">
                  <c:v>6843.5370000000003</c:v>
                </c:pt>
                <c:pt idx="866">
                  <c:v>4190.2020000000002</c:v>
                </c:pt>
                <c:pt idx="867">
                  <c:v>2738.2069999999999</c:v>
                </c:pt>
                <c:pt idx="868">
                  <c:v>2917.1060000000002</c:v>
                </c:pt>
                <c:pt idx="869">
                  <c:v>1660.345</c:v>
                </c:pt>
                <c:pt idx="870">
                  <c:v>3675.1039999999998</c:v>
                </c:pt>
                <c:pt idx="871">
                  <c:v>7044.2969999999996</c:v>
                </c:pt>
                <c:pt idx="872">
                  <c:v>6699.4639999999999</c:v>
                </c:pt>
                <c:pt idx="873">
                  <c:v>6361.5140000000001</c:v>
                </c:pt>
                <c:pt idx="874">
                  <c:v>6586.6440000000002</c:v>
                </c:pt>
                <c:pt idx="875">
                  <c:v>2663.665</c:v>
                </c:pt>
                <c:pt idx="876">
                  <c:v>2845.8</c:v>
                </c:pt>
                <c:pt idx="877">
                  <c:v>5619.482</c:v>
                </c:pt>
                <c:pt idx="878">
                  <c:v>6899.4059999999999</c:v>
                </c:pt>
                <c:pt idx="879">
                  <c:v>5150.2139999999999</c:v>
                </c:pt>
                <c:pt idx="880">
                  <c:v>6635.415</c:v>
                </c:pt>
                <c:pt idx="881">
                  <c:v>5741.7920000000004</c:v>
                </c:pt>
                <c:pt idx="882">
                  <c:v>2586.0709999999999</c:v>
                </c:pt>
                <c:pt idx="883">
                  <c:v>6298.7790000000005</c:v>
                </c:pt>
                <c:pt idx="884">
                  <c:v>3524.7449999999999</c:v>
                </c:pt>
                <c:pt idx="885">
                  <c:v>0</c:v>
                </c:pt>
                <c:pt idx="886">
                  <c:v>3511.2310000000002</c:v>
                </c:pt>
                <c:pt idx="887">
                  <c:v>1260.4780000000001</c:v>
                </c:pt>
                <c:pt idx="888">
                  <c:v>1699.078</c:v>
                </c:pt>
                <c:pt idx="889">
                  <c:v>1912.192</c:v>
                </c:pt>
                <c:pt idx="890">
                  <c:v>1139.8969999999999</c:v>
                </c:pt>
                <c:pt idx="891">
                  <c:v>1540.4690000000001</c:v>
                </c:pt>
                <c:pt idx="892">
                  <c:v>1741.3</c:v>
                </c:pt>
                <c:pt idx="893">
                  <c:v>2356.1559999999999</c:v>
                </c:pt>
                <c:pt idx="894">
                  <c:v>2114.502</c:v>
                </c:pt>
                <c:pt idx="895">
                  <c:v>1687.434</c:v>
                </c:pt>
                <c:pt idx="896">
                  <c:v>3542.4290000000001</c:v>
                </c:pt>
                <c:pt idx="897">
                  <c:v>2721.7660000000001</c:v>
                </c:pt>
                <c:pt idx="898">
                  <c:v>4074.7220000000002</c:v>
                </c:pt>
                <c:pt idx="899">
                  <c:v>3359.6210000000001</c:v>
                </c:pt>
                <c:pt idx="900">
                  <c:v>1498.6310000000001</c:v>
                </c:pt>
                <c:pt idx="901">
                  <c:v>3253.4110000000001</c:v>
                </c:pt>
                <c:pt idx="902">
                  <c:v>3440.7930000000001</c:v>
                </c:pt>
                <c:pt idx="903">
                  <c:v>4445.0339999999997</c:v>
                </c:pt>
                <c:pt idx="904">
                  <c:v>3707.4560000000001</c:v>
                </c:pt>
                <c:pt idx="905">
                  <c:v>3604.248</c:v>
                </c:pt>
                <c:pt idx="906">
                  <c:v>5781.6540000000005</c:v>
                </c:pt>
                <c:pt idx="907">
                  <c:v>2910.8359999999998</c:v>
                </c:pt>
                <c:pt idx="908">
                  <c:v>3545.79</c:v>
                </c:pt>
                <c:pt idx="909">
                  <c:v>1381.0429999999999</c:v>
                </c:pt>
                <c:pt idx="910">
                  <c:v>1049.414</c:v>
                </c:pt>
                <c:pt idx="911">
                  <c:v>3118.4520000000002</c:v>
                </c:pt>
                <c:pt idx="912">
                  <c:v>3288.3049999999998</c:v>
                </c:pt>
                <c:pt idx="913">
                  <c:v>3743.1120000000001</c:v>
                </c:pt>
                <c:pt idx="914">
                  <c:v>2862.2809999999999</c:v>
                </c:pt>
                <c:pt idx="915">
                  <c:v>2642.5419999999999</c:v>
                </c:pt>
                <c:pt idx="916">
                  <c:v>4272.1719999999996</c:v>
                </c:pt>
                <c:pt idx="917">
                  <c:v>5047.8649999999998</c:v>
                </c:pt>
                <c:pt idx="918">
                  <c:v>2296.0990000000002</c:v>
                </c:pt>
                <c:pt idx="919">
                  <c:v>1445.691</c:v>
                </c:pt>
                <c:pt idx="920">
                  <c:v>0</c:v>
                </c:pt>
                <c:pt idx="921">
                  <c:v>0</c:v>
                </c:pt>
                <c:pt idx="922">
                  <c:v>2330.538</c:v>
                </c:pt>
                <c:pt idx="923">
                  <c:v>0</c:v>
                </c:pt>
                <c:pt idx="924">
                  <c:v>7789.8519999999999</c:v>
                </c:pt>
                <c:pt idx="925">
                  <c:v>3944.5189999999998</c:v>
                </c:pt>
                <c:pt idx="926">
                  <c:v>2866.366</c:v>
                </c:pt>
                <c:pt idx="927">
                  <c:v>5646.9780000000001</c:v>
                </c:pt>
                <c:pt idx="928">
                  <c:v>0</c:v>
                </c:pt>
                <c:pt idx="929">
                  <c:v>0</c:v>
                </c:pt>
                <c:pt idx="930">
                  <c:v>0</c:v>
                </c:pt>
                <c:pt idx="931">
                  <c:v>0</c:v>
                </c:pt>
                <c:pt idx="932">
                  <c:v>0</c:v>
                </c:pt>
                <c:pt idx="933">
                  <c:v>0</c:v>
                </c:pt>
                <c:pt idx="934">
                  <c:v>2374.4650000000001</c:v>
                </c:pt>
                <c:pt idx="935">
                  <c:v>4357.7049999999999</c:v>
                </c:pt>
                <c:pt idx="936">
                  <c:v>1208.153</c:v>
                </c:pt>
                <c:pt idx="937">
                  <c:v>1382.3579999999999</c:v>
                </c:pt>
                <c:pt idx="938">
                  <c:v>1954.761</c:v>
                </c:pt>
                <c:pt idx="939">
                  <c:v>4901.4059999999999</c:v>
                </c:pt>
                <c:pt idx="940">
                  <c:v>5145.0739999999996</c:v>
                </c:pt>
                <c:pt idx="941">
                  <c:v>0</c:v>
                </c:pt>
                <c:pt idx="942">
                  <c:v>3763.0509999999999</c:v>
                </c:pt>
                <c:pt idx="943">
                  <c:v>0</c:v>
                </c:pt>
                <c:pt idx="944">
                  <c:v>0</c:v>
                </c:pt>
                <c:pt idx="945">
                  <c:v>0</c:v>
                </c:pt>
                <c:pt idx="946">
                  <c:v>3293.3330000000001</c:v>
                </c:pt>
                <c:pt idx="947">
                  <c:v>0</c:v>
                </c:pt>
                <c:pt idx="948">
                  <c:v>3044.1379999999999</c:v>
                </c:pt>
                <c:pt idx="949">
                  <c:v>1635.694</c:v>
                </c:pt>
                <c:pt idx="950">
                  <c:v>2756.145</c:v>
                </c:pt>
                <c:pt idx="951">
                  <c:v>1454.175</c:v>
                </c:pt>
                <c:pt idx="952">
                  <c:v>2028.7539999999999</c:v>
                </c:pt>
                <c:pt idx="953">
                  <c:v>4742.2659999999996</c:v>
                </c:pt>
                <c:pt idx="954">
                  <c:v>3934.1379999999999</c:v>
                </c:pt>
                <c:pt idx="955">
                  <c:v>4015.5889999999999</c:v>
                </c:pt>
                <c:pt idx="956">
                  <c:v>2774.2779999999998</c:v>
                </c:pt>
                <c:pt idx="957">
                  <c:v>3335.3870000000002</c:v>
                </c:pt>
                <c:pt idx="958">
                  <c:v>3084.971</c:v>
                </c:pt>
                <c:pt idx="959">
                  <c:v>4910.6419999999998</c:v>
                </c:pt>
                <c:pt idx="960">
                  <c:v>4149.66</c:v>
                </c:pt>
                <c:pt idx="961">
                  <c:v>3579.683</c:v>
                </c:pt>
                <c:pt idx="962">
                  <c:v>4337.8159999999998</c:v>
                </c:pt>
                <c:pt idx="963">
                  <c:v>3460.73</c:v>
                </c:pt>
                <c:pt idx="964">
                  <c:v>6614.12</c:v>
                </c:pt>
                <c:pt idx="965">
                  <c:v>3775.7109999999998</c:v>
                </c:pt>
                <c:pt idx="966">
                  <c:v>3334.8589999999999</c:v>
                </c:pt>
                <c:pt idx="967">
                  <c:v>3191.5189999999998</c:v>
                </c:pt>
                <c:pt idx="968">
                  <c:v>1627.0129999999999</c:v>
                </c:pt>
                <c:pt idx="969">
                  <c:v>103.854</c:v>
                </c:pt>
                <c:pt idx="970">
                  <c:v>812.86270000000002</c:v>
                </c:pt>
                <c:pt idx="971">
                  <c:v>1446.557</c:v>
                </c:pt>
                <c:pt idx="972">
                  <c:v>1952.2840000000001</c:v>
                </c:pt>
                <c:pt idx="973">
                  <c:v>0</c:v>
                </c:pt>
                <c:pt idx="974">
                  <c:v>3749.1880000000001</c:v>
                </c:pt>
                <c:pt idx="975">
                  <c:v>6301.201</c:v>
                </c:pt>
                <c:pt idx="976">
                  <c:v>7347.701</c:v>
                </c:pt>
                <c:pt idx="977">
                  <c:v>3340.7820000000002</c:v>
                </c:pt>
                <c:pt idx="978">
                  <c:v>7621.3810000000003</c:v>
                </c:pt>
                <c:pt idx="979">
                  <c:v>3640.3510000000001</c:v>
                </c:pt>
                <c:pt idx="980">
                  <c:v>5360.098</c:v>
                </c:pt>
                <c:pt idx="981">
                  <c:v>5457.6379999999999</c:v>
                </c:pt>
                <c:pt idx="982">
                  <c:v>0</c:v>
                </c:pt>
                <c:pt idx="983">
                  <c:v>0</c:v>
                </c:pt>
                <c:pt idx="984">
                  <c:v>0</c:v>
                </c:pt>
                <c:pt idx="985">
                  <c:v>0</c:v>
                </c:pt>
                <c:pt idx="986">
                  <c:v>0</c:v>
                </c:pt>
                <c:pt idx="987">
                  <c:v>0</c:v>
                </c:pt>
                <c:pt idx="988">
                  <c:v>0</c:v>
                </c:pt>
                <c:pt idx="989">
                  <c:v>0</c:v>
                </c:pt>
                <c:pt idx="990">
                  <c:v>1142.7080000000001</c:v>
                </c:pt>
                <c:pt idx="991">
                  <c:v>2962.0210000000002</c:v>
                </c:pt>
                <c:pt idx="992">
                  <c:v>4044.6179999999999</c:v>
                </c:pt>
                <c:pt idx="993">
                  <c:v>6988.8130000000001</c:v>
                </c:pt>
                <c:pt idx="994">
                  <c:v>7973.46</c:v>
                </c:pt>
                <c:pt idx="995">
                  <c:v>2451.2510000000002</c:v>
                </c:pt>
                <c:pt idx="996">
                  <c:v>3091.404</c:v>
                </c:pt>
                <c:pt idx="997">
                  <c:v>3155.8539999999998</c:v>
                </c:pt>
                <c:pt idx="998">
                  <c:v>4080.7570000000001</c:v>
                </c:pt>
                <c:pt idx="999">
                  <c:v>4541.598</c:v>
                </c:pt>
                <c:pt idx="1000">
                  <c:v>5762.375</c:v>
                </c:pt>
                <c:pt idx="1001">
                  <c:v>3663.0729999999999</c:v>
                </c:pt>
                <c:pt idx="1002">
                  <c:v>5063.6549999999997</c:v>
                </c:pt>
                <c:pt idx="1003">
                  <c:v>4232.3100000000004</c:v>
                </c:pt>
                <c:pt idx="1004">
                  <c:v>1745.79</c:v>
                </c:pt>
                <c:pt idx="1005">
                  <c:v>3539.9430000000002</c:v>
                </c:pt>
                <c:pt idx="1006">
                  <c:v>3216.0329999999999</c:v>
                </c:pt>
                <c:pt idx="1007">
                  <c:v>3140.8609999999999</c:v>
                </c:pt>
                <c:pt idx="1008">
                  <c:v>3141.2739999999999</c:v>
                </c:pt>
                <c:pt idx="1009">
                  <c:v>3570.2759999999998</c:v>
                </c:pt>
                <c:pt idx="1010">
                  <c:v>3537.0169999999998</c:v>
                </c:pt>
                <c:pt idx="1011">
                  <c:v>5510.0659999999998</c:v>
                </c:pt>
                <c:pt idx="1012">
                  <c:v>6722.75</c:v>
                </c:pt>
                <c:pt idx="1013">
                  <c:v>5331.8130000000001</c:v>
                </c:pt>
                <c:pt idx="1014">
                  <c:v>6592.4210000000003</c:v>
                </c:pt>
                <c:pt idx="1015">
                  <c:v>5683.3320000000003</c:v>
                </c:pt>
                <c:pt idx="1016">
                  <c:v>5307.9179999999997</c:v>
                </c:pt>
                <c:pt idx="1017">
                  <c:v>6237.9759999999997</c:v>
                </c:pt>
                <c:pt idx="1018">
                  <c:v>3924.1439999999998</c:v>
                </c:pt>
                <c:pt idx="1019">
                  <c:v>5840.4160000000002</c:v>
                </c:pt>
                <c:pt idx="1020">
                  <c:v>5258.7420000000002</c:v>
                </c:pt>
                <c:pt idx="1021">
                  <c:v>5796.7250000000004</c:v>
                </c:pt>
                <c:pt idx="1022">
                  <c:v>3237.7719999999999</c:v>
                </c:pt>
                <c:pt idx="1023">
                  <c:v>342.50540000000001</c:v>
                </c:pt>
                <c:pt idx="1024">
                  <c:v>725.15219999999999</c:v>
                </c:pt>
                <c:pt idx="1025">
                  <c:v>4757.9319999999998</c:v>
                </c:pt>
                <c:pt idx="1026">
                  <c:v>7977.0330000000004</c:v>
                </c:pt>
                <c:pt idx="1027">
                  <c:v>8686.7800000000007</c:v>
                </c:pt>
                <c:pt idx="1028">
                  <c:v>5880.3469999999998</c:v>
                </c:pt>
                <c:pt idx="1029">
                  <c:v>3437.7739999999999</c:v>
                </c:pt>
                <c:pt idx="1030">
                  <c:v>5233.7860000000001</c:v>
                </c:pt>
                <c:pt idx="1031">
                  <c:v>5287.0079999999998</c:v>
                </c:pt>
                <c:pt idx="1032">
                  <c:v>6270.4859999999999</c:v>
                </c:pt>
                <c:pt idx="1033">
                  <c:v>0</c:v>
                </c:pt>
                <c:pt idx="1034">
                  <c:v>0</c:v>
                </c:pt>
                <c:pt idx="1035">
                  <c:v>0</c:v>
                </c:pt>
                <c:pt idx="1036">
                  <c:v>0</c:v>
                </c:pt>
                <c:pt idx="1037">
                  <c:v>0</c:v>
                </c:pt>
                <c:pt idx="1038">
                  <c:v>5335.7179999999998</c:v>
                </c:pt>
                <c:pt idx="1039">
                  <c:v>4388.0720000000001</c:v>
                </c:pt>
                <c:pt idx="1040">
                  <c:v>2466.35</c:v>
                </c:pt>
                <c:pt idx="1041">
                  <c:v>0</c:v>
                </c:pt>
                <c:pt idx="1042">
                  <c:v>5381.4170000000004</c:v>
                </c:pt>
                <c:pt idx="1043">
                  <c:v>0</c:v>
                </c:pt>
                <c:pt idx="1044">
                  <c:v>0</c:v>
                </c:pt>
                <c:pt idx="1045">
                  <c:v>4273.2460000000001</c:v>
                </c:pt>
                <c:pt idx="1046">
                  <c:v>4011.0920000000001</c:v>
                </c:pt>
                <c:pt idx="1047">
                  <c:v>3524.9029999999998</c:v>
                </c:pt>
                <c:pt idx="1048">
                  <c:v>3608.547</c:v>
                </c:pt>
                <c:pt idx="1049">
                  <c:v>2600.8209999999999</c:v>
                </c:pt>
                <c:pt idx="1050">
                  <c:v>4381.098</c:v>
                </c:pt>
                <c:pt idx="1051">
                  <c:v>4525.9009999999998</c:v>
                </c:pt>
                <c:pt idx="1052">
                  <c:v>5613.4359999999997</c:v>
                </c:pt>
                <c:pt idx="1053">
                  <c:v>4504.8440000000001</c:v>
                </c:pt>
                <c:pt idx="1054">
                  <c:v>6312.7650000000003</c:v>
                </c:pt>
                <c:pt idx="1055">
                  <c:v>3898.7719999999999</c:v>
                </c:pt>
                <c:pt idx="1056">
                  <c:v>4476.6679999999997</c:v>
                </c:pt>
                <c:pt idx="1057">
                  <c:v>5488.134</c:v>
                </c:pt>
                <c:pt idx="1058">
                  <c:v>6683.5559999999996</c:v>
                </c:pt>
                <c:pt idx="1059">
                  <c:v>5197.9049999999997</c:v>
                </c:pt>
                <c:pt idx="1060">
                  <c:v>2825.5129999999999</c:v>
                </c:pt>
                <c:pt idx="1061">
                  <c:v>4001.5949999999998</c:v>
                </c:pt>
                <c:pt idx="1062">
                  <c:v>7170.9989999999998</c:v>
                </c:pt>
                <c:pt idx="1063">
                  <c:v>3434.8490000000002</c:v>
                </c:pt>
                <c:pt idx="1064">
                  <c:v>5104.808</c:v>
                </c:pt>
                <c:pt idx="1065">
                  <c:v>2201.9340000000002</c:v>
                </c:pt>
                <c:pt idx="1066">
                  <c:v>2463.5920000000001</c:v>
                </c:pt>
                <c:pt idx="1067">
                  <c:v>2657.8420000000001</c:v>
                </c:pt>
                <c:pt idx="1068">
                  <c:v>2307.1559999999999</c:v>
                </c:pt>
                <c:pt idx="1069">
                  <c:v>4248.9549999999999</c:v>
                </c:pt>
                <c:pt idx="1070">
                  <c:v>5294.991</c:v>
                </c:pt>
                <c:pt idx="1071">
                  <c:v>5486.567</c:v>
                </c:pt>
                <c:pt idx="1072">
                  <c:v>3103.8440000000001</c:v>
                </c:pt>
                <c:pt idx="1073">
                  <c:v>5259.1620000000003</c:v>
                </c:pt>
                <c:pt idx="1074">
                  <c:v>5457.9</c:v>
                </c:pt>
                <c:pt idx="1075">
                  <c:v>2967.8389999999999</c:v>
                </c:pt>
                <c:pt idx="1076">
                  <c:v>2458.0729999999999</c:v>
                </c:pt>
                <c:pt idx="1077">
                  <c:v>3587.54</c:v>
                </c:pt>
                <c:pt idx="1078">
                  <c:v>5060.96</c:v>
                </c:pt>
                <c:pt idx="1079">
                  <c:v>4272.1540000000005</c:v>
                </c:pt>
                <c:pt idx="1080">
                  <c:v>5630.9250000000002</c:v>
                </c:pt>
                <c:pt idx="1081">
                  <c:v>8444.3369999999995</c:v>
                </c:pt>
                <c:pt idx="1082">
                  <c:v>8284.5720000000001</c:v>
                </c:pt>
                <c:pt idx="1083">
                  <c:v>7386.9790000000003</c:v>
                </c:pt>
                <c:pt idx="1084">
                  <c:v>5812.0420000000004</c:v>
                </c:pt>
                <c:pt idx="1085">
                  <c:v>2183.808</c:v>
                </c:pt>
                <c:pt idx="1086">
                  <c:v>6851.4560000000001</c:v>
                </c:pt>
                <c:pt idx="1087">
                  <c:v>4996.9830000000002</c:v>
                </c:pt>
                <c:pt idx="1088">
                  <c:v>8412.7139999999999</c:v>
                </c:pt>
                <c:pt idx="1089">
                  <c:v>8154.9809999999998</c:v>
                </c:pt>
                <c:pt idx="1090">
                  <c:v>7958.5630000000001</c:v>
                </c:pt>
                <c:pt idx="1091">
                  <c:v>5003.4520000000002</c:v>
                </c:pt>
                <c:pt idx="1092">
                  <c:v>11761.74</c:v>
                </c:pt>
                <c:pt idx="1093">
                  <c:v>7746.1040000000003</c:v>
                </c:pt>
                <c:pt idx="1094">
                  <c:v>7248.4269999999997</c:v>
                </c:pt>
                <c:pt idx="1095">
                  <c:v>3666.7809999999999</c:v>
                </c:pt>
                <c:pt idx="1096">
                  <c:v>5287.6750000000002</c:v>
                </c:pt>
                <c:pt idx="1097">
                  <c:v>6290.1279999999997</c:v>
                </c:pt>
                <c:pt idx="1098">
                  <c:v>3168.8130000000001</c:v>
                </c:pt>
                <c:pt idx="1099">
                  <c:v>2164.21</c:v>
                </c:pt>
                <c:pt idx="1100">
                  <c:v>2463.0740000000001</c:v>
                </c:pt>
                <c:pt idx="1101">
                  <c:v>1615.184</c:v>
                </c:pt>
                <c:pt idx="1102">
                  <c:v>5652.2110000000002</c:v>
                </c:pt>
                <c:pt idx="1103">
                  <c:v>6802.3919999999998</c:v>
                </c:pt>
                <c:pt idx="1104">
                  <c:v>7124.0519999999997</c:v>
                </c:pt>
                <c:pt idx="1105">
                  <c:v>4231.8729999999996</c:v>
                </c:pt>
                <c:pt idx="1106">
                  <c:v>1906.9390000000001</c:v>
                </c:pt>
                <c:pt idx="1107">
                  <c:v>2509.2179999999998</c:v>
                </c:pt>
                <c:pt idx="1108">
                  <c:v>2932.614</c:v>
                </c:pt>
                <c:pt idx="1109">
                  <c:v>5318.4719999999998</c:v>
                </c:pt>
                <c:pt idx="1110">
                  <c:v>3175.3629999999998</c:v>
                </c:pt>
                <c:pt idx="1111">
                  <c:v>0</c:v>
                </c:pt>
                <c:pt idx="1112">
                  <c:v>0</c:v>
                </c:pt>
                <c:pt idx="1113">
                  <c:v>8.8387189999999993</c:v>
                </c:pt>
                <c:pt idx="1114">
                  <c:v>1296.8920000000001</c:v>
                </c:pt>
                <c:pt idx="1115">
                  <c:v>4615.8530000000001</c:v>
                </c:pt>
                <c:pt idx="1116">
                  <c:v>4123.5150000000003</c:v>
                </c:pt>
                <c:pt idx="1117">
                  <c:v>3527.9679999999998</c:v>
                </c:pt>
                <c:pt idx="1118">
                  <c:v>3459.5340000000001</c:v>
                </c:pt>
                <c:pt idx="1119">
                  <c:v>3986.7809999999999</c:v>
                </c:pt>
                <c:pt idx="1120">
                  <c:v>2289.2959999999998</c:v>
                </c:pt>
                <c:pt idx="1121">
                  <c:v>3204.085</c:v>
                </c:pt>
                <c:pt idx="1122">
                  <c:v>4383.5140000000001</c:v>
                </c:pt>
                <c:pt idx="1123">
                  <c:v>5520.5320000000002</c:v>
                </c:pt>
                <c:pt idx="1124">
                  <c:v>5204.0810000000001</c:v>
                </c:pt>
                <c:pt idx="1125">
                  <c:v>1286.6420000000001</c:v>
                </c:pt>
                <c:pt idx="1126">
                  <c:v>2563.5990000000002</c:v>
                </c:pt>
                <c:pt idx="1127">
                  <c:v>2025.1690000000001</c:v>
                </c:pt>
                <c:pt idx="1128">
                  <c:v>4295.4979999999996</c:v>
                </c:pt>
                <c:pt idx="1129">
                  <c:v>4706.3710000000001</c:v>
                </c:pt>
                <c:pt idx="1130">
                  <c:v>4061.1640000000002</c:v>
                </c:pt>
                <c:pt idx="1131">
                  <c:v>4615.2160000000003</c:v>
                </c:pt>
                <c:pt idx="1132">
                  <c:v>3736.2350000000001</c:v>
                </c:pt>
                <c:pt idx="1133">
                  <c:v>5980.86</c:v>
                </c:pt>
                <c:pt idx="1134">
                  <c:v>6143.4250000000002</c:v>
                </c:pt>
                <c:pt idx="1135">
                  <c:v>4932.527</c:v>
                </c:pt>
                <c:pt idx="1136">
                  <c:v>4920.2849999999999</c:v>
                </c:pt>
                <c:pt idx="1137">
                  <c:v>3661.1819999999998</c:v>
                </c:pt>
                <c:pt idx="1138">
                  <c:v>4711.7039999999997</c:v>
                </c:pt>
                <c:pt idx="1139">
                  <c:v>8588.1360000000004</c:v>
                </c:pt>
                <c:pt idx="1140">
                  <c:v>6197.8580000000002</c:v>
                </c:pt>
                <c:pt idx="1141">
                  <c:v>2118.7069999999999</c:v>
                </c:pt>
                <c:pt idx="1142">
                  <c:v>1676.066</c:v>
                </c:pt>
                <c:pt idx="1143">
                  <c:v>4875.8419999999996</c:v>
                </c:pt>
                <c:pt idx="1144">
                  <c:v>1744.5319999999999</c:v>
                </c:pt>
                <c:pt idx="1145">
                  <c:v>3493.1619999999998</c:v>
                </c:pt>
                <c:pt idx="1146">
                  <c:v>2988.049</c:v>
                </c:pt>
                <c:pt idx="1147">
                  <c:v>4351.4059999999999</c:v>
                </c:pt>
                <c:pt idx="1148">
                  <c:v>3337.2930000000001</c:v>
                </c:pt>
                <c:pt idx="1149">
                  <c:v>3566.7159999999999</c:v>
                </c:pt>
                <c:pt idx="1150">
                  <c:v>4565.1390000000001</c:v>
                </c:pt>
                <c:pt idx="1151">
                  <c:v>3100.0509999999999</c:v>
                </c:pt>
                <c:pt idx="1152">
                  <c:v>2825.085</c:v>
                </c:pt>
                <c:pt idx="1153">
                  <c:v>1803.19</c:v>
                </c:pt>
                <c:pt idx="1154">
                  <c:v>1759.4079999999999</c:v>
                </c:pt>
                <c:pt idx="1155">
                  <c:v>1815.5820000000001</c:v>
                </c:pt>
                <c:pt idx="1156">
                  <c:v>4533.2759999999998</c:v>
                </c:pt>
                <c:pt idx="1157">
                  <c:v>3315.7240000000002</c:v>
                </c:pt>
                <c:pt idx="1158">
                  <c:v>3589.3829999999998</c:v>
                </c:pt>
                <c:pt idx="1159">
                  <c:v>3037.3440000000001</c:v>
                </c:pt>
                <c:pt idx="1160">
                  <c:v>1609.57</c:v>
                </c:pt>
                <c:pt idx="1161">
                  <c:v>6865.4650000000001</c:v>
                </c:pt>
                <c:pt idx="1162">
                  <c:v>5810.9350000000004</c:v>
                </c:pt>
                <c:pt idx="1163">
                  <c:v>4303.6440000000002</c:v>
                </c:pt>
                <c:pt idx="1164">
                  <c:v>3751.3670000000002</c:v>
                </c:pt>
                <c:pt idx="1165">
                  <c:v>4322.7139999999999</c:v>
                </c:pt>
                <c:pt idx="1166">
                  <c:v>5316.7669999999998</c:v>
                </c:pt>
                <c:pt idx="1167">
                  <c:v>4169.5709999999999</c:v>
                </c:pt>
                <c:pt idx="1168">
                  <c:v>4345.482</c:v>
                </c:pt>
                <c:pt idx="1169">
                  <c:v>3957.3</c:v>
                </c:pt>
                <c:pt idx="1170">
                  <c:v>5811.3770000000004</c:v>
                </c:pt>
                <c:pt idx="1171">
                  <c:v>2891.279</c:v>
                </c:pt>
                <c:pt idx="1172">
                  <c:v>3914.337</c:v>
                </c:pt>
                <c:pt idx="1173">
                  <c:v>3236.8159999999998</c:v>
                </c:pt>
                <c:pt idx="1174">
                  <c:v>1865.1990000000001</c:v>
                </c:pt>
                <c:pt idx="1175">
                  <c:v>5477.25</c:v>
                </c:pt>
                <c:pt idx="1176">
                  <c:v>7821.5950000000003</c:v>
                </c:pt>
                <c:pt idx="1177">
                  <c:v>7091.63</c:v>
                </c:pt>
                <c:pt idx="1178">
                  <c:v>8199.5660000000007</c:v>
                </c:pt>
                <c:pt idx="1179">
                  <c:v>9762.0830000000005</c:v>
                </c:pt>
                <c:pt idx="1180">
                  <c:v>4438.335</c:v>
                </c:pt>
                <c:pt idx="1181">
                  <c:v>6082.8450000000003</c:v>
                </c:pt>
                <c:pt idx="1182">
                  <c:v>3728.6149999999998</c:v>
                </c:pt>
                <c:pt idx="1183">
                  <c:v>5208.7079999999996</c:v>
                </c:pt>
                <c:pt idx="1184">
                  <c:v>7092.0709999999999</c:v>
                </c:pt>
                <c:pt idx="1185">
                  <c:v>5069.9669999999996</c:v>
                </c:pt>
                <c:pt idx="1186">
                  <c:v>2295.0329999999999</c:v>
                </c:pt>
                <c:pt idx="1187">
                  <c:v>3686.1469999999999</c:v>
                </c:pt>
                <c:pt idx="1188">
                  <c:v>6159.317</c:v>
                </c:pt>
                <c:pt idx="1189">
                  <c:v>8448.5820000000003</c:v>
                </c:pt>
                <c:pt idx="1190">
                  <c:v>9930.7649999999994</c:v>
                </c:pt>
                <c:pt idx="1191">
                  <c:v>11085.87</c:v>
                </c:pt>
                <c:pt idx="1192">
                  <c:v>9252.8420000000006</c:v>
                </c:pt>
                <c:pt idx="1193">
                  <c:v>3630.8560000000002</c:v>
                </c:pt>
                <c:pt idx="1194">
                  <c:v>2253.8989999999999</c:v>
                </c:pt>
                <c:pt idx="1195">
                  <c:v>856.36099999999999</c:v>
                </c:pt>
                <c:pt idx="1196">
                  <c:v>1164.96</c:v>
                </c:pt>
                <c:pt idx="1197">
                  <c:v>1809.002</c:v>
                </c:pt>
                <c:pt idx="1198">
                  <c:v>1611.789</c:v>
                </c:pt>
                <c:pt idx="1199">
                  <c:v>2270</c:v>
                </c:pt>
                <c:pt idx="1200">
                  <c:v>1963.2339999999999</c:v>
                </c:pt>
                <c:pt idx="1201">
                  <c:v>750.52909999999997</c:v>
                </c:pt>
                <c:pt idx="1202">
                  <c:v>3951.6080000000002</c:v>
                </c:pt>
                <c:pt idx="1203">
                  <c:v>4298.7719999999999</c:v>
                </c:pt>
                <c:pt idx="1204">
                  <c:v>5318.3890000000001</c:v>
                </c:pt>
                <c:pt idx="1205">
                  <c:v>2898.6170000000002</c:v>
                </c:pt>
                <c:pt idx="1206">
                  <c:v>5210.24</c:v>
                </c:pt>
                <c:pt idx="1207">
                  <c:v>4465.576</c:v>
                </c:pt>
                <c:pt idx="1208">
                  <c:v>4791.3379999999997</c:v>
                </c:pt>
                <c:pt idx="1209">
                  <c:v>8710.8459999999995</c:v>
                </c:pt>
                <c:pt idx="1210">
                  <c:v>8379.6209999999992</c:v>
                </c:pt>
                <c:pt idx="1211">
                  <c:v>6789.6670000000004</c:v>
                </c:pt>
                <c:pt idx="1212">
                  <c:v>3939.6019999999999</c:v>
                </c:pt>
                <c:pt idx="1213">
                  <c:v>6640.2070000000003</c:v>
                </c:pt>
                <c:pt idx="1214">
                  <c:v>8128.8209999999999</c:v>
                </c:pt>
                <c:pt idx="1215">
                  <c:v>9093.2099999999991</c:v>
                </c:pt>
                <c:pt idx="1216">
                  <c:v>8168.9030000000002</c:v>
                </c:pt>
                <c:pt idx="1217">
                  <c:v>5481.9179999999997</c:v>
                </c:pt>
                <c:pt idx="1218">
                  <c:v>3498.7559999999999</c:v>
                </c:pt>
                <c:pt idx="1219">
                  <c:v>4159.3190000000004</c:v>
                </c:pt>
                <c:pt idx="1220">
                  <c:v>3653.038</c:v>
                </c:pt>
                <c:pt idx="1221">
                  <c:v>4268.6189999999997</c:v>
                </c:pt>
                <c:pt idx="1222">
                  <c:v>3113.02</c:v>
                </c:pt>
                <c:pt idx="1223">
                  <c:v>3237.4639999999999</c:v>
                </c:pt>
                <c:pt idx="1224">
                  <c:v>3626.7730000000001</c:v>
                </c:pt>
                <c:pt idx="1225">
                  <c:v>1149.0730000000001</c:v>
                </c:pt>
                <c:pt idx="1226">
                  <c:v>1513.9829999999999</c:v>
                </c:pt>
                <c:pt idx="1227">
                  <c:v>2763.9319999999998</c:v>
                </c:pt>
                <c:pt idx="1228">
                  <c:v>2074.39</c:v>
                </c:pt>
                <c:pt idx="1229">
                  <c:v>1320.5139999999999</c:v>
                </c:pt>
                <c:pt idx="1230">
                  <c:v>1839.7180000000001</c:v>
                </c:pt>
                <c:pt idx="1231">
                  <c:v>2249.1489999999999</c:v>
                </c:pt>
                <c:pt idx="1232">
                  <c:v>4629.558</c:v>
                </c:pt>
                <c:pt idx="1233">
                  <c:v>4244.9799999999996</c:v>
                </c:pt>
                <c:pt idx="1234">
                  <c:v>4179.1139999999996</c:v>
                </c:pt>
                <c:pt idx="1235">
                  <c:v>4869.0879999999997</c:v>
                </c:pt>
                <c:pt idx="1236">
                  <c:v>3455.8820000000001</c:v>
                </c:pt>
                <c:pt idx="1237">
                  <c:v>1541.502</c:v>
                </c:pt>
                <c:pt idx="1238">
                  <c:v>1783.5170000000001</c:v>
                </c:pt>
                <c:pt idx="1239">
                  <c:v>4250.2250000000004</c:v>
                </c:pt>
                <c:pt idx="1240">
                  <c:v>3727.4549999999999</c:v>
                </c:pt>
                <c:pt idx="1241">
                  <c:v>3960.6509999999998</c:v>
                </c:pt>
                <c:pt idx="1242">
                  <c:v>5585.2629999999999</c:v>
                </c:pt>
                <c:pt idx="1243">
                  <c:v>6127.86</c:v>
                </c:pt>
                <c:pt idx="1244">
                  <c:v>5717.1859999999997</c:v>
                </c:pt>
                <c:pt idx="1245">
                  <c:v>3665.9659999999999</c:v>
                </c:pt>
                <c:pt idx="1246">
                  <c:v>3760.5410000000002</c:v>
                </c:pt>
                <c:pt idx="1247">
                  <c:v>1804.9459999999999</c:v>
                </c:pt>
                <c:pt idx="1248">
                  <c:v>2209.2829999999999</c:v>
                </c:pt>
                <c:pt idx="1249">
                  <c:v>1696.4010000000001</c:v>
                </c:pt>
                <c:pt idx="1250">
                  <c:v>1793.2619999999999</c:v>
                </c:pt>
                <c:pt idx="1251">
                  <c:v>4511.7579999999998</c:v>
                </c:pt>
                <c:pt idx="1252">
                  <c:v>6147.8940000000002</c:v>
                </c:pt>
                <c:pt idx="1253">
                  <c:v>5074.4589999999998</c:v>
                </c:pt>
                <c:pt idx="1254">
                  <c:v>1743.6110000000001</c:v>
                </c:pt>
                <c:pt idx="1255">
                  <c:v>4506.6319999999996</c:v>
                </c:pt>
                <c:pt idx="1256">
                  <c:v>3853.6750000000002</c:v>
                </c:pt>
                <c:pt idx="1257">
                  <c:v>5227.0169999999998</c:v>
                </c:pt>
                <c:pt idx="1258">
                  <c:v>2219.6959999999999</c:v>
                </c:pt>
                <c:pt idx="1259">
                  <c:v>4091.1320000000001</c:v>
                </c:pt>
                <c:pt idx="1260">
                  <c:v>2776.15</c:v>
                </c:pt>
                <c:pt idx="1261">
                  <c:v>6684.6049999999996</c:v>
                </c:pt>
                <c:pt idx="1262">
                  <c:v>8764.0740000000005</c:v>
                </c:pt>
                <c:pt idx="1263">
                  <c:v>5831.7020000000002</c:v>
                </c:pt>
                <c:pt idx="1264">
                  <c:v>6027.5129999999999</c:v>
                </c:pt>
                <c:pt idx="1265">
                  <c:v>5527.5609999999997</c:v>
                </c:pt>
                <c:pt idx="1266">
                  <c:v>953.11019999999996</c:v>
                </c:pt>
                <c:pt idx="1267">
                  <c:v>938.7586</c:v>
                </c:pt>
                <c:pt idx="1268">
                  <c:v>263.88470000000001</c:v>
                </c:pt>
                <c:pt idx="1269">
                  <c:v>795.31820000000005</c:v>
                </c:pt>
                <c:pt idx="1270">
                  <c:v>2658.2089999999998</c:v>
                </c:pt>
                <c:pt idx="1271">
                  <c:v>5140.0630000000001</c:v>
                </c:pt>
                <c:pt idx="1272">
                  <c:v>4040.4920000000002</c:v>
                </c:pt>
                <c:pt idx="1273">
                  <c:v>2672.335</c:v>
                </c:pt>
                <c:pt idx="1274">
                  <c:v>1011.269</c:v>
                </c:pt>
                <c:pt idx="1275">
                  <c:v>4453.09</c:v>
                </c:pt>
                <c:pt idx="1276">
                  <c:v>1221.433</c:v>
                </c:pt>
                <c:pt idx="1277">
                  <c:v>4250.9470000000001</c:v>
                </c:pt>
                <c:pt idx="1278">
                  <c:v>4207.9809999999998</c:v>
                </c:pt>
                <c:pt idx="1279">
                  <c:v>2714.7060000000001</c:v>
                </c:pt>
                <c:pt idx="1280">
                  <c:v>1131.2940000000001</c:v>
                </c:pt>
                <c:pt idx="1281">
                  <c:v>341.50240000000002</c:v>
                </c:pt>
                <c:pt idx="1282">
                  <c:v>1532.115</c:v>
                </c:pt>
                <c:pt idx="1283">
                  <c:v>5965.12</c:v>
                </c:pt>
                <c:pt idx="1284">
                  <c:v>2655.2890000000002</c:v>
                </c:pt>
                <c:pt idx="1285">
                  <c:v>2694.819</c:v>
                </c:pt>
                <c:pt idx="1286">
                  <c:v>1667.038</c:v>
                </c:pt>
                <c:pt idx="1287">
                  <c:v>2757.6219999999998</c:v>
                </c:pt>
                <c:pt idx="1288">
                  <c:v>3970.9960000000001</c:v>
                </c:pt>
                <c:pt idx="1289">
                  <c:v>2670.6729999999998</c:v>
                </c:pt>
                <c:pt idx="1290">
                  <c:v>4024.1619999999998</c:v>
                </c:pt>
                <c:pt idx="1291">
                  <c:v>5222.6509999999998</c:v>
                </c:pt>
                <c:pt idx="1292">
                  <c:v>6418.3760000000002</c:v>
                </c:pt>
                <c:pt idx="1293">
                  <c:v>5505.4620000000004</c:v>
                </c:pt>
                <c:pt idx="1294">
                  <c:v>2031.8309999999999</c:v>
                </c:pt>
                <c:pt idx="1295">
                  <c:v>3371.4450000000002</c:v>
                </c:pt>
                <c:pt idx="1296">
                  <c:v>4233.0050000000001</c:v>
                </c:pt>
                <c:pt idx="1297">
                  <c:v>2568.7399999999998</c:v>
                </c:pt>
                <c:pt idx="1298">
                  <c:v>2219.9929999999999</c:v>
                </c:pt>
                <c:pt idx="1299">
                  <c:v>973.66189999999995</c:v>
                </c:pt>
                <c:pt idx="1300">
                  <c:v>4074.8220000000001</c:v>
                </c:pt>
                <c:pt idx="1301">
                  <c:v>4009.982</c:v>
                </c:pt>
                <c:pt idx="1302">
                  <c:v>3205.826</c:v>
                </c:pt>
                <c:pt idx="1303">
                  <c:v>5570.0510000000004</c:v>
                </c:pt>
                <c:pt idx="1304">
                  <c:v>5057.3</c:v>
                </c:pt>
                <c:pt idx="1305">
                  <c:v>5027.0609999999997</c:v>
                </c:pt>
                <c:pt idx="1306">
                  <c:v>6536.4790000000003</c:v>
                </c:pt>
                <c:pt idx="1307">
                  <c:v>3510.8939999999998</c:v>
                </c:pt>
                <c:pt idx="1308">
                  <c:v>1595.11</c:v>
                </c:pt>
                <c:pt idx="1309">
                  <c:v>4179.7420000000002</c:v>
                </c:pt>
                <c:pt idx="1310">
                  <c:v>5212.3490000000002</c:v>
                </c:pt>
                <c:pt idx="1311">
                  <c:v>3851.248</c:v>
                </c:pt>
                <c:pt idx="1312">
                  <c:v>5035.4080000000004</c:v>
                </c:pt>
                <c:pt idx="1313">
                  <c:v>4573.7380000000003</c:v>
                </c:pt>
                <c:pt idx="1314">
                  <c:v>2492.5219999999999</c:v>
                </c:pt>
                <c:pt idx="1315">
                  <c:v>3735.9459999999999</c:v>
                </c:pt>
                <c:pt idx="1316">
                  <c:v>0</c:v>
                </c:pt>
                <c:pt idx="1317">
                  <c:v>0</c:v>
                </c:pt>
                <c:pt idx="1318">
                  <c:v>5839.0280000000002</c:v>
                </c:pt>
                <c:pt idx="1319">
                  <c:v>1614.164</c:v>
                </c:pt>
                <c:pt idx="1320">
                  <c:v>2740.5540000000001</c:v>
                </c:pt>
                <c:pt idx="1321">
                  <c:v>2808.4029999999998</c:v>
                </c:pt>
                <c:pt idx="1322">
                  <c:v>1101.0840000000001</c:v>
                </c:pt>
                <c:pt idx="1323">
                  <c:v>2036.1410000000001</c:v>
                </c:pt>
                <c:pt idx="1324">
                  <c:v>3346.3290000000002</c:v>
                </c:pt>
                <c:pt idx="1325">
                  <c:v>2961.3049999999998</c:v>
                </c:pt>
                <c:pt idx="1326">
                  <c:v>4545.3149999999996</c:v>
                </c:pt>
                <c:pt idx="1327">
                  <c:v>4992.241</c:v>
                </c:pt>
                <c:pt idx="1328">
                  <c:v>1467.5609999999999</c:v>
                </c:pt>
                <c:pt idx="1329">
                  <c:v>1617.623</c:v>
                </c:pt>
                <c:pt idx="1330">
                  <c:v>3015.15</c:v>
                </c:pt>
                <c:pt idx="1331">
                  <c:v>4184.4960000000001</c:v>
                </c:pt>
                <c:pt idx="1332">
                  <c:v>1990.7660000000001</c:v>
                </c:pt>
                <c:pt idx="1333">
                  <c:v>3545.5680000000002</c:v>
                </c:pt>
                <c:pt idx="1334">
                  <c:v>2783.3609999999999</c:v>
                </c:pt>
                <c:pt idx="1335">
                  <c:v>4684.6710000000003</c:v>
                </c:pt>
                <c:pt idx="1336">
                  <c:v>4624.0439999999999</c:v>
                </c:pt>
                <c:pt idx="1337">
                  <c:v>2943.0889999999999</c:v>
                </c:pt>
                <c:pt idx="1338">
                  <c:v>2607.0740000000001</c:v>
                </c:pt>
                <c:pt idx="1339">
                  <c:v>3300.4949999999999</c:v>
                </c:pt>
                <c:pt idx="1340">
                  <c:v>3411.694</c:v>
                </c:pt>
                <c:pt idx="1341">
                  <c:v>4591.8469999999998</c:v>
                </c:pt>
                <c:pt idx="1342">
                  <c:v>6869.3419999999996</c:v>
                </c:pt>
                <c:pt idx="1343">
                  <c:v>6545.9859999999999</c:v>
                </c:pt>
                <c:pt idx="1344">
                  <c:v>7985.625</c:v>
                </c:pt>
                <c:pt idx="1345">
                  <c:v>8141.6009999999997</c:v>
                </c:pt>
                <c:pt idx="1346">
                  <c:v>4287.1549999999997</c:v>
                </c:pt>
                <c:pt idx="1347">
                  <c:v>5176.2259999999997</c:v>
                </c:pt>
                <c:pt idx="1348">
                  <c:v>3916.9090000000001</c:v>
                </c:pt>
                <c:pt idx="1349">
                  <c:v>3138.64</c:v>
                </c:pt>
                <c:pt idx="1350">
                  <c:v>4387.3239999999996</c:v>
                </c:pt>
                <c:pt idx="1351">
                  <c:v>3106.0659999999998</c:v>
                </c:pt>
                <c:pt idx="1352">
                  <c:v>1969.261</c:v>
                </c:pt>
                <c:pt idx="1353">
                  <c:v>1901.7159999999999</c:v>
                </c:pt>
                <c:pt idx="1354">
                  <c:v>2721.0390000000002</c:v>
                </c:pt>
                <c:pt idx="1355">
                  <c:v>4444.9610000000002</c:v>
                </c:pt>
                <c:pt idx="1356">
                  <c:v>3047.174</c:v>
                </c:pt>
                <c:pt idx="1357">
                  <c:v>6326.5190000000002</c:v>
                </c:pt>
                <c:pt idx="1358">
                  <c:v>6669.509</c:v>
                </c:pt>
                <c:pt idx="1359">
                  <c:v>4971.9560000000001</c:v>
                </c:pt>
                <c:pt idx="1360">
                  <c:v>4678.4870000000001</c:v>
                </c:pt>
                <c:pt idx="1361">
                  <c:v>5403.1819999999998</c:v>
                </c:pt>
                <c:pt idx="1362">
                  <c:v>5392.5370000000003</c:v>
                </c:pt>
                <c:pt idx="1363">
                  <c:v>3038.9949999999999</c:v>
                </c:pt>
                <c:pt idx="1364">
                  <c:v>3655.4259999999999</c:v>
                </c:pt>
                <c:pt idx="1365">
                  <c:v>6255.3670000000002</c:v>
                </c:pt>
                <c:pt idx="1366">
                  <c:v>4839.7269999999999</c:v>
                </c:pt>
                <c:pt idx="1367">
                  <c:v>4990.87</c:v>
                </c:pt>
                <c:pt idx="1368">
                  <c:v>4458.241</c:v>
                </c:pt>
                <c:pt idx="1369">
                  <c:v>1610.9839999999999</c:v>
                </c:pt>
                <c:pt idx="1370">
                  <c:v>5441.41</c:v>
                </c:pt>
                <c:pt idx="1371">
                  <c:v>2895.1950000000002</c:v>
                </c:pt>
                <c:pt idx="1372">
                  <c:v>3719.0639999999999</c:v>
                </c:pt>
                <c:pt idx="1373">
                  <c:v>4982.3530000000001</c:v>
                </c:pt>
                <c:pt idx="1374">
                  <c:v>5200.8249999999998</c:v>
                </c:pt>
                <c:pt idx="1375">
                  <c:v>7098.54</c:v>
                </c:pt>
                <c:pt idx="1376">
                  <c:v>4980.9549999999999</c:v>
                </c:pt>
                <c:pt idx="1377">
                  <c:v>5712.2259999999997</c:v>
                </c:pt>
                <c:pt idx="1378">
                  <c:v>7288.0870000000004</c:v>
                </c:pt>
                <c:pt idx="1379">
                  <c:v>4859.4390000000003</c:v>
                </c:pt>
                <c:pt idx="1380">
                  <c:v>3821.462</c:v>
                </c:pt>
                <c:pt idx="1381">
                  <c:v>4590.6580000000004</c:v>
                </c:pt>
                <c:pt idx="1382">
                  <c:v>4594.4740000000002</c:v>
                </c:pt>
                <c:pt idx="1383">
                  <c:v>5461.6239999999998</c:v>
                </c:pt>
                <c:pt idx="1384">
                  <c:v>3876.2869999999998</c:v>
                </c:pt>
                <c:pt idx="1385">
                  <c:v>3570.3919999999998</c:v>
                </c:pt>
                <c:pt idx="1386">
                  <c:v>3561.2170000000001</c:v>
                </c:pt>
                <c:pt idx="1387">
                  <c:v>5438.9949999999999</c:v>
                </c:pt>
                <c:pt idx="1388">
                  <c:v>5117.6009999999997</c:v>
                </c:pt>
                <c:pt idx="1389">
                  <c:v>5436.2020000000002</c:v>
                </c:pt>
                <c:pt idx="1390">
                  <c:v>4862.1329999999998</c:v>
                </c:pt>
                <c:pt idx="1391">
                  <c:v>3841.4580000000001</c:v>
                </c:pt>
                <c:pt idx="1392">
                  <c:v>4274.3990000000003</c:v>
                </c:pt>
                <c:pt idx="1393">
                  <c:v>4009.7359999999999</c:v>
                </c:pt>
                <c:pt idx="1394">
                  <c:v>4595.2839999999997</c:v>
                </c:pt>
                <c:pt idx="1395">
                  <c:v>2837.0720000000001</c:v>
                </c:pt>
                <c:pt idx="1396">
                  <c:v>4071.0439999999999</c:v>
                </c:pt>
                <c:pt idx="1397">
                  <c:v>2110.6669999999999</c:v>
                </c:pt>
                <c:pt idx="1398">
                  <c:v>1702.87</c:v>
                </c:pt>
                <c:pt idx="1399">
                  <c:v>1822.4580000000001</c:v>
                </c:pt>
                <c:pt idx="1400">
                  <c:v>2099.9839999999999</c:v>
                </c:pt>
                <c:pt idx="1401">
                  <c:v>6137.5730000000003</c:v>
                </c:pt>
                <c:pt idx="1402">
                  <c:v>4581.1620000000003</c:v>
                </c:pt>
                <c:pt idx="1403">
                  <c:v>4965.28</c:v>
                </c:pt>
                <c:pt idx="1404">
                  <c:v>6770.2839999999997</c:v>
                </c:pt>
                <c:pt idx="1405">
                  <c:v>2732.9389999999999</c:v>
                </c:pt>
                <c:pt idx="1406">
                  <c:v>3446.6779999999999</c:v>
                </c:pt>
                <c:pt idx="1407">
                  <c:v>2325.0430000000001</c:v>
                </c:pt>
                <c:pt idx="1408">
                  <c:v>2493.9029999999998</c:v>
                </c:pt>
                <c:pt idx="1409">
                  <c:v>2739.895</c:v>
                </c:pt>
                <c:pt idx="1410">
                  <c:v>2447.5419999999999</c:v>
                </c:pt>
                <c:pt idx="1411">
                  <c:v>4145.0680000000002</c:v>
                </c:pt>
                <c:pt idx="1412">
                  <c:v>2281.9560000000001</c:v>
                </c:pt>
                <c:pt idx="1413">
                  <c:v>1562.154</c:v>
                </c:pt>
                <c:pt idx="1414">
                  <c:v>5693.5119999999997</c:v>
                </c:pt>
                <c:pt idx="1415">
                  <c:v>4613.4189999999999</c:v>
                </c:pt>
                <c:pt idx="1416">
                  <c:v>2967.28</c:v>
                </c:pt>
                <c:pt idx="1417">
                  <c:v>2695.4409999999998</c:v>
                </c:pt>
                <c:pt idx="1418">
                  <c:v>4326.924</c:v>
                </c:pt>
                <c:pt idx="1419">
                  <c:v>4090.6089999999999</c:v>
                </c:pt>
                <c:pt idx="1420">
                  <c:v>2491.1819999999998</c:v>
                </c:pt>
                <c:pt idx="1421">
                  <c:v>7974.0309999999999</c:v>
                </c:pt>
                <c:pt idx="1422">
                  <c:v>7520.3249999999998</c:v>
                </c:pt>
                <c:pt idx="1423">
                  <c:v>6397.0150000000003</c:v>
                </c:pt>
                <c:pt idx="1424">
                  <c:v>3505.2150000000001</c:v>
                </c:pt>
                <c:pt idx="1425">
                  <c:v>3250.1770000000001</c:v>
                </c:pt>
                <c:pt idx="1426">
                  <c:v>3558.0909999999999</c:v>
                </c:pt>
                <c:pt idx="1427">
                  <c:v>3502.9830000000002</c:v>
                </c:pt>
                <c:pt idx="1428">
                  <c:v>3895.3580000000002</c:v>
                </c:pt>
                <c:pt idx="1429">
                  <c:v>4355.6869999999999</c:v>
                </c:pt>
                <c:pt idx="1430">
                  <c:v>3290.134</c:v>
                </c:pt>
                <c:pt idx="1431">
                  <c:v>2835.203</c:v>
                </c:pt>
                <c:pt idx="1432">
                  <c:v>2601.61</c:v>
                </c:pt>
                <c:pt idx="1433">
                  <c:v>1653.2719999999999</c:v>
                </c:pt>
                <c:pt idx="1434">
                  <c:v>2002.789</c:v>
                </c:pt>
                <c:pt idx="1435">
                  <c:v>5036.8040000000001</c:v>
                </c:pt>
                <c:pt idx="1436">
                  <c:v>5584.61</c:v>
                </c:pt>
                <c:pt idx="1437">
                  <c:v>7195.8959999999997</c:v>
                </c:pt>
                <c:pt idx="1438">
                  <c:v>4472.3919999999998</c:v>
                </c:pt>
                <c:pt idx="1439">
                  <c:v>3252.8820000000001</c:v>
                </c:pt>
                <c:pt idx="1440">
                  <c:v>6543.973</c:v>
                </c:pt>
                <c:pt idx="1441">
                  <c:v>9830.1479999999992</c:v>
                </c:pt>
                <c:pt idx="1442">
                  <c:v>7325.335</c:v>
                </c:pt>
                <c:pt idx="1443">
                  <c:v>4417.7939999999999</c:v>
                </c:pt>
                <c:pt idx="1444">
                  <c:v>3459.2719999999999</c:v>
                </c:pt>
                <c:pt idx="1445">
                  <c:v>2700.2420000000002</c:v>
                </c:pt>
                <c:pt idx="1446">
                  <c:v>2836.4279999999999</c:v>
                </c:pt>
                <c:pt idx="1447">
                  <c:v>2093.3339999999998</c:v>
                </c:pt>
                <c:pt idx="1448">
                  <c:v>2275.931</c:v>
                </c:pt>
                <c:pt idx="1449">
                  <c:v>2787.5459999999998</c:v>
                </c:pt>
                <c:pt idx="1450">
                  <c:v>4942.558</c:v>
                </c:pt>
                <c:pt idx="1451">
                  <c:v>4417.808</c:v>
                </c:pt>
                <c:pt idx="1452">
                  <c:v>4482.1819999999998</c:v>
                </c:pt>
                <c:pt idx="1453">
                  <c:v>7604.3969999999999</c:v>
                </c:pt>
                <c:pt idx="1454">
                  <c:v>5903.0129999999999</c:v>
                </c:pt>
                <c:pt idx="1455">
                  <c:v>5616.8590000000004</c:v>
                </c:pt>
                <c:pt idx="1456">
                  <c:v>3753.4029999999998</c:v>
                </c:pt>
                <c:pt idx="1457">
                  <c:v>3666.76</c:v>
                </c:pt>
                <c:pt idx="1458">
                  <c:v>5320.51</c:v>
                </c:pt>
                <c:pt idx="1459">
                  <c:v>4499.0860000000002</c:v>
                </c:pt>
                <c:pt idx="1460">
                  <c:v>4511.1610000000001</c:v>
                </c:pt>
                <c:pt idx="1461">
                  <c:v>4589.6779999999999</c:v>
                </c:pt>
                <c:pt idx="1462">
                  <c:v>6577.9409999999998</c:v>
                </c:pt>
                <c:pt idx="1463">
                  <c:v>5610.4189999999999</c:v>
                </c:pt>
                <c:pt idx="1464">
                  <c:v>6313.7070000000003</c:v>
                </c:pt>
                <c:pt idx="1465">
                  <c:v>6462.259</c:v>
                </c:pt>
                <c:pt idx="1466">
                  <c:v>7598.951</c:v>
                </c:pt>
                <c:pt idx="1467">
                  <c:v>5592.4539999999997</c:v>
                </c:pt>
                <c:pt idx="1468">
                  <c:v>5862.3789999999999</c:v>
                </c:pt>
                <c:pt idx="1469">
                  <c:v>5799.8310000000001</c:v>
                </c:pt>
                <c:pt idx="1470">
                  <c:v>5437.91</c:v>
                </c:pt>
                <c:pt idx="1471">
                  <c:v>7196.357</c:v>
                </c:pt>
                <c:pt idx="1472">
                  <c:v>7379.13</c:v>
                </c:pt>
                <c:pt idx="1473">
                  <c:v>6990.9430000000002</c:v>
                </c:pt>
                <c:pt idx="1474">
                  <c:v>5458.1980000000003</c:v>
                </c:pt>
                <c:pt idx="1475">
                  <c:v>5531.5039999999999</c:v>
                </c:pt>
                <c:pt idx="1476">
                  <c:v>3640.8359999999998</c:v>
                </c:pt>
                <c:pt idx="1477">
                  <c:v>4141.5320000000002</c:v>
                </c:pt>
                <c:pt idx="1478">
                  <c:v>8289.8950000000004</c:v>
                </c:pt>
                <c:pt idx="1479">
                  <c:v>7956.8429999999998</c:v>
                </c:pt>
                <c:pt idx="1480">
                  <c:v>6031.4610000000002</c:v>
                </c:pt>
                <c:pt idx="1481">
                  <c:v>6770.6260000000002</c:v>
                </c:pt>
                <c:pt idx="1482">
                  <c:v>4973.6139999999996</c:v>
                </c:pt>
                <c:pt idx="1483">
                  <c:v>5267.2790000000005</c:v>
                </c:pt>
                <c:pt idx="1484">
                  <c:v>5302.09</c:v>
                </c:pt>
                <c:pt idx="1485">
                  <c:v>5318.9350000000004</c:v>
                </c:pt>
                <c:pt idx="1486">
                  <c:v>5251.7030000000004</c:v>
                </c:pt>
                <c:pt idx="1487">
                  <c:v>3640.1019999999999</c:v>
                </c:pt>
                <c:pt idx="1488">
                  <c:v>5763.9989999999998</c:v>
                </c:pt>
                <c:pt idx="1489">
                  <c:v>4865.1120000000001</c:v>
                </c:pt>
                <c:pt idx="1490">
                  <c:v>6302.7759999999998</c:v>
                </c:pt>
                <c:pt idx="1491">
                  <c:v>3233.5940000000001</c:v>
                </c:pt>
                <c:pt idx="1492">
                  <c:v>5131.3230000000003</c:v>
                </c:pt>
                <c:pt idx="1493">
                  <c:v>5529.9189999999999</c:v>
                </c:pt>
                <c:pt idx="1494">
                  <c:v>5322.8360000000002</c:v>
                </c:pt>
                <c:pt idx="1495">
                  <c:v>4194.0460000000003</c:v>
                </c:pt>
                <c:pt idx="1496">
                  <c:v>2953.4189999999999</c:v>
                </c:pt>
                <c:pt idx="1497">
                  <c:v>4119.5990000000002</c:v>
                </c:pt>
                <c:pt idx="1498">
                  <c:v>3642.42</c:v>
                </c:pt>
                <c:pt idx="1499">
                  <c:v>3483.4940000000001</c:v>
                </c:pt>
                <c:pt idx="1500">
                  <c:v>3005.4279999999999</c:v>
                </c:pt>
                <c:pt idx="1501">
                  <c:v>2638.4960000000001</c:v>
                </c:pt>
                <c:pt idx="1502">
                  <c:v>5894.4939999999997</c:v>
                </c:pt>
                <c:pt idx="1503">
                  <c:v>5456.9589999999998</c:v>
                </c:pt>
                <c:pt idx="1504">
                  <c:v>5252.9009999999998</c:v>
                </c:pt>
                <c:pt idx="1505">
                  <c:v>3565.944</c:v>
                </c:pt>
                <c:pt idx="1506">
                  <c:v>6311.0010000000002</c:v>
                </c:pt>
                <c:pt idx="1507">
                  <c:v>4884.9719999999998</c:v>
                </c:pt>
                <c:pt idx="1508">
                  <c:v>7887.0320000000002</c:v>
                </c:pt>
                <c:pt idx="1509">
                  <c:v>3489.33</c:v>
                </c:pt>
                <c:pt idx="1510">
                  <c:v>2515.587</c:v>
                </c:pt>
                <c:pt idx="1511">
                  <c:v>5255.0770000000002</c:v>
                </c:pt>
                <c:pt idx="1512">
                  <c:v>6301.598</c:v>
                </c:pt>
                <c:pt idx="1513">
                  <c:v>4999.2529999999997</c:v>
                </c:pt>
                <c:pt idx="1514">
                  <c:v>4991.8109999999997</c:v>
                </c:pt>
                <c:pt idx="1515">
                  <c:v>3486.2249999999999</c:v>
                </c:pt>
                <c:pt idx="1516">
                  <c:v>4728.6059999999998</c:v>
                </c:pt>
                <c:pt idx="1517">
                  <c:v>5467.9719999999998</c:v>
                </c:pt>
                <c:pt idx="1518">
                  <c:v>4747.1499999999996</c:v>
                </c:pt>
                <c:pt idx="1519">
                  <c:v>3867.6959999999999</c:v>
                </c:pt>
                <c:pt idx="1520">
                  <c:v>1959.874</c:v>
                </c:pt>
                <c:pt idx="1521">
                  <c:v>790.91250000000002</c:v>
                </c:pt>
                <c:pt idx="1522">
                  <c:v>1984.5630000000001</c:v>
                </c:pt>
                <c:pt idx="1523">
                  <c:v>3107.5369999999998</c:v>
                </c:pt>
                <c:pt idx="1524">
                  <c:v>4177.0820000000003</c:v>
                </c:pt>
                <c:pt idx="1525">
                  <c:v>4494.5940000000001</c:v>
                </c:pt>
                <c:pt idx="1526">
                  <c:v>1347.2840000000001</c:v>
                </c:pt>
                <c:pt idx="1527">
                  <c:v>4895.0609999999997</c:v>
                </c:pt>
                <c:pt idx="1528">
                  <c:v>6303.308</c:v>
                </c:pt>
                <c:pt idx="1529">
                  <c:v>6683.27</c:v>
                </c:pt>
                <c:pt idx="1530">
                  <c:v>8041.5349999999999</c:v>
                </c:pt>
                <c:pt idx="1531">
                  <c:v>2444.8890000000001</c:v>
                </c:pt>
                <c:pt idx="1532">
                  <c:v>2078.002</c:v>
                </c:pt>
                <c:pt idx="1533">
                  <c:v>2169.7269999999999</c:v>
                </c:pt>
                <c:pt idx="1534">
                  <c:v>2776.636</c:v>
                </c:pt>
                <c:pt idx="1535">
                  <c:v>2846.04</c:v>
                </c:pt>
                <c:pt idx="1536">
                  <c:v>2507.1039999999998</c:v>
                </c:pt>
                <c:pt idx="1537">
                  <c:v>2270.2809999999999</c:v>
                </c:pt>
                <c:pt idx="1538">
                  <c:v>1771.1279999999999</c:v>
                </c:pt>
                <c:pt idx="1539">
                  <c:v>5042.9120000000003</c:v>
                </c:pt>
                <c:pt idx="1540">
                  <c:v>7003.9070000000002</c:v>
                </c:pt>
                <c:pt idx="1541">
                  <c:v>4509.5959999999995</c:v>
                </c:pt>
                <c:pt idx="1542">
                  <c:v>3677.7179999999998</c:v>
                </c:pt>
                <c:pt idx="1543">
                  <c:v>6527.152</c:v>
                </c:pt>
                <c:pt idx="1544">
                  <c:v>5935.6139999999996</c:v>
                </c:pt>
                <c:pt idx="1545">
                  <c:v>4365.8959999999997</c:v>
                </c:pt>
                <c:pt idx="1546">
                  <c:v>4840.99</c:v>
                </c:pt>
                <c:pt idx="1547">
                  <c:v>4649.3090000000002</c:v>
                </c:pt>
                <c:pt idx="1548">
                  <c:v>4996.3860000000004</c:v>
                </c:pt>
                <c:pt idx="1549">
                  <c:v>4323.9160000000002</c:v>
                </c:pt>
                <c:pt idx="1550">
                  <c:v>4896.2520000000004</c:v>
                </c:pt>
                <c:pt idx="1551">
                  <c:v>5621.07</c:v>
                </c:pt>
                <c:pt idx="1552">
                  <c:v>4723.1360000000004</c:v>
                </c:pt>
                <c:pt idx="1553">
                  <c:v>5418.0910000000003</c:v>
                </c:pt>
                <c:pt idx="1554">
                  <c:v>5034.6850000000004</c:v>
                </c:pt>
                <c:pt idx="1555">
                  <c:v>5898.232</c:v>
                </c:pt>
                <c:pt idx="1556">
                  <c:v>5865.7269999999999</c:v>
                </c:pt>
                <c:pt idx="1557">
                  <c:v>3777.4160000000002</c:v>
                </c:pt>
                <c:pt idx="1558">
                  <c:v>4200.2879999999996</c:v>
                </c:pt>
                <c:pt idx="1559">
                  <c:v>3443.8969999999999</c:v>
                </c:pt>
                <c:pt idx="1560">
                  <c:v>3864.6170000000002</c:v>
                </c:pt>
                <c:pt idx="1561">
                  <c:v>3051.0720000000001</c:v>
                </c:pt>
                <c:pt idx="1562">
                  <c:v>2826.2849999999999</c:v>
                </c:pt>
                <c:pt idx="1563">
                  <c:v>2766.0830000000001</c:v>
                </c:pt>
                <c:pt idx="1564">
                  <c:v>2063.665</c:v>
                </c:pt>
                <c:pt idx="1565">
                  <c:v>1325.4549999999999</c:v>
                </c:pt>
                <c:pt idx="1566">
                  <c:v>1774.1980000000001</c:v>
                </c:pt>
                <c:pt idx="1567">
                  <c:v>2701.9009999999998</c:v>
                </c:pt>
                <c:pt idx="1568">
                  <c:v>3851.5479999999998</c:v>
                </c:pt>
                <c:pt idx="1569">
                  <c:v>3110.5059999999999</c:v>
                </c:pt>
                <c:pt idx="1570">
                  <c:v>2388.8939999999998</c:v>
                </c:pt>
                <c:pt idx="1571">
                  <c:v>2392.2379999999998</c:v>
                </c:pt>
                <c:pt idx="1572">
                  <c:v>5254.41</c:v>
                </c:pt>
                <c:pt idx="1573">
                  <c:v>5179.6319999999996</c:v>
                </c:pt>
                <c:pt idx="1574">
                  <c:v>2836.9940000000001</c:v>
                </c:pt>
                <c:pt idx="1575">
                  <c:v>1344.5989999999999</c:v>
                </c:pt>
                <c:pt idx="1576">
                  <c:v>1708.6410000000001</c:v>
                </c:pt>
                <c:pt idx="1577">
                  <c:v>2678.0360000000001</c:v>
                </c:pt>
                <c:pt idx="1578">
                  <c:v>3986.165</c:v>
                </c:pt>
                <c:pt idx="1579">
                  <c:v>3493.5250000000001</c:v>
                </c:pt>
                <c:pt idx="1580">
                  <c:v>4879.058</c:v>
                </c:pt>
                <c:pt idx="1581">
                  <c:v>4382.78</c:v>
                </c:pt>
                <c:pt idx="1582">
                  <c:v>4312.6819999999998</c:v>
                </c:pt>
                <c:pt idx="1583">
                  <c:v>5512.4560000000001</c:v>
                </c:pt>
                <c:pt idx="1584">
                  <c:v>5642.7250000000004</c:v>
                </c:pt>
                <c:pt idx="1585">
                  <c:v>7020.3649999999998</c:v>
                </c:pt>
                <c:pt idx="1586">
                  <c:v>5635.8410000000003</c:v>
                </c:pt>
                <c:pt idx="1587">
                  <c:v>6006.4989999999998</c:v>
                </c:pt>
                <c:pt idx="1588">
                  <c:v>7869.4179999999997</c:v>
                </c:pt>
                <c:pt idx="1589">
                  <c:v>2519.9969999999998</c:v>
                </c:pt>
                <c:pt idx="1590">
                  <c:v>1647.9369999999999</c:v>
                </c:pt>
                <c:pt idx="1591">
                  <c:v>3202.607</c:v>
                </c:pt>
                <c:pt idx="1592">
                  <c:v>8265.3130000000001</c:v>
                </c:pt>
                <c:pt idx="1593">
                  <c:v>5232.4859999999999</c:v>
                </c:pt>
                <c:pt idx="1594">
                  <c:v>2872.78</c:v>
                </c:pt>
                <c:pt idx="1595">
                  <c:v>3296.308</c:v>
                </c:pt>
                <c:pt idx="1596">
                  <c:v>2991.5659999999998</c:v>
                </c:pt>
                <c:pt idx="1597">
                  <c:v>3778.1849999999999</c:v>
                </c:pt>
                <c:pt idx="1598">
                  <c:v>3451.02</c:v>
                </c:pt>
                <c:pt idx="1599">
                  <c:v>0</c:v>
                </c:pt>
                <c:pt idx="1600">
                  <c:v>3050.489</c:v>
                </c:pt>
                <c:pt idx="1601">
                  <c:v>0</c:v>
                </c:pt>
                <c:pt idx="1602">
                  <c:v>0</c:v>
                </c:pt>
                <c:pt idx="1603">
                  <c:v>3001.009</c:v>
                </c:pt>
                <c:pt idx="1604">
                  <c:v>3908.1880000000001</c:v>
                </c:pt>
                <c:pt idx="1605">
                  <c:v>4056.643</c:v>
                </c:pt>
                <c:pt idx="1606">
                  <c:v>2772.3589999999999</c:v>
                </c:pt>
                <c:pt idx="1607">
                  <c:v>2487.3519999999999</c:v>
                </c:pt>
                <c:pt idx="1608">
                  <c:v>5545.0739999999996</c:v>
                </c:pt>
                <c:pt idx="1609">
                  <c:v>5584.85</c:v>
                </c:pt>
                <c:pt idx="1610">
                  <c:v>2967.38</c:v>
                </c:pt>
                <c:pt idx="1611">
                  <c:v>2027.7360000000001</c:v>
                </c:pt>
                <c:pt idx="1612">
                  <c:v>1495.925</c:v>
                </c:pt>
                <c:pt idx="1613">
                  <c:v>1457.192</c:v>
                </c:pt>
                <c:pt idx="1614">
                  <c:v>2178.027</c:v>
                </c:pt>
                <c:pt idx="1615">
                  <c:v>1455.0039999999999</c:v>
                </c:pt>
                <c:pt idx="1616">
                  <c:v>2120.6990000000001</c:v>
                </c:pt>
                <c:pt idx="1617">
                  <c:v>3292.43</c:v>
                </c:pt>
                <c:pt idx="1618">
                  <c:v>4051.9639999999999</c:v>
                </c:pt>
                <c:pt idx="1619">
                  <c:v>1737.9960000000001</c:v>
                </c:pt>
                <c:pt idx="1620">
                  <c:v>1329.0329999999999</c:v>
                </c:pt>
                <c:pt idx="1621">
                  <c:v>2635.6170000000002</c:v>
                </c:pt>
                <c:pt idx="1622">
                  <c:v>2971.7310000000002</c:v>
                </c:pt>
                <c:pt idx="1623">
                  <c:v>3210.06</c:v>
                </c:pt>
                <c:pt idx="1624">
                  <c:v>5097.3890000000001</c:v>
                </c:pt>
                <c:pt idx="1625">
                  <c:v>5176.0659999999998</c:v>
                </c:pt>
                <c:pt idx="1626">
                  <c:v>5287.4539999999997</c:v>
                </c:pt>
                <c:pt idx="1627">
                  <c:v>6238.6130000000003</c:v>
                </c:pt>
                <c:pt idx="1628">
                  <c:v>4193.5940000000001</c:v>
                </c:pt>
                <c:pt idx="1629">
                  <c:v>4078.8389999999999</c:v>
                </c:pt>
                <c:pt idx="1630">
                  <c:v>1347.9280000000001</c:v>
                </c:pt>
                <c:pt idx="1631">
                  <c:v>1248.712</c:v>
                </c:pt>
                <c:pt idx="1632">
                  <c:v>3351.2640000000001</c:v>
                </c:pt>
                <c:pt idx="1633">
                  <c:v>1151.377</c:v>
                </c:pt>
                <c:pt idx="1634">
                  <c:v>1798.223</c:v>
                </c:pt>
                <c:pt idx="1635">
                  <c:v>2776.2310000000002</c:v>
                </c:pt>
                <c:pt idx="1636">
                  <c:v>2769.4119999999998</c:v>
                </c:pt>
                <c:pt idx="1637">
                  <c:v>1561.8679999999999</c:v>
                </c:pt>
                <c:pt idx="1638">
                  <c:v>4246.9799999999996</c:v>
                </c:pt>
                <c:pt idx="1639">
                  <c:v>2771.44</c:v>
                </c:pt>
                <c:pt idx="1640">
                  <c:v>3875.1930000000002</c:v>
                </c:pt>
                <c:pt idx="1641">
                  <c:v>4727.7250000000004</c:v>
                </c:pt>
                <c:pt idx="1642">
                  <c:v>2937.2840000000001</c:v>
                </c:pt>
                <c:pt idx="1643">
                  <c:v>6442.2809999999999</c:v>
                </c:pt>
                <c:pt idx="1644">
                  <c:v>7636.05</c:v>
                </c:pt>
                <c:pt idx="1645">
                  <c:v>3964.7289999999998</c:v>
                </c:pt>
                <c:pt idx="1646">
                  <c:v>6928.1310000000003</c:v>
                </c:pt>
                <c:pt idx="1647">
                  <c:v>7040.9549999999999</c:v>
                </c:pt>
                <c:pt idx="1648">
                  <c:v>5832.1880000000001</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1472.0909999999999</c:v>
                </c:pt>
                <c:pt idx="1665">
                  <c:v>875.09429999999998</c:v>
                </c:pt>
                <c:pt idx="1666">
                  <c:v>2051.4940000000001</c:v>
                </c:pt>
                <c:pt idx="1667">
                  <c:v>1372.596</c:v>
                </c:pt>
                <c:pt idx="1668">
                  <c:v>1624.412</c:v>
                </c:pt>
                <c:pt idx="1669">
                  <c:v>1976.511</c:v>
                </c:pt>
                <c:pt idx="1670">
                  <c:v>2197.643</c:v>
                </c:pt>
                <c:pt idx="1671">
                  <c:v>2783.0030000000002</c:v>
                </c:pt>
                <c:pt idx="1672">
                  <c:v>0</c:v>
                </c:pt>
                <c:pt idx="1673">
                  <c:v>0</c:v>
                </c:pt>
                <c:pt idx="1674">
                  <c:v>0</c:v>
                </c:pt>
                <c:pt idx="1675">
                  <c:v>0</c:v>
                </c:pt>
                <c:pt idx="1676">
                  <c:v>0</c:v>
                </c:pt>
                <c:pt idx="1677">
                  <c:v>0</c:v>
                </c:pt>
                <c:pt idx="1678">
                  <c:v>2433.518</c:v>
                </c:pt>
                <c:pt idx="1679">
                  <c:v>5992.2219999999998</c:v>
                </c:pt>
                <c:pt idx="1680">
                  <c:v>7133.3819999999996</c:v>
                </c:pt>
                <c:pt idx="1681">
                  <c:v>5064.4210000000003</c:v>
                </c:pt>
                <c:pt idx="1682">
                  <c:v>4199.223</c:v>
                </c:pt>
                <c:pt idx="1683">
                  <c:v>8790.7749999999996</c:v>
                </c:pt>
                <c:pt idx="1684">
                  <c:v>5512.2309999999998</c:v>
                </c:pt>
                <c:pt idx="1685">
                  <c:v>5979.0839999999998</c:v>
                </c:pt>
                <c:pt idx="1686">
                  <c:v>4637.8509999999997</c:v>
                </c:pt>
                <c:pt idx="1687">
                  <c:v>1913.519</c:v>
                </c:pt>
                <c:pt idx="1688">
                  <c:v>2025.7940000000001</c:v>
                </c:pt>
                <c:pt idx="1689">
                  <c:v>5990.2960000000003</c:v>
                </c:pt>
                <c:pt idx="1690">
                  <c:v>6698.67</c:v>
                </c:pt>
                <c:pt idx="1691">
                  <c:v>6310.8860000000004</c:v>
                </c:pt>
                <c:pt idx="1692">
                  <c:v>6805.9170000000004</c:v>
                </c:pt>
                <c:pt idx="1693">
                  <c:v>6726.1629999999996</c:v>
                </c:pt>
                <c:pt idx="1694">
                  <c:v>6694.8710000000001</c:v>
                </c:pt>
                <c:pt idx="1695">
                  <c:v>3434.663</c:v>
                </c:pt>
                <c:pt idx="1696">
                  <c:v>2850.7379999999998</c:v>
                </c:pt>
                <c:pt idx="1697">
                  <c:v>2012.5219999999999</c:v>
                </c:pt>
                <c:pt idx="1698">
                  <c:v>1659.895</c:v>
                </c:pt>
                <c:pt idx="1699">
                  <c:v>2167.0100000000002</c:v>
                </c:pt>
                <c:pt idx="1700">
                  <c:v>2236.88</c:v>
                </c:pt>
                <c:pt idx="1701">
                  <c:v>7073.4539999999997</c:v>
                </c:pt>
                <c:pt idx="1702">
                  <c:v>5225.1850000000004</c:v>
                </c:pt>
                <c:pt idx="1703">
                  <c:v>2190.944</c:v>
                </c:pt>
                <c:pt idx="1704">
                  <c:v>4211.2879999999996</c:v>
                </c:pt>
                <c:pt idx="1705">
                  <c:v>6617.8509999999997</c:v>
                </c:pt>
                <c:pt idx="1706">
                  <c:v>7704.8220000000001</c:v>
                </c:pt>
                <c:pt idx="1707">
                  <c:v>7437.0339999999997</c:v>
                </c:pt>
                <c:pt idx="1708">
                  <c:v>4847.4679999999998</c:v>
                </c:pt>
                <c:pt idx="1709">
                  <c:v>3819.377</c:v>
                </c:pt>
                <c:pt idx="1710">
                  <c:v>2082.6030000000001</c:v>
                </c:pt>
                <c:pt idx="1711">
                  <c:v>3746.4609999999998</c:v>
                </c:pt>
                <c:pt idx="1712">
                  <c:v>1432.3979999999999</c:v>
                </c:pt>
                <c:pt idx="1713">
                  <c:v>2139.2080000000001</c:v>
                </c:pt>
                <c:pt idx="1714">
                  <c:v>3356.5659999999998</c:v>
                </c:pt>
                <c:pt idx="1715">
                  <c:v>3581.6419999999998</c:v>
                </c:pt>
                <c:pt idx="1716">
                  <c:v>4959.2610000000004</c:v>
                </c:pt>
                <c:pt idx="1717">
                  <c:v>3518.7730000000001</c:v>
                </c:pt>
                <c:pt idx="1718">
                  <c:v>3552.7860000000001</c:v>
                </c:pt>
                <c:pt idx="1719">
                  <c:v>1631.039</c:v>
                </c:pt>
                <c:pt idx="1720">
                  <c:v>1634.8409999999999</c:v>
                </c:pt>
                <c:pt idx="1721">
                  <c:v>2233.8150000000001</c:v>
                </c:pt>
                <c:pt idx="1722">
                  <c:v>4138.8729999999996</c:v>
                </c:pt>
                <c:pt idx="1723">
                  <c:v>4713.1869999999999</c:v>
                </c:pt>
                <c:pt idx="1724">
                  <c:v>5737.2969999999996</c:v>
                </c:pt>
                <c:pt idx="1725">
                  <c:v>4569.9809999999998</c:v>
                </c:pt>
                <c:pt idx="1726">
                  <c:v>2765.7420000000002</c:v>
                </c:pt>
                <c:pt idx="1727">
                  <c:v>5463.26</c:v>
                </c:pt>
                <c:pt idx="1728">
                  <c:v>4286.9970000000003</c:v>
                </c:pt>
                <c:pt idx="1729">
                  <c:v>3012.0219999999999</c:v>
                </c:pt>
                <c:pt idx="1730">
                  <c:v>4324.4290000000001</c:v>
                </c:pt>
                <c:pt idx="1731">
                  <c:v>3465.9470000000001</c:v>
                </c:pt>
                <c:pt idx="1732">
                  <c:v>3753.9319999999998</c:v>
                </c:pt>
                <c:pt idx="1733">
                  <c:v>4954.2470000000003</c:v>
                </c:pt>
                <c:pt idx="1734">
                  <c:v>5236.3509999999997</c:v>
                </c:pt>
                <c:pt idx="1735">
                  <c:v>4195.1229999999996</c:v>
                </c:pt>
                <c:pt idx="1736">
                  <c:v>1946.3869999999999</c:v>
                </c:pt>
                <c:pt idx="1737">
                  <c:v>1450.2670000000001</c:v>
                </c:pt>
                <c:pt idx="1738">
                  <c:v>4309.2120000000004</c:v>
                </c:pt>
                <c:pt idx="1739">
                  <c:v>5238.1549999999997</c:v>
                </c:pt>
                <c:pt idx="1740">
                  <c:v>6124.6980000000003</c:v>
                </c:pt>
                <c:pt idx="1741">
                  <c:v>3568.6889999999999</c:v>
                </c:pt>
                <c:pt idx="1742">
                  <c:v>4825.6940000000004</c:v>
                </c:pt>
                <c:pt idx="1743">
                  <c:v>3618.9360000000001</c:v>
                </c:pt>
                <c:pt idx="1744">
                  <c:v>3809.2530000000002</c:v>
                </c:pt>
                <c:pt idx="1745">
                  <c:v>4913.2129999999997</c:v>
                </c:pt>
                <c:pt idx="1746">
                  <c:v>3586.0680000000002</c:v>
                </c:pt>
                <c:pt idx="1747">
                  <c:v>4726.1940000000004</c:v>
                </c:pt>
                <c:pt idx="1748">
                  <c:v>6132.3209999999999</c:v>
                </c:pt>
                <c:pt idx="1749">
                  <c:v>2907.9180000000001</c:v>
                </c:pt>
                <c:pt idx="1750">
                  <c:v>3335.7370000000001</c:v>
                </c:pt>
                <c:pt idx="1751">
                  <c:v>805.89080000000001</c:v>
                </c:pt>
                <c:pt idx="1752">
                  <c:v>3137.7179999999998</c:v>
                </c:pt>
                <c:pt idx="1753">
                  <c:v>2809.5169999999998</c:v>
                </c:pt>
                <c:pt idx="1754">
                  <c:v>6866.8289999999997</c:v>
                </c:pt>
                <c:pt idx="1755">
                  <c:v>3313.5070000000001</c:v>
                </c:pt>
                <c:pt idx="1756">
                  <c:v>2491.0100000000002</c:v>
                </c:pt>
                <c:pt idx="1757">
                  <c:v>2665.0740000000001</c:v>
                </c:pt>
                <c:pt idx="1758">
                  <c:v>1989.6489999999999</c:v>
                </c:pt>
                <c:pt idx="1759">
                  <c:v>1322.396</c:v>
                </c:pt>
                <c:pt idx="1760">
                  <c:v>2646.047</c:v>
                </c:pt>
                <c:pt idx="1761">
                  <c:v>3417.1559999999999</c:v>
                </c:pt>
                <c:pt idx="1762">
                  <c:v>4078.8530000000001</c:v>
                </c:pt>
                <c:pt idx="1763">
                  <c:v>3542.9459999999999</c:v>
                </c:pt>
                <c:pt idx="1764">
                  <c:v>3433.6790000000001</c:v>
                </c:pt>
                <c:pt idx="1765">
                  <c:v>1824.1020000000001</c:v>
                </c:pt>
                <c:pt idx="1766">
                  <c:v>4587.9799999999996</c:v>
                </c:pt>
                <c:pt idx="1767">
                  <c:v>1951.819</c:v>
                </c:pt>
                <c:pt idx="1768">
                  <c:v>2371.991</c:v>
                </c:pt>
                <c:pt idx="1769">
                  <c:v>3781.3879999999999</c:v>
                </c:pt>
                <c:pt idx="1770">
                  <c:v>3472.902</c:v>
                </c:pt>
                <c:pt idx="1771">
                  <c:v>4658.915</c:v>
                </c:pt>
                <c:pt idx="1772">
                  <c:v>2951.7440000000001</c:v>
                </c:pt>
                <c:pt idx="1773">
                  <c:v>3262.098</c:v>
                </c:pt>
                <c:pt idx="1774">
                  <c:v>3208.1280000000002</c:v>
                </c:pt>
                <c:pt idx="1775">
                  <c:v>3568.9560000000001</c:v>
                </c:pt>
                <c:pt idx="1776">
                  <c:v>3815.71</c:v>
                </c:pt>
                <c:pt idx="1777">
                  <c:v>0</c:v>
                </c:pt>
                <c:pt idx="1778">
                  <c:v>0</c:v>
                </c:pt>
                <c:pt idx="1779">
                  <c:v>0</c:v>
                </c:pt>
                <c:pt idx="1780">
                  <c:v>4961.2169999999996</c:v>
                </c:pt>
                <c:pt idx="1781">
                  <c:v>5700.116</c:v>
                </c:pt>
                <c:pt idx="1782">
                  <c:v>3233.7930000000001</c:v>
                </c:pt>
                <c:pt idx="1783">
                  <c:v>4162.4309999999996</c:v>
                </c:pt>
                <c:pt idx="1784">
                  <c:v>2872.58</c:v>
                </c:pt>
                <c:pt idx="1785">
                  <c:v>1367.86</c:v>
                </c:pt>
                <c:pt idx="1786">
                  <c:v>2048.2060000000001</c:v>
                </c:pt>
                <c:pt idx="1787">
                  <c:v>4405.2849999999999</c:v>
                </c:pt>
                <c:pt idx="1788">
                  <c:v>4023.2139999999999</c:v>
                </c:pt>
                <c:pt idx="1789">
                  <c:v>4214.5550000000003</c:v>
                </c:pt>
                <c:pt idx="1790">
                  <c:v>6662.5240000000003</c:v>
                </c:pt>
                <c:pt idx="1791">
                  <c:v>6355.5540000000001</c:v>
                </c:pt>
                <c:pt idx="1792">
                  <c:v>7086.2780000000002</c:v>
                </c:pt>
                <c:pt idx="1793">
                  <c:v>4315.1809999999996</c:v>
                </c:pt>
                <c:pt idx="1794">
                  <c:v>4632.2939999999999</c:v>
                </c:pt>
                <c:pt idx="1795">
                  <c:v>4337.933</c:v>
                </c:pt>
                <c:pt idx="1796">
                  <c:v>2502.0479999999998</c:v>
                </c:pt>
                <c:pt idx="1797">
                  <c:v>8283.2990000000009</c:v>
                </c:pt>
                <c:pt idx="1798">
                  <c:v>3768.2979999999998</c:v>
                </c:pt>
                <c:pt idx="1799">
                  <c:v>3146.3020000000001</c:v>
                </c:pt>
                <c:pt idx="1800">
                  <c:v>2670.7280000000001</c:v>
                </c:pt>
                <c:pt idx="1801">
                  <c:v>3425.125</c:v>
                </c:pt>
                <c:pt idx="1802">
                  <c:v>3248.165</c:v>
                </c:pt>
                <c:pt idx="1803">
                  <c:v>4500.4669999999996</c:v>
                </c:pt>
                <c:pt idx="1804">
                  <c:v>4103.1360000000004</c:v>
                </c:pt>
                <c:pt idx="1805">
                  <c:v>4643.2209999999995</c:v>
                </c:pt>
                <c:pt idx="1806">
                  <c:v>5039.6499999999996</c:v>
                </c:pt>
                <c:pt idx="1807">
                  <c:v>6431.1589999999997</c:v>
                </c:pt>
                <c:pt idx="1808">
                  <c:v>4907.93</c:v>
                </c:pt>
                <c:pt idx="1809">
                  <c:v>2458.4180000000001</c:v>
                </c:pt>
                <c:pt idx="1810">
                  <c:v>2727.2049999999999</c:v>
                </c:pt>
                <c:pt idx="1811">
                  <c:v>3741.0369999999998</c:v>
                </c:pt>
                <c:pt idx="1812">
                  <c:v>4725.5789999999997</c:v>
                </c:pt>
                <c:pt idx="1813">
                  <c:v>3854.1640000000002</c:v>
                </c:pt>
                <c:pt idx="1814">
                  <c:v>5580.7849999999999</c:v>
                </c:pt>
                <c:pt idx="1815">
                  <c:v>4389.8040000000001</c:v>
                </c:pt>
                <c:pt idx="1816">
                  <c:v>4605.9350000000004</c:v>
                </c:pt>
                <c:pt idx="1817">
                  <c:v>4739.5290000000005</c:v>
                </c:pt>
                <c:pt idx="1818">
                  <c:v>4568.7089999999998</c:v>
                </c:pt>
                <c:pt idx="1819">
                  <c:v>5944.3540000000003</c:v>
                </c:pt>
                <c:pt idx="1820">
                  <c:v>5709.5379999999996</c:v>
                </c:pt>
                <c:pt idx="1821">
                  <c:v>6475.1639999999998</c:v>
                </c:pt>
                <c:pt idx="1822">
                  <c:v>5751.4709999999995</c:v>
                </c:pt>
                <c:pt idx="1823">
                  <c:v>6184.2579999999998</c:v>
                </c:pt>
                <c:pt idx="1824">
                  <c:v>3415.587</c:v>
                </c:pt>
                <c:pt idx="1825">
                  <c:v>3687.12</c:v>
                </c:pt>
                <c:pt idx="1826">
                  <c:v>5005.3130000000001</c:v>
                </c:pt>
                <c:pt idx="1827">
                  <c:v>4368.6090000000004</c:v>
                </c:pt>
                <c:pt idx="1828">
                  <c:v>5846.79</c:v>
                </c:pt>
                <c:pt idx="1829">
                  <c:v>7502.3760000000002</c:v>
                </c:pt>
                <c:pt idx="1830">
                  <c:v>8243.7240000000002</c:v>
                </c:pt>
                <c:pt idx="1831">
                  <c:v>9148.7000000000007</c:v>
                </c:pt>
                <c:pt idx="1832">
                  <c:v>9530.4609999999993</c:v>
                </c:pt>
                <c:pt idx="1833">
                  <c:v>8635.6190000000006</c:v>
                </c:pt>
                <c:pt idx="1834">
                  <c:v>7655.0069999999996</c:v>
                </c:pt>
                <c:pt idx="1835">
                  <c:v>8018.6369999999997</c:v>
                </c:pt>
                <c:pt idx="1836">
                  <c:v>6209.7979999999998</c:v>
                </c:pt>
                <c:pt idx="1837">
                  <c:v>6657.8950000000004</c:v>
                </c:pt>
                <c:pt idx="1838">
                  <c:v>4609.7290000000003</c:v>
                </c:pt>
                <c:pt idx="1839">
                  <c:v>3387.076</c:v>
                </c:pt>
                <c:pt idx="1840">
                  <c:v>1693.8720000000001</c:v>
                </c:pt>
                <c:pt idx="1841">
                  <c:v>3473.665</c:v>
                </c:pt>
                <c:pt idx="1842">
                  <c:v>5418.6890000000003</c:v>
                </c:pt>
                <c:pt idx="1843">
                  <c:v>6940.8980000000001</c:v>
                </c:pt>
                <c:pt idx="1844">
                  <c:v>5516.8429999999998</c:v>
                </c:pt>
                <c:pt idx="1845">
                  <c:v>6198.6989999999996</c:v>
                </c:pt>
                <c:pt idx="1846">
                  <c:v>5598.8040000000001</c:v>
                </c:pt>
                <c:pt idx="1847">
                  <c:v>4255.9229999999998</c:v>
                </c:pt>
                <c:pt idx="1848">
                  <c:v>6471.6670000000004</c:v>
                </c:pt>
                <c:pt idx="1849">
                  <c:v>7010.2650000000003</c:v>
                </c:pt>
                <c:pt idx="1850">
                  <c:v>7260.7889999999998</c:v>
                </c:pt>
                <c:pt idx="1851">
                  <c:v>6184.5919999999996</c:v>
                </c:pt>
                <c:pt idx="1852">
                  <c:v>4637.8130000000001</c:v>
                </c:pt>
                <c:pt idx="1853">
                  <c:v>4402.1890000000003</c:v>
                </c:pt>
                <c:pt idx="1854">
                  <c:v>8366.8780000000006</c:v>
                </c:pt>
                <c:pt idx="1855">
                  <c:v>6408.1490000000003</c:v>
                </c:pt>
                <c:pt idx="1856">
                  <c:v>3769.837</c:v>
                </c:pt>
                <c:pt idx="1857">
                  <c:v>2582.6819999999998</c:v>
                </c:pt>
                <c:pt idx="1858">
                  <c:v>2720.2089999999998</c:v>
                </c:pt>
                <c:pt idx="1859">
                  <c:v>5355.5550000000003</c:v>
                </c:pt>
                <c:pt idx="1860">
                  <c:v>0</c:v>
                </c:pt>
                <c:pt idx="1861">
                  <c:v>3500.2429999999999</c:v>
                </c:pt>
                <c:pt idx="1862">
                  <c:v>4360.152</c:v>
                </c:pt>
                <c:pt idx="1863">
                  <c:v>5241.2039999999997</c:v>
                </c:pt>
                <c:pt idx="1864">
                  <c:v>3296.8229999999999</c:v>
                </c:pt>
                <c:pt idx="1865">
                  <c:v>4900.2079999999996</c:v>
                </c:pt>
                <c:pt idx="1866">
                  <c:v>5512.1170000000002</c:v>
                </c:pt>
                <c:pt idx="1867">
                  <c:v>4054.203</c:v>
                </c:pt>
                <c:pt idx="1868">
                  <c:v>7265.4759999999997</c:v>
                </c:pt>
                <c:pt idx="1869">
                  <c:v>4068.973</c:v>
                </c:pt>
                <c:pt idx="1870">
                  <c:v>5784.9049999999997</c:v>
                </c:pt>
                <c:pt idx="1871">
                  <c:v>4998.0959999999995</c:v>
                </c:pt>
                <c:pt idx="1872">
                  <c:v>2515.8739999999998</c:v>
                </c:pt>
                <c:pt idx="1873">
                  <c:v>2577.0079999999998</c:v>
                </c:pt>
                <c:pt idx="1874">
                  <c:v>3874.2150000000001</c:v>
                </c:pt>
                <c:pt idx="1875">
                  <c:v>3483.24</c:v>
                </c:pt>
                <c:pt idx="1876">
                  <c:v>4642.1509999999998</c:v>
                </c:pt>
                <c:pt idx="1877">
                  <c:v>4296.6570000000002</c:v>
                </c:pt>
                <c:pt idx="1878">
                  <c:v>4170.2929999999997</c:v>
                </c:pt>
                <c:pt idx="1879">
                  <c:v>2201.6060000000002</c:v>
                </c:pt>
                <c:pt idx="1880">
                  <c:v>5400.4170000000004</c:v>
                </c:pt>
                <c:pt idx="1881">
                  <c:v>4776.2070000000003</c:v>
                </c:pt>
                <c:pt idx="1882">
                  <c:v>1966.1120000000001</c:v>
                </c:pt>
                <c:pt idx="1883">
                  <c:v>2087.6559999999999</c:v>
                </c:pt>
                <c:pt idx="1884">
                  <c:v>3214.5810000000001</c:v>
                </c:pt>
                <c:pt idx="1885">
                  <c:v>4395.9229999999998</c:v>
                </c:pt>
                <c:pt idx="1886">
                  <c:v>4254.5770000000002</c:v>
                </c:pt>
                <c:pt idx="1887">
                  <c:v>5556.2190000000001</c:v>
                </c:pt>
                <c:pt idx="1888">
                  <c:v>5073.9030000000002</c:v>
                </c:pt>
                <c:pt idx="1889">
                  <c:v>8811.6810000000005</c:v>
                </c:pt>
                <c:pt idx="1890">
                  <c:v>6573.6809999999996</c:v>
                </c:pt>
                <c:pt idx="1891">
                  <c:v>5252.951</c:v>
                </c:pt>
                <c:pt idx="1892">
                  <c:v>4412.5990000000002</c:v>
                </c:pt>
                <c:pt idx="1893">
                  <c:v>1776.7429999999999</c:v>
                </c:pt>
                <c:pt idx="1894">
                  <c:v>2585.3649999999998</c:v>
                </c:pt>
                <c:pt idx="1895">
                  <c:v>2688.172</c:v>
                </c:pt>
                <c:pt idx="1896">
                  <c:v>3961.7829999999999</c:v>
                </c:pt>
                <c:pt idx="1897">
                  <c:v>3271.8969999999999</c:v>
                </c:pt>
                <c:pt idx="1898">
                  <c:v>2697.549</c:v>
                </c:pt>
                <c:pt idx="1899">
                  <c:v>3951.873</c:v>
                </c:pt>
                <c:pt idx="1900">
                  <c:v>2775.0250000000001</c:v>
                </c:pt>
                <c:pt idx="1901">
                  <c:v>3155.15</c:v>
                </c:pt>
                <c:pt idx="1902">
                  <c:v>2547.8470000000002</c:v>
                </c:pt>
                <c:pt idx="1903">
                  <c:v>4103.82</c:v>
                </c:pt>
                <c:pt idx="1904">
                  <c:v>4177.7929999999997</c:v>
                </c:pt>
                <c:pt idx="1905">
                  <c:v>6147.65</c:v>
                </c:pt>
                <c:pt idx="1906">
                  <c:v>5863.1530000000002</c:v>
                </c:pt>
                <c:pt idx="1907">
                  <c:v>5347.8509999999997</c:v>
                </c:pt>
                <c:pt idx="1908">
                  <c:v>5077.7920000000004</c:v>
                </c:pt>
                <c:pt idx="1909">
                  <c:v>2164.326</c:v>
                </c:pt>
                <c:pt idx="1910">
                  <c:v>2129.549</c:v>
                </c:pt>
                <c:pt idx="1911">
                  <c:v>4591.4989999999998</c:v>
                </c:pt>
                <c:pt idx="1912">
                  <c:v>5888.53</c:v>
                </c:pt>
                <c:pt idx="1913">
                  <c:v>4671.2700000000004</c:v>
                </c:pt>
                <c:pt idx="1914">
                  <c:v>1288.7249999999999</c:v>
                </c:pt>
                <c:pt idx="1915">
                  <c:v>1914.269</c:v>
                </c:pt>
                <c:pt idx="1916">
                  <c:v>1951.16</c:v>
                </c:pt>
                <c:pt idx="1917">
                  <c:v>1938.232</c:v>
                </c:pt>
                <c:pt idx="1918">
                  <c:v>1416.3409999999999</c:v>
                </c:pt>
                <c:pt idx="1919">
                  <c:v>1258.5889999999999</c:v>
                </c:pt>
                <c:pt idx="1920">
                  <c:v>3559.348</c:v>
                </c:pt>
                <c:pt idx="1921">
                  <c:v>4329.3100000000004</c:v>
                </c:pt>
                <c:pt idx="1922">
                  <c:v>2039.8030000000001</c:v>
                </c:pt>
                <c:pt idx="1923">
                  <c:v>5939.42</c:v>
                </c:pt>
                <c:pt idx="1924">
                  <c:v>2983.145</c:v>
                </c:pt>
                <c:pt idx="1925">
                  <c:v>3328.875</c:v>
                </c:pt>
                <c:pt idx="1926">
                  <c:v>3831.0819999999999</c:v>
                </c:pt>
                <c:pt idx="1927">
                  <c:v>1431.241</c:v>
                </c:pt>
                <c:pt idx="1928">
                  <c:v>3369.221</c:v>
                </c:pt>
                <c:pt idx="1929">
                  <c:v>2271.12</c:v>
                </c:pt>
                <c:pt idx="1930">
                  <c:v>2059.9169999999999</c:v>
                </c:pt>
                <c:pt idx="1931">
                  <c:v>1748.4390000000001</c:v>
                </c:pt>
                <c:pt idx="1932">
                  <c:v>2591.9369999999999</c:v>
                </c:pt>
                <c:pt idx="1933">
                  <c:v>4943.6890000000003</c:v>
                </c:pt>
                <c:pt idx="1934">
                  <c:v>4711.3729999999996</c:v>
                </c:pt>
                <c:pt idx="1935">
                  <c:v>4882.1059999999998</c:v>
                </c:pt>
                <c:pt idx="1936">
                  <c:v>2398.7269999999999</c:v>
                </c:pt>
                <c:pt idx="1937">
                  <c:v>3026.5210000000002</c:v>
                </c:pt>
                <c:pt idx="1938">
                  <c:v>4308.6639999999998</c:v>
                </c:pt>
                <c:pt idx="1939">
                  <c:v>5555.7070000000003</c:v>
                </c:pt>
                <c:pt idx="1940">
                  <c:v>3108.3820000000001</c:v>
                </c:pt>
                <c:pt idx="1941">
                  <c:v>1901.9780000000001</c:v>
                </c:pt>
                <c:pt idx="1942">
                  <c:v>4856.6170000000002</c:v>
                </c:pt>
                <c:pt idx="1943">
                  <c:v>3507.0129999999999</c:v>
                </c:pt>
                <c:pt idx="1944">
                  <c:v>3252.85</c:v>
                </c:pt>
                <c:pt idx="1945">
                  <c:v>2618.241</c:v>
                </c:pt>
                <c:pt idx="1946">
                  <c:v>2084.5720000000001</c:v>
                </c:pt>
                <c:pt idx="1947">
                  <c:v>3106.3890000000001</c:v>
                </c:pt>
                <c:pt idx="1948">
                  <c:v>3939.154</c:v>
                </c:pt>
                <c:pt idx="1949">
                  <c:v>3936.848</c:v>
                </c:pt>
                <c:pt idx="1950">
                  <c:v>3041.5</c:v>
                </c:pt>
                <c:pt idx="1951">
                  <c:v>4306.67</c:v>
                </c:pt>
                <c:pt idx="1952">
                  <c:v>5204.6760000000004</c:v>
                </c:pt>
                <c:pt idx="1953">
                  <c:v>5238.59</c:v>
                </c:pt>
                <c:pt idx="1954">
                  <c:v>4964.3119999999999</c:v>
                </c:pt>
                <c:pt idx="1955">
                  <c:v>3978.9</c:v>
                </c:pt>
                <c:pt idx="1956">
                  <c:v>5279.1559999999999</c:v>
                </c:pt>
                <c:pt idx="1957">
                  <c:v>6114.0389999999998</c:v>
                </c:pt>
                <c:pt idx="1958">
                  <c:v>5988.1049999999996</c:v>
                </c:pt>
                <c:pt idx="1959">
                  <c:v>7020.1189999999997</c:v>
                </c:pt>
                <c:pt idx="1960">
                  <c:v>5075.768</c:v>
                </c:pt>
                <c:pt idx="1961">
                  <c:v>5570.4110000000001</c:v>
                </c:pt>
                <c:pt idx="1962">
                  <c:v>4106.9740000000002</c:v>
                </c:pt>
                <c:pt idx="1963">
                  <c:v>3284.13</c:v>
                </c:pt>
                <c:pt idx="1964">
                  <c:v>5879.5749999999998</c:v>
                </c:pt>
                <c:pt idx="1965">
                  <c:v>5143.7160000000003</c:v>
                </c:pt>
                <c:pt idx="1966">
                  <c:v>5560.5150000000003</c:v>
                </c:pt>
                <c:pt idx="1967">
                  <c:v>3477.2069999999999</c:v>
                </c:pt>
                <c:pt idx="1968">
                  <c:v>4122.68</c:v>
                </c:pt>
                <c:pt idx="1969">
                  <c:v>3361.944</c:v>
                </c:pt>
                <c:pt idx="1970">
                  <c:v>5303.67</c:v>
                </c:pt>
                <c:pt idx="1971">
                  <c:v>2905.19</c:v>
                </c:pt>
                <c:pt idx="1972">
                  <c:v>3326.3490000000002</c:v>
                </c:pt>
                <c:pt idx="1973">
                  <c:v>4075.3440000000001</c:v>
                </c:pt>
                <c:pt idx="1974">
                  <c:v>1871.4269999999999</c:v>
                </c:pt>
                <c:pt idx="1975">
                  <c:v>2479.4630000000002</c:v>
                </c:pt>
                <c:pt idx="1976">
                  <c:v>3836.232</c:v>
                </c:pt>
                <c:pt idx="1977">
                  <c:v>3660.7370000000001</c:v>
                </c:pt>
                <c:pt idx="1978">
                  <c:v>3779.26</c:v>
                </c:pt>
                <c:pt idx="1979">
                  <c:v>2373.0880000000002</c:v>
                </c:pt>
                <c:pt idx="1980">
                  <c:v>3558.0650000000001</c:v>
                </c:pt>
                <c:pt idx="1981">
                  <c:v>2853.415</c:v>
                </c:pt>
                <c:pt idx="1982">
                  <c:v>2949.096</c:v>
                </c:pt>
                <c:pt idx="1983">
                  <c:v>4932.549</c:v>
                </c:pt>
                <c:pt idx="1984">
                  <c:v>1895.229</c:v>
                </c:pt>
                <c:pt idx="1985">
                  <c:v>2284.5189999999998</c:v>
                </c:pt>
                <c:pt idx="1986">
                  <c:v>3818.8429999999998</c:v>
                </c:pt>
                <c:pt idx="1987">
                  <c:v>3392.098</c:v>
                </c:pt>
                <c:pt idx="1988">
                  <c:v>1808.8330000000001</c:v>
                </c:pt>
                <c:pt idx="1989">
                  <c:v>3333.1129999999998</c:v>
                </c:pt>
                <c:pt idx="1990">
                  <c:v>2629.2719999999999</c:v>
                </c:pt>
                <c:pt idx="1991">
                  <c:v>3153.2449999999999</c:v>
                </c:pt>
                <c:pt idx="1992">
                  <c:v>2109.442</c:v>
                </c:pt>
                <c:pt idx="1993">
                  <c:v>1337.7090000000001</c:v>
                </c:pt>
                <c:pt idx="1994">
                  <c:v>2044.86</c:v>
                </c:pt>
                <c:pt idx="1995">
                  <c:v>2180.9229999999998</c:v>
                </c:pt>
                <c:pt idx="1996">
                  <c:v>2324.9720000000002</c:v>
                </c:pt>
                <c:pt idx="1997">
                  <c:v>2187.6410000000001</c:v>
                </c:pt>
                <c:pt idx="1998">
                  <c:v>5564.357</c:v>
                </c:pt>
                <c:pt idx="1999">
                  <c:v>4621.0940000000001</c:v>
                </c:pt>
                <c:pt idx="2000">
                  <c:v>3587.4670000000001</c:v>
                </c:pt>
                <c:pt idx="2001">
                  <c:v>4640.3959999999997</c:v>
                </c:pt>
                <c:pt idx="2002">
                  <c:v>4439.1210000000001</c:v>
                </c:pt>
                <c:pt idx="2003">
                  <c:v>3454.4769999999999</c:v>
                </c:pt>
                <c:pt idx="2004">
                  <c:v>2903.3690000000001</c:v>
                </c:pt>
                <c:pt idx="2005">
                  <c:v>1991.702</c:v>
                </c:pt>
                <c:pt idx="2006">
                  <c:v>3328.7710000000002</c:v>
                </c:pt>
                <c:pt idx="2007">
                  <c:v>2312.002</c:v>
                </c:pt>
                <c:pt idx="2008">
                  <c:v>652.43309999999997</c:v>
                </c:pt>
                <c:pt idx="2009">
                  <c:v>4871.7280000000001</c:v>
                </c:pt>
                <c:pt idx="2010">
                  <c:v>4667.8389999999999</c:v>
                </c:pt>
                <c:pt idx="2011">
                  <c:v>2997.9079999999999</c:v>
                </c:pt>
                <c:pt idx="2012">
                  <c:v>2884.9209999999998</c:v>
                </c:pt>
                <c:pt idx="2013">
                  <c:v>5830.527</c:v>
                </c:pt>
                <c:pt idx="2014">
                  <c:v>4038.1060000000002</c:v>
                </c:pt>
                <c:pt idx="2015">
                  <c:v>7957.0940000000001</c:v>
                </c:pt>
                <c:pt idx="2016">
                  <c:v>6205.1059999999998</c:v>
                </c:pt>
                <c:pt idx="2017">
                  <c:v>3150.3710000000001</c:v>
                </c:pt>
                <c:pt idx="2018">
                  <c:v>2348.4169999999999</c:v>
                </c:pt>
                <c:pt idx="2019">
                  <c:v>2085.3290000000002</c:v>
                </c:pt>
                <c:pt idx="2020">
                  <c:v>3094.7620000000002</c:v>
                </c:pt>
                <c:pt idx="2021">
                  <c:v>4621.2160000000003</c:v>
                </c:pt>
                <c:pt idx="2022">
                  <c:v>3042.5030000000002</c:v>
                </c:pt>
                <c:pt idx="2023">
                  <c:v>2978.3049999999998</c:v>
                </c:pt>
                <c:pt idx="2024">
                  <c:v>5115.0309999999999</c:v>
                </c:pt>
                <c:pt idx="2025">
                  <c:v>3147.4609999999998</c:v>
                </c:pt>
                <c:pt idx="2026">
                  <c:v>3911.5830000000001</c:v>
                </c:pt>
                <c:pt idx="2027">
                  <c:v>3870.4810000000002</c:v>
                </c:pt>
                <c:pt idx="2028">
                  <c:v>4877.3630000000003</c:v>
                </c:pt>
                <c:pt idx="2029">
                  <c:v>4565.692</c:v>
                </c:pt>
                <c:pt idx="2030">
                  <c:v>3291.4920000000002</c:v>
                </c:pt>
                <c:pt idx="2031">
                  <c:v>3466.9409999999998</c:v>
                </c:pt>
                <c:pt idx="2032">
                  <c:v>3114.5990000000002</c:v>
                </c:pt>
                <c:pt idx="2033">
                  <c:v>3551.5880000000002</c:v>
                </c:pt>
                <c:pt idx="2034">
                  <c:v>4692.8379999999997</c:v>
                </c:pt>
                <c:pt idx="2035">
                  <c:v>4523.96</c:v>
                </c:pt>
                <c:pt idx="2036">
                  <c:v>3404.3879999999999</c:v>
                </c:pt>
                <c:pt idx="2037">
                  <c:v>2583.3969999999999</c:v>
                </c:pt>
                <c:pt idx="2038">
                  <c:v>2316.0509999999999</c:v>
                </c:pt>
                <c:pt idx="2039">
                  <c:v>2201.1080000000002</c:v>
                </c:pt>
                <c:pt idx="2040">
                  <c:v>3223.6709999999998</c:v>
                </c:pt>
                <c:pt idx="2041">
                  <c:v>2510.7089999999998</c:v>
                </c:pt>
                <c:pt idx="2042">
                  <c:v>3227.4969999999998</c:v>
                </c:pt>
                <c:pt idx="2043">
                  <c:v>2364.5010000000002</c:v>
                </c:pt>
                <c:pt idx="2044">
                  <c:v>1856.2719999999999</c:v>
                </c:pt>
                <c:pt idx="2045">
                  <c:v>1655.9110000000001</c:v>
                </c:pt>
                <c:pt idx="2046">
                  <c:v>4423.2749999999996</c:v>
                </c:pt>
                <c:pt idx="2047">
                  <c:v>4243.43</c:v>
                </c:pt>
                <c:pt idx="2048">
                  <c:v>2332.0630000000001</c:v>
                </c:pt>
                <c:pt idx="2049">
                  <c:v>1525.932</c:v>
                </c:pt>
                <c:pt idx="2050">
                  <c:v>1940.2139999999999</c:v>
                </c:pt>
                <c:pt idx="2051">
                  <c:v>1973.4870000000001</c:v>
                </c:pt>
                <c:pt idx="2052">
                  <c:v>4394.6639999999998</c:v>
                </c:pt>
                <c:pt idx="2053">
                  <c:v>5159.8890000000001</c:v>
                </c:pt>
                <c:pt idx="2054">
                  <c:v>1141.5050000000001</c:v>
                </c:pt>
                <c:pt idx="2055">
                  <c:v>583.32219999999995</c:v>
                </c:pt>
                <c:pt idx="2056">
                  <c:v>1165.47</c:v>
                </c:pt>
                <c:pt idx="2057">
                  <c:v>2002.249</c:v>
                </c:pt>
                <c:pt idx="2058">
                  <c:v>2534.3000000000002</c:v>
                </c:pt>
                <c:pt idx="2059">
                  <c:v>2447.2199999999998</c:v>
                </c:pt>
                <c:pt idx="2060">
                  <c:v>1814.595</c:v>
                </c:pt>
                <c:pt idx="2061">
                  <c:v>2769.268</c:v>
                </c:pt>
                <c:pt idx="2062">
                  <c:v>1986.625</c:v>
                </c:pt>
                <c:pt idx="2063">
                  <c:v>1936.2529999999999</c:v>
                </c:pt>
                <c:pt idx="2064">
                  <c:v>2655.018</c:v>
                </c:pt>
                <c:pt idx="2065">
                  <c:v>2163.8919999999998</c:v>
                </c:pt>
                <c:pt idx="2066">
                  <c:v>4602.2299999999996</c:v>
                </c:pt>
                <c:pt idx="2067">
                  <c:v>4711.6719999999996</c:v>
                </c:pt>
                <c:pt idx="2068">
                  <c:v>5564.7280000000001</c:v>
                </c:pt>
                <c:pt idx="2069">
                  <c:v>4655.433</c:v>
                </c:pt>
                <c:pt idx="2070">
                  <c:v>4931.201</c:v>
                </c:pt>
                <c:pt idx="2071">
                  <c:v>3328.9319999999998</c:v>
                </c:pt>
                <c:pt idx="2072">
                  <c:v>2364.598</c:v>
                </c:pt>
                <c:pt idx="2073">
                  <c:v>3584.6860000000001</c:v>
                </c:pt>
                <c:pt idx="2074">
                  <c:v>3687.2240000000002</c:v>
                </c:pt>
                <c:pt idx="2075">
                  <c:v>2414.6619999999998</c:v>
                </c:pt>
                <c:pt idx="2076">
                  <c:v>1914.902</c:v>
                </c:pt>
                <c:pt idx="2077">
                  <c:v>2670.8980000000001</c:v>
                </c:pt>
                <c:pt idx="2078">
                  <c:v>2545.9059999999999</c:v>
                </c:pt>
                <c:pt idx="2079">
                  <c:v>2573.9780000000001</c:v>
                </c:pt>
                <c:pt idx="2080">
                  <c:v>2697.2689999999998</c:v>
                </c:pt>
                <c:pt idx="2081">
                  <c:v>2931.402</c:v>
                </c:pt>
                <c:pt idx="2082">
                  <c:v>2051.62</c:v>
                </c:pt>
                <c:pt idx="2083">
                  <c:v>2065.8290000000002</c:v>
                </c:pt>
                <c:pt idx="2084">
                  <c:v>5185.857</c:v>
                </c:pt>
                <c:pt idx="2085">
                  <c:v>1468.229</c:v>
                </c:pt>
                <c:pt idx="2086">
                  <c:v>1620.8620000000001</c:v>
                </c:pt>
                <c:pt idx="2087">
                  <c:v>2633.2060000000001</c:v>
                </c:pt>
                <c:pt idx="2088">
                  <c:v>2184.9989999999998</c:v>
                </c:pt>
                <c:pt idx="2089">
                  <c:v>1797.2539999999999</c:v>
                </c:pt>
                <c:pt idx="2090">
                  <c:v>2685.77</c:v>
                </c:pt>
                <c:pt idx="2091">
                  <c:v>3047.9349999999999</c:v>
                </c:pt>
                <c:pt idx="2092">
                  <c:v>2581.3310000000001</c:v>
                </c:pt>
                <c:pt idx="2093">
                  <c:v>3488.5349999999999</c:v>
                </c:pt>
                <c:pt idx="2094">
                  <c:v>2431.009</c:v>
                </c:pt>
                <c:pt idx="2095">
                  <c:v>2412.712</c:v>
                </c:pt>
                <c:pt idx="2096">
                  <c:v>1995.8620000000001</c:v>
                </c:pt>
                <c:pt idx="2097">
                  <c:v>1106.18</c:v>
                </c:pt>
                <c:pt idx="2098">
                  <c:v>1730.309</c:v>
                </c:pt>
                <c:pt idx="2099">
                  <c:v>1761.203</c:v>
                </c:pt>
                <c:pt idx="2100">
                  <c:v>5508.6710000000003</c:v>
                </c:pt>
                <c:pt idx="2101">
                  <c:v>8063.83</c:v>
                </c:pt>
                <c:pt idx="2102">
                  <c:v>7690.7960000000003</c:v>
                </c:pt>
                <c:pt idx="2103">
                  <c:v>2609.7489999999998</c:v>
                </c:pt>
                <c:pt idx="2104">
                  <c:v>4065.53</c:v>
                </c:pt>
                <c:pt idx="2105">
                  <c:v>4535.5919999999996</c:v>
                </c:pt>
                <c:pt idx="2106">
                  <c:v>1789.2560000000001</c:v>
                </c:pt>
                <c:pt idx="2107">
                  <c:v>2822.0630000000001</c:v>
                </c:pt>
                <c:pt idx="2108">
                  <c:v>4781.8249999999998</c:v>
                </c:pt>
                <c:pt idx="2109">
                  <c:v>1880.27</c:v>
                </c:pt>
                <c:pt idx="2110">
                  <c:v>2517.0430000000001</c:v>
                </c:pt>
                <c:pt idx="2111">
                  <c:v>1236.778</c:v>
                </c:pt>
                <c:pt idx="2112">
                  <c:v>2248.3029999999999</c:v>
                </c:pt>
                <c:pt idx="2113">
                  <c:v>1402.7429999999999</c:v>
                </c:pt>
                <c:pt idx="2114">
                  <c:v>1207.3489999999999</c:v>
                </c:pt>
                <c:pt idx="2115">
                  <c:v>1734.4939999999999</c:v>
                </c:pt>
                <c:pt idx="2116">
                  <c:v>3440.0639999999999</c:v>
                </c:pt>
                <c:pt idx="2117">
                  <c:v>3014.0659999999998</c:v>
                </c:pt>
                <c:pt idx="2118">
                  <c:v>2077.326</c:v>
                </c:pt>
                <c:pt idx="2119">
                  <c:v>3869.779</c:v>
                </c:pt>
                <c:pt idx="2120">
                  <c:v>4151.7460000000001</c:v>
                </c:pt>
                <c:pt idx="2121">
                  <c:v>4092.2260000000001</c:v>
                </c:pt>
                <c:pt idx="2122">
                  <c:v>3880.2</c:v>
                </c:pt>
                <c:pt idx="2123">
                  <c:v>2915.6309999999999</c:v>
                </c:pt>
                <c:pt idx="2124">
                  <c:v>2319.326</c:v>
                </c:pt>
                <c:pt idx="2125">
                  <c:v>4312.8370000000004</c:v>
                </c:pt>
                <c:pt idx="2126">
                  <c:v>4343.8559999999998</c:v>
                </c:pt>
                <c:pt idx="2127">
                  <c:v>2051.8420000000001</c:v>
                </c:pt>
                <c:pt idx="2128">
                  <c:v>0</c:v>
                </c:pt>
                <c:pt idx="2129">
                  <c:v>0</c:v>
                </c:pt>
                <c:pt idx="2130">
                  <c:v>5768.1660000000002</c:v>
                </c:pt>
                <c:pt idx="2131">
                  <c:v>0</c:v>
                </c:pt>
                <c:pt idx="2132">
                  <c:v>0</c:v>
                </c:pt>
                <c:pt idx="2133">
                  <c:v>0</c:v>
                </c:pt>
                <c:pt idx="2134">
                  <c:v>0</c:v>
                </c:pt>
                <c:pt idx="2135">
                  <c:v>0</c:v>
                </c:pt>
                <c:pt idx="2136">
                  <c:v>0</c:v>
                </c:pt>
                <c:pt idx="2137">
                  <c:v>0</c:v>
                </c:pt>
                <c:pt idx="2138">
                  <c:v>0</c:v>
                </c:pt>
                <c:pt idx="2139">
                  <c:v>7779.8360000000002</c:v>
                </c:pt>
                <c:pt idx="2140">
                  <c:v>3444.335</c:v>
                </c:pt>
                <c:pt idx="2141">
                  <c:v>2809.748</c:v>
                </c:pt>
                <c:pt idx="2142">
                  <c:v>3214.837</c:v>
                </c:pt>
                <c:pt idx="2143">
                  <c:v>3580.5320000000002</c:v>
                </c:pt>
                <c:pt idx="2144">
                  <c:v>6314.31</c:v>
                </c:pt>
                <c:pt idx="2145">
                  <c:v>4533.4290000000001</c:v>
                </c:pt>
                <c:pt idx="2146">
                  <c:v>1869.421</c:v>
                </c:pt>
                <c:pt idx="2147">
                  <c:v>2684.337</c:v>
                </c:pt>
                <c:pt idx="2148">
                  <c:v>1473.7170000000001</c:v>
                </c:pt>
                <c:pt idx="2149">
                  <c:v>2750.7359999999999</c:v>
                </c:pt>
                <c:pt idx="2150">
                  <c:v>5077.6639999999998</c:v>
                </c:pt>
                <c:pt idx="2151">
                  <c:v>2964.6350000000002</c:v>
                </c:pt>
                <c:pt idx="2152">
                  <c:v>3277.7179999999998</c:v>
                </c:pt>
                <c:pt idx="2153">
                  <c:v>3277.6770000000001</c:v>
                </c:pt>
                <c:pt idx="2154">
                  <c:v>3636.0349999999999</c:v>
                </c:pt>
                <c:pt idx="2155">
                  <c:v>5260.2640000000001</c:v>
                </c:pt>
                <c:pt idx="2156">
                  <c:v>3752</c:v>
                </c:pt>
                <c:pt idx="2157">
                  <c:v>2646.7130000000002</c:v>
                </c:pt>
                <c:pt idx="2158">
                  <c:v>3626.9059999999999</c:v>
                </c:pt>
                <c:pt idx="2159">
                  <c:v>4248.8050000000003</c:v>
                </c:pt>
                <c:pt idx="2160">
                  <c:v>3963.8209999999999</c:v>
                </c:pt>
                <c:pt idx="2161">
                  <c:v>3087.8719999999998</c:v>
                </c:pt>
                <c:pt idx="2162">
                  <c:v>5428.5469999999996</c:v>
                </c:pt>
                <c:pt idx="2163">
                  <c:v>5934.8220000000001</c:v>
                </c:pt>
                <c:pt idx="2164">
                  <c:v>5371.335</c:v>
                </c:pt>
                <c:pt idx="2165">
                  <c:v>4077.6439999999998</c:v>
                </c:pt>
                <c:pt idx="2166">
                  <c:v>4770.0209999999997</c:v>
                </c:pt>
                <c:pt idx="2167">
                  <c:v>1616.701</c:v>
                </c:pt>
                <c:pt idx="2168">
                  <c:v>7120.8559999999998</c:v>
                </c:pt>
                <c:pt idx="2169">
                  <c:v>6712.9970000000003</c:v>
                </c:pt>
                <c:pt idx="2170">
                  <c:v>5086.9380000000001</c:v>
                </c:pt>
                <c:pt idx="2171">
                  <c:v>3673.509</c:v>
                </c:pt>
                <c:pt idx="2172">
                  <c:v>4225.116</c:v>
                </c:pt>
                <c:pt idx="2173">
                  <c:v>4526.2879999999996</c:v>
                </c:pt>
                <c:pt idx="2174">
                  <c:v>4580.7330000000002</c:v>
                </c:pt>
                <c:pt idx="2175">
                  <c:v>5182.84</c:v>
                </c:pt>
                <c:pt idx="2176">
                  <c:v>4025.4569999999999</c:v>
                </c:pt>
                <c:pt idx="2177">
                  <c:v>4973.3530000000001</c:v>
                </c:pt>
                <c:pt idx="2178">
                  <c:v>3294.1350000000002</c:v>
                </c:pt>
                <c:pt idx="2179">
                  <c:v>3207.9229999999998</c:v>
                </c:pt>
                <c:pt idx="2180">
                  <c:v>3015.962</c:v>
                </c:pt>
                <c:pt idx="2181">
                  <c:v>3732.413</c:v>
                </c:pt>
                <c:pt idx="2182">
                  <c:v>6998.134</c:v>
                </c:pt>
                <c:pt idx="2183">
                  <c:v>3285.4209999999998</c:v>
                </c:pt>
                <c:pt idx="2184">
                  <c:v>4660.0060000000003</c:v>
                </c:pt>
                <c:pt idx="2185">
                  <c:v>3029.5309999999999</c:v>
                </c:pt>
                <c:pt idx="2186">
                  <c:v>5150.183</c:v>
                </c:pt>
                <c:pt idx="2187">
                  <c:v>1654.172</c:v>
                </c:pt>
                <c:pt idx="2188">
                  <c:v>2003.76</c:v>
                </c:pt>
                <c:pt idx="2189">
                  <c:v>2423.614</c:v>
                </c:pt>
                <c:pt idx="2190">
                  <c:v>3564.04</c:v>
                </c:pt>
              </c:numCache>
            </c:numRef>
          </c:yVal>
          <c:smooth val="1"/>
          <c:extLst>
            <c:ext xmlns:c16="http://schemas.microsoft.com/office/drawing/2014/chart" uri="{C3380CC4-5D6E-409C-BE32-E72D297353CC}">
              <c16:uniqueId val="{00000001-A079-4E29-8EFE-F9DD88A1FADD}"/>
            </c:ext>
          </c:extLst>
        </c:ser>
        <c:dLbls>
          <c:showLegendKey val="0"/>
          <c:showVal val="0"/>
          <c:showCatName val="0"/>
          <c:showSerName val="0"/>
          <c:showPercent val="0"/>
          <c:showBubbleSize val="0"/>
        </c:dLbls>
        <c:axId val="1473690288"/>
        <c:axId val="1473691248"/>
      </c:scatterChart>
      <c:valAx>
        <c:axId val="14736902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BR"/>
                  <a:t>Collection Stop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73691248"/>
        <c:crosses val="autoZero"/>
        <c:crossBetween val="midCat"/>
      </c:valAx>
      <c:valAx>
        <c:axId val="1473691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BR"/>
                  <a:t>Activity concentration µBq/m3</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736902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Comparison</a:t>
            </a:r>
            <a:r>
              <a:rPr lang="pt-BR" baseline="0"/>
              <a:t> Be-7 History BRP11 and CLP19</a:t>
            </a:r>
            <a:endParaRPr lang="pt-B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scatterChart>
        <c:scatterStyle val="smoothMarker"/>
        <c:varyColors val="0"/>
        <c:ser>
          <c:idx val="1"/>
          <c:order val="0"/>
          <c:tx>
            <c:v>BRP11</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'Comp ECP24 PAP50'!$A$3:$A$2193</c:f>
              <c:numCache>
                <c:formatCode>m/d/yyyy</c:formatCode>
                <c:ptCount val="21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42753</c:v>
                </c:pt>
                <c:pt idx="18">
                  <c:v>42754</c:v>
                </c:pt>
                <c:pt idx="19">
                  <c:v>42755</c:v>
                </c:pt>
                <c:pt idx="20">
                  <c:v>42756</c:v>
                </c:pt>
                <c:pt idx="21">
                  <c:v>42757</c:v>
                </c:pt>
                <c:pt idx="22">
                  <c:v>42758</c:v>
                </c:pt>
                <c:pt idx="23">
                  <c:v>42759</c:v>
                </c:pt>
                <c:pt idx="24">
                  <c:v>42760</c:v>
                </c:pt>
                <c:pt idx="25">
                  <c:v>42761</c:v>
                </c:pt>
                <c:pt idx="26">
                  <c:v>42762</c:v>
                </c:pt>
                <c:pt idx="27">
                  <c:v>42763</c:v>
                </c:pt>
                <c:pt idx="28">
                  <c:v>42764</c:v>
                </c:pt>
                <c:pt idx="29">
                  <c:v>42765</c:v>
                </c:pt>
                <c:pt idx="30">
                  <c:v>42766</c:v>
                </c:pt>
                <c:pt idx="31">
                  <c:v>42767</c:v>
                </c:pt>
                <c:pt idx="32">
                  <c:v>42768</c:v>
                </c:pt>
                <c:pt idx="33">
                  <c:v>42769</c:v>
                </c:pt>
                <c:pt idx="34">
                  <c:v>42770</c:v>
                </c:pt>
                <c:pt idx="35">
                  <c:v>42771</c:v>
                </c:pt>
                <c:pt idx="36">
                  <c:v>42772</c:v>
                </c:pt>
                <c:pt idx="37">
                  <c:v>42773</c:v>
                </c:pt>
                <c:pt idx="38">
                  <c:v>42774</c:v>
                </c:pt>
                <c:pt idx="39">
                  <c:v>42775</c:v>
                </c:pt>
                <c:pt idx="40">
                  <c:v>42776</c:v>
                </c:pt>
                <c:pt idx="41">
                  <c:v>42777</c:v>
                </c:pt>
                <c:pt idx="42">
                  <c:v>42778</c:v>
                </c:pt>
                <c:pt idx="43">
                  <c:v>42779</c:v>
                </c:pt>
                <c:pt idx="44">
                  <c:v>42780</c:v>
                </c:pt>
                <c:pt idx="45">
                  <c:v>42781</c:v>
                </c:pt>
                <c:pt idx="46">
                  <c:v>42782</c:v>
                </c:pt>
                <c:pt idx="47">
                  <c:v>42783</c:v>
                </c:pt>
                <c:pt idx="48">
                  <c:v>42784</c:v>
                </c:pt>
                <c:pt idx="49">
                  <c:v>42785</c:v>
                </c:pt>
                <c:pt idx="50">
                  <c:v>42786</c:v>
                </c:pt>
                <c:pt idx="51">
                  <c:v>42787</c:v>
                </c:pt>
                <c:pt idx="52">
                  <c:v>42788</c:v>
                </c:pt>
                <c:pt idx="53">
                  <c:v>42789</c:v>
                </c:pt>
                <c:pt idx="54">
                  <c:v>42790</c:v>
                </c:pt>
                <c:pt idx="55">
                  <c:v>42791</c:v>
                </c:pt>
                <c:pt idx="56">
                  <c:v>42792</c:v>
                </c:pt>
                <c:pt idx="57">
                  <c:v>42793</c:v>
                </c:pt>
                <c:pt idx="58">
                  <c:v>42794</c:v>
                </c:pt>
                <c:pt idx="59">
                  <c:v>42795</c:v>
                </c:pt>
                <c:pt idx="60">
                  <c:v>42796</c:v>
                </c:pt>
                <c:pt idx="61">
                  <c:v>42797</c:v>
                </c:pt>
                <c:pt idx="62">
                  <c:v>42798</c:v>
                </c:pt>
                <c:pt idx="63">
                  <c:v>42799</c:v>
                </c:pt>
                <c:pt idx="64">
                  <c:v>42800</c:v>
                </c:pt>
                <c:pt idx="65">
                  <c:v>42801</c:v>
                </c:pt>
                <c:pt idx="66">
                  <c:v>42802</c:v>
                </c:pt>
                <c:pt idx="67">
                  <c:v>42803</c:v>
                </c:pt>
                <c:pt idx="68">
                  <c:v>42804</c:v>
                </c:pt>
                <c:pt idx="69">
                  <c:v>42805</c:v>
                </c:pt>
                <c:pt idx="70">
                  <c:v>42806</c:v>
                </c:pt>
                <c:pt idx="71">
                  <c:v>42807</c:v>
                </c:pt>
                <c:pt idx="72">
                  <c:v>42808</c:v>
                </c:pt>
                <c:pt idx="73">
                  <c:v>42809</c:v>
                </c:pt>
                <c:pt idx="74">
                  <c:v>42810</c:v>
                </c:pt>
                <c:pt idx="75">
                  <c:v>42811</c:v>
                </c:pt>
                <c:pt idx="76">
                  <c:v>42812</c:v>
                </c:pt>
                <c:pt idx="77">
                  <c:v>42813</c:v>
                </c:pt>
                <c:pt idx="78">
                  <c:v>42814</c:v>
                </c:pt>
                <c:pt idx="79">
                  <c:v>42815</c:v>
                </c:pt>
                <c:pt idx="80">
                  <c:v>42816</c:v>
                </c:pt>
                <c:pt idx="81">
                  <c:v>42817</c:v>
                </c:pt>
                <c:pt idx="82">
                  <c:v>42818</c:v>
                </c:pt>
                <c:pt idx="83">
                  <c:v>42819</c:v>
                </c:pt>
                <c:pt idx="84">
                  <c:v>42820</c:v>
                </c:pt>
                <c:pt idx="85">
                  <c:v>42821</c:v>
                </c:pt>
                <c:pt idx="86">
                  <c:v>42822</c:v>
                </c:pt>
                <c:pt idx="87">
                  <c:v>42823</c:v>
                </c:pt>
                <c:pt idx="88">
                  <c:v>42824</c:v>
                </c:pt>
                <c:pt idx="89">
                  <c:v>42825</c:v>
                </c:pt>
                <c:pt idx="90">
                  <c:v>42826</c:v>
                </c:pt>
                <c:pt idx="91">
                  <c:v>42827</c:v>
                </c:pt>
                <c:pt idx="92">
                  <c:v>42828</c:v>
                </c:pt>
                <c:pt idx="93">
                  <c:v>42829</c:v>
                </c:pt>
                <c:pt idx="94">
                  <c:v>42830</c:v>
                </c:pt>
                <c:pt idx="95">
                  <c:v>42831</c:v>
                </c:pt>
                <c:pt idx="96">
                  <c:v>42832</c:v>
                </c:pt>
                <c:pt idx="97">
                  <c:v>42833</c:v>
                </c:pt>
                <c:pt idx="98">
                  <c:v>42834</c:v>
                </c:pt>
                <c:pt idx="99">
                  <c:v>42835</c:v>
                </c:pt>
                <c:pt idx="100">
                  <c:v>42836</c:v>
                </c:pt>
                <c:pt idx="101">
                  <c:v>42837</c:v>
                </c:pt>
                <c:pt idx="102">
                  <c:v>42838</c:v>
                </c:pt>
                <c:pt idx="103">
                  <c:v>42839</c:v>
                </c:pt>
                <c:pt idx="104">
                  <c:v>42840</c:v>
                </c:pt>
                <c:pt idx="105">
                  <c:v>42841</c:v>
                </c:pt>
                <c:pt idx="106">
                  <c:v>42842</c:v>
                </c:pt>
                <c:pt idx="107">
                  <c:v>42843</c:v>
                </c:pt>
                <c:pt idx="108">
                  <c:v>42844</c:v>
                </c:pt>
                <c:pt idx="109">
                  <c:v>42845</c:v>
                </c:pt>
                <c:pt idx="110">
                  <c:v>42846</c:v>
                </c:pt>
                <c:pt idx="111">
                  <c:v>42847</c:v>
                </c:pt>
                <c:pt idx="112">
                  <c:v>42848</c:v>
                </c:pt>
                <c:pt idx="113">
                  <c:v>42849</c:v>
                </c:pt>
                <c:pt idx="114">
                  <c:v>42850</c:v>
                </c:pt>
                <c:pt idx="115">
                  <c:v>42851</c:v>
                </c:pt>
                <c:pt idx="116">
                  <c:v>42852</c:v>
                </c:pt>
                <c:pt idx="117">
                  <c:v>42853</c:v>
                </c:pt>
                <c:pt idx="118">
                  <c:v>42854</c:v>
                </c:pt>
                <c:pt idx="119">
                  <c:v>42855</c:v>
                </c:pt>
                <c:pt idx="120">
                  <c:v>42856</c:v>
                </c:pt>
                <c:pt idx="121">
                  <c:v>42857</c:v>
                </c:pt>
                <c:pt idx="122">
                  <c:v>42858</c:v>
                </c:pt>
                <c:pt idx="123">
                  <c:v>42859</c:v>
                </c:pt>
                <c:pt idx="124">
                  <c:v>42860</c:v>
                </c:pt>
                <c:pt idx="125">
                  <c:v>42861</c:v>
                </c:pt>
                <c:pt idx="126">
                  <c:v>42862</c:v>
                </c:pt>
                <c:pt idx="127">
                  <c:v>42863</c:v>
                </c:pt>
                <c:pt idx="128">
                  <c:v>42864</c:v>
                </c:pt>
                <c:pt idx="129">
                  <c:v>42865</c:v>
                </c:pt>
                <c:pt idx="130">
                  <c:v>42866</c:v>
                </c:pt>
                <c:pt idx="131">
                  <c:v>42867</c:v>
                </c:pt>
                <c:pt idx="132">
                  <c:v>42868</c:v>
                </c:pt>
                <c:pt idx="133">
                  <c:v>42869</c:v>
                </c:pt>
                <c:pt idx="134">
                  <c:v>42870</c:v>
                </c:pt>
                <c:pt idx="135">
                  <c:v>42871</c:v>
                </c:pt>
                <c:pt idx="136">
                  <c:v>42872</c:v>
                </c:pt>
                <c:pt idx="137">
                  <c:v>42873</c:v>
                </c:pt>
                <c:pt idx="138">
                  <c:v>42874</c:v>
                </c:pt>
                <c:pt idx="139">
                  <c:v>42875</c:v>
                </c:pt>
                <c:pt idx="140">
                  <c:v>42876</c:v>
                </c:pt>
                <c:pt idx="141">
                  <c:v>42877</c:v>
                </c:pt>
                <c:pt idx="142">
                  <c:v>42878</c:v>
                </c:pt>
                <c:pt idx="143">
                  <c:v>42879</c:v>
                </c:pt>
                <c:pt idx="144">
                  <c:v>42880</c:v>
                </c:pt>
                <c:pt idx="145">
                  <c:v>42881</c:v>
                </c:pt>
                <c:pt idx="146">
                  <c:v>42882</c:v>
                </c:pt>
                <c:pt idx="147">
                  <c:v>42883</c:v>
                </c:pt>
                <c:pt idx="148">
                  <c:v>42884</c:v>
                </c:pt>
                <c:pt idx="149">
                  <c:v>42885</c:v>
                </c:pt>
                <c:pt idx="150">
                  <c:v>42886</c:v>
                </c:pt>
                <c:pt idx="151">
                  <c:v>42887</c:v>
                </c:pt>
                <c:pt idx="152">
                  <c:v>42888</c:v>
                </c:pt>
                <c:pt idx="153">
                  <c:v>42889</c:v>
                </c:pt>
                <c:pt idx="154">
                  <c:v>42890</c:v>
                </c:pt>
                <c:pt idx="155">
                  <c:v>42891</c:v>
                </c:pt>
                <c:pt idx="156">
                  <c:v>42892</c:v>
                </c:pt>
                <c:pt idx="157">
                  <c:v>42893</c:v>
                </c:pt>
                <c:pt idx="158">
                  <c:v>42894</c:v>
                </c:pt>
                <c:pt idx="159">
                  <c:v>42895</c:v>
                </c:pt>
                <c:pt idx="160">
                  <c:v>42896</c:v>
                </c:pt>
                <c:pt idx="161">
                  <c:v>42897</c:v>
                </c:pt>
                <c:pt idx="162">
                  <c:v>42898</c:v>
                </c:pt>
                <c:pt idx="163">
                  <c:v>42899</c:v>
                </c:pt>
                <c:pt idx="164">
                  <c:v>42900</c:v>
                </c:pt>
                <c:pt idx="165">
                  <c:v>42901</c:v>
                </c:pt>
                <c:pt idx="166">
                  <c:v>42902</c:v>
                </c:pt>
                <c:pt idx="167">
                  <c:v>42903</c:v>
                </c:pt>
                <c:pt idx="168">
                  <c:v>42904</c:v>
                </c:pt>
                <c:pt idx="169">
                  <c:v>42905</c:v>
                </c:pt>
                <c:pt idx="170">
                  <c:v>42906</c:v>
                </c:pt>
                <c:pt idx="171">
                  <c:v>42907</c:v>
                </c:pt>
                <c:pt idx="172">
                  <c:v>42908</c:v>
                </c:pt>
                <c:pt idx="173">
                  <c:v>42909</c:v>
                </c:pt>
                <c:pt idx="174">
                  <c:v>42910</c:v>
                </c:pt>
                <c:pt idx="175">
                  <c:v>42911</c:v>
                </c:pt>
                <c:pt idx="176">
                  <c:v>42912</c:v>
                </c:pt>
                <c:pt idx="177">
                  <c:v>42913</c:v>
                </c:pt>
                <c:pt idx="178">
                  <c:v>42914</c:v>
                </c:pt>
                <c:pt idx="179">
                  <c:v>42915</c:v>
                </c:pt>
                <c:pt idx="180">
                  <c:v>42916</c:v>
                </c:pt>
                <c:pt idx="181">
                  <c:v>42917</c:v>
                </c:pt>
                <c:pt idx="182">
                  <c:v>42918</c:v>
                </c:pt>
                <c:pt idx="183">
                  <c:v>42919</c:v>
                </c:pt>
                <c:pt idx="184">
                  <c:v>42920</c:v>
                </c:pt>
                <c:pt idx="185">
                  <c:v>42921</c:v>
                </c:pt>
                <c:pt idx="186">
                  <c:v>42922</c:v>
                </c:pt>
                <c:pt idx="187">
                  <c:v>42923</c:v>
                </c:pt>
                <c:pt idx="188">
                  <c:v>42924</c:v>
                </c:pt>
                <c:pt idx="189">
                  <c:v>42925</c:v>
                </c:pt>
                <c:pt idx="190">
                  <c:v>42926</c:v>
                </c:pt>
                <c:pt idx="191">
                  <c:v>42927</c:v>
                </c:pt>
                <c:pt idx="192">
                  <c:v>42928</c:v>
                </c:pt>
                <c:pt idx="193">
                  <c:v>42929</c:v>
                </c:pt>
                <c:pt idx="194">
                  <c:v>42930</c:v>
                </c:pt>
                <c:pt idx="195">
                  <c:v>42931</c:v>
                </c:pt>
                <c:pt idx="196">
                  <c:v>42932</c:v>
                </c:pt>
                <c:pt idx="197">
                  <c:v>42933</c:v>
                </c:pt>
                <c:pt idx="198">
                  <c:v>42934</c:v>
                </c:pt>
                <c:pt idx="199">
                  <c:v>42935</c:v>
                </c:pt>
                <c:pt idx="200">
                  <c:v>42936</c:v>
                </c:pt>
                <c:pt idx="201">
                  <c:v>42937</c:v>
                </c:pt>
                <c:pt idx="202">
                  <c:v>42938</c:v>
                </c:pt>
                <c:pt idx="203">
                  <c:v>42939</c:v>
                </c:pt>
                <c:pt idx="204">
                  <c:v>42940</c:v>
                </c:pt>
                <c:pt idx="205">
                  <c:v>42941</c:v>
                </c:pt>
                <c:pt idx="206">
                  <c:v>42942</c:v>
                </c:pt>
                <c:pt idx="207">
                  <c:v>42943</c:v>
                </c:pt>
                <c:pt idx="208">
                  <c:v>42944</c:v>
                </c:pt>
                <c:pt idx="209">
                  <c:v>42945</c:v>
                </c:pt>
                <c:pt idx="210">
                  <c:v>42946</c:v>
                </c:pt>
                <c:pt idx="211">
                  <c:v>42947</c:v>
                </c:pt>
                <c:pt idx="212">
                  <c:v>42948</c:v>
                </c:pt>
                <c:pt idx="213">
                  <c:v>42949</c:v>
                </c:pt>
                <c:pt idx="214">
                  <c:v>42950</c:v>
                </c:pt>
                <c:pt idx="215">
                  <c:v>42951</c:v>
                </c:pt>
                <c:pt idx="216">
                  <c:v>42952</c:v>
                </c:pt>
                <c:pt idx="217">
                  <c:v>42953</c:v>
                </c:pt>
                <c:pt idx="218">
                  <c:v>42954</c:v>
                </c:pt>
                <c:pt idx="219">
                  <c:v>42955</c:v>
                </c:pt>
                <c:pt idx="220">
                  <c:v>42956</c:v>
                </c:pt>
                <c:pt idx="221">
                  <c:v>42957</c:v>
                </c:pt>
                <c:pt idx="222">
                  <c:v>42958</c:v>
                </c:pt>
                <c:pt idx="223">
                  <c:v>42959</c:v>
                </c:pt>
                <c:pt idx="224">
                  <c:v>42960</c:v>
                </c:pt>
                <c:pt idx="225">
                  <c:v>42961</c:v>
                </c:pt>
                <c:pt idx="226">
                  <c:v>42962</c:v>
                </c:pt>
                <c:pt idx="227">
                  <c:v>42963</c:v>
                </c:pt>
                <c:pt idx="228">
                  <c:v>42964</c:v>
                </c:pt>
                <c:pt idx="229">
                  <c:v>42965</c:v>
                </c:pt>
                <c:pt idx="230">
                  <c:v>42966</c:v>
                </c:pt>
                <c:pt idx="231">
                  <c:v>42967</c:v>
                </c:pt>
                <c:pt idx="232">
                  <c:v>42968</c:v>
                </c:pt>
                <c:pt idx="233">
                  <c:v>42969</c:v>
                </c:pt>
                <c:pt idx="234">
                  <c:v>42970</c:v>
                </c:pt>
                <c:pt idx="235">
                  <c:v>42971</c:v>
                </c:pt>
                <c:pt idx="236">
                  <c:v>42972</c:v>
                </c:pt>
                <c:pt idx="237">
                  <c:v>42973</c:v>
                </c:pt>
                <c:pt idx="238">
                  <c:v>42974</c:v>
                </c:pt>
                <c:pt idx="239">
                  <c:v>42975</c:v>
                </c:pt>
                <c:pt idx="240">
                  <c:v>42976</c:v>
                </c:pt>
                <c:pt idx="241">
                  <c:v>42977</c:v>
                </c:pt>
                <c:pt idx="242">
                  <c:v>42978</c:v>
                </c:pt>
                <c:pt idx="243">
                  <c:v>42979</c:v>
                </c:pt>
                <c:pt idx="244">
                  <c:v>42980</c:v>
                </c:pt>
                <c:pt idx="245">
                  <c:v>42981</c:v>
                </c:pt>
                <c:pt idx="246">
                  <c:v>42982</c:v>
                </c:pt>
                <c:pt idx="247">
                  <c:v>42983</c:v>
                </c:pt>
                <c:pt idx="248">
                  <c:v>42984</c:v>
                </c:pt>
                <c:pt idx="249">
                  <c:v>42985</c:v>
                </c:pt>
                <c:pt idx="250">
                  <c:v>42986</c:v>
                </c:pt>
                <c:pt idx="251">
                  <c:v>42987</c:v>
                </c:pt>
                <c:pt idx="252">
                  <c:v>42988</c:v>
                </c:pt>
                <c:pt idx="253">
                  <c:v>42989</c:v>
                </c:pt>
                <c:pt idx="254">
                  <c:v>42990</c:v>
                </c:pt>
                <c:pt idx="255">
                  <c:v>42991</c:v>
                </c:pt>
                <c:pt idx="256">
                  <c:v>42992</c:v>
                </c:pt>
                <c:pt idx="257">
                  <c:v>42993</c:v>
                </c:pt>
                <c:pt idx="258">
                  <c:v>42994</c:v>
                </c:pt>
                <c:pt idx="259">
                  <c:v>42995</c:v>
                </c:pt>
                <c:pt idx="260">
                  <c:v>42996</c:v>
                </c:pt>
                <c:pt idx="261">
                  <c:v>42997</c:v>
                </c:pt>
                <c:pt idx="262">
                  <c:v>42998</c:v>
                </c:pt>
                <c:pt idx="263">
                  <c:v>42999</c:v>
                </c:pt>
                <c:pt idx="264">
                  <c:v>43000</c:v>
                </c:pt>
                <c:pt idx="265">
                  <c:v>43001</c:v>
                </c:pt>
                <c:pt idx="266">
                  <c:v>43002</c:v>
                </c:pt>
                <c:pt idx="267">
                  <c:v>43003</c:v>
                </c:pt>
                <c:pt idx="268">
                  <c:v>43004</c:v>
                </c:pt>
                <c:pt idx="269">
                  <c:v>43005</c:v>
                </c:pt>
                <c:pt idx="270">
                  <c:v>43006</c:v>
                </c:pt>
                <c:pt idx="271">
                  <c:v>43007</c:v>
                </c:pt>
                <c:pt idx="272">
                  <c:v>43008</c:v>
                </c:pt>
                <c:pt idx="273">
                  <c:v>43009</c:v>
                </c:pt>
                <c:pt idx="274">
                  <c:v>43010</c:v>
                </c:pt>
                <c:pt idx="275">
                  <c:v>43011</c:v>
                </c:pt>
                <c:pt idx="276">
                  <c:v>43012</c:v>
                </c:pt>
                <c:pt idx="277">
                  <c:v>43013</c:v>
                </c:pt>
                <c:pt idx="278">
                  <c:v>43014</c:v>
                </c:pt>
                <c:pt idx="279">
                  <c:v>43015</c:v>
                </c:pt>
                <c:pt idx="280">
                  <c:v>43016</c:v>
                </c:pt>
                <c:pt idx="281">
                  <c:v>43017</c:v>
                </c:pt>
                <c:pt idx="282">
                  <c:v>43018</c:v>
                </c:pt>
                <c:pt idx="283">
                  <c:v>43019</c:v>
                </c:pt>
                <c:pt idx="284">
                  <c:v>43020</c:v>
                </c:pt>
                <c:pt idx="285">
                  <c:v>43021</c:v>
                </c:pt>
                <c:pt idx="286">
                  <c:v>43022</c:v>
                </c:pt>
                <c:pt idx="287">
                  <c:v>43023</c:v>
                </c:pt>
                <c:pt idx="288">
                  <c:v>43024</c:v>
                </c:pt>
                <c:pt idx="289">
                  <c:v>43025</c:v>
                </c:pt>
                <c:pt idx="290">
                  <c:v>43026</c:v>
                </c:pt>
                <c:pt idx="291">
                  <c:v>43027</c:v>
                </c:pt>
                <c:pt idx="292">
                  <c:v>43028</c:v>
                </c:pt>
                <c:pt idx="293">
                  <c:v>43029</c:v>
                </c:pt>
                <c:pt idx="294">
                  <c:v>43030</c:v>
                </c:pt>
                <c:pt idx="295">
                  <c:v>43031</c:v>
                </c:pt>
                <c:pt idx="296">
                  <c:v>43032</c:v>
                </c:pt>
                <c:pt idx="297">
                  <c:v>43033</c:v>
                </c:pt>
                <c:pt idx="298">
                  <c:v>43034</c:v>
                </c:pt>
                <c:pt idx="299">
                  <c:v>43035</c:v>
                </c:pt>
                <c:pt idx="300">
                  <c:v>43036</c:v>
                </c:pt>
                <c:pt idx="301">
                  <c:v>43037</c:v>
                </c:pt>
                <c:pt idx="302">
                  <c:v>43038</c:v>
                </c:pt>
                <c:pt idx="303">
                  <c:v>43039</c:v>
                </c:pt>
                <c:pt idx="304">
                  <c:v>43040</c:v>
                </c:pt>
                <c:pt idx="305">
                  <c:v>43041</c:v>
                </c:pt>
                <c:pt idx="306">
                  <c:v>43042</c:v>
                </c:pt>
                <c:pt idx="307">
                  <c:v>43043</c:v>
                </c:pt>
                <c:pt idx="308">
                  <c:v>43044</c:v>
                </c:pt>
                <c:pt idx="309">
                  <c:v>43045</c:v>
                </c:pt>
                <c:pt idx="310">
                  <c:v>43046</c:v>
                </c:pt>
                <c:pt idx="311">
                  <c:v>43047</c:v>
                </c:pt>
                <c:pt idx="312">
                  <c:v>43048</c:v>
                </c:pt>
                <c:pt idx="313">
                  <c:v>43049</c:v>
                </c:pt>
                <c:pt idx="314">
                  <c:v>43050</c:v>
                </c:pt>
                <c:pt idx="315">
                  <c:v>43051</c:v>
                </c:pt>
                <c:pt idx="316">
                  <c:v>43052</c:v>
                </c:pt>
                <c:pt idx="317">
                  <c:v>43053</c:v>
                </c:pt>
                <c:pt idx="318">
                  <c:v>43054</c:v>
                </c:pt>
                <c:pt idx="319">
                  <c:v>43055</c:v>
                </c:pt>
                <c:pt idx="320">
                  <c:v>43056</c:v>
                </c:pt>
                <c:pt idx="321">
                  <c:v>43057</c:v>
                </c:pt>
                <c:pt idx="322">
                  <c:v>43058</c:v>
                </c:pt>
                <c:pt idx="323">
                  <c:v>43059</c:v>
                </c:pt>
                <c:pt idx="324">
                  <c:v>43060</c:v>
                </c:pt>
                <c:pt idx="325">
                  <c:v>43061</c:v>
                </c:pt>
                <c:pt idx="326">
                  <c:v>43062</c:v>
                </c:pt>
                <c:pt idx="327">
                  <c:v>43063</c:v>
                </c:pt>
                <c:pt idx="328">
                  <c:v>43064</c:v>
                </c:pt>
                <c:pt idx="329">
                  <c:v>43065</c:v>
                </c:pt>
                <c:pt idx="330">
                  <c:v>43066</c:v>
                </c:pt>
                <c:pt idx="331">
                  <c:v>43067</c:v>
                </c:pt>
                <c:pt idx="332">
                  <c:v>43068</c:v>
                </c:pt>
                <c:pt idx="333">
                  <c:v>43069</c:v>
                </c:pt>
                <c:pt idx="334">
                  <c:v>43070</c:v>
                </c:pt>
                <c:pt idx="335">
                  <c:v>43071</c:v>
                </c:pt>
                <c:pt idx="336">
                  <c:v>43072</c:v>
                </c:pt>
                <c:pt idx="337">
                  <c:v>43073</c:v>
                </c:pt>
                <c:pt idx="338">
                  <c:v>43074</c:v>
                </c:pt>
                <c:pt idx="339">
                  <c:v>43075</c:v>
                </c:pt>
                <c:pt idx="340">
                  <c:v>43076</c:v>
                </c:pt>
                <c:pt idx="341">
                  <c:v>43077</c:v>
                </c:pt>
                <c:pt idx="342">
                  <c:v>43078</c:v>
                </c:pt>
                <c:pt idx="343">
                  <c:v>43079</c:v>
                </c:pt>
                <c:pt idx="344">
                  <c:v>43080</c:v>
                </c:pt>
                <c:pt idx="345">
                  <c:v>43081</c:v>
                </c:pt>
                <c:pt idx="346">
                  <c:v>43082</c:v>
                </c:pt>
                <c:pt idx="347">
                  <c:v>43083</c:v>
                </c:pt>
                <c:pt idx="348">
                  <c:v>43084</c:v>
                </c:pt>
                <c:pt idx="349">
                  <c:v>43085</c:v>
                </c:pt>
                <c:pt idx="350">
                  <c:v>43086</c:v>
                </c:pt>
                <c:pt idx="351">
                  <c:v>43087</c:v>
                </c:pt>
                <c:pt idx="352">
                  <c:v>43088</c:v>
                </c:pt>
                <c:pt idx="353">
                  <c:v>43089</c:v>
                </c:pt>
                <c:pt idx="354">
                  <c:v>43090</c:v>
                </c:pt>
                <c:pt idx="355">
                  <c:v>43091</c:v>
                </c:pt>
                <c:pt idx="356">
                  <c:v>43092</c:v>
                </c:pt>
                <c:pt idx="357">
                  <c:v>43093</c:v>
                </c:pt>
                <c:pt idx="358">
                  <c:v>43094</c:v>
                </c:pt>
                <c:pt idx="359">
                  <c:v>43095</c:v>
                </c:pt>
                <c:pt idx="360">
                  <c:v>43096</c:v>
                </c:pt>
                <c:pt idx="361">
                  <c:v>43097</c:v>
                </c:pt>
                <c:pt idx="362">
                  <c:v>43098</c:v>
                </c:pt>
                <c:pt idx="363">
                  <c:v>43099</c:v>
                </c:pt>
                <c:pt idx="364">
                  <c:v>43100</c:v>
                </c:pt>
                <c:pt idx="365">
                  <c:v>43101</c:v>
                </c:pt>
                <c:pt idx="366">
                  <c:v>43102</c:v>
                </c:pt>
                <c:pt idx="367">
                  <c:v>43103</c:v>
                </c:pt>
                <c:pt idx="368">
                  <c:v>43104</c:v>
                </c:pt>
                <c:pt idx="369">
                  <c:v>43105</c:v>
                </c:pt>
                <c:pt idx="370">
                  <c:v>43106</c:v>
                </c:pt>
                <c:pt idx="371">
                  <c:v>43107</c:v>
                </c:pt>
                <c:pt idx="372">
                  <c:v>43108</c:v>
                </c:pt>
                <c:pt idx="373">
                  <c:v>43109</c:v>
                </c:pt>
                <c:pt idx="374">
                  <c:v>43110</c:v>
                </c:pt>
                <c:pt idx="375">
                  <c:v>43111</c:v>
                </c:pt>
                <c:pt idx="376">
                  <c:v>43112</c:v>
                </c:pt>
                <c:pt idx="377">
                  <c:v>43113</c:v>
                </c:pt>
                <c:pt idx="378">
                  <c:v>43114</c:v>
                </c:pt>
                <c:pt idx="379">
                  <c:v>43115</c:v>
                </c:pt>
                <c:pt idx="380">
                  <c:v>43116</c:v>
                </c:pt>
                <c:pt idx="381">
                  <c:v>43117</c:v>
                </c:pt>
                <c:pt idx="382">
                  <c:v>43118</c:v>
                </c:pt>
                <c:pt idx="383">
                  <c:v>43119</c:v>
                </c:pt>
                <c:pt idx="384">
                  <c:v>43120</c:v>
                </c:pt>
                <c:pt idx="385">
                  <c:v>43121</c:v>
                </c:pt>
                <c:pt idx="386">
                  <c:v>43122</c:v>
                </c:pt>
                <c:pt idx="387">
                  <c:v>43123</c:v>
                </c:pt>
                <c:pt idx="388">
                  <c:v>43124</c:v>
                </c:pt>
                <c:pt idx="389">
                  <c:v>43125</c:v>
                </c:pt>
                <c:pt idx="390">
                  <c:v>43126</c:v>
                </c:pt>
                <c:pt idx="391">
                  <c:v>43127</c:v>
                </c:pt>
                <c:pt idx="392">
                  <c:v>43128</c:v>
                </c:pt>
                <c:pt idx="393">
                  <c:v>43129</c:v>
                </c:pt>
                <c:pt idx="394">
                  <c:v>43130</c:v>
                </c:pt>
                <c:pt idx="395">
                  <c:v>43131</c:v>
                </c:pt>
                <c:pt idx="396">
                  <c:v>43132</c:v>
                </c:pt>
                <c:pt idx="397">
                  <c:v>43133</c:v>
                </c:pt>
                <c:pt idx="398">
                  <c:v>43134</c:v>
                </c:pt>
                <c:pt idx="399">
                  <c:v>43135</c:v>
                </c:pt>
                <c:pt idx="400">
                  <c:v>43136</c:v>
                </c:pt>
                <c:pt idx="401">
                  <c:v>43137</c:v>
                </c:pt>
                <c:pt idx="402">
                  <c:v>43138</c:v>
                </c:pt>
                <c:pt idx="403">
                  <c:v>43139</c:v>
                </c:pt>
                <c:pt idx="404">
                  <c:v>43140</c:v>
                </c:pt>
                <c:pt idx="405">
                  <c:v>43141</c:v>
                </c:pt>
                <c:pt idx="406">
                  <c:v>43142</c:v>
                </c:pt>
                <c:pt idx="407">
                  <c:v>43143</c:v>
                </c:pt>
                <c:pt idx="408">
                  <c:v>43144</c:v>
                </c:pt>
                <c:pt idx="409">
                  <c:v>43145</c:v>
                </c:pt>
                <c:pt idx="410">
                  <c:v>43146</c:v>
                </c:pt>
                <c:pt idx="411">
                  <c:v>43147</c:v>
                </c:pt>
                <c:pt idx="412">
                  <c:v>43148</c:v>
                </c:pt>
                <c:pt idx="413">
                  <c:v>43149</c:v>
                </c:pt>
                <c:pt idx="414">
                  <c:v>43150</c:v>
                </c:pt>
                <c:pt idx="415">
                  <c:v>43151</c:v>
                </c:pt>
                <c:pt idx="416">
                  <c:v>43152</c:v>
                </c:pt>
                <c:pt idx="417">
                  <c:v>43153</c:v>
                </c:pt>
                <c:pt idx="418">
                  <c:v>43154</c:v>
                </c:pt>
                <c:pt idx="419">
                  <c:v>43155</c:v>
                </c:pt>
                <c:pt idx="420">
                  <c:v>43156</c:v>
                </c:pt>
                <c:pt idx="421">
                  <c:v>43157</c:v>
                </c:pt>
                <c:pt idx="422">
                  <c:v>43158</c:v>
                </c:pt>
                <c:pt idx="423">
                  <c:v>43159</c:v>
                </c:pt>
                <c:pt idx="424">
                  <c:v>43160</c:v>
                </c:pt>
                <c:pt idx="425">
                  <c:v>43161</c:v>
                </c:pt>
                <c:pt idx="426">
                  <c:v>43162</c:v>
                </c:pt>
                <c:pt idx="427">
                  <c:v>43163</c:v>
                </c:pt>
                <c:pt idx="428">
                  <c:v>43164</c:v>
                </c:pt>
                <c:pt idx="429">
                  <c:v>43165</c:v>
                </c:pt>
                <c:pt idx="430">
                  <c:v>43166</c:v>
                </c:pt>
                <c:pt idx="431">
                  <c:v>43167</c:v>
                </c:pt>
                <c:pt idx="432">
                  <c:v>43168</c:v>
                </c:pt>
                <c:pt idx="433">
                  <c:v>43169</c:v>
                </c:pt>
                <c:pt idx="434">
                  <c:v>43170</c:v>
                </c:pt>
                <c:pt idx="435">
                  <c:v>43171</c:v>
                </c:pt>
                <c:pt idx="436">
                  <c:v>43172</c:v>
                </c:pt>
                <c:pt idx="437">
                  <c:v>43173</c:v>
                </c:pt>
                <c:pt idx="438">
                  <c:v>43174</c:v>
                </c:pt>
                <c:pt idx="439">
                  <c:v>43175</c:v>
                </c:pt>
                <c:pt idx="440">
                  <c:v>43176</c:v>
                </c:pt>
                <c:pt idx="441">
                  <c:v>43177</c:v>
                </c:pt>
                <c:pt idx="442">
                  <c:v>43178</c:v>
                </c:pt>
                <c:pt idx="443">
                  <c:v>43179</c:v>
                </c:pt>
                <c:pt idx="444">
                  <c:v>43180</c:v>
                </c:pt>
                <c:pt idx="445">
                  <c:v>43181</c:v>
                </c:pt>
                <c:pt idx="446">
                  <c:v>43182</c:v>
                </c:pt>
                <c:pt idx="447">
                  <c:v>43183</c:v>
                </c:pt>
                <c:pt idx="448">
                  <c:v>43184</c:v>
                </c:pt>
                <c:pt idx="449">
                  <c:v>43185</c:v>
                </c:pt>
                <c:pt idx="450">
                  <c:v>43186</c:v>
                </c:pt>
                <c:pt idx="451">
                  <c:v>43187</c:v>
                </c:pt>
                <c:pt idx="452">
                  <c:v>43188</c:v>
                </c:pt>
                <c:pt idx="453">
                  <c:v>43189</c:v>
                </c:pt>
                <c:pt idx="454">
                  <c:v>43190</c:v>
                </c:pt>
                <c:pt idx="455">
                  <c:v>43191</c:v>
                </c:pt>
                <c:pt idx="456">
                  <c:v>43192</c:v>
                </c:pt>
                <c:pt idx="457">
                  <c:v>43193</c:v>
                </c:pt>
                <c:pt idx="458">
                  <c:v>43194</c:v>
                </c:pt>
                <c:pt idx="459">
                  <c:v>43195</c:v>
                </c:pt>
                <c:pt idx="460">
                  <c:v>43196</c:v>
                </c:pt>
                <c:pt idx="461">
                  <c:v>43197</c:v>
                </c:pt>
                <c:pt idx="462">
                  <c:v>43198</c:v>
                </c:pt>
                <c:pt idx="463">
                  <c:v>43199</c:v>
                </c:pt>
                <c:pt idx="464">
                  <c:v>43200</c:v>
                </c:pt>
                <c:pt idx="465">
                  <c:v>43201</c:v>
                </c:pt>
                <c:pt idx="466">
                  <c:v>43202</c:v>
                </c:pt>
                <c:pt idx="467">
                  <c:v>43203</c:v>
                </c:pt>
                <c:pt idx="468">
                  <c:v>43204</c:v>
                </c:pt>
                <c:pt idx="469">
                  <c:v>43205</c:v>
                </c:pt>
                <c:pt idx="470">
                  <c:v>43206</c:v>
                </c:pt>
                <c:pt idx="471">
                  <c:v>43207</c:v>
                </c:pt>
                <c:pt idx="472">
                  <c:v>43208</c:v>
                </c:pt>
                <c:pt idx="473">
                  <c:v>43209</c:v>
                </c:pt>
                <c:pt idx="474">
                  <c:v>43210</c:v>
                </c:pt>
                <c:pt idx="475">
                  <c:v>43211</c:v>
                </c:pt>
                <c:pt idx="476">
                  <c:v>43212</c:v>
                </c:pt>
                <c:pt idx="477">
                  <c:v>43213</c:v>
                </c:pt>
                <c:pt idx="478">
                  <c:v>43214</c:v>
                </c:pt>
                <c:pt idx="479">
                  <c:v>43215</c:v>
                </c:pt>
                <c:pt idx="480">
                  <c:v>43216</c:v>
                </c:pt>
                <c:pt idx="481">
                  <c:v>43217</c:v>
                </c:pt>
                <c:pt idx="482">
                  <c:v>43218</c:v>
                </c:pt>
                <c:pt idx="483">
                  <c:v>43219</c:v>
                </c:pt>
                <c:pt idx="484">
                  <c:v>43220</c:v>
                </c:pt>
                <c:pt idx="485">
                  <c:v>43221</c:v>
                </c:pt>
                <c:pt idx="486">
                  <c:v>43222</c:v>
                </c:pt>
                <c:pt idx="487">
                  <c:v>43223</c:v>
                </c:pt>
                <c:pt idx="488">
                  <c:v>43224</c:v>
                </c:pt>
                <c:pt idx="489">
                  <c:v>43225</c:v>
                </c:pt>
                <c:pt idx="490">
                  <c:v>43226</c:v>
                </c:pt>
                <c:pt idx="491">
                  <c:v>43227</c:v>
                </c:pt>
                <c:pt idx="492">
                  <c:v>43228</c:v>
                </c:pt>
                <c:pt idx="493">
                  <c:v>43229</c:v>
                </c:pt>
                <c:pt idx="494">
                  <c:v>43230</c:v>
                </c:pt>
                <c:pt idx="495">
                  <c:v>43231</c:v>
                </c:pt>
                <c:pt idx="496">
                  <c:v>43232</c:v>
                </c:pt>
                <c:pt idx="497">
                  <c:v>43233</c:v>
                </c:pt>
                <c:pt idx="498">
                  <c:v>43234</c:v>
                </c:pt>
                <c:pt idx="499">
                  <c:v>43235</c:v>
                </c:pt>
                <c:pt idx="500">
                  <c:v>43236</c:v>
                </c:pt>
                <c:pt idx="501">
                  <c:v>43237</c:v>
                </c:pt>
                <c:pt idx="502">
                  <c:v>43238</c:v>
                </c:pt>
                <c:pt idx="503">
                  <c:v>43239</c:v>
                </c:pt>
                <c:pt idx="504">
                  <c:v>43240</c:v>
                </c:pt>
                <c:pt idx="505">
                  <c:v>43241</c:v>
                </c:pt>
                <c:pt idx="506">
                  <c:v>43242</c:v>
                </c:pt>
                <c:pt idx="507">
                  <c:v>43243</c:v>
                </c:pt>
                <c:pt idx="508">
                  <c:v>43244</c:v>
                </c:pt>
                <c:pt idx="509">
                  <c:v>43245</c:v>
                </c:pt>
                <c:pt idx="510">
                  <c:v>43246</c:v>
                </c:pt>
                <c:pt idx="511">
                  <c:v>43247</c:v>
                </c:pt>
                <c:pt idx="512">
                  <c:v>43248</c:v>
                </c:pt>
                <c:pt idx="513">
                  <c:v>43249</c:v>
                </c:pt>
                <c:pt idx="514">
                  <c:v>43250</c:v>
                </c:pt>
                <c:pt idx="515">
                  <c:v>43251</c:v>
                </c:pt>
                <c:pt idx="516">
                  <c:v>43252</c:v>
                </c:pt>
                <c:pt idx="517">
                  <c:v>43253</c:v>
                </c:pt>
                <c:pt idx="518">
                  <c:v>43254</c:v>
                </c:pt>
                <c:pt idx="519">
                  <c:v>43255</c:v>
                </c:pt>
                <c:pt idx="520">
                  <c:v>43256</c:v>
                </c:pt>
                <c:pt idx="521">
                  <c:v>43257</c:v>
                </c:pt>
                <c:pt idx="522">
                  <c:v>43258</c:v>
                </c:pt>
                <c:pt idx="523">
                  <c:v>43259</c:v>
                </c:pt>
                <c:pt idx="524">
                  <c:v>43260</c:v>
                </c:pt>
                <c:pt idx="525">
                  <c:v>43261</c:v>
                </c:pt>
                <c:pt idx="526">
                  <c:v>43262</c:v>
                </c:pt>
                <c:pt idx="527">
                  <c:v>43263</c:v>
                </c:pt>
                <c:pt idx="528">
                  <c:v>43264</c:v>
                </c:pt>
                <c:pt idx="529">
                  <c:v>43265</c:v>
                </c:pt>
                <c:pt idx="530">
                  <c:v>43266</c:v>
                </c:pt>
                <c:pt idx="531">
                  <c:v>43267</c:v>
                </c:pt>
                <c:pt idx="532">
                  <c:v>43268</c:v>
                </c:pt>
                <c:pt idx="533">
                  <c:v>43269</c:v>
                </c:pt>
                <c:pt idx="534">
                  <c:v>43270</c:v>
                </c:pt>
                <c:pt idx="535">
                  <c:v>43271</c:v>
                </c:pt>
                <c:pt idx="536">
                  <c:v>43272</c:v>
                </c:pt>
                <c:pt idx="537">
                  <c:v>43273</c:v>
                </c:pt>
                <c:pt idx="538">
                  <c:v>43274</c:v>
                </c:pt>
                <c:pt idx="539">
                  <c:v>43275</c:v>
                </c:pt>
                <c:pt idx="540">
                  <c:v>43276</c:v>
                </c:pt>
                <c:pt idx="541">
                  <c:v>43277</c:v>
                </c:pt>
                <c:pt idx="542">
                  <c:v>43278</c:v>
                </c:pt>
                <c:pt idx="543">
                  <c:v>43279</c:v>
                </c:pt>
                <c:pt idx="544">
                  <c:v>43280</c:v>
                </c:pt>
                <c:pt idx="545">
                  <c:v>43281</c:v>
                </c:pt>
                <c:pt idx="546">
                  <c:v>43282</c:v>
                </c:pt>
                <c:pt idx="547">
                  <c:v>43283</c:v>
                </c:pt>
                <c:pt idx="548">
                  <c:v>43284</c:v>
                </c:pt>
                <c:pt idx="549">
                  <c:v>43285</c:v>
                </c:pt>
                <c:pt idx="550">
                  <c:v>43286</c:v>
                </c:pt>
                <c:pt idx="551">
                  <c:v>43287</c:v>
                </c:pt>
                <c:pt idx="552">
                  <c:v>43288</c:v>
                </c:pt>
                <c:pt idx="553">
                  <c:v>43289</c:v>
                </c:pt>
                <c:pt idx="554">
                  <c:v>43290</c:v>
                </c:pt>
                <c:pt idx="555">
                  <c:v>43291</c:v>
                </c:pt>
                <c:pt idx="556">
                  <c:v>43292</c:v>
                </c:pt>
                <c:pt idx="557">
                  <c:v>43293</c:v>
                </c:pt>
                <c:pt idx="558">
                  <c:v>43294</c:v>
                </c:pt>
                <c:pt idx="559">
                  <c:v>43295</c:v>
                </c:pt>
                <c:pt idx="560">
                  <c:v>43296</c:v>
                </c:pt>
                <c:pt idx="561">
                  <c:v>43297</c:v>
                </c:pt>
                <c:pt idx="562">
                  <c:v>43298</c:v>
                </c:pt>
                <c:pt idx="563">
                  <c:v>43299</c:v>
                </c:pt>
                <c:pt idx="564">
                  <c:v>43300</c:v>
                </c:pt>
                <c:pt idx="565">
                  <c:v>43301</c:v>
                </c:pt>
                <c:pt idx="566">
                  <c:v>43302</c:v>
                </c:pt>
                <c:pt idx="567">
                  <c:v>43303</c:v>
                </c:pt>
                <c:pt idx="568">
                  <c:v>43304</c:v>
                </c:pt>
                <c:pt idx="569">
                  <c:v>43305</c:v>
                </c:pt>
                <c:pt idx="570">
                  <c:v>43306</c:v>
                </c:pt>
                <c:pt idx="571">
                  <c:v>43307</c:v>
                </c:pt>
                <c:pt idx="572">
                  <c:v>43308</c:v>
                </c:pt>
                <c:pt idx="573">
                  <c:v>43309</c:v>
                </c:pt>
                <c:pt idx="574">
                  <c:v>43310</c:v>
                </c:pt>
                <c:pt idx="575">
                  <c:v>43311</c:v>
                </c:pt>
                <c:pt idx="576">
                  <c:v>43312</c:v>
                </c:pt>
                <c:pt idx="577">
                  <c:v>43313</c:v>
                </c:pt>
                <c:pt idx="578">
                  <c:v>43314</c:v>
                </c:pt>
                <c:pt idx="579">
                  <c:v>43315</c:v>
                </c:pt>
                <c:pt idx="580">
                  <c:v>43316</c:v>
                </c:pt>
                <c:pt idx="581">
                  <c:v>43317</c:v>
                </c:pt>
                <c:pt idx="582">
                  <c:v>43318</c:v>
                </c:pt>
                <c:pt idx="583">
                  <c:v>43319</c:v>
                </c:pt>
                <c:pt idx="584">
                  <c:v>43320</c:v>
                </c:pt>
                <c:pt idx="585">
                  <c:v>43321</c:v>
                </c:pt>
                <c:pt idx="586">
                  <c:v>43322</c:v>
                </c:pt>
                <c:pt idx="587">
                  <c:v>43323</c:v>
                </c:pt>
                <c:pt idx="588">
                  <c:v>43324</c:v>
                </c:pt>
                <c:pt idx="589">
                  <c:v>43325</c:v>
                </c:pt>
                <c:pt idx="590">
                  <c:v>43326</c:v>
                </c:pt>
                <c:pt idx="591">
                  <c:v>43327</c:v>
                </c:pt>
                <c:pt idx="592">
                  <c:v>43328</c:v>
                </c:pt>
                <c:pt idx="593">
                  <c:v>43329</c:v>
                </c:pt>
                <c:pt idx="594">
                  <c:v>43330</c:v>
                </c:pt>
                <c:pt idx="595">
                  <c:v>43331</c:v>
                </c:pt>
                <c:pt idx="596">
                  <c:v>43332</c:v>
                </c:pt>
                <c:pt idx="597">
                  <c:v>43333</c:v>
                </c:pt>
                <c:pt idx="598">
                  <c:v>43334</c:v>
                </c:pt>
                <c:pt idx="599">
                  <c:v>43335</c:v>
                </c:pt>
                <c:pt idx="600">
                  <c:v>43336</c:v>
                </c:pt>
                <c:pt idx="601">
                  <c:v>43337</c:v>
                </c:pt>
                <c:pt idx="602">
                  <c:v>43338</c:v>
                </c:pt>
                <c:pt idx="603">
                  <c:v>43339</c:v>
                </c:pt>
                <c:pt idx="604">
                  <c:v>43340</c:v>
                </c:pt>
                <c:pt idx="605">
                  <c:v>43341</c:v>
                </c:pt>
                <c:pt idx="606">
                  <c:v>43342</c:v>
                </c:pt>
                <c:pt idx="607">
                  <c:v>43343</c:v>
                </c:pt>
                <c:pt idx="608">
                  <c:v>43344</c:v>
                </c:pt>
                <c:pt idx="609">
                  <c:v>43345</c:v>
                </c:pt>
                <c:pt idx="610">
                  <c:v>43346</c:v>
                </c:pt>
                <c:pt idx="611">
                  <c:v>43347</c:v>
                </c:pt>
                <c:pt idx="612">
                  <c:v>43348</c:v>
                </c:pt>
                <c:pt idx="613">
                  <c:v>43349</c:v>
                </c:pt>
                <c:pt idx="614">
                  <c:v>43350</c:v>
                </c:pt>
                <c:pt idx="615">
                  <c:v>43351</c:v>
                </c:pt>
                <c:pt idx="616">
                  <c:v>43352</c:v>
                </c:pt>
                <c:pt idx="617">
                  <c:v>43353</c:v>
                </c:pt>
                <c:pt idx="618">
                  <c:v>43354</c:v>
                </c:pt>
                <c:pt idx="619">
                  <c:v>43355</c:v>
                </c:pt>
                <c:pt idx="620">
                  <c:v>43356</c:v>
                </c:pt>
                <c:pt idx="621">
                  <c:v>43357</c:v>
                </c:pt>
                <c:pt idx="622">
                  <c:v>43358</c:v>
                </c:pt>
                <c:pt idx="623">
                  <c:v>43359</c:v>
                </c:pt>
                <c:pt idx="624">
                  <c:v>43360</c:v>
                </c:pt>
                <c:pt idx="625">
                  <c:v>43361</c:v>
                </c:pt>
                <c:pt idx="626">
                  <c:v>43362</c:v>
                </c:pt>
                <c:pt idx="627">
                  <c:v>43363</c:v>
                </c:pt>
                <c:pt idx="628">
                  <c:v>43364</c:v>
                </c:pt>
                <c:pt idx="629">
                  <c:v>43365</c:v>
                </c:pt>
                <c:pt idx="630">
                  <c:v>43366</c:v>
                </c:pt>
                <c:pt idx="631">
                  <c:v>43367</c:v>
                </c:pt>
                <c:pt idx="632">
                  <c:v>43368</c:v>
                </c:pt>
                <c:pt idx="633">
                  <c:v>43369</c:v>
                </c:pt>
                <c:pt idx="634">
                  <c:v>43370</c:v>
                </c:pt>
                <c:pt idx="635">
                  <c:v>43371</c:v>
                </c:pt>
                <c:pt idx="636">
                  <c:v>43372</c:v>
                </c:pt>
                <c:pt idx="637">
                  <c:v>43373</c:v>
                </c:pt>
                <c:pt idx="638">
                  <c:v>43374</c:v>
                </c:pt>
                <c:pt idx="639">
                  <c:v>43375</c:v>
                </c:pt>
                <c:pt idx="640">
                  <c:v>43376</c:v>
                </c:pt>
                <c:pt idx="641">
                  <c:v>43377</c:v>
                </c:pt>
                <c:pt idx="642">
                  <c:v>43378</c:v>
                </c:pt>
                <c:pt idx="643">
                  <c:v>43379</c:v>
                </c:pt>
                <c:pt idx="644">
                  <c:v>43380</c:v>
                </c:pt>
                <c:pt idx="645">
                  <c:v>43381</c:v>
                </c:pt>
                <c:pt idx="646">
                  <c:v>43382</c:v>
                </c:pt>
                <c:pt idx="647">
                  <c:v>43383</c:v>
                </c:pt>
                <c:pt idx="648">
                  <c:v>43384</c:v>
                </c:pt>
                <c:pt idx="649">
                  <c:v>43385</c:v>
                </c:pt>
                <c:pt idx="650">
                  <c:v>43386</c:v>
                </c:pt>
                <c:pt idx="651">
                  <c:v>43387</c:v>
                </c:pt>
                <c:pt idx="652">
                  <c:v>43388</c:v>
                </c:pt>
                <c:pt idx="653">
                  <c:v>43389</c:v>
                </c:pt>
                <c:pt idx="654">
                  <c:v>43390</c:v>
                </c:pt>
                <c:pt idx="655">
                  <c:v>43391</c:v>
                </c:pt>
                <c:pt idx="656">
                  <c:v>43392</c:v>
                </c:pt>
                <c:pt idx="657">
                  <c:v>43393</c:v>
                </c:pt>
                <c:pt idx="658">
                  <c:v>43394</c:v>
                </c:pt>
                <c:pt idx="659">
                  <c:v>43395</c:v>
                </c:pt>
                <c:pt idx="660">
                  <c:v>43396</c:v>
                </c:pt>
                <c:pt idx="661">
                  <c:v>43397</c:v>
                </c:pt>
                <c:pt idx="662">
                  <c:v>43398</c:v>
                </c:pt>
                <c:pt idx="663">
                  <c:v>43399</c:v>
                </c:pt>
                <c:pt idx="664">
                  <c:v>43400</c:v>
                </c:pt>
                <c:pt idx="665">
                  <c:v>43401</c:v>
                </c:pt>
                <c:pt idx="666">
                  <c:v>43402</c:v>
                </c:pt>
                <c:pt idx="667">
                  <c:v>43403</c:v>
                </c:pt>
                <c:pt idx="668">
                  <c:v>43404</c:v>
                </c:pt>
                <c:pt idx="669">
                  <c:v>43405</c:v>
                </c:pt>
                <c:pt idx="670">
                  <c:v>43406</c:v>
                </c:pt>
                <c:pt idx="671">
                  <c:v>43407</c:v>
                </c:pt>
                <c:pt idx="672">
                  <c:v>43408</c:v>
                </c:pt>
                <c:pt idx="673">
                  <c:v>43409</c:v>
                </c:pt>
                <c:pt idx="674">
                  <c:v>43410</c:v>
                </c:pt>
                <c:pt idx="675">
                  <c:v>43411</c:v>
                </c:pt>
                <c:pt idx="676">
                  <c:v>43412</c:v>
                </c:pt>
                <c:pt idx="677">
                  <c:v>43413</c:v>
                </c:pt>
                <c:pt idx="678">
                  <c:v>43414</c:v>
                </c:pt>
                <c:pt idx="679">
                  <c:v>43415</c:v>
                </c:pt>
                <c:pt idx="680">
                  <c:v>43416</c:v>
                </c:pt>
                <c:pt idx="681">
                  <c:v>43417</c:v>
                </c:pt>
                <c:pt idx="682">
                  <c:v>43418</c:v>
                </c:pt>
                <c:pt idx="683">
                  <c:v>43419</c:v>
                </c:pt>
                <c:pt idx="684">
                  <c:v>43420</c:v>
                </c:pt>
                <c:pt idx="685">
                  <c:v>43421</c:v>
                </c:pt>
                <c:pt idx="686">
                  <c:v>43422</c:v>
                </c:pt>
                <c:pt idx="687">
                  <c:v>43423</c:v>
                </c:pt>
                <c:pt idx="688">
                  <c:v>43424</c:v>
                </c:pt>
                <c:pt idx="689">
                  <c:v>43425</c:v>
                </c:pt>
                <c:pt idx="690">
                  <c:v>43426</c:v>
                </c:pt>
                <c:pt idx="691">
                  <c:v>43427</c:v>
                </c:pt>
                <c:pt idx="692">
                  <c:v>43428</c:v>
                </c:pt>
                <c:pt idx="693">
                  <c:v>43429</c:v>
                </c:pt>
                <c:pt idx="694">
                  <c:v>43430</c:v>
                </c:pt>
                <c:pt idx="695">
                  <c:v>43431</c:v>
                </c:pt>
                <c:pt idx="696">
                  <c:v>43432</c:v>
                </c:pt>
                <c:pt idx="697">
                  <c:v>43433</c:v>
                </c:pt>
                <c:pt idx="698">
                  <c:v>43434</c:v>
                </c:pt>
                <c:pt idx="699">
                  <c:v>43435</c:v>
                </c:pt>
                <c:pt idx="700">
                  <c:v>43436</c:v>
                </c:pt>
                <c:pt idx="701">
                  <c:v>43437</c:v>
                </c:pt>
                <c:pt idx="702">
                  <c:v>43438</c:v>
                </c:pt>
                <c:pt idx="703">
                  <c:v>43439</c:v>
                </c:pt>
                <c:pt idx="704">
                  <c:v>43440</c:v>
                </c:pt>
                <c:pt idx="705">
                  <c:v>43441</c:v>
                </c:pt>
                <c:pt idx="706">
                  <c:v>43442</c:v>
                </c:pt>
                <c:pt idx="707">
                  <c:v>43443</c:v>
                </c:pt>
                <c:pt idx="708">
                  <c:v>43444</c:v>
                </c:pt>
                <c:pt idx="709">
                  <c:v>43445</c:v>
                </c:pt>
                <c:pt idx="710">
                  <c:v>43446</c:v>
                </c:pt>
                <c:pt idx="711">
                  <c:v>43447</c:v>
                </c:pt>
                <c:pt idx="712">
                  <c:v>43448</c:v>
                </c:pt>
                <c:pt idx="713">
                  <c:v>43449</c:v>
                </c:pt>
                <c:pt idx="714">
                  <c:v>43450</c:v>
                </c:pt>
                <c:pt idx="715">
                  <c:v>43451</c:v>
                </c:pt>
                <c:pt idx="716">
                  <c:v>43452</c:v>
                </c:pt>
                <c:pt idx="717">
                  <c:v>43453</c:v>
                </c:pt>
                <c:pt idx="718">
                  <c:v>43454</c:v>
                </c:pt>
                <c:pt idx="719">
                  <c:v>43455</c:v>
                </c:pt>
                <c:pt idx="720">
                  <c:v>43456</c:v>
                </c:pt>
                <c:pt idx="721">
                  <c:v>43457</c:v>
                </c:pt>
                <c:pt idx="722">
                  <c:v>43458</c:v>
                </c:pt>
                <c:pt idx="723">
                  <c:v>43459</c:v>
                </c:pt>
                <c:pt idx="724">
                  <c:v>43460</c:v>
                </c:pt>
                <c:pt idx="725">
                  <c:v>43461</c:v>
                </c:pt>
                <c:pt idx="726">
                  <c:v>43462</c:v>
                </c:pt>
                <c:pt idx="727">
                  <c:v>43463</c:v>
                </c:pt>
                <c:pt idx="728">
                  <c:v>43464</c:v>
                </c:pt>
                <c:pt idx="729">
                  <c:v>43465</c:v>
                </c:pt>
                <c:pt idx="730">
                  <c:v>43466</c:v>
                </c:pt>
                <c:pt idx="731">
                  <c:v>43467</c:v>
                </c:pt>
                <c:pt idx="732">
                  <c:v>43468</c:v>
                </c:pt>
                <c:pt idx="733">
                  <c:v>43469</c:v>
                </c:pt>
                <c:pt idx="734">
                  <c:v>43470</c:v>
                </c:pt>
                <c:pt idx="735">
                  <c:v>43471</c:v>
                </c:pt>
                <c:pt idx="736">
                  <c:v>43472</c:v>
                </c:pt>
                <c:pt idx="737">
                  <c:v>43473</c:v>
                </c:pt>
                <c:pt idx="738">
                  <c:v>43474</c:v>
                </c:pt>
                <c:pt idx="739">
                  <c:v>43475</c:v>
                </c:pt>
                <c:pt idx="740">
                  <c:v>43476</c:v>
                </c:pt>
                <c:pt idx="741">
                  <c:v>43477</c:v>
                </c:pt>
                <c:pt idx="742">
                  <c:v>43478</c:v>
                </c:pt>
                <c:pt idx="743">
                  <c:v>43479</c:v>
                </c:pt>
                <c:pt idx="744">
                  <c:v>43480</c:v>
                </c:pt>
                <c:pt idx="745">
                  <c:v>43481</c:v>
                </c:pt>
                <c:pt idx="746">
                  <c:v>43482</c:v>
                </c:pt>
                <c:pt idx="747">
                  <c:v>43483</c:v>
                </c:pt>
                <c:pt idx="748">
                  <c:v>43484</c:v>
                </c:pt>
                <c:pt idx="749">
                  <c:v>43485</c:v>
                </c:pt>
                <c:pt idx="750">
                  <c:v>43486</c:v>
                </c:pt>
                <c:pt idx="751">
                  <c:v>43487</c:v>
                </c:pt>
                <c:pt idx="752">
                  <c:v>43488</c:v>
                </c:pt>
                <c:pt idx="753">
                  <c:v>43489</c:v>
                </c:pt>
                <c:pt idx="754">
                  <c:v>43490</c:v>
                </c:pt>
                <c:pt idx="755">
                  <c:v>43491</c:v>
                </c:pt>
                <c:pt idx="756">
                  <c:v>43492</c:v>
                </c:pt>
                <c:pt idx="757">
                  <c:v>43493</c:v>
                </c:pt>
                <c:pt idx="758">
                  <c:v>43494</c:v>
                </c:pt>
                <c:pt idx="759">
                  <c:v>43495</c:v>
                </c:pt>
                <c:pt idx="760">
                  <c:v>43496</c:v>
                </c:pt>
                <c:pt idx="761">
                  <c:v>43497</c:v>
                </c:pt>
                <c:pt idx="762">
                  <c:v>43498</c:v>
                </c:pt>
                <c:pt idx="763">
                  <c:v>43499</c:v>
                </c:pt>
                <c:pt idx="764">
                  <c:v>43500</c:v>
                </c:pt>
                <c:pt idx="765">
                  <c:v>43501</c:v>
                </c:pt>
                <c:pt idx="766">
                  <c:v>43502</c:v>
                </c:pt>
                <c:pt idx="767">
                  <c:v>43503</c:v>
                </c:pt>
                <c:pt idx="768">
                  <c:v>43504</c:v>
                </c:pt>
                <c:pt idx="769">
                  <c:v>43505</c:v>
                </c:pt>
                <c:pt idx="770">
                  <c:v>43506</c:v>
                </c:pt>
                <c:pt idx="771">
                  <c:v>43507</c:v>
                </c:pt>
                <c:pt idx="772">
                  <c:v>43508</c:v>
                </c:pt>
                <c:pt idx="773">
                  <c:v>43509</c:v>
                </c:pt>
                <c:pt idx="774">
                  <c:v>43510</c:v>
                </c:pt>
                <c:pt idx="775">
                  <c:v>43511</c:v>
                </c:pt>
                <c:pt idx="776">
                  <c:v>43512</c:v>
                </c:pt>
                <c:pt idx="777">
                  <c:v>43513</c:v>
                </c:pt>
                <c:pt idx="778">
                  <c:v>43514</c:v>
                </c:pt>
                <c:pt idx="779">
                  <c:v>43515</c:v>
                </c:pt>
                <c:pt idx="780">
                  <c:v>43516</c:v>
                </c:pt>
                <c:pt idx="781">
                  <c:v>43517</c:v>
                </c:pt>
                <c:pt idx="782">
                  <c:v>43518</c:v>
                </c:pt>
                <c:pt idx="783">
                  <c:v>43519</c:v>
                </c:pt>
                <c:pt idx="784">
                  <c:v>43520</c:v>
                </c:pt>
                <c:pt idx="785">
                  <c:v>43521</c:v>
                </c:pt>
                <c:pt idx="786">
                  <c:v>43522</c:v>
                </c:pt>
                <c:pt idx="787">
                  <c:v>43523</c:v>
                </c:pt>
                <c:pt idx="788">
                  <c:v>43524</c:v>
                </c:pt>
                <c:pt idx="789">
                  <c:v>43525</c:v>
                </c:pt>
                <c:pt idx="790">
                  <c:v>43526</c:v>
                </c:pt>
                <c:pt idx="791">
                  <c:v>43527</c:v>
                </c:pt>
                <c:pt idx="792">
                  <c:v>43528</c:v>
                </c:pt>
                <c:pt idx="793">
                  <c:v>43529</c:v>
                </c:pt>
                <c:pt idx="794">
                  <c:v>43530</c:v>
                </c:pt>
                <c:pt idx="795">
                  <c:v>43531</c:v>
                </c:pt>
                <c:pt idx="796">
                  <c:v>43532</c:v>
                </c:pt>
                <c:pt idx="797">
                  <c:v>43533</c:v>
                </c:pt>
                <c:pt idx="798">
                  <c:v>43534</c:v>
                </c:pt>
                <c:pt idx="799">
                  <c:v>43535</c:v>
                </c:pt>
                <c:pt idx="800">
                  <c:v>43536</c:v>
                </c:pt>
                <c:pt idx="801">
                  <c:v>43537</c:v>
                </c:pt>
                <c:pt idx="802">
                  <c:v>43538</c:v>
                </c:pt>
                <c:pt idx="803">
                  <c:v>43539</c:v>
                </c:pt>
                <c:pt idx="804">
                  <c:v>43540</c:v>
                </c:pt>
                <c:pt idx="805">
                  <c:v>43541</c:v>
                </c:pt>
                <c:pt idx="806">
                  <c:v>43542</c:v>
                </c:pt>
                <c:pt idx="807">
                  <c:v>43543</c:v>
                </c:pt>
                <c:pt idx="808">
                  <c:v>43544</c:v>
                </c:pt>
                <c:pt idx="809">
                  <c:v>43545</c:v>
                </c:pt>
                <c:pt idx="810">
                  <c:v>43546</c:v>
                </c:pt>
                <c:pt idx="811">
                  <c:v>43547</c:v>
                </c:pt>
                <c:pt idx="812">
                  <c:v>43548</c:v>
                </c:pt>
                <c:pt idx="813">
                  <c:v>43549</c:v>
                </c:pt>
                <c:pt idx="814">
                  <c:v>43550</c:v>
                </c:pt>
                <c:pt idx="815">
                  <c:v>43551</c:v>
                </c:pt>
                <c:pt idx="816">
                  <c:v>43552</c:v>
                </c:pt>
                <c:pt idx="817">
                  <c:v>43553</c:v>
                </c:pt>
                <c:pt idx="818">
                  <c:v>43554</c:v>
                </c:pt>
                <c:pt idx="819">
                  <c:v>43555</c:v>
                </c:pt>
                <c:pt idx="820">
                  <c:v>43556</c:v>
                </c:pt>
                <c:pt idx="821">
                  <c:v>43557</c:v>
                </c:pt>
                <c:pt idx="822">
                  <c:v>43558</c:v>
                </c:pt>
                <c:pt idx="823">
                  <c:v>43559</c:v>
                </c:pt>
                <c:pt idx="824">
                  <c:v>43560</c:v>
                </c:pt>
                <c:pt idx="825">
                  <c:v>43561</c:v>
                </c:pt>
                <c:pt idx="826">
                  <c:v>43562</c:v>
                </c:pt>
                <c:pt idx="827">
                  <c:v>43563</c:v>
                </c:pt>
                <c:pt idx="828">
                  <c:v>43564</c:v>
                </c:pt>
                <c:pt idx="829">
                  <c:v>43565</c:v>
                </c:pt>
                <c:pt idx="830">
                  <c:v>43566</c:v>
                </c:pt>
                <c:pt idx="831">
                  <c:v>43567</c:v>
                </c:pt>
                <c:pt idx="832">
                  <c:v>43568</c:v>
                </c:pt>
                <c:pt idx="833">
                  <c:v>43569</c:v>
                </c:pt>
                <c:pt idx="834">
                  <c:v>43570</c:v>
                </c:pt>
                <c:pt idx="835">
                  <c:v>43571</c:v>
                </c:pt>
                <c:pt idx="836">
                  <c:v>43572</c:v>
                </c:pt>
                <c:pt idx="837">
                  <c:v>43573</c:v>
                </c:pt>
                <c:pt idx="838">
                  <c:v>43574</c:v>
                </c:pt>
                <c:pt idx="839">
                  <c:v>43575</c:v>
                </c:pt>
                <c:pt idx="840">
                  <c:v>43576</c:v>
                </c:pt>
                <c:pt idx="841">
                  <c:v>43577</c:v>
                </c:pt>
                <c:pt idx="842">
                  <c:v>43578</c:v>
                </c:pt>
                <c:pt idx="843">
                  <c:v>43579</c:v>
                </c:pt>
                <c:pt idx="844">
                  <c:v>43580</c:v>
                </c:pt>
                <c:pt idx="845">
                  <c:v>43581</c:v>
                </c:pt>
                <c:pt idx="846">
                  <c:v>43582</c:v>
                </c:pt>
                <c:pt idx="847">
                  <c:v>43583</c:v>
                </c:pt>
                <c:pt idx="848">
                  <c:v>43584</c:v>
                </c:pt>
                <c:pt idx="849">
                  <c:v>43585</c:v>
                </c:pt>
                <c:pt idx="850">
                  <c:v>43586</c:v>
                </c:pt>
                <c:pt idx="851">
                  <c:v>43587</c:v>
                </c:pt>
                <c:pt idx="852">
                  <c:v>43588</c:v>
                </c:pt>
                <c:pt idx="853">
                  <c:v>43589</c:v>
                </c:pt>
                <c:pt idx="854">
                  <c:v>43590</c:v>
                </c:pt>
                <c:pt idx="855">
                  <c:v>43591</c:v>
                </c:pt>
                <c:pt idx="856">
                  <c:v>43592</c:v>
                </c:pt>
                <c:pt idx="857">
                  <c:v>43593</c:v>
                </c:pt>
                <c:pt idx="858">
                  <c:v>43594</c:v>
                </c:pt>
                <c:pt idx="859">
                  <c:v>43595</c:v>
                </c:pt>
                <c:pt idx="860">
                  <c:v>43596</c:v>
                </c:pt>
                <c:pt idx="861">
                  <c:v>43597</c:v>
                </c:pt>
                <c:pt idx="862">
                  <c:v>43598</c:v>
                </c:pt>
                <c:pt idx="863">
                  <c:v>43599</c:v>
                </c:pt>
                <c:pt idx="864">
                  <c:v>43600</c:v>
                </c:pt>
                <c:pt idx="865">
                  <c:v>43601</c:v>
                </c:pt>
                <c:pt idx="866">
                  <c:v>43602</c:v>
                </c:pt>
                <c:pt idx="867">
                  <c:v>43603</c:v>
                </c:pt>
                <c:pt idx="868">
                  <c:v>43604</c:v>
                </c:pt>
                <c:pt idx="869">
                  <c:v>43605</c:v>
                </c:pt>
                <c:pt idx="870">
                  <c:v>43606</c:v>
                </c:pt>
                <c:pt idx="871">
                  <c:v>43607</c:v>
                </c:pt>
                <c:pt idx="872">
                  <c:v>43608</c:v>
                </c:pt>
                <c:pt idx="873">
                  <c:v>43609</c:v>
                </c:pt>
                <c:pt idx="874">
                  <c:v>43610</c:v>
                </c:pt>
                <c:pt idx="875">
                  <c:v>43611</c:v>
                </c:pt>
                <c:pt idx="876">
                  <c:v>43612</c:v>
                </c:pt>
                <c:pt idx="877">
                  <c:v>43613</c:v>
                </c:pt>
                <c:pt idx="878">
                  <c:v>43614</c:v>
                </c:pt>
                <c:pt idx="879">
                  <c:v>43615</c:v>
                </c:pt>
                <c:pt idx="880">
                  <c:v>43616</c:v>
                </c:pt>
                <c:pt idx="881">
                  <c:v>43617</c:v>
                </c:pt>
                <c:pt idx="882">
                  <c:v>43618</c:v>
                </c:pt>
                <c:pt idx="883">
                  <c:v>43619</c:v>
                </c:pt>
                <c:pt idx="884">
                  <c:v>43620</c:v>
                </c:pt>
                <c:pt idx="885">
                  <c:v>43621</c:v>
                </c:pt>
                <c:pt idx="886">
                  <c:v>43622</c:v>
                </c:pt>
                <c:pt idx="887">
                  <c:v>43623</c:v>
                </c:pt>
                <c:pt idx="888">
                  <c:v>43624</c:v>
                </c:pt>
                <c:pt idx="889">
                  <c:v>43625</c:v>
                </c:pt>
                <c:pt idx="890">
                  <c:v>43626</c:v>
                </c:pt>
                <c:pt idx="891">
                  <c:v>43627</c:v>
                </c:pt>
                <c:pt idx="892">
                  <c:v>43628</c:v>
                </c:pt>
                <c:pt idx="893">
                  <c:v>43629</c:v>
                </c:pt>
                <c:pt idx="894">
                  <c:v>43630</c:v>
                </c:pt>
                <c:pt idx="895">
                  <c:v>43631</c:v>
                </c:pt>
                <c:pt idx="896">
                  <c:v>43632</c:v>
                </c:pt>
                <c:pt idx="897">
                  <c:v>43633</c:v>
                </c:pt>
                <c:pt idx="898">
                  <c:v>43634</c:v>
                </c:pt>
                <c:pt idx="899">
                  <c:v>43635</c:v>
                </c:pt>
                <c:pt idx="900">
                  <c:v>43636</c:v>
                </c:pt>
                <c:pt idx="901">
                  <c:v>43637</c:v>
                </c:pt>
                <c:pt idx="902">
                  <c:v>43638</c:v>
                </c:pt>
                <c:pt idx="903">
                  <c:v>43639</c:v>
                </c:pt>
                <c:pt idx="904">
                  <c:v>43640</c:v>
                </c:pt>
                <c:pt idx="905">
                  <c:v>43641</c:v>
                </c:pt>
                <c:pt idx="906">
                  <c:v>43642</c:v>
                </c:pt>
                <c:pt idx="907">
                  <c:v>43643</c:v>
                </c:pt>
                <c:pt idx="908">
                  <c:v>43644</c:v>
                </c:pt>
                <c:pt idx="909">
                  <c:v>43645</c:v>
                </c:pt>
                <c:pt idx="910">
                  <c:v>43646</c:v>
                </c:pt>
                <c:pt idx="911">
                  <c:v>43647</c:v>
                </c:pt>
                <c:pt idx="912">
                  <c:v>43648</c:v>
                </c:pt>
                <c:pt idx="913">
                  <c:v>43649</c:v>
                </c:pt>
                <c:pt idx="914">
                  <c:v>43650</c:v>
                </c:pt>
                <c:pt idx="915">
                  <c:v>43651</c:v>
                </c:pt>
                <c:pt idx="916">
                  <c:v>43652</c:v>
                </c:pt>
                <c:pt idx="917">
                  <c:v>43653</c:v>
                </c:pt>
                <c:pt idx="918">
                  <c:v>43654</c:v>
                </c:pt>
                <c:pt idx="919">
                  <c:v>43655</c:v>
                </c:pt>
                <c:pt idx="920">
                  <c:v>43656</c:v>
                </c:pt>
                <c:pt idx="921">
                  <c:v>43657</c:v>
                </c:pt>
                <c:pt idx="922">
                  <c:v>43658</c:v>
                </c:pt>
                <c:pt idx="923">
                  <c:v>43659</c:v>
                </c:pt>
                <c:pt idx="924">
                  <c:v>43660</c:v>
                </c:pt>
                <c:pt idx="925">
                  <c:v>43661</c:v>
                </c:pt>
                <c:pt idx="926">
                  <c:v>43662</c:v>
                </c:pt>
                <c:pt idx="927">
                  <c:v>43663</c:v>
                </c:pt>
                <c:pt idx="928">
                  <c:v>43664</c:v>
                </c:pt>
                <c:pt idx="929">
                  <c:v>43665</c:v>
                </c:pt>
                <c:pt idx="930">
                  <c:v>43666</c:v>
                </c:pt>
                <c:pt idx="931">
                  <c:v>43667</c:v>
                </c:pt>
                <c:pt idx="932">
                  <c:v>43668</c:v>
                </c:pt>
                <c:pt idx="933">
                  <c:v>43669</c:v>
                </c:pt>
                <c:pt idx="934">
                  <c:v>43670</c:v>
                </c:pt>
                <c:pt idx="935">
                  <c:v>43671</c:v>
                </c:pt>
                <c:pt idx="936">
                  <c:v>43672</c:v>
                </c:pt>
                <c:pt idx="937">
                  <c:v>43673</c:v>
                </c:pt>
                <c:pt idx="938">
                  <c:v>43674</c:v>
                </c:pt>
                <c:pt idx="939">
                  <c:v>43675</c:v>
                </c:pt>
                <c:pt idx="940">
                  <c:v>43676</c:v>
                </c:pt>
                <c:pt idx="941">
                  <c:v>43677</c:v>
                </c:pt>
                <c:pt idx="942">
                  <c:v>43678</c:v>
                </c:pt>
                <c:pt idx="943">
                  <c:v>43679</c:v>
                </c:pt>
                <c:pt idx="944">
                  <c:v>43680</c:v>
                </c:pt>
                <c:pt idx="945">
                  <c:v>43681</c:v>
                </c:pt>
                <c:pt idx="946">
                  <c:v>43682</c:v>
                </c:pt>
                <c:pt idx="947">
                  <c:v>43683</c:v>
                </c:pt>
                <c:pt idx="948">
                  <c:v>43684</c:v>
                </c:pt>
                <c:pt idx="949">
                  <c:v>43685</c:v>
                </c:pt>
                <c:pt idx="950">
                  <c:v>43686</c:v>
                </c:pt>
                <c:pt idx="951">
                  <c:v>43687</c:v>
                </c:pt>
                <c:pt idx="952">
                  <c:v>43688</c:v>
                </c:pt>
                <c:pt idx="953">
                  <c:v>43689</c:v>
                </c:pt>
                <c:pt idx="954">
                  <c:v>43690</c:v>
                </c:pt>
                <c:pt idx="955">
                  <c:v>43691</c:v>
                </c:pt>
                <c:pt idx="956">
                  <c:v>43692</c:v>
                </c:pt>
                <c:pt idx="957">
                  <c:v>43693</c:v>
                </c:pt>
                <c:pt idx="958">
                  <c:v>43694</c:v>
                </c:pt>
                <c:pt idx="959">
                  <c:v>43695</c:v>
                </c:pt>
                <c:pt idx="960">
                  <c:v>43696</c:v>
                </c:pt>
                <c:pt idx="961">
                  <c:v>43697</c:v>
                </c:pt>
                <c:pt idx="962">
                  <c:v>43698</c:v>
                </c:pt>
                <c:pt idx="963">
                  <c:v>43699</c:v>
                </c:pt>
                <c:pt idx="964">
                  <c:v>43700</c:v>
                </c:pt>
                <c:pt idx="965">
                  <c:v>43701</c:v>
                </c:pt>
                <c:pt idx="966">
                  <c:v>43702</c:v>
                </c:pt>
                <c:pt idx="967">
                  <c:v>43703</c:v>
                </c:pt>
                <c:pt idx="968">
                  <c:v>43704</c:v>
                </c:pt>
                <c:pt idx="969">
                  <c:v>43705</c:v>
                </c:pt>
                <c:pt idx="970">
                  <c:v>43706</c:v>
                </c:pt>
                <c:pt idx="971">
                  <c:v>43707</c:v>
                </c:pt>
                <c:pt idx="972">
                  <c:v>43708</c:v>
                </c:pt>
                <c:pt idx="973">
                  <c:v>43709</c:v>
                </c:pt>
                <c:pt idx="974">
                  <c:v>43710</c:v>
                </c:pt>
                <c:pt idx="975">
                  <c:v>43711</c:v>
                </c:pt>
                <c:pt idx="976">
                  <c:v>43712</c:v>
                </c:pt>
                <c:pt idx="977">
                  <c:v>43713</c:v>
                </c:pt>
                <c:pt idx="978">
                  <c:v>43714</c:v>
                </c:pt>
                <c:pt idx="979">
                  <c:v>43715</c:v>
                </c:pt>
                <c:pt idx="980">
                  <c:v>43716</c:v>
                </c:pt>
                <c:pt idx="981">
                  <c:v>43717</c:v>
                </c:pt>
                <c:pt idx="982">
                  <c:v>43718</c:v>
                </c:pt>
                <c:pt idx="983">
                  <c:v>43719</c:v>
                </c:pt>
                <c:pt idx="984">
                  <c:v>43720</c:v>
                </c:pt>
                <c:pt idx="985">
                  <c:v>43721</c:v>
                </c:pt>
                <c:pt idx="986">
                  <c:v>43722</c:v>
                </c:pt>
                <c:pt idx="987">
                  <c:v>43723</c:v>
                </c:pt>
                <c:pt idx="988">
                  <c:v>43724</c:v>
                </c:pt>
                <c:pt idx="989">
                  <c:v>43725</c:v>
                </c:pt>
                <c:pt idx="990">
                  <c:v>43726</c:v>
                </c:pt>
                <c:pt idx="991">
                  <c:v>43727</c:v>
                </c:pt>
                <c:pt idx="992">
                  <c:v>43728</c:v>
                </c:pt>
                <c:pt idx="993">
                  <c:v>43729</c:v>
                </c:pt>
                <c:pt idx="994">
                  <c:v>43730</c:v>
                </c:pt>
                <c:pt idx="995">
                  <c:v>43731</c:v>
                </c:pt>
                <c:pt idx="996">
                  <c:v>43732</c:v>
                </c:pt>
                <c:pt idx="997">
                  <c:v>43733</c:v>
                </c:pt>
                <c:pt idx="998">
                  <c:v>43734</c:v>
                </c:pt>
                <c:pt idx="999">
                  <c:v>43735</c:v>
                </c:pt>
                <c:pt idx="1000">
                  <c:v>43736</c:v>
                </c:pt>
                <c:pt idx="1001">
                  <c:v>43737</c:v>
                </c:pt>
                <c:pt idx="1002">
                  <c:v>43738</c:v>
                </c:pt>
                <c:pt idx="1003">
                  <c:v>43739</c:v>
                </c:pt>
                <c:pt idx="1004">
                  <c:v>43740</c:v>
                </c:pt>
                <c:pt idx="1005">
                  <c:v>43741</c:v>
                </c:pt>
                <c:pt idx="1006">
                  <c:v>43742</c:v>
                </c:pt>
                <c:pt idx="1007">
                  <c:v>43743</c:v>
                </c:pt>
                <c:pt idx="1008">
                  <c:v>43744</c:v>
                </c:pt>
                <c:pt idx="1009">
                  <c:v>43745</c:v>
                </c:pt>
                <c:pt idx="1010">
                  <c:v>43746</c:v>
                </c:pt>
                <c:pt idx="1011">
                  <c:v>43747</c:v>
                </c:pt>
                <c:pt idx="1012">
                  <c:v>43748</c:v>
                </c:pt>
                <c:pt idx="1013">
                  <c:v>43749</c:v>
                </c:pt>
                <c:pt idx="1014">
                  <c:v>43750</c:v>
                </c:pt>
                <c:pt idx="1015">
                  <c:v>43751</c:v>
                </c:pt>
                <c:pt idx="1016">
                  <c:v>43752</c:v>
                </c:pt>
                <c:pt idx="1017">
                  <c:v>43753</c:v>
                </c:pt>
                <c:pt idx="1018">
                  <c:v>43754</c:v>
                </c:pt>
                <c:pt idx="1019">
                  <c:v>43755</c:v>
                </c:pt>
                <c:pt idx="1020">
                  <c:v>43756</c:v>
                </c:pt>
                <c:pt idx="1021">
                  <c:v>43757</c:v>
                </c:pt>
                <c:pt idx="1022">
                  <c:v>43758</c:v>
                </c:pt>
                <c:pt idx="1023">
                  <c:v>43759</c:v>
                </c:pt>
                <c:pt idx="1024">
                  <c:v>43760</c:v>
                </c:pt>
                <c:pt idx="1025">
                  <c:v>43761</c:v>
                </c:pt>
                <c:pt idx="1026">
                  <c:v>43762</c:v>
                </c:pt>
                <c:pt idx="1027">
                  <c:v>43763</c:v>
                </c:pt>
                <c:pt idx="1028">
                  <c:v>43764</c:v>
                </c:pt>
                <c:pt idx="1029">
                  <c:v>43765</c:v>
                </c:pt>
                <c:pt idx="1030">
                  <c:v>43766</c:v>
                </c:pt>
                <c:pt idx="1031">
                  <c:v>43767</c:v>
                </c:pt>
                <c:pt idx="1032">
                  <c:v>43768</c:v>
                </c:pt>
                <c:pt idx="1033">
                  <c:v>43769</c:v>
                </c:pt>
                <c:pt idx="1034">
                  <c:v>43770</c:v>
                </c:pt>
                <c:pt idx="1035">
                  <c:v>43771</c:v>
                </c:pt>
                <c:pt idx="1036">
                  <c:v>43772</c:v>
                </c:pt>
                <c:pt idx="1037">
                  <c:v>43773</c:v>
                </c:pt>
                <c:pt idx="1038">
                  <c:v>43774</c:v>
                </c:pt>
                <c:pt idx="1039">
                  <c:v>43775</c:v>
                </c:pt>
                <c:pt idx="1040">
                  <c:v>43776</c:v>
                </c:pt>
                <c:pt idx="1041">
                  <c:v>43777</c:v>
                </c:pt>
                <c:pt idx="1042">
                  <c:v>43778</c:v>
                </c:pt>
                <c:pt idx="1043">
                  <c:v>43779</c:v>
                </c:pt>
                <c:pt idx="1044">
                  <c:v>43780</c:v>
                </c:pt>
                <c:pt idx="1045">
                  <c:v>43781</c:v>
                </c:pt>
                <c:pt idx="1046">
                  <c:v>43782</c:v>
                </c:pt>
                <c:pt idx="1047">
                  <c:v>43783</c:v>
                </c:pt>
                <c:pt idx="1048">
                  <c:v>43784</c:v>
                </c:pt>
                <c:pt idx="1049">
                  <c:v>43785</c:v>
                </c:pt>
                <c:pt idx="1050">
                  <c:v>43786</c:v>
                </c:pt>
                <c:pt idx="1051">
                  <c:v>43787</c:v>
                </c:pt>
                <c:pt idx="1052">
                  <c:v>43788</c:v>
                </c:pt>
                <c:pt idx="1053">
                  <c:v>43789</c:v>
                </c:pt>
                <c:pt idx="1054">
                  <c:v>43790</c:v>
                </c:pt>
                <c:pt idx="1055">
                  <c:v>43791</c:v>
                </c:pt>
                <c:pt idx="1056">
                  <c:v>43792</c:v>
                </c:pt>
                <c:pt idx="1057">
                  <c:v>43793</c:v>
                </c:pt>
                <c:pt idx="1058">
                  <c:v>43794</c:v>
                </c:pt>
                <c:pt idx="1059">
                  <c:v>43795</c:v>
                </c:pt>
                <c:pt idx="1060">
                  <c:v>43796</c:v>
                </c:pt>
                <c:pt idx="1061">
                  <c:v>43797</c:v>
                </c:pt>
                <c:pt idx="1062">
                  <c:v>43798</c:v>
                </c:pt>
                <c:pt idx="1063">
                  <c:v>43799</c:v>
                </c:pt>
                <c:pt idx="1064">
                  <c:v>43800</c:v>
                </c:pt>
                <c:pt idx="1065">
                  <c:v>43801</c:v>
                </c:pt>
                <c:pt idx="1066">
                  <c:v>43802</c:v>
                </c:pt>
                <c:pt idx="1067">
                  <c:v>43803</c:v>
                </c:pt>
                <c:pt idx="1068">
                  <c:v>43804</c:v>
                </c:pt>
                <c:pt idx="1069">
                  <c:v>43805</c:v>
                </c:pt>
                <c:pt idx="1070">
                  <c:v>43806</c:v>
                </c:pt>
                <c:pt idx="1071">
                  <c:v>43807</c:v>
                </c:pt>
                <c:pt idx="1072">
                  <c:v>43808</c:v>
                </c:pt>
                <c:pt idx="1073">
                  <c:v>43809</c:v>
                </c:pt>
                <c:pt idx="1074">
                  <c:v>43810</c:v>
                </c:pt>
                <c:pt idx="1075">
                  <c:v>43811</c:v>
                </c:pt>
                <c:pt idx="1076">
                  <c:v>43812</c:v>
                </c:pt>
                <c:pt idx="1077">
                  <c:v>43813</c:v>
                </c:pt>
                <c:pt idx="1078">
                  <c:v>43814</c:v>
                </c:pt>
                <c:pt idx="1079">
                  <c:v>43815</c:v>
                </c:pt>
                <c:pt idx="1080">
                  <c:v>43816</c:v>
                </c:pt>
                <c:pt idx="1081">
                  <c:v>43817</c:v>
                </c:pt>
                <c:pt idx="1082">
                  <c:v>43818</c:v>
                </c:pt>
                <c:pt idx="1083">
                  <c:v>43819</c:v>
                </c:pt>
                <c:pt idx="1084">
                  <c:v>43820</c:v>
                </c:pt>
                <c:pt idx="1085">
                  <c:v>43821</c:v>
                </c:pt>
                <c:pt idx="1086">
                  <c:v>43822</c:v>
                </c:pt>
                <c:pt idx="1087">
                  <c:v>43823</c:v>
                </c:pt>
                <c:pt idx="1088">
                  <c:v>43824</c:v>
                </c:pt>
                <c:pt idx="1089">
                  <c:v>43825</c:v>
                </c:pt>
                <c:pt idx="1090">
                  <c:v>43826</c:v>
                </c:pt>
                <c:pt idx="1091">
                  <c:v>43827</c:v>
                </c:pt>
                <c:pt idx="1092">
                  <c:v>43828</c:v>
                </c:pt>
                <c:pt idx="1093">
                  <c:v>43829</c:v>
                </c:pt>
                <c:pt idx="1094">
                  <c:v>43830</c:v>
                </c:pt>
                <c:pt idx="1095">
                  <c:v>43831</c:v>
                </c:pt>
                <c:pt idx="1096">
                  <c:v>43832</c:v>
                </c:pt>
                <c:pt idx="1097">
                  <c:v>43833</c:v>
                </c:pt>
                <c:pt idx="1098">
                  <c:v>43834</c:v>
                </c:pt>
                <c:pt idx="1099">
                  <c:v>43835</c:v>
                </c:pt>
                <c:pt idx="1100">
                  <c:v>43836</c:v>
                </c:pt>
                <c:pt idx="1101">
                  <c:v>43837</c:v>
                </c:pt>
                <c:pt idx="1102">
                  <c:v>43838</c:v>
                </c:pt>
                <c:pt idx="1103">
                  <c:v>43839</c:v>
                </c:pt>
                <c:pt idx="1104">
                  <c:v>43840</c:v>
                </c:pt>
                <c:pt idx="1105">
                  <c:v>43841</c:v>
                </c:pt>
                <c:pt idx="1106">
                  <c:v>43842</c:v>
                </c:pt>
                <c:pt idx="1107">
                  <c:v>43843</c:v>
                </c:pt>
                <c:pt idx="1108">
                  <c:v>43844</c:v>
                </c:pt>
                <c:pt idx="1109">
                  <c:v>43845</c:v>
                </c:pt>
                <c:pt idx="1110">
                  <c:v>43846</c:v>
                </c:pt>
                <c:pt idx="1111">
                  <c:v>43847</c:v>
                </c:pt>
                <c:pt idx="1112">
                  <c:v>43848</c:v>
                </c:pt>
                <c:pt idx="1113">
                  <c:v>43849</c:v>
                </c:pt>
                <c:pt idx="1114">
                  <c:v>43850</c:v>
                </c:pt>
                <c:pt idx="1115">
                  <c:v>43851</c:v>
                </c:pt>
                <c:pt idx="1116">
                  <c:v>43852</c:v>
                </c:pt>
                <c:pt idx="1117">
                  <c:v>43853</c:v>
                </c:pt>
                <c:pt idx="1118">
                  <c:v>43854</c:v>
                </c:pt>
                <c:pt idx="1119">
                  <c:v>43855</c:v>
                </c:pt>
                <c:pt idx="1120">
                  <c:v>43856</c:v>
                </c:pt>
                <c:pt idx="1121">
                  <c:v>43857</c:v>
                </c:pt>
                <c:pt idx="1122">
                  <c:v>43858</c:v>
                </c:pt>
                <c:pt idx="1123">
                  <c:v>43859</c:v>
                </c:pt>
                <c:pt idx="1124">
                  <c:v>43860</c:v>
                </c:pt>
                <c:pt idx="1125">
                  <c:v>43861</c:v>
                </c:pt>
                <c:pt idx="1126">
                  <c:v>43862</c:v>
                </c:pt>
                <c:pt idx="1127">
                  <c:v>43863</c:v>
                </c:pt>
                <c:pt idx="1128">
                  <c:v>43864</c:v>
                </c:pt>
                <c:pt idx="1129">
                  <c:v>43865</c:v>
                </c:pt>
                <c:pt idx="1130">
                  <c:v>43866</c:v>
                </c:pt>
                <c:pt idx="1131">
                  <c:v>43867</c:v>
                </c:pt>
                <c:pt idx="1132">
                  <c:v>43868</c:v>
                </c:pt>
                <c:pt idx="1133">
                  <c:v>43869</c:v>
                </c:pt>
                <c:pt idx="1134">
                  <c:v>43870</c:v>
                </c:pt>
                <c:pt idx="1135">
                  <c:v>43871</c:v>
                </c:pt>
                <c:pt idx="1136">
                  <c:v>43872</c:v>
                </c:pt>
                <c:pt idx="1137">
                  <c:v>43873</c:v>
                </c:pt>
                <c:pt idx="1138">
                  <c:v>43874</c:v>
                </c:pt>
                <c:pt idx="1139">
                  <c:v>43875</c:v>
                </c:pt>
                <c:pt idx="1140">
                  <c:v>43876</c:v>
                </c:pt>
                <c:pt idx="1141">
                  <c:v>43877</c:v>
                </c:pt>
                <c:pt idx="1142">
                  <c:v>43878</c:v>
                </c:pt>
                <c:pt idx="1143">
                  <c:v>43879</c:v>
                </c:pt>
                <c:pt idx="1144">
                  <c:v>43880</c:v>
                </c:pt>
                <c:pt idx="1145">
                  <c:v>43881</c:v>
                </c:pt>
                <c:pt idx="1146">
                  <c:v>43882</c:v>
                </c:pt>
                <c:pt idx="1147">
                  <c:v>43883</c:v>
                </c:pt>
                <c:pt idx="1148">
                  <c:v>43884</c:v>
                </c:pt>
                <c:pt idx="1149">
                  <c:v>43885</c:v>
                </c:pt>
                <c:pt idx="1150">
                  <c:v>43886</c:v>
                </c:pt>
                <c:pt idx="1151">
                  <c:v>43887</c:v>
                </c:pt>
                <c:pt idx="1152">
                  <c:v>43888</c:v>
                </c:pt>
                <c:pt idx="1153">
                  <c:v>43889</c:v>
                </c:pt>
                <c:pt idx="1154">
                  <c:v>43890</c:v>
                </c:pt>
                <c:pt idx="1155">
                  <c:v>43891</c:v>
                </c:pt>
                <c:pt idx="1156">
                  <c:v>43892</c:v>
                </c:pt>
                <c:pt idx="1157">
                  <c:v>43893</c:v>
                </c:pt>
                <c:pt idx="1158">
                  <c:v>43894</c:v>
                </c:pt>
                <c:pt idx="1159">
                  <c:v>43895</c:v>
                </c:pt>
                <c:pt idx="1160">
                  <c:v>43896</c:v>
                </c:pt>
                <c:pt idx="1161">
                  <c:v>43897</c:v>
                </c:pt>
                <c:pt idx="1162">
                  <c:v>43898</c:v>
                </c:pt>
                <c:pt idx="1163">
                  <c:v>43899</c:v>
                </c:pt>
                <c:pt idx="1164">
                  <c:v>43900</c:v>
                </c:pt>
                <c:pt idx="1165">
                  <c:v>43901</c:v>
                </c:pt>
                <c:pt idx="1166">
                  <c:v>43902</c:v>
                </c:pt>
                <c:pt idx="1167">
                  <c:v>43903</c:v>
                </c:pt>
                <c:pt idx="1168">
                  <c:v>43904</c:v>
                </c:pt>
                <c:pt idx="1169">
                  <c:v>43905</c:v>
                </c:pt>
                <c:pt idx="1170">
                  <c:v>43906</c:v>
                </c:pt>
                <c:pt idx="1171">
                  <c:v>43907</c:v>
                </c:pt>
                <c:pt idx="1172">
                  <c:v>43908</c:v>
                </c:pt>
                <c:pt idx="1173">
                  <c:v>43909</c:v>
                </c:pt>
                <c:pt idx="1174">
                  <c:v>43910</c:v>
                </c:pt>
                <c:pt idx="1175">
                  <c:v>43911</c:v>
                </c:pt>
                <c:pt idx="1176">
                  <c:v>43912</c:v>
                </c:pt>
                <c:pt idx="1177">
                  <c:v>43913</c:v>
                </c:pt>
                <c:pt idx="1178">
                  <c:v>43914</c:v>
                </c:pt>
                <c:pt idx="1179">
                  <c:v>43915</c:v>
                </c:pt>
                <c:pt idx="1180">
                  <c:v>43916</c:v>
                </c:pt>
                <c:pt idx="1181">
                  <c:v>43917</c:v>
                </c:pt>
                <c:pt idx="1182">
                  <c:v>43918</c:v>
                </c:pt>
                <c:pt idx="1183">
                  <c:v>43919</c:v>
                </c:pt>
                <c:pt idx="1184">
                  <c:v>43920</c:v>
                </c:pt>
                <c:pt idx="1185">
                  <c:v>43921</c:v>
                </c:pt>
                <c:pt idx="1186">
                  <c:v>43922</c:v>
                </c:pt>
                <c:pt idx="1187">
                  <c:v>43923</c:v>
                </c:pt>
                <c:pt idx="1188">
                  <c:v>43924</c:v>
                </c:pt>
                <c:pt idx="1189">
                  <c:v>43925</c:v>
                </c:pt>
                <c:pt idx="1190">
                  <c:v>43926</c:v>
                </c:pt>
                <c:pt idx="1191">
                  <c:v>43927</c:v>
                </c:pt>
                <c:pt idx="1192">
                  <c:v>43928</c:v>
                </c:pt>
                <c:pt idx="1193">
                  <c:v>43929</c:v>
                </c:pt>
                <c:pt idx="1194">
                  <c:v>43930</c:v>
                </c:pt>
                <c:pt idx="1195">
                  <c:v>43931</c:v>
                </c:pt>
                <c:pt idx="1196">
                  <c:v>43932</c:v>
                </c:pt>
                <c:pt idx="1197">
                  <c:v>43933</c:v>
                </c:pt>
                <c:pt idx="1198">
                  <c:v>43934</c:v>
                </c:pt>
                <c:pt idx="1199">
                  <c:v>43935</c:v>
                </c:pt>
                <c:pt idx="1200">
                  <c:v>43936</c:v>
                </c:pt>
                <c:pt idx="1201">
                  <c:v>43937</c:v>
                </c:pt>
                <c:pt idx="1202">
                  <c:v>43938</c:v>
                </c:pt>
                <c:pt idx="1203">
                  <c:v>43939</c:v>
                </c:pt>
                <c:pt idx="1204">
                  <c:v>43940</c:v>
                </c:pt>
                <c:pt idx="1205">
                  <c:v>43941</c:v>
                </c:pt>
                <c:pt idx="1206">
                  <c:v>43942</c:v>
                </c:pt>
                <c:pt idx="1207">
                  <c:v>43943</c:v>
                </c:pt>
                <c:pt idx="1208">
                  <c:v>43944</c:v>
                </c:pt>
                <c:pt idx="1209">
                  <c:v>43945</c:v>
                </c:pt>
                <c:pt idx="1210">
                  <c:v>43946</c:v>
                </c:pt>
                <c:pt idx="1211">
                  <c:v>43947</c:v>
                </c:pt>
                <c:pt idx="1212">
                  <c:v>43948</c:v>
                </c:pt>
                <c:pt idx="1213">
                  <c:v>43949</c:v>
                </c:pt>
                <c:pt idx="1214">
                  <c:v>43950</c:v>
                </c:pt>
                <c:pt idx="1215">
                  <c:v>43951</c:v>
                </c:pt>
                <c:pt idx="1216">
                  <c:v>43952</c:v>
                </c:pt>
                <c:pt idx="1217">
                  <c:v>43953</c:v>
                </c:pt>
                <c:pt idx="1218">
                  <c:v>43954</c:v>
                </c:pt>
                <c:pt idx="1219">
                  <c:v>43955</c:v>
                </c:pt>
                <c:pt idx="1220">
                  <c:v>43956</c:v>
                </c:pt>
                <c:pt idx="1221">
                  <c:v>43957</c:v>
                </c:pt>
                <c:pt idx="1222">
                  <c:v>43958</c:v>
                </c:pt>
                <c:pt idx="1223">
                  <c:v>43959</c:v>
                </c:pt>
                <c:pt idx="1224">
                  <c:v>43960</c:v>
                </c:pt>
                <c:pt idx="1225">
                  <c:v>43961</c:v>
                </c:pt>
                <c:pt idx="1226">
                  <c:v>43962</c:v>
                </c:pt>
                <c:pt idx="1227">
                  <c:v>43963</c:v>
                </c:pt>
                <c:pt idx="1228">
                  <c:v>43964</c:v>
                </c:pt>
                <c:pt idx="1229">
                  <c:v>43965</c:v>
                </c:pt>
                <c:pt idx="1230">
                  <c:v>43966</c:v>
                </c:pt>
                <c:pt idx="1231">
                  <c:v>43967</c:v>
                </c:pt>
                <c:pt idx="1232">
                  <c:v>43968</c:v>
                </c:pt>
                <c:pt idx="1233">
                  <c:v>43969</c:v>
                </c:pt>
                <c:pt idx="1234">
                  <c:v>43970</c:v>
                </c:pt>
                <c:pt idx="1235">
                  <c:v>43971</c:v>
                </c:pt>
                <c:pt idx="1236">
                  <c:v>43972</c:v>
                </c:pt>
                <c:pt idx="1237">
                  <c:v>43973</c:v>
                </c:pt>
                <c:pt idx="1238">
                  <c:v>43974</c:v>
                </c:pt>
                <c:pt idx="1239">
                  <c:v>43975</c:v>
                </c:pt>
                <c:pt idx="1240">
                  <c:v>43976</c:v>
                </c:pt>
                <c:pt idx="1241">
                  <c:v>43977</c:v>
                </c:pt>
                <c:pt idx="1242">
                  <c:v>43978</c:v>
                </c:pt>
                <c:pt idx="1243">
                  <c:v>43979</c:v>
                </c:pt>
                <c:pt idx="1244">
                  <c:v>43980</c:v>
                </c:pt>
                <c:pt idx="1245">
                  <c:v>43981</c:v>
                </c:pt>
                <c:pt idx="1246">
                  <c:v>43982</c:v>
                </c:pt>
                <c:pt idx="1247">
                  <c:v>43983</c:v>
                </c:pt>
                <c:pt idx="1248">
                  <c:v>43984</c:v>
                </c:pt>
                <c:pt idx="1249">
                  <c:v>43985</c:v>
                </c:pt>
                <c:pt idx="1250">
                  <c:v>43986</c:v>
                </c:pt>
                <c:pt idx="1251">
                  <c:v>43987</c:v>
                </c:pt>
                <c:pt idx="1252">
                  <c:v>43988</c:v>
                </c:pt>
                <c:pt idx="1253">
                  <c:v>43989</c:v>
                </c:pt>
                <c:pt idx="1254">
                  <c:v>43990</c:v>
                </c:pt>
                <c:pt idx="1255">
                  <c:v>43991</c:v>
                </c:pt>
                <c:pt idx="1256">
                  <c:v>43992</c:v>
                </c:pt>
                <c:pt idx="1257">
                  <c:v>43993</c:v>
                </c:pt>
                <c:pt idx="1258">
                  <c:v>43994</c:v>
                </c:pt>
                <c:pt idx="1259">
                  <c:v>43995</c:v>
                </c:pt>
                <c:pt idx="1260">
                  <c:v>43996</c:v>
                </c:pt>
                <c:pt idx="1261">
                  <c:v>43997</c:v>
                </c:pt>
                <c:pt idx="1262">
                  <c:v>43998</c:v>
                </c:pt>
                <c:pt idx="1263">
                  <c:v>43999</c:v>
                </c:pt>
                <c:pt idx="1264">
                  <c:v>44000</c:v>
                </c:pt>
                <c:pt idx="1265">
                  <c:v>44001</c:v>
                </c:pt>
                <c:pt idx="1266">
                  <c:v>44002</c:v>
                </c:pt>
                <c:pt idx="1267">
                  <c:v>44003</c:v>
                </c:pt>
                <c:pt idx="1268">
                  <c:v>44004</c:v>
                </c:pt>
                <c:pt idx="1269">
                  <c:v>44005</c:v>
                </c:pt>
                <c:pt idx="1270">
                  <c:v>44006</c:v>
                </c:pt>
                <c:pt idx="1271">
                  <c:v>44007</c:v>
                </c:pt>
                <c:pt idx="1272">
                  <c:v>44008</c:v>
                </c:pt>
                <c:pt idx="1273">
                  <c:v>44009</c:v>
                </c:pt>
                <c:pt idx="1274">
                  <c:v>44010</c:v>
                </c:pt>
                <c:pt idx="1275">
                  <c:v>44011</c:v>
                </c:pt>
                <c:pt idx="1276">
                  <c:v>44012</c:v>
                </c:pt>
                <c:pt idx="1277">
                  <c:v>44013</c:v>
                </c:pt>
                <c:pt idx="1278">
                  <c:v>44014</c:v>
                </c:pt>
                <c:pt idx="1279">
                  <c:v>44015</c:v>
                </c:pt>
                <c:pt idx="1280">
                  <c:v>44016</c:v>
                </c:pt>
                <c:pt idx="1281">
                  <c:v>44017</c:v>
                </c:pt>
                <c:pt idx="1282">
                  <c:v>44018</c:v>
                </c:pt>
                <c:pt idx="1283">
                  <c:v>44019</c:v>
                </c:pt>
                <c:pt idx="1284">
                  <c:v>44020</c:v>
                </c:pt>
                <c:pt idx="1285">
                  <c:v>44021</c:v>
                </c:pt>
                <c:pt idx="1286">
                  <c:v>44022</c:v>
                </c:pt>
                <c:pt idx="1287">
                  <c:v>44023</c:v>
                </c:pt>
                <c:pt idx="1288">
                  <c:v>44024</c:v>
                </c:pt>
                <c:pt idx="1289">
                  <c:v>44025</c:v>
                </c:pt>
                <c:pt idx="1290">
                  <c:v>44026</c:v>
                </c:pt>
                <c:pt idx="1291">
                  <c:v>44027</c:v>
                </c:pt>
                <c:pt idx="1292">
                  <c:v>44028</c:v>
                </c:pt>
                <c:pt idx="1293">
                  <c:v>44029</c:v>
                </c:pt>
                <c:pt idx="1294">
                  <c:v>44030</c:v>
                </c:pt>
                <c:pt idx="1295">
                  <c:v>44031</c:v>
                </c:pt>
                <c:pt idx="1296">
                  <c:v>44032</c:v>
                </c:pt>
                <c:pt idx="1297">
                  <c:v>44033</c:v>
                </c:pt>
                <c:pt idx="1298">
                  <c:v>44034</c:v>
                </c:pt>
                <c:pt idx="1299">
                  <c:v>44035</c:v>
                </c:pt>
                <c:pt idx="1300">
                  <c:v>44036</c:v>
                </c:pt>
                <c:pt idx="1301">
                  <c:v>44037</c:v>
                </c:pt>
                <c:pt idx="1302">
                  <c:v>44038</c:v>
                </c:pt>
                <c:pt idx="1303">
                  <c:v>44039</c:v>
                </c:pt>
                <c:pt idx="1304">
                  <c:v>44040</c:v>
                </c:pt>
                <c:pt idx="1305">
                  <c:v>44041</c:v>
                </c:pt>
                <c:pt idx="1306">
                  <c:v>44042</c:v>
                </c:pt>
                <c:pt idx="1307">
                  <c:v>44043</c:v>
                </c:pt>
                <c:pt idx="1308">
                  <c:v>44044</c:v>
                </c:pt>
                <c:pt idx="1309">
                  <c:v>44045</c:v>
                </c:pt>
                <c:pt idx="1310">
                  <c:v>44046</c:v>
                </c:pt>
                <c:pt idx="1311">
                  <c:v>44047</c:v>
                </c:pt>
                <c:pt idx="1312">
                  <c:v>44048</c:v>
                </c:pt>
                <c:pt idx="1313">
                  <c:v>44049</c:v>
                </c:pt>
                <c:pt idx="1314">
                  <c:v>44050</c:v>
                </c:pt>
                <c:pt idx="1315">
                  <c:v>44051</c:v>
                </c:pt>
                <c:pt idx="1316">
                  <c:v>44052</c:v>
                </c:pt>
                <c:pt idx="1317">
                  <c:v>44053</c:v>
                </c:pt>
                <c:pt idx="1318">
                  <c:v>44054</c:v>
                </c:pt>
                <c:pt idx="1319">
                  <c:v>44055</c:v>
                </c:pt>
                <c:pt idx="1320">
                  <c:v>44056</c:v>
                </c:pt>
                <c:pt idx="1321">
                  <c:v>44057</c:v>
                </c:pt>
                <c:pt idx="1322">
                  <c:v>44058</c:v>
                </c:pt>
                <c:pt idx="1323">
                  <c:v>44059</c:v>
                </c:pt>
                <c:pt idx="1324">
                  <c:v>44060</c:v>
                </c:pt>
                <c:pt idx="1325">
                  <c:v>44061</c:v>
                </c:pt>
                <c:pt idx="1326">
                  <c:v>44062</c:v>
                </c:pt>
                <c:pt idx="1327">
                  <c:v>44063</c:v>
                </c:pt>
                <c:pt idx="1328">
                  <c:v>44064</c:v>
                </c:pt>
                <c:pt idx="1329">
                  <c:v>44065</c:v>
                </c:pt>
                <c:pt idx="1330">
                  <c:v>44066</c:v>
                </c:pt>
                <c:pt idx="1331">
                  <c:v>44067</c:v>
                </c:pt>
                <c:pt idx="1332">
                  <c:v>44068</c:v>
                </c:pt>
                <c:pt idx="1333">
                  <c:v>44069</c:v>
                </c:pt>
                <c:pt idx="1334">
                  <c:v>44070</c:v>
                </c:pt>
                <c:pt idx="1335">
                  <c:v>44071</c:v>
                </c:pt>
                <c:pt idx="1336">
                  <c:v>44072</c:v>
                </c:pt>
                <c:pt idx="1337">
                  <c:v>44073</c:v>
                </c:pt>
                <c:pt idx="1338">
                  <c:v>44074</c:v>
                </c:pt>
                <c:pt idx="1339">
                  <c:v>44075</c:v>
                </c:pt>
                <c:pt idx="1340">
                  <c:v>44076</c:v>
                </c:pt>
                <c:pt idx="1341">
                  <c:v>44077</c:v>
                </c:pt>
                <c:pt idx="1342">
                  <c:v>44078</c:v>
                </c:pt>
                <c:pt idx="1343">
                  <c:v>44079</c:v>
                </c:pt>
                <c:pt idx="1344">
                  <c:v>44080</c:v>
                </c:pt>
                <c:pt idx="1345">
                  <c:v>44081</c:v>
                </c:pt>
                <c:pt idx="1346">
                  <c:v>44082</c:v>
                </c:pt>
                <c:pt idx="1347">
                  <c:v>44083</c:v>
                </c:pt>
                <c:pt idx="1348">
                  <c:v>44084</c:v>
                </c:pt>
                <c:pt idx="1349">
                  <c:v>44085</c:v>
                </c:pt>
                <c:pt idx="1350">
                  <c:v>44086</c:v>
                </c:pt>
                <c:pt idx="1351">
                  <c:v>44087</c:v>
                </c:pt>
                <c:pt idx="1352">
                  <c:v>44088</c:v>
                </c:pt>
                <c:pt idx="1353">
                  <c:v>44089</c:v>
                </c:pt>
                <c:pt idx="1354">
                  <c:v>44090</c:v>
                </c:pt>
                <c:pt idx="1355">
                  <c:v>44091</c:v>
                </c:pt>
                <c:pt idx="1356">
                  <c:v>44092</c:v>
                </c:pt>
                <c:pt idx="1357">
                  <c:v>44093</c:v>
                </c:pt>
                <c:pt idx="1358">
                  <c:v>44094</c:v>
                </c:pt>
                <c:pt idx="1359">
                  <c:v>44095</c:v>
                </c:pt>
                <c:pt idx="1360">
                  <c:v>44096</c:v>
                </c:pt>
                <c:pt idx="1361">
                  <c:v>44097</c:v>
                </c:pt>
                <c:pt idx="1362">
                  <c:v>44098</c:v>
                </c:pt>
                <c:pt idx="1363">
                  <c:v>44099</c:v>
                </c:pt>
                <c:pt idx="1364">
                  <c:v>44100</c:v>
                </c:pt>
                <c:pt idx="1365">
                  <c:v>44101</c:v>
                </c:pt>
                <c:pt idx="1366">
                  <c:v>44102</c:v>
                </c:pt>
                <c:pt idx="1367">
                  <c:v>44103</c:v>
                </c:pt>
                <c:pt idx="1368">
                  <c:v>44104</c:v>
                </c:pt>
                <c:pt idx="1369">
                  <c:v>44105</c:v>
                </c:pt>
                <c:pt idx="1370">
                  <c:v>44106</c:v>
                </c:pt>
                <c:pt idx="1371">
                  <c:v>44107</c:v>
                </c:pt>
                <c:pt idx="1372">
                  <c:v>44108</c:v>
                </c:pt>
                <c:pt idx="1373">
                  <c:v>44109</c:v>
                </c:pt>
                <c:pt idx="1374">
                  <c:v>44110</c:v>
                </c:pt>
                <c:pt idx="1375">
                  <c:v>44111</c:v>
                </c:pt>
                <c:pt idx="1376">
                  <c:v>44112</c:v>
                </c:pt>
                <c:pt idx="1377">
                  <c:v>44113</c:v>
                </c:pt>
                <c:pt idx="1378">
                  <c:v>44114</c:v>
                </c:pt>
                <c:pt idx="1379">
                  <c:v>44115</c:v>
                </c:pt>
                <c:pt idx="1380">
                  <c:v>44116</c:v>
                </c:pt>
                <c:pt idx="1381">
                  <c:v>44117</c:v>
                </c:pt>
                <c:pt idx="1382">
                  <c:v>44118</c:v>
                </c:pt>
                <c:pt idx="1383">
                  <c:v>44119</c:v>
                </c:pt>
                <c:pt idx="1384">
                  <c:v>44120</c:v>
                </c:pt>
                <c:pt idx="1385">
                  <c:v>44121</c:v>
                </c:pt>
                <c:pt idx="1386">
                  <c:v>44122</c:v>
                </c:pt>
                <c:pt idx="1387">
                  <c:v>44123</c:v>
                </c:pt>
                <c:pt idx="1388">
                  <c:v>44124</c:v>
                </c:pt>
                <c:pt idx="1389">
                  <c:v>44125</c:v>
                </c:pt>
                <c:pt idx="1390">
                  <c:v>44126</c:v>
                </c:pt>
                <c:pt idx="1391">
                  <c:v>44127</c:v>
                </c:pt>
                <c:pt idx="1392">
                  <c:v>44128</c:v>
                </c:pt>
                <c:pt idx="1393">
                  <c:v>44129</c:v>
                </c:pt>
                <c:pt idx="1394">
                  <c:v>44130</c:v>
                </c:pt>
                <c:pt idx="1395">
                  <c:v>44131</c:v>
                </c:pt>
                <c:pt idx="1396">
                  <c:v>44132</c:v>
                </c:pt>
                <c:pt idx="1397">
                  <c:v>44133</c:v>
                </c:pt>
                <c:pt idx="1398">
                  <c:v>44134</c:v>
                </c:pt>
                <c:pt idx="1399">
                  <c:v>44135</c:v>
                </c:pt>
                <c:pt idx="1400">
                  <c:v>44136</c:v>
                </c:pt>
                <c:pt idx="1401">
                  <c:v>44137</c:v>
                </c:pt>
                <c:pt idx="1402">
                  <c:v>44138</c:v>
                </c:pt>
                <c:pt idx="1403">
                  <c:v>44139</c:v>
                </c:pt>
                <c:pt idx="1404">
                  <c:v>44140</c:v>
                </c:pt>
                <c:pt idx="1405">
                  <c:v>44141</c:v>
                </c:pt>
                <c:pt idx="1406">
                  <c:v>44142</c:v>
                </c:pt>
                <c:pt idx="1407">
                  <c:v>44143</c:v>
                </c:pt>
                <c:pt idx="1408">
                  <c:v>44144</c:v>
                </c:pt>
                <c:pt idx="1409">
                  <c:v>44145</c:v>
                </c:pt>
                <c:pt idx="1410">
                  <c:v>44146</c:v>
                </c:pt>
                <c:pt idx="1411">
                  <c:v>44147</c:v>
                </c:pt>
                <c:pt idx="1412">
                  <c:v>44148</c:v>
                </c:pt>
                <c:pt idx="1413">
                  <c:v>44149</c:v>
                </c:pt>
                <c:pt idx="1414">
                  <c:v>44150</c:v>
                </c:pt>
                <c:pt idx="1415">
                  <c:v>44151</c:v>
                </c:pt>
                <c:pt idx="1416">
                  <c:v>44152</c:v>
                </c:pt>
                <c:pt idx="1417">
                  <c:v>44153</c:v>
                </c:pt>
                <c:pt idx="1418">
                  <c:v>44154</c:v>
                </c:pt>
                <c:pt idx="1419">
                  <c:v>44155</c:v>
                </c:pt>
                <c:pt idx="1420">
                  <c:v>44156</c:v>
                </c:pt>
                <c:pt idx="1421">
                  <c:v>44157</c:v>
                </c:pt>
                <c:pt idx="1422">
                  <c:v>44158</c:v>
                </c:pt>
                <c:pt idx="1423">
                  <c:v>44159</c:v>
                </c:pt>
                <c:pt idx="1424">
                  <c:v>44160</c:v>
                </c:pt>
                <c:pt idx="1425">
                  <c:v>44161</c:v>
                </c:pt>
                <c:pt idx="1426">
                  <c:v>44162</c:v>
                </c:pt>
                <c:pt idx="1427">
                  <c:v>44163</c:v>
                </c:pt>
                <c:pt idx="1428">
                  <c:v>44164</c:v>
                </c:pt>
                <c:pt idx="1429">
                  <c:v>44165</c:v>
                </c:pt>
                <c:pt idx="1430">
                  <c:v>44166</c:v>
                </c:pt>
                <c:pt idx="1431">
                  <c:v>44167</c:v>
                </c:pt>
                <c:pt idx="1432">
                  <c:v>44168</c:v>
                </c:pt>
                <c:pt idx="1433">
                  <c:v>44169</c:v>
                </c:pt>
                <c:pt idx="1434">
                  <c:v>44170</c:v>
                </c:pt>
                <c:pt idx="1435">
                  <c:v>44171</c:v>
                </c:pt>
                <c:pt idx="1436">
                  <c:v>44172</c:v>
                </c:pt>
                <c:pt idx="1437">
                  <c:v>44173</c:v>
                </c:pt>
                <c:pt idx="1438">
                  <c:v>44174</c:v>
                </c:pt>
                <c:pt idx="1439">
                  <c:v>44175</c:v>
                </c:pt>
                <c:pt idx="1440">
                  <c:v>44176</c:v>
                </c:pt>
                <c:pt idx="1441">
                  <c:v>44177</c:v>
                </c:pt>
                <c:pt idx="1442">
                  <c:v>44178</c:v>
                </c:pt>
                <c:pt idx="1443">
                  <c:v>44179</c:v>
                </c:pt>
                <c:pt idx="1444">
                  <c:v>44180</c:v>
                </c:pt>
                <c:pt idx="1445">
                  <c:v>44181</c:v>
                </c:pt>
                <c:pt idx="1446">
                  <c:v>44182</c:v>
                </c:pt>
                <c:pt idx="1447">
                  <c:v>44183</c:v>
                </c:pt>
                <c:pt idx="1448">
                  <c:v>44184</c:v>
                </c:pt>
                <c:pt idx="1449">
                  <c:v>44185</c:v>
                </c:pt>
                <c:pt idx="1450">
                  <c:v>44186</c:v>
                </c:pt>
                <c:pt idx="1451">
                  <c:v>44187</c:v>
                </c:pt>
                <c:pt idx="1452">
                  <c:v>44188</c:v>
                </c:pt>
                <c:pt idx="1453">
                  <c:v>44189</c:v>
                </c:pt>
                <c:pt idx="1454">
                  <c:v>44190</c:v>
                </c:pt>
                <c:pt idx="1455">
                  <c:v>44191</c:v>
                </c:pt>
                <c:pt idx="1456">
                  <c:v>44192</c:v>
                </c:pt>
                <c:pt idx="1457">
                  <c:v>44193</c:v>
                </c:pt>
                <c:pt idx="1458">
                  <c:v>44194</c:v>
                </c:pt>
                <c:pt idx="1459">
                  <c:v>44195</c:v>
                </c:pt>
                <c:pt idx="1460">
                  <c:v>44196</c:v>
                </c:pt>
                <c:pt idx="1461">
                  <c:v>44197</c:v>
                </c:pt>
                <c:pt idx="1462">
                  <c:v>44198</c:v>
                </c:pt>
                <c:pt idx="1463">
                  <c:v>44199</c:v>
                </c:pt>
                <c:pt idx="1464">
                  <c:v>44200</c:v>
                </c:pt>
                <c:pt idx="1465">
                  <c:v>44201</c:v>
                </c:pt>
                <c:pt idx="1466">
                  <c:v>44202</c:v>
                </c:pt>
                <c:pt idx="1467">
                  <c:v>44203</c:v>
                </c:pt>
                <c:pt idx="1468">
                  <c:v>44204</c:v>
                </c:pt>
                <c:pt idx="1469">
                  <c:v>44205</c:v>
                </c:pt>
                <c:pt idx="1470">
                  <c:v>44206</c:v>
                </c:pt>
                <c:pt idx="1471">
                  <c:v>44207</c:v>
                </c:pt>
                <c:pt idx="1472">
                  <c:v>44208</c:v>
                </c:pt>
                <c:pt idx="1473">
                  <c:v>44209</c:v>
                </c:pt>
                <c:pt idx="1474">
                  <c:v>44210</c:v>
                </c:pt>
                <c:pt idx="1475">
                  <c:v>44211</c:v>
                </c:pt>
                <c:pt idx="1476">
                  <c:v>44212</c:v>
                </c:pt>
                <c:pt idx="1477">
                  <c:v>44213</c:v>
                </c:pt>
                <c:pt idx="1478">
                  <c:v>44214</c:v>
                </c:pt>
                <c:pt idx="1479">
                  <c:v>44215</c:v>
                </c:pt>
                <c:pt idx="1480">
                  <c:v>44216</c:v>
                </c:pt>
                <c:pt idx="1481">
                  <c:v>44217</c:v>
                </c:pt>
                <c:pt idx="1482">
                  <c:v>44218</c:v>
                </c:pt>
                <c:pt idx="1483">
                  <c:v>44219</c:v>
                </c:pt>
                <c:pt idx="1484">
                  <c:v>44220</c:v>
                </c:pt>
                <c:pt idx="1485">
                  <c:v>44221</c:v>
                </c:pt>
                <c:pt idx="1486">
                  <c:v>44222</c:v>
                </c:pt>
                <c:pt idx="1487">
                  <c:v>44223</c:v>
                </c:pt>
                <c:pt idx="1488">
                  <c:v>44224</c:v>
                </c:pt>
                <c:pt idx="1489">
                  <c:v>44225</c:v>
                </c:pt>
                <c:pt idx="1490">
                  <c:v>44226</c:v>
                </c:pt>
                <c:pt idx="1491">
                  <c:v>44227</c:v>
                </c:pt>
                <c:pt idx="1492">
                  <c:v>44228</c:v>
                </c:pt>
                <c:pt idx="1493">
                  <c:v>44229</c:v>
                </c:pt>
                <c:pt idx="1494">
                  <c:v>44230</c:v>
                </c:pt>
                <c:pt idx="1495">
                  <c:v>44231</c:v>
                </c:pt>
                <c:pt idx="1496">
                  <c:v>44232</c:v>
                </c:pt>
                <c:pt idx="1497">
                  <c:v>44233</c:v>
                </c:pt>
                <c:pt idx="1498">
                  <c:v>44234</c:v>
                </c:pt>
                <c:pt idx="1499">
                  <c:v>44235</c:v>
                </c:pt>
                <c:pt idx="1500">
                  <c:v>44236</c:v>
                </c:pt>
                <c:pt idx="1501">
                  <c:v>44237</c:v>
                </c:pt>
                <c:pt idx="1502">
                  <c:v>44238</c:v>
                </c:pt>
                <c:pt idx="1503">
                  <c:v>44239</c:v>
                </c:pt>
                <c:pt idx="1504">
                  <c:v>44240</c:v>
                </c:pt>
                <c:pt idx="1505">
                  <c:v>44241</c:v>
                </c:pt>
                <c:pt idx="1506">
                  <c:v>44242</c:v>
                </c:pt>
                <c:pt idx="1507">
                  <c:v>44243</c:v>
                </c:pt>
                <c:pt idx="1508">
                  <c:v>44244</c:v>
                </c:pt>
                <c:pt idx="1509">
                  <c:v>44245</c:v>
                </c:pt>
                <c:pt idx="1510">
                  <c:v>44246</c:v>
                </c:pt>
                <c:pt idx="1511">
                  <c:v>44247</c:v>
                </c:pt>
                <c:pt idx="1512">
                  <c:v>44248</c:v>
                </c:pt>
                <c:pt idx="1513">
                  <c:v>44249</c:v>
                </c:pt>
                <c:pt idx="1514">
                  <c:v>44250</c:v>
                </c:pt>
                <c:pt idx="1515">
                  <c:v>44251</c:v>
                </c:pt>
                <c:pt idx="1516">
                  <c:v>44252</c:v>
                </c:pt>
                <c:pt idx="1517">
                  <c:v>44253</c:v>
                </c:pt>
                <c:pt idx="1518">
                  <c:v>44254</c:v>
                </c:pt>
                <c:pt idx="1519">
                  <c:v>44255</c:v>
                </c:pt>
                <c:pt idx="1520">
                  <c:v>44256</c:v>
                </c:pt>
                <c:pt idx="1521">
                  <c:v>44257</c:v>
                </c:pt>
                <c:pt idx="1522">
                  <c:v>44258</c:v>
                </c:pt>
                <c:pt idx="1523">
                  <c:v>44259</c:v>
                </c:pt>
                <c:pt idx="1524">
                  <c:v>44260</c:v>
                </c:pt>
                <c:pt idx="1525">
                  <c:v>44261</c:v>
                </c:pt>
                <c:pt idx="1526">
                  <c:v>44262</c:v>
                </c:pt>
                <c:pt idx="1527">
                  <c:v>44263</c:v>
                </c:pt>
                <c:pt idx="1528">
                  <c:v>44264</c:v>
                </c:pt>
                <c:pt idx="1529">
                  <c:v>44265</c:v>
                </c:pt>
                <c:pt idx="1530">
                  <c:v>44266</c:v>
                </c:pt>
                <c:pt idx="1531">
                  <c:v>44267</c:v>
                </c:pt>
                <c:pt idx="1532">
                  <c:v>44268</c:v>
                </c:pt>
                <c:pt idx="1533">
                  <c:v>44269</c:v>
                </c:pt>
                <c:pt idx="1534">
                  <c:v>44270</c:v>
                </c:pt>
                <c:pt idx="1535">
                  <c:v>44271</c:v>
                </c:pt>
                <c:pt idx="1536">
                  <c:v>44272</c:v>
                </c:pt>
                <c:pt idx="1537">
                  <c:v>44273</c:v>
                </c:pt>
                <c:pt idx="1538">
                  <c:v>44274</c:v>
                </c:pt>
                <c:pt idx="1539">
                  <c:v>44275</c:v>
                </c:pt>
                <c:pt idx="1540">
                  <c:v>44276</c:v>
                </c:pt>
                <c:pt idx="1541">
                  <c:v>44277</c:v>
                </c:pt>
                <c:pt idx="1542">
                  <c:v>44278</c:v>
                </c:pt>
                <c:pt idx="1543">
                  <c:v>44279</c:v>
                </c:pt>
                <c:pt idx="1544">
                  <c:v>44280</c:v>
                </c:pt>
                <c:pt idx="1545">
                  <c:v>44281</c:v>
                </c:pt>
                <c:pt idx="1546">
                  <c:v>44282</c:v>
                </c:pt>
                <c:pt idx="1547">
                  <c:v>44283</c:v>
                </c:pt>
                <c:pt idx="1548">
                  <c:v>44284</c:v>
                </c:pt>
                <c:pt idx="1549">
                  <c:v>44285</c:v>
                </c:pt>
                <c:pt idx="1550">
                  <c:v>44286</c:v>
                </c:pt>
                <c:pt idx="1551">
                  <c:v>44287</c:v>
                </c:pt>
                <c:pt idx="1552">
                  <c:v>44288</c:v>
                </c:pt>
                <c:pt idx="1553">
                  <c:v>44289</c:v>
                </c:pt>
                <c:pt idx="1554">
                  <c:v>44290</c:v>
                </c:pt>
                <c:pt idx="1555">
                  <c:v>44291</c:v>
                </c:pt>
                <c:pt idx="1556">
                  <c:v>44292</c:v>
                </c:pt>
                <c:pt idx="1557">
                  <c:v>44293</c:v>
                </c:pt>
                <c:pt idx="1558">
                  <c:v>44294</c:v>
                </c:pt>
                <c:pt idx="1559">
                  <c:v>44295</c:v>
                </c:pt>
                <c:pt idx="1560">
                  <c:v>44296</c:v>
                </c:pt>
                <c:pt idx="1561">
                  <c:v>44297</c:v>
                </c:pt>
                <c:pt idx="1562">
                  <c:v>44298</c:v>
                </c:pt>
                <c:pt idx="1563">
                  <c:v>44299</c:v>
                </c:pt>
                <c:pt idx="1564">
                  <c:v>44300</c:v>
                </c:pt>
                <c:pt idx="1565">
                  <c:v>44301</c:v>
                </c:pt>
                <c:pt idx="1566">
                  <c:v>44302</c:v>
                </c:pt>
                <c:pt idx="1567">
                  <c:v>44303</c:v>
                </c:pt>
                <c:pt idx="1568">
                  <c:v>44304</c:v>
                </c:pt>
                <c:pt idx="1569">
                  <c:v>44305</c:v>
                </c:pt>
                <c:pt idx="1570">
                  <c:v>44306</c:v>
                </c:pt>
                <c:pt idx="1571">
                  <c:v>44307</c:v>
                </c:pt>
                <c:pt idx="1572">
                  <c:v>44308</c:v>
                </c:pt>
                <c:pt idx="1573">
                  <c:v>44309</c:v>
                </c:pt>
                <c:pt idx="1574">
                  <c:v>44310</c:v>
                </c:pt>
                <c:pt idx="1575">
                  <c:v>44311</c:v>
                </c:pt>
                <c:pt idx="1576">
                  <c:v>44312</c:v>
                </c:pt>
                <c:pt idx="1577">
                  <c:v>44313</c:v>
                </c:pt>
                <c:pt idx="1578">
                  <c:v>44314</c:v>
                </c:pt>
                <c:pt idx="1579">
                  <c:v>44315</c:v>
                </c:pt>
                <c:pt idx="1580">
                  <c:v>44316</c:v>
                </c:pt>
                <c:pt idx="1581">
                  <c:v>44317</c:v>
                </c:pt>
                <c:pt idx="1582">
                  <c:v>44318</c:v>
                </c:pt>
                <c:pt idx="1583">
                  <c:v>44319</c:v>
                </c:pt>
                <c:pt idx="1584">
                  <c:v>44320</c:v>
                </c:pt>
                <c:pt idx="1585">
                  <c:v>44321</c:v>
                </c:pt>
                <c:pt idx="1586">
                  <c:v>44322</c:v>
                </c:pt>
                <c:pt idx="1587">
                  <c:v>44323</c:v>
                </c:pt>
                <c:pt idx="1588">
                  <c:v>44324</c:v>
                </c:pt>
                <c:pt idx="1589">
                  <c:v>44325</c:v>
                </c:pt>
                <c:pt idx="1590">
                  <c:v>44326</c:v>
                </c:pt>
                <c:pt idx="1591">
                  <c:v>44327</c:v>
                </c:pt>
                <c:pt idx="1592">
                  <c:v>44328</c:v>
                </c:pt>
                <c:pt idx="1593">
                  <c:v>44329</c:v>
                </c:pt>
                <c:pt idx="1594">
                  <c:v>44330</c:v>
                </c:pt>
                <c:pt idx="1595">
                  <c:v>44331</c:v>
                </c:pt>
                <c:pt idx="1596">
                  <c:v>44332</c:v>
                </c:pt>
                <c:pt idx="1597">
                  <c:v>44333</c:v>
                </c:pt>
                <c:pt idx="1598">
                  <c:v>44334</c:v>
                </c:pt>
                <c:pt idx="1599">
                  <c:v>44335</c:v>
                </c:pt>
                <c:pt idx="1600">
                  <c:v>44336</c:v>
                </c:pt>
                <c:pt idx="1601">
                  <c:v>44337</c:v>
                </c:pt>
                <c:pt idx="1602">
                  <c:v>44338</c:v>
                </c:pt>
                <c:pt idx="1603">
                  <c:v>44339</c:v>
                </c:pt>
                <c:pt idx="1604">
                  <c:v>44340</c:v>
                </c:pt>
                <c:pt idx="1605">
                  <c:v>44341</c:v>
                </c:pt>
                <c:pt idx="1606">
                  <c:v>44342</c:v>
                </c:pt>
                <c:pt idx="1607">
                  <c:v>44343</c:v>
                </c:pt>
                <c:pt idx="1608">
                  <c:v>44344</c:v>
                </c:pt>
                <c:pt idx="1609">
                  <c:v>44345</c:v>
                </c:pt>
                <c:pt idx="1610">
                  <c:v>44346</c:v>
                </c:pt>
                <c:pt idx="1611">
                  <c:v>44347</c:v>
                </c:pt>
                <c:pt idx="1612">
                  <c:v>44348</c:v>
                </c:pt>
                <c:pt idx="1613">
                  <c:v>44349</c:v>
                </c:pt>
                <c:pt idx="1614">
                  <c:v>44350</c:v>
                </c:pt>
                <c:pt idx="1615">
                  <c:v>44351</c:v>
                </c:pt>
                <c:pt idx="1616">
                  <c:v>44352</c:v>
                </c:pt>
                <c:pt idx="1617">
                  <c:v>44353</c:v>
                </c:pt>
                <c:pt idx="1618">
                  <c:v>44354</c:v>
                </c:pt>
                <c:pt idx="1619">
                  <c:v>44355</c:v>
                </c:pt>
                <c:pt idx="1620">
                  <c:v>44356</c:v>
                </c:pt>
                <c:pt idx="1621">
                  <c:v>44357</c:v>
                </c:pt>
                <c:pt idx="1622">
                  <c:v>44358</c:v>
                </c:pt>
                <c:pt idx="1623">
                  <c:v>44359</c:v>
                </c:pt>
                <c:pt idx="1624">
                  <c:v>44360</c:v>
                </c:pt>
                <c:pt idx="1625">
                  <c:v>44361</c:v>
                </c:pt>
                <c:pt idx="1626">
                  <c:v>44362</c:v>
                </c:pt>
                <c:pt idx="1627">
                  <c:v>44363</c:v>
                </c:pt>
                <c:pt idx="1628">
                  <c:v>44364</c:v>
                </c:pt>
                <c:pt idx="1629">
                  <c:v>44365</c:v>
                </c:pt>
                <c:pt idx="1630">
                  <c:v>44366</c:v>
                </c:pt>
                <c:pt idx="1631">
                  <c:v>44367</c:v>
                </c:pt>
                <c:pt idx="1632">
                  <c:v>44368</c:v>
                </c:pt>
                <c:pt idx="1633">
                  <c:v>44369</c:v>
                </c:pt>
                <c:pt idx="1634">
                  <c:v>44370</c:v>
                </c:pt>
                <c:pt idx="1635">
                  <c:v>44371</c:v>
                </c:pt>
                <c:pt idx="1636">
                  <c:v>44372</c:v>
                </c:pt>
                <c:pt idx="1637">
                  <c:v>44373</c:v>
                </c:pt>
                <c:pt idx="1638">
                  <c:v>44374</c:v>
                </c:pt>
                <c:pt idx="1639">
                  <c:v>44375</c:v>
                </c:pt>
                <c:pt idx="1640">
                  <c:v>44376</c:v>
                </c:pt>
                <c:pt idx="1641">
                  <c:v>44377</c:v>
                </c:pt>
                <c:pt idx="1642">
                  <c:v>44378</c:v>
                </c:pt>
                <c:pt idx="1643">
                  <c:v>44379</c:v>
                </c:pt>
                <c:pt idx="1644">
                  <c:v>44380</c:v>
                </c:pt>
                <c:pt idx="1645">
                  <c:v>44381</c:v>
                </c:pt>
                <c:pt idx="1646">
                  <c:v>44382</c:v>
                </c:pt>
                <c:pt idx="1647">
                  <c:v>44383</c:v>
                </c:pt>
                <c:pt idx="1648">
                  <c:v>44384</c:v>
                </c:pt>
                <c:pt idx="1649">
                  <c:v>44385</c:v>
                </c:pt>
                <c:pt idx="1650">
                  <c:v>44386</c:v>
                </c:pt>
                <c:pt idx="1651">
                  <c:v>44387</c:v>
                </c:pt>
                <c:pt idx="1652">
                  <c:v>44388</c:v>
                </c:pt>
                <c:pt idx="1653">
                  <c:v>44389</c:v>
                </c:pt>
                <c:pt idx="1654">
                  <c:v>44390</c:v>
                </c:pt>
                <c:pt idx="1655">
                  <c:v>44391</c:v>
                </c:pt>
                <c:pt idx="1656">
                  <c:v>44392</c:v>
                </c:pt>
                <c:pt idx="1657">
                  <c:v>44393</c:v>
                </c:pt>
                <c:pt idx="1658">
                  <c:v>44394</c:v>
                </c:pt>
                <c:pt idx="1659">
                  <c:v>44395</c:v>
                </c:pt>
                <c:pt idx="1660">
                  <c:v>44396</c:v>
                </c:pt>
                <c:pt idx="1661">
                  <c:v>44397</c:v>
                </c:pt>
                <c:pt idx="1662">
                  <c:v>44398</c:v>
                </c:pt>
                <c:pt idx="1663">
                  <c:v>44399</c:v>
                </c:pt>
                <c:pt idx="1664">
                  <c:v>44400</c:v>
                </c:pt>
                <c:pt idx="1665">
                  <c:v>44401</c:v>
                </c:pt>
                <c:pt idx="1666">
                  <c:v>44402</c:v>
                </c:pt>
                <c:pt idx="1667">
                  <c:v>44403</c:v>
                </c:pt>
                <c:pt idx="1668">
                  <c:v>44404</c:v>
                </c:pt>
                <c:pt idx="1669">
                  <c:v>44405</c:v>
                </c:pt>
                <c:pt idx="1670">
                  <c:v>44406</c:v>
                </c:pt>
                <c:pt idx="1671">
                  <c:v>44407</c:v>
                </c:pt>
                <c:pt idx="1672">
                  <c:v>44408</c:v>
                </c:pt>
                <c:pt idx="1673">
                  <c:v>44409</c:v>
                </c:pt>
                <c:pt idx="1674">
                  <c:v>44410</c:v>
                </c:pt>
                <c:pt idx="1675">
                  <c:v>44411</c:v>
                </c:pt>
                <c:pt idx="1676">
                  <c:v>44412</c:v>
                </c:pt>
                <c:pt idx="1677">
                  <c:v>44413</c:v>
                </c:pt>
                <c:pt idx="1678">
                  <c:v>44414</c:v>
                </c:pt>
                <c:pt idx="1679">
                  <c:v>44415</c:v>
                </c:pt>
                <c:pt idx="1680">
                  <c:v>44416</c:v>
                </c:pt>
                <c:pt idx="1681">
                  <c:v>44417</c:v>
                </c:pt>
                <c:pt idx="1682">
                  <c:v>44418</c:v>
                </c:pt>
                <c:pt idx="1683">
                  <c:v>44419</c:v>
                </c:pt>
                <c:pt idx="1684">
                  <c:v>44420</c:v>
                </c:pt>
                <c:pt idx="1685">
                  <c:v>44421</c:v>
                </c:pt>
                <c:pt idx="1686">
                  <c:v>44422</c:v>
                </c:pt>
                <c:pt idx="1687">
                  <c:v>44423</c:v>
                </c:pt>
                <c:pt idx="1688">
                  <c:v>44424</c:v>
                </c:pt>
                <c:pt idx="1689">
                  <c:v>44425</c:v>
                </c:pt>
                <c:pt idx="1690">
                  <c:v>44426</c:v>
                </c:pt>
                <c:pt idx="1691">
                  <c:v>44427</c:v>
                </c:pt>
                <c:pt idx="1692">
                  <c:v>44428</c:v>
                </c:pt>
                <c:pt idx="1693">
                  <c:v>44429</c:v>
                </c:pt>
                <c:pt idx="1694">
                  <c:v>44430</c:v>
                </c:pt>
                <c:pt idx="1695">
                  <c:v>44431</c:v>
                </c:pt>
                <c:pt idx="1696">
                  <c:v>44432</c:v>
                </c:pt>
                <c:pt idx="1697">
                  <c:v>44433</c:v>
                </c:pt>
                <c:pt idx="1698">
                  <c:v>44434</c:v>
                </c:pt>
                <c:pt idx="1699">
                  <c:v>44435</c:v>
                </c:pt>
                <c:pt idx="1700">
                  <c:v>44436</c:v>
                </c:pt>
                <c:pt idx="1701">
                  <c:v>44437</c:v>
                </c:pt>
                <c:pt idx="1702">
                  <c:v>44438</c:v>
                </c:pt>
                <c:pt idx="1703">
                  <c:v>44439</c:v>
                </c:pt>
                <c:pt idx="1704">
                  <c:v>44440</c:v>
                </c:pt>
                <c:pt idx="1705">
                  <c:v>44441</c:v>
                </c:pt>
                <c:pt idx="1706">
                  <c:v>44442</c:v>
                </c:pt>
                <c:pt idx="1707">
                  <c:v>44443</c:v>
                </c:pt>
                <c:pt idx="1708">
                  <c:v>44444</c:v>
                </c:pt>
                <c:pt idx="1709">
                  <c:v>44445</c:v>
                </c:pt>
                <c:pt idx="1710">
                  <c:v>44446</c:v>
                </c:pt>
                <c:pt idx="1711">
                  <c:v>44447</c:v>
                </c:pt>
                <c:pt idx="1712">
                  <c:v>44448</c:v>
                </c:pt>
                <c:pt idx="1713">
                  <c:v>44449</c:v>
                </c:pt>
                <c:pt idx="1714">
                  <c:v>44450</c:v>
                </c:pt>
                <c:pt idx="1715">
                  <c:v>44451</c:v>
                </c:pt>
                <c:pt idx="1716">
                  <c:v>44452</c:v>
                </c:pt>
                <c:pt idx="1717">
                  <c:v>44453</c:v>
                </c:pt>
                <c:pt idx="1718">
                  <c:v>44454</c:v>
                </c:pt>
                <c:pt idx="1719">
                  <c:v>44455</c:v>
                </c:pt>
                <c:pt idx="1720">
                  <c:v>44456</c:v>
                </c:pt>
                <c:pt idx="1721">
                  <c:v>44457</c:v>
                </c:pt>
                <c:pt idx="1722">
                  <c:v>44458</c:v>
                </c:pt>
                <c:pt idx="1723">
                  <c:v>44459</c:v>
                </c:pt>
                <c:pt idx="1724">
                  <c:v>44460</c:v>
                </c:pt>
                <c:pt idx="1725">
                  <c:v>44461</c:v>
                </c:pt>
                <c:pt idx="1726">
                  <c:v>44462</c:v>
                </c:pt>
                <c:pt idx="1727">
                  <c:v>44463</c:v>
                </c:pt>
                <c:pt idx="1728">
                  <c:v>44464</c:v>
                </c:pt>
                <c:pt idx="1729">
                  <c:v>44465</c:v>
                </c:pt>
                <c:pt idx="1730">
                  <c:v>44466</c:v>
                </c:pt>
                <c:pt idx="1731">
                  <c:v>44467</c:v>
                </c:pt>
                <c:pt idx="1732">
                  <c:v>44468</c:v>
                </c:pt>
                <c:pt idx="1733">
                  <c:v>44469</c:v>
                </c:pt>
                <c:pt idx="1734">
                  <c:v>44470</c:v>
                </c:pt>
                <c:pt idx="1735">
                  <c:v>44471</c:v>
                </c:pt>
                <c:pt idx="1736">
                  <c:v>44472</c:v>
                </c:pt>
                <c:pt idx="1737">
                  <c:v>44473</c:v>
                </c:pt>
                <c:pt idx="1738">
                  <c:v>44474</c:v>
                </c:pt>
                <c:pt idx="1739">
                  <c:v>44475</c:v>
                </c:pt>
                <c:pt idx="1740">
                  <c:v>44476</c:v>
                </c:pt>
                <c:pt idx="1741">
                  <c:v>44477</c:v>
                </c:pt>
                <c:pt idx="1742">
                  <c:v>44478</c:v>
                </c:pt>
                <c:pt idx="1743">
                  <c:v>44479</c:v>
                </c:pt>
                <c:pt idx="1744">
                  <c:v>44480</c:v>
                </c:pt>
                <c:pt idx="1745">
                  <c:v>44481</c:v>
                </c:pt>
                <c:pt idx="1746">
                  <c:v>44482</c:v>
                </c:pt>
                <c:pt idx="1747">
                  <c:v>44483</c:v>
                </c:pt>
                <c:pt idx="1748">
                  <c:v>44484</c:v>
                </c:pt>
                <c:pt idx="1749">
                  <c:v>44485</c:v>
                </c:pt>
                <c:pt idx="1750">
                  <c:v>44486</c:v>
                </c:pt>
                <c:pt idx="1751">
                  <c:v>44487</c:v>
                </c:pt>
                <c:pt idx="1752">
                  <c:v>44488</c:v>
                </c:pt>
                <c:pt idx="1753">
                  <c:v>44489</c:v>
                </c:pt>
                <c:pt idx="1754">
                  <c:v>44490</c:v>
                </c:pt>
                <c:pt idx="1755">
                  <c:v>44491</c:v>
                </c:pt>
                <c:pt idx="1756">
                  <c:v>44492</c:v>
                </c:pt>
                <c:pt idx="1757">
                  <c:v>44493</c:v>
                </c:pt>
                <c:pt idx="1758">
                  <c:v>44494</c:v>
                </c:pt>
                <c:pt idx="1759">
                  <c:v>44495</c:v>
                </c:pt>
                <c:pt idx="1760">
                  <c:v>44496</c:v>
                </c:pt>
                <c:pt idx="1761">
                  <c:v>44497</c:v>
                </c:pt>
                <c:pt idx="1762">
                  <c:v>44498</c:v>
                </c:pt>
                <c:pt idx="1763">
                  <c:v>44499</c:v>
                </c:pt>
                <c:pt idx="1764">
                  <c:v>44500</c:v>
                </c:pt>
                <c:pt idx="1765">
                  <c:v>44501</c:v>
                </c:pt>
                <c:pt idx="1766">
                  <c:v>44502</c:v>
                </c:pt>
                <c:pt idx="1767">
                  <c:v>44503</c:v>
                </c:pt>
                <c:pt idx="1768">
                  <c:v>44504</c:v>
                </c:pt>
                <c:pt idx="1769">
                  <c:v>44505</c:v>
                </c:pt>
                <c:pt idx="1770">
                  <c:v>44506</c:v>
                </c:pt>
                <c:pt idx="1771">
                  <c:v>44507</c:v>
                </c:pt>
                <c:pt idx="1772">
                  <c:v>44508</c:v>
                </c:pt>
                <c:pt idx="1773">
                  <c:v>44509</c:v>
                </c:pt>
                <c:pt idx="1774">
                  <c:v>44510</c:v>
                </c:pt>
                <c:pt idx="1775">
                  <c:v>44511</c:v>
                </c:pt>
                <c:pt idx="1776">
                  <c:v>44512</c:v>
                </c:pt>
                <c:pt idx="1777">
                  <c:v>44513</c:v>
                </c:pt>
                <c:pt idx="1778">
                  <c:v>44514</c:v>
                </c:pt>
                <c:pt idx="1779">
                  <c:v>44515</c:v>
                </c:pt>
                <c:pt idx="1780">
                  <c:v>44516</c:v>
                </c:pt>
                <c:pt idx="1781">
                  <c:v>44517</c:v>
                </c:pt>
                <c:pt idx="1782">
                  <c:v>44518</c:v>
                </c:pt>
                <c:pt idx="1783">
                  <c:v>44519</c:v>
                </c:pt>
                <c:pt idx="1784">
                  <c:v>44520</c:v>
                </c:pt>
                <c:pt idx="1785">
                  <c:v>44521</c:v>
                </c:pt>
                <c:pt idx="1786">
                  <c:v>44522</c:v>
                </c:pt>
                <c:pt idx="1787">
                  <c:v>44523</c:v>
                </c:pt>
                <c:pt idx="1788">
                  <c:v>44524</c:v>
                </c:pt>
                <c:pt idx="1789">
                  <c:v>44525</c:v>
                </c:pt>
                <c:pt idx="1790">
                  <c:v>44526</c:v>
                </c:pt>
                <c:pt idx="1791">
                  <c:v>44527</c:v>
                </c:pt>
                <c:pt idx="1792">
                  <c:v>44528</c:v>
                </c:pt>
                <c:pt idx="1793">
                  <c:v>44529</c:v>
                </c:pt>
                <c:pt idx="1794">
                  <c:v>44530</c:v>
                </c:pt>
                <c:pt idx="1795">
                  <c:v>44531</c:v>
                </c:pt>
                <c:pt idx="1796">
                  <c:v>44532</c:v>
                </c:pt>
                <c:pt idx="1797">
                  <c:v>44533</c:v>
                </c:pt>
                <c:pt idx="1798">
                  <c:v>44534</c:v>
                </c:pt>
                <c:pt idx="1799">
                  <c:v>44535</c:v>
                </c:pt>
                <c:pt idx="1800">
                  <c:v>44536</c:v>
                </c:pt>
                <c:pt idx="1801">
                  <c:v>44537</c:v>
                </c:pt>
                <c:pt idx="1802">
                  <c:v>44538</c:v>
                </c:pt>
                <c:pt idx="1803">
                  <c:v>44539</c:v>
                </c:pt>
                <c:pt idx="1804">
                  <c:v>44540</c:v>
                </c:pt>
                <c:pt idx="1805">
                  <c:v>44541</c:v>
                </c:pt>
                <c:pt idx="1806">
                  <c:v>44542</c:v>
                </c:pt>
                <c:pt idx="1807">
                  <c:v>44543</c:v>
                </c:pt>
                <c:pt idx="1808">
                  <c:v>44544</c:v>
                </c:pt>
                <c:pt idx="1809">
                  <c:v>44545</c:v>
                </c:pt>
                <c:pt idx="1810">
                  <c:v>44546</c:v>
                </c:pt>
                <c:pt idx="1811">
                  <c:v>44547</c:v>
                </c:pt>
                <c:pt idx="1812">
                  <c:v>44548</c:v>
                </c:pt>
                <c:pt idx="1813">
                  <c:v>44549</c:v>
                </c:pt>
                <c:pt idx="1814">
                  <c:v>44550</c:v>
                </c:pt>
                <c:pt idx="1815">
                  <c:v>44551</c:v>
                </c:pt>
                <c:pt idx="1816">
                  <c:v>44552</c:v>
                </c:pt>
                <c:pt idx="1817">
                  <c:v>44553</c:v>
                </c:pt>
                <c:pt idx="1818">
                  <c:v>44554</c:v>
                </c:pt>
                <c:pt idx="1819">
                  <c:v>44555</c:v>
                </c:pt>
                <c:pt idx="1820">
                  <c:v>44556</c:v>
                </c:pt>
                <c:pt idx="1821">
                  <c:v>44557</c:v>
                </c:pt>
                <c:pt idx="1822">
                  <c:v>44558</c:v>
                </c:pt>
                <c:pt idx="1823">
                  <c:v>44559</c:v>
                </c:pt>
                <c:pt idx="1824">
                  <c:v>44560</c:v>
                </c:pt>
                <c:pt idx="1825">
                  <c:v>44561</c:v>
                </c:pt>
                <c:pt idx="1826">
                  <c:v>44562</c:v>
                </c:pt>
                <c:pt idx="1827">
                  <c:v>44563</c:v>
                </c:pt>
                <c:pt idx="1828">
                  <c:v>44564</c:v>
                </c:pt>
                <c:pt idx="1829">
                  <c:v>44565</c:v>
                </c:pt>
                <c:pt idx="1830">
                  <c:v>44566</c:v>
                </c:pt>
                <c:pt idx="1831">
                  <c:v>44567</c:v>
                </c:pt>
                <c:pt idx="1832">
                  <c:v>44568</c:v>
                </c:pt>
                <c:pt idx="1833">
                  <c:v>44569</c:v>
                </c:pt>
                <c:pt idx="1834">
                  <c:v>44570</c:v>
                </c:pt>
                <c:pt idx="1835">
                  <c:v>44571</c:v>
                </c:pt>
                <c:pt idx="1836">
                  <c:v>44572</c:v>
                </c:pt>
                <c:pt idx="1837">
                  <c:v>44573</c:v>
                </c:pt>
                <c:pt idx="1838">
                  <c:v>44574</c:v>
                </c:pt>
                <c:pt idx="1839">
                  <c:v>44575</c:v>
                </c:pt>
                <c:pt idx="1840">
                  <c:v>44576</c:v>
                </c:pt>
                <c:pt idx="1841">
                  <c:v>44577</c:v>
                </c:pt>
                <c:pt idx="1842">
                  <c:v>44578</c:v>
                </c:pt>
                <c:pt idx="1843">
                  <c:v>44579</c:v>
                </c:pt>
                <c:pt idx="1844">
                  <c:v>44580</c:v>
                </c:pt>
                <c:pt idx="1845">
                  <c:v>44581</c:v>
                </c:pt>
                <c:pt idx="1846">
                  <c:v>44582</c:v>
                </c:pt>
                <c:pt idx="1847">
                  <c:v>44583</c:v>
                </c:pt>
                <c:pt idx="1848">
                  <c:v>44584</c:v>
                </c:pt>
                <c:pt idx="1849">
                  <c:v>44585</c:v>
                </c:pt>
                <c:pt idx="1850">
                  <c:v>44586</c:v>
                </c:pt>
                <c:pt idx="1851">
                  <c:v>44587</c:v>
                </c:pt>
                <c:pt idx="1852">
                  <c:v>44588</c:v>
                </c:pt>
                <c:pt idx="1853">
                  <c:v>44589</c:v>
                </c:pt>
                <c:pt idx="1854">
                  <c:v>44590</c:v>
                </c:pt>
                <c:pt idx="1855">
                  <c:v>44591</c:v>
                </c:pt>
                <c:pt idx="1856">
                  <c:v>44592</c:v>
                </c:pt>
                <c:pt idx="1857">
                  <c:v>44593</c:v>
                </c:pt>
                <c:pt idx="1858">
                  <c:v>44594</c:v>
                </c:pt>
                <c:pt idx="1859">
                  <c:v>44595</c:v>
                </c:pt>
                <c:pt idx="1860">
                  <c:v>44596</c:v>
                </c:pt>
                <c:pt idx="1861">
                  <c:v>44597</c:v>
                </c:pt>
                <c:pt idx="1862">
                  <c:v>44598</c:v>
                </c:pt>
                <c:pt idx="1863">
                  <c:v>44599</c:v>
                </c:pt>
                <c:pt idx="1864">
                  <c:v>44600</c:v>
                </c:pt>
                <c:pt idx="1865">
                  <c:v>44601</c:v>
                </c:pt>
                <c:pt idx="1866">
                  <c:v>44602</c:v>
                </c:pt>
                <c:pt idx="1867">
                  <c:v>44603</c:v>
                </c:pt>
                <c:pt idx="1868">
                  <c:v>44604</c:v>
                </c:pt>
                <c:pt idx="1869">
                  <c:v>44605</c:v>
                </c:pt>
                <c:pt idx="1870">
                  <c:v>44606</c:v>
                </c:pt>
                <c:pt idx="1871">
                  <c:v>44607</c:v>
                </c:pt>
                <c:pt idx="1872">
                  <c:v>44608</c:v>
                </c:pt>
                <c:pt idx="1873">
                  <c:v>44609</c:v>
                </c:pt>
                <c:pt idx="1874">
                  <c:v>44610</c:v>
                </c:pt>
                <c:pt idx="1875">
                  <c:v>44611</c:v>
                </c:pt>
                <c:pt idx="1876">
                  <c:v>44612</c:v>
                </c:pt>
                <c:pt idx="1877">
                  <c:v>44613</c:v>
                </c:pt>
                <c:pt idx="1878">
                  <c:v>44614</c:v>
                </c:pt>
                <c:pt idx="1879">
                  <c:v>44615</c:v>
                </c:pt>
                <c:pt idx="1880">
                  <c:v>44616</c:v>
                </c:pt>
                <c:pt idx="1881">
                  <c:v>44617</c:v>
                </c:pt>
                <c:pt idx="1882">
                  <c:v>44618</c:v>
                </c:pt>
                <c:pt idx="1883">
                  <c:v>44619</c:v>
                </c:pt>
                <c:pt idx="1884">
                  <c:v>44620</c:v>
                </c:pt>
                <c:pt idx="1885">
                  <c:v>44621</c:v>
                </c:pt>
                <c:pt idx="1886">
                  <c:v>44622</c:v>
                </c:pt>
                <c:pt idx="1887">
                  <c:v>44623</c:v>
                </c:pt>
                <c:pt idx="1888">
                  <c:v>44624</c:v>
                </c:pt>
                <c:pt idx="1889">
                  <c:v>44625</c:v>
                </c:pt>
                <c:pt idx="1890">
                  <c:v>44626</c:v>
                </c:pt>
                <c:pt idx="1891">
                  <c:v>44627</c:v>
                </c:pt>
                <c:pt idx="1892">
                  <c:v>44628</c:v>
                </c:pt>
                <c:pt idx="1893">
                  <c:v>44629</c:v>
                </c:pt>
                <c:pt idx="1894">
                  <c:v>44630</c:v>
                </c:pt>
                <c:pt idx="1895">
                  <c:v>44631</c:v>
                </c:pt>
                <c:pt idx="1896">
                  <c:v>44632</c:v>
                </c:pt>
                <c:pt idx="1897">
                  <c:v>44633</c:v>
                </c:pt>
                <c:pt idx="1898">
                  <c:v>44634</c:v>
                </c:pt>
                <c:pt idx="1899">
                  <c:v>44635</c:v>
                </c:pt>
                <c:pt idx="1900">
                  <c:v>44636</c:v>
                </c:pt>
                <c:pt idx="1901">
                  <c:v>44637</c:v>
                </c:pt>
                <c:pt idx="1902">
                  <c:v>44638</c:v>
                </c:pt>
                <c:pt idx="1903">
                  <c:v>44639</c:v>
                </c:pt>
                <c:pt idx="1904">
                  <c:v>44640</c:v>
                </c:pt>
                <c:pt idx="1905">
                  <c:v>44641</c:v>
                </c:pt>
                <c:pt idx="1906">
                  <c:v>44642</c:v>
                </c:pt>
                <c:pt idx="1907">
                  <c:v>44643</c:v>
                </c:pt>
                <c:pt idx="1908">
                  <c:v>44644</c:v>
                </c:pt>
                <c:pt idx="1909">
                  <c:v>44645</c:v>
                </c:pt>
                <c:pt idx="1910">
                  <c:v>44646</c:v>
                </c:pt>
                <c:pt idx="1911">
                  <c:v>44647</c:v>
                </c:pt>
                <c:pt idx="1912">
                  <c:v>44648</c:v>
                </c:pt>
                <c:pt idx="1913">
                  <c:v>44649</c:v>
                </c:pt>
                <c:pt idx="1914">
                  <c:v>44650</c:v>
                </c:pt>
                <c:pt idx="1915">
                  <c:v>44651</c:v>
                </c:pt>
                <c:pt idx="1916">
                  <c:v>44652</c:v>
                </c:pt>
                <c:pt idx="1917">
                  <c:v>44653</c:v>
                </c:pt>
                <c:pt idx="1918">
                  <c:v>44654</c:v>
                </c:pt>
                <c:pt idx="1919">
                  <c:v>44655</c:v>
                </c:pt>
                <c:pt idx="1920">
                  <c:v>44656</c:v>
                </c:pt>
                <c:pt idx="1921">
                  <c:v>44657</c:v>
                </c:pt>
                <c:pt idx="1922">
                  <c:v>44658</c:v>
                </c:pt>
                <c:pt idx="1923">
                  <c:v>44659</c:v>
                </c:pt>
                <c:pt idx="1924">
                  <c:v>44660</c:v>
                </c:pt>
                <c:pt idx="1925">
                  <c:v>44661</c:v>
                </c:pt>
                <c:pt idx="1926">
                  <c:v>44662</c:v>
                </c:pt>
                <c:pt idx="1927">
                  <c:v>44663</c:v>
                </c:pt>
                <c:pt idx="1928">
                  <c:v>44664</c:v>
                </c:pt>
                <c:pt idx="1929">
                  <c:v>44665</c:v>
                </c:pt>
                <c:pt idx="1930">
                  <c:v>44666</c:v>
                </c:pt>
                <c:pt idx="1931">
                  <c:v>44667</c:v>
                </c:pt>
                <c:pt idx="1932">
                  <c:v>44668</c:v>
                </c:pt>
                <c:pt idx="1933">
                  <c:v>44669</c:v>
                </c:pt>
                <c:pt idx="1934">
                  <c:v>44670</c:v>
                </c:pt>
                <c:pt idx="1935">
                  <c:v>44671</c:v>
                </c:pt>
                <c:pt idx="1936">
                  <c:v>44672</c:v>
                </c:pt>
                <c:pt idx="1937">
                  <c:v>44673</c:v>
                </c:pt>
                <c:pt idx="1938">
                  <c:v>44674</c:v>
                </c:pt>
                <c:pt idx="1939">
                  <c:v>44675</c:v>
                </c:pt>
                <c:pt idx="1940">
                  <c:v>44676</c:v>
                </c:pt>
                <c:pt idx="1941">
                  <c:v>44677</c:v>
                </c:pt>
                <c:pt idx="1942">
                  <c:v>44678</c:v>
                </c:pt>
                <c:pt idx="1943">
                  <c:v>44679</c:v>
                </c:pt>
                <c:pt idx="1944">
                  <c:v>44680</c:v>
                </c:pt>
                <c:pt idx="1945">
                  <c:v>44681</c:v>
                </c:pt>
                <c:pt idx="1946">
                  <c:v>44682</c:v>
                </c:pt>
                <c:pt idx="1947">
                  <c:v>44683</c:v>
                </c:pt>
                <c:pt idx="1948">
                  <c:v>44684</c:v>
                </c:pt>
                <c:pt idx="1949">
                  <c:v>44685</c:v>
                </c:pt>
                <c:pt idx="1950">
                  <c:v>44686</c:v>
                </c:pt>
                <c:pt idx="1951">
                  <c:v>44687</c:v>
                </c:pt>
                <c:pt idx="1952">
                  <c:v>44688</c:v>
                </c:pt>
                <c:pt idx="1953">
                  <c:v>44689</c:v>
                </c:pt>
                <c:pt idx="1954">
                  <c:v>44690</c:v>
                </c:pt>
                <c:pt idx="1955">
                  <c:v>44691</c:v>
                </c:pt>
                <c:pt idx="1956">
                  <c:v>44692</c:v>
                </c:pt>
                <c:pt idx="1957">
                  <c:v>44693</c:v>
                </c:pt>
                <c:pt idx="1958">
                  <c:v>44694</c:v>
                </c:pt>
                <c:pt idx="1959">
                  <c:v>44695</c:v>
                </c:pt>
                <c:pt idx="1960">
                  <c:v>44696</c:v>
                </c:pt>
                <c:pt idx="1961">
                  <c:v>44697</c:v>
                </c:pt>
                <c:pt idx="1962">
                  <c:v>44698</c:v>
                </c:pt>
                <c:pt idx="1963">
                  <c:v>44699</c:v>
                </c:pt>
                <c:pt idx="1964">
                  <c:v>44700</c:v>
                </c:pt>
                <c:pt idx="1965">
                  <c:v>44701</c:v>
                </c:pt>
                <c:pt idx="1966">
                  <c:v>44702</c:v>
                </c:pt>
                <c:pt idx="1967">
                  <c:v>44703</c:v>
                </c:pt>
                <c:pt idx="1968">
                  <c:v>44704</c:v>
                </c:pt>
                <c:pt idx="1969">
                  <c:v>44705</c:v>
                </c:pt>
                <c:pt idx="1970">
                  <c:v>44706</c:v>
                </c:pt>
                <c:pt idx="1971">
                  <c:v>44707</c:v>
                </c:pt>
                <c:pt idx="1972">
                  <c:v>44708</c:v>
                </c:pt>
                <c:pt idx="1973">
                  <c:v>44709</c:v>
                </c:pt>
                <c:pt idx="1974">
                  <c:v>44710</c:v>
                </c:pt>
                <c:pt idx="1975">
                  <c:v>44711</c:v>
                </c:pt>
                <c:pt idx="1976">
                  <c:v>44712</c:v>
                </c:pt>
                <c:pt idx="1977">
                  <c:v>44713</c:v>
                </c:pt>
                <c:pt idx="1978">
                  <c:v>44714</c:v>
                </c:pt>
                <c:pt idx="1979">
                  <c:v>44715</c:v>
                </c:pt>
                <c:pt idx="1980">
                  <c:v>44716</c:v>
                </c:pt>
                <c:pt idx="1981">
                  <c:v>44717</c:v>
                </c:pt>
                <c:pt idx="1982">
                  <c:v>44718</c:v>
                </c:pt>
                <c:pt idx="1983">
                  <c:v>44719</c:v>
                </c:pt>
                <c:pt idx="1984">
                  <c:v>44720</c:v>
                </c:pt>
                <c:pt idx="1985">
                  <c:v>44721</c:v>
                </c:pt>
                <c:pt idx="1986">
                  <c:v>44722</c:v>
                </c:pt>
                <c:pt idx="1987">
                  <c:v>44723</c:v>
                </c:pt>
                <c:pt idx="1988">
                  <c:v>44724</c:v>
                </c:pt>
                <c:pt idx="1989">
                  <c:v>44725</c:v>
                </c:pt>
                <c:pt idx="1990">
                  <c:v>44726</c:v>
                </c:pt>
                <c:pt idx="1991">
                  <c:v>44727</c:v>
                </c:pt>
                <c:pt idx="1992">
                  <c:v>44728</c:v>
                </c:pt>
                <c:pt idx="1993">
                  <c:v>44729</c:v>
                </c:pt>
                <c:pt idx="1994">
                  <c:v>44730</c:v>
                </c:pt>
                <c:pt idx="1995">
                  <c:v>44731</c:v>
                </c:pt>
                <c:pt idx="1996">
                  <c:v>44732</c:v>
                </c:pt>
                <c:pt idx="1997">
                  <c:v>44733</c:v>
                </c:pt>
                <c:pt idx="1998">
                  <c:v>44734</c:v>
                </c:pt>
                <c:pt idx="1999">
                  <c:v>44735</c:v>
                </c:pt>
                <c:pt idx="2000">
                  <c:v>44736</c:v>
                </c:pt>
                <c:pt idx="2001">
                  <c:v>44737</c:v>
                </c:pt>
                <c:pt idx="2002">
                  <c:v>44738</c:v>
                </c:pt>
                <c:pt idx="2003">
                  <c:v>44739</c:v>
                </c:pt>
                <c:pt idx="2004">
                  <c:v>44740</c:v>
                </c:pt>
                <c:pt idx="2005">
                  <c:v>44741</c:v>
                </c:pt>
                <c:pt idx="2006">
                  <c:v>44742</c:v>
                </c:pt>
                <c:pt idx="2007">
                  <c:v>44743</c:v>
                </c:pt>
                <c:pt idx="2008">
                  <c:v>44744</c:v>
                </c:pt>
                <c:pt idx="2009">
                  <c:v>44745</c:v>
                </c:pt>
                <c:pt idx="2010">
                  <c:v>44746</c:v>
                </c:pt>
                <c:pt idx="2011">
                  <c:v>44747</c:v>
                </c:pt>
                <c:pt idx="2012">
                  <c:v>44748</c:v>
                </c:pt>
                <c:pt idx="2013">
                  <c:v>44749</c:v>
                </c:pt>
                <c:pt idx="2014">
                  <c:v>44750</c:v>
                </c:pt>
                <c:pt idx="2015">
                  <c:v>44751</c:v>
                </c:pt>
                <c:pt idx="2016">
                  <c:v>44752</c:v>
                </c:pt>
                <c:pt idx="2017">
                  <c:v>44753</c:v>
                </c:pt>
                <c:pt idx="2018">
                  <c:v>44754</c:v>
                </c:pt>
                <c:pt idx="2019">
                  <c:v>44755</c:v>
                </c:pt>
                <c:pt idx="2020">
                  <c:v>44756</c:v>
                </c:pt>
                <c:pt idx="2021">
                  <c:v>44757</c:v>
                </c:pt>
                <c:pt idx="2022">
                  <c:v>44758</c:v>
                </c:pt>
                <c:pt idx="2023">
                  <c:v>44759</c:v>
                </c:pt>
                <c:pt idx="2024">
                  <c:v>44760</c:v>
                </c:pt>
                <c:pt idx="2025">
                  <c:v>44761</c:v>
                </c:pt>
                <c:pt idx="2026">
                  <c:v>44762</c:v>
                </c:pt>
                <c:pt idx="2027">
                  <c:v>44763</c:v>
                </c:pt>
                <c:pt idx="2028">
                  <c:v>44764</c:v>
                </c:pt>
                <c:pt idx="2029">
                  <c:v>44765</c:v>
                </c:pt>
                <c:pt idx="2030">
                  <c:v>44766</c:v>
                </c:pt>
                <c:pt idx="2031">
                  <c:v>44767</c:v>
                </c:pt>
                <c:pt idx="2032">
                  <c:v>44768</c:v>
                </c:pt>
                <c:pt idx="2033">
                  <c:v>44769</c:v>
                </c:pt>
                <c:pt idx="2034">
                  <c:v>44770</c:v>
                </c:pt>
                <c:pt idx="2035">
                  <c:v>44771</c:v>
                </c:pt>
                <c:pt idx="2036">
                  <c:v>44772</c:v>
                </c:pt>
                <c:pt idx="2037">
                  <c:v>44773</c:v>
                </c:pt>
                <c:pt idx="2038">
                  <c:v>44774</c:v>
                </c:pt>
                <c:pt idx="2039">
                  <c:v>44775</c:v>
                </c:pt>
                <c:pt idx="2040">
                  <c:v>44776</c:v>
                </c:pt>
                <c:pt idx="2041">
                  <c:v>44777</c:v>
                </c:pt>
                <c:pt idx="2042">
                  <c:v>44778</c:v>
                </c:pt>
                <c:pt idx="2043">
                  <c:v>44779</c:v>
                </c:pt>
                <c:pt idx="2044">
                  <c:v>44780</c:v>
                </c:pt>
                <c:pt idx="2045">
                  <c:v>44781</c:v>
                </c:pt>
                <c:pt idx="2046">
                  <c:v>44782</c:v>
                </c:pt>
                <c:pt idx="2047">
                  <c:v>44783</c:v>
                </c:pt>
                <c:pt idx="2048">
                  <c:v>44784</c:v>
                </c:pt>
                <c:pt idx="2049">
                  <c:v>44785</c:v>
                </c:pt>
                <c:pt idx="2050">
                  <c:v>44786</c:v>
                </c:pt>
                <c:pt idx="2051">
                  <c:v>44787</c:v>
                </c:pt>
                <c:pt idx="2052">
                  <c:v>44788</c:v>
                </c:pt>
                <c:pt idx="2053">
                  <c:v>44789</c:v>
                </c:pt>
                <c:pt idx="2054">
                  <c:v>44790</c:v>
                </c:pt>
                <c:pt idx="2055">
                  <c:v>44791</c:v>
                </c:pt>
                <c:pt idx="2056">
                  <c:v>44792</c:v>
                </c:pt>
                <c:pt idx="2057">
                  <c:v>44793</c:v>
                </c:pt>
                <c:pt idx="2058">
                  <c:v>44794</c:v>
                </c:pt>
                <c:pt idx="2059">
                  <c:v>44795</c:v>
                </c:pt>
                <c:pt idx="2060">
                  <c:v>44796</c:v>
                </c:pt>
                <c:pt idx="2061">
                  <c:v>44797</c:v>
                </c:pt>
                <c:pt idx="2062">
                  <c:v>44798</c:v>
                </c:pt>
                <c:pt idx="2063">
                  <c:v>44799</c:v>
                </c:pt>
                <c:pt idx="2064">
                  <c:v>44800</c:v>
                </c:pt>
                <c:pt idx="2065">
                  <c:v>44801</c:v>
                </c:pt>
                <c:pt idx="2066">
                  <c:v>44802</c:v>
                </c:pt>
                <c:pt idx="2067">
                  <c:v>44803</c:v>
                </c:pt>
                <c:pt idx="2068">
                  <c:v>44804</c:v>
                </c:pt>
                <c:pt idx="2069">
                  <c:v>44805</c:v>
                </c:pt>
                <c:pt idx="2070">
                  <c:v>44806</c:v>
                </c:pt>
                <c:pt idx="2071">
                  <c:v>44807</c:v>
                </c:pt>
                <c:pt idx="2072">
                  <c:v>44808</c:v>
                </c:pt>
                <c:pt idx="2073">
                  <c:v>44809</c:v>
                </c:pt>
                <c:pt idx="2074">
                  <c:v>44810</c:v>
                </c:pt>
                <c:pt idx="2075">
                  <c:v>44811</c:v>
                </c:pt>
                <c:pt idx="2076">
                  <c:v>44812</c:v>
                </c:pt>
                <c:pt idx="2077">
                  <c:v>44813</c:v>
                </c:pt>
                <c:pt idx="2078">
                  <c:v>44814</c:v>
                </c:pt>
                <c:pt idx="2079">
                  <c:v>44815</c:v>
                </c:pt>
                <c:pt idx="2080">
                  <c:v>44816</c:v>
                </c:pt>
                <c:pt idx="2081">
                  <c:v>44817</c:v>
                </c:pt>
                <c:pt idx="2082">
                  <c:v>44818</c:v>
                </c:pt>
                <c:pt idx="2083">
                  <c:v>44819</c:v>
                </c:pt>
                <c:pt idx="2084">
                  <c:v>44820</c:v>
                </c:pt>
                <c:pt idx="2085">
                  <c:v>44821</c:v>
                </c:pt>
                <c:pt idx="2086">
                  <c:v>44822</c:v>
                </c:pt>
                <c:pt idx="2087">
                  <c:v>44823</c:v>
                </c:pt>
                <c:pt idx="2088">
                  <c:v>44824</c:v>
                </c:pt>
                <c:pt idx="2089">
                  <c:v>44825</c:v>
                </c:pt>
                <c:pt idx="2090">
                  <c:v>44826</c:v>
                </c:pt>
                <c:pt idx="2091">
                  <c:v>44827</c:v>
                </c:pt>
                <c:pt idx="2092">
                  <c:v>44828</c:v>
                </c:pt>
                <c:pt idx="2093">
                  <c:v>44829</c:v>
                </c:pt>
                <c:pt idx="2094">
                  <c:v>44830</c:v>
                </c:pt>
                <c:pt idx="2095">
                  <c:v>44831</c:v>
                </c:pt>
                <c:pt idx="2096">
                  <c:v>44832</c:v>
                </c:pt>
                <c:pt idx="2097">
                  <c:v>44833</c:v>
                </c:pt>
                <c:pt idx="2098">
                  <c:v>44834</c:v>
                </c:pt>
                <c:pt idx="2099">
                  <c:v>44835</c:v>
                </c:pt>
                <c:pt idx="2100">
                  <c:v>44836</c:v>
                </c:pt>
                <c:pt idx="2101">
                  <c:v>44837</c:v>
                </c:pt>
                <c:pt idx="2102">
                  <c:v>44838</c:v>
                </c:pt>
                <c:pt idx="2103">
                  <c:v>44839</c:v>
                </c:pt>
                <c:pt idx="2104">
                  <c:v>44840</c:v>
                </c:pt>
                <c:pt idx="2105">
                  <c:v>44841</c:v>
                </c:pt>
                <c:pt idx="2106">
                  <c:v>44842</c:v>
                </c:pt>
                <c:pt idx="2107">
                  <c:v>44843</c:v>
                </c:pt>
                <c:pt idx="2108">
                  <c:v>44844</c:v>
                </c:pt>
                <c:pt idx="2109">
                  <c:v>44845</c:v>
                </c:pt>
                <c:pt idx="2110">
                  <c:v>44846</c:v>
                </c:pt>
                <c:pt idx="2111">
                  <c:v>44847</c:v>
                </c:pt>
                <c:pt idx="2112">
                  <c:v>44848</c:v>
                </c:pt>
                <c:pt idx="2113">
                  <c:v>44849</c:v>
                </c:pt>
                <c:pt idx="2114">
                  <c:v>44850</c:v>
                </c:pt>
                <c:pt idx="2115">
                  <c:v>44851</c:v>
                </c:pt>
                <c:pt idx="2116">
                  <c:v>44852</c:v>
                </c:pt>
                <c:pt idx="2117">
                  <c:v>44853</c:v>
                </c:pt>
                <c:pt idx="2118">
                  <c:v>44854</c:v>
                </c:pt>
                <c:pt idx="2119">
                  <c:v>44855</c:v>
                </c:pt>
                <c:pt idx="2120">
                  <c:v>44856</c:v>
                </c:pt>
                <c:pt idx="2121">
                  <c:v>44857</c:v>
                </c:pt>
                <c:pt idx="2122">
                  <c:v>44858</c:v>
                </c:pt>
                <c:pt idx="2123">
                  <c:v>44859</c:v>
                </c:pt>
                <c:pt idx="2124">
                  <c:v>44860</c:v>
                </c:pt>
                <c:pt idx="2125">
                  <c:v>44861</c:v>
                </c:pt>
                <c:pt idx="2126">
                  <c:v>44862</c:v>
                </c:pt>
                <c:pt idx="2127">
                  <c:v>44863</c:v>
                </c:pt>
                <c:pt idx="2128">
                  <c:v>44864</c:v>
                </c:pt>
                <c:pt idx="2129">
                  <c:v>44865</c:v>
                </c:pt>
                <c:pt idx="2130">
                  <c:v>44866</c:v>
                </c:pt>
                <c:pt idx="2131">
                  <c:v>44867</c:v>
                </c:pt>
                <c:pt idx="2132">
                  <c:v>44868</c:v>
                </c:pt>
                <c:pt idx="2133">
                  <c:v>44869</c:v>
                </c:pt>
                <c:pt idx="2134">
                  <c:v>44870</c:v>
                </c:pt>
                <c:pt idx="2135">
                  <c:v>44871</c:v>
                </c:pt>
                <c:pt idx="2136">
                  <c:v>44872</c:v>
                </c:pt>
                <c:pt idx="2137">
                  <c:v>44873</c:v>
                </c:pt>
                <c:pt idx="2138">
                  <c:v>44874</c:v>
                </c:pt>
                <c:pt idx="2139">
                  <c:v>44875</c:v>
                </c:pt>
                <c:pt idx="2140">
                  <c:v>44876</c:v>
                </c:pt>
                <c:pt idx="2141">
                  <c:v>44877</c:v>
                </c:pt>
                <c:pt idx="2142">
                  <c:v>44878</c:v>
                </c:pt>
                <c:pt idx="2143">
                  <c:v>44879</c:v>
                </c:pt>
                <c:pt idx="2144">
                  <c:v>44880</c:v>
                </c:pt>
                <c:pt idx="2145">
                  <c:v>44881</c:v>
                </c:pt>
                <c:pt idx="2146">
                  <c:v>44882</c:v>
                </c:pt>
                <c:pt idx="2147">
                  <c:v>44883</c:v>
                </c:pt>
                <c:pt idx="2148">
                  <c:v>44884</c:v>
                </c:pt>
                <c:pt idx="2149">
                  <c:v>44885</c:v>
                </c:pt>
                <c:pt idx="2150">
                  <c:v>44886</c:v>
                </c:pt>
                <c:pt idx="2151">
                  <c:v>44887</c:v>
                </c:pt>
                <c:pt idx="2152">
                  <c:v>44888</c:v>
                </c:pt>
                <c:pt idx="2153">
                  <c:v>44889</c:v>
                </c:pt>
                <c:pt idx="2154">
                  <c:v>44890</c:v>
                </c:pt>
                <c:pt idx="2155">
                  <c:v>44891</c:v>
                </c:pt>
                <c:pt idx="2156">
                  <c:v>44892</c:v>
                </c:pt>
                <c:pt idx="2157">
                  <c:v>44893</c:v>
                </c:pt>
                <c:pt idx="2158">
                  <c:v>44894</c:v>
                </c:pt>
                <c:pt idx="2159">
                  <c:v>44895</c:v>
                </c:pt>
                <c:pt idx="2160">
                  <c:v>44896</c:v>
                </c:pt>
                <c:pt idx="2161">
                  <c:v>44897</c:v>
                </c:pt>
                <c:pt idx="2162">
                  <c:v>44898</c:v>
                </c:pt>
                <c:pt idx="2163">
                  <c:v>44899</c:v>
                </c:pt>
                <c:pt idx="2164">
                  <c:v>44900</c:v>
                </c:pt>
                <c:pt idx="2165">
                  <c:v>44901</c:v>
                </c:pt>
                <c:pt idx="2166">
                  <c:v>44902</c:v>
                </c:pt>
                <c:pt idx="2167">
                  <c:v>44903</c:v>
                </c:pt>
                <c:pt idx="2168">
                  <c:v>44904</c:v>
                </c:pt>
                <c:pt idx="2169">
                  <c:v>44905</c:v>
                </c:pt>
                <c:pt idx="2170">
                  <c:v>44906</c:v>
                </c:pt>
                <c:pt idx="2171">
                  <c:v>44907</c:v>
                </c:pt>
                <c:pt idx="2172">
                  <c:v>44908</c:v>
                </c:pt>
                <c:pt idx="2173">
                  <c:v>44909</c:v>
                </c:pt>
                <c:pt idx="2174">
                  <c:v>44910</c:v>
                </c:pt>
                <c:pt idx="2175">
                  <c:v>44911</c:v>
                </c:pt>
                <c:pt idx="2176">
                  <c:v>44912</c:v>
                </c:pt>
                <c:pt idx="2177">
                  <c:v>44913</c:v>
                </c:pt>
                <c:pt idx="2178">
                  <c:v>44914</c:v>
                </c:pt>
                <c:pt idx="2179">
                  <c:v>44915</c:v>
                </c:pt>
                <c:pt idx="2180">
                  <c:v>44916</c:v>
                </c:pt>
                <c:pt idx="2181">
                  <c:v>44917</c:v>
                </c:pt>
                <c:pt idx="2182">
                  <c:v>44918</c:v>
                </c:pt>
                <c:pt idx="2183">
                  <c:v>44919</c:v>
                </c:pt>
                <c:pt idx="2184">
                  <c:v>44920</c:v>
                </c:pt>
                <c:pt idx="2185">
                  <c:v>44921</c:v>
                </c:pt>
                <c:pt idx="2186">
                  <c:v>44922</c:v>
                </c:pt>
                <c:pt idx="2187">
                  <c:v>44923</c:v>
                </c:pt>
                <c:pt idx="2188">
                  <c:v>44924</c:v>
                </c:pt>
                <c:pt idx="2189">
                  <c:v>44925</c:v>
                </c:pt>
                <c:pt idx="2190">
                  <c:v>44926</c:v>
                </c:pt>
              </c:numCache>
            </c:numRef>
          </c:xVal>
          <c:yVal>
            <c:numRef>
              <c:f>'Comp ECP24 PAP50'!$D$3:$D$2193</c:f>
              <c:numCache>
                <c:formatCode>General</c:formatCode>
                <c:ptCount val="2191"/>
                <c:pt idx="0">
                  <c:v>279.08260000000001</c:v>
                </c:pt>
                <c:pt idx="1">
                  <c:v>0</c:v>
                </c:pt>
                <c:pt idx="2">
                  <c:v>0</c:v>
                </c:pt>
                <c:pt idx="3">
                  <c:v>0</c:v>
                </c:pt>
                <c:pt idx="4">
                  <c:v>3831.6840000000002</c:v>
                </c:pt>
                <c:pt idx="5">
                  <c:v>2896.5059999999999</c:v>
                </c:pt>
                <c:pt idx="6">
                  <c:v>2151.9920000000002</c:v>
                </c:pt>
                <c:pt idx="7">
                  <c:v>2462.1909999999998</c:v>
                </c:pt>
                <c:pt idx="8">
                  <c:v>2600.5459999999998</c:v>
                </c:pt>
                <c:pt idx="9">
                  <c:v>0</c:v>
                </c:pt>
                <c:pt idx="10">
                  <c:v>2267.136</c:v>
                </c:pt>
                <c:pt idx="11">
                  <c:v>1807.53</c:v>
                </c:pt>
                <c:pt idx="12">
                  <c:v>1187.6120000000001</c:v>
                </c:pt>
                <c:pt idx="13">
                  <c:v>1168.701</c:v>
                </c:pt>
                <c:pt idx="14">
                  <c:v>1668.386</c:v>
                </c:pt>
                <c:pt idx="15">
                  <c:v>2107.4279999999999</c:v>
                </c:pt>
                <c:pt idx="16">
                  <c:v>1433.729</c:v>
                </c:pt>
                <c:pt idx="17">
                  <c:v>3709.7080000000001</c:v>
                </c:pt>
                <c:pt idx="18">
                  <c:v>2696.623</c:v>
                </c:pt>
                <c:pt idx="19">
                  <c:v>2243.096</c:v>
                </c:pt>
                <c:pt idx="20">
                  <c:v>2644.8490000000002</c:v>
                </c:pt>
                <c:pt idx="21">
                  <c:v>2326.268</c:v>
                </c:pt>
                <c:pt idx="22">
                  <c:v>1949.799</c:v>
                </c:pt>
                <c:pt idx="23">
                  <c:v>2249.3890000000001</c:v>
                </c:pt>
                <c:pt idx="24">
                  <c:v>2824.6959999999999</c:v>
                </c:pt>
                <c:pt idx="25">
                  <c:v>2627.2159999999999</c:v>
                </c:pt>
                <c:pt idx="26">
                  <c:v>1467.249</c:v>
                </c:pt>
                <c:pt idx="27">
                  <c:v>1731.9010000000001</c:v>
                </c:pt>
                <c:pt idx="28">
                  <c:v>2831.7730000000001</c:v>
                </c:pt>
                <c:pt idx="29">
                  <c:v>2321.36</c:v>
                </c:pt>
                <c:pt idx="30">
                  <c:v>1985.306</c:v>
                </c:pt>
                <c:pt idx="31">
                  <c:v>2810.39</c:v>
                </c:pt>
                <c:pt idx="32">
                  <c:v>3214.7829999999999</c:v>
                </c:pt>
                <c:pt idx="33">
                  <c:v>2154.819</c:v>
                </c:pt>
                <c:pt idx="34">
                  <c:v>0</c:v>
                </c:pt>
                <c:pt idx="35">
                  <c:v>0</c:v>
                </c:pt>
                <c:pt idx="36">
                  <c:v>0</c:v>
                </c:pt>
                <c:pt idx="37">
                  <c:v>0</c:v>
                </c:pt>
                <c:pt idx="38">
                  <c:v>2396.886</c:v>
                </c:pt>
                <c:pt idx="39">
                  <c:v>3990.27</c:v>
                </c:pt>
                <c:pt idx="40">
                  <c:v>0</c:v>
                </c:pt>
                <c:pt idx="41">
                  <c:v>3169.3139999999999</c:v>
                </c:pt>
                <c:pt idx="42">
                  <c:v>2086.0419999999999</c:v>
                </c:pt>
                <c:pt idx="43">
                  <c:v>2404.1819999999998</c:v>
                </c:pt>
                <c:pt idx="44">
                  <c:v>2808.9639999999999</c:v>
                </c:pt>
                <c:pt idx="45">
                  <c:v>2261.6619999999998</c:v>
                </c:pt>
                <c:pt idx="46">
                  <c:v>3824.277</c:v>
                </c:pt>
                <c:pt idx="47">
                  <c:v>3410.951</c:v>
                </c:pt>
                <c:pt idx="48">
                  <c:v>4262.799</c:v>
                </c:pt>
                <c:pt idx="49">
                  <c:v>3387.47</c:v>
                </c:pt>
                <c:pt idx="50">
                  <c:v>2851.8339999999998</c:v>
                </c:pt>
                <c:pt idx="51">
                  <c:v>3496.1320000000001</c:v>
                </c:pt>
                <c:pt idx="52">
                  <c:v>3937.1790000000001</c:v>
                </c:pt>
                <c:pt idx="53">
                  <c:v>2675.92</c:v>
                </c:pt>
                <c:pt idx="54">
                  <c:v>2635.2020000000002</c:v>
                </c:pt>
                <c:pt idx="55">
                  <c:v>2630.306</c:v>
                </c:pt>
                <c:pt idx="56">
                  <c:v>3012.7620000000002</c:v>
                </c:pt>
                <c:pt idx="57">
                  <c:v>2752.4780000000001</c:v>
                </c:pt>
                <c:pt idx="58">
                  <c:v>3210.6060000000002</c:v>
                </c:pt>
                <c:pt idx="59">
                  <c:v>2170.0680000000002</c:v>
                </c:pt>
                <c:pt idx="60">
                  <c:v>1629.596</c:v>
                </c:pt>
                <c:pt idx="61">
                  <c:v>1035.8</c:v>
                </c:pt>
                <c:pt idx="62">
                  <c:v>2099.3609999999999</c:v>
                </c:pt>
                <c:pt idx="63">
                  <c:v>2290.866</c:v>
                </c:pt>
                <c:pt idx="64">
                  <c:v>1080.8309999999999</c:v>
                </c:pt>
                <c:pt idx="65">
                  <c:v>584.26670000000001</c:v>
                </c:pt>
                <c:pt idx="66">
                  <c:v>1094.9269999999999</c:v>
                </c:pt>
                <c:pt idx="67">
                  <c:v>5206.0969999999998</c:v>
                </c:pt>
                <c:pt idx="68">
                  <c:v>2904.9290000000001</c:v>
                </c:pt>
                <c:pt idx="69">
                  <c:v>3189.1320000000001</c:v>
                </c:pt>
                <c:pt idx="70">
                  <c:v>2856.2049999999999</c:v>
                </c:pt>
                <c:pt idx="71">
                  <c:v>2775.817</c:v>
                </c:pt>
                <c:pt idx="72">
                  <c:v>2367.3330000000001</c:v>
                </c:pt>
                <c:pt idx="73">
                  <c:v>4172.3280000000004</c:v>
                </c:pt>
                <c:pt idx="74">
                  <c:v>2635.3180000000002</c:v>
                </c:pt>
                <c:pt idx="75">
                  <c:v>4034.8290000000002</c:v>
                </c:pt>
                <c:pt idx="76">
                  <c:v>2771.7620000000002</c:v>
                </c:pt>
                <c:pt idx="77">
                  <c:v>4844.2920000000004</c:v>
                </c:pt>
                <c:pt idx="78">
                  <c:v>4775.1450000000004</c:v>
                </c:pt>
                <c:pt idx="79">
                  <c:v>3867.6350000000002</c:v>
                </c:pt>
                <c:pt idx="80">
                  <c:v>3268.8739999999998</c:v>
                </c:pt>
                <c:pt idx="81">
                  <c:v>3151.5680000000002</c:v>
                </c:pt>
                <c:pt idx="82">
                  <c:v>5001.3059999999996</c:v>
                </c:pt>
                <c:pt idx="83">
                  <c:v>5295.9669999999996</c:v>
                </c:pt>
                <c:pt idx="84">
                  <c:v>4383.1149999999998</c:v>
                </c:pt>
                <c:pt idx="85">
                  <c:v>2662.5529999999999</c:v>
                </c:pt>
                <c:pt idx="86">
                  <c:v>3100.0219999999999</c:v>
                </c:pt>
                <c:pt idx="87">
                  <c:v>3893.93</c:v>
                </c:pt>
                <c:pt idx="88">
                  <c:v>4396.7759999999998</c:v>
                </c:pt>
                <c:pt idx="89">
                  <c:v>3396.902</c:v>
                </c:pt>
                <c:pt idx="90">
                  <c:v>4082.8690000000001</c:v>
                </c:pt>
                <c:pt idx="91">
                  <c:v>2556.634</c:v>
                </c:pt>
                <c:pt idx="92">
                  <c:v>2805.3130000000001</c:v>
                </c:pt>
                <c:pt idx="93">
                  <c:v>1844.3219999999999</c:v>
                </c:pt>
                <c:pt idx="94">
                  <c:v>2077.8049999999998</c:v>
                </c:pt>
                <c:pt idx="95">
                  <c:v>3646.6</c:v>
                </c:pt>
                <c:pt idx="96">
                  <c:v>4234.4059999999999</c:v>
                </c:pt>
                <c:pt idx="97">
                  <c:v>3098.239</c:v>
                </c:pt>
                <c:pt idx="98">
                  <c:v>2631.5770000000002</c:v>
                </c:pt>
                <c:pt idx="99">
                  <c:v>2097.41</c:v>
                </c:pt>
                <c:pt idx="100">
                  <c:v>2115.5300000000002</c:v>
                </c:pt>
                <c:pt idx="101">
                  <c:v>3329.3220000000001</c:v>
                </c:pt>
                <c:pt idx="102">
                  <c:v>3132.3180000000002</c:v>
                </c:pt>
                <c:pt idx="103">
                  <c:v>3031.8110000000001</c:v>
                </c:pt>
                <c:pt idx="104">
                  <c:v>3747.7649999999999</c:v>
                </c:pt>
                <c:pt idx="105">
                  <c:v>3712.6309999999999</c:v>
                </c:pt>
                <c:pt idx="106">
                  <c:v>3580.223</c:v>
                </c:pt>
                <c:pt idx="107">
                  <c:v>2336.047</c:v>
                </c:pt>
                <c:pt idx="108">
                  <c:v>3968.9650000000001</c:v>
                </c:pt>
                <c:pt idx="109">
                  <c:v>3993.4780000000001</c:v>
                </c:pt>
                <c:pt idx="110">
                  <c:v>4067.3609999999999</c:v>
                </c:pt>
                <c:pt idx="111">
                  <c:v>4666.8159999999998</c:v>
                </c:pt>
                <c:pt idx="112">
                  <c:v>3344.9810000000002</c:v>
                </c:pt>
                <c:pt idx="113">
                  <c:v>4472.2860000000001</c:v>
                </c:pt>
                <c:pt idx="114">
                  <c:v>6781.2380000000003</c:v>
                </c:pt>
                <c:pt idx="115">
                  <c:v>4968.3459999999995</c:v>
                </c:pt>
                <c:pt idx="116">
                  <c:v>1693.1679999999999</c:v>
                </c:pt>
                <c:pt idx="117">
                  <c:v>4112.3680000000004</c:v>
                </c:pt>
                <c:pt idx="118">
                  <c:v>6110.53</c:v>
                </c:pt>
                <c:pt idx="119">
                  <c:v>5101.3329999999996</c:v>
                </c:pt>
                <c:pt idx="120">
                  <c:v>4476.9399999999996</c:v>
                </c:pt>
                <c:pt idx="121">
                  <c:v>5290.6540000000005</c:v>
                </c:pt>
                <c:pt idx="122">
                  <c:v>4589.7839999999997</c:v>
                </c:pt>
                <c:pt idx="123">
                  <c:v>5206.0540000000001</c:v>
                </c:pt>
                <c:pt idx="124">
                  <c:v>5906.4889999999996</c:v>
                </c:pt>
                <c:pt idx="125">
                  <c:v>4079.6350000000002</c:v>
                </c:pt>
                <c:pt idx="126">
                  <c:v>3005.1039999999998</c:v>
                </c:pt>
                <c:pt idx="127">
                  <c:v>3096.2530000000002</c:v>
                </c:pt>
                <c:pt idx="128">
                  <c:v>2319.0909999999999</c:v>
                </c:pt>
                <c:pt idx="129">
                  <c:v>2537.7550000000001</c:v>
                </c:pt>
                <c:pt idx="130">
                  <c:v>3750.6480000000001</c:v>
                </c:pt>
                <c:pt idx="131">
                  <c:v>4471.7839999999997</c:v>
                </c:pt>
                <c:pt idx="132">
                  <c:v>5894.5259999999998</c:v>
                </c:pt>
                <c:pt idx="133">
                  <c:v>4711.915</c:v>
                </c:pt>
                <c:pt idx="134">
                  <c:v>2126.2829999999999</c:v>
                </c:pt>
                <c:pt idx="135">
                  <c:v>1482.8109999999999</c:v>
                </c:pt>
                <c:pt idx="136">
                  <c:v>0</c:v>
                </c:pt>
                <c:pt idx="137">
                  <c:v>0</c:v>
                </c:pt>
                <c:pt idx="138">
                  <c:v>0</c:v>
                </c:pt>
                <c:pt idx="139">
                  <c:v>0</c:v>
                </c:pt>
                <c:pt idx="140">
                  <c:v>0</c:v>
                </c:pt>
                <c:pt idx="141">
                  <c:v>838.67020000000002</c:v>
                </c:pt>
                <c:pt idx="142">
                  <c:v>3147.0540000000001</c:v>
                </c:pt>
                <c:pt idx="143">
                  <c:v>3106.5729999999999</c:v>
                </c:pt>
                <c:pt idx="144">
                  <c:v>2358.4609999999998</c:v>
                </c:pt>
                <c:pt idx="145">
                  <c:v>3058.8020000000001</c:v>
                </c:pt>
                <c:pt idx="146">
                  <c:v>2274.6419999999998</c:v>
                </c:pt>
                <c:pt idx="147">
                  <c:v>2511.4810000000002</c:v>
                </c:pt>
                <c:pt idx="148">
                  <c:v>1955.2940000000001</c:v>
                </c:pt>
                <c:pt idx="149">
                  <c:v>2118.79</c:v>
                </c:pt>
                <c:pt idx="150">
                  <c:v>2413.6129999999998</c:v>
                </c:pt>
                <c:pt idx="151">
                  <c:v>2124.366</c:v>
                </c:pt>
                <c:pt idx="152">
                  <c:v>4639.9709999999995</c:v>
                </c:pt>
                <c:pt idx="153">
                  <c:v>1837.9870000000001</c:v>
                </c:pt>
                <c:pt idx="154">
                  <c:v>2288.9340000000002</c:v>
                </c:pt>
                <c:pt idx="155">
                  <c:v>2706.8310000000001</c:v>
                </c:pt>
                <c:pt idx="156">
                  <c:v>2197.7820000000002</c:v>
                </c:pt>
                <c:pt idx="157">
                  <c:v>2550.25</c:v>
                </c:pt>
                <c:pt idx="158">
                  <c:v>2522.37</c:v>
                </c:pt>
                <c:pt idx="159">
                  <c:v>4280.5420000000004</c:v>
                </c:pt>
                <c:pt idx="160">
                  <c:v>5758.81</c:v>
                </c:pt>
                <c:pt idx="161">
                  <c:v>7900.451</c:v>
                </c:pt>
                <c:pt idx="162">
                  <c:v>8373.5540000000001</c:v>
                </c:pt>
                <c:pt idx="163">
                  <c:v>8193.6579999999994</c:v>
                </c:pt>
                <c:pt idx="164">
                  <c:v>5928.0569999999998</c:v>
                </c:pt>
                <c:pt idx="165">
                  <c:v>5448.1360000000004</c:v>
                </c:pt>
                <c:pt idx="166">
                  <c:v>4407.2920000000004</c:v>
                </c:pt>
                <c:pt idx="167">
                  <c:v>1939.2190000000001</c:v>
                </c:pt>
                <c:pt idx="168">
                  <c:v>2276.4459999999999</c:v>
                </c:pt>
                <c:pt idx="169">
                  <c:v>4372.808</c:v>
                </c:pt>
                <c:pt idx="170">
                  <c:v>4855.4189999999999</c:v>
                </c:pt>
                <c:pt idx="171">
                  <c:v>2585.4699999999998</c:v>
                </c:pt>
                <c:pt idx="172">
                  <c:v>1940.4960000000001</c:v>
                </c:pt>
                <c:pt idx="173">
                  <c:v>1973.271</c:v>
                </c:pt>
                <c:pt idx="174">
                  <c:v>816.37530000000004</c:v>
                </c:pt>
                <c:pt idx="175">
                  <c:v>3600.1619999999998</c:v>
                </c:pt>
                <c:pt idx="176">
                  <c:v>5471.81</c:v>
                </c:pt>
                <c:pt idx="177">
                  <c:v>3625.614</c:v>
                </c:pt>
                <c:pt idx="178">
                  <c:v>4420.643</c:v>
                </c:pt>
                <c:pt idx="179">
                  <c:v>2663.0039999999999</c:v>
                </c:pt>
                <c:pt idx="180">
                  <c:v>3580.6840000000002</c:v>
                </c:pt>
                <c:pt idx="181">
                  <c:v>4491.5280000000002</c:v>
                </c:pt>
                <c:pt idx="182">
                  <c:v>4132.9650000000001</c:v>
                </c:pt>
                <c:pt idx="183">
                  <c:v>4058.9160000000002</c:v>
                </c:pt>
                <c:pt idx="184">
                  <c:v>5769.8829999999998</c:v>
                </c:pt>
                <c:pt idx="185">
                  <c:v>4320.5810000000001</c:v>
                </c:pt>
                <c:pt idx="186">
                  <c:v>3134.0990000000002</c:v>
                </c:pt>
                <c:pt idx="187">
                  <c:v>2321.884</c:v>
                </c:pt>
                <c:pt idx="188">
                  <c:v>3086.8679999999999</c:v>
                </c:pt>
                <c:pt idx="189">
                  <c:v>2441.9699999999998</c:v>
                </c:pt>
                <c:pt idx="190">
                  <c:v>1572.413</c:v>
                </c:pt>
                <c:pt idx="191">
                  <c:v>1377.067</c:v>
                </c:pt>
                <c:pt idx="192">
                  <c:v>1852.9490000000001</c:v>
                </c:pt>
                <c:pt idx="193">
                  <c:v>2194.4769999999999</c:v>
                </c:pt>
                <c:pt idx="194">
                  <c:v>1928.268</c:v>
                </c:pt>
                <c:pt idx="195">
                  <c:v>2633.5050000000001</c:v>
                </c:pt>
                <c:pt idx="196">
                  <c:v>2454.0659999999998</c:v>
                </c:pt>
                <c:pt idx="197">
                  <c:v>2602.54</c:v>
                </c:pt>
                <c:pt idx="198">
                  <c:v>2974.4560000000001</c:v>
                </c:pt>
                <c:pt idx="199">
                  <c:v>693.05269999999996</c:v>
                </c:pt>
                <c:pt idx="200">
                  <c:v>2324.098</c:v>
                </c:pt>
                <c:pt idx="201">
                  <c:v>2713.72</c:v>
                </c:pt>
                <c:pt idx="202">
                  <c:v>2490.1129999999998</c:v>
                </c:pt>
                <c:pt idx="203">
                  <c:v>3417.8789999999999</c:v>
                </c:pt>
                <c:pt idx="204">
                  <c:v>3320.6950000000002</c:v>
                </c:pt>
                <c:pt idx="205">
                  <c:v>2856.17</c:v>
                </c:pt>
                <c:pt idx="206">
                  <c:v>2402.9009999999998</c:v>
                </c:pt>
                <c:pt idx="207">
                  <c:v>2953.5740000000001</c:v>
                </c:pt>
                <c:pt idx="208">
                  <c:v>4289.6779999999999</c:v>
                </c:pt>
                <c:pt idx="209">
                  <c:v>4115.741</c:v>
                </c:pt>
                <c:pt idx="210">
                  <c:v>3751.6410000000001</c:v>
                </c:pt>
                <c:pt idx="211">
                  <c:v>2887.232</c:v>
                </c:pt>
                <c:pt idx="212">
                  <c:v>3610.5970000000002</c:v>
                </c:pt>
                <c:pt idx="213">
                  <c:v>3851.558</c:v>
                </c:pt>
                <c:pt idx="214">
                  <c:v>4766.5619999999999</c:v>
                </c:pt>
                <c:pt idx="215">
                  <c:v>3509.0309999999999</c:v>
                </c:pt>
                <c:pt idx="216">
                  <c:v>2747.6129999999998</c:v>
                </c:pt>
                <c:pt idx="217">
                  <c:v>5045.6260000000002</c:v>
                </c:pt>
                <c:pt idx="218">
                  <c:v>5092.1549999999997</c:v>
                </c:pt>
                <c:pt idx="219">
                  <c:v>3585.3879999999999</c:v>
                </c:pt>
                <c:pt idx="220">
                  <c:v>4840.7960000000003</c:v>
                </c:pt>
                <c:pt idx="221">
                  <c:v>4801.8869999999997</c:v>
                </c:pt>
                <c:pt idx="222">
                  <c:v>2486.2840000000001</c:v>
                </c:pt>
                <c:pt idx="223">
                  <c:v>1076.7149999999999</c:v>
                </c:pt>
                <c:pt idx="224">
                  <c:v>4159.4610000000002</c:v>
                </c:pt>
                <c:pt idx="225">
                  <c:v>4469.8469999999998</c:v>
                </c:pt>
                <c:pt idx="226">
                  <c:v>4361.8429999999998</c:v>
                </c:pt>
                <c:pt idx="227">
                  <c:v>5857.41</c:v>
                </c:pt>
                <c:pt idx="228">
                  <c:v>4316.8429999999998</c:v>
                </c:pt>
                <c:pt idx="229">
                  <c:v>2773.6419999999998</c:v>
                </c:pt>
                <c:pt idx="230">
                  <c:v>2927.2950000000001</c:v>
                </c:pt>
                <c:pt idx="231">
                  <c:v>2809.6260000000002</c:v>
                </c:pt>
                <c:pt idx="232">
                  <c:v>1982.491</c:v>
                </c:pt>
                <c:pt idx="233">
                  <c:v>4218.5510000000004</c:v>
                </c:pt>
                <c:pt idx="234">
                  <c:v>5086.0209999999997</c:v>
                </c:pt>
                <c:pt idx="235">
                  <c:v>4560.9669999999996</c:v>
                </c:pt>
                <c:pt idx="236">
                  <c:v>5153.2830000000004</c:v>
                </c:pt>
                <c:pt idx="237">
                  <c:v>1951.7739999999999</c:v>
                </c:pt>
                <c:pt idx="238">
                  <c:v>4148.902</c:v>
                </c:pt>
                <c:pt idx="239">
                  <c:v>3570.37</c:v>
                </c:pt>
                <c:pt idx="240">
                  <c:v>2928.7910000000002</c:v>
                </c:pt>
                <c:pt idx="241">
                  <c:v>2358.8989999999999</c:v>
                </c:pt>
                <c:pt idx="242">
                  <c:v>3876.8380000000002</c:v>
                </c:pt>
                <c:pt idx="243">
                  <c:v>4795.2070000000003</c:v>
                </c:pt>
                <c:pt idx="244">
                  <c:v>5599.1319999999996</c:v>
                </c:pt>
                <c:pt idx="245">
                  <c:v>3933.1039999999998</c:v>
                </c:pt>
                <c:pt idx="246">
                  <c:v>2464.8339999999998</c:v>
                </c:pt>
                <c:pt idx="247">
                  <c:v>1948.3030000000001</c:v>
                </c:pt>
                <c:pt idx="248">
                  <c:v>2874.1089999999999</c:v>
                </c:pt>
                <c:pt idx="249">
                  <c:v>3439.9749999999999</c:v>
                </c:pt>
                <c:pt idx="250">
                  <c:v>2477.7840000000001</c:v>
                </c:pt>
                <c:pt idx="251">
                  <c:v>2235.1779999999999</c:v>
                </c:pt>
                <c:pt idx="252">
                  <c:v>1992.3050000000001</c:v>
                </c:pt>
                <c:pt idx="253">
                  <c:v>2476.895</c:v>
                </c:pt>
                <c:pt idx="254">
                  <c:v>3631.326</c:v>
                </c:pt>
                <c:pt idx="255">
                  <c:v>2451.0790000000002</c:v>
                </c:pt>
                <c:pt idx="256">
                  <c:v>2397.855</c:v>
                </c:pt>
                <c:pt idx="257">
                  <c:v>3597.5410000000002</c:v>
                </c:pt>
                <c:pt idx="258">
                  <c:v>4354.973</c:v>
                </c:pt>
                <c:pt idx="259">
                  <c:v>2694.3380000000002</c:v>
                </c:pt>
                <c:pt idx="260">
                  <c:v>2685.7930000000001</c:v>
                </c:pt>
                <c:pt idx="261">
                  <c:v>2248.59</c:v>
                </c:pt>
                <c:pt idx="262">
                  <c:v>1817.2170000000001</c:v>
                </c:pt>
                <c:pt idx="263">
                  <c:v>2290.578</c:v>
                </c:pt>
                <c:pt idx="264">
                  <c:v>3795.4520000000002</c:v>
                </c:pt>
                <c:pt idx="265">
                  <c:v>4868.3530000000001</c:v>
                </c:pt>
                <c:pt idx="266">
                  <c:v>4837.7340000000004</c:v>
                </c:pt>
                <c:pt idx="267">
                  <c:v>4538.9229999999998</c:v>
                </c:pt>
                <c:pt idx="268">
                  <c:v>3259.5830000000001</c:v>
                </c:pt>
                <c:pt idx="269">
                  <c:v>3873.567</c:v>
                </c:pt>
                <c:pt idx="270">
                  <c:v>2605.3029999999999</c:v>
                </c:pt>
                <c:pt idx="271">
                  <c:v>4138.0169999999998</c:v>
                </c:pt>
                <c:pt idx="272">
                  <c:v>3287.8760000000002</c:v>
                </c:pt>
                <c:pt idx="273">
                  <c:v>2817.8020000000001</c:v>
                </c:pt>
                <c:pt idx="274">
                  <c:v>3431.087</c:v>
                </c:pt>
                <c:pt idx="275">
                  <c:v>3161.0439999999999</c:v>
                </c:pt>
                <c:pt idx="276">
                  <c:v>2721.377</c:v>
                </c:pt>
                <c:pt idx="277">
                  <c:v>4513.7960000000003</c:v>
                </c:pt>
                <c:pt idx="278">
                  <c:v>2585.3429999999998</c:v>
                </c:pt>
                <c:pt idx="279">
                  <c:v>2918.375</c:v>
                </c:pt>
                <c:pt idx="280">
                  <c:v>2935.7089999999998</c:v>
                </c:pt>
                <c:pt idx="281">
                  <c:v>1951.4580000000001</c:v>
                </c:pt>
                <c:pt idx="282">
                  <c:v>2194.5479999999998</c:v>
                </c:pt>
                <c:pt idx="283">
                  <c:v>2245.509</c:v>
                </c:pt>
                <c:pt idx="284">
                  <c:v>1905.028</c:v>
                </c:pt>
                <c:pt idx="285">
                  <c:v>1392.8989999999999</c:v>
                </c:pt>
                <c:pt idx="286">
                  <c:v>1494.3420000000001</c:v>
                </c:pt>
                <c:pt idx="287">
                  <c:v>1688.6890000000001</c:v>
                </c:pt>
                <c:pt idx="288">
                  <c:v>2699.0770000000002</c:v>
                </c:pt>
                <c:pt idx="289">
                  <c:v>5306.1480000000001</c:v>
                </c:pt>
                <c:pt idx="290">
                  <c:v>2686.373</c:v>
                </c:pt>
                <c:pt idx="291">
                  <c:v>3389.5070000000001</c:v>
                </c:pt>
                <c:pt idx="292">
                  <c:v>4449.3670000000002</c:v>
                </c:pt>
                <c:pt idx="293">
                  <c:v>2435.1970000000001</c:v>
                </c:pt>
                <c:pt idx="294">
                  <c:v>2383.511</c:v>
                </c:pt>
                <c:pt idx="295">
                  <c:v>3758.922</c:v>
                </c:pt>
                <c:pt idx="296">
                  <c:v>3590.491</c:v>
                </c:pt>
                <c:pt idx="297">
                  <c:v>3106.1379999999999</c:v>
                </c:pt>
                <c:pt idx="298">
                  <c:v>2098.3960000000002</c:v>
                </c:pt>
                <c:pt idx="299">
                  <c:v>2279.2689999999998</c:v>
                </c:pt>
                <c:pt idx="300">
                  <c:v>2307.96</c:v>
                </c:pt>
                <c:pt idx="301">
                  <c:v>2314.9520000000002</c:v>
                </c:pt>
                <c:pt idx="302">
                  <c:v>4488.9269999999997</c:v>
                </c:pt>
                <c:pt idx="303">
                  <c:v>2823.252</c:v>
                </c:pt>
                <c:pt idx="304">
                  <c:v>0</c:v>
                </c:pt>
                <c:pt idx="305">
                  <c:v>4196.085</c:v>
                </c:pt>
                <c:pt idx="306">
                  <c:v>0</c:v>
                </c:pt>
                <c:pt idx="307">
                  <c:v>0</c:v>
                </c:pt>
                <c:pt idx="308">
                  <c:v>2939.049</c:v>
                </c:pt>
                <c:pt idx="309">
                  <c:v>2012.85</c:v>
                </c:pt>
                <c:pt idx="310">
                  <c:v>5546.9459999999999</c:v>
                </c:pt>
                <c:pt idx="311">
                  <c:v>0</c:v>
                </c:pt>
                <c:pt idx="312">
                  <c:v>0</c:v>
                </c:pt>
                <c:pt idx="313">
                  <c:v>0</c:v>
                </c:pt>
                <c:pt idx="314">
                  <c:v>1192.684</c:v>
                </c:pt>
                <c:pt idx="315">
                  <c:v>4881.2290000000003</c:v>
                </c:pt>
                <c:pt idx="316">
                  <c:v>7414.6130000000003</c:v>
                </c:pt>
                <c:pt idx="317">
                  <c:v>4350.2240000000002</c:v>
                </c:pt>
                <c:pt idx="318">
                  <c:v>4055.8919999999998</c:v>
                </c:pt>
                <c:pt idx="319">
                  <c:v>4313.4970000000003</c:v>
                </c:pt>
                <c:pt idx="320">
                  <c:v>4566.9629999999997</c:v>
                </c:pt>
                <c:pt idx="321">
                  <c:v>4546.8239999999996</c:v>
                </c:pt>
                <c:pt idx="322">
                  <c:v>3300.248</c:v>
                </c:pt>
                <c:pt idx="323">
                  <c:v>3042.817</c:v>
                </c:pt>
                <c:pt idx="324">
                  <c:v>2096.9549999999999</c:v>
                </c:pt>
                <c:pt idx="325">
                  <c:v>2868.6489999999999</c:v>
                </c:pt>
                <c:pt idx="326">
                  <c:v>2253.4140000000002</c:v>
                </c:pt>
                <c:pt idx="327">
                  <c:v>3934.36</c:v>
                </c:pt>
                <c:pt idx="328">
                  <c:v>5072.1719999999996</c:v>
                </c:pt>
                <c:pt idx="329">
                  <c:v>2718.3130000000001</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1780.778</c:v>
                </c:pt>
                <c:pt idx="344">
                  <c:v>2700.752</c:v>
                </c:pt>
                <c:pt idx="345">
                  <c:v>4186.375</c:v>
                </c:pt>
                <c:pt idx="346">
                  <c:v>6081.1490000000003</c:v>
                </c:pt>
                <c:pt idx="347">
                  <c:v>7305.4719999999998</c:v>
                </c:pt>
                <c:pt idx="348">
                  <c:v>6847.4480000000003</c:v>
                </c:pt>
                <c:pt idx="349">
                  <c:v>4897.5829999999996</c:v>
                </c:pt>
                <c:pt idx="350">
                  <c:v>2345.5540000000001</c:v>
                </c:pt>
                <c:pt idx="351">
                  <c:v>2554.152</c:v>
                </c:pt>
                <c:pt idx="352">
                  <c:v>3087.0680000000002</c:v>
                </c:pt>
                <c:pt idx="353">
                  <c:v>2572.703</c:v>
                </c:pt>
                <c:pt idx="354">
                  <c:v>2416.663</c:v>
                </c:pt>
                <c:pt idx="355">
                  <c:v>2497.451</c:v>
                </c:pt>
                <c:pt idx="356">
                  <c:v>2555.4229999999998</c:v>
                </c:pt>
                <c:pt idx="357">
                  <c:v>2671.9380000000001</c:v>
                </c:pt>
                <c:pt idx="358">
                  <c:v>2949.6309999999999</c:v>
                </c:pt>
                <c:pt idx="359">
                  <c:v>2322.9110000000001</c:v>
                </c:pt>
                <c:pt idx="360">
                  <c:v>1674.7159999999999</c:v>
                </c:pt>
                <c:pt idx="361">
                  <c:v>1279.95</c:v>
                </c:pt>
                <c:pt idx="362">
                  <c:v>931.23940000000005</c:v>
                </c:pt>
                <c:pt idx="363">
                  <c:v>2204.19</c:v>
                </c:pt>
                <c:pt idx="364">
                  <c:v>2160.663</c:v>
                </c:pt>
                <c:pt idx="365">
                  <c:v>1136.9449999999999</c:v>
                </c:pt>
                <c:pt idx="366">
                  <c:v>1891.6410000000001</c:v>
                </c:pt>
                <c:pt idx="367">
                  <c:v>1658.7380000000001</c:v>
                </c:pt>
                <c:pt idx="368">
                  <c:v>1100.453</c:v>
                </c:pt>
                <c:pt idx="369">
                  <c:v>5272.7269999999999</c:v>
                </c:pt>
                <c:pt idx="370">
                  <c:v>2452.4299999999998</c:v>
                </c:pt>
                <c:pt idx="371">
                  <c:v>1447.624</c:v>
                </c:pt>
                <c:pt idx="372">
                  <c:v>2098.7669999999998</c:v>
                </c:pt>
                <c:pt idx="373">
                  <c:v>2592.3490000000002</c:v>
                </c:pt>
                <c:pt idx="374">
                  <c:v>1964.989</c:v>
                </c:pt>
                <c:pt idx="375">
                  <c:v>4419.1229999999996</c:v>
                </c:pt>
                <c:pt idx="376">
                  <c:v>3136.0949999999998</c:v>
                </c:pt>
                <c:pt idx="377">
                  <c:v>2827.8649999999998</c:v>
                </c:pt>
                <c:pt idx="378">
                  <c:v>2849.88</c:v>
                </c:pt>
                <c:pt idx="379">
                  <c:v>2598.0459999999998</c:v>
                </c:pt>
                <c:pt idx="380">
                  <c:v>2695.1790000000001</c:v>
                </c:pt>
                <c:pt idx="381">
                  <c:v>2208.5819999999999</c:v>
                </c:pt>
                <c:pt idx="382">
                  <c:v>3645.7350000000001</c:v>
                </c:pt>
                <c:pt idx="383">
                  <c:v>4158.0460000000003</c:v>
                </c:pt>
                <c:pt idx="384">
                  <c:v>2910.43</c:v>
                </c:pt>
                <c:pt idx="385">
                  <c:v>2922.0050000000001</c:v>
                </c:pt>
                <c:pt idx="386">
                  <c:v>4538.1059999999998</c:v>
                </c:pt>
                <c:pt idx="387">
                  <c:v>3528.326</c:v>
                </c:pt>
                <c:pt idx="388">
                  <c:v>3439.413</c:v>
                </c:pt>
                <c:pt idx="389">
                  <c:v>3729.0349999999999</c:v>
                </c:pt>
                <c:pt idx="390">
                  <c:v>3468.1309999999999</c:v>
                </c:pt>
                <c:pt idx="391">
                  <c:v>4383.9579999999996</c:v>
                </c:pt>
                <c:pt idx="392">
                  <c:v>4537.4440000000004</c:v>
                </c:pt>
                <c:pt idx="393">
                  <c:v>2930.828</c:v>
                </c:pt>
                <c:pt idx="394">
                  <c:v>2648.8029999999999</c:v>
                </c:pt>
                <c:pt idx="395">
                  <c:v>3458.7379999999998</c:v>
                </c:pt>
                <c:pt idx="396">
                  <c:v>3509.44</c:v>
                </c:pt>
                <c:pt idx="397">
                  <c:v>1479.633</c:v>
                </c:pt>
                <c:pt idx="398">
                  <c:v>1526.883</c:v>
                </c:pt>
                <c:pt idx="399">
                  <c:v>4444.8379999999997</c:v>
                </c:pt>
                <c:pt idx="400">
                  <c:v>4593.4309999999996</c:v>
                </c:pt>
                <c:pt idx="401">
                  <c:v>2329.848</c:v>
                </c:pt>
                <c:pt idx="402">
                  <c:v>1971.3430000000001</c:v>
                </c:pt>
                <c:pt idx="403">
                  <c:v>2162.9</c:v>
                </c:pt>
                <c:pt idx="404">
                  <c:v>1999.8589999999999</c:v>
                </c:pt>
                <c:pt idx="405">
                  <c:v>2357.3240000000001</c:v>
                </c:pt>
                <c:pt idx="406">
                  <c:v>3359.355</c:v>
                </c:pt>
                <c:pt idx="407">
                  <c:v>3608.0920000000001</c:v>
                </c:pt>
                <c:pt idx="408">
                  <c:v>3561.7049999999999</c:v>
                </c:pt>
                <c:pt idx="409">
                  <c:v>240.0412</c:v>
                </c:pt>
                <c:pt idx="410">
                  <c:v>2396.7570000000001</c:v>
                </c:pt>
                <c:pt idx="411">
                  <c:v>2362.1239999999998</c:v>
                </c:pt>
                <c:pt idx="412">
                  <c:v>2130.37</c:v>
                </c:pt>
                <c:pt idx="413">
                  <c:v>2187.8240000000001</c:v>
                </c:pt>
                <c:pt idx="414">
                  <c:v>2066.1379999999999</c:v>
                </c:pt>
                <c:pt idx="415">
                  <c:v>2434.837</c:v>
                </c:pt>
                <c:pt idx="416">
                  <c:v>1753.8389999999999</c:v>
                </c:pt>
                <c:pt idx="417">
                  <c:v>860.02599999999995</c:v>
                </c:pt>
                <c:pt idx="418">
                  <c:v>1754.3889999999999</c:v>
                </c:pt>
                <c:pt idx="419">
                  <c:v>6640.2330000000002</c:v>
                </c:pt>
                <c:pt idx="420">
                  <c:v>6373.7550000000001</c:v>
                </c:pt>
                <c:pt idx="421">
                  <c:v>5379.9409999999998</c:v>
                </c:pt>
                <c:pt idx="422">
                  <c:v>3059.752</c:v>
                </c:pt>
                <c:pt idx="423">
                  <c:v>1148.817</c:v>
                </c:pt>
                <c:pt idx="424">
                  <c:v>1321.367</c:v>
                </c:pt>
                <c:pt idx="425">
                  <c:v>1679.3610000000001</c:v>
                </c:pt>
                <c:pt idx="426">
                  <c:v>1724.107</c:v>
                </c:pt>
                <c:pt idx="427">
                  <c:v>1918.788</c:v>
                </c:pt>
                <c:pt idx="428">
                  <c:v>2361.5050000000001</c:v>
                </c:pt>
                <c:pt idx="429">
                  <c:v>2024.7159999999999</c:v>
                </c:pt>
                <c:pt idx="430">
                  <c:v>2059.3090000000002</c:v>
                </c:pt>
                <c:pt idx="431">
                  <c:v>3435.3069999999998</c:v>
                </c:pt>
                <c:pt idx="432">
                  <c:v>5120.8310000000001</c:v>
                </c:pt>
                <c:pt idx="433">
                  <c:v>6740.5870000000004</c:v>
                </c:pt>
                <c:pt idx="434">
                  <c:v>6121.5320000000002</c:v>
                </c:pt>
                <c:pt idx="435">
                  <c:v>5275.2039999999997</c:v>
                </c:pt>
                <c:pt idx="436">
                  <c:v>4584.2060000000001</c:v>
                </c:pt>
                <c:pt idx="437">
                  <c:v>5107.0190000000002</c:v>
                </c:pt>
                <c:pt idx="438">
                  <c:v>3030.165</c:v>
                </c:pt>
                <c:pt idx="439">
                  <c:v>3011.5680000000002</c:v>
                </c:pt>
                <c:pt idx="440">
                  <c:v>5624.8789999999999</c:v>
                </c:pt>
                <c:pt idx="441">
                  <c:v>5091.4639999999999</c:v>
                </c:pt>
                <c:pt idx="442">
                  <c:v>5299.1440000000002</c:v>
                </c:pt>
                <c:pt idx="443">
                  <c:v>3706.1109999999999</c:v>
                </c:pt>
                <c:pt idx="444">
                  <c:v>2977.0439999999999</c:v>
                </c:pt>
                <c:pt idx="445">
                  <c:v>2339.078</c:v>
                </c:pt>
                <c:pt idx="446">
                  <c:v>3887.893</c:v>
                </c:pt>
                <c:pt idx="447">
                  <c:v>2297.4279999999999</c:v>
                </c:pt>
                <c:pt idx="448">
                  <c:v>3721.5920000000001</c:v>
                </c:pt>
                <c:pt idx="449">
                  <c:v>2972.6709999999998</c:v>
                </c:pt>
                <c:pt idx="450">
                  <c:v>3518.7550000000001</c:v>
                </c:pt>
                <c:pt idx="451">
                  <c:v>3754.56</c:v>
                </c:pt>
                <c:pt idx="452">
                  <c:v>3836.0509999999999</c:v>
                </c:pt>
                <c:pt idx="453">
                  <c:v>3327.674</c:v>
                </c:pt>
                <c:pt idx="454">
                  <c:v>7228.3159999999998</c:v>
                </c:pt>
                <c:pt idx="455">
                  <c:v>5323.491</c:v>
                </c:pt>
                <c:pt idx="456">
                  <c:v>5091.567</c:v>
                </c:pt>
                <c:pt idx="457">
                  <c:v>3269.232</c:v>
                </c:pt>
                <c:pt idx="458">
                  <c:v>1860.0650000000001</c:v>
                </c:pt>
                <c:pt idx="459">
                  <c:v>485.26060000000001</c:v>
                </c:pt>
                <c:pt idx="460">
                  <c:v>550.74120000000005</c:v>
                </c:pt>
                <c:pt idx="461">
                  <c:v>1201.742</c:v>
                </c:pt>
                <c:pt idx="462">
                  <c:v>1834.5889999999999</c:v>
                </c:pt>
                <c:pt idx="463">
                  <c:v>2775.8009999999999</c:v>
                </c:pt>
                <c:pt idx="464">
                  <c:v>3612.9229999999998</c:v>
                </c:pt>
                <c:pt idx="465">
                  <c:v>3606.6329999999998</c:v>
                </c:pt>
                <c:pt idx="466">
                  <c:v>3508.1419999999998</c:v>
                </c:pt>
                <c:pt idx="467">
                  <c:v>2318.4059999999999</c:v>
                </c:pt>
                <c:pt idx="468">
                  <c:v>2372.7310000000002</c:v>
                </c:pt>
                <c:pt idx="469">
                  <c:v>2042.942</c:v>
                </c:pt>
                <c:pt idx="470">
                  <c:v>5151.0119999999997</c:v>
                </c:pt>
                <c:pt idx="471">
                  <c:v>4228.2719999999999</c:v>
                </c:pt>
                <c:pt idx="472">
                  <c:v>3674.2440000000001</c:v>
                </c:pt>
                <c:pt idx="473">
                  <c:v>3869.9050000000002</c:v>
                </c:pt>
                <c:pt idx="474">
                  <c:v>3644.9490000000001</c:v>
                </c:pt>
                <c:pt idx="475">
                  <c:v>4049.2469999999998</c:v>
                </c:pt>
                <c:pt idx="476">
                  <c:v>5173.9610000000002</c:v>
                </c:pt>
                <c:pt idx="477">
                  <c:v>4066.239</c:v>
                </c:pt>
                <c:pt idx="478">
                  <c:v>3398.2449999999999</c:v>
                </c:pt>
                <c:pt idx="479">
                  <c:v>2297.7289999999998</c:v>
                </c:pt>
                <c:pt idx="480">
                  <c:v>2131.5300000000002</c:v>
                </c:pt>
                <c:pt idx="481">
                  <c:v>2752.8530000000001</c:v>
                </c:pt>
                <c:pt idx="482">
                  <c:v>2605.8719999999998</c:v>
                </c:pt>
                <c:pt idx="483">
                  <c:v>2590.6489999999999</c:v>
                </c:pt>
                <c:pt idx="484">
                  <c:v>4500.8209999999999</c:v>
                </c:pt>
                <c:pt idx="485">
                  <c:v>4648.4660000000003</c:v>
                </c:pt>
                <c:pt idx="486">
                  <c:v>4107.5810000000001</c:v>
                </c:pt>
                <c:pt idx="487">
                  <c:v>3922.4319999999998</c:v>
                </c:pt>
                <c:pt idx="488">
                  <c:v>2431.9740000000002</c:v>
                </c:pt>
                <c:pt idx="489">
                  <c:v>2606.4670000000001</c:v>
                </c:pt>
                <c:pt idx="490">
                  <c:v>3219.2310000000002</c:v>
                </c:pt>
                <c:pt idx="491">
                  <c:v>3277.6019999999999</c:v>
                </c:pt>
                <c:pt idx="492">
                  <c:v>2018.1579999999999</c:v>
                </c:pt>
                <c:pt idx="493">
                  <c:v>4945.9350000000004</c:v>
                </c:pt>
                <c:pt idx="494">
                  <c:v>3712.105</c:v>
                </c:pt>
                <c:pt idx="495">
                  <c:v>3121.6060000000002</c:v>
                </c:pt>
                <c:pt idx="496">
                  <c:v>2794.7069999999999</c:v>
                </c:pt>
                <c:pt idx="497">
                  <c:v>1863.0139999999999</c:v>
                </c:pt>
                <c:pt idx="498">
                  <c:v>3478.9290000000001</c:v>
                </c:pt>
                <c:pt idx="499">
                  <c:v>4355.8410000000003</c:v>
                </c:pt>
                <c:pt idx="500">
                  <c:v>2548.16</c:v>
                </c:pt>
                <c:pt idx="501">
                  <c:v>3245.1559999999999</c:v>
                </c:pt>
                <c:pt idx="502">
                  <c:v>4059.326</c:v>
                </c:pt>
                <c:pt idx="503">
                  <c:v>0</c:v>
                </c:pt>
                <c:pt idx="504">
                  <c:v>0</c:v>
                </c:pt>
                <c:pt idx="505">
                  <c:v>0</c:v>
                </c:pt>
                <c:pt idx="506">
                  <c:v>0</c:v>
                </c:pt>
                <c:pt idx="507">
                  <c:v>4079.29</c:v>
                </c:pt>
                <c:pt idx="508">
                  <c:v>4234.2389999999996</c:v>
                </c:pt>
                <c:pt idx="509">
                  <c:v>4282.3209999999999</c:v>
                </c:pt>
                <c:pt idx="510">
                  <c:v>5315.2489999999998</c:v>
                </c:pt>
                <c:pt idx="511">
                  <c:v>5752.2370000000001</c:v>
                </c:pt>
                <c:pt idx="512">
                  <c:v>4547.9549999999999</c:v>
                </c:pt>
                <c:pt idx="513">
                  <c:v>2744.2249999999999</c:v>
                </c:pt>
                <c:pt idx="514">
                  <c:v>3022.0259999999998</c:v>
                </c:pt>
                <c:pt idx="515">
                  <c:v>1978.4169999999999</c:v>
                </c:pt>
                <c:pt idx="516">
                  <c:v>2656.9369999999999</c:v>
                </c:pt>
                <c:pt idx="517">
                  <c:v>4083.2240000000002</c:v>
                </c:pt>
                <c:pt idx="518">
                  <c:v>4245.9989999999998</c:v>
                </c:pt>
                <c:pt idx="519">
                  <c:v>4220.4709999999995</c:v>
                </c:pt>
                <c:pt idx="520">
                  <c:v>3783.8739999999998</c:v>
                </c:pt>
                <c:pt idx="521">
                  <c:v>3128.1559999999999</c:v>
                </c:pt>
                <c:pt idx="522">
                  <c:v>1721.8589999999999</c:v>
                </c:pt>
                <c:pt idx="523">
                  <c:v>1083.3889999999999</c:v>
                </c:pt>
                <c:pt idx="524">
                  <c:v>4826.4409999999998</c:v>
                </c:pt>
                <c:pt idx="525">
                  <c:v>4975.2950000000001</c:v>
                </c:pt>
                <c:pt idx="526">
                  <c:v>3002.9569999999999</c:v>
                </c:pt>
                <c:pt idx="527">
                  <c:v>2224.1</c:v>
                </c:pt>
                <c:pt idx="528">
                  <c:v>2299.194</c:v>
                </c:pt>
                <c:pt idx="529">
                  <c:v>1797.7560000000001</c:v>
                </c:pt>
                <c:pt idx="530">
                  <c:v>3178.4</c:v>
                </c:pt>
                <c:pt idx="531">
                  <c:v>1464.9480000000001</c:v>
                </c:pt>
                <c:pt idx="532">
                  <c:v>79.330820000000003</c:v>
                </c:pt>
                <c:pt idx="533">
                  <c:v>259.31909999999999</c:v>
                </c:pt>
                <c:pt idx="534">
                  <c:v>2322.0050000000001</c:v>
                </c:pt>
                <c:pt idx="535">
                  <c:v>3972.192</c:v>
                </c:pt>
                <c:pt idx="536">
                  <c:v>2677.05</c:v>
                </c:pt>
                <c:pt idx="537">
                  <c:v>2138.8890000000001</c:v>
                </c:pt>
                <c:pt idx="538">
                  <c:v>2587.4229999999998</c:v>
                </c:pt>
                <c:pt idx="539">
                  <c:v>2508.4380000000001</c:v>
                </c:pt>
                <c:pt idx="540">
                  <c:v>3109.7620000000002</c:v>
                </c:pt>
                <c:pt idx="541">
                  <c:v>3570.942</c:v>
                </c:pt>
                <c:pt idx="542">
                  <c:v>4602.6840000000002</c:v>
                </c:pt>
                <c:pt idx="543">
                  <c:v>3494.4989999999998</c:v>
                </c:pt>
                <c:pt idx="544">
                  <c:v>3668.6210000000001</c:v>
                </c:pt>
                <c:pt idx="545">
                  <c:v>3070.5909999999999</c:v>
                </c:pt>
                <c:pt idx="546">
                  <c:v>2554.6819999999998</c:v>
                </c:pt>
                <c:pt idx="547">
                  <c:v>3459.1350000000002</c:v>
                </c:pt>
                <c:pt idx="548">
                  <c:v>2818.703</c:v>
                </c:pt>
                <c:pt idx="549">
                  <c:v>2676.32</c:v>
                </c:pt>
                <c:pt idx="550">
                  <c:v>2356.319</c:v>
                </c:pt>
                <c:pt idx="551">
                  <c:v>2448.634</c:v>
                </c:pt>
                <c:pt idx="552">
                  <c:v>3024.395</c:v>
                </c:pt>
                <c:pt idx="553">
                  <c:v>3570.1370000000002</c:v>
                </c:pt>
                <c:pt idx="554">
                  <c:v>5012.5460000000003</c:v>
                </c:pt>
                <c:pt idx="555">
                  <c:v>2603.7489999999998</c:v>
                </c:pt>
                <c:pt idx="556">
                  <c:v>2122.453</c:v>
                </c:pt>
                <c:pt idx="557">
                  <c:v>3709.127</c:v>
                </c:pt>
                <c:pt idx="558">
                  <c:v>3937.096</c:v>
                </c:pt>
                <c:pt idx="559">
                  <c:v>3502.5540000000001</c:v>
                </c:pt>
                <c:pt idx="560">
                  <c:v>3299.4009999999998</c:v>
                </c:pt>
                <c:pt idx="561">
                  <c:v>3939.25</c:v>
                </c:pt>
                <c:pt idx="562">
                  <c:v>4175.0609999999997</c:v>
                </c:pt>
                <c:pt idx="563">
                  <c:v>3804.5859999999998</c:v>
                </c:pt>
                <c:pt idx="564">
                  <c:v>1971.04</c:v>
                </c:pt>
                <c:pt idx="565">
                  <c:v>2383.306</c:v>
                </c:pt>
                <c:pt idx="566">
                  <c:v>2615.9810000000002</c:v>
                </c:pt>
                <c:pt idx="567">
                  <c:v>2139.2069999999999</c:v>
                </c:pt>
                <c:pt idx="568">
                  <c:v>2682.1950000000002</c:v>
                </c:pt>
                <c:pt idx="569">
                  <c:v>2759.7339999999999</c:v>
                </c:pt>
                <c:pt idx="570">
                  <c:v>2576.1480000000001</c:v>
                </c:pt>
                <c:pt idx="571">
                  <c:v>2928.98</c:v>
                </c:pt>
                <c:pt idx="572">
                  <c:v>3434.4810000000002</c:v>
                </c:pt>
                <c:pt idx="573">
                  <c:v>3859.2629999999999</c:v>
                </c:pt>
                <c:pt idx="574">
                  <c:v>4277.6130000000003</c:v>
                </c:pt>
                <c:pt idx="575">
                  <c:v>4184.3419999999996</c:v>
                </c:pt>
                <c:pt idx="576">
                  <c:v>3114.721</c:v>
                </c:pt>
                <c:pt idx="577">
                  <c:v>1329.1469999999999</c:v>
                </c:pt>
                <c:pt idx="578">
                  <c:v>2146.5129999999999</c:v>
                </c:pt>
                <c:pt idx="579">
                  <c:v>1438.6010000000001</c:v>
                </c:pt>
                <c:pt idx="580">
                  <c:v>1239.3900000000001</c:v>
                </c:pt>
                <c:pt idx="581">
                  <c:v>1307.1130000000001</c:v>
                </c:pt>
                <c:pt idx="582">
                  <c:v>2404.39</c:v>
                </c:pt>
                <c:pt idx="583">
                  <c:v>5282.0649999999996</c:v>
                </c:pt>
                <c:pt idx="584">
                  <c:v>3126.942</c:v>
                </c:pt>
                <c:pt idx="585">
                  <c:v>4632.1679999999997</c:v>
                </c:pt>
                <c:pt idx="586">
                  <c:v>3495.011</c:v>
                </c:pt>
                <c:pt idx="587">
                  <c:v>4437.0559999999996</c:v>
                </c:pt>
                <c:pt idx="588">
                  <c:v>4973.3829999999998</c:v>
                </c:pt>
                <c:pt idx="589">
                  <c:v>2737.2359999999999</c:v>
                </c:pt>
                <c:pt idx="590">
                  <c:v>2722.9290000000001</c:v>
                </c:pt>
                <c:pt idx="591">
                  <c:v>3496.63</c:v>
                </c:pt>
                <c:pt idx="592">
                  <c:v>4083.0360000000001</c:v>
                </c:pt>
                <c:pt idx="593">
                  <c:v>5263.6210000000001</c:v>
                </c:pt>
                <c:pt idx="594">
                  <c:v>2802.5680000000002</c:v>
                </c:pt>
                <c:pt idx="595">
                  <c:v>2902.8919999999998</c:v>
                </c:pt>
                <c:pt idx="596">
                  <c:v>2667.509</c:v>
                </c:pt>
                <c:pt idx="597">
                  <c:v>3217.029</c:v>
                </c:pt>
                <c:pt idx="598">
                  <c:v>3713.7240000000002</c:v>
                </c:pt>
                <c:pt idx="599">
                  <c:v>3789.5680000000002</c:v>
                </c:pt>
                <c:pt idx="600">
                  <c:v>3285.71</c:v>
                </c:pt>
                <c:pt idx="601">
                  <c:v>3214.88</c:v>
                </c:pt>
                <c:pt idx="602">
                  <c:v>2830.913</c:v>
                </c:pt>
                <c:pt idx="603">
                  <c:v>2763.6930000000002</c:v>
                </c:pt>
                <c:pt idx="604">
                  <c:v>5264.5969999999998</c:v>
                </c:pt>
                <c:pt idx="605">
                  <c:v>5811.6360000000004</c:v>
                </c:pt>
                <c:pt idx="606">
                  <c:v>4945.7259999999997</c:v>
                </c:pt>
                <c:pt idx="607">
                  <c:v>2719.8449999999998</c:v>
                </c:pt>
                <c:pt idx="608">
                  <c:v>3419.1729999999998</c:v>
                </c:pt>
                <c:pt idx="609">
                  <c:v>3046.2159999999999</c:v>
                </c:pt>
                <c:pt idx="610">
                  <c:v>3145.4580000000001</c:v>
                </c:pt>
                <c:pt idx="611">
                  <c:v>2784.5</c:v>
                </c:pt>
                <c:pt idx="612">
                  <c:v>1469.4839999999999</c:v>
                </c:pt>
                <c:pt idx="613">
                  <c:v>3307.0259999999998</c:v>
                </c:pt>
                <c:pt idx="614">
                  <c:v>4534.473</c:v>
                </c:pt>
                <c:pt idx="615">
                  <c:v>7283.7209999999995</c:v>
                </c:pt>
                <c:pt idx="616">
                  <c:v>5419.9759999999997</c:v>
                </c:pt>
                <c:pt idx="617">
                  <c:v>6096.4709999999995</c:v>
                </c:pt>
                <c:pt idx="618">
                  <c:v>5201.6220000000003</c:v>
                </c:pt>
                <c:pt idx="619">
                  <c:v>5359.4430000000002</c:v>
                </c:pt>
                <c:pt idx="620">
                  <c:v>3922.8069999999998</c:v>
                </c:pt>
                <c:pt idx="621">
                  <c:v>4146.8869999999997</c:v>
                </c:pt>
                <c:pt idx="622">
                  <c:v>3138.5360000000001</c:v>
                </c:pt>
                <c:pt idx="623">
                  <c:v>963.298</c:v>
                </c:pt>
                <c:pt idx="624">
                  <c:v>420.7663</c:v>
                </c:pt>
                <c:pt idx="625">
                  <c:v>1082.385</c:v>
                </c:pt>
                <c:pt idx="626">
                  <c:v>2257.0590000000002</c:v>
                </c:pt>
                <c:pt idx="627">
                  <c:v>2507.587</c:v>
                </c:pt>
                <c:pt idx="628">
                  <c:v>2838.1770000000001</c:v>
                </c:pt>
                <c:pt idx="629">
                  <c:v>3516.5749999999998</c:v>
                </c:pt>
                <c:pt idx="630">
                  <c:v>3537.1210000000001</c:v>
                </c:pt>
                <c:pt idx="631">
                  <c:v>3242.8649999999998</c:v>
                </c:pt>
                <c:pt idx="632">
                  <c:v>3347.1680000000001</c:v>
                </c:pt>
                <c:pt idx="633">
                  <c:v>2228.7869999999998</c:v>
                </c:pt>
                <c:pt idx="634">
                  <c:v>3309.0740000000001</c:v>
                </c:pt>
                <c:pt idx="635">
                  <c:v>3631.9380000000001</c:v>
                </c:pt>
                <c:pt idx="636">
                  <c:v>2885.1930000000002</c:v>
                </c:pt>
                <c:pt idx="637">
                  <c:v>2435.078</c:v>
                </c:pt>
                <c:pt idx="638">
                  <c:v>2251.5749999999998</c:v>
                </c:pt>
                <c:pt idx="639">
                  <c:v>2558.069</c:v>
                </c:pt>
                <c:pt idx="640">
                  <c:v>3153.5450000000001</c:v>
                </c:pt>
                <c:pt idx="641">
                  <c:v>3361.14</c:v>
                </c:pt>
                <c:pt idx="642">
                  <c:v>2658.8910000000001</c:v>
                </c:pt>
                <c:pt idx="643">
                  <c:v>6981.5460000000003</c:v>
                </c:pt>
                <c:pt idx="644">
                  <c:v>3163.0479999999998</c:v>
                </c:pt>
                <c:pt idx="645">
                  <c:v>2387.498</c:v>
                </c:pt>
                <c:pt idx="646">
                  <c:v>1540.24</c:v>
                </c:pt>
                <c:pt idx="647">
                  <c:v>3369.1460000000002</c:v>
                </c:pt>
                <c:pt idx="648">
                  <c:v>2164.0720000000001</c:v>
                </c:pt>
                <c:pt idx="649">
                  <c:v>1808.1590000000001</c:v>
                </c:pt>
                <c:pt idx="650">
                  <c:v>1609.0450000000001</c:v>
                </c:pt>
                <c:pt idx="651">
                  <c:v>1374.077</c:v>
                </c:pt>
                <c:pt idx="652">
                  <c:v>543.41570000000002</c:v>
                </c:pt>
                <c:pt idx="653">
                  <c:v>1197.951</c:v>
                </c:pt>
                <c:pt idx="654">
                  <c:v>2386.4229999999998</c:v>
                </c:pt>
                <c:pt idx="655">
                  <c:v>1327.2829999999999</c:v>
                </c:pt>
                <c:pt idx="656">
                  <c:v>1433.8989999999999</c:v>
                </c:pt>
                <c:pt idx="657">
                  <c:v>2681.95</c:v>
                </c:pt>
                <c:pt idx="658">
                  <c:v>4513.5410000000002</c:v>
                </c:pt>
                <c:pt idx="659">
                  <c:v>4077.373</c:v>
                </c:pt>
                <c:pt idx="660">
                  <c:v>4283.1899999999996</c:v>
                </c:pt>
                <c:pt idx="661">
                  <c:v>4642.9340000000002</c:v>
                </c:pt>
                <c:pt idx="662">
                  <c:v>3230.0039999999999</c:v>
                </c:pt>
                <c:pt idx="663">
                  <c:v>2795.8429999999998</c:v>
                </c:pt>
                <c:pt idx="664">
                  <c:v>192.75069999999999</c:v>
                </c:pt>
                <c:pt idx="665">
                  <c:v>500.93900000000002</c:v>
                </c:pt>
                <c:pt idx="666">
                  <c:v>470.46269999999998</c:v>
                </c:pt>
                <c:pt idx="667">
                  <c:v>2363.8229999999999</c:v>
                </c:pt>
                <c:pt idx="668">
                  <c:v>3168.268</c:v>
                </c:pt>
                <c:pt idx="669">
                  <c:v>1962.6510000000001</c:v>
                </c:pt>
                <c:pt idx="670">
                  <c:v>2274.2020000000002</c:v>
                </c:pt>
                <c:pt idx="671">
                  <c:v>3054.6030000000001</c:v>
                </c:pt>
                <c:pt idx="672">
                  <c:v>1847.952</c:v>
                </c:pt>
                <c:pt idx="673">
                  <c:v>1817.8019999999999</c:v>
                </c:pt>
                <c:pt idx="674">
                  <c:v>2424.6129999999998</c:v>
                </c:pt>
                <c:pt idx="675">
                  <c:v>2394.5070000000001</c:v>
                </c:pt>
                <c:pt idx="676">
                  <c:v>1426.43</c:v>
                </c:pt>
                <c:pt idx="677">
                  <c:v>1631.5260000000001</c:v>
                </c:pt>
                <c:pt idx="678">
                  <c:v>878.31299999999999</c:v>
                </c:pt>
                <c:pt idx="679">
                  <c:v>2501.1579999999999</c:v>
                </c:pt>
                <c:pt idx="680">
                  <c:v>1749.8489999999999</c:v>
                </c:pt>
                <c:pt idx="681">
                  <c:v>2769.81</c:v>
                </c:pt>
                <c:pt idx="682">
                  <c:v>2031.617</c:v>
                </c:pt>
                <c:pt idx="683">
                  <c:v>2100.241</c:v>
                </c:pt>
                <c:pt idx="684">
                  <c:v>2307.674</c:v>
                </c:pt>
                <c:pt idx="685">
                  <c:v>5572.9960000000001</c:v>
                </c:pt>
                <c:pt idx="686">
                  <c:v>5601.2359999999999</c:v>
                </c:pt>
                <c:pt idx="687">
                  <c:v>2757.6120000000001</c:v>
                </c:pt>
                <c:pt idx="688">
                  <c:v>4825.1059999999998</c:v>
                </c:pt>
                <c:pt idx="689">
                  <c:v>5407.89</c:v>
                </c:pt>
                <c:pt idx="690">
                  <c:v>3148.9690000000001</c:v>
                </c:pt>
                <c:pt idx="691">
                  <c:v>4689.5140000000001</c:v>
                </c:pt>
                <c:pt idx="692">
                  <c:v>4177.0720000000001</c:v>
                </c:pt>
                <c:pt idx="693">
                  <c:v>5068.9920000000002</c:v>
                </c:pt>
                <c:pt idx="694">
                  <c:v>1684.4680000000001</c:v>
                </c:pt>
                <c:pt idx="695">
                  <c:v>5218.8040000000001</c:v>
                </c:pt>
                <c:pt idx="696">
                  <c:v>3542.241</c:v>
                </c:pt>
                <c:pt idx="697">
                  <c:v>3131.2339999999999</c:v>
                </c:pt>
                <c:pt idx="698">
                  <c:v>3505.098</c:v>
                </c:pt>
                <c:pt idx="699">
                  <c:v>3615.48</c:v>
                </c:pt>
                <c:pt idx="700">
                  <c:v>1416.3320000000001</c:v>
                </c:pt>
                <c:pt idx="701">
                  <c:v>2442.1219999999998</c:v>
                </c:pt>
                <c:pt idx="702">
                  <c:v>1740.021</c:v>
                </c:pt>
                <c:pt idx="703">
                  <c:v>2778.4639999999999</c:v>
                </c:pt>
                <c:pt idx="704">
                  <c:v>2781.4209999999998</c:v>
                </c:pt>
                <c:pt idx="705">
                  <c:v>5380.8879999999999</c:v>
                </c:pt>
                <c:pt idx="706">
                  <c:v>4359.3649999999998</c:v>
                </c:pt>
                <c:pt idx="707">
                  <c:v>5218.8630000000003</c:v>
                </c:pt>
                <c:pt idx="708">
                  <c:v>4801.5969999999998</c:v>
                </c:pt>
                <c:pt idx="709">
                  <c:v>4799.4669999999996</c:v>
                </c:pt>
                <c:pt idx="710">
                  <c:v>4227.5739999999996</c:v>
                </c:pt>
                <c:pt idx="711">
                  <c:v>3557.107</c:v>
                </c:pt>
                <c:pt idx="712">
                  <c:v>3912.0039999999999</c:v>
                </c:pt>
                <c:pt idx="713">
                  <c:v>3564.4169999999999</c:v>
                </c:pt>
                <c:pt idx="714">
                  <c:v>2042.8920000000001</c:v>
                </c:pt>
                <c:pt idx="715">
                  <c:v>3185.7550000000001</c:v>
                </c:pt>
                <c:pt idx="716">
                  <c:v>3583.4670000000001</c:v>
                </c:pt>
                <c:pt idx="717">
                  <c:v>3324.28</c:v>
                </c:pt>
                <c:pt idx="718">
                  <c:v>0</c:v>
                </c:pt>
                <c:pt idx="719">
                  <c:v>0</c:v>
                </c:pt>
                <c:pt idx="720">
                  <c:v>0</c:v>
                </c:pt>
                <c:pt idx="721">
                  <c:v>3297.8180000000002</c:v>
                </c:pt>
                <c:pt idx="722">
                  <c:v>3539.5479999999998</c:v>
                </c:pt>
                <c:pt idx="723">
                  <c:v>4973.8289999999997</c:v>
                </c:pt>
                <c:pt idx="724">
                  <c:v>3053.7449999999999</c:v>
                </c:pt>
                <c:pt idx="725">
                  <c:v>3611.82</c:v>
                </c:pt>
                <c:pt idx="726">
                  <c:v>2676.7689999999998</c:v>
                </c:pt>
                <c:pt idx="727">
                  <c:v>1719.1690000000001</c:v>
                </c:pt>
                <c:pt idx="728">
                  <c:v>1481.761</c:v>
                </c:pt>
                <c:pt idx="729">
                  <c:v>2155.797</c:v>
                </c:pt>
                <c:pt idx="730">
                  <c:v>2250.9380000000001</c:v>
                </c:pt>
                <c:pt idx="731">
                  <c:v>2675.2049999999999</c:v>
                </c:pt>
                <c:pt idx="732">
                  <c:v>2401.3020000000001</c:v>
                </c:pt>
                <c:pt idx="733">
                  <c:v>2410.4279999999999</c:v>
                </c:pt>
                <c:pt idx="734">
                  <c:v>1485.5419999999999</c:v>
                </c:pt>
                <c:pt idx="735">
                  <c:v>1706.5509999999999</c:v>
                </c:pt>
                <c:pt idx="736">
                  <c:v>2899.7779999999998</c:v>
                </c:pt>
                <c:pt idx="737">
                  <c:v>4067.0140000000001</c:v>
                </c:pt>
                <c:pt idx="738">
                  <c:v>4055.6439999999998</c:v>
                </c:pt>
                <c:pt idx="739">
                  <c:v>4163.3639999999996</c:v>
                </c:pt>
                <c:pt idx="740">
                  <c:v>3049.0920000000001</c:v>
                </c:pt>
                <c:pt idx="741">
                  <c:v>2821.6610000000001</c:v>
                </c:pt>
                <c:pt idx="742">
                  <c:v>2170.3539999999998</c:v>
                </c:pt>
                <c:pt idx="743">
                  <c:v>3014.748</c:v>
                </c:pt>
                <c:pt idx="744">
                  <c:v>3131.6439999999998</c:v>
                </c:pt>
                <c:pt idx="745">
                  <c:v>3308.1239999999998</c:v>
                </c:pt>
                <c:pt idx="746">
                  <c:v>3350.4380000000001</c:v>
                </c:pt>
                <c:pt idx="747">
                  <c:v>3102.3029999999999</c:v>
                </c:pt>
                <c:pt idx="748">
                  <c:v>2997.875</c:v>
                </c:pt>
                <c:pt idx="749">
                  <c:v>3131.2820000000002</c:v>
                </c:pt>
                <c:pt idx="750">
                  <c:v>2919.1439999999998</c:v>
                </c:pt>
                <c:pt idx="751">
                  <c:v>3519.5920000000001</c:v>
                </c:pt>
                <c:pt idx="752">
                  <c:v>3438.4789999999998</c:v>
                </c:pt>
                <c:pt idx="753">
                  <c:v>3184.4569999999999</c:v>
                </c:pt>
                <c:pt idx="754">
                  <c:v>3176.4459999999999</c:v>
                </c:pt>
                <c:pt idx="755">
                  <c:v>3203.7570000000001</c:v>
                </c:pt>
                <c:pt idx="756">
                  <c:v>3374.7959999999998</c:v>
                </c:pt>
                <c:pt idx="757">
                  <c:v>2159.7759999999998</c:v>
                </c:pt>
                <c:pt idx="758">
                  <c:v>2969.6869999999999</c:v>
                </c:pt>
                <c:pt idx="759">
                  <c:v>2859.5859999999998</c:v>
                </c:pt>
                <c:pt idx="760">
                  <c:v>3276.8029999999999</c:v>
                </c:pt>
                <c:pt idx="761">
                  <c:v>3539.221</c:v>
                </c:pt>
                <c:pt idx="762">
                  <c:v>4136.9719999999998</c:v>
                </c:pt>
                <c:pt idx="763">
                  <c:v>4357.4750000000004</c:v>
                </c:pt>
                <c:pt idx="764">
                  <c:v>3697.2530000000002</c:v>
                </c:pt>
                <c:pt idx="765">
                  <c:v>4527.62</c:v>
                </c:pt>
                <c:pt idx="766">
                  <c:v>6498.8360000000002</c:v>
                </c:pt>
                <c:pt idx="767">
                  <c:v>2534.29</c:v>
                </c:pt>
                <c:pt idx="768">
                  <c:v>2342.1999999999998</c:v>
                </c:pt>
                <c:pt idx="769">
                  <c:v>2521.9279999999999</c:v>
                </c:pt>
                <c:pt idx="770">
                  <c:v>3085.7550000000001</c:v>
                </c:pt>
                <c:pt idx="771">
                  <c:v>3214.8180000000002</c:v>
                </c:pt>
                <c:pt idx="772">
                  <c:v>3074.393</c:v>
                </c:pt>
                <c:pt idx="773">
                  <c:v>2140.7649999999999</c:v>
                </c:pt>
                <c:pt idx="774">
                  <c:v>9814.598</c:v>
                </c:pt>
                <c:pt idx="775">
                  <c:v>8411.4549999999999</c:v>
                </c:pt>
                <c:pt idx="776">
                  <c:v>6869.7380000000003</c:v>
                </c:pt>
                <c:pt idx="777">
                  <c:v>4562.1469999999999</c:v>
                </c:pt>
                <c:pt idx="778">
                  <c:v>1378.7260000000001</c:v>
                </c:pt>
                <c:pt idx="779">
                  <c:v>1190.4570000000001</c:v>
                </c:pt>
                <c:pt idx="780">
                  <c:v>1889.6030000000001</c:v>
                </c:pt>
                <c:pt idx="781">
                  <c:v>2952.46</c:v>
                </c:pt>
                <c:pt idx="782">
                  <c:v>2684.4989999999998</c:v>
                </c:pt>
                <c:pt idx="783">
                  <c:v>2197.058</c:v>
                </c:pt>
                <c:pt idx="784">
                  <c:v>2308.3620000000001</c:v>
                </c:pt>
                <c:pt idx="785">
                  <c:v>2711.826</c:v>
                </c:pt>
                <c:pt idx="786">
                  <c:v>0</c:v>
                </c:pt>
                <c:pt idx="787">
                  <c:v>0</c:v>
                </c:pt>
                <c:pt idx="788">
                  <c:v>1951.5219999999999</c:v>
                </c:pt>
                <c:pt idx="789">
                  <c:v>1289.116</c:v>
                </c:pt>
                <c:pt idx="790">
                  <c:v>1111.5899999999999</c:v>
                </c:pt>
                <c:pt idx="791">
                  <c:v>1462.117</c:v>
                </c:pt>
                <c:pt idx="792">
                  <c:v>1292.6189999999999</c:v>
                </c:pt>
                <c:pt idx="793">
                  <c:v>3040.7179999999998</c:v>
                </c:pt>
                <c:pt idx="794">
                  <c:v>2419.1550000000002</c:v>
                </c:pt>
                <c:pt idx="795">
                  <c:v>2432.076</c:v>
                </c:pt>
                <c:pt idx="796">
                  <c:v>2975.029</c:v>
                </c:pt>
                <c:pt idx="797">
                  <c:v>2712.5279999999998</c:v>
                </c:pt>
                <c:pt idx="798">
                  <c:v>2464.58</c:v>
                </c:pt>
                <c:pt idx="799">
                  <c:v>719.18089999999995</c:v>
                </c:pt>
                <c:pt idx="800">
                  <c:v>665.70519999999999</c:v>
                </c:pt>
                <c:pt idx="801">
                  <c:v>983.76580000000001</c:v>
                </c:pt>
                <c:pt idx="802">
                  <c:v>2334.98</c:v>
                </c:pt>
                <c:pt idx="803">
                  <c:v>2164.4479999999999</c:v>
                </c:pt>
                <c:pt idx="804">
                  <c:v>1441.1179999999999</c:v>
                </c:pt>
                <c:pt idx="805">
                  <c:v>1253.1569999999999</c:v>
                </c:pt>
                <c:pt idx="806">
                  <c:v>1313.2190000000001</c:v>
                </c:pt>
                <c:pt idx="807">
                  <c:v>1180.4639999999999</c:v>
                </c:pt>
                <c:pt idx="808">
                  <c:v>1370.1849999999999</c:v>
                </c:pt>
                <c:pt idx="809">
                  <c:v>4850.085</c:v>
                </c:pt>
                <c:pt idx="810">
                  <c:v>5787.5720000000001</c:v>
                </c:pt>
                <c:pt idx="811">
                  <c:v>6328.8320000000003</c:v>
                </c:pt>
                <c:pt idx="812">
                  <c:v>5927.857</c:v>
                </c:pt>
                <c:pt idx="813">
                  <c:v>6088.4790000000003</c:v>
                </c:pt>
                <c:pt idx="814">
                  <c:v>5922.6819999999998</c:v>
                </c:pt>
                <c:pt idx="815">
                  <c:v>5964.2470000000003</c:v>
                </c:pt>
                <c:pt idx="816">
                  <c:v>4947.1589999999997</c:v>
                </c:pt>
                <c:pt idx="817">
                  <c:v>3233.252</c:v>
                </c:pt>
                <c:pt idx="818">
                  <c:v>4177.3490000000002</c:v>
                </c:pt>
                <c:pt idx="819">
                  <c:v>5826.6170000000002</c:v>
                </c:pt>
                <c:pt idx="820">
                  <c:v>3751.1860000000001</c:v>
                </c:pt>
                <c:pt idx="821">
                  <c:v>1580.751</c:v>
                </c:pt>
                <c:pt idx="822">
                  <c:v>1994.1759999999999</c:v>
                </c:pt>
                <c:pt idx="823">
                  <c:v>3081.4430000000002</c:v>
                </c:pt>
                <c:pt idx="824">
                  <c:v>3189.7139999999999</c:v>
                </c:pt>
                <c:pt idx="825">
                  <c:v>2715.2809999999999</c:v>
                </c:pt>
                <c:pt idx="826">
                  <c:v>3521.6990000000001</c:v>
                </c:pt>
                <c:pt idx="827">
                  <c:v>2719.4810000000002</c:v>
                </c:pt>
                <c:pt idx="828">
                  <c:v>933.02840000000003</c:v>
                </c:pt>
                <c:pt idx="829">
                  <c:v>5017.3220000000001</c:v>
                </c:pt>
                <c:pt idx="830">
                  <c:v>3528.7049999999999</c:v>
                </c:pt>
                <c:pt idx="831">
                  <c:v>3245.3270000000002</c:v>
                </c:pt>
                <c:pt idx="832">
                  <c:v>1842.4829999999999</c:v>
                </c:pt>
                <c:pt idx="833">
                  <c:v>2420.6860000000001</c:v>
                </c:pt>
                <c:pt idx="834">
                  <c:v>2452.0349999999999</c:v>
                </c:pt>
                <c:pt idx="835">
                  <c:v>4646.4979999999996</c:v>
                </c:pt>
                <c:pt idx="836">
                  <c:v>3031.942</c:v>
                </c:pt>
                <c:pt idx="837">
                  <c:v>2269.8049999999998</c:v>
                </c:pt>
                <c:pt idx="838">
                  <c:v>2052.498</c:v>
                </c:pt>
                <c:pt idx="839">
                  <c:v>50.991129999999998</c:v>
                </c:pt>
                <c:pt idx="840">
                  <c:v>0</c:v>
                </c:pt>
                <c:pt idx="841">
                  <c:v>0</c:v>
                </c:pt>
                <c:pt idx="842">
                  <c:v>4795.8620000000001</c:v>
                </c:pt>
                <c:pt idx="843">
                  <c:v>4014.9659999999999</c:v>
                </c:pt>
                <c:pt idx="844">
                  <c:v>3428.0279999999998</c:v>
                </c:pt>
                <c:pt idx="845">
                  <c:v>3855.2739999999999</c:v>
                </c:pt>
                <c:pt idx="846">
                  <c:v>4180.5659999999998</c:v>
                </c:pt>
                <c:pt idx="847">
                  <c:v>2487.4749999999999</c:v>
                </c:pt>
                <c:pt idx="848">
                  <c:v>3211.0970000000002</c:v>
                </c:pt>
                <c:pt idx="849">
                  <c:v>2039.62</c:v>
                </c:pt>
                <c:pt idx="850">
                  <c:v>1916.77</c:v>
                </c:pt>
                <c:pt idx="851">
                  <c:v>3140.1849999999999</c:v>
                </c:pt>
                <c:pt idx="852">
                  <c:v>3073.0940000000001</c:v>
                </c:pt>
                <c:pt idx="853">
                  <c:v>3300.29</c:v>
                </c:pt>
                <c:pt idx="854">
                  <c:v>3430.317</c:v>
                </c:pt>
                <c:pt idx="855">
                  <c:v>2701.759</c:v>
                </c:pt>
                <c:pt idx="856">
                  <c:v>3207.587</c:v>
                </c:pt>
                <c:pt idx="857">
                  <c:v>4211.0119999999997</c:v>
                </c:pt>
                <c:pt idx="858">
                  <c:v>4704.1180000000004</c:v>
                </c:pt>
                <c:pt idx="859">
                  <c:v>2865.5590000000002</c:v>
                </c:pt>
                <c:pt idx="860">
                  <c:v>2997.8760000000002</c:v>
                </c:pt>
                <c:pt idx="861">
                  <c:v>2640.299</c:v>
                </c:pt>
                <c:pt idx="862">
                  <c:v>2412.3710000000001</c:v>
                </c:pt>
                <c:pt idx="863">
                  <c:v>2209.8330000000001</c:v>
                </c:pt>
                <c:pt idx="864">
                  <c:v>1145.7460000000001</c:v>
                </c:pt>
                <c:pt idx="865">
                  <c:v>1476.229</c:v>
                </c:pt>
                <c:pt idx="866">
                  <c:v>1131.105</c:v>
                </c:pt>
                <c:pt idx="867">
                  <c:v>1518.079</c:v>
                </c:pt>
                <c:pt idx="868">
                  <c:v>4332.9970000000003</c:v>
                </c:pt>
                <c:pt idx="869">
                  <c:v>2136.5590000000002</c:v>
                </c:pt>
                <c:pt idx="870">
                  <c:v>1756.587</c:v>
                </c:pt>
                <c:pt idx="871">
                  <c:v>2279.2759999999998</c:v>
                </c:pt>
                <c:pt idx="872">
                  <c:v>3304.0279999999998</c:v>
                </c:pt>
                <c:pt idx="873">
                  <c:v>4399.6049999999996</c:v>
                </c:pt>
                <c:pt idx="874">
                  <c:v>4758.0360000000001</c:v>
                </c:pt>
                <c:pt idx="875">
                  <c:v>2792.4769999999999</c:v>
                </c:pt>
                <c:pt idx="876">
                  <c:v>2876.1950000000002</c:v>
                </c:pt>
                <c:pt idx="877">
                  <c:v>2534.386</c:v>
                </c:pt>
                <c:pt idx="878">
                  <c:v>8119.0990000000002</c:v>
                </c:pt>
                <c:pt idx="879">
                  <c:v>3082.0219999999999</c:v>
                </c:pt>
                <c:pt idx="880">
                  <c:v>2616.0549999999998</c:v>
                </c:pt>
                <c:pt idx="881">
                  <c:v>1961.172</c:v>
                </c:pt>
                <c:pt idx="882">
                  <c:v>1130.5619999999999</c:v>
                </c:pt>
                <c:pt idx="883">
                  <c:v>835.3048</c:v>
                </c:pt>
                <c:pt idx="884">
                  <c:v>1588.335</c:v>
                </c:pt>
                <c:pt idx="885">
                  <c:v>3519.4250000000002</c:v>
                </c:pt>
                <c:pt idx="886">
                  <c:v>3678.6419999999998</c:v>
                </c:pt>
                <c:pt idx="887">
                  <c:v>3567.1</c:v>
                </c:pt>
                <c:pt idx="888">
                  <c:v>3192.51</c:v>
                </c:pt>
                <c:pt idx="889">
                  <c:v>5943.4440000000004</c:v>
                </c:pt>
                <c:pt idx="890">
                  <c:v>5832.1019999999999</c:v>
                </c:pt>
                <c:pt idx="891">
                  <c:v>3854.48</c:v>
                </c:pt>
                <c:pt idx="892">
                  <c:v>1904.5129999999999</c:v>
                </c:pt>
                <c:pt idx="893">
                  <c:v>2232.221</c:v>
                </c:pt>
                <c:pt idx="894">
                  <c:v>1852.7850000000001</c:v>
                </c:pt>
                <c:pt idx="895">
                  <c:v>1709.7280000000001</c:v>
                </c:pt>
                <c:pt idx="896">
                  <c:v>1954.663</c:v>
                </c:pt>
                <c:pt idx="897">
                  <c:v>2302.15</c:v>
                </c:pt>
                <c:pt idx="898">
                  <c:v>2149.9079999999999</c:v>
                </c:pt>
                <c:pt idx="899">
                  <c:v>2548.8519999999999</c:v>
                </c:pt>
                <c:pt idx="900">
                  <c:v>3241.607</c:v>
                </c:pt>
                <c:pt idx="901">
                  <c:v>4101.7039999999997</c:v>
                </c:pt>
                <c:pt idx="902">
                  <c:v>5266.0339999999997</c:v>
                </c:pt>
                <c:pt idx="903">
                  <c:v>5146.8559999999998</c:v>
                </c:pt>
                <c:pt idx="904">
                  <c:v>3371.8220000000001</c:v>
                </c:pt>
                <c:pt idx="905">
                  <c:v>2490.1</c:v>
                </c:pt>
                <c:pt idx="906">
                  <c:v>1737.1</c:v>
                </c:pt>
                <c:pt idx="907">
                  <c:v>3022.8429999999998</c:v>
                </c:pt>
                <c:pt idx="908">
                  <c:v>2620.8040000000001</c:v>
                </c:pt>
                <c:pt idx="909">
                  <c:v>2734.471</c:v>
                </c:pt>
                <c:pt idx="910">
                  <c:v>3376.4549999999999</c:v>
                </c:pt>
                <c:pt idx="911">
                  <c:v>2885.491</c:v>
                </c:pt>
                <c:pt idx="912">
                  <c:v>3116.8719999999998</c:v>
                </c:pt>
                <c:pt idx="913">
                  <c:v>3426.4639999999999</c:v>
                </c:pt>
                <c:pt idx="914">
                  <c:v>4106.2520000000004</c:v>
                </c:pt>
                <c:pt idx="915">
                  <c:v>555.84640000000002</c:v>
                </c:pt>
                <c:pt idx="916">
                  <c:v>2758.8420000000001</c:v>
                </c:pt>
                <c:pt idx="917">
                  <c:v>3154.4940000000001</c:v>
                </c:pt>
                <c:pt idx="918">
                  <c:v>3724.6759999999999</c:v>
                </c:pt>
                <c:pt idx="919">
                  <c:v>3690.163</c:v>
                </c:pt>
                <c:pt idx="920">
                  <c:v>4414.5990000000002</c:v>
                </c:pt>
                <c:pt idx="921">
                  <c:v>4035.2440000000001</c:v>
                </c:pt>
                <c:pt idx="922">
                  <c:v>3636.5909999999999</c:v>
                </c:pt>
                <c:pt idx="923">
                  <c:v>3572.0990000000002</c:v>
                </c:pt>
                <c:pt idx="924">
                  <c:v>3449.79</c:v>
                </c:pt>
                <c:pt idx="925">
                  <c:v>3990.7759999999998</c:v>
                </c:pt>
                <c:pt idx="926">
                  <c:v>4645.4440000000004</c:v>
                </c:pt>
                <c:pt idx="927">
                  <c:v>7149.3890000000001</c:v>
                </c:pt>
                <c:pt idx="928">
                  <c:v>3251.098</c:v>
                </c:pt>
                <c:pt idx="929">
                  <c:v>4423.4579999999996</c:v>
                </c:pt>
                <c:pt idx="930">
                  <c:v>3349.087</c:v>
                </c:pt>
                <c:pt idx="931">
                  <c:v>2294.5230000000001</c:v>
                </c:pt>
                <c:pt idx="932">
                  <c:v>1692.837</c:v>
                </c:pt>
                <c:pt idx="933">
                  <c:v>1621.934</c:v>
                </c:pt>
                <c:pt idx="934">
                  <c:v>1646.4480000000001</c:v>
                </c:pt>
                <c:pt idx="935">
                  <c:v>1846.7560000000001</c:v>
                </c:pt>
                <c:pt idx="936">
                  <c:v>0</c:v>
                </c:pt>
                <c:pt idx="937">
                  <c:v>0</c:v>
                </c:pt>
                <c:pt idx="938">
                  <c:v>0</c:v>
                </c:pt>
                <c:pt idx="939">
                  <c:v>0</c:v>
                </c:pt>
                <c:pt idx="940">
                  <c:v>3019.2930000000001</c:v>
                </c:pt>
                <c:pt idx="941">
                  <c:v>3060.4659999999999</c:v>
                </c:pt>
                <c:pt idx="942">
                  <c:v>4115.2359999999999</c:v>
                </c:pt>
                <c:pt idx="943">
                  <c:v>4331.8040000000001</c:v>
                </c:pt>
                <c:pt idx="944">
                  <c:v>3828.5349999999999</c:v>
                </c:pt>
                <c:pt idx="945">
                  <c:v>2281.7869999999998</c:v>
                </c:pt>
                <c:pt idx="946">
                  <c:v>4002.3339999999998</c:v>
                </c:pt>
                <c:pt idx="947">
                  <c:v>3517.558</c:v>
                </c:pt>
                <c:pt idx="948">
                  <c:v>3011.1419999999998</c:v>
                </c:pt>
                <c:pt idx="949">
                  <c:v>1700.8119999999999</c:v>
                </c:pt>
                <c:pt idx="950">
                  <c:v>1813.097</c:v>
                </c:pt>
                <c:pt idx="951">
                  <c:v>3913.7759999999998</c:v>
                </c:pt>
                <c:pt idx="952">
                  <c:v>2636.1329999999998</c:v>
                </c:pt>
                <c:pt idx="953">
                  <c:v>2660.8040000000001</c:v>
                </c:pt>
                <c:pt idx="954">
                  <c:v>3753.07</c:v>
                </c:pt>
                <c:pt idx="955">
                  <c:v>3882.0729999999999</c:v>
                </c:pt>
                <c:pt idx="956">
                  <c:v>3524.3</c:v>
                </c:pt>
                <c:pt idx="957">
                  <c:v>4941.12</c:v>
                </c:pt>
                <c:pt idx="958">
                  <c:v>5486.7889999999998</c:v>
                </c:pt>
                <c:pt idx="959">
                  <c:v>3920.8270000000002</c:v>
                </c:pt>
                <c:pt idx="960">
                  <c:v>5043.808</c:v>
                </c:pt>
                <c:pt idx="961">
                  <c:v>3808.3420000000001</c:v>
                </c:pt>
                <c:pt idx="962">
                  <c:v>1837.3879999999999</c:v>
                </c:pt>
                <c:pt idx="963">
                  <c:v>3068.7759999999998</c:v>
                </c:pt>
                <c:pt idx="964">
                  <c:v>2427.9090000000001</c:v>
                </c:pt>
                <c:pt idx="965">
                  <c:v>2553.66</c:v>
                </c:pt>
                <c:pt idx="966">
                  <c:v>2161.5309999999999</c:v>
                </c:pt>
                <c:pt idx="967">
                  <c:v>3635.404</c:v>
                </c:pt>
                <c:pt idx="968">
                  <c:v>3385.7469999999998</c:v>
                </c:pt>
                <c:pt idx="969">
                  <c:v>4754.768</c:v>
                </c:pt>
                <c:pt idx="970">
                  <c:v>3186.6610000000001</c:v>
                </c:pt>
                <c:pt idx="971">
                  <c:v>1771.597</c:v>
                </c:pt>
                <c:pt idx="972">
                  <c:v>3214.7689999999998</c:v>
                </c:pt>
                <c:pt idx="973">
                  <c:v>3823.9580000000001</c:v>
                </c:pt>
                <c:pt idx="974">
                  <c:v>3104.1260000000002</c:v>
                </c:pt>
                <c:pt idx="975">
                  <c:v>1251.414</c:v>
                </c:pt>
                <c:pt idx="976">
                  <c:v>1051.5239999999999</c:v>
                </c:pt>
                <c:pt idx="977">
                  <c:v>978.05949999999996</c:v>
                </c:pt>
                <c:pt idx="978">
                  <c:v>4323.3469999999998</c:v>
                </c:pt>
                <c:pt idx="979">
                  <c:v>3216.25</c:v>
                </c:pt>
                <c:pt idx="980">
                  <c:v>3675.069</c:v>
                </c:pt>
                <c:pt idx="981">
                  <c:v>3873.1770000000001</c:v>
                </c:pt>
                <c:pt idx="982">
                  <c:v>4415.3180000000002</c:v>
                </c:pt>
                <c:pt idx="983">
                  <c:v>4852.0060000000003</c:v>
                </c:pt>
                <c:pt idx="984">
                  <c:v>4775.1059999999998</c:v>
                </c:pt>
                <c:pt idx="985">
                  <c:v>3684.3580000000002</c:v>
                </c:pt>
                <c:pt idx="986">
                  <c:v>1017.818</c:v>
                </c:pt>
                <c:pt idx="987">
                  <c:v>840.93849999999998</c:v>
                </c:pt>
                <c:pt idx="988">
                  <c:v>2745.21</c:v>
                </c:pt>
                <c:pt idx="989">
                  <c:v>2784.453</c:v>
                </c:pt>
                <c:pt idx="990">
                  <c:v>2998.1880000000001</c:v>
                </c:pt>
                <c:pt idx="991">
                  <c:v>2426.6309999999999</c:v>
                </c:pt>
                <c:pt idx="992">
                  <c:v>2612.364</c:v>
                </c:pt>
                <c:pt idx="993">
                  <c:v>2357.6309999999999</c:v>
                </c:pt>
                <c:pt idx="994">
                  <c:v>861.14660000000003</c:v>
                </c:pt>
                <c:pt idx="995">
                  <c:v>4665.2250000000004</c:v>
                </c:pt>
                <c:pt idx="996">
                  <c:v>5895.2079999999996</c:v>
                </c:pt>
                <c:pt idx="997">
                  <c:v>6182.5770000000002</c:v>
                </c:pt>
                <c:pt idx="998">
                  <c:v>4117.6670000000004</c:v>
                </c:pt>
                <c:pt idx="999">
                  <c:v>886.71040000000005</c:v>
                </c:pt>
                <c:pt idx="1000">
                  <c:v>1582.0920000000001</c:v>
                </c:pt>
                <c:pt idx="1001">
                  <c:v>3180.9560000000001</c:v>
                </c:pt>
                <c:pt idx="1002">
                  <c:v>3064.933</c:v>
                </c:pt>
                <c:pt idx="1003">
                  <c:v>5591.5559999999996</c:v>
                </c:pt>
                <c:pt idx="1004">
                  <c:v>6503.8469999999998</c:v>
                </c:pt>
                <c:pt idx="1005">
                  <c:v>5934.5290000000005</c:v>
                </c:pt>
                <c:pt idx="1006">
                  <c:v>5146.4799999999996</c:v>
                </c:pt>
                <c:pt idx="1007">
                  <c:v>4807.3789999999999</c:v>
                </c:pt>
                <c:pt idx="1008">
                  <c:v>4104.4380000000001</c:v>
                </c:pt>
                <c:pt idx="1009">
                  <c:v>4869.5410000000002</c:v>
                </c:pt>
                <c:pt idx="1010">
                  <c:v>3724.5659999999998</c:v>
                </c:pt>
                <c:pt idx="1011">
                  <c:v>2104.6469999999999</c:v>
                </c:pt>
                <c:pt idx="1012">
                  <c:v>6667.18</c:v>
                </c:pt>
                <c:pt idx="1013">
                  <c:v>5767.9250000000002</c:v>
                </c:pt>
                <c:pt idx="1014">
                  <c:v>3250.77</c:v>
                </c:pt>
                <c:pt idx="1015">
                  <c:v>3615.7809999999999</c:v>
                </c:pt>
                <c:pt idx="1016">
                  <c:v>3759.3429999999998</c:v>
                </c:pt>
                <c:pt idx="1017">
                  <c:v>3721.5210000000002</c:v>
                </c:pt>
                <c:pt idx="1018">
                  <c:v>3248.944</c:v>
                </c:pt>
                <c:pt idx="1019">
                  <c:v>1323.663</c:v>
                </c:pt>
                <c:pt idx="1020">
                  <c:v>3278.355</c:v>
                </c:pt>
                <c:pt idx="1021">
                  <c:v>2998.4639999999999</c:v>
                </c:pt>
                <c:pt idx="1022">
                  <c:v>3447.88</c:v>
                </c:pt>
                <c:pt idx="1023">
                  <c:v>3595.6410000000001</c:v>
                </c:pt>
                <c:pt idx="1024">
                  <c:v>5898.2939999999999</c:v>
                </c:pt>
                <c:pt idx="1025">
                  <c:v>4375.4250000000002</c:v>
                </c:pt>
                <c:pt idx="1026">
                  <c:v>3797.9749999999999</c:v>
                </c:pt>
                <c:pt idx="1027">
                  <c:v>3412.0419999999999</c:v>
                </c:pt>
                <c:pt idx="1028">
                  <c:v>2391.645</c:v>
                </c:pt>
                <c:pt idx="1029">
                  <c:v>1601.434</c:v>
                </c:pt>
                <c:pt idx="1030">
                  <c:v>2603.212</c:v>
                </c:pt>
                <c:pt idx="1031">
                  <c:v>3191.8850000000002</c:v>
                </c:pt>
                <c:pt idx="1032">
                  <c:v>3502.0430000000001</c:v>
                </c:pt>
                <c:pt idx="1033">
                  <c:v>3563.3339999999998</c:v>
                </c:pt>
                <c:pt idx="1034">
                  <c:v>4863.4989999999998</c:v>
                </c:pt>
                <c:pt idx="1035">
                  <c:v>5590.6949999999997</c:v>
                </c:pt>
                <c:pt idx="1036">
                  <c:v>4385.4250000000002</c:v>
                </c:pt>
                <c:pt idx="1037">
                  <c:v>5021.3490000000002</c:v>
                </c:pt>
                <c:pt idx="1038">
                  <c:v>4665.62</c:v>
                </c:pt>
                <c:pt idx="1039">
                  <c:v>3634.241</c:v>
                </c:pt>
                <c:pt idx="1040">
                  <c:v>2535.4180000000001</c:v>
                </c:pt>
                <c:pt idx="1041">
                  <c:v>920.34810000000004</c:v>
                </c:pt>
                <c:pt idx="1042">
                  <c:v>878.26440000000002</c:v>
                </c:pt>
                <c:pt idx="1043">
                  <c:v>2687.5540000000001</c:v>
                </c:pt>
                <c:pt idx="1044">
                  <c:v>3281.6689999999999</c:v>
                </c:pt>
                <c:pt idx="1045">
                  <c:v>3816.4079999999999</c:v>
                </c:pt>
                <c:pt idx="1046">
                  <c:v>5069.6980000000003</c:v>
                </c:pt>
                <c:pt idx="1047">
                  <c:v>3420.9949999999999</c:v>
                </c:pt>
                <c:pt idx="1048">
                  <c:v>1661.086</c:v>
                </c:pt>
                <c:pt idx="1049">
                  <c:v>4410.8389999999999</c:v>
                </c:pt>
                <c:pt idx="1050">
                  <c:v>4423.4620000000004</c:v>
                </c:pt>
                <c:pt idx="1051">
                  <c:v>4767.6059999999998</c:v>
                </c:pt>
                <c:pt idx="1052">
                  <c:v>3601.9650000000001</c:v>
                </c:pt>
                <c:pt idx="1053">
                  <c:v>1777.4690000000001</c:v>
                </c:pt>
                <c:pt idx="1054">
                  <c:v>3185.1509999999998</c:v>
                </c:pt>
                <c:pt idx="1055">
                  <c:v>4381.5290000000005</c:v>
                </c:pt>
                <c:pt idx="1056">
                  <c:v>1867.2570000000001</c:v>
                </c:pt>
                <c:pt idx="1057">
                  <c:v>4270.567</c:v>
                </c:pt>
                <c:pt idx="1058">
                  <c:v>5792.6490000000003</c:v>
                </c:pt>
                <c:pt idx="1059">
                  <c:v>5942.98</c:v>
                </c:pt>
                <c:pt idx="1060">
                  <c:v>5633.942</c:v>
                </c:pt>
                <c:pt idx="1061">
                  <c:v>5065.4309999999996</c:v>
                </c:pt>
                <c:pt idx="1062">
                  <c:v>5326.1909999999998</c:v>
                </c:pt>
                <c:pt idx="1063">
                  <c:v>6326.0020000000004</c:v>
                </c:pt>
                <c:pt idx="1064">
                  <c:v>2318.788</c:v>
                </c:pt>
                <c:pt idx="1065">
                  <c:v>2405.732</c:v>
                </c:pt>
                <c:pt idx="1066">
                  <c:v>0</c:v>
                </c:pt>
                <c:pt idx="1067">
                  <c:v>0</c:v>
                </c:pt>
                <c:pt idx="1068">
                  <c:v>3263.4859999999999</c:v>
                </c:pt>
                <c:pt idx="1069">
                  <c:v>992.00940000000003</c:v>
                </c:pt>
                <c:pt idx="1070">
                  <c:v>5920.915</c:v>
                </c:pt>
                <c:pt idx="1071">
                  <c:v>4277.4679999999998</c:v>
                </c:pt>
                <c:pt idx="1072">
                  <c:v>4707.6120000000001</c:v>
                </c:pt>
                <c:pt idx="1073">
                  <c:v>5341.8969999999999</c:v>
                </c:pt>
                <c:pt idx="1074">
                  <c:v>4480.634</c:v>
                </c:pt>
                <c:pt idx="1075">
                  <c:v>3212.0610000000001</c:v>
                </c:pt>
                <c:pt idx="1076">
                  <c:v>983.30449999999996</c:v>
                </c:pt>
                <c:pt idx="1077">
                  <c:v>2204.9160000000002</c:v>
                </c:pt>
                <c:pt idx="1078">
                  <c:v>3578.3249999999998</c:v>
                </c:pt>
                <c:pt idx="1079">
                  <c:v>3147.4</c:v>
                </c:pt>
                <c:pt idx="1080">
                  <c:v>3126.2150000000001</c:v>
                </c:pt>
                <c:pt idx="1081">
                  <c:v>2915.576</c:v>
                </c:pt>
                <c:pt idx="1082">
                  <c:v>1635.62</c:v>
                </c:pt>
                <c:pt idx="1083">
                  <c:v>1184.7809999999999</c:v>
                </c:pt>
                <c:pt idx="1084">
                  <c:v>1760.4760000000001</c:v>
                </c:pt>
                <c:pt idx="1085">
                  <c:v>3158.3530000000001</c:v>
                </c:pt>
                <c:pt idx="1086">
                  <c:v>2223.1379999999999</c:v>
                </c:pt>
                <c:pt idx="1087">
                  <c:v>1259.586</c:v>
                </c:pt>
                <c:pt idx="1088">
                  <c:v>3205.0230000000001</c:v>
                </c:pt>
                <c:pt idx="1089">
                  <c:v>2931.761</c:v>
                </c:pt>
                <c:pt idx="1090">
                  <c:v>3790.09</c:v>
                </c:pt>
                <c:pt idx="1091">
                  <c:v>2320.8739999999998</c:v>
                </c:pt>
                <c:pt idx="1092">
                  <c:v>2902.1979999999999</c:v>
                </c:pt>
                <c:pt idx="1093">
                  <c:v>2292.873</c:v>
                </c:pt>
                <c:pt idx="1094">
                  <c:v>1819.001</c:v>
                </c:pt>
                <c:pt idx="1095">
                  <c:v>2082.4810000000002</c:v>
                </c:pt>
                <c:pt idx="1096">
                  <c:v>3082.5259999999998</c:v>
                </c:pt>
                <c:pt idx="1097">
                  <c:v>2629.3649999999998</c:v>
                </c:pt>
                <c:pt idx="1098">
                  <c:v>2932.4369999999999</c:v>
                </c:pt>
                <c:pt idx="1099">
                  <c:v>2321.5630000000001</c:v>
                </c:pt>
                <c:pt idx="1100">
                  <c:v>1887.748</c:v>
                </c:pt>
                <c:pt idx="1101">
                  <c:v>2099.3139999999999</c:v>
                </c:pt>
                <c:pt idx="1102">
                  <c:v>3500.0610000000001</c:v>
                </c:pt>
                <c:pt idx="1103">
                  <c:v>2106.654</c:v>
                </c:pt>
                <c:pt idx="1104">
                  <c:v>1601.886</c:v>
                </c:pt>
                <c:pt idx="1105">
                  <c:v>2097.4740000000002</c:v>
                </c:pt>
                <c:pt idx="1106">
                  <c:v>1372.019</c:v>
                </c:pt>
                <c:pt idx="1107">
                  <c:v>1698.163</c:v>
                </c:pt>
                <c:pt idx="1108">
                  <c:v>5201.7269999999999</c:v>
                </c:pt>
                <c:pt idx="1109">
                  <c:v>5751.7479999999996</c:v>
                </c:pt>
                <c:pt idx="1110">
                  <c:v>5419.1170000000002</c:v>
                </c:pt>
                <c:pt idx="1111">
                  <c:v>4091.1320000000001</c:v>
                </c:pt>
                <c:pt idx="1112">
                  <c:v>8728.0589999999993</c:v>
                </c:pt>
                <c:pt idx="1113">
                  <c:v>6970.2740000000003</c:v>
                </c:pt>
                <c:pt idx="1114">
                  <c:v>8784.8490000000002</c:v>
                </c:pt>
                <c:pt idx="1115">
                  <c:v>6561.09</c:v>
                </c:pt>
                <c:pt idx="1116">
                  <c:v>3384.886</c:v>
                </c:pt>
                <c:pt idx="1117">
                  <c:v>1609.5060000000001</c:v>
                </c:pt>
                <c:pt idx="1118">
                  <c:v>2523.4229999999998</c:v>
                </c:pt>
                <c:pt idx="1119">
                  <c:v>2161.9499999999998</c:v>
                </c:pt>
                <c:pt idx="1120">
                  <c:v>5026.6859999999997</c:v>
                </c:pt>
                <c:pt idx="1121">
                  <c:v>5310.7129999999997</c:v>
                </c:pt>
                <c:pt idx="1122">
                  <c:v>3850.6489999999999</c:v>
                </c:pt>
                <c:pt idx="1123">
                  <c:v>1569.6579999999999</c:v>
                </c:pt>
                <c:pt idx="1124">
                  <c:v>2168.6379999999999</c:v>
                </c:pt>
                <c:pt idx="1125">
                  <c:v>1422.4749999999999</c:v>
                </c:pt>
                <c:pt idx="1126">
                  <c:v>1233.174</c:v>
                </c:pt>
                <c:pt idx="1127">
                  <c:v>1058.201</c:v>
                </c:pt>
                <c:pt idx="1128">
                  <c:v>940.65639999999996</c:v>
                </c:pt>
                <c:pt idx="1129">
                  <c:v>1527.38</c:v>
                </c:pt>
                <c:pt idx="1130">
                  <c:v>1803.0419999999999</c:v>
                </c:pt>
                <c:pt idx="1131">
                  <c:v>2836.9009999999998</c:v>
                </c:pt>
                <c:pt idx="1132">
                  <c:v>2574.4360000000001</c:v>
                </c:pt>
                <c:pt idx="1133">
                  <c:v>2928.643</c:v>
                </c:pt>
                <c:pt idx="1134">
                  <c:v>4067.2049999999999</c:v>
                </c:pt>
                <c:pt idx="1135">
                  <c:v>2047.837</c:v>
                </c:pt>
                <c:pt idx="1136">
                  <c:v>1541.2809999999999</c:v>
                </c:pt>
                <c:pt idx="1137">
                  <c:v>3013.9250000000002</c:v>
                </c:pt>
                <c:pt idx="1138">
                  <c:v>3134.3429999999998</c:v>
                </c:pt>
                <c:pt idx="1139">
                  <c:v>1155.2070000000001</c:v>
                </c:pt>
                <c:pt idx="1140">
                  <c:v>2552.36</c:v>
                </c:pt>
                <c:pt idx="1141">
                  <c:v>1929.5830000000001</c:v>
                </c:pt>
                <c:pt idx="1142">
                  <c:v>2719.4920000000002</c:v>
                </c:pt>
                <c:pt idx="1143">
                  <c:v>2807.3420000000001</c:v>
                </c:pt>
                <c:pt idx="1144">
                  <c:v>2425.3110000000001</c:v>
                </c:pt>
                <c:pt idx="1145">
                  <c:v>3105.518</c:v>
                </c:pt>
                <c:pt idx="1146">
                  <c:v>3526.1329999999998</c:v>
                </c:pt>
                <c:pt idx="1147">
                  <c:v>5233.8320000000003</c:v>
                </c:pt>
                <c:pt idx="1148">
                  <c:v>4351.5929999999998</c:v>
                </c:pt>
                <c:pt idx="1149">
                  <c:v>8005.9059999999999</c:v>
                </c:pt>
                <c:pt idx="1150">
                  <c:v>4766.1869999999999</c:v>
                </c:pt>
                <c:pt idx="1151">
                  <c:v>2507.721</c:v>
                </c:pt>
                <c:pt idx="1152">
                  <c:v>2155.2269999999999</c:v>
                </c:pt>
                <c:pt idx="1153">
                  <c:v>6046.9620000000004</c:v>
                </c:pt>
                <c:pt idx="1154">
                  <c:v>4369.1040000000003</c:v>
                </c:pt>
                <c:pt idx="1155">
                  <c:v>2306.6849999999999</c:v>
                </c:pt>
                <c:pt idx="1156">
                  <c:v>1662.604</c:v>
                </c:pt>
                <c:pt idx="1157">
                  <c:v>1792.499</c:v>
                </c:pt>
                <c:pt idx="1158">
                  <c:v>1646.1669999999999</c:v>
                </c:pt>
                <c:pt idx="1159">
                  <c:v>4208.4840000000004</c:v>
                </c:pt>
                <c:pt idx="1160">
                  <c:v>5554.7179999999998</c:v>
                </c:pt>
                <c:pt idx="1161">
                  <c:v>4867.4070000000002</c:v>
                </c:pt>
                <c:pt idx="1162">
                  <c:v>2713.431</c:v>
                </c:pt>
                <c:pt idx="1163">
                  <c:v>2112.6979999999999</c:v>
                </c:pt>
                <c:pt idx="1164">
                  <c:v>2724.306</c:v>
                </c:pt>
                <c:pt idx="1165">
                  <c:v>2577.3110000000001</c:v>
                </c:pt>
                <c:pt idx="1166">
                  <c:v>0</c:v>
                </c:pt>
                <c:pt idx="1167">
                  <c:v>0</c:v>
                </c:pt>
                <c:pt idx="1168">
                  <c:v>3975.0169999999998</c:v>
                </c:pt>
                <c:pt idx="1169">
                  <c:v>2822.4270000000001</c:v>
                </c:pt>
                <c:pt idx="1170">
                  <c:v>2756.1759999999999</c:v>
                </c:pt>
                <c:pt idx="1171">
                  <c:v>2915.2130000000002</c:v>
                </c:pt>
                <c:pt idx="1172">
                  <c:v>1894.0540000000001</c:v>
                </c:pt>
                <c:pt idx="1173">
                  <c:v>3054.34</c:v>
                </c:pt>
                <c:pt idx="1174">
                  <c:v>2606.0030000000002</c:v>
                </c:pt>
                <c:pt idx="1175">
                  <c:v>1818.597</c:v>
                </c:pt>
                <c:pt idx="1176">
                  <c:v>3434.78</c:v>
                </c:pt>
                <c:pt idx="1177">
                  <c:v>4507.78</c:v>
                </c:pt>
                <c:pt idx="1178">
                  <c:v>5761.4170000000004</c:v>
                </c:pt>
                <c:pt idx="1179">
                  <c:v>6056.3050000000003</c:v>
                </c:pt>
                <c:pt idx="1180">
                  <c:v>4727.9669999999996</c:v>
                </c:pt>
                <c:pt idx="1181">
                  <c:v>2851.4119999999998</c:v>
                </c:pt>
                <c:pt idx="1182">
                  <c:v>2407.8719999999998</c:v>
                </c:pt>
                <c:pt idx="1183">
                  <c:v>2699.7550000000001</c:v>
                </c:pt>
                <c:pt idx="1184">
                  <c:v>2848.942</c:v>
                </c:pt>
                <c:pt idx="1185">
                  <c:v>2010.3019999999999</c:v>
                </c:pt>
                <c:pt idx="1186">
                  <c:v>2248.5709999999999</c:v>
                </c:pt>
                <c:pt idx="1187">
                  <c:v>2543.6970000000001</c:v>
                </c:pt>
                <c:pt idx="1188">
                  <c:v>2082.1889999999999</c:v>
                </c:pt>
                <c:pt idx="1189">
                  <c:v>3467.183</c:v>
                </c:pt>
                <c:pt idx="1190">
                  <c:v>2300.2919999999999</c:v>
                </c:pt>
                <c:pt idx="1191">
                  <c:v>3167.5990000000002</c:v>
                </c:pt>
                <c:pt idx="1192">
                  <c:v>4743.5429999999997</c:v>
                </c:pt>
                <c:pt idx="1193">
                  <c:v>4339.7669999999998</c:v>
                </c:pt>
                <c:pt idx="1194">
                  <c:v>5683.1090000000004</c:v>
                </c:pt>
                <c:pt idx="1195">
                  <c:v>5140.4589999999998</c:v>
                </c:pt>
                <c:pt idx="1196">
                  <c:v>4356.55</c:v>
                </c:pt>
                <c:pt idx="1197">
                  <c:v>4473.8549999999996</c:v>
                </c:pt>
                <c:pt idx="1198">
                  <c:v>3797.38</c:v>
                </c:pt>
                <c:pt idx="1199">
                  <c:v>3530.1759999999999</c:v>
                </c:pt>
                <c:pt idx="1200">
                  <c:v>3129.3969999999999</c:v>
                </c:pt>
                <c:pt idx="1201">
                  <c:v>4044.576</c:v>
                </c:pt>
                <c:pt idx="1202">
                  <c:v>5865.2129999999997</c:v>
                </c:pt>
                <c:pt idx="1203">
                  <c:v>5544.1570000000002</c:v>
                </c:pt>
                <c:pt idx="1204">
                  <c:v>1809.4580000000001</c:v>
                </c:pt>
                <c:pt idx="1205">
                  <c:v>1577.009</c:v>
                </c:pt>
                <c:pt idx="1206">
                  <c:v>1664.09</c:v>
                </c:pt>
                <c:pt idx="1207">
                  <c:v>2099.8090000000002</c:v>
                </c:pt>
                <c:pt idx="1208">
                  <c:v>2571.0439999999999</c:v>
                </c:pt>
                <c:pt idx="1209">
                  <c:v>3505.5149999999999</c:v>
                </c:pt>
                <c:pt idx="1210">
                  <c:v>5194.3339999999998</c:v>
                </c:pt>
                <c:pt idx="1211">
                  <c:v>3897.9479999999999</c:v>
                </c:pt>
                <c:pt idx="1212">
                  <c:v>3957.085</c:v>
                </c:pt>
                <c:pt idx="1213">
                  <c:v>3550.0839999999998</c:v>
                </c:pt>
                <c:pt idx="1214">
                  <c:v>3430.2910000000002</c:v>
                </c:pt>
                <c:pt idx="1215">
                  <c:v>3029.3719999999998</c:v>
                </c:pt>
                <c:pt idx="1216">
                  <c:v>5211.7070000000003</c:v>
                </c:pt>
                <c:pt idx="1217">
                  <c:v>4284.6009999999997</c:v>
                </c:pt>
                <c:pt idx="1218">
                  <c:v>3601.36</c:v>
                </c:pt>
                <c:pt idx="1219">
                  <c:v>2381.9160000000002</c:v>
                </c:pt>
                <c:pt idx="1220">
                  <c:v>2437.154</c:v>
                </c:pt>
                <c:pt idx="1221">
                  <c:v>3248.027</c:v>
                </c:pt>
                <c:pt idx="1222">
                  <c:v>3297.0030000000002</c:v>
                </c:pt>
                <c:pt idx="1223">
                  <c:v>2051.0569999999998</c:v>
                </c:pt>
                <c:pt idx="1224">
                  <c:v>3356.636</c:v>
                </c:pt>
                <c:pt idx="1225">
                  <c:v>3798.9180000000001</c:v>
                </c:pt>
                <c:pt idx="1226">
                  <c:v>4859.2629999999999</c:v>
                </c:pt>
                <c:pt idx="1227">
                  <c:v>5097.3280000000004</c:v>
                </c:pt>
                <c:pt idx="1228">
                  <c:v>4886.598</c:v>
                </c:pt>
                <c:pt idx="1229">
                  <c:v>5019.5259999999998</c:v>
                </c:pt>
                <c:pt idx="1230">
                  <c:v>4074.6039999999998</c:v>
                </c:pt>
                <c:pt idx="1231">
                  <c:v>4317.0529999999999</c:v>
                </c:pt>
                <c:pt idx="1232">
                  <c:v>4579.5029999999997</c:v>
                </c:pt>
                <c:pt idx="1233">
                  <c:v>3059.453</c:v>
                </c:pt>
                <c:pt idx="1234">
                  <c:v>3934.1680000000001</c:v>
                </c:pt>
                <c:pt idx="1235">
                  <c:v>4666.9920000000002</c:v>
                </c:pt>
                <c:pt idx="1236">
                  <c:v>5002.1909999999998</c:v>
                </c:pt>
                <c:pt idx="1237">
                  <c:v>4119.625</c:v>
                </c:pt>
                <c:pt idx="1238">
                  <c:v>3766.76</c:v>
                </c:pt>
                <c:pt idx="1239">
                  <c:v>2380.3890000000001</c:v>
                </c:pt>
                <c:pt idx="1240">
                  <c:v>1785.9010000000001</c:v>
                </c:pt>
                <c:pt idx="1241">
                  <c:v>4313.1049999999996</c:v>
                </c:pt>
                <c:pt idx="1242">
                  <c:v>4587.884</c:v>
                </c:pt>
                <c:pt idx="1243">
                  <c:v>3454.0639999999999</c:v>
                </c:pt>
                <c:pt idx="1244">
                  <c:v>3652.7049999999999</c:v>
                </c:pt>
                <c:pt idx="1245">
                  <c:v>3891.4160000000002</c:v>
                </c:pt>
                <c:pt idx="1246">
                  <c:v>4062.1410000000001</c:v>
                </c:pt>
                <c:pt idx="1247">
                  <c:v>6863.7470000000003</c:v>
                </c:pt>
                <c:pt idx="1248">
                  <c:v>5669.732</c:v>
                </c:pt>
                <c:pt idx="1249">
                  <c:v>3728.4859999999999</c:v>
                </c:pt>
                <c:pt idx="1250">
                  <c:v>2250.0459999999998</c:v>
                </c:pt>
                <c:pt idx="1251">
                  <c:v>3340.0729999999999</c:v>
                </c:pt>
                <c:pt idx="1252">
                  <c:v>2718.7510000000002</c:v>
                </c:pt>
                <c:pt idx="1253">
                  <c:v>3401.63</c:v>
                </c:pt>
                <c:pt idx="1254">
                  <c:v>3227.453</c:v>
                </c:pt>
                <c:pt idx="1255">
                  <c:v>2754.2539999999999</c:v>
                </c:pt>
                <c:pt idx="1256">
                  <c:v>2641.4290000000001</c:v>
                </c:pt>
                <c:pt idx="1257">
                  <c:v>2731.6640000000002</c:v>
                </c:pt>
                <c:pt idx="1258">
                  <c:v>2727.6709999999998</c:v>
                </c:pt>
                <c:pt idx="1259">
                  <c:v>3151.3319999999999</c:v>
                </c:pt>
                <c:pt idx="1260">
                  <c:v>3487.4470000000001</c:v>
                </c:pt>
                <c:pt idx="1261">
                  <c:v>7260.8239999999996</c:v>
                </c:pt>
                <c:pt idx="1262">
                  <c:v>4161.3019999999997</c:v>
                </c:pt>
                <c:pt idx="1263">
                  <c:v>4117.1019999999999</c:v>
                </c:pt>
                <c:pt idx="1264">
                  <c:v>2511.8069999999998</c:v>
                </c:pt>
                <c:pt idx="1265">
                  <c:v>1804.095</c:v>
                </c:pt>
                <c:pt idx="1266">
                  <c:v>1798.711</c:v>
                </c:pt>
                <c:pt idx="1267">
                  <c:v>1015.428</c:v>
                </c:pt>
                <c:pt idx="1268">
                  <c:v>1809.3820000000001</c:v>
                </c:pt>
                <c:pt idx="1269">
                  <c:v>2550.1509999999998</c:v>
                </c:pt>
                <c:pt idx="1270">
                  <c:v>3395.1759999999999</c:v>
                </c:pt>
                <c:pt idx="1271">
                  <c:v>4343.7479999999996</c:v>
                </c:pt>
                <c:pt idx="1272">
                  <c:v>3656.319</c:v>
                </c:pt>
                <c:pt idx="1273">
                  <c:v>2575.7730000000001</c:v>
                </c:pt>
                <c:pt idx="1274">
                  <c:v>1118.3389999999999</c:v>
                </c:pt>
                <c:pt idx="1275">
                  <c:v>1029.136</c:v>
                </c:pt>
                <c:pt idx="1276">
                  <c:v>2211.4870000000001</c:v>
                </c:pt>
                <c:pt idx="1277">
                  <c:v>2146.654</c:v>
                </c:pt>
                <c:pt idx="1278">
                  <c:v>2819.2429999999999</c:v>
                </c:pt>
                <c:pt idx="1279">
                  <c:v>1552.3230000000001</c:v>
                </c:pt>
                <c:pt idx="1280">
                  <c:v>2469.9090000000001</c:v>
                </c:pt>
                <c:pt idx="1281">
                  <c:v>2714.8029999999999</c:v>
                </c:pt>
                <c:pt idx="1282">
                  <c:v>3099.8589999999999</c:v>
                </c:pt>
                <c:pt idx="1283">
                  <c:v>3280.4949999999999</c:v>
                </c:pt>
                <c:pt idx="1284">
                  <c:v>3517.2440000000001</c:v>
                </c:pt>
                <c:pt idx="1285">
                  <c:v>4060.0880000000002</c:v>
                </c:pt>
                <c:pt idx="1286">
                  <c:v>2685.527</c:v>
                </c:pt>
                <c:pt idx="1287">
                  <c:v>4082.183</c:v>
                </c:pt>
                <c:pt idx="1288">
                  <c:v>3419.0729999999999</c:v>
                </c:pt>
                <c:pt idx="1289">
                  <c:v>3763.672</c:v>
                </c:pt>
                <c:pt idx="1290">
                  <c:v>4117.2290000000003</c:v>
                </c:pt>
                <c:pt idx="1291">
                  <c:v>2693.739</c:v>
                </c:pt>
                <c:pt idx="1292">
                  <c:v>5331.348</c:v>
                </c:pt>
                <c:pt idx="1293">
                  <c:v>4027.7689999999998</c:v>
                </c:pt>
                <c:pt idx="1294">
                  <c:v>4353.5519999999997</c:v>
                </c:pt>
                <c:pt idx="1295">
                  <c:v>5129.4539999999997</c:v>
                </c:pt>
                <c:pt idx="1296">
                  <c:v>3847.2860000000001</c:v>
                </c:pt>
                <c:pt idx="1297">
                  <c:v>2262.674</c:v>
                </c:pt>
                <c:pt idx="1298">
                  <c:v>2067.8249999999998</c:v>
                </c:pt>
                <c:pt idx="1299">
                  <c:v>1978.4960000000001</c:v>
                </c:pt>
                <c:pt idx="1300">
                  <c:v>2574.8980000000001</c:v>
                </c:pt>
                <c:pt idx="1301">
                  <c:v>2613.8119999999999</c:v>
                </c:pt>
                <c:pt idx="1302">
                  <c:v>2618.2130000000002</c:v>
                </c:pt>
                <c:pt idx="1303">
                  <c:v>2090.8719999999998</c:v>
                </c:pt>
                <c:pt idx="1304">
                  <c:v>3095.107</c:v>
                </c:pt>
                <c:pt idx="1305">
                  <c:v>3145.41</c:v>
                </c:pt>
                <c:pt idx="1306">
                  <c:v>1912.9880000000001</c:v>
                </c:pt>
                <c:pt idx="1307">
                  <c:v>1793.223</c:v>
                </c:pt>
                <c:pt idx="1308">
                  <c:v>2408.5059999999999</c:v>
                </c:pt>
                <c:pt idx="1309">
                  <c:v>4332.1409999999996</c:v>
                </c:pt>
                <c:pt idx="1310">
                  <c:v>4482.7389999999996</c:v>
                </c:pt>
                <c:pt idx="1311">
                  <c:v>4471.8270000000002</c:v>
                </c:pt>
                <c:pt idx="1312">
                  <c:v>5178.9040000000005</c:v>
                </c:pt>
                <c:pt idx="1313">
                  <c:v>4709.4799999999996</c:v>
                </c:pt>
                <c:pt idx="1314">
                  <c:v>5892.2150000000001</c:v>
                </c:pt>
                <c:pt idx="1315">
                  <c:v>4522.8689999999997</c:v>
                </c:pt>
                <c:pt idx="1316">
                  <c:v>4477.6769999999997</c:v>
                </c:pt>
                <c:pt idx="1317">
                  <c:v>2635.6460000000002</c:v>
                </c:pt>
                <c:pt idx="1318">
                  <c:v>3591.6439999999998</c:v>
                </c:pt>
                <c:pt idx="1319">
                  <c:v>3626.491</c:v>
                </c:pt>
                <c:pt idx="1320">
                  <c:v>3807.8409999999999</c:v>
                </c:pt>
                <c:pt idx="1321">
                  <c:v>3374.1669999999999</c:v>
                </c:pt>
                <c:pt idx="1322">
                  <c:v>3476.674</c:v>
                </c:pt>
                <c:pt idx="1323">
                  <c:v>1179.095</c:v>
                </c:pt>
                <c:pt idx="1324">
                  <c:v>2884.97</c:v>
                </c:pt>
                <c:pt idx="1325">
                  <c:v>2839.8389999999999</c:v>
                </c:pt>
                <c:pt idx="1326">
                  <c:v>2614.5329999999999</c:v>
                </c:pt>
                <c:pt idx="1327">
                  <c:v>3129.4940000000001</c:v>
                </c:pt>
                <c:pt idx="1328">
                  <c:v>4140.1840000000002</c:v>
                </c:pt>
                <c:pt idx="1329">
                  <c:v>1655.3589999999999</c:v>
                </c:pt>
                <c:pt idx="1330">
                  <c:v>4604.6319999999996</c:v>
                </c:pt>
                <c:pt idx="1331">
                  <c:v>2160.288</c:v>
                </c:pt>
                <c:pt idx="1332">
                  <c:v>3252.7809999999999</c:v>
                </c:pt>
                <c:pt idx="1333">
                  <c:v>3057.84</c:v>
                </c:pt>
                <c:pt idx="1334">
                  <c:v>1841.56</c:v>
                </c:pt>
                <c:pt idx="1335">
                  <c:v>1564.739</c:v>
                </c:pt>
                <c:pt idx="1336">
                  <c:v>2228.482</c:v>
                </c:pt>
                <c:pt idx="1337">
                  <c:v>3101.3449999999998</c:v>
                </c:pt>
                <c:pt idx="1338">
                  <c:v>3832.2080000000001</c:v>
                </c:pt>
                <c:pt idx="1339">
                  <c:v>2890.6060000000002</c:v>
                </c:pt>
                <c:pt idx="1340">
                  <c:v>2873.2919999999999</c:v>
                </c:pt>
                <c:pt idx="1341">
                  <c:v>2181.172</c:v>
                </c:pt>
                <c:pt idx="1342">
                  <c:v>4183.7709999999997</c:v>
                </c:pt>
                <c:pt idx="1343">
                  <c:v>3505.5810000000001</c:v>
                </c:pt>
                <c:pt idx="1344">
                  <c:v>3423.4270000000001</c:v>
                </c:pt>
                <c:pt idx="1345">
                  <c:v>3804.5360000000001</c:v>
                </c:pt>
                <c:pt idx="1346">
                  <c:v>3777.933</c:v>
                </c:pt>
                <c:pt idx="1347">
                  <c:v>3770.3110000000001</c:v>
                </c:pt>
                <c:pt idx="1348">
                  <c:v>3663.9479999999999</c:v>
                </c:pt>
                <c:pt idx="1349">
                  <c:v>4025.1640000000002</c:v>
                </c:pt>
                <c:pt idx="1350">
                  <c:v>3808.0360000000001</c:v>
                </c:pt>
                <c:pt idx="1351">
                  <c:v>4200.8689999999997</c:v>
                </c:pt>
                <c:pt idx="1352">
                  <c:v>4706.2470000000003</c:v>
                </c:pt>
                <c:pt idx="1353">
                  <c:v>3764.5790000000002</c:v>
                </c:pt>
                <c:pt idx="1354">
                  <c:v>4090.9430000000002</c:v>
                </c:pt>
                <c:pt idx="1355">
                  <c:v>4576.2079999999996</c:v>
                </c:pt>
                <c:pt idx="1356">
                  <c:v>4633.7380000000003</c:v>
                </c:pt>
                <c:pt idx="1357">
                  <c:v>0</c:v>
                </c:pt>
                <c:pt idx="1358">
                  <c:v>0</c:v>
                </c:pt>
                <c:pt idx="1359">
                  <c:v>4348.549</c:v>
                </c:pt>
                <c:pt idx="1360">
                  <c:v>4776.5420000000004</c:v>
                </c:pt>
                <c:pt idx="1361">
                  <c:v>0</c:v>
                </c:pt>
                <c:pt idx="1362">
                  <c:v>21618.27</c:v>
                </c:pt>
                <c:pt idx="1363">
                  <c:v>1987.836</c:v>
                </c:pt>
                <c:pt idx="1364">
                  <c:v>1411.67</c:v>
                </c:pt>
                <c:pt idx="1365">
                  <c:v>3218.027</c:v>
                </c:pt>
                <c:pt idx="1366">
                  <c:v>4256.1379999999999</c:v>
                </c:pt>
                <c:pt idx="1367">
                  <c:v>4303.8100000000004</c:v>
                </c:pt>
                <c:pt idx="1368">
                  <c:v>0</c:v>
                </c:pt>
                <c:pt idx="1369">
                  <c:v>4012.0219999999999</c:v>
                </c:pt>
                <c:pt idx="1370">
                  <c:v>0</c:v>
                </c:pt>
                <c:pt idx="1371">
                  <c:v>0</c:v>
                </c:pt>
                <c:pt idx="1372">
                  <c:v>3938.3490000000002</c:v>
                </c:pt>
                <c:pt idx="1373">
                  <c:v>1221.4480000000001</c:v>
                </c:pt>
                <c:pt idx="1374">
                  <c:v>1213.2539999999999</c:v>
                </c:pt>
                <c:pt idx="1375">
                  <c:v>830.29949999999997</c:v>
                </c:pt>
                <c:pt idx="1376">
                  <c:v>1552.566</c:v>
                </c:pt>
                <c:pt idx="1377">
                  <c:v>1842.797</c:v>
                </c:pt>
                <c:pt idx="1378">
                  <c:v>2120.0630000000001</c:v>
                </c:pt>
                <c:pt idx="1379">
                  <c:v>4706.2650000000003</c:v>
                </c:pt>
                <c:pt idx="1380">
                  <c:v>6141.82</c:v>
                </c:pt>
                <c:pt idx="1381">
                  <c:v>0</c:v>
                </c:pt>
                <c:pt idx="1382">
                  <c:v>0</c:v>
                </c:pt>
                <c:pt idx="1383">
                  <c:v>0</c:v>
                </c:pt>
                <c:pt idx="1384">
                  <c:v>0</c:v>
                </c:pt>
                <c:pt idx="1385">
                  <c:v>0</c:v>
                </c:pt>
                <c:pt idx="1386">
                  <c:v>0</c:v>
                </c:pt>
                <c:pt idx="1387">
                  <c:v>0</c:v>
                </c:pt>
                <c:pt idx="1388">
                  <c:v>0</c:v>
                </c:pt>
                <c:pt idx="1389">
                  <c:v>0</c:v>
                </c:pt>
                <c:pt idx="1390">
                  <c:v>3118.5680000000002</c:v>
                </c:pt>
                <c:pt idx="1391">
                  <c:v>3945.33</c:v>
                </c:pt>
                <c:pt idx="1392">
                  <c:v>0</c:v>
                </c:pt>
                <c:pt idx="1393">
                  <c:v>769.9982</c:v>
                </c:pt>
                <c:pt idx="1394">
                  <c:v>0</c:v>
                </c:pt>
                <c:pt idx="1395">
                  <c:v>0</c:v>
                </c:pt>
                <c:pt idx="1396">
                  <c:v>1336.271</c:v>
                </c:pt>
                <c:pt idx="1397">
                  <c:v>3051.4360000000001</c:v>
                </c:pt>
                <c:pt idx="1398">
                  <c:v>2471.0059999999999</c:v>
                </c:pt>
                <c:pt idx="1399">
                  <c:v>3494.6860000000001</c:v>
                </c:pt>
                <c:pt idx="1400">
                  <c:v>4606.5860000000002</c:v>
                </c:pt>
                <c:pt idx="1401">
                  <c:v>4443.1970000000001</c:v>
                </c:pt>
                <c:pt idx="1402">
                  <c:v>3799.7049999999999</c:v>
                </c:pt>
                <c:pt idx="1403">
                  <c:v>5045.3710000000001</c:v>
                </c:pt>
                <c:pt idx="1404">
                  <c:v>3592.4470000000001</c:v>
                </c:pt>
                <c:pt idx="1405">
                  <c:v>4085.0430000000001</c:v>
                </c:pt>
                <c:pt idx="1406">
                  <c:v>4170.7420000000002</c:v>
                </c:pt>
                <c:pt idx="1407">
                  <c:v>5003.3119999999999</c:v>
                </c:pt>
                <c:pt idx="1408">
                  <c:v>3304.47</c:v>
                </c:pt>
                <c:pt idx="1409">
                  <c:v>3554.5509999999999</c:v>
                </c:pt>
                <c:pt idx="1410">
                  <c:v>3156.634</c:v>
                </c:pt>
                <c:pt idx="1411">
                  <c:v>2354.652</c:v>
                </c:pt>
                <c:pt idx="1412">
                  <c:v>2401.0219999999999</c:v>
                </c:pt>
                <c:pt idx="1413">
                  <c:v>2058.6060000000002</c:v>
                </c:pt>
                <c:pt idx="1414">
                  <c:v>2104.9490000000001</c:v>
                </c:pt>
                <c:pt idx="1415">
                  <c:v>2583.23</c:v>
                </c:pt>
                <c:pt idx="1416">
                  <c:v>3473.3069999999998</c:v>
                </c:pt>
                <c:pt idx="1417">
                  <c:v>3017.7779999999998</c:v>
                </c:pt>
                <c:pt idx="1418">
                  <c:v>3282.779</c:v>
                </c:pt>
                <c:pt idx="1419">
                  <c:v>1083.8530000000001</c:v>
                </c:pt>
                <c:pt idx="1420">
                  <c:v>4575.5219999999999</c:v>
                </c:pt>
                <c:pt idx="1421">
                  <c:v>5755.9110000000001</c:v>
                </c:pt>
                <c:pt idx="1422">
                  <c:v>5369.3559999999998</c:v>
                </c:pt>
                <c:pt idx="1423">
                  <c:v>3922.9110000000001</c:v>
                </c:pt>
                <c:pt idx="1424">
                  <c:v>4027.7289999999998</c:v>
                </c:pt>
                <c:pt idx="1425">
                  <c:v>1995.5150000000001</c:v>
                </c:pt>
                <c:pt idx="1426">
                  <c:v>2910.5569999999998</c:v>
                </c:pt>
                <c:pt idx="1427">
                  <c:v>2089.6289999999999</c:v>
                </c:pt>
                <c:pt idx="1428">
                  <c:v>2016.239</c:v>
                </c:pt>
                <c:pt idx="1429">
                  <c:v>2357.319</c:v>
                </c:pt>
                <c:pt idx="1430">
                  <c:v>3029.5329999999999</c:v>
                </c:pt>
                <c:pt idx="1431">
                  <c:v>3091.692</c:v>
                </c:pt>
                <c:pt idx="1432">
                  <c:v>2634.0909999999999</c:v>
                </c:pt>
                <c:pt idx="1433">
                  <c:v>2542.538</c:v>
                </c:pt>
                <c:pt idx="1434">
                  <c:v>2234.134</c:v>
                </c:pt>
                <c:pt idx="1435">
                  <c:v>4825.3310000000001</c:v>
                </c:pt>
                <c:pt idx="1436">
                  <c:v>2151.9699999999998</c:v>
                </c:pt>
                <c:pt idx="1437">
                  <c:v>1644.702</c:v>
                </c:pt>
                <c:pt idx="1438">
                  <c:v>769.14769999999999</c:v>
                </c:pt>
                <c:pt idx="1439">
                  <c:v>513.37950000000001</c:v>
                </c:pt>
                <c:pt idx="1440">
                  <c:v>1363.54</c:v>
                </c:pt>
                <c:pt idx="1441">
                  <c:v>2301.8069999999998</c:v>
                </c:pt>
                <c:pt idx="1442">
                  <c:v>2259.6419999999998</c:v>
                </c:pt>
                <c:pt idx="1443">
                  <c:v>1594.7</c:v>
                </c:pt>
                <c:pt idx="1444">
                  <c:v>2601.2339999999999</c:v>
                </c:pt>
                <c:pt idx="1445">
                  <c:v>2746.2849999999999</c:v>
                </c:pt>
                <c:pt idx="1446">
                  <c:v>2635.808</c:v>
                </c:pt>
                <c:pt idx="1447">
                  <c:v>2339.0859999999998</c:v>
                </c:pt>
                <c:pt idx="1448">
                  <c:v>1776.72</c:v>
                </c:pt>
                <c:pt idx="1449">
                  <c:v>1908.13</c:v>
                </c:pt>
                <c:pt idx="1450">
                  <c:v>2646.6289999999999</c:v>
                </c:pt>
                <c:pt idx="1451">
                  <c:v>2467.2460000000001</c:v>
                </c:pt>
                <c:pt idx="1452">
                  <c:v>4559.2060000000001</c:v>
                </c:pt>
                <c:pt idx="1453">
                  <c:v>5052.1809999999996</c:v>
                </c:pt>
                <c:pt idx="1454">
                  <c:v>2969.4340000000002</c:v>
                </c:pt>
                <c:pt idx="1455">
                  <c:v>1271.77</c:v>
                </c:pt>
                <c:pt idx="1456">
                  <c:v>2594.529</c:v>
                </c:pt>
                <c:pt idx="1457">
                  <c:v>2248.078</c:v>
                </c:pt>
                <c:pt idx="1458">
                  <c:v>2749.473</c:v>
                </c:pt>
                <c:pt idx="1459">
                  <c:v>3229.4189999999999</c:v>
                </c:pt>
                <c:pt idx="1460">
                  <c:v>3583.64</c:v>
                </c:pt>
                <c:pt idx="1461">
                  <c:v>3226.1889999999999</c:v>
                </c:pt>
                <c:pt idx="1462">
                  <c:v>2020.528</c:v>
                </c:pt>
                <c:pt idx="1463">
                  <c:v>3393.721</c:v>
                </c:pt>
                <c:pt idx="1464">
                  <c:v>2546.1840000000002</c:v>
                </c:pt>
                <c:pt idx="1465">
                  <c:v>3335.576</c:v>
                </c:pt>
                <c:pt idx="1466">
                  <c:v>2362.7159999999999</c:v>
                </c:pt>
                <c:pt idx="1467">
                  <c:v>2090.2260000000001</c:v>
                </c:pt>
                <c:pt idx="1468">
                  <c:v>1606.144</c:v>
                </c:pt>
                <c:pt idx="1469">
                  <c:v>1303.1659999999999</c:v>
                </c:pt>
                <c:pt idx="1470">
                  <c:v>2121.0500000000002</c:v>
                </c:pt>
                <c:pt idx="1471">
                  <c:v>3304.7109999999998</c:v>
                </c:pt>
                <c:pt idx="1472">
                  <c:v>2263.6</c:v>
                </c:pt>
                <c:pt idx="1473">
                  <c:v>2937.8429999999998</c:v>
                </c:pt>
                <c:pt idx="1474">
                  <c:v>2365.5729999999999</c:v>
                </c:pt>
                <c:pt idx="1475">
                  <c:v>4008.268</c:v>
                </c:pt>
                <c:pt idx="1476">
                  <c:v>0</c:v>
                </c:pt>
                <c:pt idx="1477">
                  <c:v>0</c:v>
                </c:pt>
                <c:pt idx="1478">
                  <c:v>0</c:v>
                </c:pt>
                <c:pt idx="1479">
                  <c:v>4412.1589999999997</c:v>
                </c:pt>
                <c:pt idx="1480">
                  <c:v>3980.6469999999999</c:v>
                </c:pt>
                <c:pt idx="1481">
                  <c:v>3487.62</c:v>
                </c:pt>
                <c:pt idx="1482">
                  <c:v>4060.5569999999998</c:v>
                </c:pt>
                <c:pt idx="1483">
                  <c:v>3524.875</c:v>
                </c:pt>
                <c:pt idx="1484">
                  <c:v>4025.28</c:v>
                </c:pt>
                <c:pt idx="1485">
                  <c:v>4461.415</c:v>
                </c:pt>
                <c:pt idx="1486">
                  <c:v>4383.49</c:v>
                </c:pt>
                <c:pt idx="1487">
                  <c:v>2972.614</c:v>
                </c:pt>
                <c:pt idx="1488">
                  <c:v>4369.5460000000003</c:v>
                </c:pt>
                <c:pt idx="1489">
                  <c:v>4245.6610000000001</c:v>
                </c:pt>
                <c:pt idx="1490">
                  <c:v>3373.5949999999998</c:v>
                </c:pt>
                <c:pt idx="1491">
                  <c:v>3990.9349999999999</c:v>
                </c:pt>
                <c:pt idx="1492">
                  <c:v>4091.6179999999999</c:v>
                </c:pt>
                <c:pt idx="1493">
                  <c:v>3486.58</c:v>
                </c:pt>
                <c:pt idx="1494">
                  <c:v>3847.9580000000001</c:v>
                </c:pt>
                <c:pt idx="1495">
                  <c:v>3260.915</c:v>
                </c:pt>
                <c:pt idx="1496">
                  <c:v>2769.9409999999998</c:v>
                </c:pt>
                <c:pt idx="1497">
                  <c:v>3682.471</c:v>
                </c:pt>
                <c:pt idx="1498">
                  <c:v>5877.4979999999996</c:v>
                </c:pt>
                <c:pt idx="1499">
                  <c:v>0</c:v>
                </c:pt>
                <c:pt idx="1500">
                  <c:v>0</c:v>
                </c:pt>
                <c:pt idx="1501">
                  <c:v>0</c:v>
                </c:pt>
                <c:pt idx="1502">
                  <c:v>2342.9450000000002</c:v>
                </c:pt>
                <c:pt idx="1503">
                  <c:v>2059.627</c:v>
                </c:pt>
                <c:pt idx="1504">
                  <c:v>1928.067</c:v>
                </c:pt>
                <c:pt idx="1505">
                  <c:v>1632.5039999999999</c:v>
                </c:pt>
                <c:pt idx="1506">
                  <c:v>1581.355</c:v>
                </c:pt>
                <c:pt idx="1507">
                  <c:v>1829.232</c:v>
                </c:pt>
                <c:pt idx="1508">
                  <c:v>2368.6129999999998</c:v>
                </c:pt>
                <c:pt idx="1509">
                  <c:v>3178.2249999999999</c:v>
                </c:pt>
                <c:pt idx="1510">
                  <c:v>3642.6019999999999</c:v>
                </c:pt>
                <c:pt idx="1511">
                  <c:v>3630.9679999999998</c:v>
                </c:pt>
                <c:pt idx="1512">
                  <c:v>2913.201</c:v>
                </c:pt>
                <c:pt idx="1513">
                  <c:v>2216.9409999999998</c:v>
                </c:pt>
                <c:pt idx="1514">
                  <c:v>4428.9350000000004</c:v>
                </c:pt>
                <c:pt idx="1515">
                  <c:v>3346.9830000000002</c:v>
                </c:pt>
                <c:pt idx="1516">
                  <c:v>3776.6709999999998</c:v>
                </c:pt>
                <c:pt idx="1517">
                  <c:v>3195.2130000000002</c:v>
                </c:pt>
                <c:pt idx="1518">
                  <c:v>3725.5309999999999</c:v>
                </c:pt>
                <c:pt idx="1519">
                  <c:v>2951.723</c:v>
                </c:pt>
                <c:pt idx="1520">
                  <c:v>2440.0590000000002</c:v>
                </c:pt>
                <c:pt idx="1521">
                  <c:v>1382.674</c:v>
                </c:pt>
                <c:pt idx="1522">
                  <c:v>2522.107</c:v>
                </c:pt>
                <c:pt idx="1523">
                  <c:v>1951.1110000000001</c:v>
                </c:pt>
                <c:pt idx="1524">
                  <c:v>2783.4589999999998</c:v>
                </c:pt>
                <c:pt idx="1525">
                  <c:v>2280.453</c:v>
                </c:pt>
                <c:pt idx="1526">
                  <c:v>1224.934</c:v>
                </c:pt>
                <c:pt idx="1527">
                  <c:v>2232.982</c:v>
                </c:pt>
                <c:pt idx="1528">
                  <c:v>2389.39</c:v>
                </c:pt>
                <c:pt idx="1529">
                  <c:v>4366.2370000000001</c:v>
                </c:pt>
                <c:pt idx="1530">
                  <c:v>5588.3450000000003</c:v>
                </c:pt>
                <c:pt idx="1531">
                  <c:v>4742.95</c:v>
                </c:pt>
                <c:pt idx="1532">
                  <c:v>3411.2919999999999</c:v>
                </c:pt>
                <c:pt idx="1533">
                  <c:v>3475.9810000000002</c:v>
                </c:pt>
                <c:pt idx="1534">
                  <c:v>3630.473</c:v>
                </c:pt>
                <c:pt idx="1535">
                  <c:v>3230.9760000000001</c:v>
                </c:pt>
                <c:pt idx="1536">
                  <c:v>3079.8440000000001</c:v>
                </c:pt>
                <c:pt idx="1537">
                  <c:v>3690.7669999999998</c:v>
                </c:pt>
                <c:pt idx="1538">
                  <c:v>3576.1979999999999</c:v>
                </c:pt>
                <c:pt idx="1539">
                  <c:v>3255.4940000000001</c:v>
                </c:pt>
                <c:pt idx="1540">
                  <c:v>3618.5329999999999</c:v>
                </c:pt>
                <c:pt idx="1541">
                  <c:v>3615.431</c:v>
                </c:pt>
                <c:pt idx="1542">
                  <c:v>3541.7620000000002</c:v>
                </c:pt>
                <c:pt idx="1543">
                  <c:v>3659.2</c:v>
                </c:pt>
                <c:pt idx="1544">
                  <c:v>3454.2959999999998</c:v>
                </c:pt>
                <c:pt idx="1545">
                  <c:v>3181.3209999999999</c:v>
                </c:pt>
                <c:pt idx="1546">
                  <c:v>3109.1689999999999</c:v>
                </c:pt>
                <c:pt idx="1547">
                  <c:v>3051.317</c:v>
                </c:pt>
                <c:pt idx="1548">
                  <c:v>3055.0749999999998</c:v>
                </c:pt>
                <c:pt idx="1549">
                  <c:v>2608.7739999999999</c:v>
                </c:pt>
                <c:pt idx="1550">
                  <c:v>1471.443</c:v>
                </c:pt>
                <c:pt idx="1551">
                  <c:v>4259.3220000000001</c:v>
                </c:pt>
                <c:pt idx="1552">
                  <c:v>1928.8689999999999</c:v>
                </c:pt>
                <c:pt idx="1553">
                  <c:v>0</c:v>
                </c:pt>
                <c:pt idx="1554">
                  <c:v>0</c:v>
                </c:pt>
                <c:pt idx="1555">
                  <c:v>0</c:v>
                </c:pt>
                <c:pt idx="1556">
                  <c:v>3413.413</c:v>
                </c:pt>
                <c:pt idx="1557">
                  <c:v>3517.317</c:v>
                </c:pt>
                <c:pt idx="1558">
                  <c:v>4069.0169999999998</c:v>
                </c:pt>
                <c:pt idx="1559">
                  <c:v>4730.3990000000003</c:v>
                </c:pt>
                <c:pt idx="1560">
                  <c:v>7081.5140000000001</c:v>
                </c:pt>
                <c:pt idx="1561">
                  <c:v>6085.0810000000001</c:v>
                </c:pt>
                <c:pt idx="1562">
                  <c:v>5327.52</c:v>
                </c:pt>
                <c:pt idx="1563">
                  <c:v>3249.556</c:v>
                </c:pt>
                <c:pt idx="1564">
                  <c:v>5409.1220000000003</c:v>
                </c:pt>
                <c:pt idx="1565">
                  <c:v>6085.4610000000002</c:v>
                </c:pt>
                <c:pt idx="1566">
                  <c:v>4345.2030000000004</c:v>
                </c:pt>
                <c:pt idx="1567">
                  <c:v>4174.3209999999999</c:v>
                </c:pt>
                <c:pt idx="1568">
                  <c:v>3065.692</c:v>
                </c:pt>
                <c:pt idx="1569">
                  <c:v>3807.37</c:v>
                </c:pt>
                <c:pt idx="1570">
                  <c:v>2656.7939999999999</c:v>
                </c:pt>
                <c:pt idx="1571">
                  <c:v>2961.7669999999998</c:v>
                </c:pt>
                <c:pt idx="1572">
                  <c:v>548.21860000000004</c:v>
                </c:pt>
                <c:pt idx="1573">
                  <c:v>2229.011</c:v>
                </c:pt>
                <c:pt idx="1574">
                  <c:v>1560.846</c:v>
                </c:pt>
                <c:pt idx="1575">
                  <c:v>1422.01</c:v>
                </c:pt>
                <c:pt idx="1576">
                  <c:v>1737.5060000000001</c:v>
                </c:pt>
                <c:pt idx="1577">
                  <c:v>1998.443</c:v>
                </c:pt>
                <c:pt idx="1578">
                  <c:v>2867.5390000000002</c:v>
                </c:pt>
                <c:pt idx="1579">
                  <c:v>4409.1080000000002</c:v>
                </c:pt>
                <c:pt idx="1580">
                  <c:v>2963.819</c:v>
                </c:pt>
                <c:pt idx="1581">
                  <c:v>4145.2659999999996</c:v>
                </c:pt>
                <c:pt idx="1582">
                  <c:v>5433.6940000000004</c:v>
                </c:pt>
                <c:pt idx="1583">
                  <c:v>4871.433</c:v>
                </c:pt>
                <c:pt idx="1584">
                  <c:v>3295.8020000000001</c:v>
                </c:pt>
                <c:pt idx="1585">
                  <c:v>2273.3739999999998</c:v>
                </c:pt>
                <c:pt idx="1586">
                  <c:v>3104.732</c:v>
                </c:pt>
                <c:pt idx="1587">
                  <c:v>3122.498</c:v>
                </c:pt>
                <c:pt idx="1588">
                  <c:v>2482.5700000000002</c:v>
                </c:pt>
                <c:pt idx="1589">
                  <c:v>3736.4160000000002</c:v>
                </c:pt>
                <c:pt idx="1590">
                  <c:v>4510.93</c:v>
                </c:pt>
                <c:pt idx="1591">
                  <c:v>2956.6179999999999</c:v>
                </c:pt>
                <c:pt idx="1592">
                  <c:v>3617.364</c:v>
                </c:pt>
                <c:pt idx="1593">
                  <c:v>2588.0100000000002</c:v>
                </c:pt>
                <c:pt idx="1594">
                  <c:v>2217.143</c:v>
                </c:pt>
                <c:pt idx="1595">
                  <c:v>3884.777</c:v>
                </c:pt>
                <c:pt idx="1596">
                  <c:v>4447.3879999999999</c:v>
                </c:pt>
                <c:pt idx="1597">
                  <c:v>0</c:v>
                </c:pt>
                <c:pt idx="1598">
                  <c:v>4026.0540000000001</c:v>
                </c:pt>
                <c:pt idx="1599">
                  <c:v>6536.58</c:v>
                </c:pt>
                <c:pt idx="1600">
                  <c:v>6209.4179999999997</c:v>
                </c:pt>
                <c:pt idx="1601">
                  <c:v>0</c:v>
                </c:pt>
                <c:pt idx="1602">
                  <c:v>5604.2809999999999</c:v>
                </c:pt>
                <c:pt idx="1603">
                  <c:v>3616.8220000000001</c:v>
                </c:pt>
                <c:pt idx="1604">
                  <c:v>3893.1190000000001</c:v>
                </c:pt>
                <c:pt idx="1605">
                  <c:v>4562.5110000000004</c:v>
                </c:pt>
                <c:pt idx="1606">
                  <c:v>5166.8940000000002</c:v>
                </c:pt>
                <c:pt idx="1607">
                  <c:v>5820.0640000000003</c:v>
                </c:pt>
                <c:pt idx="1608">
                  <c:v>5059.45</c:v>
                </c:pt>
                <c:pt idx="1609">
                  <c:v>3286.1039999999998</c:v>
                </c:pt>
                <c:pt idx="1610">
                  <c:v>2706.05</c:v>
                </c:pt>
                <c:pt idx="1611">
                  <c:v>1403.69</c:v>
                </c:pt>
                <c:pt idx="1612">
                  <c:v>1849.0619999999999</c:v>
                </c:pt>
                <c:pt idx="1613">
                  <c:v>2298.0749999999998</c:v>
                </c:pt>
                <c:pt idx="1614">
                  <c:v>2594.9259999999999</c:v>
                </c:pt>
                <c:pt idx="1615">
                  <c:v>3225.0279999999998</c:v>
                </c:pt>
                <c:pt idx="1616">
                  <c:v>3092.4250000000002</c:v>
                </c:pt>
                <c:pt idx="1617">
                  <c:v>3044.1930000000002</c:v>
                </c:pt>
                <c:pt idx="1618">
                  <c:v>3140.4259999999999</c:v>
                </c:pt>
                <c:pt idx="1619">
                  <c:v>3200.393</c:v>
                </c:pt>
                <c:pt idx="1620">
                  <c:v>1826.463</c:v>
                </c:pt>
                <c:pt idx="1621">
                  <c:v>1482.423</c:v>
                </c:pt>
                <c:pt idx="1622">
                  <c:v>297.0478</c:v>
                </c:pt>
                <c:pt idx="1623">
                  <c:v>3506.3139999999999</c:v>
                </c:pt>
                <c:pt idx="1624">
                  <c:v>4752.2849999999999</c:v>
                </c:pt>
                <c:pt idx="1625">
                  <c:v>3280.0929999999998</c:v>
                </c:pt>
                <c:pt idx="1626">
                  <c:v>4290.116</c:v>
                </c:pt>
                <c:pt idx="1627">
                  <c:v>4463.7030000000004</c:v>
                </c:pt>
                <c:pt idx="1628">
                  <c:v>2625.9639999999999</c:v>
                </c:pt>
                <c:pt idx="1629">
                  <c:v>2570.761</c:v>
                </c:pt>
                <c:pt idx="1630">
                  <c:v>2930.308</c:v>
                </c:pt>
                <c:pt idx="1631">
                  <c:v>3244.1869999999999</c:v>
                </c:pt>
                <c:pt idx="1632">
                  <c:v>1353.056</c:v>
                </c:pt>
                <c:pt idx="1633">
                  <c:v>496.23559999999998</c:v>
                </c:pt>
                <c:pt idx="1634">
                  <c:v>1550.4860000000001</c:v>
                </c:pt>
                <c:pt idx="1635">
                  <c:v>2224.54</c:v>
                </c:pt>
                <c:pt idx="1636">
                  <c:v>2501.0540000000001</c:v>
                </c:pt>
                <c:pt idx="1637">
                  <c:v>2614.069</c:v>
                </c:pt>
                <c:pt idx="1638">
                  <c:v>3328.4989999999998</c:v>
                </c:pt>
                <c:pt idx="1639">
                  <c:v>4669.7150000000001</c:v>
                </c:pt>
                <c:pt idx="1640">
                  <c:v>2703.4110000000001</c:v>
                </c:pt>
                <c:pt idx="1641">
                  <c:v>2850.5740000000001</c:v>
                </c:pt>
                <c:pt idx="1642">
                  <c:v>4883.6790000000001</c:v>
                </c:pt>
                <c:pt idx="1643">
                  <c:v>1629.3440000000001</c:v>
                </c:pt>
                <c:pt idx="1644">
                  <c:v>3041.5949999999998</c:v>
                </c:pt>
                <c:pt idx="1645">
                  <c:v>4181.2659999999996</c:v>
                </c:pt>
                <c:pt idx="1646">
                  <c:v>4631.558</c:v>
                </c:pt>
                <c:pt idx="1647">
                  <c:v>5770.1270000000004</c:v>
                </c:pt>
                <c:pt idx="1648">
                  <c:v>5945.7920000000004</c:v>
                </c:pt>
                <c:pt idx="1649">
                  <c:v>3521.0509999999999</c:v>
                </c:pt>
                <c:pt idx="1650">
                  <c:v>2607.116</c:v>
                </c:pt>
                <c:pt idx="1651">
                  <c:v>2034.4639999999999</c:v>
                </c:pt>
                <c:pt idx="1652">
                  <c:v>1522.194</c:v>
                </c:pt>
                <c:pt idx="1653">
                  <c:v>1450.049</c:v>
                </c:pt>
                <c:pt idx="1654">
                  <c:v>1558.877</c:v>
                </c:pt>
                <c:pt idx="1655">
                  <c:v>2073.308</c:v>
                </c:pt>
                <c:pt idx="1656">
                  <c:v>3272.6759999999999</c:v>
                </c:pt>
                <c:pt idx="1657">
                  <c:v>5320.5450000000001</c:v>
                </c:pt>
                <c:pt idx="1658">
                  <c:v>2543.3690000000001</c:v>
                </c:pt>
                <c:pt idx="1659">
                  <c:v>2346.7629999999999</c:v>
                </c:pt>
                <c:pt idx="1660">
                  <c:v>5382.1729999999998</c:v>
                </c:pt>
                <c:pt idx="1661">
                  <c:v>5036.1989999999996</c:v>
                </c:pt>
                <c:pt idx="1662">
                  <c:v>4110.95</c:v>
                </c:pt>
                <c:pt idx="1663">
                  <c:v>2970.7040000000002</c:v>
                </c:pt>
                <c:pt idx="1664">
                  <c:v>2816.9009999999998</c:v>
                </c:pt>
                <c:pt idx="1665">
                  <c:v>4176.4989999999998</c:v>
                </c:pt>
                <c:pt idx="1666">
                  <c:v>4810.1589999999997</c:v>
                </c:pt>
                <c:pt idx="1667">
                  <c:v>5524.0140000000001</c:v>
                </c:pt>
                <c:pt idx="1668">
                  <c:v>5274.5150000000003</c:v>
                </c:pt>
                <c:pt idx="1669">
                  <c:v>4540.6909999999998</c:v>
                </c:pt>
                <c:pt idx="1670">
                  <c:v>3000.2379999999998</c:v>
                </c:pt>
                <c:pt idx="1671">
                  <c:v>7031.29</c:v>
                </c:pt>
                <c:pt idx="1672">
                  <c:v>5382.3760000000002</c:v>
                </c:pt>
                <c:pt idx="1673">
                  <c:v>2589.46</c:v>
                </c:pt>
                <c:pt idx="1674">
                  <c:v>2737.6930000000002</c:v>
                </c:pt>
                <c:pt idx="1675">
                  <c:v>2940.395</c:v>
                </c:pt>
                <c:pt idx="1676">
                  <c:v>2522.962</c:v>
                </c:pt>
                <c:pt idx="1677">
                  <c:v>3889.2530000000002</c:v>
                </c:pt>
                <c:pt idx="1678">
                  <c:v>0</c:v>
                </c:pt>
                <c:pt idx="1679">
                  <c:v>0</c:v>
                </c:pt>
                <c:pt idx="1680">
                  <c:v>0</c:v>
                </c:pt>
                <c:pt idx="1681">
                  <c:v>1989.337</c:v>
                </c:pt>
                <c:pt idx="1682">
                  <c:v>2356.3290000000002</c:v>
                </c:pt>
                <c:pt idx="1683">
                  <c:v>3280.123</c:v>
                </c:pt>
                <c:pt idx="1684">
                  <c:v>1355.798</c:v>
                </c:pt>
                <c:pt idx="1685">
                  <c:v>2416.4319999999998</c:v>
                </c:pt>
                <c:pt idx="1686">
                  <c:v>1828.424</c:v>
                </c:pt>
                <c:pt idx="1687">
                  <c:v>0</c:v>
                </c:pt>
                <c:pt idx="1688">
                  <c:v>0</c:v>
                </c:pt>
                <c:pt idx="1689">
                  <c:v>2344.5329999999999</c:v>
                </c:pt>
                <c:pt idx="1690">
                  <c:v>1420.3869999999999</c:v>
                </c:pt>
                <c:pt idx="1691">
                  <c:v>2525.6039999999998</c:v>
                </c:pt>
                <c:pt idx="1692">
                  <c:v>4530.5249999999996</c:v>
                </c:pt>
                <c:pt idx="1693">
                  <c:v>5573.1610000000001</c:v>
                </c:pt>
                <c:pt idx="1694">
                  <c:v>3435.7669999999998</c:v>
                </c:pt>
                <c:pt idx="1695">
                  <c:v>4365.0240000000003</c:v>
                </c:pt>
                <c:pt idx="1696">
                  <c:v>5131.7709999999997</c:v>
                </c:pt>
                <c:pt idx="1697">
                  <c:v>4779.915</c:v>
                </c:pt>
                <c:pt idx="1698">
                  <c:v>6124.3829999999998</c:v>
                </c:pt>
                <c:pt idx="1699">
                  <c:v>4413.5069999999996</c:v>
                </c:pt>
                <c:pt idx="1700">
                  <c:v>1323.08</c:v>
                </c:pt>
                <c:pt idx="1701">
                  <c:v>1690.491</c:v>
                </c:pt>
                <c:pt idx="1702">
                  <c:v>2240.038</c:v>
                </c:pt>
                <c:pt idx="1703">
                  <c:v>2457.6280000000002</c:v>
                </c:pt>
                <c:pt idx="1704">
                  <c:v>2978.777</c:v>
                </c:pt>
                <c:pt idx="1705">
                  <c:v>1716.0260000000001</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4609.3270000000002</c:v>
                </c:pt>
                <c:pt idx="1795">
                  <c:v>3768.1950000000002</c:v>
                </c:pt>
                <c:pt idx="1796">
                  <c:v>2922.645</c:v>
                </c:pt>
                <c:pt idx="1797">
                  <c:v>1982.4780000000001</c:v>
                </c:pt>
                <c:pt idx="1798">
                  <c:v>1917.7339999999999</c:v>
                </c:pt>
                <c:pt idx="1799">
                  <c:v>1770.81</c:v>
                </c:pt>
                <c:pt idx="1800">
                  <c:v>2430.2080000000001</c:v>
                </c:pt>
                <c:pt idx="1801">
                  <c:v>2702.7930000000001</c:v>
                </c:pt>
                <c:pt idx="1802">
                  <c:v>2969.21</c:v>
                </c:pt>
                <c:pt idx="1803">
                  <c:v>3173.1190000000001</c:v>
                </c:pt>
                <c:pt idx="1804">
                  <c:v>4707.16</c:v>
                </c:pt>
                <c:pt idx="1805">
                  <c:v>5161.9769999999999</c:v>
                </c:pt>
                <c:pt idx="1806">
                  <c:v>3793.8290000000002</c:v>
                </c:pt>
                <c:pt idx="1807">
                  <c:v>3027.7370000000001</c:v>
                </c:pt>
                <c:pt idx="1808">
                  <c:v>3033.43</c:v>
                </c:pt>
                <c:pt idx="1809">
                  <c:v>2077.81</c:v>
                </c:pt>
                <c:pt idx="1810">
                  <c:v>1517.576</c:v>
                </c:pt>
                <c:pt idx="1811">
                  <c:v>1411.212</c:v>
                </c:pt>
                <c:pt idx="1812">
                  <c:v>670.38980000000004</c:v>
                </c:pt>
                <c:pt idx="1813">
                  <c:v>1818.79</c:v>
                </c:pt>
                <c:pt idx="1814">
                  <c:v>5381.1090000000004</c:v>
                </c:pt>
                <c:pt idx="1815">
                  <c:v>5118.2049999999999</c:v>
                </c:pt>
                <c:pt idx="1816">
                  <c:v>0</c:v>
                </c:pt>
                <c:pt idx="1817">
                  <c:v>0</c:v>
                </c:pt>
                <c:pt idx="1818">
                  <c:v>0</c:v>
                </c:pt>
                <c:pt idx="1819">
                  <c:v>0</c:v>
                </c:pt>
                <c:pt idx="1820">
                  <c:v>0</c:v>
                </c:pt>
                <c:pt idx="1821">
                  <c:v>3540.41</c:v>
                </c:pt>
                <c:pt idx="1822">
                  <c:v>0</c:v>
                </c:pt>
                <c:pt idx="1823">
                  <c:v>6992.4979999999996</c:v>
                </c:pt>
                <c:pt idx="1824">
                  <c:v>4096.9579999999996</c:v>
                </c:pt>
                <c:pt idx="1825">
                  <c:v>2335.319</c:v>
                </c:pt>
                <c:pt idx="1826">
                  <c:v>2682.7950000000001</c:v>
                </c:pt>
                <c:pt idx="1827">
                  <c:v>2025.348</c:v>
                </c:pt>
                <c:pt idx="1828">
                  <c:v>1636.2829999999999</c:v>
                </c:pt>
                <c:pt idx="1829">
                  <c:v>2474</c:v>
                </c:pt>
                <c:pt idx="1830">
                  <c:v>4615.6220000000003</c:v>
                </c:pt>
                <c:pt idx="1831">
                  <c:v>2440.34</c:v>
                </c:pt>
                <c:pt idx="1832">
                  <c:v>940.02710000000002</c:v>
                </c:pt>
                <c:pt idx="1833">
                  <c:v>709.85249999999996</c:v>
                </c:pt>
                <c:pt idx="1834">
                  <c:v>1823.4169999999999</c:v>
                </c:pt>
                <c:pt idx="1835">
                  <c:v>5428.4859999999999</c:v>
                </c:pt>
                <c:pt idx="1836">
                  <c:v>1120.202</c:v>
                </c:pt>
                <c:pt idx="1837">
                  <c:v>1108.836</c:v>
                </c:pt>
                <c:pt idx="1838">
                  <c:v>1992.6379999999999</c:v>
                </c:pt>
                <c:pt idx="1839">
                  <c:v>1524.3610000000001</c:v>
                </c:pt>
                <c:pt idx="1840">
                  <c:v>3662.43</c:v>
                </c:pt>
                <c:pt idx="1841">
                  <c:v>4967.3100000000004</c:v>
                </c:pt>
                <c:pt idx="1842">
                  <c:v>3531.3850000000002</c:v>
                </c:pt>
                <c:pt idx="1843">
                  <c:v>6221.9110000000001</c:v>
                </c:pt>
                <c:pt idx="1844">
                  <c:v>4175.6409999999996</c:v>
                </c:pt>
                <c:pt idx="1845">
                  <c:v>4640.8220000000001</c:v>
                </c:pt>
                <c:pt idx="1846">
                  <c:v>0</c:v>
                </c:pt>
                <c:pt idx="1847">
                  <c:v>0</c:v>
                </c:pt>
                <c:pt idx="1848">
                  <c:v>0</c:v>
                </c:pt>
                <c:pt idx="1849">
                  <c:v>4776.5209999999997</c:v>
                </c:pt>
                <c:pt idx="1850">
                  <c:v>6923.165</c:v>
                </c:pt>
                <c:pt idx="1851">
                  <c:v>5980.9350000000004</c:v>
                </c:pt>
                <c:pt idx="1852">
                  <c:v>3765.1570000000002</c:v>
                </c:pt>
                <c:pt idx="1853">
                  <c:v>4435.232</c:v>
                </c:pt>
                <c:pt idx="1854">
                  <c:v>2749.7449999999999</c:v>
                </c:pt>
                <c:pt idx="1855">
                  <c:v>1453.89</c:v>
                </c:pt>
                <c:pt idx="1856">
                  <c:v>1495.2660000000001</c:v>
                </c:pt>
                <c:pt idx="1857">
                  <c:v>1433.183</c:v>
                </c:pt>
                <c:pt idx="1858">
                  <c:v>1243.989</c:v>
                </c:pt>
                <c:pt idx="1859">
                  <c:v>1236.9559999999999</c:v>
                </c:pt>
                <c:pt idx="1860">
                  <c:v>1323.575</c:v>
                </c:pt>
                <c:pt idx="1861">
                  <c:v>886.54549999999995</c:v>
                </c:pt>
                <c:pt idx="1862">
                  <c:v>844.97379999999998</c:v>
                </c:pt>
                <c:pt idx="1863">
                  <c:v>1069.739</c:v>
                </c:pt>
                <c:pt idx="1864">
                  <c:v>1223.3679999999999</c:v>
                </c:pt>
                <c:pt idx="1865">
                  <c:v>7733.6210000000001</c:v>
                </c:pt>
                <c:pt idx="1866">
                  <c:v>5488.42</c:v>
                </c:pt>
                <c:pt idx="1867">
                  <c:v>5029.2190000000001</c:v>
                </c:pt>
                <c:pt idx="1868">
                  <c:v>3629.26</c:v>
                </c:pt>
                <c:pt idx="1869">
                  <c:v>3377.2280000000001</c:v>
                </c:pt>
                <c:pt idx="1870">
                  <c:v>2386.2449999999999</c:v>
                </c:pt>
                <c:pt idx="1871">
                  <c:v>2475.2640000000001</c:v>
                </c:pt>
                <c:pt idx="1872">
                  <c:v>5990.5940000000001</c:v>
                </c:pt>
                <c:pt idx="1873">
                  <c:v>5571.37</c:v>
                </c:pt>
                <c:pt idx="1874">
                  <c:v>3670.9679999999998</c:v>
                </c:pt>
                <c:pt idx="1875">
                  <c:v>3342.627</c:v>
                </c:pt>
                <c:pt idx="1876">
                  <c:v>2279.221</c:v>
                </c:pt>
                <c:pt idx="1877">
                  <c:v>3420.1790000000001</c:v>
                </c:pt>
                <c:pt idx="1878">
                  <c:v>2637.4250000000002</c:v>
                </c:pt>
                <c:pt idx="1879">
                  <c:v>2423.3209999999999</c:v>
                </c:pt>
                <c:pt idx="1880">
                  <c:v>3781.72</c:v>
                </c:pt>
                <c:pt idx="1881">
                  <c:v>4508.067</c:v>
                </c:pt>
                <c:pt idx="1882">
                  <c:v>5165.1629999999996</c:v>
                </c:pt>
                <c:pt idx="1883">
                  <c:v>4586.0709999999999</c:v>
                </c:pt>
                <c:pt idx="1884">
                  <c:v>3788.9479999999999</c:v>
                </c:pt>
                <c:pt idx="1885">
                  <c:v>5588.8549999999996</c:v>
                </c:pt>
                <c:pt idx="1886">
                  <c:v>5101.4250000000002</c:v>
                </c:pt>
                <c:pt idx="1887">
                  <c:v>4373.8059999999996</c:v>
                </c:pt>
                <c:pt idx="1888">
                  <c:v>4619.3370000000004</c:v>
                </c:pt>
                <c:pt idx="1889">
                  <c:v>3757.2629999999999</c:v>
                </c:pt>
                <c:pt idx="1890">
                  <c:v>4123.0959999999995</c:v>
                </c:pt>
                <c:pt idx="1891">
                  <c:v>4640.7330000000002</c:v>
                </c:pt>
                <c:pt idx="1892">
                  <c:v>6081.3909999999996</c:v>
                </c:pt>
                <c:pt idx="1893">
                  <c:v>5098.6459999999997</c:v>
                </c:pt>
                <c:pt idx="1894">
                  <c:v>5933.8990000000003</c:v>
                </c:pt>
                <c:pt idx="1895">
                  <c:v>4098.1940000000004</c:v>
                </c:pt>
                <c:pt idx="1896">
                  <c:v>3691.2240000000002</c:v>
                </c:pt>
                <c:pt idx="1897">
                  <c:v>1579.377</c:v>
                </c:pt>
                <c:pt idx="1898">
                  <c:v>2842.6750000000002</c:v>
                </c:pt>
                <c:pt idx="1899">
                  <c:v>3007.9229999999998</c:v>
                </c:pt>
                <c:pt idx="1900">
                  <c:v>2205.9949999999999</c:v>
                </c:pt>
                <c:pt idx="1901">
                  <c:v>3342.7570000000001</c:v>
                </c:pt>
                <c:pt idx="1902">
                  <c:v>3398.8980000000001</c:v>
                </c:pt>
                <c:pt idx="1903">
                  <c:v>4359.518</c:v>
                </c:pt>
                <c:pt idx="1904">
                  <c:v>4192.57</c:v>
                </c:pt>
                <c:pt idx="1905">
                  <c:v>4873.1760000000004</c:v>
                </c:pt>
                <c:pt idx="1906">
                  <c:v>7552.6719999999996</c:v>
                </c:pt>
                <c:pt idx="1907">
                  <c:v>7832.616</c:v>
                </c:pt>
                <c:pt idx="1908">
                  <c:v>8266.4480000000003</c:v>
                </c:pt>
                <c:pt idx="1909">
                  <c:v>5389.6009999999997</c:v>
                </c:pt>
                <c:pt idx="1910">
                  <c:v>3364.7779999999998</c:v>
                </c:pt>
                <c:pt idx="1911">
                  <c:v>2487.7809999999999</c:v>
                </c:pt>
                <c:pt idx="1912">
                  <c:v>1752.3209999999999</c:v>
                </c:pt>
                <c:pt idx="1913">
                  <c:v>2278.31</c:v>
                </c:pt>
                <c:pt idx="1914">
                  <c:v>2212.5450000000001</c:v>
                </c:pt>
                <c:pt idx="1915">
                  <c:v>3222.0929999999998</c:v>
                </c:pt>
                <c:pt idx="1916">
                  <c:v>3772.1</c:v>
                </c:pt>
                <c:pt idx="1917">
                  <c:v>1008.409</c:v>
                </c:pt>
                <c:pt idx="1918">
                  <c:v>2347.3989999999999</c:v>
                </c:pt>
                <c:pt idx="1919">
                  <c:v>1036.0070000000001</c:v>
                </c:pt>
                <c:pt idx="1920">
                  <c:v>705.2482</c:v>
                </c:pt>
                <c:pt idx="1921">
                  <c:v>954.72310000000004</c:v>
                </c:pt>
                <c:pt idx="1922">
                  <c:v>1944.02</c:v>
                </c:pt>
                <c:pt idx="1923">
                  <c:v>5578.8040000000001</c:v>
                </c:pt>
                <c:pt idx="1924">
                  <c:v>2800.2809999999999</c:v>
                </c:pt>
                <c:pt idx="1925">
                  <c:v>2876.864</c:v>
                </c:pt>
                <c:pt idx="1926">
                  <c:v>5141.0439999999999</c:v>
                </c:pt>
                <c:pt idx="1927">
                  <c:v>4034.9340000000002</c:v>
                </c:pt>
                <c:pt idx="1928">
                  <c:v>4604.4340000000002</c:v>
                </c:pt>
                <c:pt idx="1929">
                  <c:v>3492.944</c:v>
                </c:pt>
                <c:pt idx="1930">
                  <c:v>4722.2079999999996</c:v>
                </c:pt>
                <c:pt idx="1931">
                  <c:v>6794.884</c:v>
                </c:pt>
                <c:pt idx="1932">
                  <c:v>4461.9229999999998</c:v>
                </c:pt>
                <c:pt idx="1933">
                  <c:v>7441.616</c:v>
                </c:pt>
                <c:pt idx="1934">
                  <c:v>7236.8029999999999</c:v>
                </c:pt>
                <c:pt idx="1935">
                  <c:v>6740.8130000000001</c:v>
                </c:pt>
                <c:pt idx="1936">
                  <c:v>6585.2569999999996</c:v>
                </c:pt>
                <c:pt idx="1937">
                  <c:v>6182.5730000000003</c:v>
                </c:pt>
                <c:pt idx="1938">
                  <c:v>6125.482</c:v>
                </c:pt>
                <c:pt idx="1939">
                  <c:v>4975.1149999999998</c:v>
                </c:pt>
                <c:pt idx="1940">
                  <c:v>5484.7889999999998</c:v>
                </c:pt>
                <c:pt idx="1941">
                  <c:v>7620.7449999999999</c:v>
                </c:pt>
                <c:pt idx="1942">
                  <c:v>4821.5839999999998</c:v>
                </c:pt>
                <c:pt idx="1943">
                  <c:v>4056.0990000000002</c:v>
                </c:pt>
                <c:pt idx="1944">
                  <c:v>4025.855</c:v>
                </c:pt>
                <c:pt idx="1945">
                  <c:v>4392.0249999999996</c:v>
                </c:pt>
                <c:pt idx="1946">
                  <c:v>3077.5729999999999</c:v>
                </c:pt>
                <c:pt idx="1947">
                  <c:v>3692.9209999999998</c:v>
                </c:pt>
                <c:pt idx="1948">
                  <c:v>3836.223</c:v>
                </c:pt>
                <c:pt idx="1949">
                  <c:v>3990.2779999999998</c:v>
                </c:pt>
                <c:pt idx="1950">
                  <c:v>2887.7489999999998</c:v>
                </c:pt>
                <c:pt idx="1951">
                  <c:v>3406.0239999999999</c:v>
                </c:pt>
                <c:pt idx="1952">
                  <c:v>0</c:v>
                </c:pt>
                <c:pt idx="1953">
                  <c:v>0</c:v>
                </c:pt>
                <c:pt idx="1954">
                  <c:v>4394.8</c:v>
                </c:pt>
                <c:pt idx="1955">
                  <c:v>5896.0839999999998</c:v>
                </c:pt>
                <c:pt idx="1956">
                  <c:v>4020.1089999999999</c:v>
                </c:pt>
                <c:pt idx="1957">
                  <c:v>3252.3789999999999</c:v>
                </c:pt>
                <c:pt idx="1958">
                  <c:v>6017.0609999999997</c:v>
                </c:pt>
                <c:pt idx="1959">
                  <c:v>4764.7749999999996</c:v>
                </c:pt>
                <c:pt idx="1960">
                  <c:v>0</c:v>
                </c:pt>
                <c:pt idx="1961">
                  <c:v>0</c:v>
                </c:pt>
                <c:pt idx="1962">
                  <c:v>2716.002</c:v>
                </c:pt>
                <c:pt idx="1963">
                  <c:v>6314.0829999999996</c:v>
                </c:pt>
                <c:pt idx="1964">
                  <c:v>3248.1179999999999</c:v>
                </c:pt>
                <c:pt idx="1965">
                  <c:v>2385.6779999999999</c:v>
                </c:pt>
                <c:pt idx="1966">
                  <c:v>2654.2510000000002</c:v>
                </c:pt>
                <c:pt idx="1967">
                  <c:v>2427.2089999999998</c:v>
                </c:pt>
                <c:pt idx="1968">
                  <c:v>0</c:v>
                </c:pt>
                <c:pt idx="1969">
                  <c:v>0</c:v>
                </c:pt>
                <c:pt idx="1970">
                  <c:v>0</c:v>
                </c:pt>
                <c:pt idx="1971">
                  <c:v>111.5119</c:v>
                </c:pt>
                <c:pt idx="1972">
                  <c:v>12899.71</c:v>
                </c:pt>
                <c:pt idx="1973">
                  <c:v>4616.92</c:v>
                </c:pt>
                <c:pt idx="1974">
                  <c:v>0</c:v>
                </c:pt>
                <c:pt idx="1975">
                  <c:v>26.833220000000001</c:v>
                </c:pt>
                <c:pt idx="1976">
                  <c:v>4279.0829999999996</c:v>
                </c:pt>
                <c:pt idx="1977">
                  <c:v>958.9751</c:v>
                </c:pt>
                <c:pt idx="1978">
                  <c:v>2252.9949999999999</c:v>
                </c:pt>
                <c:pt idx="1979">
                  <c:v>2200.3319999999999</c:v>
                </c:pt>
                <c:pt idx="1980">
                  <c:v>0</c:v>
                </c:pt>
                <c:pt idx="1981">
                  <c:v>0</c:v>
                </c:pt>
                <c:pt idx="1982">
                  <c:v>6632.723</c:v>
                </c:pt>
                <c:pt idx="1983">
                  <c:v>4799.3</c:v>
                </c:pt>
                <c:pt idx="1984">
                  <c:v>4447.8509999999997</c:v>
                </c:pt>
                <c:pt idx="1985">
                  <c:v>2163.6550000000002</c:v>
                </c:pt>
                <c:pt idx="1986">
                  <c:v>0</c:v>
                </c:pt>
                <c:pt idx="1987">
                  <c:v>0</c:v>
                </c:pt>
                <c:pt idx="1988">
                  <c:v>0</c:v>
                </c:pt>
                <c:pt idx="1989">
                  <c:v>2108.3609999999999</c:v>
                </c:pt>
                <c:pt idx="1990">
                  <c:v>2451.2869999999998</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3974.029</c:v>
                </c:pt>
                <c:pt idx="2005">
                  <c:v>3755.402</c:v>
                </c:pt>
                <c:pt idx="2006">
                  <c:v>3011.5050000000001</c:v>
                </c:pt>
                <c:pt idx="2007">
                  <c:v>1617.1089999999999</c:v>
                </c:pt>
                <c:pt idx="2008">
                  <c:v>4472.1490000000003</c:v>
                </c:pt>
                <c:pt idx="2009">
                  <c:v>0</c:v>
                </c:pt>
                <c:pt idx="2010">
                  <c:v>0</c:v>
                </c:pt>
                <c:pt idx="2011">
                  <c:v>4036.4989999999998</c:v>
                </c:pt>
                <c:pt idx="2012">
                  <c:v>3157.0210000000002</c:v>
                </c:pt>
                <c:pt idx="2013">
                  <c:v>0</c:v>
                </c:pt>
                <c:pt idx="2014">
                  <c:v>0</c:v>
                </c:pt>
                <c:pt idx="2015">
                  <c:v>0</c:v>
                </c:pt>
                <c:pt idx="2016">
                  <c:v>0</c:v>
                </c:pt>
                <c:pt idx="2017">
                  <c:v>3166.5239999999999</c:v>
                </c:pt>
                <c:pt idx="2018">
                  <c:v>0</c:v>
                </c:pt>
                <c:pt idx="2019">
                  <c:v>4111.4399999999996</c:v>
                </c:pt>
                <c:pt idx="2020">
                  <c:v>1848.6980000000001</c:v>
                </c:pt>
                <c:pt idx="2021">
                  <c:v>2885.2170000000001</c:v>
                </c:pt>
                <c:pt idx="2022">
                  <c:v>1950.2460000000001</c:v>
                </c:pt>
                <c:pt idx="2023">
                  <c:v>2776.6469999999999</c:v>
                </c:pt>
                <c:pt idx="2024">
                  <c:v>2709.99</c:v>
                </c:pt>
                <c:pt idx="2025">
                  <c:v>2717.2020000000002</c:v>
                </c:pt>
                <c:pt idx="2026">
                  <c:v>2498.6030000000001</c:v>
                </c:pt>
                <c:pt idx="2027">
                  <c:v>2022.8910000000001</c:v>
                </c:pt>
                <c:pt idx="2028">
                  <c:v>1549.414</c:v>
                </c:pt>
                <c:pt idx="2029">
                  <c:v>2041.414</c:v>
                </c:pt>
                <c:pt idx="2030">
                  <c:v>2636.83</c:v>
                </c:pt>
                <c:pt idx="2031">
                  <c:v>3300.6089999999999</c:v>
                </c:pt>
                <c:pt idx="2032">
                  <c:v>3529.2550000000001</c:v>
                </c:pt>
                <c:pt idx="2033">
                  <c:v>3158.9029999999998</c:v>
                </c:pt>
                <c:pt idx="2034">
                  <c:v>3737.375</c:v>
                </c:pt>
                <c:pt idx="2035">
                  <c:v>5193.6589999999997</c:v>
                </c:pt>
                <c:pt idx="2036">
                  <c:v>5334.6059999999998</c:v>
                </c:pt>
                <c:pt idx="2037">
                  <c:v>5132.1189999999997</c:v>
                </c:pt>
                <c:pt idx="2038">
                  <c:v>5225.2389999999996</c:v>
                </c:pt>
                <c:pt idx="2039">
                  <c:v>5074.51</c:v>
                </c:pt>
                <c:pt idx="2040">
                  <c:v>5262.2759999999998</c:v>
                </c:pt>
                <c:pt idx="2041">
                  <c:v>5369.1419999999998</c:v>
                </c:pt>
                <c:pt idx="2042">
                  <c:v>6840.7730000000001</c:v>
                </c:pt>
                <c:pt idx="2043">
                  <c:v>4079.6320000000001</c:v>
                </c:pt>
                <c:pt idx="2044">
                  <c:v>3433.7530000000002</c:v>
                </c:pt>
                <c:pt idx="2045">
                  <c:v>3621.317</c:v>
                </c:pt>
                <c:pt idx="2046">
                  <c:v>4231.1329999999998</c:v>
                </c:pt>
                <c:pt idx="2047">
                  <c:v>3867.7469999999998</c:v>
                </c:pt>
                <c:pt idx="2048">
                  <c:v>3229.39</c:v>
                </c:pt>
                <c:pt idx="2049">
                  <c:v>1939.7449999999999</c:v>
                </c:pt>
                <c:pt idx="2050">
                  <c:v>2867.5309999999999</c:v>
                </c:pt>
                <c:pt idx="2051">
                  <c:v>4200.5140000000001</c:v>
                </c:pt>
                <c:pt idx="2052">
                  <c:v>3819.0830000000001</c:v>
                </c:pt>
                <c:pt idx="2053">
                  <c:v>5240.0550000000003</c:v>
                </c:pt>
                <c:pt idx="2054">
                  <c:v>5377.8680000000004</c:v>
                </c:pt>
                <c:pt idx="2055">
                  <c:v>4676.2190000000001</c:v>
                </c:pt>
                <c:pt idx="2056">
                  <c:v>3806.9409999999998</c:v>
                </c:pt>
                <c:pt idx="2057">
                  <c:v>3447.7220000000002</c:v>
                </c:pt>
                <c:pt idx="2058">
                  <c:v>5343.4070000000002</c:v>
                </c:pt>
                <c:pt idx="2059">
                  <c:v>5015.8779999999997</c:v>
                </c:pt>
                <c:pt idx="2060">
                  <c:v>1548.61</c:v>
                </c:pt>
                <c:pt idx="2061">
                  <c:v>709.34730000000002</c:v>
                </c:pt>
                <c:pt idx="2062">
                  <c:v>604.22490000000005</c:v>
                </c:pt>
                <c:pt idx="2063">
                  <c:v>2199.1999999999998</c:v>
                </c:pt>
                <c:pt idx="2064">
                  <c:v>2857.3049999999998</c:v>
                </c:pt>
                <c:pt idx="2065">
                  <c:v>2805.154</c:v>
                </c:pt>
                <c:pt idx="2066">
                  <c:v>3258.0369999999998</c:v>
                </c:pt>
                <c:pt idx="2067">
                  <c:v>3589.0219999999999</c:v>
                </c:pt>
                <c:pt idx="2068">
                  <c:v>3113.0970000000002</c:v>
                </c:pt>
                <c:pt idx="2069">
                  <c:v>3428.9929999999999</c:v>
                </c:pt>
                <c:pt idx="2070">
                  <c:v>3405.8240000000001</c:v>
                </c:pt>
                <c:pt idx="2071">
                  <c:v>3898.902</c:v>
                </c:pt>
                <c:pt idx="2072">
                  <c:v>4662.9939999999997</c:v>
                </c:pt>
                <c:pt idx="2073">
                  <c:v>3735.1030000000001</c:v>
                </c:pt>
                <c:pt idx="2074">
                  <c:v>5788.5209999999997</c:v>
                </c:pt>
                <c:pt idx="2075">
                  <c:v>7334.2950000000001</c:v>
                </c:pt>
                <c:pt idx="2076">
                  <c:v>7101.0640000000003</c:v>
                </c:pt>
                <c:pt idx="2077">
                  <c:v>6042.384</c:v>
                </c:pt>
                <c:pt idx="2078">
                  <c:v>6338.1450000000004</c:v>
                </c:pt>
                <c:pt idx="2079">
                  <c:v>5147.3450000000003</c:v>
                </c:pt>
                <c:pt idx="2080">
                  <c:v>7054.982</c:v>
                </c:pt>
                <c:pt idx="2081">
                  <c:v>5918.2529999999997</c:v>
                </c:pt>
                <c:pt idx="2082">
                  <c:v>3220.1930000000002</c:v>
                </c:pt>
                <c:pt idx="2083">
                  <c:v>2290.6260000000002</c:v>
                </c:pt>
                <c:pt idx="2084">
                  <c:v>2129.66</c:v>
                </c:pt>
                <c:pt idx="2085">
                  <c:v>2209.1260000000002</c:v>
                </c:pt>
                <c:pt idx="2086">
                  <c:v>1881.259</c:v>
                </c:pt>
                <c:pt idx="2087">
                  <c:v>1800.066</c:v>
                </c:pt>
                <c:pt idx="2088">
                  <c:v>2088.665</c:v>
                </c:pt>
                <c:pt idx="2089">
                  <c:v>2463.107</c:v>
                </c:pt>
                <c:pt idx="2090">
                  <c:v>2736.1550000000002</c:v>
                </c:pt>
                <c:pt idx="2091">
                  <c:v>2333.13</c:v>
                </c:pt>
                <c:pt idx="2092">
                  <c:v>5675.1959999999999</c:v>
                </c:pt>
                <c:pt idx="2093">
                  <c:v>5887.5150000000003</c:v>
                </c:pt>
                <c:pt idx="2094">
                  <c:v>3154.4690000000001</c:v>
                </c:pt>
                <c:pt idx="2095">
                  <c:v>2129.2440000000001</c:v>
                </c:pt>
                <c:pt idx="2096">
                  <c:v>2501.799</c:v>
                </c:pt>
                <c:pt idx="2097">
                  <c:v>3449.74</c:v>
                </c:pt>
                <c:pt idx="2098">
                  <c:v>5124.6450000000004</c:v>
                </c:pt>
                <c:pt idx="2099">
                  <c:v>4314.1840000000002</c:v>
                </c:pt>
                <c:pt idx="2100">
                  <c:v>2119.2179999999998</c:v>
                </c:pt>
                <c:pt idx="2101">
                  <c:v>2305.2689999999998</c:v>
                </c:pt>
                <c:pt idx="2102">
                  <c:v>1503.1410000000001</c:v>
                </c:pt>
                <c:pt idx="2103">
                  <c:v>2559.2930000000001</c:v>
                </c:pt>
                <c:pt idx="2104">
                  <c:v>3948.6509999999998</c:v>
                </c:pt>
                <c:pt idx="2105">
                  <c:v>3377.2429999999999</c:v>
                </c:pt>
                <c:pt idx="2106">
                  <c:v>2249.1880000000001</c:v>
                </c:pt>
                <c:pt idx="2107">
                  <c:v>4181.1980000000003</c:v>
                </c:pt>
                <c:pt idx="2108">
                  <c:v>7023.2960000000003</c:v>
                </c:pt>
                <c:pt idx="2109">
                  <c:v>3881.4009999999998</c:v>
                </c:pt>
                <c:pt idx="2110">
                  <c:v>3542.6759999999999</c:v>
                </c:pt>
                <c:pt idx="2111">
                  <c:v>1194.354</c:v>
                </c:pt>
                <c:pt idx="2112">
                  <c:v>4836.3140000000003</c:v>
                </c:pt>
                <c:pt idx="2113">
                  <c:v>4584.6009999999997</c:v>
                </c:pt>
                <c:pt idx="2114">
                  <c:v>7864.8220000000001</c:v>
                </c:pt>
                <c:pt idx="2115">
                  <c:v>7715.6639999999998</c:v>
                </c:pt>
                <c:pt idx="2116">
                  <c:v>6883.5590000000002</c:v>
                </c:pt>
                <c:pt idx="2117">
                  <c:v>4047.6750000000002</c:v>
                </c:pt>
                <c:pt idx="2118">
                  <c:v>2651.8760000000002</c:v>
                </c:pt>
                <c:pt idx="2119">
                  <c:v>2651.52</c:v>
                </c:pt>
                <c:pt idx="2120">
                  <c:v>3137.2020000000002</c:v>
                </c:pt>
                <c:pt idx="2121">
                  <c:v>2837.6840000000002</c:v>
                </c:pt>
                <c:pt idx="2122">
                  <c:v>4048.3119999999999</c:v>
                </c:pt>
                <c:pt idx="2123">
                  <c:v>3308.9589999999998</c:v>
                </c:pt>
                <c:pt idx="2124">
                  <c:v>3729.0349999999999</c:v>
                </c:pt>
                <c:pt idx="2125">
                  <c:v>3919.0279999999998</c:v>
                </c:pt>
                <c:pt idx="2126">
                  <c:v>4388.8549999999996</c:v>
                </c:pt>
                <c:pt idx="2127">
                  <c:v>3483.8560000000002</c:v>
                </c:pt>
                <c:pt idx="2128">
                  <c:v>4028.3470000000002</c:v>
                </c:pt>
                <c:pt idx="2129">
                  <c:v>3831.9740000000002</c:v>
                </c:pt>
                <c:pt idx="2130">
                  <c:v>1956.8789999999999</c:v>
                </c:pt>
                <c:pt idx="2131">
                  <c:v>3671.29</c:v>
                </c:pt>
                <c:pt idx="2132">
                  <c:v>3836.453</c:v>
                </c:pt>
                <c:pt idx="2133">
                  <c:v>4677.2030000000004</c:v>
                </c:pt>
                <c:pt idx="2134">
                  <c:v>4791.8850000000002</c:v>
                </c:pt>
                <c:pt idx="2135">
                  <c:v>5111.9880000000003</c:v>
                </c:pt>
                <c:pt idx="2136">
                  <c:v>4412.7439999999997</c:v>
                </c:pt>
                <c:pt idx="2137">
                  <c:v>4243.87</c:v>
                </c:pt>
                <c:pt idx="2138">
                  <c:v>3439.78</c:v>
                </c:pt>
                <c:pt idx="2139">
                  <c:v>0</c:v>
                </c:pt>
                <c:pt idx="2140">
                  <c:v>0</c:v>
                </c:pt>
                <c:pt idx="2141">
                  <c:v>2613.0439999999999</c:v>
                </c:pt>
                <c:pt idx="2142">
                  <c:v>2109.0650000000001</c:v>
                </c:pt>
                <c:pt idx="2143">
                  <c:v>2024.1769999999999</c:v>
                </c:pt>
                <c:pt idx="2144">
                  <c:v>1730.915</c:v>
                </c:pt>
                <c:pt idx="2145">
                  <c:v>5088.4340000000002</c:v>
                </c:pt>
                <c:pt idx="2146">
                  <c:v>5313.0680000000002</c:v>
                </c:pt>
                <c:pt idx="2147">
                  <c:v>5307.0820000000003</c:v>
                </c:pt>
                <c:pt idx="2148">
                  <c:v>6250.625</c:v>
                </c:pt>
                <c:pt idx="2149">
                  <c:v>8123.9830000000002</c:v>
                </c:pt>
                <c:pt idx="2150">
                  <c:v>4078.6109999999999</c:v>
                </c:pt>
                <c:pt idx="2151">
                  <c:v>2195.904</c:v>
                </c:pt>
                <c:pt idx="2152">
                  <c:v>3466.1509999999998</c:v>
                </c:pt>
                <c:pt idx="2153">
                  <c:v>4605.1890000000003</c:v>
                </c:pt>
                <c:pt idx="2154">
                  <c:v>3643.38</c:v>
                </c:pt>
                <c:pt idx="2155">
                  <c:v>4479.9260000000004</c:v>
                </c:pt>
                <c:pt idx="2156">
                  <c:v>3688.7350000000001</c:v>
                </c:pt>
                <c:pt idx="2157">
                  <c:v>674.87620000000004</c:v>
                </c:pt>
                <c:pt idx="2158">
                  <c:v>677.29639999999995</c:v>
                </c:pt>
                <c:pt idx="2159">
                  <c:v>528.44330000000002</c:v>
                </c:pt>
                <c:pt idx="2160">
                  <c:v>452.34359999999998</c:v>
                </c:pt>
                <c:pt idx="2161">
                  <c:v>565.18970000000002</c:v>
                </c:pt>
                <c:pt idx="2162">
                  <c:v>680.40300000000002</c:v>
                </c:pt>
                <c:pt idx="2163">
                  <c:v>986.93989999999997</c:v>
                </c:pt>
                <c:pt idx="2164">
                  <c:v>1556.5630000000001</c:v>
                </c:pt>
                <c:pt idx="2165">
                  <c:v>2095.5210000000002</c:v>
                </c:pt>
                <c:pt idx="2166">
                  <c:v>2184.25</c:v>
                </c:pt>
                <c:pt idx="2167">
                  <c:v>1553.086</c:v>
                </c:pt>
                <c:pt idx="2168">
                  <c:v>3445.415</c:v>
                </c:pt>
                <c:pt idx="2169">
                  <c:v>3726.4459999999999</c:v>
                </c:pt>
                <c:pt idx="2170">
                  <c:v>1860.135</c:v>
                </c:pt>
                <c:pt idx="2171">
                  <c:v>2082.4479999999999</c:v>
                </c:pt>
                <c:pt idx="2172">
                  <c:v>3335.6550000000002</c:v>
                </c:pt>
                <c:pt idx="2173">
                  <c:v>6607.308</c:v>
                </c:pt>
                <c:pt idx="2174">
                  <c:v>5137.5940000000001</c:v>
                </c:pt>
                <c:pt idx="2175">
                  <c:v>4439.0129999999999</c:v>
                </c:pt>
                <c:pt idx="2176">
                  <c:v>4897.183</c:v>
                </c:pt>
                <c:pt idx="2177">
                  <c:v>4221.357</c:v>
                </c:pt>
                <c:pt idx="2178">
                  <c:v>4402.098</c:v>
                </c:pt>
                <c:pt idx="2179">
                  <c:v>5130.9960000000001</c:v>
                </c:pt>
                <c:pt idx="2180">
                  <c:v>912.40869999999995</c:v>
                </c:pt>
                <c:pt idx="2181">
                  <c:v>1183.174</c:v>
                </c:pt>
                <c:pt idx="2182">
                  <c:v>5183.1480000000001</c:v>
                </c:pt>
                <c:pt idx="2183">
                  <c:v>4020.8049999999998</c:v>
                </c:pt>
                <c:pt idx="2184">
                  <c:v>2436.4810000000002</c:v>
                </c:pt>
                <c:pt idx="2185">
                  <c:v>3523.7820000000002</c:v>
                </c:pt>
                <c:pt idx="2186">
                  <c:v>1255.7650000000001</c:v>
                </c:pt>
                <c:pt idx="2187">
                  <c:v>1961.309</c:v>
                </c:pt>
                <c:pt idx="2188">
                  <c:v>2786.6509999999998</c:v>
                </c:pt>
                <c:pt idx="2189">
                  <c:v>3124.62</c:v>
                </c:pt>
                <c:pt idx="2190">
                  <c:v>1935.0820000000001</c:v>
                </c:pt>
              </c:numCache>
            </c:numRef>
          </c:yVal>
          <c:smooth val="1"/>
          <c:extLst>
            <c:ext xmlns:c16="http://schemas.microsoft.com/office/drawing/2014/chart" uri="{C3380CC4-5D6E-409C-BE32-E72D297353CC}">
              <c16:uniqueId val="{00000000-7BBB-4B39-957E-F076CE3B7D09}"/>
            </c:ext>
          </c:extLst>
        </c:ser>
        <c:ser>
          <c:idx val="0"/>
          <c:order val="1"/>
          <c:tx>
            <c:v>CLP19</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'Comp ECP24 PAP50'!$A$3:$A$2193</c:f>
              <c:numCache>
                <c:formatCode>m/d/yyyy</c:formatCode>
                <c:ptCount val="21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42753</c:v>
                </c:pt>
                <c:pt idx="18">
                  <c:v>42754</c:v>
                </c:pt>
                <c:pt idx="19">
                  <c:v>42755</c:v>
                </c:pt>
                <c:pt idx="20">
                  <c:v>42756</c:v>
                </c:pt>
                <c:pt idx="21">
                  <c:v>42757</c:v>
                </c:pt>
                <c:pt idx="22">
                  <c:v>42758</c:v>
                </c:pt>
                <c:pt idx="23">
                  <c:v>42759</c:v>
                </c:pt>
                <c:pt idx="24">
                  <c:v>42760</c:v>
                </c:pt>
                <c:pt idx="25">
                  <c:v>42761</c:v>
                </c:pt>
                <c:pt idx="26">
                  <c:v>42762</c:v>
                </c:pt>
                <c:pt idx="27">
                  <c:v>42763</c:v>
                </c:pt>
                <c:pt idx="28">
                  <c:v>42764</c:v>
                </c:pt>
                <c:pt idx="29">
                  <c:v>42765</c:v>
                </c:pt>
                <c:pt idx="30">
                  <c:v>42766</c:v>
                </c:pt>
                <c:pt idx="31">
                  <c:v>42767</c:v>
                </c:pt>
                <c:pt idx="32">
                  <c:v>42768</c:v>
                </c:pt>
                <c:pt idx="33">
                  <c:v>42769</c:v>
                </c:pt>
                <c:pt idx="34">
                  <c:v>42770</c:v>
                </c:pt>
                <c:pt idx="35">
                  <c:v>42771</c:v>
                </c:pt>
                <c:pt idx="36">
                  <c:v>42772</c:v>
                </c:pt>
                <c:pt idx="37">
                  <c:v>42773</c:v>
                </c:pt>
                <c:pt idx="38">
                  <c:v>42774</c:v>
                </c:pt>
                <c:pt idx="39">
                  <c:v>42775</c:v>
                </c:pt>
                <c:pt idx="40">
                  <c:v>42776</c:v>
                </c:pt>
                <c:pt idx="41">
                  <c:v>42777</c:v>
                </c:pt>
                <c:pt idx="42">
                  <c:v>42778</c:v>
                </c:pt>
                <c:pt idx="43">
                  <c:v>42779</c:v>
                </c:pt>
                <c:pt idx="44">
                  <c:v>42780</c:v>
                </c:pt>
                <c:pt idx="45">
                  <c:v>42781</c:v>
                </c:pt>
                <c:pt idx="46">
                  <c:v>42782</c:v>
                </c:pt>
                <c:pt idx="47">
                  <c:v>42783</c:v>
                </c:pt>
                <c:pt idx="48">
                  <c:v>42784</c:v>
                </c:pt>
                <c:pt idx="49">
                  <c:v>42785</c:v>
                </c:pt>
                <c:pt idx="50">
                  <c:v>42786</c:v>
                </c:pt>
                <c:pt idx="51">
                  <c:v>42787</c:v>
                </c:pt>
                <c:pt idx="52">
                  <c:v>42788</c:v>
                </c:pt>
                <c:pt idx="53">
                  <c:v>42789</c:v>
                </c:pt>
                <c:pt idx="54">
                  <c:v>42790</c:v>
                </c:pt>
                <c:pt idx="55">
                  <c:v>42791</c:v>
                </c:pt>
                <c:pt idx="56">
                  <c:v>42792</c:v>
                </c:pt>
                <c:pt idx="57">
                  <c:v>42793</c:v>
                </c:pt>
                <c:pt idx="58">
                  <c:v>42794</c:v>
                </c:pt>
                <c:pt idx="59">
                  <c:v>42795</c:v>
                </c:pt>
                <c:pt idx="60">
                  <c:v>42796</c:v>
                </c:pt>
                <c:pt idx="61">
                  <c:v>42797</c:v>
                </c:pt>
                <c:pt idx="62">
                  <c:v>42798</c:v>
                </c:pt>
                <c:pt idx="63">
                  <c:v>42799</c:v>
                </c:pt>
                <c:pt idx="64">
                  <c:v>42800</c:v>
                </c:pt>
                <c:pt idx="65">
                  <c:v>42801</c:v>
                </c:pt>
                <c:pt idx="66">
                  <c:v>42802</c:v>
                </c:pt>
                <c:pt idx="67">
                  <c:v>42803</c:v>
                </c:pt>
                <c:pt idx="68">
                  <c:v>42804</c:v>
                </c:pt>
                <c:pt idx="69">
                  <c:v>42805</c:v>
                </c:pt>
                <c:pt idx="70">
                  <c:v>42806</c:v>
                </c:pt>
                <c:pt idx="71">
                  <c:v>42807</c:v>
                </c:pt>
                <c:pt idx="72">
                  <c:v>42808</c:v>
                </c:pt>
                <c:pt idx="73">
                  <c:v>42809</c:v>
                </c:pt>
                <c:pt idx="74">
                  <c:v>42810</c:v>
                </c:pt>
                <c:pt idx="75">
                  <c:v>42811</c:v>
                </c:pt>
                <c:pt idx="76">
                  <c:v>42812</c:v>
                </c:pt>
                <c:pt idx="77">
                  <c:v>42813</c:v>
                </c:pt>
                <c:pt idx="78">
                  <c:v>42814</c:v>
                </c:pt>
                <c:pt idx="79">
                  <c:v>42815</c:v>
                </c:pt>
                <c:pt idx="80">
                  <c:v>42816</c:v>
                </c:pt>
                <c:pt idx="81">
                  <c:v>42817</c:v>
                </c:pt>
                <c:pt idx="82">
                  <c:v>42818</c:v>
                </c:pt>
                <c:pt idx="83">
                  <c:v>42819</c:v>
                </c:pt>
                <c:pt idx="84">
                  <c:v>42820</c:v>
                </c:pt>
                <c:pt idx="85">
                  <c:v>42821</c:v>
                </c:pt>
                <c:pt idx="86">
                  <c:v>42822</c:v>
                </c:pt>
                <c:pt idx="87">
                  <c:v>42823</c:v>
                </c:pt>
                <c:pt idx="88">
                  <c:v>42824</c:v>
                </c:pt>
                <c:pt idx="89">
                  <c:v>42825</c:v>
                </c:pt>
                <c:pt idx="90">
                  <c:v>42826</c:v>
                </c:pt>
                <c:pt idx="91">
                  <c:v>42827</c:v>
                </c:pt>
                <c:pt idx="92">
                  <c:v>42828</c:v>
                </c:pt>
                <c:pt idx="93">
                  <c:v>42829</c:v>
                </c:pt>
                <c:pt idx="94">
                  <c:v>42830</c:v>
                </c:pt>
                <c:pt idx="95">
                  <c:v>42831</c:v>
                </c:pt>
                <c:pt idx="96">
                  <c:v>42832</c:v>
                </c:pt>
                <c:pt idx="97">
                  <c:v>42833</c:v>
                </c:pt>
                <c:pt idx="98">
                  <c:v>42834</c:v>
                </c:pt>
                <c:pt idx="99">
                  <c:v>42835</c:v>
                </c:pt>
                <c:pt idx="100">
                  <c:v>42836</c:v>
                </c:pt>
                <c:pt idx="101">
                  <c:v>42837</c:v>
                </c:pt>
                <c:pt idx="102">
                  <c:v>42838</c:v>
                </c:pt>
                <c:pt idx="103">
                  <c:v>42839</c:v>
                </c:pt>
                <c:pt idx="104">
                  <c:v>42840</c:v>
                </c:pt>
                <c:pt idx="105">
                  <c:v>42841</c:v>
                </c:pt>
                <c:pt idx="106">
                  <c:v>42842</c:v>
                </c:pt>
                <c:pt idx="107">
                  <c:v>42843</c:v>
                </c:pt>
                <c:pt idx="108">
                  <c:v>42844</c:v>
                </c:pt>
                <c:pt idx="109">
                  <c:v>42845</c:v>
                </c:pt>
                <c:pt idx="110">
                  <c:v>42846</c:v>
                </c:pt>
                <c:pt idx="111">
                  <c:v>42847</c:v>
                </c:pt>
                <c:pt idx="112">
                  <c:v>42848</c:v>
                </c:pt>
                <c:pt idx="113">
                  <c:v>42849</c:v>
                </c:pt>
                <c:pt idx="114">
                  <c:v>42850</c:v>
                </c:pt>
                <c:pt idx="115">
                  <c:v>42851</c:v>
                </c:pt>
                <c:pt idx="116">
                  <c:v>42852</c:v>
                </c:pt>
                <c:pt idx="117">
                  <c:v>42853</c:v>
                </c:pt>
                <c:pt idx="118">
                  <c:v>42854</c:v>
                </c:pt>
                <c:pt idx="119">
                  <c:v>42855</c:v>
                </c:pt>
                <c:pt idx="120">
                  <c:v>42856</c:v>
                </c:pt>
                <c:pt idx="121">
                  <c:v>42857</c:v>
                </c:pt>
                <c:pt idx="122">
                  <c:v>42858</c:v>
                </c:pt>
                <c:pt idx="123">
                  <c:v>42859</c:v>
                </c:pt>
                <c:pt idx="124">
                  <c:v>42860</c:v>
                </c:pt>
                <c:pt idx="125">
                  <c:v>42861</c:v>
                </c:pt>
                <c:pt idx="126">
                  <c:v>42862</c:v>
                </c:pt>
                <c:pt idx="127">
                  <c:v>42863</c:v>
                </c:pt>
                <c:pt idx="128">
                  <c:v>42864</c:v>
                </c:pt>
                <c:pt idx="129">
                  <c:v>42865</c:v>
                </c:pt>
                <c:pt idx="130">
                  <c:v>42866</c:v>
                </c:pt>
                <c:pt idx="131">
                  <c:v>42867</c:v>
                </c:pt>
                <c:pt idx="132">
                  <c:v>42868</c:v>
                </c:pt>
                <c:pt idx="133">
                  <c:v>42869</c:v>
                </c:pt>
                <c:pt idx="134">
                  <c:v>42870</c:v>
                </c:pt>
                <c:pt idx="135">
                  <c:v>42871</c:v>
                </c:pt>
                <c:pt idx="136">
                  <c:v>42872</c:v>
                </c:pt>
                <c:pt idx="137">
                  <c:v>42873</c:v>
                </c:pt>
                <c:pt idx="138">
                  <c:v>42874</c:v>
                </c:pt>
                <c:pt idx="139">
                  <c:v>42875</c:v>
                </c:pt>
                <c:pt idx="140">
                  <c:v>42876</c:v>
                </c:pt>
                <c:pt idx="141">
                  <c:v>42877</c:v>
                </c:pt>
                <c:pt idx="142">
                  <c:v>42878</c:v>
                </c:pt>
                <c:pt idx="143">
                  <c:v>42879</c:v>
                </c:pt>
                <c:pt idx="144">
                  <c:v>42880</c:v>
                </c:pt>
                <c:pt idx="145">
                  <c:v>42881</c:v>
                </c:pt>
                <c:pt idx="146">
                  <c:v>42882</c:v>
                </c:pt>
                <c:pt idx="147">
                  <c:v>42883</c:v>
                </c:pt>
                <c:pt idx="148">
                  <c:v>42884</c:v>
                </c:pt>
                <c:pt idx="149">
                  <c:v>42885</c:v>
                </c:pt>
                <c:pt idx="150">
                  <c:v>42886</c:v>
                </c:pt>
                <c:pt idx="151">
                  <c:v>42887</c:v>
                </c:pt>
                <c:pt idx="152">
                  <c:v>42888</c:v>
                </c:pt>
                <c:pt idx="153">
                  <c:v>42889</c:v>
                </c:pt>
                <c:pt idx="154">
                  <c:v>42890</c:v>
                </c:pt>
                <c:pt idx="155">
                  <c:v>42891</c:v>
                </c:pt>
                <c:pt idx="156">
                  <c:v>42892</c:v>
                </c:pt>
                <c:pt idx="157">
                  <c:v>42893</c:v>
                </c:pt>
                <c:pt idx="158">
                  <c:v>42894</c:v>
                </c:pt>
                <c:pt idx="159">
                  <c:v>42895</c:v>
                </c:pt>
                <c:pt idx="160">
                  <c:v>42896</c:v>
                </c:pt>
                <c:pt idx="161">
                  <c:v>42897</c:v>
                </c:pt>
                <c:pt idx="162">
                  <c:v>42898</c:v>
                </c:pt>
                <c:pt idx="163">
                  <c:v>42899</c:v>
                </c:pt>
                <c:pt idx="164">
                  <c:v>42900</c:v>
                </c:pt>
                <c:pt idx="165">
                  <c:v>42901</c:v>
                </c:pt>
                <c:pt idx="166">
                  <c:v>42902</c:v>
                </c:pt>
                <c:pt idx="167">
                  <c:v>42903</c:v>
                </c:pt>
                <c:pt idx="168">
                  <c:v>42904</c:v>
                </c:pt>
                <c:pt idx="169">
                  <c:v>42905</c:v>
                </c:pt>
                <c:pt idx="170">
                  <c:v>42906</c:v>
                </c:pt>
                <c:pt idx="171">
                  <c:v>42907</c:v>
                </c:pt>
                <c:pt idx="172">
                  <c:v>42908</c:v>
                </c:pt>
                <c:pt idx="173">
                  <c:v>42909</c:v>
                </c:pt>
                <c:pt idx="174">
                  <c:v>42910</c:v>
                </c:pt>
                <c:pt idx="175">
                  <c:v>42911</c:v>
                </c:pt>
                <c:pt idx="176">
                  <c:v>42912</c:v>
                </c:pt>
                <c:pt idx="177">
                  <c:v>42913</c:v>
                </c:pt>
                <c:pt idx="178">
                  <c:v>42914</c:v>
                </c:pt>
                <c:pt idx="179">
                  <c:v>42915</c:v>
                </c:pt>
                <c:pt idx="180">
                  <c:v>42916</c:v>
                </c:pt>
                <c:pt idx="181">
                  <c:v>42917</c:v>
                </c:pt>
                <c:pt idx="182">
                  <c:v>42918</c:v>
                </c:pt>
                <c:pt idx="183">
                  <c:v>42919</c:v>
                </c:pt>
                <c:pt idx="184">
                  <c:v>42920</c:v>
                </c:pt>
                <c:pt idx="185">
                  <c:v>42921</c:v>
                </c:pt>
                <c:pt idx="186">
                  <c:v>42922</c:v>
                </c:pt>
                <c:pt idx="187">
                  <c:v>42923</c:v>
                </c:pt>
                <c:pt idx="188">
                  <c:v>42924</c:v>
                </c:pt>
                <c:pt idx="189">
                  <c:v>42925</c:v>
                </c:pt>
                <c:pt idx="190">
                  <c:v>42926</c:v>
                </c:pt>
                <c:pt idx="191">
                  <c:v>42927</c:v>
                </c:pt>
                <c:pt idx="192">
                  <c:v>42928</c:v>
                </c:pt>
                <c:pt idx="193">
                  <c:v>42929</c:v>
                </c:pt>
                <c:pt idx="194">
                  <c:v>42930</c:v>
                </c:pt>
                <c:pt idx="195">
                  <c:v>42931</c:v>
                </c:pt>
                <c:pt idx="196">
                  <c:v>42932</c:v>
                </c:pt>
                <c:pt idx="197">
                  <c:v>42933</c:v>
                </c:pt>
                <c:pt idx="198">
                  <c:v>42934</c:v>
                </c:pt>
                <c:pt idx="199">
                  <c:v>42935</c:v>
                </c:pt>
                <c:pt idx="200">
                  <c:v>42936</c:v>
                </c:pt>
                <c:pt idx="201">
                  <c:v>42937</c:v>
                </c:pt>
                <c:pt idx="202">
                  <c:v>42938</c:v>
                </c:pt>
                <c:pt idx="203">
                  <c:v>42939</c:v>
                </c:pt>
                <c:pt idx="204">
                  <c:v>42940</c:v>
                </c:pt>
                <c:pt idx="205">
                  <c:v>42941</c:v>
                </c:pt>
                <c:pt idx="206">
                  <c:v>42942</c:v>
                </c:pt>
                <c:pt idx="207">
                  <c:v>42943</c:v>
                </c:pt>
                <c:pt idx="208">
                  <c:v>42944</c:v>
                </c:pt>
                <c:pt idx="209">
                  <c:v>42945</c:v>
                </c:pt>
                <c:pt idx="210">
                  <c:v>42946</c:v>
                </c:pt>
                <c:pt idx="211">
                  <c:v>42947</c:v>
                </c:pt>
                <c:pt idx="212">
                  <c:v>42948</c:v>
                </c:pt>
                <c:pt idx="213">
                  <c:v>42949</c:v>
                </c:pt>
                <c:pt idx="214">
                  <c:v>42950</c:v>
                </c:pt>
                <c:pt idx="215">
                  <c:v>42951</c:v>
                </c:pt>
                <c:pt idx="216">
                  <c:v>42952</c:v>
                </c:pt>
                <c:pt idx="217">
                  <c:v>42953</c:v>
                </c:pt>
                <c:pt idx="218">
                  <c:v>42954</c:v>
                </c:pt>
                <c:pt idx="219">
                  <c:v>42955</c:v>
                </c:pt>
                <c:pt idx="220">
                  <c:v>42956</c:v>
                </c:pt>
                <c:pt idx="221">
                  <c:v>42957</c:v>
                </c:pt>
                <c:pt idx="222">
                  <c:v>42958</c:v>
                </c:pt>
                <c:pt idx="223">
                  <c:v>42959</c:v>
                </c:pt>
                <c:pt idx="224">
                  <c:v>42960</c:v>
                </c:pt>
                <c:pt idx="225">
                  <c:v>42961</c:v>
                </c:pt>
                <c:pt idx="226">
                  <c:v>42962</c:v>
                </c:pt>
                <c:pt idx="227">
                  <c:v>42963</c:v>
                </c:pt>
                <c:pt idx="228">
                  <c:v>42964</c:v>
                </c:pt>
                <c:pt idx="229">
                  <c:v>42965</c:v>
                </c:pt>
                <c:pt idx="230">
                  <c:v>42966</c:v>
                </c:pt>
                <c:pt idx="231">
                  <c:v>42967</c:v>
                </c:pt>
                <c:pt idx="232">
                  <c:v>42968</c:v>
                </c:pt>
                <c:pt idx="233">
                  <c:v>42969</c:v>
                </c:pt>
                <c:pt idx="234">
                  <c:v>42970</c:v>
                </c:pt>
                <c:pt idx="235">
                  <c:v>42971</c:v>
                </c:pt>
                <c:pt idx="236">
                  <c:v>42972</c:v>
                </c:pt>
                <c:pt idx="237">
                  <c:v>42973</c:v>
                </c:pt>
                <c:pt idx="238">
                  <c:v>42974</c:v>
                </c:pt>
                <c:pt idx="239">
                  <c:v>42975</c:v>
                </c:pt>
                <c:pt idx="240">
                  <c:v>42976</c:v>
                </c:pt>
                <c:pt idx="241">
                  <c:v>42977</c:v>
                </c:pt>
                <c:pt idx="242">
                  <c:v>42978</c:v>
                </c:pt>
                <c:pt idx="243">
                  <c:v>42979</c:v>
                </c:pt>
                <c:pt idx="244">
                  <c:v>42980</c:v>
                </c:pt>
                <c:pt idx="245">
                  <c:v>42981</c:v>
                </c:pt>
                <c:pt idx="246">
                  <c:v>42982</c:v>
                </c:pt>
                <c:pt idx="247">
                  <c:v>42983</c:v>
                </c:pt>
                <c:pt idx="248">
                  <c:v>42984</c:v>
                </c:pt>
                <c:pt idx="249">
                  <c:v>42985</c:v>
                </c:pt>
                <c:pt idx="250">
                  <c:v>42986</c:v>
                </c:pt>
                <c:pt idx="251">
                  <c:v>42987</c:v>
                </c:pt>
                <c:pt idx="252">
                  <c:v>42988</c:v>
                </c:pt>
                <c:pt idx="253">
                  <c:v>42989</c:v>
                </c:pt>
                <c:pt idx="254">
                  <c:v>42990</c:v>
                </c:pt>
                <c:pt idx="255">
                  <c:v>42991</c:v>
                </c:pt>
                <c:pt idx="256">
                  <c:v>42992</c:v>
                </c:pt>
                <c:pt idx="257">
                  <c:v>42993</c:v>
                </c:pt>
                <c:pt idx="258">
                  <c:v>42994</c:v>
                </c:pt>
                <c:pt idx="259">
                  <c:v>42995</c:v>
                </c:pt>
                <c:pt idx="260">
                  <c:v>42996</c:v>
                </c:pt>
                <c:pt idx="261">
                  <c:v>42997</c:v>
                </c:pt>
                <c:pt idx="262">
                  <c:v>42998</c:v>
                </c:pt>
                <c:pt idx="263">
                  <c:v>42999</c:v>
                </c:pt>
                <c:pt idx="264">
                  <c:v>43000</c:v>
                </c:pt>
                <c:pt idx="265">
                  <c:v>43001</c:v>
                </c:pt>
                <c:pt idx="266">
                  <c:v>43002</c:v>
                </c:pt>
                <c:pt idx="267">
                  <c:v>43003</c:v>
                </c:pt>
                <c:pt idx="268">
                  <c:v>43004</c:v>
                </c:pt>
                <c:pt idx="269">
                  <c:v>43005</c:v>
                </c:pt>
                <c:pt idx="270">
                  <c:v>43006</c:v>
                </c:pt>
                <c:pt idx="271">
                  <c:v>43007</c:v>
                </c:pt>
                <c:pt idx="272">
                  <c:v>43008</c:v>
                </c:pt>
                <c:pt idx="273">
                  <c:v>43009</c:v>
                </c:pt>
                <c:pt idx="274">
                  <c:v>43010</c:v>
                </c:pt>
                <c:pt idx="275">
                  <c:v>43011</c:v>
                </c:pt>
                <c:pt idx="276">
                  <c:v>43012</c:v>
                </c:pt>
                <c:pt idx="277">
                  <c:v>43013</c:v>
                </c:pt>
                <c:pt idx="278">
                  <c:v>43014</c:v>
                </c:pt>
                <c:pt idx="279">
                  <c:v>43015</c:v>
                </c:pt>
                <c:pt idx="280">
                  <c:v>43016</c:v>
                </c:pt>
                <c:pt idx="281">
                  <c:v>43017</c:v>
                </c:pt>
                <c:pt idx="282">
                  <c:v>43018</c:v>
                </c:pt>
                <c:pt idx="283">
                  <c:v>43019</c:v>
                </c:pt>
                <c:pt idx="284">
                  <c:v>43020</c:v>
                </c:pt>
                <c:pt idx="285">
                  <c:v>43021</c:v>
                </c:pt>
                <c:pt idx="286">
                  <c:v>43022</c:v>
                </c:pt>
                <c:pt idx="287">
                  <c:v>43023</c:v>
                </c:pt>
                <c:pt idx="288">
                  <c:v>43024</c:v>
                </c:pt>
                <c:pt idx="289">
                  <c:v>43025</c:v>
                </c:pt>
                <c:pt idx="290">
                  <c:v>43026</c:v>
                </c:pt>
                <c:pt idx="291">
                  <c:v>43027</c:v>
                </c:pt>
                <c:pt idx="292">
                  <c:v>43028</c:v>
                </c:pt>
                <c:pt idx="293">
                  <c:v>43029</c:v>
                </c:pt>
                <c:pt idx="294">
                  <c:v>43030</c:v>
                </c:pt>
                <c:pt idx="295">
                  <c:v>43031</c:v>
                </c:pt>
                <c:pt idx="296">
                  <c:v>43032</c:v>
                </c:pt>
                <c:pt idx="297">
                  <c:v>43033</c:v>
                </c:pt>
                <c:pt idx="298">
                  <c:v>43034</c:v>
                </c:pt>
                <c:pt idx="299">
                  <c:v>43035</c:v>
                </c:pt>
                <c:pt idx="300">
                  <c:v>43036</c:v>
                </c:pt>
                <c:pt idx="301">
                  <c:v>43037</c:v>
                </c:pt>
                <c:pt idx="302">
                  <c:v>43038</c:v>
                </c:pt>
                <c:pt idx="303">
                  <c:v>43039</c:v>
                </c:pt>
                <c:pt idx="304">
                  <c:v>43040</c:v>
                </c:pt>
                <c:pt idx="305">
                  <c:v>43041</c:v>
                </c:pt>
                <c:pt idx="306">
                  <c:v>43042</c:v>
                </c:pt>
                <c:pt idx="307">
                  <c:v>43043</c:v>
                </c:pt>
                <c:pt idx="308">
                  <c:v>43044</c:v>
                </c:pt>
                <c:pt idx="309">
                  <c:v>43045</c:v>
                </c:pt>
                <c:pt idx="310">
                  <c:v>43046</c:v>
                </c:pt>
                <c:pt idx="311">
                  <c:v>43047</c:v>
                </c:pt>
                <c:pt idx="312">
                  <c:v>43048</c:v>
                </c:pt>
                <c:pt idx="313">
                  <c:v>43049</c:v>
                </c:pt>
                <c:pt idx="314">
                  <c:v>43050</c:v>
                </c:pt>
                <c:pt idx="315">
                  <c:v>43051</c:v>
                </c:pt>
                <c:pt idx="316">
                  <c:v>43052</c:v>
                </c:pt>
                <c:pt idx="317">
                  <c:v>43053</c:v>
                </c:pt>
                <c:pt idx="318">
                  <c:v>43054</c:v>
                </c:pt>
                <c:pt idx="319">
                  <c:v>43055</c:v>
                </c:pt>
                <c:pt idx="320">
                  <c:v>43056</c:v>
                </c:pt>
                <c:pt idx="321">
                  <c:v>43057</c:v>
                </c:pt>
                <c:pt idx="322">
                  <c:v>43058</c:v>
                </c:pt>
                <c:pt idx="323">
                  <c:v>43059</c:v>
                </c:pt>
                <c:pt idx="324">
                  <c:v>43060</c:v>
                </c:pt>
                <c:pt idx="325">
                  <c:v>43061</c:v>
                </c:pt>
                <c:pt idx="326">
                  <c:v>43062</c:v>
                </c:pt>
                <c:pt idx="327">
                  <c:v>43063</c:v>
                </c:pt>
                <c:pt idx="328">
                  <c:v>43064</c:v>
                </c:pt>
                <c:pt idx="329">
                  <c:v>43065</c:v>
                </c:pt>
                <c:pt idx="330">
                  <c:v>43066</c:v>
                </c:pt>
                <c:pt idx="331">
                  <c:v>43067</c:v>
                </c:pt>
                <c:pt idx="332">
                  <c:v>43068</c:v>
                </c:pt>
                <c:pt idx="333">
                  <c:v>43069</c:v>
                </c:pt>
                <c:pt idx="334">
                  <c:v>43070</c:v>
                </c:pt>
                <c:pt idx="335">
                  <c:v>43071</c:v>
                </c:pt>
                <c:pt idx="336">
                  <c:v>43072</c:v>
                </c:pt>
                <c:pt idx="337">
                  <c:v>43073</c:v>
                </c:pt>
                <c:pt idx="338">
                  <c:v>43074</c:v>
                </c:pt>
                <c:pt idx="339">
                  <c:v>43075</c:v>
                </c:pt>
                <c:pt idx="340">
                  <c:v>43076</c:v>
                </c:pt>
                <c:pt idx="341">
                  <c:v>43077</c:v>
                </c:pt>
                <c:pt idx="342">
                  <c:v>43078</c:v>
                </c:pt>
                <c:pt idx="343">
                  <c:v>43079</c:v>
                </c:pt>
                <c:pt idx="344">
                  <c:v>43080</c:v>
                </c:pt>
                <c:pt idx="345">
                  <c:v>43081</c:v>
                </c:pt>
                <c:pt idx="346">
                  <c:v>43082</c:v>
                </c:pt>
                <c:pt idx="347">
                  <c:v>43083</c:v>
                </c:pt>
                <c:pt idx="348">
                  <c:v>43084</c:v>
                </c:pt>
                <c:pt idx="349">
                  <c:v>43085</c:v>
                </c:pt>
                <c:pt idx="350">
                  <c:v>43086</c:v>
                </c:pt>
                <c:pt idx="351">
                  <c:v>43087</c:v>
                </c:pt>
                <c:pt idx="352">
                  <c:v>43088</c:v>
                </c:pt>
                <c:pt idx="353">
                  <c:v>43089</c:v>
                </c:pt>
                <c:pt idx="354">
                  <c:v>43090</c:v>
                </c:pt>
                <c:pt idx="355">
                  <c:v>43091</c:v>
                </c:pt>
                <c:pt idx="356">
                  <c:v>43092</c:v>
                </c:pt>
                <c:pt idx="357">
                  <c:v>43093</c:v>
                </c:pt>
                <c:pt idx="358">
                  <c:v>43094</c:v>
                </c:pt>
                <c:pt idx="359">
                  <c:v>43095</c:v>
                </c:pt>
                <c:pt idx="360">
                  <c:v>43096</c:v>
                </c:pt>
                <c:pt idx="361">
                  <c:v>43097</c:v>
                </c:pt>
                <c:pt idx="362">
                  <c:v>43098</c:v>
                </c:pt>
                <c:pt idx="363">
                  <c:v>43099</c:v>
                </c:pt>
                <c:pt idx="364">
                  <c:v>43100</c:v>
                </c:pt>
                <c:pt idx="365">
                  <c:v>43101</c:v>
                </c:pt>
                <c:pt idx="366">
                  <c:v>43102</c:v>
                </c:pt>
                <c:pt idx="367">
                  <c:v>43103</c:v>
                </c:pt>
                <c:pt idx="368">
                  <c:v>43104</c:v>
                </c:pt>
                <c:pt idx="369">
                  <c:v>43105</c:v>
                </c:pt>
                <c:pt idx="370">
                  <c:v>43106</c:v>
                </c:pt>
                <c:pt idx="371">
                  <c:v>43107</c:v>
                </c:pt>
                <c:pt idx="372">
                  <c:v>43108</c:v>
                </c:pt>
                <c:pt idx="373">
                  <c:v>43109</c:v>
                </c:pt>
                <c:pt idx="374">
                  <c:v>43110</c:v>
                </c:pt>
                <c:pt idx="375">
                  <c:v>43111</c:v>
                </c:pt>
                <c:pt idx="376">
                  <c:v>43112</c:v>
                </c:pt>
                <c:pt idx="377">
                  <c:v>43113</c:v>
                </c:pt>
                <c:pt idx="378">
                  <c:v>43114</c:v>
                </c:pt>
                <c:pt idx="379">
                  <c:v>43115</c:v>
                </c:pt>
                <c:pt idx="380">
                  <c:v>43116</c:v>
                </c:pt>
                <c:pt idx="381">
                  <c:v>43117</c:v>
                </c:pt>
                <c:pt idx="382">
                  <c:v>43118</c:v>
                </c:pt>
                <c:pt idx="383">
                  <c:v>43119</c:v>
                </c:pt>
                <c:pt idx="384">
                  <c:v>43120</c:v>
                </c:pt>
                <c:pt idx="385">
                  <c:v>43121</c:v>
                </c:pt>
                <c:pt idx="386">
                  <c:v>43122</c:v>
                </c:pt>
                <c:pt idx="387">
                  <c:v>43123</c:v>
                </c:pt>
                <c:pt idx="388">
                  <c:v>43124</c:v>
                </c:pt>
                <c:pt idx="389">
                  <c:v>43125</c:v>
                </c:pt>
                <c:pt idx="390">
                  <c:v>43126</c:v>
                </c:pt>
                <c:pt idx="391">
                  <c:v>43127</c:v>
                </c:pt>
                <c:pt idx="392">
                  <c:v>43128</c:v>
                </c:pt>
                <c:pt idx="393">
                  <c:v>43129</c:v>
                </c:pt>
                <c:pt idx="394">
                  <c:v>43130</c:v>
                </c:pt>
                <c:pt idx="395">
                  <c:v>43131</c:v>
                </c:pt>
                <c:pt idx="396">
                  <c:v>43132</c:v>
                </c:pt>
                <c:pt idx="397">
                  <c:v>43133</c:v>
                </c:pt>
                <c:pt idx="398">
                  <c:v>43134</c:v>
                </c:pt>
                <c:pt idx="399">
                  <c:v>43135</c:v>
                </c:pt>
                <c:pt idx="400">
                  <c:v>43136</c:v>
                </c:pt>
                <c:pt idx="401">
                  <c:v>43137</c:v>
                </c:pt>
                <c:pt idx="402">
                  <c:v>43138</c:v>
                </c:pt>
                <c:pt idx="403">
                  <c:v>43139</c:v>
                </c:pt>
                <c:pt idx="404">
                  <c:v>43140</c:v>
                </c:pt>
                <c:pt idx="405">
                  <c:v>43141</c:v>
                </c:pt>
                <c:pt idx="406">
                  <c:v>43142</c:v>
                </c:pt>
                <c:pt idx="407">
                  <c:v>43143</c:v>
                </c:pt>
                <c:pt idx="408">
                  <c:v>43144</c:v>
                </c:pt>
                <c:pt idx="409">
                  <c:v>43145</c:v>
                </c:pt>
                <c:pt idx="410">
                  <c:v>43146</c:v>
                </c:pt>
                <c:pt idx="411">
                  <c:v>43147</c:v>
                </c:pt>
                <c:pt idx="412">
                  <c:v>43148</c:v>
                </c:pt>
                <c:pt idx="413">
                  <c:v>43149</c:v>
                </c:pt>
                <c:pt idx="414">
                  <c:v>43150</c:v>
                </c:pt>
                <c:pt idx="415">
                  <c:v>43151</c:v>
                </c:pt>
                <c:pt idx="416">
                  <c:v>43152</c:v>
                </c:pt>
                <c:pt idx="417">
                  <c:v>43153</c:v>
                </c:pt>
                <c:pt idx="418">
                  <c:v>43154</c:v>
                </c:pt>
                <c:pt idx="419">
                  <c:v>43155</c:v>
                </c:pt>
                <c:pt idx="420">
                  <c:v>43156</c:v>
                </c:pt>
                <c:pt idx="421">
                  <c:v>43157</c:v>
                </c:pt>
                <c:pt idx="422">
                  <c:v>43158</c:v>
                </c:pt>
                <c:pt idx="423">
                  <c:v>43159</c:v>
                </c:pt>
                <c:pt idx="424">
                  <c:v>43160</c:v>
                </c:pt>
                <c:pt idx="425">
                  <c:v>43161</c:v>
                </c:pt>
                <c:pt idx="426">
                  <c:v>43162</c:v>
                </c:pt>
                <c:pt idx="427">
                  <c:v>43163</c:v>
                </c:pt>
                <c:pt idx="428">
                  <c:v>43164</c:v>
                </c:pt>
                <c:pt idx="429">
                  <c:v>43165</c:v>
                </c:pt>
                <c:pt idx="430">
                  <c:v>43166</c:v>
                </c:pt>
                <c:pt idx="431">
                  <c:v>43167</c:v>
                </c:pt>
                <c:pt idx="432">
                  <c:v>43168</c:v>
                </c:pt>
                <c:pt idx="433">
                  <c:v>43169</c:v>
                </c:pt>
                <c:pt idx="434">
                  <c:v>43170</c:v>
                </c:pt>
                <c:pt idx="435">
                  <c:v>43171</c:v>
                </c:pt>
                <c:pt idx="436">
                  <c:v>43172</c:v>
                </c:pt>
                <c:pt idx="437">
                  <c:v>43173</c:v>
                </c:pt>
                <c:pt idx="438">
                  <c:v>43174</c:v>
                </c:pt>
                <c:pt idx="439">
                  <c:v>43175</c:v>
                </c:pt>
                <c:pt idx="440">
                  <c:v>43176</c:v>
                </c:pt>
                <c:pt idx="441">
                  <c:v>43177</c:v>
                </c:pt>
                <c:pt idx="442">
                  <c:v>43178</c:v>
                </c:pt>
                <c:pt idx="443">
                  <c:v>43179</c:v>
                </c:pt>
                <c:pt idx="444">
                  <c:v>43180</c:v>
                </c:pt>
                <c:pt idx="445">
                  <c:v>43181</c:v>
                </c:pt>
                <c:pt idx="446">
                  <c:v>43182</c:v>
                </c:pt>
                <c:pt idx="447">
                  <c:v>43183</c:v>
                </c:pt>
                <c:pt idx="448">
                  <c:v>43184</c:v>
                </c:pt>
                <c:pt idx="449">
                  <c:v>43185</c:v>
                </c:pt>
                <c:pt idx="450">
                  <c:v>43186</c:v>
                </c:pt>
                <c:pt idx="451">
                  <c:v>43187</c:v>
                </c:pt>
                <c:pt idx="452">
                  <c:v>43188</c:v>
                </c:pt>
                <c:pt idx="453">
                  <c:v>43189</c:v>
                </c:pt>
                <c:pt idx="454">
                  <c:v>43190</c:v>
                </c:pt>
                <c:pt idx="455">
                  <c:v>43191</c:v>
                </c:pt>
                <c:pt idx="456">
                  <c:v>43192</c:v>
                </c:pt>
                <c:pt idx="457">
                  <c:v>43193</c:v>
                </c:pt>
                <c:pt idx="458">
                  <c:v>43194</c:v>
                </c:pt>
                <c:pt idx="459">
                  <c:v>43195</c:v>
                </c:pt>
                <c:pt idx="460">
                  <c:v>43196</c:v>
                </c:pt>
                <c:pt idx="461">
                  <c:v>43197</c:v>
                </c:pt>
                <c:pt idx="462">
                  <c:v>43198</c:v>
                </c:pt>
                <c:pt idx="463">
                  <c:v>43199</c:v>
                </c:pt>
                <c:pt idx="464">
                  <c:v>43200</c:v>
                </c:pt>
                <c:pt idx="465">
                  <c:v>43201</c:v>
                </c:pt>
                <c:pt idx="466">
                  <c:v>43202</c:v>
                </c:pt>
                <c:pt idx="467">
                  <c:v>43203</c:v>
                </c:pt>
                <c:pt idx="468">
                  <c:v>43204</c:v>
                </c:pt>
                <c:pt idx="469">
                  <c:v>43205</c:v>
                </c:pt>
                <c:pt idx="470">
                  <c:v>43206</c:v>
                </c:pt>
                <c:pt idx="471">
                  <c:v>43207</c:v>
                </c:pt>
                <c:pt idx="472">
                  <c:v>43208</c:v>
                </c:pt>
                <c:pt idx="473">
                  <c:v>43209</c:v>
                </c:pt>
                <c:pt idx="474">
                  <c:v>43210</c:v>
                </c:pt>
                <c:pt idx="475">
                  <c:v>43211</c:v>
                </c:pt>
                <c:pt idx="476">
                  <c:v>43212</c:v>
                </c:pt>
                <c:pt idx="477">
                  <c:v>43213</c:v>
                </c:pt>
                <c:pt idx="478">
                  <c:v>43214</c:v>
                </c:pt>
                <c:pt idx="479">
                  <c:v>43215</c:v>
                </c:pt>
                <c:pt idx="480">
                  <c:v>43216</c:v>
                </c:pt>
                <c:pt idx="481">
                  <c:v>43217</c:v>
                </c:pt>
                <c:pt idx="482">
                  <c:v>43218</c:v>
                </c:pt>
                <c:pt idx="483">
                  <c:v>43219</c:v>
                </c:pt>
                <c:pt idx="484">
                  <c:v>43220</c:v>
                </c:pt>
                <c:pt idx="485">
                  <c:v>43221</c:v>
                </c:pt>
                <c:pt idx="486">
                  <c:v>43222</c:v>
                </c:pt>
                <c:pt idx="487">
                  <c:v>43223</c:v>
                </c:pt>
                <c:pt idx="488">
                  <c:v>43224</c:v>
                </c:pt>
                <c:pt idx="489">
                  <c:v>43225</c:v>
                </c:pt>
                <c:pt idx="490">
                  <c:v>43226</c:v>
                </c:pt>
                <c:pt idx="491">
                  <c:v>43227</c:v>
                </c:pt>
                <c:pt idx="492">
                  <c:v>43228</c:v>
                </c:pt>
                <c:pt idx="493">
                  <c:v>43229</c:v>
                </c:pt>
                <c:pt idx="494">
                  <c:v>43230</c:v>
                </c:pt>
                <c:pt idx="495">
                  <c:v>43231</c:v>
                </c:pt>
                <c:pt idx="496">
                  <c:v>43232</c:v>
                </c:pt>
                <c:pt idx="497">
                  <c:v>43233</c:v>
                </c:pt>
                <c:pt idx="498">
                  <c:v>43234</c:v>
                </c:pt>
                <c:pt idx="499">
                  <c:v>43235</c:v>
                </c:pt>
                <c:pt idx="500">
                  <c:v>43236</c:v>
                </c:pt>
                <c:pt idx="501">
                  <c:v>43237</c:v>
                </c:pt>
                <c:pt idx="502">
                  <c:v>43238</c:v>
                </c:pt>
                <c:pt idx="503">
                  <c:v>43239</c:v>
                </c:pt>
                <c:pt idx="504">
                  <c:v>43240</c:v>
                </c:pt>
                <c:pt idx="505">
                  <c:v>43241</c:v>
                </c:pt>
                <c:pt idx="506">
                  <c:v>43242</c:v>
                </c:pt>
                <c:pt idx="507">
                  <c:v>43243</c:v>
                </c:pt>
                <c:pt idx="508">
                  <c:v>43244</c:v>
                </c:pt>
                <c:pt idx="509">
                  <c:v>43245</c:v>
                </c:pt>
                <c:pt idx="510">
                  <c:v>43246</c:v>
                </c:pt>
                <c:pt idx="511">
                  <c:v>43247</c:v>
                </c:pt>
                <c:pt idx="512">
                  <c:v>43248</c:v>
                </c:pt>
                <c:pt idx="513">
                  <c:v>43249</c:v>
                </c:pt>
                <c:pt idx="514">
                  <c:v>43250</c:v>
                </c:pt>
                <c:pt idx="515">
                  <c:v>43251</c:v>
                </c:pt>
                <c:pt idx="516">
                  <c:v>43252</c:v>
                </c:pt>
                <c:pt idx="517">
                  <c:v>43253</c:v>
                </c:pt>
                <c:pt idx="518">
                  <c:v>43254</c:v>
                </c:pt>
                <c:pt idx="519">
                  <c:v>43255</c:v>
                </c:pt>
                <c:pt idx="520">
                  <c:v>43256</c:v>
                </c:pt>
                <c:pt idx="521">
                  <c:v>43257</c:v>
                </c:pt>
                <c:pt idx="522">
                  <c:v>43258</c:v>
                </c:pt>
                <c:pt idx="523">
                  <c:v>43259</c:v>
                </c:pt>
                <c:pt idx="524">
                  <c:v>43260</c:v>
                </c:pt>
                <c:pt idx="525">
                  <c:v>43261</c:v>
                </c:pt>
                <c:pt idx="526">
                  <c:v>43262</c:v>
                </c:pt>
                <c:pt idx="527">
                  <c:v>43263</c:v>
                </c:pt>
                <c:pt idx="528">
                  <c:v>43264</c:v>
                </c:pt>
                <c:pt idx="529">
                  <c:v>43265</c:v>
                </c:pt>
                <c:pt idx="530">
                  <c:v>43266</c:v>
                </c:pt>
                <c:pt idx="531">
                  <c:v>43267</c:v>
                </c:pt>
                <c:pt idx="532">
                  <c:v>43268</c:v>
                </c:pt>
                <c:pt idx="533">
                  <c:v>43269</c:v>
                </c:pt>
                <c:pt idx="534">
                  <c:v>43270</c:v>
                </c:pt>
                <c:pt idx="535">
                  <c:v>43271</c:v>
                </c:pt>
                <c:pt idx="536">
                  <c:v>43272</c:v>
                </c:pt>
                <c:pt idx="537">
                  <c:v>43273</c:v>
                </c:pt>
                <c:pt idx="538">
                  <c:v>43274</c:v>
                </c:pt>
                <c:pt idx="539">
                  <c:v>43275</c:v>
                </c:pt>
                <c:pt idx="540">
                  <c:v>43276</c:v>
                </c:pt>
                <c:pt idx="541">
                  <c:v>43277</c:v>
                </c:pt>
                <c:pt idx="542">
                  <c:v>43278</c:v>
                </c:pt>
                <c:pt idx="543">
                  <c:v>43279</c:v>
                </c:pt>
                <c:pt idx="544">
                  <c:v>43280</c:v>
                </c:pt>
                <c:pt idx="545">
                  <c:v>43281</c:v>
                </c:pt>
                <c:pt idx="546">
                  <c:v>43282</c:v>
                </c:pt>
                <c:pt idx="547">
                  <c:v>43283</c:v>
                </c:pt>
                <c:pt idx="548">
                  <c:v>43284</c:v>
                </c:pt>
                <c:pt idx="549">
                  <c:v>43285</c:v>
                </c:pt>
                <c:pt idx="550">
                  <c:v>43286</c:v>
                </c:pt>
                <c:pt idx="551">
                  <c:v>43287</c:v>
                </c:pt>
                <c:pt idx="552">
                  <c:v>43288</c:v>
                </c:pt>
                <c:pt idx="553">
                  <c:v>43289</c:v>
                </c:pt>
                <c:pt idx="554">
                  <c:v>43290</c:v>
                </c:pt>
                <c:pt idx="555">
                  <c:v>43291</c:v>
                </c:pt>
                <c:pt idx="556">
                  <c:v>43292</c:v>
                </c:pt>
                <c:pt idx="557">
                  <c:v>43293</c:v>
                </c:pt>
                <c:pt idx="558">
                  <c:v>43294</c:v>
                </c:pt>
                <c:pt idx="559">
                  <c:v>43295</c:v>
                </c:pt>
                <c:pt idx="560">
                  <c:v>43296</c:v>
                </c:pt>
                <c:pt idx="561">
                  <c:v>43297</c:v>
                </c:pt>
                <c:pt idx="562">
                  <c:v>43298</c:v>
                </c:pt>
                <c:pt idx="563">
                  <c:v>43299</c:v>
                </c:pt>
                <c:pt idx="564">
                  <c:v>43300</c:v>
                </c:pt>
                <c:pt idx="565">
                  <c:v>43301</c:v>
                </c:pt>
                <c:pt idx="566">
                  <c:v>43302</c:v>
                </c:pt>
                <c:pt idx="567">
                  <c:v>43303</c:v>
                </c:pt>
                <c:pt idx="568">
                  <c:v>43304</c:v>
                </c:pt>
                <c:pt idx="569">
                  <c:v>43305</c:v>
                </c:pt>
                <c:pt idx="570">
                  <c:v>43306</c:v>
                </c:pt>
                <c:pt idx="571">
                  <c:v>43307</c:v>
                </c:pt>
                <c:pt idx="572">
                  <c:v>43308</c:v>
                </c:pt>
                <c:pt idx="573">
                  <c:v>43309</c:v>
                </c:pt>
                <c:pt idx="574">
                  <c:v>43310</c:v>
                </c:pt>
                <c:pt idx="575">
                  <c:v>43311</c:v>
                </c:pt>
                <c:pt idx="576">
                  <c:v>43312</c:v>
                </c:pt>
                <c:pt idx="577">
                  <c:v>43313</c:v>
                </c:pt>
                <c:pt idx="578">
                  <c:v>43314</c:v>
                </c:pt>
                <c:pt idx="579">
                  <c:v>43315</c:v>
                </c:pt>
                <c:pt idx="580">
                  <c:v>43316</c:v>
                </c:pt>
                <c:pt idx="581">
                  <c:v>43317</c:v>
                </c:pt>
                <c:pt idx="582">
                  <c:v>43318</c:v>
                </c:pt>
                <c:pt idx="583">
                  <c:v>43319</c:v>
                </c:pt>
                <c:pt idx="584">
                  <c:v>43320</c:v>
                </c:pt>
                <c:pt idx="585">
                  <c:v>43321</c:v>
                </c:pt>
                <c:pt idx="586">
                  <c:v>43322</c:v>
                </c:pt>
                <c:pt idx="587">
                  <c:v>43323</c:v>
                </c:pt>
                <c:pt idx="588">
                  <c:v>43324</c:v>
                </c:pt>
                <c:pt idx="589">
                  <c:v>43325</c:v>
                </c:pt>
                <c:pt idx="590">
                  <c:v>43326</c:v>
                </c:pt>
                <c:pt idx="591">
                  <c:v>43327</c:v>
                </c:pt>
                <c:pt idx="592">
                  <c:v>43328</c:v>
                </c:pt>
                <c:pt idx="593">
                  <c:v>43329</c:v>
                </c:pt>
                <c:pt idx="594">
                  <c:v>43330</c:v>
                </c:pt>
                <c:pt idx="595">
                  <c:v>43331</c:v>
                </c:pt>
                <c:pt idx="596">
                  <c:v>43332</c:v>
                </c:pt>
                <c:pt idx="597">
                  <c:v>43333</c:v>
                </c:pt>
                <c:pt idx="598">
                  <c:v>43334</c:v>
                </c:pt>
                <c:pt idx="599">
                  <c:v>43335</c:v>
                </c:pt>
                <c:pt idx="600">
                  <c:v>43336</c:v>
                </c:pt>
                <c:pt idx="601">
                  <c:v>43337</c:v>
                </c:pt>
                <c:pt idx="602">
                  <c:v>43338</c:v>
                </c:pt>
                <c:pt idx="603">
                  <c:v>43339</c:v>
                </c:pt>
                <c:pt idx="604">
                  <c:v>43340</c:v>
                </c:pt>
                <c:pt idx="605">
                  <c:v>43341</c:v>
                </c:pt>
                <c:pt idx="606">
                  <c:v>43342</c:v>
                </c:pt>
                <c:pt idx="607">
                  <c:v>43343</c:v>
                </c:pt>
                <c:pt idx="608">
                  <c:v>43344</c:v>
                </c:pt>
                <c:pt idx="609">
                  <c:v>43345</c:v>
                </c:pt>
                <c:pt idx="610">
                  <c:v>43346</c:v>
                </c:pt>
                <c:pt idx="611">
                  <c:v>43347</c:v>
                </c:pt>
                <c:pt idx="612">
                  <c:v>43348</c:v>
                </c:pt>
                <c:pt idx="613">
                  <c:v>43349</c:v>
                </c:pt>
                <c:pt idx="614">
                  <c:v>43350</c:v>
                </c:pt>
                <c:pt idx="615">
                  <c:v>43351</c:v>
                </c:pt>
                <c:pt idx="616">
                  <c:v>43352</c:v>
                </c:pt>
                <c:pt idx="617">
                  <c:v>43353</c:v>
                </c:pt>
                <c:pt idx="618">
                  <c:v>43354</c:v>
                </c:pt>
                <c:pt idx="619">
                  <c:v>43355</c:v>
                </c:pt>
                <c:pt idx="620">
                  <c:v>43356</c:v>
                </c:pt>
                <c:pt idx="621">
                  <c:v>43357</c:v>
                </c:pt>
                <c:pt idx="622">
                  <c:v>43358</c:v>
                </c:pt>
                <c:pt idx="623">
                  <c:v>43359</c:v>
                </c:pt>
                <c:pt idx="624">
                  <c:v>43360</c:v>
                </c:pt>
                <c:pt idx="625">
                  <c:v>43361</c:v>
                </c:pt>
                <c:pt idx="626">
                  <c:v>43362</c:v>
                </c:pt>
                <c:pt idx="627">
                  <c:v>43363</c:v>
                </c:pt>
                <c:pt idx="628">
                  <c:v>43364</c:v>
                </c:pt>
                <c:pt idx="629">
                  <c:v>43365</c:v>
                </c:pt>
                <c:pt idx="630">
                  <c:v>43366</c:v>
                </c:pt>
                <c:pt idx="631">
                  <c:v>43367</c:v>
                </c:pt>
                <c:pt idx="632">
                  <c:v>43368</c:v>
                </c:pt>
                <c:pt idx="633">
                  <c:v>43369</c:v>
                </c:pt>
                <c:pt idx="634">
                  <c:v>43370</c:v>
                </c:pt>
                <c:pt idx="635">
                  <c:v>43371</c:v>
                </c:pt>
                <c:pt idx="636">
                  <c:v>43372</c:v>
                </c:pt>
                <c:pt idx="637">
                  <c:v>43373</c:v>
                </c:pt>
                <c:pt idx="638">
                  <c:v>43374</c:v>
                </c:pt>
                <c:pt idx="639">
                  <c:v>43375</c:v>
                </c:pt>
                <c:pt idx="640">
                  <c:v>43376</c:v>
                </c:pt>
                <c:pt idx="641">
                  <c:v>43377</c:v>
                </c:pt>
                <c:pt idx="642">
                  <c:v>43378</c:v>
                </c:pt>
                <c:pt idx="643">
                  <c:v>43379</c:v>
                </c:pt>
                <c:pt idx="644">
                  <c:v>43380</c:v>
                </c:pt>
                <c:pt idx="645">
                  <c:v>43381</c:v>
                </c:pt>
                <c:pt idx="646">
                  <c:v>43382</c:v>
                </c:pt>
                <c:pt idx="647">
                  <c:v>43383</c:v>
                </c:pt>
                <c:pt idx="648">
                  <c:v>43384</c:v>
                </c:pt>
                <c:pt idx="649">
                  <c:v>43385</c:v>
                </c:pt>
                <c:pt idx="650">
                  <c:v>43386</c:v>
                </c:pt>
                <c:pt idx="651">
                  <c:v>43387</c:v>
                </c:pt>
                <c:pt idx="652">
                  <c:v>43388</c:v>
                </c:pt>
                <c:pt idx="653">
                  <c:v>43389</c:v>
                </c:pt>
                <c:pt idx="654">
                  <c:v>43390</c:v>
                </c:pt>
                <c:pt idx="655">
                  <c:v>43391</c:v>
                </c:pt>
                <c:pt idx="656">
                  <c:v>43392</c:v>
                </c:pt>
                <c:pt idx="657">
                  <c:v>43393</c:v>
                </c:pt>
                <c:pt idx="658">
                  <c:v>43394</c:v>
                </c:pt>
                <c:pt idx="659">
                  <c:v>43395</c:v>
                </c:pt>
                <c:pt idx="660">
                  <c:v>43396</c:v>
                </c:pt>
                <c:pt idx="661">
                  <c:v>43397</c:v>
                </c:pt>
                <c:pt idx="662">
                  <c:v>43398</c:v>
                </c:pt>
                <c:pt idx="663">
                  <c:v>43399</c:v>
                </c:pt>
                <c:pt idx="664">
                  <c:v>43400</c:v>
                </c:pt>
                <c:pt idx="665">
                  <c:v>43401</c:v>
                </c:pt>
                <c:pt idx="666">
                  <c:v>43402</c:v>
                </c:pt>
                <c:pt idx="667">
                  <c:v>43403</c:v>
                </c:pt>
                <c:pt idx="668">
                  <c:v>43404</c:v>
                </c:pt>
                <c:pt idx="669">
                  <c:v>43405</c:v>
                </c:pt>
                <c:pt idx="670">
                  <c:v>43406</c:v>
                </c:pt>
                <c:pt idx="671">
                  <c:v>43407</c:v>
                </c:pt>
                <c:pt idx="672">
                  <c:v>43408</c:v>
                </c:pt>
                <c:pt idx="673">
                  <c:v>43409</c:v>
                </c:pt>
                <c:pt idx="674">
                  <c:v>43410</c:v>
                </c:pt>
                <c:pt idx="675">
                  <c:v>43411</c:v>
                </c:pt>
                <c:pt idx="676">
                  <c:v>43412</c:v>
                </c:pt>
                <c:pt idx="677">
                  <c:v>43413</c:v>
                </c:pt>
                <c:pt idx="678">
                  <c:v>43414</c:v>
                </c:pt>
                <c:pt idx="679">
                  <c:v>43415</c:v>
                </c:pt>
                <c:pt idx="680">
                  <c:v>43416</c:v>
                </c:pt>
                <c:pt idx="681">
                  <c:v>43417</c:v>
                </c:pt>
                <c:pt idx="682">
                  <c:v>43418</c:v>
                </c:pt>
                <c:pt idx="683">
                  <c:v>43419</c:v>
                </c:pt>
                <c:pt idx="684">
                  <c:v>43420</c:v>
                </c:pt>
                <c:pt idx="685">
                  <c:v>43421</c:v>
                </c:pt>
                <c:pt idx="686">
                  <c:v>43422</c:v>
                </c:pt>
                <c:pt idx="687">
                  <c:v>43423</c:v>
                </c:pt>
                <c:pt idx="688">
                  <c:v>43424</c:v>
                </c:pt>
                <c:pt idx="689">
                  <c:v>43425</c:v>
                </c:pt>
                <c:pt idx="690">
                  <c:v>43426</c:v>
                </c:pt>
                <c:pt idx="691">
                  <c:v>43427</c:v>
                </c:pt>
                <c:pt idx="692">
                  <c:v>43428</c:v>
                </c:pt>
                <c:pt idx="693">
                  <c:v>43429</c:v>
                </c:pt>
                <c:pt idx="694">
                  <c:v>43430</c:v>
                </c:pt>
                <c:pt idx="695">
                  <c:v>43431</c:v>
                </c:pt>
                <c:pt idx="696">
                  <c:v>43432</c:v>
                </c:pt>
                <c:pt idx="697">
                  <c:v>43433</c:v>
                </c:pt>
                <c:pt idx="698">
                  <c:v>43434</c:v>
                </c:pt>
                <c:pt idx="699">
                  <c:v>43435</c:v>
                </c:pt>
                <c:pt idx="700">
                  <c:v>43436</c:v>
                </c:pt>
                <c:pt idx="701">
                  <c:v>43437</c:v>
                </c:pt>
                <c:pt idx="702">
                  <c:v>43438</c:v>
                </c:pt>
                <c:pt idx="703">
                  <c:v>43439</c:v>
                </c:pt>
                <c:pt idx="704">
                  <c:v>43440</c:v>
                </c:pt>
                <c:pt idx="705">
                  <c:v>43441</c:v>
                </c:pt>
                <c:pt idx="706">
                  <c:v>43442</c:v>
                </c:pt>
                <c:pt idx="707">
                  <c:v>43443</c:v>
                </c:pt>
                <c:pt idx="708">
                  <c:v>43444</c:v>
                </c:pt>
                <c:pt idx="709">
                  <c:v>43445</c:v>
                </c:pt>
                <c:pt idx="710">
                  <c:v>43446</c:v>
                </c:pt>
                <c:pt idx="711">
                  <c:v>43447</c:v>
                </c:pt>
                <c:pt idx="712">
                  <c:v>43448</c:v>
                </c:pt>
                <c:pt idx="713">
                  <c:v>43449</c:v>
                </c:pt>
                <c:pt idx="714">
                  <c:v>43450</c:v>
                </c:pt>
                <c:pt idx="715">
                  <c:v>43451</c:v>
                </c:pt>
                <c:pt idx="716">
                  <c:v>43452</c:v>
                </c:pt>
                <c:pt idx="717">
                  <c:v>43453</c:v>
                </c:pt>
                <c:pt idx="718">
                  <c:v>43454</c:v>
                </c:pt>
                <c:pt idx="719">
                  <c:v>43455</c:v>
                </c:pt>
                <c:pt idx="720">
                  <c:v>43456</c:v>
                </c:pt>
                <c:pt idx="721">
                  <c:v>43457</c:v>
                </c:pt>
                <c:pt idx="722">
                  <c:v>43458</c:v>
                </c:pt>
                <c:pt idx="723">
                  <c:v>43459</c:v>
                </c:pt>
                <c:pt idx="724">
                  <c:v>43460</c:v>
                </c:pt>
                <c:pt idx="725">
                  <c:v>43461</c:v>
                </c:pt>
                <c:pt idx="726">
                  <c:v>43462</c:v>
                </c:pt>
                <c:pt idx="727">
                  <c:v>43463</c:v>
                </c:pt>
                <c:pt idx="728">
                  <c:v>43464</c:v>
                </c:pt>
                <c:pt idx="729">
                  <c:v>43465</c:v>
                </c:pt>
                <c:pt idx="730">
                  <c:v>43466</c:v>
                </c:pt>
                <c:pt idx="731">
                  <c:v>43467</c:v>
                </c:pt>
                <c:pt idx="732">
                  <c:v>43468</c:v>
                </c:pt>
                <c:pt idx="733">
                  <c:v>43469</c:v>
                </c:pt>
                <c:pt idx="734">
                  <c:v>43470</c:v>
                </c:pt>
                <c:pt idx="735">
                  <c:v>43471</c:v>
                </c:pt>
                <c:pt idx="736">
                  <c:v>43472</c:v>
                </c:pt>
                <c:pt idx="737">
                  <c:v>43473</c:v>
                </c:pt>
                <c:pt idx="738">
                  <c:v>43474</c:v>
                </c:pt>
                <c:pt idx="739">
                  <c:v>43475</c:v>
                </c:pt>
                <c:pt idx="740">
                  <c:v>43476</c:v>
                </c:pt>
                <c:pt idx="741">
                  <c:v>43477</c:v>
                </c:pt>
                <c:pt idx="742">
                  <c:v>43478</c:v>
                </c:pt>
                <c:pt idx="743">
                  <c:v>43479</c:v>
                </c:pt>
                <c:pt idx="744">
                  <c:v>43480</c:v>
                </c:pt>
                <c:pt idx="745">
                  <c:v>43481</c:v>
                </c:pt>
                <c:pt idx="746">
                  <c:v>43482</c:v>
                </c:pt>
                <c:pt idx="747">
                  <c:v>43483</c:v>
                </c:pt>
                <c:pt idx="748">
                  <c:v>43484</c:v>
                </c:pt>
                <c:pt idx="749">
                  <c:v>43485</c:v>
                </c:pt>
                <c:pt idx="750">
                  <c:v>43486</c:v>
                </c:pt>
                <c:pt idx="751">
                  <c:v>43487</c:v>
                </c:pt>
                <c:pt idx="752">
                  <c:v>43488</c:v>
                </c:pt>
                <c:pt idx="753">
                  <c:v>43489</c:v>
                </c:pt>
                <c:pt idx="754">
                  <c:v>43490</c:v>
                </c:pt>
                <c:pt idx="755">
                  <c:v>43491</c:v>
                </c:pt>
                <c:pt idx="756">
                  <c:v>43492</c:v>
                </c:pt>
                <c:pt idx="757">
                  <c:v>43493</c:v>
                </c:pt>
                <c:pt idx="758">
                  <c:v>43494</c:v>
                </c:pt>
                <c:pt idx="759">
                  <c:v>43495</c:v>
                </c:pt>
                <c:pt idx="760">
                  <c:v>43496</c:v>
                </c:pt>
                <c:pt idx="761">
                  <c:v>43497</c:v>
                </c:pt>
                <c:pt idx="762">
                  <c:v>43498</c:v>
                </c:pt>
                <c:pt idx="763">
                  <c:v>43499</c:v>
                </c:pt>
                <c:pt idx="764">
                  <c:v>43500</c:v>
                </c:pt>
                <c:pt idx="765">
                  <c:v>43501</c:v>
                </c:pt>
                <c:pt idx="766">
                  <c:v>43502</c:v>
                </c:pt>
                <c:pt idx="767">
                  <c:v>43503</c:v>
                </c:pt>
                <c:pt idx="768">
                  <c:v>43504</c:v>
                </c:pt>
                <c:pt idx="769">
                  <c:v>43505</c:v>
                </c:pt>
                <c:pt idx="770">
                  <c:v>43506</c:v>
                </c:pt>
                <c:pt idx="771">
                  <c:v>43507</c:v>
                </c:pt>
                <c:pt idx="772">
                  <c:v>43508</c:v>
                </c:pt>
                <c:pt idx="773">
                  <c:v>43509</c:v>
                </c:pt>
                <c:pt idx="774">
                  <c:v>43510</c:v>
                </c:pt>
                <c:pt idx="775">
                  <c:v>43511</c:v>
                </c:pt>
                <c:pt idx="776">
                  <c:v>43512</c:v>
                </c:pt>
                <c:pt idx="777">
                  <c:v>43513</c:v>
                </c:pt>
                <c:pt idx="778">
                  <c:v>43514</c:v>
                </c:pt>
                <c:pt idx="779">
                  <c:v>43515</c:v>
                </c:pt>
                <c:pt idx="780">
                  <c:v>43516</c:v>
                </c:pt>
                <c:pt idx="781">
                  <c:v>43517</c:v>
                </c:pt>
                <c:pt idx="782">
                  <c:v>43518</c:v>
                </c:pt>
                <c:pt idx="783">
                  <c:v>43519</c:v>
                </c:pt>
                <c:pt idx="784">
                  <c:v>43520</c:v>
                </c:pt>
                <c:pt idx="785">
                  <c:v>43521</c:v>
                </c:pt>
                <c:pt idx="786">
                  <c:v>43522</c:v>
                </c:pt>
                <c:pt idx="787">
                  <c:v>43523</c:v>
                </c:pt>
                <c:pt idx="788">
                  <c:v>43524</c:v>
                </c:pt>
                <c:pt idx="789">
                  <c:v>43525</c:v>
                </c:pt>
                <c:pt idx="790">
                  <c:v>43526</c:v>
                </c:pt>
                <c:pt idx="791">
                  <c:v>43527</c:v>
                </c:pt>
                <c:pt idx="792">
                  <c:v>43528</c:v>
                </c:pt>
                <c:pt idx="793">
                  <c:v>43529</c:v>
                </c:pt>
                <c:pt idx="794">
                  <c:v>43530</c:v>
                </c:pt>
                <c:pt idx="795">
                  <c:v>43531</c:v>
                </c:pt>
                <c:pt idx="796">
                  <c:v>43532</c:v>
                </c:pt>
                <c:pt idx="797">
                  <c:v>43533</c:v>
                </c:pt>
                <c:pt idx="798">
                  <c:v>43534</c:v>
                </c:pt>
                <c:pt idx="799">
                  <c:v>43535</c:v>
                </c:pt>
                <c:pt idx="800">
                  <c:v>43536</c:v>
                </c:pt>
                <c:pt idx="801">
                  <c:v>43537</c:v>
                </c:pt>
                <c:pt idx="802">
                  <c:v>43538</c:v>
                </c:pt>
                <c:pt idx="803">
                  <c:v>43539</c:v>
                </c:pt>
                <c:pt idx="804">
                  <c:v>43540</c:v>
                </c:pt>
                <c:pt idx="805">
                  <c:v>43541</c:v>
                </c:pt>
                <c:pt idx="806">
                  <c:v>43542</c:v>
                </c:pt>
                <c:pt idx="807">
                  <c:v>43543</c:v>
                </c:pt>
                <c:pt idx="808">
                  <c:v>43544</c:v>
                </c:pt>
                <c:pt idx="809">
                  <c:v>43545</c:v>
                </c:pt>
                <c:pt idx="810">
                  <c:v>43546</c:v>
                </c:pt>
                <c:pt idx="811">
                  <c:v>43547</c:v>
                </c:pt>
                <c:pt idx="812">
                  <c:v>43548</c:v>
                </c:pt>
                <c:pt idx="813">
                  <c:v>43549</c:v>
                </c:pt>
                <c:pt idx="814">
                  <c:v>43550</c:v>
                </c:pt>
                <c:pt idx="815">
                  <c:v>43551</c:v>
                </c:pt>
                <c:pt idx="816">
                  <c:v>43552</c:v>
                </c:pt>
                <c:pt idx="817">
                  <c:v>43553</c:v>
                </c:pt>
                <c:pt idx="818">
                  <c:v>43554</c:v>
                </c:pt>
                <c:pt idx="819">
                  <c:v>43555</c:v>
                </c:pt>
                <c:pt idx="820">
                  <c:v>43556</c:v>
                </c:pt>
                <c:pt idx="821">
                  <c:v>43557</c:v>
                </c:pt>
                <c:pt idx="822">
                  <c:v>43558</c:v>
                </c:pt>
                <c:pt idx="823">
                  <c:v>43559</c:v>
                </c:pt>
                <c:pt idx="824">
                  <c:v>43560</c:v>
                </c:pt>
                <c:pt idx="825">
                  <c:v>43561</c:v>
                </c:pt>
                <c:pt idx="826">
                  <c:v>43562</c:v>
                </c:pt>
                <c:pt idx="827">
                  <c:v>43563</c:v>
                </c:pt>
                <c:pt idx="828">
                  <c:v>43564</c:v>
                </c:pt>
                <c:pt idx="829">
                  <c:v>43565</c:v>
                </c:pt>
                <c:pt idx="830">
                  <c:v>43566</c:v>
                </c:pt>
                <c:pt idx="831">
                  <c:v>43567</c:v>
                </c:pt>
                <c:pt idx="832">
                  <c:v>43568</c:v>
                </c:pt>
                <c:pt idx="833">
                  <c:v>43569</c:v>
                </c:pt>
                <c:pt idx="834">
                  <c:v>43570</c:v>
                </c:pt>
                <c:pt idx="835">
                  <c:v>43571</c:v>
                </c:pt>
                <c:pt idx="836">
                  <c:v>43572</c:v>
                </c:pt>
                <c:pt idx="837">
                  <c:v>43573</c:v>
                </c:pt>
                <c:pt idx="838">
                  <c:v>43574</c:v>
                </c:pt>
                <c:pt idx="839">
                  <c:v>43575</c:v>
                </c:pt>
                <c:pt idx="840">
                  <c:v>43576</c:v>
                </c:pt>
                <c:pt idx="841">
                  <c:v>43577</c:v>
                </c:pt>
                <c:pt idx="842">
                  <c:v>43578</c:v>
                </c:pt>
                <c:pt idx="843">
                  <c:v>43579</c:v>
                </c:pt>
                <c:pt idx="844">
                  <c:v>43580</c:v>
                </c:pt>
                <c:pt idx="845">
                  <c:v>43581</c:v>
                </c:pt>
                <c:pt idx="846">
                  <c:v>43582</c:v>
                </c:pt>
                <c:pt idx="847">
                  <c:v>43583</c:v>
                </c:pt>
                <c:pt idx="848">
                  <c:v>43584</c:v>
                </c:pt>
                <c:pt idx="849">
                  <c:v>43585</c:v>
                </c:pt>
                <c:pt idx="850">
                  <c:v>43586</c:v>
                </c:pt>
                <c:pt idx="851">
                  <c:v>43587</c:v>
                </c:pt>
                <c:pt idx="852">
                  <c:v>43588</c:v>
                </c:pt>
                <c:pt idx="853">
                  <c:v>43589</c:v>
                </c:pt>
                <c:pt idx="854">
                  <c:v>43590</c:v>
                </c:pt>
                <c:pt idx="855">
                  <c:v>43591</c:v>
                </c:pt>
                <c:pt idx="856">
                  <c:v>43592</c:v>
                </c:pt>
                <c:pt idx="857">
                  <c:v>43593</c:v>
                </c:pt>
                <c:pt idx="858">
                  <c:v>43594</c:v>
                </c:pt>
                <c:pt idx="859">
                  <c:v>43595</c:v>
                </c:pt>
                <c:pt idx="860">
                  <c:v>43596</c:v>
                </c:pt>
                <c:pt idx="861">
                  <c:v>43597</c:v>
                </c:pt>
                <c:pt idx="862">
                  <c:v>43598</c:v>
                </c:pt>
                <c:pt idx="863">
                  <c:v>43599</c:v>
                </c:pt>
                <c:pt idx="864">
                  <c:v>43600</c:v>
                </c:pt>
                <c:pt idx="865">
                  <c:v>43601</c:v>
                </c:pt>
                <c:pt idx="866">
                  <c:v>43602</c:v>
                </c:pt>
                <c:pt idx="867">
                  <c:v>43603</c:v>
                </c:pt>
                <c:pt idx="868">
                  <c:v>43604</c:v>
                </c:pt>
                <c:pt idx="869">
                  <c:v>43605</c:v>
                </c:pt>
                <c:pt idx="870">
                  <c:v>43606</c:v>
                </c:pt>
                <c:pt idx="871">
                  <c:v>43607</c:v>
                </c:pt>
                <c:pt idx="872">
                  <c:v>43608</c:v>
                </c:pt>
                <c:pt idx="873">
                  <c:v>43609</c:v>
                </c:pt>
                <c:pt idx="874">
                  <c:v>43610</c:v>
                </c:pt>
                <c:pt idx="875">
                  <c:v>43611</c:v>
                </c:pt>
                <c:pt idx="876">
                  <c:v>43612</c:v>
                </c:pt>
                <c:pt idx="877">
                  <c:v>43613</c:v>
                </c:pt>
                <c:pt idx="878">
                  <c:v>43614</c:v>
                </c:pt>
                <c:pt idx="879">
                  <c:v>43615</c:v>
                </c:pt>
                <c:pt idx="880">
                  <c:v>43616</c:v>
                </c:pt>
                <c:pt idx="881">
                  <c:v>43617</c:v>
                </c:pt>
                <c:pt idx="882">
                  <c:v>43618</c:v>
                </c:pt>
                <c:pt idx="883">
                  <c:v>43619</c:v>
                </c:pt>
                <c:pt idx="884">
                  <c:v>43620</c:v>
                </c:pt>
                <c:pt idx="885">
                  <c:v>43621</c:v>
                </c:pt>
                <c:pt idx="886">
                  <c:v>43622</c:v>
                </c:pt>
                <c:pt idx="887">
                  <c:v>43623</c:v>
                </c:pt>
                <c:pt idx="888">
                  <c:v>43624</c:v>
                </c:pt>
                <c:pt idx="889">
                  <c:v>43625</c:v>
                </c:pt>
                <c:pt idx="890">
                  <c:v>43626</c:v>
                </c:pt>
                <c:pt idx="891">
                  <c:v>43627</c:v>
                </c:pt>
                <c:pt idx="892">
                  <c:v>43628</c:v>
                </c:pt>
                <c:pt idx="893">
                  <c:v>43629</c:v>
                </c:pt>
                <c:pt idx="894">
                  <c:v>43630</c:v>
                </c:pt>
                <c:pt idx="895">
                  <c:v>43631</c:v>
                </c:pt>
                <c:pt idx="896">
                  <c:v>43632</c:v>
                </c:pt>
                <c:pt idx="897">
                  <c:v>43633</c:v>
                </c:pt>
                <c:pt idx="898">
                  <c:v>43634</c:v>
                </c:pt>
                <c:pt idx="899">
                  <c:v>43635</c:v>
                </c:pt>
                <c:pt idx="900">
                  <c:v>43636</c:v>
                </c:pt>
                <c:pt idx="901">
                  <c:v>43637</c:v>
                </c:pt>
                <c:pt idx="902">
                  <c:v>43638</c:v>
                </c:pt>
                <c:pt idx="903">
                  <c:v>43639</c:v>
                </c:pt>
                <c:pt idx="904">
                  <c:v>43640</c:v>
                </c:pt>
                <c:pt idx="905">
                  <c:v>43641</c:v>
                </c:pt>
                <c:pt idx="906">
                  <c:v>43642</c:v>
                </c:pt>
                <c:pt idx="907">
                  <c:v>43643</c:v>
                </c:pt>
                <c:pt idx="908">
                  <c:v>43644</c:v>
                </c:pt>
                <c:pt idx="909">
                  <c:v>43645</c:v>
                </c:pt>
                <c:pt idx="910">
                  <c:v>43646</c:v>
                </c:pt>
                <c:pt idx="911">
                  <c:v>43647</c:v>
                </c:pt>
                <c:pt idx="912">
                  <c:v>43648</c:v>
                </c:pt>
                <c:pt idx="913">
                  <c:v>43649</c:v>
                </c:pt>
                <c:pt idx="914">
                  <c:v>43650</c:v>
                </c:pt>
                <c:pt idx="915">
                  <c:v>43651</c:v>
                </c:pt>
                <c:pt idx="916">
                  <c:v>43652</c:v>
                </c:pt>
                <c:pt idx="917">
                  <c:v>43653</c:v>
                </c:pt>
                <c:pt idx="918">
                  <c:v>43654</c:v>
                </c:pt>
                <c:pt idx="919">
                  <c:v>43655</c:v>
                </c:pt>
                <c:pt idx="920">
                  <c:v>43656</c:v>
                </c:pt>
                <c:pt idx="921">
                  <c:v>43657</c:v>
                </c:pt>
                <c:pt idx="922">
                  <c:v>43658</c:v>
                </c:pt>
                <c:pt idx="923">
                  <c:v>43659</c:v>
                </c:pt>
                <c:pt idx="924">
                  <c:v>43660</c:v>
                </c:pt>
                <c:pt idx="925">
                  <c:v>43661</c:v>
                </c:pt>
                <c:pt idx="926">
                  <c:v>43662</c:v>
                </c:pt>
                <c:pt idx="927">
                  <c:v>43663</c:v>
                </c:pt>
                <c:pt idx="928">
                  <c:v>43664</c:v>
                </c:pt>
                <c:pt idx="929">
                  <c:v>43665</c:v>
                </c:pt>
                <c:pt idx="930">
                  <c:v>43666</c:v>
                </c:pt>
                <c:pt idx="931">
                  <c:v>43667</c:v>
                </c:pt>
                <c:pt idx="932">
                  <c:v>43668</c:v>
                </c:pt>
                <c:pt idx="933">
                  <c:v>43669</c:v>
                </c:pt>
                <c:pt idx="934">
                  <c:v>43670</c:v>
                </c:pt>
                <c:pt idx="935">
                  <c:v>43671</c:v>
                </c:pt>
                <c:pt idx="936">
                  <c:v>43672</c:v>
                </c:pt>
                <c:pt idx="937">
                  <c:v>43673</c:v>
                </c:pt>
                <c:pt idx="938">
                  <c:v>43674</c:v>
                </c:pt>
                <c:pt idx="939">
                  <c:v>43675</c:v>
                </c:pt>
                <c:pt idx="940">
                  <c:v>43676</c:v>
                </c:pt>
                <c:pt idx="941">
                  <c:v>43677</c:v>
                </c:pt>
                <c:pt idx="942">
                  <c:v>43678</c:v>
                </c:pt>
                <c:pt idx="943">
                  <c:v>43679</c:v>
                </c:pt>
                <c:pt idx="944">
                  <c:v>43680</c:v>
                </c:pt>
                <c:pt idx="945">
                  <c:v>43681</c:v>
                </c:pt>
                <c:pt idx="946">
                  <c:v>43682</c:v>
                </c:pt>
                <c:pt idx="947">
                  <c:v>43683</c:v>
                </c:pt>
                <c:pt idx="948">
                  <c:v>43684</c:v>
                </c:pt>
                <c:pt idx="949">
                  <c:v>43685</c:v>
                </c:pt>
                <c:pt idx="950">
                  <c:v>43686</c:v>
                </c:pt>
                <c:pt idx="951">
                  <c:v>43687</c:v>
                </c:pt>
                <c:pt idx="952">
                  <c:v>43688</c:v>
                </c:pt>
                <c:pt idx="953">
                  <c:v>43689</c:v>
                </c:pt>
                <c:pt idx="954">
                  <c:v>43690</c:v>
                </c:pt>
                <c:pt idx="955">
                  <c:v>43691</c:v>
                </c:pt>
                <c:pt idx="956">
                  <c:v>43692</c:v>
                </c:pt>
                <c:pt idx="957">
                  <c:v>43693</c:v>
                </c:pt>
                <c:pt idx="958">
                  <c:v>43694</c:v>
                </c:pt>
                <c:pt idx="959">
                  <c:v>43695</c:v>
                </c:pt>
                <c:pt idx="960">
                  <c:v>43696</c:v>
                </c:pt>
                <c:pt idx="961">
                  <c:v>43697</c:v>
                </c:pt>
                <c:pt idx="962">
                  <c:v>43698</c:v>
                </c:pt>
                <c:pt idx="963">
                  <c:v>43699</c:v>
                </c:pt>
                <c:pt idx="964">
                  <c:v>43700</c:v>
                </c:pt>
                <c:pt idx="965">
                  <c:v>43701</c:v>
                </c:pt>
                <c:pt idx="966">
                  <c:v>43702</c:v>
                </c:pt>
                <c:pt idx="967">
                  <c:v>43703</c:v>
                </c:pt>
                <c:pt idx="968">
                  <c:v>43704</c:v>
                </c:pt>
                <c:pt idx="969">
                  <c:v>43705</c:v>
                </c:pt>
                <c:pt idx="970">
                  <c:v>43706</c:v>
                </c:pt>
                <c:pt idx="971">
                  <c:v>43707</c:v>
                </c:pt>
                <c:pt idx="972">
                  <c:v>43708</c:v>
                </c:pt>
                <c:pt idx="973">
                  <c:v>43709</c:v>
                </c:pt>
                <c:pt idx="974">
                  <c:v>43710</c:v>
                </c:pt>
                <c:pt idx="975">
                  <c:v>43711</c:v>
                </c:pt>
                <c:pt idx="976">
                  <c:v>43712</c:v>
                </c:pt>
                <c:pt idx="977">
                  <c:v>43713</c:v>
                </c:pt>
                <c:pt idx="978">
                  <c:v>43714</c:v>
                </c:pt>
                <c:pt idx="979">
                  <c:v>43715</c:v>
                </c:pt>
                <c:pt idx="980">
                  <c:v>43716</c:v>
                </c:pt>
                <c:pt idx="981">
                  <c:v>43717</c:v>
                </c:pt>
                <c:pt idx="982">
                  <c:v>43718</c:v>
                </c:pt>
                <c:pt idx="983">
                  <c:v>43719</c:v>
                </c:pt>
                <c:pt idx="984">
                  <c:v>43720</c:v>
                </c:pt>
                <c:pt idx="985">
                  <c:v>43721</c:v>
                </c:pt>
                <c:pt idx="986">
                  <c:v>43722</c:v>
                </c:pt>
                <c:pt idx="987">
                  <c:v>43723</c:v>
                </c:pt>
                <c:pt idx="988">
                  <c:v>43724</c:v>
                </c:pt>
                <c:pt idx="989">
                  <c:v>43725</c:v>
                </c:pt>
                <c:pt idx="990">
                  <c:v>43726</c:v>
                </c:pt>
                <c:pt idx="991">
                  <c:v>43727</c:v>
                </c:pt>
                <c:pt idx="992">
                  <c:v>43728</c:v>
                </c:pt>
                <c:pt idx="993">
                  <c:v>43729</c:v>
                </c:pt>
                <c:pt idx="994">
                  <c:v>43730</c:v>
                </c:pt>
                <c:pt idx="995">
                  <c:v>43731</c:v>
                </c:pt>
                <c:pt idx="996">
                  <c:v>43732</c:v>
                </c:pt>
                <c:pt idx="997">
                  <c:v>43733</c:v>
                </c:pt>
                <c:pt idx="998">
                  <c:v>43734</c:v>
                </c:pt>
                <c:pt idx="999">
                  <c:v>43735</c:v>
                </c:pt>
                <c:pt idx="1000">
                  <c:v>43736</c:v>
                </c:pt>
                <c:pt idx="1001">
                  <c:v>43737</c:v>
                </c:pt>
                <c:pt idx="1002">
                  <c:v>43738</c:v>
                </c:pt>
                <c:pt idx="1003">
                  <c:v>43739</c:v>
                </c:pt>
                <c:pt idx="1004">
                  <c:v>43740</c:v>
                </c:pt>
                <c:pt idx="1005">
                  <c:v>43741</c:v>
                </c:pt>
                <c:pt idx="1006">
                  <c:v>43742</c:v>
                </c:pt>
                <c:pt idx="1007">
                  <c:v>43743</c:v>
                </c:pt>
                <c:pt idx="1008">
                  <c:v>43744</c:v>
                </c:pt>
                <c:pt idx="1009">
                  <c:v>43745</c:v>
                </c:pt>
                <c:pt idx="1010">
                  <c:v>43746</c:v>
                </c:pt>
                <c:pt idx="1011">
                  <c:v>43747</c:v>
                </c:pt>
                <c:pt idx="1012">
                  <c:v>43748</c:v>
                </c:pt>
                <c:pt idx="1013">
                  <c:v>43749</c:v>
                </c:pt>
                <c:pt idx="1014">
                  <c:v>43750</c:v>
                </c:pt>
                <c:pt idx="1015">
                  <c:v>43751</c:v>
                </c:pt>
                <c:pt idx="1016">
                  <c:v>43752</c:v>
                </c:pt>
                <c:pt idx="1017">
                  <c:v>43753</c:v>
                </c:pt>
                <c:pt idx="1018">
                  <c:v>43754</c:v>
                </c:pt>
                <c:pt idx="1019">
                  <c:v>43755</c:v>
                </c:pt>
                <c:pt idx="1020">
                  <c:v>43756</c:v>
                </c:pt>
                <c:pt idx="1021">
                  <c:v>43757</c:v>
                </c:pt>
                <c:pt idx="1022">
                  <c:v>43758</c:v>
                </c:pt>
                <c:pt idx="1023">
                  <c:v>43759</c:v>
                </c:pt>
                <c:pt idx="1024">
                  <c:v>43760</c:v>
                </c:pt>
                <c:pt idx="1025">
                  <c:v>43761</c:v>
                </c:pt>
                <c:pt idx="1026">
                  <c:v>43762</c:v>
                </c:pt>
                <c:pt idx="1027">
                  <c:v>43763</c:v>
                </c:pt>
                <c:pt idx="1028">
                  <c:v>43764</c:v>
                </c:pt>
                <c:pt idx="1029">
                  <c:v>43765</c:v>
                </c:pt>
                <c:pt idx="1030">
                  <c:v>43766</c:v>
                </c:pt>
                <c:pt idx="1031">
                  <c:v>43767</c:v>
                </c:pt>
                <c:pt idx="1032">
                  <c:v>43768</c:v>
                </c:pt>
                <c:pt idx="1033">
                  <c:v>43769</c:v>
                </c:pt>
                <c:pt idx="1034">
                  <c:v>43770</c:v>
                </c:pt>
                <c:pt idx="1035">
                  <c:v>43771</c:v>
                </c:pt>
                <c:pt idx="1036">
                  <c:v>43772</c:v>
                </c:pt>
                <c:pt idx="1037">
                  <c:v>43773</c:v>
                </c:pt>
                <c:pt idx="1038">
                  <c:v>43774</c:v>
                </c:pt>
                <c:pt idx="1039">
                  <c:v>43775</c:v>
                </c:pt>
                <c:pt idx="1040">
                  <c:v>43776</c:v>
                </c:pt>
                <c:pt idx="1041">
                  <c:v>43777</c:v>
                </c:pt>
                <c:pt idx="1042">
                  <c:v>43778</c:v>
                </c:pt>
                <c:pt idx="1043">
                  <c:v>43779</c:v>
                </c:pt>
                <c:pt idx="1044">
                  <c:v>43780</c:v>
                </c:pt>
                <c:pt idx="1045">
                  <c:v>43781</c:v>
                </c:pt>
                <c:pt idx="1046">
                  <c:v>43782</c:v>
                </c:pt>
                <c:pt idx="1047">
                  <c:v>43783</c:v>
                </c:pt>
                <c:pt idx="1048">
                  <c:v>43784</c:v>
                </c:pt>
                <c:pt idx="1049">
                  <c:v>43785</c:v>
                </c:pt>
                <c:pt idx="1050">
                  <c:v>43786</c:v>
                </c:pt>
                <c:pt idx="1051">
                  <c:v>43787</c:v>
                </c:pt>
                <c:pt idx="1052">
                  <c:v>43788</c:v>
                </c:pt>
                <c:pt idx="1053">
                  <c:v>43789</c:v>
                </c:pt>
                <c:pt idx="1054">
                  <c:v>43790</c:v>
                </c:pt>
                <c:pt idx="1055">
                  <c:v>43791</c:v>
                </c:pt>
                <c:pt idx="1056">
                  <c:v>43792</c:v>
                </c:pt>
                <c:pt idx="1057">
                  <c:v>43793</c:v>
                </c:pt>
                <c:pt idx="1058">
                  <c:v>43794</c:v>
                </c:pt>
                <c:pt idx="1059">
                  <c:v>43795</c:v>
                </c:pt>
                <c:pt idx="1060">
                  <c:v>43796</c:v>
                </c:pt>
                <c:pt idx="1061">
                  <c:v>43797</c:v>
                </c:pt>
                <c:pt idx="1062">
                  <c:v>43798</c:v>
                </c:pt>
                <c:pt idx="1063">
                  <c:v>43799</c:v>
                </c:pt>
                <c:pt idx="1064">
                  <c:v>43800</c:v>
                </c:pt>
                <c:pt idx="1065">
                  <c:v>43801</c:v>
                </c:pt>
                <c:pt idx="1066">
                  <c:v>43802</c:v>
                </c:pt>
                <c:pt idx="1067">
                  <c:v>43803</c:v>
                </c:pt>
                <c:pt idx="1068">
                  <c:v>43804</c:v>
                </c:pt>
                <c:pt idx="1069">
                  <c:v>43805</c:v>
                </c:pt>
                <c:pt idx="1070">
                  <c:v>43806</c:v>
                </c:pt>
                <c:pt idx="1071">
                  <c:v>43807</c:v>
                </c:pt>
                <c:pt idx="1072">
                  <c:v>43808</c:v>
                </c:pt>
                <c:pt idx="1073">
                  <c:v>43809</c:v>
                </c:pt>
                <c:pt idx="1074">
                  <c:v>43810</c:v>
                </c:pt>
                <c:pt idx="1075">
                  <c:v>43811</c:v>
                </c:pt>
                <c:pt idx="1076">
                  <c:v>43812</c:v>
                </c:pt>
                <c:pt idx="1077">
                  <c:v>43813</c:v>
                </c:pt>
                <c:pt idx="1078">
                  <c:v>43814</c:v>
                </c:pt>
                <c:pt idx="1079">
                  <c:v>43815</c:v>
                </c:pt>
                <c:pt idx="1080">
                  <c:v>43816</c:v>
                </c:pt>
                <c:pt idx="1081">
                  <c:v>43817</c:v>
                </c:pt>
                <c:pt idx="1082">
                  <c:v>43818</c:v>
                </c:pt>
                <c:pt idx="1083">
                  <c:v>43819</c:v>
                </c:pt>
                <c:pt idx="1084">
                  <c:v>43820</c:v>
                </c:pt>
                <c:pt idx="1085">
                  <c:v>43821</c:v>
                </c:pt>
                <c:pt idx="1086">
                  <c:v>43822</c:v>
                </c:pt>
                <c:pt idx="1087">
                  <c:v>43823</c:v>
                </c:pt>
                <c:pt idx="1088">
                  <c:v>43824</c:v>
                </c:pt>
                <c:pt idx="1089">
                  <c:v>43825</c:v>
                </c:pt>
                <c:pt idx="1090">
                  <c:v>43826</c:v>
                </c:pt>
                <c:pt idx="1091">
                  <c:v>43827</c:v>
                </c:pt>
                <c:pt idx="1092">
                  <c:v>43828</c:v>
                </c:pt>
                <c:pt idx="1093">
                  <c:v>43829</c:v>
                </c:pt>
                <c:pt idx="1094">
                  <c:v>43830</c:v>
                </c:pt>
                <c:pt idx="1095">
                  <c:v>43831</c:v>
                </c:pt>
                <c:pt idx="1096">
                  <c:v>43832</c:v>
                </c:pt>
                <c:pt idx="1097">
                  <c:v>43833</c:v>
                </c:pt>
                <c:pt idx="1098">
                  <c:v>43834</c:v>
                </c:pt>
                <c:pt idx="1099">
                  <c:v>43835</c:v>
                </c:pt>
                <c:pt idx="1100">
                  <c:v>43836</c:v>
                </c:pt>
                <c:pt idx="1101">
                  <c:v>43837</c:v>
                </c:pt>
                <c:pt idx="1102">
                  <c:v>43838</c:v>
                </c:pt>
                <c:pt idx="1103">
                  <c:v>43839</c:v>
                </c:pt>
                <c:pt idx="1104">
                  <c:v>43840</c:v>
                </c:pt>
                <c:pt idx="1105">
                  <c:v>43841</c:v>
                </c:pt>
                <c:pt idx="1106">
                  <c:v>43842</c:v>
                </c:pt>
                <c:pt idx="1107">
                  <c:v>43843</c:v>
                </c:pt>
                <c:pt idx="1108">
                  <c:v>43844</c:v>
                </c:pt>
                <c:pt idx="1109">
                  <c:v>43845</c:v>
                </c:pt>
                <c:pt idx="1110">
                  <c:v>43846</c:v>
                </c:pt>
                <c:pt idx="1111">
                  <c:v>43847</c:v>
                </c:pt>
                <c:pt idx="1112">
                  <c:v>43848</c:v>
                </c:pt>
                <c:pt idx="1113">
                  <c:v>43849</c:v>
                </c:pt>
                <c:pt idx="1114">
                  <c:v>43850</c:v>
                </c:pt>
                <c:pt idx="1115">
                  <c:v>43851</c:v>
                </c:pt>
                <c:pt idx="1116">
                  <c:v>43852</c:v>
                </c:pt>
                <c:pt idx="1117">
                  <c:v>43853</c:v>
                </c:pt>
                <c:pt idx="1118">
                  <c:v>43854</c:v>
                </c:pt>
                <c:pt idx="1119">
                  <c:v>43855</c:v>
                </c:pt>
                <c:pt idx="1120">
                  <c:v>43856</c:v>
                </c:pt>
                <c:pt idx="1121">
                  <c:v>43857</c:v>
                </c:pt>
                <c:pt idx="1122">
                  <c:v>43858</c:v>
                </c:pt>
                <c:pt idx="1123">
                  <c:v>43859</c:v>
                </c:pt>
                <c:pt idx="1124">
                  <c:v>43860</c:v>
                </c:pt>
                <c:pt idx="1125">
                  <c:v>43861</c:v>
                </c:pt>
                <c:pt idx="1126">
                  <c:v>43862</c:v>
                </c:pt>
                <c:pt idx="1127">
                  <c:v>43863</c:v>
                </c:pt>
                <c:pt idx="1128">
                  <c:v>43864</c:v>
                </c:pt>
                <c:pt idx="1129">
                  <c:v>43865</c:v>
                </c:pt>
                <c:pt idx="1130">
                  <c:v>43866</c:v>
                </c:pt>
                <c:pt idx="1131">
                  <c:v>43867</c:v>
                </c:pt>
                <c:pt idx="1132">
                  <c:v>43868</c:v>
                </c:pt>
                <c:pt idx="1133">
                  <c:v>43869</c:v>
                </c:pt>
                <c:pt idx="1134">
                  <c:v>43870</c:v>
                </c:pt>
                <c:pt idx="1135">
                  <c:v>43871</c:v>
                </c:pt>
                <c:pt idx="1136">
                  <c:v>43872</c:v>
                </c:pt>
                <c:pt idx="1137">
                  <c:v>43873</c:v>
                </c:pt>
                <c:pt idx="1138">
                  <c:v>43874</c:v>
                </c:pt>
                <c:pt idx="1139">
                  <c:v>43875</c:v>
                </c:pt>
                <c:pt idx="1140">
                  <c:v>43876</c:v>
                </c:pt>
                <c:pt idx="1141">
                  <c:v>43877</c:v>
                </c:pt>
                <c:pt idx="1142">
                  <c:v>43878</c:v>
                </c:pt>
                <c:pt idx="1143">
                  <c:v>43879</c:v>
                </c:pt>
                <c:pt idx="1144">
                  <c:v>43880</c:v>
                </c:pt>
                <c:pt idx="1145">
                  <c:v>43881</c:v>
                </c:pt>
                <c:pt idx="1146">
                  <c:v>43882</c:v>
                </c:pt>
                <c:pt idx="1147">
                  <c:v>43883</c:v>
                </c:pt>
                <c:pt idx="1148">
                  <c:v>43884</c:v>
                </c:pt>
                <c:pt idx="1149">
                  <c:v>43885</c:v>
                </c:pt>
                <c:pt idx="1150">
                  <c:v>43886</c:v>
                </c:pt>
                <c:pt idx="1151">
                  <c:v>43887</c:v>
                </c:pt>
                <c:pt idx="1152">
                  <c:v>43888</c:v>
                </c:pt>
                <c:pt idx="1153">
                  <c:v>43889</c:v>
                </c:pt>
                <c:pt idx="1154">
                  <c:v>43890</c:v>
                </c:pt>
                <c:pt idx="1155">
                  <c:v>43891</c:v>
                </c:pt>
                <c:pt idx="1156">
                  <c:v>43892</c:v>
                </c:pt>
                <c:pt idx="1157">
                  <c:v>43893</c:v>
                </c:pt>
                <c:pt idx="1158">
                  <c:v>43894</c:v>
                </c:pt>
                <c:pt idx="1159">
                  <c:v>43895</c:v>
                </c:pt>
                <c:pt idx="1160">
                  <c:v>43896</c:v>
                </c:pt>
                <c:pt idx="1161">
                  <c:v>43897</c:v>
                </c:pt>
                <c:pt idx="1162">
                  <c:v>43898</c:v>
                </c:pt>
                <c:pt idx="1163">
                  <c:v>43899</c:v>
                </c:pt>
                <c:pt idx="1164">
                  <c:v>43900</c:v>
                </c:pt>
                <c:pt idx="1165">
                  <c:v>43901</c:v>
                </c:pt>
                <c:pt idx="1166">
                  <c:v>43902</c:v>
                </c:pt>
                <c:pt idx="1167">
                  <c:v>43903</c:v>
                </c:pt>
                <c:pt idx="1168">
                  <c:v>43904</c:v>
                </c:pt>
                <c:pt idx="1169">
                  <c:v>43905</c:v>
                </c:pt>
                <c:pt idx="1170">
                  <c:v>43906</c:v>
                </c:pt>
                <c:pt idx="1171">
                  <c:v>43907</c:v>
                </c:pt>
                <c:pt idx="1172">
                  <c:v>43908</c:v>
                </c:pt>
                <c:pt idx="1173">
                  <c:v>43909</c:v>
                </c:pt>
                <c:pt idx="1174">
                  <c:v>43910</c:v>
                </c:pt>
                <c:pt idx="1175">
                  <c:v>43911</c:v>
                </c:pt>
                <c:pt idx="1176">
                  <c:v>43912</c:v>
                </c:pt>
                <c:pt idx="1177">
                  <c:v>43913</c:v>
                </c:pt>
                <c:pt idx="1178">
                  <c:v>43914</c:v>
                </c:pt>
                <c:pt idx="1179">
                  <c:v>43915</c:v>
                </c:pt>
                <c:pt idx="1180">
                  <c:v>43916</c:v>
                </c:pt>
                <c:pt idx="1181">
                  <c:v>43917</c:v>
                </c:pt>
                <c:pt idx="1182">
                  <c:v>43918</c:v>
                </c:pt>
                <c:pt idx="1183">
                  <c:v>43919</c:v>
                </c:pt>
                <c:pt idx="1184">
                  <c:v>43920</c:v>
                </c:pt>
                <c:pt idx="1185">
                  <c:v>43921</c:v>
                </c:pt>
                <c:pt idx="1186">
                  <c:v>43922</c:v>
                </c:pt>
                <c:pt idx="1187">
                  <c:v>43923</c:v>
                </c:pt>
                <c:pt idx="1188">
                  <c:v>43924</c:v>
                </c:pt>
                <c:pt idx="1189">
                  <c:v>43925</c:v>
                </c:pt>
                <c:pt idx="1190">
                  <c:v>43926</c:v>
                </c:pt>
                <c:pt idx="1191">
                  <c:v>43927</c:v>
                </c:pt>
                <c:pt idx="1192">
                  <c:v>43928</c:v>
                </c:pt>
                <c:pt idx="1193">
                  <c:v>43929</c:v>
                </c:pt>
                <c:pt idx="1194">
                  <c:v>43930</c:v>
                </c:pt>
                <c:pt idx="1195">
                  <c:v>43931</c:v>
                </c:pt>
                <c:pt idx="1196">
                  <c:v>43932</c:v>
                </c:pt>
                <c:pt idx="1197">
                  <c:v>43933</c:v>
                </c:pt>
                <c:pt idx="1198">
                  <c:v>43934</c:v>
                </c:pt>
                <c:pt idx="1199">
                  <c:v>43935</c:v>
                </c:pt>
                <c:pt idx="1200">
                  <c:v>43936</c:v>
                </c:pt>
                <c:pt idx="1201">
                  <c:v>43937</c:v>
                </c:pt>
                <c:pt idx="1202">
                  <c:v>43938</c:v>
                </c:pt>
                <c:pt idx="1203">
                  <c:v>43939</c:v>
                </c:pt>
                <c:pt idx="1204">
                  <c:v>43940</c:v>
                </c:pt>
                <c:pt idx="1205">
                  <c:v>43941</c:v>
                </c:pt>
                <c:pt idx="1206">
                  <c:v>43942</c:v>
                </c:pt>
                <c:pt idx="1207">
                  <c:v>43943</c:v>
                </c:pt>
                <c:pt idx="1208">
                  <c:v>43944</c:v>
                </c:pt>
                <c:pt idx="1209">
                  <c:v>43945</c:v>
                </c:pt>
                <c:pt idx="1210">
                  <c:v>43946</c:v>
                </c:pt>
                <c:pt idx="1211">
                  <c:v>43947</c:v>
                </c:pt>
                <c:pt idx="1212">
                  <c:v>43948</c:v>
                </c:pt>
                <c:pt idx="1213">
                  <c:v>43949</c:v>
                </c:pt>
                <c:pt idx="1214">
                  <c:v>43950</c:v>
                </c:pt>
                <c:pt idx="1215">
                  <c:v>43951</c:v>
                </c:pt>
                <c:pt idx="1216">
                  <c:v>43952</c:v>
                </c:pt>
                <c:pt idx="1217">
                  <c:v>43953</c:v>
                </c:pt>
                <c:pt idx="1218">
                  <c:v>43954</c:v>
                </c:pt>
                <c:pt idx="1219">
                  <c:v>43955</c:v>
                </c:pt>
                <c:pt idx="1220">
                  <c:v>43956</c:v>
                </c:pt>
                <c:pt idx="1221">
                  <c:v>43957</c:v>
                </c:pt>
                <c:pt idx="1222">
                  <c:v>43958</c:v>
                </c:pt>
                <c:pt idx="1223">
                  <c:v>43959</c:v>
                </c:pt>
                <c:pt idx="1224">
                  <c:v>43960</c:v>
                </c:pt>
                <c:pt idx="1225">
                  <c:v>43961</c:v>
                </c:pt>
                <c:pt idx="1226">
                  <c:v>43962</c:v>
                </c:pt>
                <c:pt idx="1227">
                  <c:v>43963</c:v>
                </c:pt>
                <c:pt idx="1228">
                  <c:v>43964</c:v>
                </c:pt>
                <c:pt idx="1229">
                  <c:v>43965</c:v>
                </c:pt>
                <c:pt idx="1230">
                  <c:v>43966</c:v>
                </c:pt>
                <c:pt idx="1231">
                  <c:v>43967</c:v>
                </c:pt>
                <c:pt idx="1232">
                  <c:v>43968</c:v>
                </c:pt>
                <c:pt idx="1233">
                  <c:v>43969</c:v>
                </c:pt>
                <c:pt idx="1234">
                  <c:v>43970</c:v>
                </c:pt>
                <c:pt idx="1235">
                  <c:v>43971</c:v>
                </c:pt>
                <c:pt idx="1236">
                  <c:v>43972</c:v>
                </c:pt>
                <c:pt idx="1237">
                  <c:v>43973</c:v>
                </c:pt>
                <c:pt idx="1238">
                  <c:v>43974</c:v>
                </c:pt>
                <c:pt idx="1239">
                  <c:v>43975</c:v>
                </c:pt>
                <c:pt idx="1240">
                  <c:v>43976</c:v>
                </c:pt>
                <c:pt idx="1241">
                  <c:v>43977</c:v>
                </c:pt>
                <c:pt idx="1242">
                  <c:v>43978</c:v>
                </c:pt>
                <c:pt idx="1243">
                  <c:v>43979</c:v>
                </c:pt>
                <c:pt idx="1244">
                  <c:v>43980</c:v>
                </c:pt>
                <c:pt idx="1245">
                  <c:v>43981</c:v>
                </c:pt>
                <c:pt idx="1246">
                  <c:v>43982</c:v>
                </c:pt>
                <c:pt idx="1247">
                  <c:v>43983</c:v>
                </c:pt>
                <c:pt idx="1248">
                  <c:v>43984</c:v>
                </c:pt>
                <c:pt idx="1249">
                  <c:v>43985</c:v>
                </c:pt>
                <c:pt idx="1250">
                  <c:v>43986</c:v>
                </c:pt>
                <c:pt idx="1251">
                  <c:v>43987</c:v>
                </c:pt>
                <c:pt idx="1252">
                  <c:v>43988</c:v>
                </c:pt>
                <c:pt idx="1253">
                  <c:v>43989</c:v>
                </c:pt>
                <c:pt idx="1254">
                  <c:v>43990</c:v>
                </c:pt>
                <c:pt idx="1255">
                  <c:v>43991</c:v>
                </c:pt>
                <c:pt idx="1256">
                  <c:v>43992</c:v>
                </c:pt>
                <c:pt idx="1257">
                  <c:v>43993</c:v>
                </c:pt>
                <c:pt idx="1258">
                  <c:v>43994</c:v>
                </c:pt>
                <c:pt idx="1259">
                  <c:v>43995</c:v>
                </c:pt>
                <c:pt idx="1260">
                  <c:v>43996</c:v>
                </c:pt>
                <c:pt idx="1261">
                  <c:v>43997</c:v>
                </c:pt>
                <c:pt idx="1262">
                  <c:v>43998</c:v>
                </c:pt>
                <c:pt idx="1263">
                  <c:v>43999</c:v>
                </c:pt>
                <c:pt idx="1264">
                  <c:v>44000</c:v>
                </c:pt>
                <c:pt idx="1265">
                  <c:v>44001</c:v>
                </c:pt>
                <c:pt idx="1266">
                  <c:v>44002</c:v>
                </c:pt>
                <c:pt idx="1267">
                  <c:v>44003</c:v>
                </c:pt>
                <c:pt idx="1268">
                  <c:v>44004</c:v>
                </c:pt>
                <c:pt idx="1269">
                  <c:v>44005</c:v>
                </c:pt>
                <c:pt idx="1270">
                  <c:v>44006</c:v>
                </c:pt>
                <c:pt idx="1271">
                  <c:v>44007</c:v>
                </c:pt>
                <c:pt idx="1272">
                  <c:v>44008</c:v>
                </c:pt>
                <c:pt idx="1273">
                  <c:v>44009</c:v>
                </c:pt>
                <c:pt idx="1274">
                  <c:v>44010</c:v>
                </c:pt>
                <c:pt idx="1275">
                  <c:v>44011</c:v>
                </c:pt>
                <c:pt idx="1276">
                  <c:v>44012</c:v>
                </c:pt>
                <c:pt idx="1277">
                  <c:v>44013</c:v>
                </c:pt>
                <c:pt idx="1278">
                  <c:v>44014</c:v>
                </c:pt>
                <c:pt idx="1279">
                  <c:v>44015</c:v>
                </c:pt>
                <c:pt idx="1280">
                  <c:v>44016</c:v>
                </c:pt>
                <c:pt idx="1281">
                  <c:v>44017</c:v>
                </c:pt>
                <c:pt idx="1282">
                  <c:v>44018</c:v>
                </c:pt>
                <c:pt idx="1283">
                  <c:v>44019</c:v>
                </c:pt>
                <c:pt idx="1284">
                  <c:v>44020</c:v>
                </c:pt>
                <c:pt idx="1285">
                  <c:v>44021</c:v>
                </c:pt>
                <c:pt idx="1286">
                  <c:v>44022</c:v>
                </c:pt>
                <c:pt idx="1287">
                  <c:v>44023</c:v>
                </c:pt>
                <c:pt idx="1288">
                  <c:v>44024</c:v>
                </c:pt>
                <c:pt idx="1289">
                  <c:v>44025</c:v>
                </c:pt>
                <c:pt idx="1290">
                  <c:v>44026</c:v>
                </c:pt>
                <c:pt idx="1291">
                  <c:v>44027</c:v>
                </c:pt>
                <c:pt idx="1292">
                  <c:v>44028</c:v>
                </c:pt>
                <c:pt idx="1293">
                  <c:v>44029</c:v>
                </c:pt>
                <c:pt idx="1294">
                  <c:v>44030</c:v>
                </c:pt>
                <c:pt idx="1295">
                  <c:v>44031</c:v>
                </c:pt>
                <c:pt idx="1296">
                  <c:v>44032</c:v>
                </c:pt>
                <c:pt idx="1297">
                  <c:v>44033</c:v>
                </c:pt>
                <c:pt idx="1298">
                  <c:v>44034</c:v>
                </c:pt>
                <c:pt idx="1299">
                  <c:v>44035</c:v>
                </c:pt>
                <c:pt idx="1300">
                  <c:v>44036</c:v>
                </c:pt>
                <c:pt idx="1301">
                  <c:v>44037</c:v>
                </c:pt>
                <c:pt idx="1302">
                  <c:v>44038</c:v>
                </c:pt>
                <c:pt idx="1303">
                  <c:v>44039</c:v>
                </c:pt>
                <c:pt idx="1304">
                  <c:v>44040</c:v>
                </c:pt>
                <c:pt idx="1305">
                  <c:v>44041</c:v>
                </c:pt>
                <c:pt idx="1306">
                  <c:v>44042</c:v>
                </c:pt>
                <c:pt idx="1307">
                  <c:v>44043</c:v>
                </c:pt>
                <c:pt idx="1308">
                  <c:v>44044</c:v>
                </c:pt>
                <c:pt idx="1309">
                  <c:v>44045</c:v>
                </c:pt>
                <c:pt idx="1310">
                  <c:v>44046</c:v>
                </c:pt>
                <c:pt idx="1311">
                  <c:v>44047</c:v>
                </c:pt>
                <c:pt idx="1312">
                  <c:v>44048</c:v>
                </c:pt>
                <c:pt idx="1313">
                  <c:v>44049</c:v>
                </c:pt>
                <c:pt idx="1314">
                  <c:v>44050</c:v>
                </c:pt>
                <c:pt idx="1315">
                  <c:v>44051</c:v>
                </c:pt>
                <c:pt idx="1316">
                  <c:v>44052</c:v>
                </c:pt>
                <c:pt idx="1317">
                  <c:v>44053</c:v>
                </c:pt>
                <c:pt idx="1318">
                  <c:v>44054</c:v>
                </c:pt>
                <c:pt idx="1319">
                  <c:v>44055</c:v>
                </c:pt>
                <c:pt idx="1320">
                  <c:v>44056</c:v>
                </c:pt>
                <c:pt idx="1321">
                  <c:v>44057</c:v>
                </c:pt>
                <c:pt idx="1322">
                  <c:v>44058</c:v>
                </c:pt>
                <c:pt idx="1323">
                  <c:v>44059</c:v>
                </c:pt>
                <c:pt idx="1324">
                  <c:v>44060</c:v>
                </c:pt>
                <c:pt idx="1325">
                  <c:v>44061</c:v>
                </c:pt>
                <c:pt idx="1326">
                  <c:v>44062</c:v>
                </c:pt>
                <c:pt idx="1327">
                  <c:v>44063</c:v>
                </c:pt>
                <c:pt idx="1328">
                  <c:v>44064</c:v>
                </c:pt>
                <c:pt idx="1329">
                  <c:v>44065</c:v>
                </c:pt>
                <c:pt idx="1330">
                  <c:v>44066</c:v>
                </c:pt>
                <c:pt idx="1331">
                  <c:v>44067</c:v>
                </c:pt>
                <c:pt idx="1332">
                  <c:v>44068</c:v>
                </c:pt>
                <c:pt idx="1333">
                  <c:v>44069</c:v>
                </c:pt>
                <c:pt idx="1334">
                  <c:v>44070</c:v>
                </c:pt>
                <c:pt idx="1335">
                  <c:v>44071</c:v>
                </c:pt>
                <c:pt idx="1336">
                  <c:v>44072</c:v>
                </c:pt>
                <c:pt idx="1337">
                  <c:v>44073</c:v>
                </c:pt>
                <c:pt idx="1338">
                  <c:v>44074</c:v>
                </c:pt>
                <c:pt idx="1339">
                  <c:v>44075</c:v>
                </c:pt>
                <c:pt idx="1340">
                  <c:v>44076</c:v>
                </c:pt>
                <c:pt idx="1341">
                  <c:v>44077</c:v>
                </c:pt>
                <c:pt idx="1342">
                  <c:v>44078</c:v>
                </c:pt>
                <c:pt idx="1343">
                  <c:v>44079</c:v>
                </c:pt>
                <c:pt idx="1344">
                  <c:v>44080</c:v>
                </c:pt>
                <c:pt idx="1345">
                  <c:v>44081</c:v>
                </c:pt>
                <c:pt idx="1346">
                  <c:v>44082</c:v>
                </c:pt>
                <c:pt idx="1347">
                  <c:v>44083</c:v>
                </c:pt>
                <c:pt idx="1348">
                  <c:v>44084</c:v>
                </c:pt>
                <c:pt idx="1349">
                  <c:v>44085</c:v>
                </c:pt>
                <c:pt idx="1350">
                  <c:v>44086</c:v>
                </c:pt>
                <c:pt idx="1351">
                  <c:v>44087</c:v>
                </c:pt>
                <c:pt idx="1352">
                  <c:v>44088</c:v>
                </c:pt>
                <c:pt idx="1353">
                  <c:v>44089</c:v>
                </c:pt>
                <c:pt idx="1354">
                  <c:v>44090</c:v>
                </c:pt>
                <c:pt idx="1355">
                  <c:v>44091</c:v>
                </c:pt>
                <c:pt idx="1356">
                  <c:v>44092</c:v>
                </c:pt>
                <c:pt idx="1357">
                  <c:v>44093</c:v>
                </c:pt>
                <c:pt idx="1358">
                  <c:v>44094</c:v>
                </c:pt>
                <c:pt idx="1359">
                  <c:v>44095</c:v>
                </c:pt>
                <c:pt idx="1360">
                  <c:v>44096</c:v>
                </c:pt>
                <c:pt idx="1361">
                  <c:v>44097</c:v>
                </c:pt>
                <c:pt idx="1362">
                  <c:v>44098</c:v>
                </c:pt>
                <c:pt idx="1363">
                  <c:v>44099</c:v>
                </c:pt>
                <c:pt idx="1364">
                  <c:v>44100</c:v>
                </c:pt>
                <c:pt idx="1365">
                  <c:v>44101</c:v>
                </c:pt>
                <c:pt idx="1366">
                  <c:v>44102</c:v>
                </c:pt>
                <c:pt idx="1367">
                  <c:v>44103</c:v>
                </c:pt>
                <c:pt idx="1368">
                  <c:v>44104</c:v>
                </c:pt>
                <c:pt idx="1369">
                  <c:v>44105</c:v>
                </c:pt>
                <c:pt idx="1370">
                  <c:v>44106</c:v>
                </c:pt>
                <c:pt idx="1371">
                  <c:v>44107</c:v>
                </c:pt>
                <c:pt idx="1372">
                  <c:v>44108</c:v>
                </c:pt>
                <c:pt idx="1373">
                  <c:v>44109</c:v>
                </c:pt>
                <c:pt idx="1374">
                  <c:v>44110</c:v>
                </c:pt>
                <c:pt idx="1375">
                  <c:v>44111</c:v>
                </c:pt>
                <c:pt idx="1376">
                  <c:v>44112</c:v>
                </c:pt>
                <c:pt idx="1377">
                  <c:v>44113</c:v>
                </c:pt>
                <c:pt idx="1378">
                  <c:v>44114</c:v>
                </c:pt>
                <c:pt idx="1379">
                  <c:v>44115</c:v>
                </c:pt>
                <c:pt idx="1380">
                  <c:v>44116</c:v>
                </c:pt>
                <c:pt idx="1381">
                  <c:v>44117</c:v>
                </c:pt>
                <c:pt idx="1382">
                  <c:v>44118</c:v>
                </c:pt>
                <c:pt idx="1383">
                  <c:v>44119</c:v>
                </c:pt>
                <c:pt idx="1384">
                  <c:v>44120</c:v>
                </c:pt>
                <c:pt idx="1385">
                  <c:v>44121</c:v>
                </c:pt>
                <c:pt idx="1386">
                  <c:v>44122</c:v>
                </c:pt>
                <c:pt idx="1387">
                  <c:v>44123</c:v>
                </c:pt>
                <c:pt idx="1388">
                  <c:v>44124</c:v>
                </c:pt>
                <c:pt idx="1389">
                  <c:v>44125</c:v>
                </c:pt>
                <c:pt idx="1390">
                  <c:v>44126</c:v>
                </c:pt>
                <c:pt idx="1391">
                  <c:v>44127</c:v>
                </c:pt>
                <c:pt idx="1392">
                  <c:v>44128</c:v>
                </c:pt>
                <c:pt idx="1393">
                  <c:v>44129</c:v>
                </c:pt>
                <c:pt idx="1394">
                  <c:v>44130</c:v>
                </c:pt>
                <c:pt idx="1395">
                  <c:v>44131</c:v>
                </c:pt>
                <c:pt idx="1396">
                  <c:v>44132</c:v>
                </c:pt>
                <c:pt idx="1397">
                  <c:v>44133</c:v>
                </c:pt>
                <c:pt idx="1398">
                  <c:v>44134</c:v>
                </c:pt>
                <c:pt idx="1399">
                  <c:v>44135</c:v>
                </c:pt>
                <c:pt idx="1400">
                  <c:v>44136</c:v>
                </c:pt>
                <c:pt idx="1401">
                  <c:v>44137</c:v>
                </c:pt>
                <c:pt idx="1402">
                  <c:v>44138</c:v>
                </c:pt>
                <c:pt idx="1403">
                  <c:v>44139</c:v>
                </c:pt>
                <c:pt idx="1404">
                  <c:v>44140</c:v>
                </c:pt>
                <c:pt idx="1405">
                  <c:v>44141</c:v>
                </c:pt>
                <c:pt idx="1406">
                  <c:v>44142</c:v>
                </c:pt>
                <c:pt idx="1407">
                  <c:v>44143</c:v>
                </c:pt>
                <c:pt idx="1408">
                  <c:v>44144</c:v>
                </c:pt>
                <c:pt idx="1409">
                  <c:v>44145</c:v>
                </c:pt>
                <c:pt idx="1410">
                  <c:v>44146</c:v>
                </c:pt>
                <c:pt idx="1411">
                  <c:v>44147</c:v>
                </c:pt>
                <c:pt idx="1412">
                  <c:v>44148</c:v>
                </c:pt>
                <c:pt idx="1413">
                  <c:v>44149</c:v>
                </c:pt>
                <c:pt idx="1414">
                  <c:v>44150</c:v>
                </c:pt>
                <c:pt idx="1415">
                  <c:v>44151</c:v>
                </c:pt>
                <c:pt idx="1416">
                  <c:v>44152</c:v>
                </c:pt>
                <c:pt idx="1417">
                  <c:v>44153</c:v>
                </c:pt>
                <c:pt idx="1418">
                  <c:v>44154</c:v>
                </c:pt>
                <c:pt idx="1419">
                  <c:v>44155</c:v>
                </c:pt>
                <c:pt idx="1420">
                  <c:v>44156</c:v>
                </c:pt>
                <c:pt idx="1421">
                  <c:v>44157</c:v>
                </c:pt>
                <c:pt idx="1422">
                  <c:v>44158</c:v>
                </c:pt>
                <c:pt idx="1423">
                  <c:v>44159</c:v>
                </c:pt>
                <c:pt idx="1424">
                  <c:v>44160</c:v>
                </c:pt>
                <c:pt idx="1425">
                  <c:v>44161</c:v>
                </c:pt>
                <c:pt idx="1426">
                  <c:v>44162</c:v>
                </c:pt>
                <c:pt idx="1427">
                  <c:v>44163</c:v>
                </c:pt>
                <c:pt idx="1428">
                  <c:v>44164</c:v>
                </c:pt>
                <c:pt idx="1429">
                  <c:v>44165</c:v>
                </c:pt>
                <c:pt idx="1430">
                  <c:v>44166</c:v>
                </c:pt>
                <c:pt idx="1431">
                  <c:v>44167</c:v>
                </c:pt>
                <c:pt idx="1432">
                  <c:v>44168</c:v>
                </c:pt>
                <c:pt idx="1433">
                  <c:v>44169</c:v>
                </c:pt>
                <c:pt idx="1434">
                  <c:v>44170</c:v>
                </c:pt>
                <c:pt idx="1435">
                  <c:v>44171</c:v>
                </c:pt>
                <c:pt idx="1436">
                  <c:v>44172</c:v>
                </c:pt>
                <c:pt idx="1437">
                  <c:v>44173</c:v>
                </c:pt>
                <c:pt idx="1438">
                  <c:v>44174</c:v>
                </c:pt>
                <c:pt idx="1439">
                  <c:v>44175</c:v>
                </c:pt>
                <c:pt idx="1440">
                  <c:v>44176</c:v>
                </c:pt>
                <c:pt idx="1441">
                  <c:v>44177</c:v>
                </c:pt>
                <c:pt idx="1442">
                  <c:v>44178</c:v>
                </c:pt>
                <c:pt idx="1443">
                  <c:v>44179</c:v>
                </c:pt>
                <c:pt idx="1444">
                  <c:v>44180</c:v>
                </c:pt>
                <c:pt idx="1445">
                  <c:v>44181</c:v>
                </c:pt>
                <c:pt idx="1446">
                  <c:v>44182</c:v>
                </c:pt>
                <c:pt idx="1447">
                  <c:v>44183</c:v>
                </c:pt>
                <c:pt idx="1448">
                  <c:v>44184</c:v>
                </c:pt>
                <c:pt idx="1449">
                  <c:v>44185</c:v>
                </c:pt>
                <c:pt idx="1450">
                  <c:v>44186</c:v>
                </c:pt>
                <c:pt idx="1451">
                  <c:v>44187</c:v>
                </c:pt>
                <c:pt idx="1452">
                  <c:v>44188</c:v>
                </c:pt>
                <c:pt idx="1453">
                  <c:v>44189</c:v>
                </c:pt>
                <c:pt idx="1454">
                  <c:v>44190</c:v>
                </c:pt>
                <c:pt idx="1455">
                  <c:v>44191</c:v>
                </c:pt>
                <c:pt idx="1456">
                  <c:v>44192</c:v>
                </c:pt>
                <c:pt idx="1457">
                  <c:v>44193</c:v>
                </c:pt>
                <c:pt idx="1458">
                  <c:v>44194</c:v>
                </c:pt>
                <c:pt idx="1459">
                  <c:v>44195</c:v>
                </c:pt>
                <c:pt idx="1460">
                  <c:v>44196</c:v>
                </c:pt>
                <c:pt idx="1461">
                  <c:v>44197</c:v>
                </c:pt>
                <c:pt idx="1462">
                  <c:v>44198</c:v>
                </c:pt>
                <c:pt idx="1463">
                  <c:v>44199</c:v>
                </c:pt>
                <c:pt idx="1464">
                  <c:v>44200</c:v>
                </c:pt>
                <c:pt idx="1465">
                  <c:v>44201</c:v>
                </c:pt>
                <c:pt idx="1466">
                  <c:v>44202</c:v>
                </c:pt>
                <c:pt idx="1467">
                  <c:v>44203</c:v>
                </c:pt>
                <c:pt idx="1468">
                  <c:v>44204</c:v>
                </c:pt>
                <c:pt idx="1469">
                  <c:v>44205</c:v>
                </c:pt>
                <c:pt idx="1470">
                  <c:v>44206</c:v>
                </c:pt>
                <c:pt idx="1471">
                  <c:v>44207</c:v>
                </c:pt>
                <c:pt idx="1472">
                  <c:v>44208</c:v>
                </c:pt>
                <c:pt idx="1473">
                  <c:v>44209</c:v>
                </c:pt>
                <c:pt idx="1474">
                  <c:v>44210</c:v>
                </c:pt>
                <c:pt idx="1475">
                  <c:v>44211</c:v>
                </c:pt>
                <c:pt idx="1476">
                  <c:v>44212</c:v>
                </c:pt>
                <c:pt idx="1477">
                  <c:v>44213</c:v>
                </c:pt>
                <c:pt idx="1478">
                  <c:v>44214</c:v>
                </c:pt>
                <c:pt idx="1479">
                  <c:v>44215</c:v>
                </c:pt>
                <c:pt idx="1480">
                  <c:v>44216</c:v>
                </c:pt>
                <c:pt idx="1481">
                  <c:v>44217</c:v>
                </c:pt>
                <c:pt idx="1482">
                  <c:v>44218</c:v>
                </c:pt>
                <c:pt idx="1483">
                  <c:v>44219</c:v>
                </c:pt>
                <c:pt idx="1484">
                  <c:v>44220</c:v>
                </c:pt>
                <c:pt idx="1485">
                  <c:v>44221</c:v>
                </c:pt>
                <c:pt idx="1486">
                  <c:v>44222</c:v>
                </c:pt>
                <c:pt idx="1487">
                  <c:v>44223</c:v>
                </c:pt>
                <c:pt idx="1488">
                  <c:v>44224</c:v>
                </c:pt>
                <c:pt idx="1489">
                  <c:v>44225</c:v>
                </c:pt>
                <c:pt idx="1490">
                  <c:v>44226</c:v>
                </c:pt>
                <c:pt idx="1491">
                  <c:v>44227</c:v>
                </c:pt>
                <c:pt idx="1492">
                  <c:v>44228</c:v>
                </c:pt>
                <c:pt idx="1493">
                  <c:v>44229</c:v>
                </c:pt>
                <c:pt idx="1494">
                  <c:v>44230</c:v>
                </c:pt>
                <c:pt idx="1495">
                  <c:v>44231</c:v>
                </c:pt>
                <c:pt idx="1496">
                  <c:v>44232</c:v>
                </c:pt>
                <c:pt idx="1497">
                  <c:v>44233</c:v>
                </c:pt>
                <c:pt idx="1498">
                  <c:v>44234</c:v>
                </c:pt>
                <c:pt idx="1499">
                  <c:v>44235</c:v>
                </c:pt>
                <c:pt idx="1500">
                  <c:v>44236</c:v>
                </c:pt>
                <c:pt idx="1501">
                  <c:v>44237</c:v>
                </c:pt>
                <c:pt idx="1502">
                  <c:v>44238</c:v>
                </c:pt>
                <c:pt idx="1503">
                  <c:v>44239</c:v>
                </c:pt>
                <c:pt idx="1504">
                  <c:v>44240</c:v>
                </c:pt>
                <c:pt idx="1505">
                  <c:v>44241</c:v>
                </c:pt>
                <c:pt idx="1506">
                  <c:v>44242</c:v>
                </c:pt>
                <c:pt idx="1507">
                  <c:v>44243</c:v>
                </c:pt>
                <c:pt idx="1508">
                  <c:v>44244</c:v>
                </c:pt>
                <c:pt idx="1509">
                  <c:v>44245</c:v>
                </c:pt>
                <c:pt idx="1510">
                  <c:v>44246</c:v>
                </c:pt>
                <c:pt idx="1511">
                  <c:v>44247</c:v>
                </c:pt>
                <c:pt idx="1512">
                  <c:v>44248</c:v>
                </c:pt>
                <c:pt idx="1513">
                  <c:v>44249</c:v>
                </c:pt>
                <c:pt idx="1514">
                  <c:v>44250</c:v>
                </c:pt>
                <c:pt idx="1515">
                  <c:v>44251</c:v>
                </c:pt>
                <c:pt idx="1516">
                  <c:v>44252</c:v>
                </c:pt>
                <c:pt idx="1517">
                  <c:v>44253</c:v>
                </c:pt>
                <c:pt idx="1518">
                  <c:v>44254</c:v>
                </c:pt>
                <c:pt idx="1519">
                  <c:v>44255</c:v>
                </c:pt>
                <c:pt idx="1520">
                  <c:v>44256</c:v>
                </c:pt>
                <c:pt idx="1521">
                  <c:v>44257</c:v>
                </c:pt>
                <c:pt idx="1522">
                  <c:v>44258</c:v>
                </c:pt>
                <c:pt idx="1523">
                  <c:v>44259</c:v>
                </c:pt>
                <c:pt idx="1524">
                  <c:v>44260</c:v>
                </c:pt>
                <c:pt idx="1525">
                  <c:v>44261</c:v>
                </c:pt>
                <c:pt idx="1526">
                  <c:v>44262</c:v>
                </c:pt>
                <c:pt idx="1527">
                  <c:v>44263</c:v>
                </c:pt>
                <c:pt idx="1528">
                  <c:v>44264</c:v>
                </c:pt>
                <c:pt idx="1529">
                  <c:v>44265</c:v>
                </c:pt>
                <c:pt idx="1530">
                  <c:v>44266</c:v>
                </c:pt>
                <c:pt idx="1531">
                  <c:v>44267</c:v>
                </c:pt>
                <c:pt idx="1532">
                  <c:v>44268</c:v>
                </c:pt>
                <c:pt idx="1533">
                  <c:v>44269</c:v>
                </c:pt>
                <c:pt idx="1534">
                  <c:v>44270</c:v>
                </c:pt>
                <c:pt idx="1535">
                  <c:v>44271</c:v>
                </c:pt>
                <c:pt idx="1536">
                  <c:v>44272</c:v>
                </c:pt>
                <c:pt idx="1537">
                  <c:v>44273</c:v>
                </c:pt>
                <c:pt idx="1538">
                  <c:v>44274</c:v>
                </c:pt>
                <c:pt idx="1539">
                  <c:v>44275</c:v>
                </c:pt>
                <c:pt idx="1540">
                  <c:v>44276</c:v>
                </c:pt>
                <c:pt idx="1541">
                  <c:v>44277</c:v>
                </c:pt>
                <c:pt idx="1542">
                  <c:v>44278</c:v>
                </c:pt>
                <c:pt idx="1543">
                  <c:v>44279</c:v>
                </c:pt>
                <c:pt idx="1544">
                  <c:v>44280</c:v>
                </c:pt>
                <c:pt idx="1545">
                  <c:v>44281</c:v>
                </c:pt>
                <c:pt idx="1546">
                  <c:v>44282</c:v>
                </c:pt>
                <c:pt idx="1547">
                  <c:v>44283</c:v>
                </c:pt>
                <c:pt idx="1548">
                  <c:v>44284</c:v>
                </c:pt>
                <c:pt idx="1549">
                  <c:v>44285</c:v>
                </c:pt>
                <c:pt idx="1550">
                  <c:v>44286</c:v>
                </c:pt>
                <c:pt idx="1551">
                  <c:v>44287</c:v>
                </c:pt>
                <c:pt idx="1552">
                  <c:v>44288</c:v>
                </c:pt>
                <c:pt idx="1553">
                  <c:v>44289</c:v>
                </c:pt>
                <c:pt idx="1554">
                  <c:v>44290</c:v>
                </c:pt>
                <c:pt idx="1555">
                  <c:v>44291</c:v>
                </c:pt>
                <c:pt idx="1556">
                  <c:v>44292</c:v>
                </c:pt>
                <c:pt idx="1557">
                  <c:v>44293</c:v>
                </c:pt>
                <c:pt idx="1558">
                  <c:v>44294</c:v>
                </c:pt>
                <c:pt idx="1559">
                  <c:v>44295</c:v>
                </c:pt>
                <c:pt idx="1560">
                  <c:v>44296</c:v>
                </c:pt>
                <c:pt idx="1561">
                  <c:v>44297</c:v>
                </c:pt>
                <c:pt idx="1562">
                  <c:v>44298</c:v>
                </c:pt>
                <c:pt idx="1563">
                  <c:v>44299</c:v>
                </c:pt>
                <c:pt idx="1564">
                  <c:v>44300</c:v>
                </c:pt>
                <c:pt idx="1565">
                  <c:v>44301</c:v>
                </c:pt>
                <c:pt idx="1566">
                  <c:v>44302</c:v>
                </c:pt>
                <c:pt idx="1567">
                  <c:v>44303</c:v>
                </c:pt>
                <c:pt idx="1568">
                  <c:v>44304</c:v>
                </c:pt>
                <c:pt idx="1569">
                  <c:v>44305</c:v>
                </c:pt>
                <c:pt idx="1570">
                  <c:v>44306</c:v>
                </c:pt>
                <c:pt idx="1571">
                  <c:v>44307</c:v>
                </c:pt>
                <c:pt idx="1572">
                  <c:v>44308</c:v>
                </c:pt>
                <c:pt idx="1573">
                  <c:v>44309</c:v>
                </c:pt>
                <c:pt idx="1574">
                  <c:v>44310</c:v>
                </c:pt>
                <c:pt idx="1575">
                  <c:v>44311</c:v>
                </c:pt>
                <c:pt idx="1576">
                  <c:v>44312</c:v>
                </c:pt>
                <c:pt idx="1577">
                  <c:v>44313</c:v>
                </c:pt>
                <c:pt idx="1578">
                  <c:v>44314</c:v>
                </c:pt>
                <c:pt idx="1579">
                  <c:v>44315</c:v>
                </c:pt>
                <c:pt idx="1580">
                  <c:v>44316</c:v>
                </c:pt>
                <c:pt idx="1581">
                  <c:v>44317</c:v>
                </c:pt>
                <c:pt idx="1582">
                  <c:v>44318</c:v>
                </c:pt>
                <c:pt idx="1583">
                  <c:v>44319</c:v>
                </c:pt>
                <c:pt idx="1584">
                  <c:v>44320</c:v>
                </c:pt>
                <c:pt idx="1585">
                  <c:v>44321</c:v>
                </c:pt>
                <c:pt idx="1586">
                  <c:v>44322</c:v>
                </c:pt>
                <c:pt idx="1587">
                  <c:v>44323</c:v>
                </c:pt>
                <c:pt idx="1588">
                  <c:v>44324</c:v>
                </c:pt>
                <c:pt idx="1589">
                  <c:v>44325</c:v>
                </c:pt>
                <c:pt idx="1590">
                  <c:v>44326</c:v>
                </c:pt>
                <c:pt idx="1591">
                  <c:v>44327</c:v>
                </c:pt>
                <c:pt idx="1592">
                  <c:v>44328</c:v>
                </c:pt>
                <c:pt idx="1593">
                  <c:v>44329</c:v>
                </c:pt>
                <c:pt idx="1594">
                  <c:v>44330</c:v>
                </c:pt>
                <c:pt idx="1595">
                  <c:v>44331</c:v>
                </c:pt>
                <c:pt idx="1596">
                  <c:v>44332</c:v>
                </c:pt>
                <c:pt idx="1597">
                  <c:v>44333</c:v>
                </c:pt>
                <c:pt idx="1598">
                  <c:v>44334</c:v>
                </c:pt>
                <c:pt idx="1599">
                  <c:v>44335</c:v>
                </c:pt>
                <c:pt idx="1600">
                  <c:v>44336</c:v>
                </c:pt>
                <c:pt idx="1601">
                  <c:v>44337</c:v>
                </c:pt>
                <c:pt idx="1602">
                  <c:v>44338</c:v>
                </c:pt>
                <c:pt idx="1603">
                  <c:v>44339</c:v>
                </c:pt>
                <c:pt idx="1604">
                  <c:v>44340</c:v>
                </c:pt>
                <c:pt idx="1605">
                  <c:v>44341</c:v>
                </c:pt>
                <c:pt idx="1606">
                  <c:v>44342</c:v>
                </c:pt>
                <c:pt idx="1607">
                  <c:v>44343</c:v>
                </c:pt>
                <c:pt idx="1608">
                  <c:v>44344</c:v>
                </c:pt>
                <c:pt idx="1609">
                  <c:v>44345</c:v>
                </c:pt>
                <c:pt idx="1610">
                  <c:v>44346</c:v>
                </c:pt>
                <c:pt idx="1611">
                  <c:v>44347</c:v>
                </c:pt>
                <c:pt idx="1612">
                  <c:v>44348</c:v>
                </c:pt>
                <c:pt idx="1613">
                  <c:v>44349</c:v>
                </c:pt>
                <c:pt idx="1614">
                  <c:v>44350</c:v>
                </c:pt>
                <c:pt idx="1615">
                  <c:v>44351</c:v>
                </c:pt>
                <c:pt idx="1616">
                  <c:v>44352</c:v>
                </c:pt>
                <c:pt idx="1617">
                  <c:v>44353</c:v>
                </c:pt>
                <c:pt idx="1618">
                  <c:v>44354</c:v>
                </c:pt>
                <c:pt idx="1619">
                  <c:v>44355</c:v>
                </c:pt>
                <c:pt idx="1620">
                  <c:v>44356</c:v>
                </c:pt>
                <c:pt idx="1621">
                  <c:v>44357</c:v>
                </c:pt>
                <c:pt idx="1622">
                  <c:v>44358</c:v>
                </c:pt>
                <c:pt idx="1623">
                  <c:v>44359</c:v>
                </c:pt>
                <c:pt idx="1624">
                  <c:v>44360</c:v>
                </c:pt>
                <c:pt idx="1625">
                  <c:v>44361</c:v>
                </c:pt>
                <c:pt idx="1626">
                  <c:v>44362</c:v>
                </c:pt>
                <c:pt idx="1627">
                  <c:v>44363</c:v>
                </c:pt>
                <c:pt idx="1628">
                  <c:v>44364</c:v>
                </c:pt>
                <c:pt idx="1629">
                  <c:v>44365</c:v>
                </c:pt>
                <c:pt idx="1630">
                  <c:v>44366</c:v>
                </c:pt>
                <c:pt idx="1631">
                  <c:v>44367</c:v>
                </c:pt>
                <c:pt idx="1632">
                  <c:v>44368</c:v>
                </c:pt>
                <c:pt idx="1633">
                  <c:v>44369</c:v>
                </c:pt>
                <c:pt idx="1634">
                  <c:v>44370</c:v>
                </c:pt>
                <c:pt idx="1635">
                  <c:v>44371</c:v>
                </c:pt>
                <c:pt idx="1636">
                  <c:v>44372</c:v>
                </c:pt>
                <c:pt idx="1637">
                  <c:v>44373</c:v>
                </c:pt>
                <c:pt idx="1638">
                  <c:v>44374</c:v>
                </c:pt>
                <c:pt idx="1639">
                  <c:v>44375</c:v>
                </c:pt>
                <c:pt idx="1640">
                  <c:v>44376</c:v>
                </c:pt>
                <c:pt idx="1641">
                  <c:v>44377</c:v>
                </c:pt>
                <c:pt idx="1642">
                  <c:v>44378</c:v>
                </c:pt>
                <c:pt idx="1643">
                  <c:v>44379</c:v>
                </c:pt>
                <c:pt idx="1644">
                  <c:v>44380</c:v>
                </c:pt>
                <c:pt idx="1645">
                  <c:v>44381</c:v>
                </c:pt>
                <c:pt idx="1646">
                  <c:v>44382</c:v>
                </c:pt>
                <c:pt idx="1647">
                  <c:v>44383</c:v>
                </c:pt>
                <c:pt idx="1648">
                  <c:v>44384</c:v>
                </c:pt>
                <c:pt idx="1649">
                  <c:v>44385</c:v>
                </c:pt>
                <c:pt idx="1650">
                  <c:v>44386</c:v>
                </c:pt>
                <c:pt idx="1651">
                  <c:v>44387</c:v>
                </c:pt>
                <c:pt idx="1652">
                  <c:v>44388</c:v>
                </c:pt>
                <c:pt idx="1653">
                  <c:v>44389</c:v>
                </c:pt>
                <c:pt idx="1654">
                  <c:v>44390</c:v>
                </c:pt>
                <c:pt idx="1655">
                  <c:v>44391</c:v>
                </c:pt>
                <c:pt idx="1656">
                  <c:v>44392</c:v>
                </c:pt>
                <c:pt idx="1657">
                  <c:v>44393</c:v>
                </c:pt>
                <c:pt idx="1658">
                  <c:v>44394</c:v>
                </c:pt>
                <c:pt idx="1659">
                  <c:v>44395</c:v>
                </c:pt>
                <c:pt idx="1660">
                  <c:v>44396</c:v>
                </c:pt>
                <c:pt idx="1661">
                  <c:v>44397</c:v>
                </c:pt>
                <c:pt idx="1662">
                  <c:v>44398</c:v>
                </c:pt>
                <c:pt idx="1663">
                  <c:v>44399</c:v>
                </c:pt>
                <c:pt idx="1664">
                  <c:v>44400</c:v>
                </c:pt>
                <c:pt idx="1665">
                  <c:v>44401</c:v>
                </c:pt>
                <c:pt idx="1666">
                  <c:v>44402</c:v>
                </c:pt>
                <c:pt idx="1667">
                  <c:v>44403</c:v>
                </c:pt>
                <c:pt idx="1668">
                  <c:v>44404</c:v>
                </c:pt>
                <c:pt idx="1669">
                  <c:v>44405</c:v>
                </c:pt>
                <c:pt idx="1670">
                  <c:v>44406</c:v>
                </c:pt>
                <c:pt idx="1671">
                  <c:v>44407</c:v>
                </c:pt>
                <c:pt idx="1672">
                  <c:v>44408</c:v>
                </c:pt>
                <c:pt idx="1673">
                  <c:v>44409</c:v>
                </c:pt>
                <c:pt idx="1674">
                  <c:v>44410</c:v>
                </c:pt>
                <c:pt idx="1675">
                  <c:v>44411</c:v>
                </c:pt>
                <c:pt idx="1676">
                  <c:v>44412</c:v>
                </c:pt>
                <c:pt idx="1677">
                  <c:v>44413</c:v>
                </c:pt>
                <c:pt idx="1678">
                  <c:v>44414</c:v>
                </c:pt>
                <c:pt idx="1679">
                  <c:v>44415</c:v>
                </c:pt>
                <c:pt idx="1680">
                  <c:v>44416</c:v>
                </c:pt>
                <c:pt idx="1681">
                  <c:v>44417</c:v>
                </c:pt>
                <c:pt idx="1682">
                  <c:v>44418</c:v>
                </c:pt>
                <c:pt idx="1683">
                  <c:v>44419</c:v>
                </c:pt>
                <c:pt idx="1684">
                  <c:v>44420</c:v>
                </c:pt>
                <c:pt idx="1685">
                  <c:v>44421</c:v>
                </c:pt>
                <c:pt idx="1686">
                  <c:v>44422</c:v>
                </c:pt>
                <c:pt idx="1687">
                  <c:v>44423</c:v>
                </c:pt>
                <c:pt idx="1688">
                  <c:v>44424</c:v>
                </c:pt>
                <c:pt idx="1689">
                  <c:v>44425</c:v>
                </c:pt>
                <c:pt idx="1690">
                  <c:v>44426</c:v>
                </c:pt>
                <c:pt idx="1691">
                  <c:v>44427</c:v>
                </c:pt>
                <c:pt idx="1692">
                  <c:v>44428</c:v>
                </c:pt>
                <c:pt idx="1693">
                  <c:v>44429</c:v>
                </c:pt>
                <c:pt idx="1694">
                  <c:v>44430</c:v>
                </c:pt>
                <c:pt idx="1695">
                  <c:v>44431</c:v>
                </c:pt>
                <c:pt idx="1696">
                  <c:v>44432</c:v>
                </c:pt>
                <c:pt idx="1697">
                  <c:v>44433</c:v>
                </c:pt>
                <c:pt idx="1698">
                  <c:v>44434</c:v>
                </c:pt>
                <c:pt idx="1699">
                  <c:v>44435</c:v>
                </c:pt>
                <c:pt idx="1700">
                  <c:v>44436</c:v>
                </c:pt>
                <c:pt idx="1701">
                  <c:v>44437</c:v>
                </c:pt>
                <c:pt idx="1702">
                  <c:v>44438</c:v>
                </c:pt>
                <c:pt idx="1703">
                  <c:v>44439</c:v>
                </c:pt>
                <c:pt idx="1704">
                  <c:v>44440</c:v>
                </c:pt>
                <c:pt idx="1705">
                  <c:v>44441</c:v>
                </c:pt>
                <c:pt idx="1706">
                  <c:v>44442</c:v>
                </c:pt>
                <c:pt idx="1707">
                  <c:v>44443</c:v>
                </c:pt>
                <c:pt idx="1708">
                  <c:v>44444</c:v>
                </c:pt>
                <c:pt idx="1709">
                  <c:v>44445</c:v>
                </c:pt>
                <c:pt idx="1710">
                  <c:v>44446</c:v>
                </c:pt>
                <c:pt idx="1711">
                  <c:v>44447</c:v>
                </c:pt>
                <c:pt idx="1712">
                  <c:v>44448</c:v>
                </c:pt>
                <c:pt idx="1713">
                  <c:v>44449</c:v>
                </c:pt>
                <c:pt idx="1714">
                  <c:v>44450</c:v>
                </c:pt>
                <c:pt idx="1715">
                  <c:v>44451</c:v>
                </c:pt>
                <c:pt idx="1716">
                  <c:v>44452</c:v>
                </c:pt>
                <c:pt idx="1717">
                  <c:v>44453</c:v>
                </c:pt>
                <c:pt idx="1718">
                  <c:v>44454</c:v>
                </c:pt>
                <c:pt idx="1719">
                  <c:v>44455</c:v>
                </c:pt>
                <c:pt idx="1720">
                  <c:v>44456</c:v>
                </c:pt>
                <c:pt idx="1721">
                  <c:v>44457</c:v>
                </c:pt>
                <c:pt idx="1722">
                  <c:v>44458</c:v>
                </c:pt>
                <c:pt idx="1723">
                  <c:v>44459</c:v>
                </c:pt>
                <c:pt idx="1724">
                  <c:v>44460</c:v>
                </c:pt>
                <c:pt idx="1725">
                  <c:v>44461</c:v>
                </c:pt>
                <c:pt idx="1726">
                  <c:v>44462</c:v>
                </c:pt>
                <c:pt idx="1727">
                  <c:v>44463</c:v>
                </c:pt>
                <c:pt idx="1728">
                  <c:v>44464</c:v>
                </c:pt>
                <c:pt idx="1729">
                  <c:v>44465</c:v>
                </c:pt>
                <c:pt idx="1730">
                  <c:v>44466</c:v>
                </c:pt>
                <c:pt idx="1731">
                  <c:v>44467</c:v>
                </c:pt>
                <c:pt idx="1732">
                  <c:v>44468</c:v>
                </c:pt>
                <c:pt idx="1733">
                  <c:v>44469</c:v>
                </c:pt>
                <c:pt idx="1734">
                  <c:v>44470</c:v>
                </c:pt>
                <c:pt idx="1735">
                  <c:v>44471</c:v>
                </c:pt>
                <c:pt idx="1736">
                  <c:v>44472</c:v>
                </c:pt>
                <c:pt idx="1737">
                  <c:v>44473</c:v>
                </c:pt>
                <c:pt idx="1738">
                  <c:v>44474</c:v>
                </c:pt>
                <c:pt idx="1739">
                  <c:v>44475</c:v>
                </c:pt>
                <c:pt idx="1740">
                  <c:v>44476</c:v>
                </c:pt>
                <c:pt idx="1741">
                  <c:v>44477</c:v>
                </c:pt>
                <c:pt idx="1742">
                  <c:v>44478</c:v>
                </c:pt>
                <c:pt idx="1743">
                  <c:v>44479</c:v>
                </c:pt>
                <c:pt idx="1744">
                  <c:v>44480</c:v>
                </c:pt>
                <c:pt idx="1745">
                  <c:v>44481</c:v>
                </c:pt>
                <c:pt idx="1746">
                  <c:v>44482</c:v>
                </c:pt>
                <c:pt idx="1747">
                  <c:v>44483</c:v>
                </c:pt>
                <c:pt idx="1748">
                  <c:v>44484</c:v>
                </c:pt>
                <c:pt idx="1749">
                  <c:v>44485</c:v>
                </c:pt>
                <c:pt idx="1750">
                  <c:v>44486</c:v>
                </c:pt>
                <c:pt idx="1751">
                  <c:v>44487</c:v>
                </c:pt>
                <c:pt idx="1752">
                  <c:v>44488</c:v>
                </c:pt>
                <c:pt idx="1753">
                  <c:v>44489</c:v>
                </c:pt>
                <c:pt idx="1754">
                  <c:v>44490</c:v>
                </c:pt>
                <c:pt idx="1755">
                  <c:v>44491</c:v>
                </c:pt>
                <c:pt idx="1756">
                  <c:v>44492</c:v>
                </c:pt>
                <c:pt idx="1757">
                  <c:v>44493</c:v>
                </c:pt>
                <c:pt idx="1758">
                  <c:v>44494</c:v>
                </c:pt>
                <c:pt idx="1759">
                  <c:v>44495</c:v>
                </c:pt>
                <c:pt idx="1760">
                  <c:v>44496</c:v>
                </c:pt>
                <c:pt idx="1761">
                  <c:v>44497</c:v>
                </c:pt>
                <c:pt idx="1762">
                  <c:v>44498</c:v>
                </c:pt>
                <c:pt idx="1763">
                  <c:v>44499</c:v>
                </c:pt>
                <c:pt idx="1764">
                  <c:v>44500</c:v>
                </c:pt>
                <c:pt idx="1765">
                  <c:v>44501</c:v>
                </c:pt>
                <c:pt idx="1766">
                  <c:v>44502</c:v>
                </c:pt>
                <c:pt idx="1767">
                  <c:v>44503</c:v>
                </c:pt>
                <c:pt idx="1768">
                  <c:v>44504</c:v>
                </c:pt>
                <c:pt idx="1769">
                  <c:v>44505</c:v>
                </c:pt>
                <c:pt idx="1770">
                  <c:v>44506</c:v>
                </c:pt>
                <c:pt idx="1771">
                  <c:v>44507</c:v>
                </c:pt>
                <c:pt idx="1772">
                  <c:v>44508</c:v>
                </c:pt>
                <c:pt idx="1773">
                  <c:v>44509</c:v>
                </c:pt>
                <c:pt idx="1774">
                  <c:v>44510</c:v>
                </c:pt>
                <c:pt idx="1775">
                  <c:v>44511</c:v>
                </c:pt>
                <c:pt idx="1776">
                  <c:v>44512</c:v>
                </c:pt>
                <c:pt idx="1777">
                  <c:v>44513</c:v>
                </c:pt>
                <c:pt idx="1778">
                  <c:v>44514</c:v>
                </c:pt>
                <c:pt idx="1779">
                  <c:v>44515</c:v>
                </c:pt>
                <c:pt idx="1780">
                  <c:v>44516</c:v>
                </c:pt>
                <c:pt idx="1781">
                  <c:v>44517</c:v>
                </c:pt>
                <c:pt idx="1782">
                  <c:v>44518</c:v>
                </c:pt>
                <c:pt idx="1783">
                  <c:v>44519</c:v>
                </c:pt>
                <c:pt idx="1784">
                  <c:v>44520</c:v>
                </c:pt>
                <c:pt idx="1785">
                  <c:v>44521</c:v>
                </c:pt>
                <c:pt idx="1786">
                  <c:v>44522</c:v>
                </c:pt>
                <c:pt idx="1787">
                  <c:v>44523</c:v>
                </c:pt>
                <c:pt idx="1788">
                  <c:v>44524</c:v>
                </c:pt>
                <c:pt idx="1789">
                  <c:v>44525</c:v>
                </c:pt>
                <c:pt idx="1790">
                  <c:v>44526</c:v>
                </c:pt>
                <c:pt idx="1791">
                  <c:v>44527</c:v>
                </c:pt>
                <c:pt idx="1792">
                  <c:v>44528</c:v>
                </c:pt>
                <c:pt idx="1793">
                  <c:v>44529</c:v>
                </c:pt>
                <c:pt idx="1794">
                  <c:v>44530</c:v>
                </c:pt>
                <c:pt idx="1795">
                  <c:v>44531</c:v>
                </c:pt>
                <c:pt idx="1796">
                  <c:v>44532</c:v>
                </c:pt>
                <c:pt idx="1797">
                  <c:v>44533</c:v>
                </c:pt>
                <c:pt idx="1798">
                  <c:v>44534</c:v>
                </c:pt>
                <c:pt idx="1799">
                  <c:v>44535</c:v>
                </c:pt>
                <c:pt idx="1800">
                  <c:v>44536</c:v>
                </c:pt>
                <c:pt idx="1801">
                  <c:v>44537</c:v>
                </c:pt>
                <c:pt idx="1802">
                  <c:v>44538</c:v>
                </c:pt>
                <c:pt idx="1803">
                  <c:v>44539</c:v>
                </c:pt>
                <c:pt idx="1804">
                  <c:v>44540</c:v>
                </c:pt>
                <c:pt idx="1805">
                  <c:v>44541</c:v>
                </c:pt>
                <c:pt idx="1806">
                  <c:v>44542</c:v>
                </c:pt>
                <c:pt idx="1807">
                  <c:v>44543</c:v>
                </c:pt>
                <c:pt idx="1808">
                  <c:v>44544</c:v>
                </c:pt>
                <c:pt idx="1809">
                  <c:v>44545</c:v>
                </c:pt>
                <c:pt idx="1810">
                  <c:v>44546</c:v>
                </c:pt>
                <c:pt idx="1811">
                  <c:v>44547</c:v>
                </c:pt>
                <c:pt idx="1812">
                  <c:v>44548</c:v>
                </c:pt>
                <c:pt idx="1813">
                  <c:v>44549</c:v>
                </c:pt>
                <c:pt idx="1814">
                  <c:v>44550</c:v>
                </c:pt>
                <c:pt idx="1815">
                  <c:v>44551</c:v>
                </c:pt>
                <c:pt idx="1816">
                  <c:v>44552</c:v>
                </c:pt>
                <c:pt idx="1817">
                  <c:v>44553</c:v>
                </c:pt>
                <c:pt idx="1818">
                  <c:v>44554</c:v>
                </c:pt>
                <c:pt idx="1819">
                  <c:v>44555</c:v>
                </c:pt>
                <c:pt idx="1820">
                  <c:v>44556</c:v>
                </c:pt>
                <c:pt idx="1821">
                  <c:v>44557</c:v>
                </c:pt>
                <c:pt idx="1822">
                  <c:v>44558</c:v>
                </c:pt>
                <c:pt idx="1823">
                  <c:v>44559</c:v>
                </c:pt>
                <c:pt idx="1824">
                  <c:v>44560</c:v>
                </c:pt>
                <c:pt idx="1825">
                  <c:v>44561</c:v>
                </c:pt>
                <c:pt idx="1826">
                  <c:v>44562</c:v>
                </c:pt>
                <c:pt idx="1827">
                  <c:v>44563</c:v>
                </c:pt>
                <c:pt idx="1828">
                  <c:v>44564</c:v>
                </c:pt>
                <c:pt idx="1829">
                  <c:v>44565</c:v>
                </c:pt>
                <c:pt idx="1830">
                  <c:v>44566</c:v>
                </c:pt>
                <c:pt idx="1831">
                  <c:v>44567</c:v>
                </c:pt>
                <c:pt idx="1832">
                  <c:v>44568</c:v>
                </c:pt>
                <c:pt idx="1833">
                  <c:v>44569</c:v>
                </c:pt>
                <c:pt idx="1834">
                  <c:v>44570</c:v>
                </c:pt>
                <c:pt idx="1835">
                  <c:v>44571</c:v>
                </c:pt>
                <c:pt idx="1836">
                  <c:v>44572</c:v>
                </c:pt>
                <c:pt idx="1837">
                  <c:v>44573</c:v>
                </c:pt>
                <c:pt idx="1838">
                  <c:v>44574</c:v>
                </c:pt>
                <c:pt idx="1839">
                  <c:v>44575</c:v>
                </c:pt>
                <c:pt idx="1840">
                  <c:v>44576</c:v>
                </c:pt>
                <c:pt idx="1841">
                  <c:v>44577</c:v>
                </c:pt>
                <c:pt idx="1842">
                  <c:v>44578</c:v>
                </c:pt>
                <c:pt idx="1843">
                  <c:v>44579</c:v>
                </c:pt>
                <c:pt idx="1844">
                  <c:v>44580</c:v>
                </c:pt>
                <c:pt idx="1845">
                  <c:v>44581</c:v>
                </c:pt>
                <c:pt idx="1846">
                  <c:v>44582</c:v>
                </c:pt>
                <c:pt idx="1847">
                  <c:v>44583</c:v>
                </c:pt>
                <c:pt idx="1848">
                  <c:v>44584</c:v>
                </c:pt>
                <c:pt idx="1849">
                  <c:v>44585</c:v>
                </c:pt>
                <c:pt idx="1850">
                  <c:v>44586</c:v>
                </c:pt>
                <c:pt idx="1851">
                  <c:v>44587</c:v>
                </c:pt>
                <c:pt idx="1852">
                  <c:v>44588</c:v>
                </c:pt>
                <c:pt idx="1853">
                  <c:v>44589</c:v>
                </c:pt>
                <c:pt idx="1854">
                  <c:v>44590</c:v>
                </c:pt>
                <c:pt idx="1855">
                  <c:v>44591</c:v>
                </c:pt>
                <c:pt idx="1856">
                  <c:v>44592</c:v>
                </c:pt>
                <c:pt idx="1857">
                  <c:v>44593</c:v>
                </c:pt>
                <c:pt idx="1858">
                  <c:v>44594</c:v>
                </c:pt>
                <c:pt idx="1859">
                  <c:v>44595</c:v>
                </c:pt>
                <c:pt idx="1860">
                  <c:v>44596</c:v>
                </c:pt>
                <c:pt idx="1861">
                  <c:v>44597</c:v>
                </c:pt>
                <c:pt idx="1862">
                  <c:v>44598</c:v>
                </c:pt>
                <c:pt idx="1863">
                  <c:v>44599</c:v>
                </c:pt>
                <c:pt idx="1864">
                  <c:v>44600</c:v>
                </c:pt>
                <c:pt idx="1865">
                  <c:v>44601</c:v>
                </c:pt>
                <c:pt idx="1866">
                  <c:v>44602</c:v>
                </c:pt>
                <c:pt idx="1867">
                  <c:v>44603</c:v>
                </c:pt>
                <c:pt idx="1868">
                  <c:v>44604</c:v>
                </c:pt>
                <c:pt idx="1869">
                  <c:v>44605</c:v>
                </c:pt>
                <c:pt idx="1870">
                  <c:v>44606</c:v>
                </c:pt>
                <c:pt idx="1871">
                  <c:v>44607</c:v>
                </c:pt>
                <c:pt idx="1872">
                  <c:v>44608</c:v>
                </c:pt>
                <c:pt idx="1873">
                  <c:v>44609</c:v>
                </c:pt>
                <c:pt idx="1874">
                  <c:v>44610</c:v>
                </c:pt>
                <c:pt idx="1875">
                  <c:v>44611</c:v>
                </c:pt>
                <c:pt idx="1876">
                  <c:v>44612</c:v>
                </c:pt>
                <c:pt idx="1877">
                  <c:v>44613</c:v>
                </c:pt>
                <c:pt idx="1878">
                  <c:v>44614</c:v>
                </c:pt>
                <c:pt idx="1879">
                  <c:v>44615</c:v>
                </c:pt>
                <c:pt idx="1880">
                  <c:v>44616</c:v>
                </c:pt>
                <c:pt idx="1881">
                  <c:v>44617</c:v>
                </c:pt>
                <c:pt idx="1882">
                  <c:v>44618</c:v>
                </c:pt>
                <c:pt idx="1883">
                  <c:v>44619</c:v>
                </c:pt>
                <c:pt idx="1884">
                  <c:v>44620</c:v>
                </c:pt>
                <c:pt idx="1885">
                  <c:v>44621</c:v>
                </c:pt>
                <c:pt idx="1886">
                  <c:v>44622</c:v>
                </c:pt>
                <c:pt idx="1887">
                  <c:v>44623</c:v>
                </c:pt>
                <c:pt idx="1888">
                  <c:v>44624</c:v>
                </c:pt>
                <c:pt idx="1889">
                  <c:v>44625</c:v>
                </c:pt>
                <c:pt idx="1890">
                  <c:v>44626</c:v>
                </c:pt>
                <c:pt idx="1891">
                  <c:v>44627</c:v>
                </c:pt>
                <c:pt idx="1892">
                  <c:v>44628</c:v>
                </c:pt>
                <c:pt idx="1893">
                  <c:v>44629</c:v>
                </c:pt>
                <c:pt idx="1894">
                  <c:v>44630</c:v>
                </c:pt>
                <c:pt idx="1895">
                  <c:v>44631</c:v>
                </c:pt>
                <c:pt idx="1896">
                  <c:v>44632</c:v>
                </c:pt>
                <c:pt idx="1897">
                  <c:v>44633</c:v>
                </c:pt>
                <c:pt idx="1898">
                  <c:v>44634</c:v>
                </c:pt>
                <c:pt idx="1899">
                  <c:v>44635</c:v>
                </c:pt>
                <c:pt idx="1900">
                  <c:v>44636</c:v>
                </c:pt>
                <c:pt idx="1901">
                  <c:v>44637</c:v>
                </c:pt>
                <c:pt idx="1902">
                  <c:v>44638</c:v>
                </c:pt>
                <c:pt idx="1903">
                  <c:v>44639</c:v>
                </c:pt>
                <c:pt idx="1904">
                  <c:v>44640</c:v>
                </c:pt>
                <c:pt idx="1905">
                  <c:v>44641</c:v>
                </c:pt>
                <c:pt idx="1906">
                  <c:v>44642</c:v>
                </c:pt>
                <c:pt idx="1907">
                  <c:v>44643</c:v>
                </c:pt>
                <c:pt idx="1908">
                  <c:v>44644</c:v>
                </c:pt>
                <c:pt idx="1909">
                  <c:v>44645</c:v>
                </c:pt>
                <c:pt idx="1910">
                  <c:v>44646</c:v>
                </c:pt>
                <c:pt idx="1911">
                  <c:v>44647</c:v>
                </c:pt>
                <c:pt idx="1912">
                  <c:v>44648</c:v>
                </c:pt>
                <c:pt idx="1913">
                  <c:v>44649</c:v>
                </c:pt>
                <c:pt idx="1914">
                  <c:v>44650</c:v>
                </c:pt>
                <c:pt idx="1915">
                  <c:v>44651</c:v>
                </c:pt>
                <c:pt idx="1916">
                  <c:v>44652</c:v>
                </c:pt>
                <c:pt idx="1917">
                  <c:v>44653</c:v>
                </c:pt>
                <c:pt idx="1918">
                  <c:v>44654</c:v>
                </c:pt>
                <c:pt idx="1919">
                  <c:v>44655</c:v>
                </c:pt>
                <c:pt idx="1920">
                  <c:v>44656</c:v>
                </c:pt>
                <c:pt idx="1921">
                  <c:v>44657</c:v>
                </c:pt>
                <c:pt idx="1922">
                  <c:v>44658</c:v>
                </c:pt>
                <c:pt idx="1923">
                  <c:v>44659</c:v>
                </c:pt>
                <c:pt idx="1924">
                  <c:v>44660</c:v>
                </c:pt>
                <c:pt idx="1925">
                  <c:v>44661</c:v>
                </c:pt>
                <c:pt idx="1926">
                  <c:v>44662</c:v>
                </c:pt>
                <c:pt idx="1927">
                  <c:v>44663</c:v>
                </c:pt>
                <c:pt idx="1928">
                  <c:v>44664</c:v>
                </c:pt>
                <c:pt idx="1929">
                  <c:v>44665</c:v>
                </c:pt>
                <c:pt idx="1930">
                  <c:v>44666</c:v>
                </c:pt>
                <c:pt idx="1931">
                  <c:v>44667</c:v>
                </c:pt>
                <c:pt idx="1932">
                  <c:v>44668</c:v>
                </c:pt>
                <c:pt idx="1933">
                  <c:v>44669</c:v>
                </c:pt>
                <c:pt idx="1934">
                  <c:v>44670</c:v>
                </c:pt>
                <c:pt idx="1935">
                  <c:v>44671</c:v>
                </c:pt>
                <c:pt idx="1936">
                  <c:v>44672</c:v>
                </c:pt>
                <c:pt idx="1937">
                  <c:v>44673</c:v>
                </c:pt>
                <c:pt idx="1938">
                  <c:v>44674</c:v>
                </c:pt>
                <c:pt idx="1939">
                  <c:v>44675</c:v>
                </c:pt>
                <c:pt idx="1940">
                  <c:v>44676</c:v>
                </c:pt>
                <c:pt idx="1941">
                  <c:v>44677</c:v>
                </c:pt>
                <c:pt idx="1942">
                  <c:v>44678</c:v>
                </c:pt>
                <c:pt idx="1943">
                  <c:v>44679</c:v>
                </c:pt>
                <c:pt idx="1944">
                  <c:v>44680</c:v>
                </c:pt>
                <c:pt idx="1945">
                  <c:v>44681</c:v>
                </c:pt>
                <c:pt idx="1946">
                  <c:v>44682</c:v>
                </c:pt>
                <c:pt idx="1947">
                  <c:v>44683</c:v>
                </c:pt>
                <c:pt idx="1948">
                  <c:v>44684</c:v>
                </c:pt>
                <c:pt idx="1949">
                  <c:v>44685</c:v>
                </c:pt>
                <c:pt idx="1950">
                  <c:v>44686</c:v>
                </c:pt>
                <c:pt idx="1951">
                  <c:v>44687</c:v>
                </c:pt>
                <c:pt idx="1952">
                  <c:v>44688</c:v>
                </c:pt>
                <c:pt idx="1953">
                  <c:v>44689</c:v>
                </c:pt>
                <c:pt idx="1954">
                  <c:v>44690</c:v>
                </c:pt>
                <c:pt idx="1955">
                  <c:v>44691</c:v>
                </c:pt>
                <c:pt idx="1956">
                  <c:v>44692</c:v>
                </c:pt>
                <c:pt idx="1957">
                  <c:v>44693</c:v>
                </c:pt>
                <c:pt idx="1958">
                  <c:v>44694</c:v>
                </c:pt>
                <c:pt idx="1959">
                  <c:v>44695</c:v>
                </c:pt>
                <c:pt idx="1960">
                  <c:v>44696</c:v>
                </c:pt>
                <c:pt idx="1961">
                  <c:v>44697</c:v>
                </c:pt>
                <c:pt idx="1962">
                  <c:v>44698</c:v>
                </c:pt>
                <c:pt idx="1963">
                  <c:v>44699</c:v>
                </c:pt>
                <c:pt idx="1964">
                  <c:v>44700</c:v>
                </c:pt>
                <c:pt idx="1965">
                  <c:v>44701</c:v>
                </c:pt>
                <c:pt idx="1966">
                  <c:v>44702</c:v>
                </c:pt>
                <c:pt idx="1967">
                  <c:v>44703</c:v>
                </c:pt>
                <c:pt idx="1968">
                  <c:v>44704</c:v>
                </c:pt>
                <c:pt idx="1969">
                  <c:v>44705</c:v>
                </c:pt>
                <c:pt idx="1970">
                  <c:v>44706</c:v>
                </c:pt>
                <c:pt idx="1971">
                  <c:v>44707</c:v>
                </c:pt>
                <c:pt idx="1972">
                  <c:v>44708</c:v>
                </c:pt>
                <c:pt idx="1973">
                  <c:v>44709</c:v>
                </c:pt>
                <c:pt idx="1974">
                  <c:v>44710</c:v>
                </c:pt>
                <c:pt idx="1975">
                  <c:v>44711</c:v>
                </c:pt>
                <c:pt idx="1976">
                  <c:v>44712</c:v>
                </c:pt>
                <c:pt idx="1977">
                  <c:v>44713</c:v>
                </c:pt>
                <c:pt idx="1978">
                  <c:v>44714</c:v>
                </c:pt>
                <c:pt idx="1979">
                  <c:v>44715</c:v>
                </c:pt>
                <c:pt idx="1980">
                  <c:v>44716</c:v>
                </c:pt>
                <c:pt idx="1981">
                  <c:v>44717</c:v>
                </c:pt>
                <c:pt idx="1982">
                  <c:v>44718</c:v>
                </c:pt>
                <c:pt idx="1983">
                  <c:v>44719</c:v>
                </c:pt>
                <c:pt idx="1984">
                  <c:v>44720</c:v>
                </c:pt>
                <c:pt idx="1985">
                  <c:v>44721</c:v>
                </c:pt>
                <c:pt idx="1986">
                  <c:v>44722</c:v>
                </c:pt>
                <c:pt idx="1987">
                  <c:v>44723</c:v>
                </c:pt>
                <c:pt idx="1988">
                  <c:v>44724</c:v>
                </c:pt>
                <c:pt idx="1989">
                  <c:v>44725</c:v>
                </c:pt>
                <c:pt idx="1990">
                  <c:v>44726</c:v>
                </c:pt>
                <c:pt idx="1991">
                  <c:v>44727</c:v>
                </c:pt>
                <c:pt idx="1992">
                  <c:v>44728</c:v>
                </c:pt>
                <c:pt idx="1993">
                  <c:v>44729</c:v>
                </c:pt>
                <c:pt idx="1994">
                  <c:v>44730</c:v>
                </c:pt>
                <c:pt idx="1995">
                  <c:v>44731</c:v>
                </c:pt>
                <c:pt idx="1996">
                  <c:v>44732</c:v>
                </c:pt>
                <c:pt idx="1997">
                  <c:v>44733</c:v>
                </c:pt>
                <c:pt idx="1998">
                  <c:v>44734</c:v>
                </c:pt>
                <c:pt idx="1999">
                  <c:v>44735</c:v>
                </c:pt>
                <c:pt idx="2000">
                  <c:v>44736</c:v>
                </c:pt>
                <c:pt idx="2001">
                  <c:v>44737</c:v>
                </c:pt>
                <c:pt idx="2002">
                  <c:v>44738</c:v>
                </c:pt>
                <c:pt idx="2003">
                  <c:v>44739</c:v>
                </c:pt>
                <c:pt idx="2004">
                  <c:v>44740</c:v>
                </c:pt>
                <c:pt idx="2005">
                  <c:v>44741</c:v>
                </c:pt>
                <c:pt idx="2006">
                  <c:v>44742</c:v>
                </c:pt>
                <c:pt idx="2007">
                  <c:v>44743</c:v>
                </c:pt>
                <c:pt idx="2008">
                  <c:v>44744</c:v>
                </c:pt>
                <c:pt idx="2009">
                  <c:v>44745</c:v>
                </c:pt>
                <c:pt idx="2010">
                  <c:v>44746</c:v>
                </c:pt>
                <c:pt idx="2011">
                  <c:v>44747</c:v>
                </c:pt>
                <c:pt idx="2012">
                  <c:v>44748</c:v>
                </c:pt>
                <c:pt idx="2013">
                  <c:v>44749</c:v>
                </c:pt>
                <c:pt idx="2014">
                  <c:v>44750</c:v>
                </c:pt>
                <c:pt idx="2015">
                  <c:v>44751</c:v>
                </c:pt>
                <c:pt idx="2016">
                  <c:v>44752</c:v>
                </c:pt>
                <c:pt idx="2017">
                  <c:v>44753</c:v>
                </c:pt>
                <c:pt idx="2018">
                  <c:v>44754</c:v>
                </c:pt>
                <c:pt idx="2019">
                  <c:v>44755</c:v>
                </c:pt>
                <c:pt idx="2020">
                  <c:v>44756</c:v>
                </c:pt>
                <c:pt idx="2021">
                  <c:v>44757</c:v>
                </c:pt>
                <c:pt idx="2022">
                  <c:v>44758</c:v>
                </c:pt>
                <c:pt idx="2023">
                  <c:v>44759</c:v>
                </c:pt>
                <c:pt idx="2024">
                  <c:v>44760</c:v>
                </c:pt>
                <c:pt idx="2025">
                  <c:v>44761</c:v>
                </c:pt>
                <c:pt idx="2026">
                  <c:v>44762</c:v>
                </c:pt>
                <c:pt idx="2027">
                  <c:v>44763</c:v>
                </c:pt>
                <c:pt idx="2028">
                  <c:v>44764</c:v>
                </c:pt>
                <c:pt idx="2029">
                  <c:v>44765</c:v>
                </c:pt>
                <c:pt idx="2030">
                  <c:v>44766</c:v>
                </c:pt>
                <c:pt idx="2031">
                  <c:v>44767</c:v>
                </c:pt>
                <c:pt idx="2032">
                  <c:v>44768</c:v>
                </c:pt>
                <c:pt idx="2033">
                  <c:v>44769</c:v>
                </c:pt>
                <c:pt idx="2034">
                  <c:v>44770</c:v>
                </c:pt>
                <c:pt idx="2035">
                  <c:v>44771</c:v>
                </c:pt>
                <c:pt idx="2036">
                  <c:v>44772</c:v>
                </c:pt>
                <c:pt idx="2037">
                  <c:v>44773</c:v>
                </c:pt>
                <c:pt idx="2038">
                  <c:v>44774</c:v>
                </c:pt>
                <c:pt idx="2039">
                  <c:v>44775</c:v>
                </c:pt>
                <c:pt idx="2040">
                  <c:v>44776</c:v>
                </c:pt>
                <c:pt idx="2041">
                  <c:v>44777</c:v>
                </c:pt>
                <c:pt idx="2042">
                  <c:v>44778</c:v>
                </c:pt>
                <c:pt idx="2043">
                  <c:v>44779</c:v>
                </c:pt>
                <c:pt idx="2044">
                  <c:v>44780</c:v>
                </c:pt>
                <c:pt idx="2045">
                  <c:v>44781</c:v>
                </c:pt>
                <c:pt idx="2046">
                  <c:v>44782</c:v>
                </c:pt>
                <c:pt idx="2047">
                  <c:v>44783</c:v>
                </c:pt>
                <c:pt idx="2048">
                  <c:v>44784</c:v>
                </c:pt>
                <c:pt idx="2049">
                  <c:v>44785</c:v>
                </c:pt>
                <c:pt idx="2050">
                  <c:v>44786</c:v>
                </c:pt>
                <c:pt idx="2051">
                  <c:v>44787</c:v>
                </c:pt>
                <c:pt idx="2052">
                  <c:v>44788</c:v>
                </c:pt>
                <c:pt idx="2053">
                  <c:v>44789</c:v>
                </c:pt>
                <c:pt idx="2054">
                  <c:v>44790</c:v>
                </c:pt>
                <c:pt idx="2055">
                  <c:v>44791</c:v>
                </c:pt>
                <c:pt idx="2056">
                  <c:v>44792</c:v>
                </c:pt>
                <c:pt idx="2057">
                  <c:v>44793</c:v>
                </c:pt>
                <c:pt idx="2058">
                  <c:v>44794</c:v>
                </c:pt>
                <c:pt idx="2059">
                  <c:v>44795</c:v>
                </c:pt>
                <c:pt idx="2060">
                  <c:v>44796</c:v>
                </c:pt>
                <c:pt idx="2061">
                  <c:v>44797</c:v>
                </c:pt>
                <c:pt idx="2062">
                  <c:v>44798</c:v>
                </c:pt>
                <c:pt idx="2063">
                  <c:v>44799</c:v>
                </c:pt>
                <c:pt idx="2064">
                  <c:v>44800</c:v>
                </c:pt>
                <c:pt idx="2065">
                  <c:v>44801</c:v>
                </c:pt>
                <c:pt idx="2066">
                  <c:v>44802</c:v>
                </c:pt>
                <c:pt idx="2067">
                  <c:v>44803</c:v>
                </c:pt>
                <c:pt idx="2068">
                  <c:v>44804</c:v>
                </c:pt>
                <c:pt idx="2069">
                  <c:v>44805</c:v>
                </c:pt>
                <c:pt idx="2070">
                  <c:v>44806</c:v>
                </c:pt>
                <c:pt idx="2071">
                  <c:v>44807</c:v>
                </c:pt>
                <c:pt idx="2072">
                  <c:v>44808</c:v>
                </c:pt>
                <c:pt idx="2073">
                  <c:v>44809</c:v>
                </c:pt>
                <c:pt idx="2074">
                  <c:v>44810</c:v>
                </c:pt>
                <c:pt idx="2075">
                  <c:v>44811</c:v>
                </c:pt>
                <c:pt idx="2076">
                  <c:v>44812</c:v>
                </c:pt>
                <c:pt idx="2077">
                  <c:v>44813</c:v>
                </c:pt>
                <c:pt idx="2078">
                  <c:v>44814</c:v>
                </c:pt>
                <c:pt idx="2079">
                  <c:v>44815</c:v>
                </c:pt>
                <c:pt idx="2080">
                  <c:v>44816</c:v>
                </c:pt>
                <c:pt idx="2081">
                  <c:v>44817</c:v>
                </c:pt>
                <c:pt idx="2082">
                  <c:v>44818</c:v>
                </c:pt>
                <c:pt idx="2083">
                  <c:v>44819</c:v>
                </c:pt>
                <c:pt idx="2084">
                  <c:v>44820</c:v>
                </c:pt>
                <c:pt idx="2085">
                  <c:v>44821</c:v>
                </c:pt>
                <c:pt idx="2086">
                  <c:v>44822</c:v>
                </c:pt>
                <c:pt idx="2087">
                  <c:v>44823</c:v>
                </c:pt>
                <c:pt idx="2088">
                  <c:v>44824</c:v>
                </c:pt>
                <c:pt idx="2089">
                  <c:v>44825</c:v>
                </c:pt>
                <c:pt idx="2090">
                  <c:v>44826</c:v>
                </c:pt>
                <c:pt idx="2091">
                  <c:v>44827</c:v>
                </c:pt>
                <c:pt idx="2092">
                  <c:v>44828</c:v>
                </c:pt>
                <c:pt idx="2093">
                  <c:v>44829</c:v>
                </c:pt>
                <c:pt idx="2094">
                  <c:v>44830</c:v>
                </c:pt>
                <c:pt idx="2095">
                  <c:v>44831</c:v>
                </c:pt>
                <c:pt idx="2096">
                  <c:v>44832</c:v>
                </c:pt>
                <c:pt idx="2097">
                  <c:v>44833</c:v>
                </c:pt>
                <c:pt idx="2098">
                  <c:v>44834</c:v>
                </c:pt>
                <c:pt idx="2099">
                  <c:v>44835</c:v>
                </c:pt>
                <c:pt idx="2100">
                  <c:v>44836</c:v>
                </c:pt>
                <c:pt idx="2101">
                  <c:v>44837</c:v>
                </c:pt>
                <c:pt idx="2102">
                  <c:v>44838</c:v>
                </c:pt>
                <c:pt idx="2103">
                  <c:v>44839</c:v>
                </c:pt>
                <c:pt idx="2104">
                  <c:v>44840</c:v>
                </c:pt>
                <c:pt idx="2105">
                  <c:v>44841</c:v>
                </c:pt>
                <c:pt idx="2106">
                  <c:v>44842</c:v>
                </c:pt>
                <c:pt idx="2107">
                  <c:v>44843</c:v>
                </c:pt>
                <c:pt idx="2108">
                  <c:v>44844</c:v>
                </c:pt>
                <c:pt idx="2109">
                  <c:v>44845</c:v>
                </c:pt>
                <c:pt idx="2110">
                  <c:v>44846</c:v>
                </c:pt>
                <c:pt idx="2111">
                  <c:v>44847</c:v>
                </c:pt>
                <c:pt idx="2112">
                  <c:v>44848</c:v>
                </c:pt>
                <c:pt idx="2113">
                  <c:v>44849</c:v>
                </c:pt>
                <c:pt idx="2114">
                  <c:v>44850</c:v>
                </c:pt>
                <c:pt idx="2115">
                  <c:v>44851</c:v>
                </c:pt>
                <c:pt idx="2116">
                  <c:v>44852</c:v>
                </c:pt>
                <c:pt idx="2117">
                  <c:v>44853</c:v>
                </c:pt>
                <c:pt idx="2118">
                  <c:v>44854</c:v>
                </c:pt>
                <c:pt idx="2119">
                  <c:v>44855</c:v>
                </c:pt>
                <c:pt idx="2120">
                  <c:v>44856</c:v>
                </c:pt>
                <c:pt idx="2121">
                  <c:v>44857</c:v>
                </c:pt>
                <c:pt idx="2122">
                  <c:v>44858</c:v>
                </c:pt>
                <c:pt idx="2123">
                  <c:v>44859</c:v>
                </c:pt>
                <c:pt idx="2124">
                  <c:v>44860</c:v>
                </c:pt>
                <c:pt idx="2125">
                  <c:v>44861</c:v>
                </c:pt>
                <c:pt idx="2126">
                  <c:v>44862</c:v>
                </c:pt>
                <c:pt idx="2127">
                  <c:v>44863</c:v>
                </c:pt>
                <c:pt idx="2128">
                  <c:v>44864</c:v>
                </c:pt>
                <c:pt idx="2129">
                  <c:v>44865</c:v>
                </c:pt>
                <c:pt idx="2130">
                  <c:v>44866</c:v>
                </c:pt>
                <c:pt idx="2131">
                  <c:v>44867</c:v>
                </c:pt>
                <c:pt idx="2132">
                  <c:v>44868</c:v>
                </c:pt>
                <c:pt idx="2133">
                  <c:v>44869</c:v>
                </c:pt>
                <c:pt idx="2134">
                  <c:v>44870</c:v>
                </c:pt>
                <c:pt idx="2135">
                  <c:v>44871</c:v>
                </c:pt>
                <c:pt idx="2136">
                  <c:v>44872</c:v>
                </c:pt>
                <c:pt idx="2137">
                  <c:v>44873</c:v>
                </c:pt>
                <c:pt idx="2138">
                  <c:v>44874</c:v>
                </c:pt>
                <c:pt idx="2139">
                  <c:v>44875</c:v>
                </c:pt>
                <c:pt idx="2140">
                  <c:v>44876</c:v>
                </c:pt>
                <c:pt idx="2141">
                  <c:v>44877</c:v>
                </c:pt>
                <c:pt idx="2142">
                  <c:v>44878</c:v>
                </c:pt>
                <c:pt idx="2143">
                  <c:v>44879</c:v>
                </c:pt>
                <c:pt idx="2144">
                  <c:v>44880</c:v>
                </c:pt>
                <c:pt idx="2145">
                  <c:v>44881</c:v>
                </c:pt>
                <c:pt idx="2146">
                  <c:v>44882</c:v>
                </c:pt>
                <c:pt idx="2147">
                  <c:v>44883</c:v>
                </c:pt>
                <c:pt idx="2148">
                  <c:v>44884</c:v>
                </c:pt>
                <c:pt idx="2149">
                  <c:v>44885</c:v>
                </c:pt>
                <c:pt idx="2150">
                  <c:v>44886</c:v>
                </c:pt>
                <c:pt idx="2151">
                  <c:v>44887</c:v>
                </c:pt>
                <c:pt idx="2152">
                  <c:v>44888</c:v>
                </c:pt>
                <c:pt idx="2153">
                  <c:v>44889</c:v>
                </c:pt>
                <c:pt idx="2154">
                  <c:v>44890</c:v>
                </c:pt>
                <c:pt idx="2155">
                  <c:v>44891</c:v>
                </c:pt>
                <c:pt idx="2156">
                  <c:v>44892</c:v>
                </c:pt>
                <c:pt idx="2157">
                  <c:v>44893</c:v>
                </c:pt>
                <c:pt idx="2158">
                  <c:v>44894</c:v>
                </c:pt>
                <c:pt idx="2159">
                  <c:v>44895</c:v>
                </c:pt>
                <c:pt idx="2160">
                  <c:v>44896</c:v>
                </c:pt>
                <c:pt idx="2161">
                  <c:v>44897</c:v>
                </c:pt>
                <c:pt idx="2162">
                  <c:v>44898</c:v>
                </c:pt>
                <c:pt idx="2163">
                  <c:v>44899</c:v>
                </c:pt>
                <c:pt idx="2164">
                  <c:v>44900</c:v>
                </c:pt>
                <c:pt idx="2165">
                  <c:v>44901</c:v>
                </c:pt>
                <c:pt idx="2166">
                  <c:v>44902</c:v>
                </c:pt>
                <c:pt idx="2167">
                  <c:v>44903</c:v>
                </c:pt>
                <c:pt idx="2168">
                  <c:v>44904</c:v>
                </c:pt>
                <c:pt idx="2169">
                  <c:v>44905</c:v>
                </c:pt>
                <c:pt idx="2170">
                  <c:v>44906</c:v>
                </c:pt>
                <c:pt idx="2171">
                  <c:v>44907</c:v>
                </c:pt>
                <c:pt idx="2172">
                  <c:v>44908</c:v>
                </c:pt>
                <c:pt idx="2173">
                  <c:v>44909</c:v>
                </c:pt>
                <c:pt idx="2174">
                  <c:v>44910</c:v>
                </c:pt>
                <c:pt idx="2175">
                  <c:v>44911</c:v>
                </c:pt>
                <c:pt idx="2176">
                  <c:v>44912</c:v>
                </c:pt>
                <c:pt idx="2177">
                  <c:v>44913</c:v>
                </c:pt>
                <c:pt idx="2178">
                  <c:v>44914</c:v>
                </c:pt>
                <c:pt idx="2179">
                  <c:v>44915</c:v>
                </c:pt>
                <c:pt idx="2180">
                  <c:v>44916</c:v>
                </c:pt>
                <c:pt idx="2181">
                  <c:v>44917</c:v>
                </c:pt>
                <c:pt idx="2182">
                  <c:v>44918</c:v>
                </c:pt>
                <c:pt idx="2183">
                  <c:v>44919</c:v>
                </c:pt>
                <c:pt idx="2184">
                  <c:v>44920</c:v>
                </c:pt>
                <c:pt idx="2185">
                  <c:v>44921</c:v>
                </c:pt>
                <c:pt idx="2186">
                  <c:v>44922</c:v>
                </c:pt>
                <c:pt idx="2187">
                  <c:v>44923</c:v>
                </c:pt>
                <c:pt idx="2188">
                  <c:v>44924</c:v>
                </c:pt>
                <c:pt idx="2189">
                  <c:v>44925</c:v>
                </c:pt>
                <c:pt idx="2190">
                  <c:v>44926</c:v>
                </c:pt>
              </c:numCache>
            </c:numRef>
          </c:xVal>
          <c:yVal>
            <c:numRef>
              <c:f>'Comp ECP24 PAP50'!$F$3:$F$2193</c:f>
              <c:numCache>
                <c:formatCode>General</c:formatCode>
                <c:ptCount val="2191"/>
                <c:pt idx="0">
                  <c:v>7299.6670000000004</c:v>
                </c:pt>
                <c:pt idx="1">
                  <c:v>6565.01</c:v>
                </c:pt>
                <c:pt idx="2">
                  <c:v>4430.4579999999996</c:v>
                </c:pt>
                <c:pt idx="3">
                  <c:v>0</c:v>
                </c:pt>
                <c:pt idx="4">
                  <c:v>0</c:v>
                </c:pt>
                <c:pt idx="5">
                  <c:v>2614.2350000000001</c:v>
                </c:pt>
                <c:pt idx="6">
                  <c:v>6114.67</c:v>
                </c:pt>
                <c:pt idx="7">
                  <c:v>5739.232</c:v>
                </c:pt>
                <c:pt idx="8">
                  <c:v>4123.0860000000002</c:v>
                </c:pt>
                <c:pt idx="9">
                  <c:v>2105.759</c:v>
                </c:pt>
                <c:pt idx="10">
                  <c:v>2613.0520000000001</c:v>
                </c:pt>
                <c:pt idx="11">
                  <c:v>3400.0169999999998</c:v>
                </c:pt>
                <c:pt idx="12">
                  <c:v>1399.5889999999999</c:v>
                </c:pt>
                <c:pt idx="13">
                  <c:v>2490.5300000000002</c:v>
                </c:pt>
                <c:pt idx="14">
                  <c:v>5271.06</c:v>
                </c:pt>
                <c:pt idx="15">
                  <c:v>4544.1530000000002</c:v>
                </c:pt>
                <c:pt idx="16">
                  <c:v>3736.95</c:v>
                </c:pt>
                <c:pt idx="17">
                  <c:v>2619.4229999999998</c:v>
                </c:pt>
                <c:pt idx="18">
                  <c:v>2698.15</c:v>
                </c:pt>
                <c:pt idx="19">
                  <c:v>5864.5739999999996</c:v>
                </c:pt>
                <c:pt idx="20">
                  <c:v>8469.1329999999998</c:v>
                </c:pt>
                <c:pt idx="21">
                  <c:v>3582.4720000000002</c:v>
                </c:pt>
                <c:pt idx="22">
                  <c:v>4105.63</c:v>
                </c:pt>
                <c:pt idx="23">
                  <c:v>4619.0590000000002</c:v>
                </c:pt>
                <c:pt idx="24">
                  <c:v>5784.6589999999997</c:v>
                </c:pt>
                <c:pt idx="25">
                  <c:v>5210.7219999999998</c:v>
                </c:pt>
                <c:pt idx="26">
                  <c:v>3403.4050000000002</c:v>
                </c:pt>
                <c:pt idx="27">
                  <c:v>0</c:v>
                </c:pt>
                <c:pt idx="28">
                  <c:v>7408.02</c:v>
                </c:pt>
                <c:pt idx="29">
                  <c:v>5746.1130000000003</c:v>
                </c:pt>
                <c:pt idx="30">
                  <c:v>4556.7730000000001</c:v>
                </c:pt>
                <c:pt idx="31">
                  <c:v>6213.9390000000003</c:v>
                </c:pt>
                <c:pt idx="32">
                  <c:v>8044.2849999999999</c:v>
                </c:pt>
                <c:pt idx="33">
                  <c:v>8054.7</c:v>
                </c:pt>
                <c:pt idx="34">
                  <c:v>7990.7020000000002</c:v>
                </c:pt>
                <c:pt idx="35">
                  <c:v>5144.2219999999998</c:v>
                </c:pt>
                <c:pt idx="36">
                  <c:v>5843.9780000000001</c:v>
                </c:pt>
                <c:pt idx="37">
                  <c:v>4656.3379999999997</c:v>
                </c:pt>
                <c:pt idx="38">
                  <c:v>3936.1329999999998</c:v>
                </c:pt>
                <c:pt idx="39">
                  <c:v>5108.8829999999998</c:v>
                </c:pt>
                <c:pt idx="40">
                  <c:v>7158.7060000000001</c:v>
                </c:pt>
                <c:pt idx="41">
                  <c:v>3959.5259999999998</c:v>
                </c:pt>
                <c:pt idx="42">
                  <c:v>4826.7849999999999</c:v>
                </c:pt>
                <c:pt idx="43">
                  <c:v>4506.7969999999996</c:v>
                </c:pt>
                <c:pt idx="44">
                  <c:v>3923.4270000000001</c:v>
                </c:pt>
                <c:pt idx="45">
                  <c:v>3224.7170000000001</c:v>
                </c:pt>
                <c:pt idx="46">
                  <c:v>3337.78</c:v>
                </c:pt>
                <c:pt idx="47">
                  <c:v>3804.6709999999998</c:v>
                </c:pt>
                <c:pt idx="48">
                  <c:v>4428.8810000000003</c:v>
                </c:pt>
                <c:pt idx="49">
                  <c:v>1903.1469999999999</c:v>
                </c:pt>
                <c:pt idx="50">
                  <c:v>2374.2829999999999</c:v>
                </c:pt>
                <c:pt idx="51">
                  <c:v>2449.654</c:v>
                </c:pt>
                <c:pt idx="52">
                  <c:v>2506.9690000000001</c:v>
                </c:pt>
                <c:pt idx="53">
                  <c:v>2705.1869999999999</c:v>
                </c:pt>
                <c:pt idx="54">
                  <c:v>4914.402</c:v>
                </c:pt>
                <c:pt idx="55">
                  <c:v>6010.8389999999999</c:v>
                </c:pt>
                <c:pt idx="56">
                  <c:v>5457.5590000000002</c:v>
                </c:pt>
                <c:pt idx="57">
                  <c:v>4609.33</c:v>
                </c:pt>
                <c:pt idx="58">
                  <c:v>4317.6059999999998</c:v>
                </c:pt>
                <c:pt idx="59">
                  <c:v>2486.8679999999999</c:v>
                </c:pt>
                <c:pt idx="60">
                  <c:v>4361.3739999999998</c:v>
                </c:pt>
                <c:pt idx="61">
                  <c:v>6787.9709999999995</c:v>
                </c:pt>
                <c:pt idx="62">
                  <c:v>5767.5990000000002</c:v>
                </c:pt>
                <c:pt idx="63">
                  <c:v>4805.8360000000002</c:v>
                </c:pt>
                <c:pt idx="64">
                  <c:v>5632.8379999999997</c:v>
                </c:pt>
                <c:pt idx="65">
                  <c:v>5679.4830000000002</c:v>
                </c:pt>
                <c:pt idx="66">
                  <c:v>7468.6660000000002</c:v>
                </c:pt>
                <c:pt idx="67">
                  <c:v>6661.6149999999998</c:v>
                </c:pt>
                <c:pt idx="68">
                  <c:v>5174.6220000000003</c:v>
                </c:pt>
                <c:pt idx="69">
                  <c:v>5289.4340000000002</c:v>
                </c:pt>
                <c:pt idx="70">
                  <c:v>5075.4799999999996</c:v>
                </c:pt>
                <c:pt idx="71">
                  <c:v>5209.8</c:v>
                </c:pt>
                <c:pt idx="72">
                  <c:v>6445.7460000000001</c:v>
                </c:pt>
                <c:pt idx="73">
                  <c:v>5647.2489999999998</c:v>
                </c:pt>
                <c:pt idx="74">
                  <c:v>4715.4629999999997</c:v>
                </c:pt>
                <c:pt idx="75">
                  <c:v>5767.3360000000002</c:v>
                </c:pt>
                <c:pt idx="76">
                  <c:v>9999.5239999999994</c:v>
                </c:pt>
                <c:pt idx="77">
                  <c:v>8740.9259999999995</c:v>
                </c:pt>
                <c:pt idx="78">
                  <c:v>5033.5730000000003</c:v>
                </c:pt>
                <c:pt idx="79">
                  <c:v>5244.5050000000001</c:v>
                </c:pt>
                <c:pt idx="80">
                  <c:v>4644.3220000000001</c:v>
                </c:pt>
                <c:pt idx="81">
                  <c:v>4460.2759999999998</c:v>
                </c:pt>
                <c:pt idx="82">
                  <c:v>4262.3419999999996</c:v>
                </c:pt>
                <c:pt idx="83">
                  <c:v>4766.2870000000003</c:v>
                </c:pt>
                <c:pt idx="84">
                  <c:v>4016.087</c:v>
                </c:pt>
                <c:pt idx="85">
                  <c:v>3842.828</c:v>
                </c:pt>
                <c:pt idx="86">
                  <c:v>6622.8310000000001</c:v>
                </c:pt>
                <c:pt idx="87">
                  <c:v>6378.6090000000004</c:v>
                </c:pt>
                <c:pt idx="88">
                  <c:v>5780.9009999999998</c:v>
                </c:pt>
                <c:pt idx="89">
                  <c:v>4787.2790000000005</c:v>
                </c:pt>
                <c:pt idx="90">
                  <c:v>4914.1369999999997</c:v>
                </c:pt>
                <c:pt idx="91">
                  <c:v>5409.4740000000002</c:v>
                </c:pt>
                <c:pt idx="92">
                  <c:v>6408.1419999999998</c:v>
                </c:pt>
                <c:pt idx="93">
                  <c:v>6505.4719999999998</c:v>
                </c:pt>
                <c:pt idx="94">
                  <c:v>6328.9309999999996</c:v>
                </c:pt>
                <c:pt idx="95">
                  <c:v>5765.1660000000002</c:v>
                </c:pt>
                <c:pt idx="96">
                  <c:v>5061.0969999999998</c:v>
                </c:pt>
                <c:pt idx="97">
                  <c:v>4219.2079999999996</c:v>
                </c:pt>
                <c:pt idx="98">
                  <c:v>4193.1350000000002</c:v>
                </c:pt>
                <c:pt idx="99">
                  <c:v>4256.1859999999997</c:v>
                </c:pt>
                <c:pt idx="100">
                  <c:v>2620.5859999999998</c:v>
                </c:pt>
                <c:pt idx="101">
                  <c:v>2029.028</c:v>
                </c:pt>
                <c:pt idx="102">
                  <c:v>3554.2620000000002</c:v>
                </c:pt>
                <c:pt idx="103">
                  <c:v>5405.9129999999996</c:v>
                </c:pt>
                <c:pt idx="104">
                  <c:v>6526.018</c:v>
                </c:pt>
                <c:pt idx="105">
                  <c:v>2020.7180000000001</c:v>
                </c:pt>
                <c:pt idx="106">
                  <c:v>2397.6080000000002</c:v>
                </c:pt>
                <c:pt idx="107">
                  <c:v>2785.7269999999999</c:v>
                </c:pt>
                <c:pt idx="108">
                  <c:v>3045.741</c:v>
                </c:pt>
                <c:pt idx="109">
                  <c:v>2353.6460000000002</c:v>
                </c:pt>
                <c:pt idx="110">
                  <c:v>3237.904</c:v>
                </c:pt>
                <c:pt idx="111">
                  <c:v>3630.375</c:v>
                </c:pt>
                <c:pt idx="112">
                  <c:v>3619.1559999999999</c:v>
                </c:pt>
                <c:pt idx="113">
                  <c:v>5819.7070000000003</c:v>
                </c:pt>
                <c:pt idx="114">
                  <c:v>1239.4649999999999</c:v>
                </c:pt>
                <c:pt idx="115">
                  <c:v>2681.1909999999998</c:v>
                </c:pt>
                <c:pt idx="116">
                  <c:v>5198.0870000000004</c:v>
                </c:pt>
                <c:pt idx="117">
                  <c:v>5226.9660000000003</c:v>
                </c:pt>
                <c:pt idx="118">
                  <c:v>3180.8829999999998</c:v>
                </c:pt>
                <c:pt idx="119">
                  <c:v>5493.7359999999999</c:v>
                </c:pt>
                <c:pt idx="120">
                  <c:v>4499.3670000000002</c:v>
                </c:pt>
                <c:pt idx="121">
                  <c:v>5885.9480000000003</c:v>
                </c:pt>
                <c:pt idx="122">
                  <c:v>6577.7790000000005</c:v>
                </c:pt>
                <c:pt idx="123">
                  <c:v>2138.6489999999999</c:v>
                </c:pt>
                <c:pt idx="124">
                  <c:v>5328.4459999999999</c:v>
                </c:pt>
                <c:pt idx="125">
                  <c:v>6056.5590000000002</c:v>
                </c:pt>
                <c:pt idx="126">
                  <c:v>3585.134</c:v>
                </c:pt>
                <c:pt idx="127">
                  <c:v>4339.9679999999998</c:v>
                </c:pt>
                <c:pt idx="128">
                  <c:v>5214.2820000000002</c:v>
                </c:pt>
                <c:pt idx="129">
                  <c:v>2890.3789999999999</c:v>
                </c:pt>
                <c:pt idx="130">
                  <c:v>4553.6509999999998</c:v>
                </c:pt>
                <c:pt idx="131">
                  <c:v>5606.9359999999997</c:v>
                </c:pt>
                <c:pt idx="132">
                  <c:v>4020.4079999999999</c:v>
                </c:pt>
                <c:pt idx="133">
                  <c:v>7374.2470000000003</c:v>
                </c:pt>
                <c:pt idx="134">
                  <c:v>5819.3450000000003</c:v>
                </c:pt>
                <c:pt idx="135">
                  <c:v>7617.7510000000002</c:v>
                </c:pt>
                <c:pt idx="136">
                  <c:v>6037.3440000000001</c:v>
                </c:pt>
                <c:pt idx="137">
                  <c:v>4222.848</c:v>
                </c:pt>
                <c:pt idx="138">
                  <c:v>2586.0329999999999</c:v>
                </c:pt>
                <c:pt idx="139">
                  <c:v>0</c:v>
                </c:pt>
                <c:pt idx="140">
                  <c:v>0</c:v>
                </c:pt>
                <c:pt idx="141">
                  <c:v>0</c:v>
                </c:pt>
                <c:pt idx="142">
                  <c:v>0</c:v>
                </c:pt>
                <c:pt idx="143">
                  <c:v>0</c:v>
                </c:pt>
                <c:pt idx="144">
                  <c:v>4493.616</c:v>
                </c:pt>
                <c:pt idx="145">
                  <c:v>4071.2240000000002</c:v>
                </c:pt>
                <c:pt idx="146">
                  <c:v>3066.5140000000001</c:v>
                </c:pt>
                <c:pt idx="147">
                  <c:v>2750.1979999999999</c:v>
                </c:pt>
                <c:pt idx="148">
                  <c:v>4311.8609999999999</c:v>
                </c:pt>
                <c:pt idx="149">
                  <c:v>0</c:v>
                </c:pt>
                <c:pt idx="150">
                  <c:v>4133.9089999999997</c:v>
                </c:pt>
                <c:pt idx="151">
                  <c:v>3631.4859999999999</c:v>
                </c:pt>
                <c:pt idx="152">
                  <c:v>2994.6439999999998</c:v>
                </c:pt>
                <c:pt idx="153">
                  <c:v>2416.0880000000002</c:v>
                </c:pt>
                <c:pt idx="154">
                  <c:v>2315.8240000000001</c:v>
                </c:pt>
                <c:pt idx="155">
                  <c:v>5311.5429999999997</c:v>
                </c:pt>
                <c:pt idx="156">
                  <c:v>3196.172</c:v>
                </c:pt>
                <c:pt idx="157">
                  <c:v>3555.6109999999999</c:v>
                </c:pt>
                <c:pt idx="158">
                  <c:v>2934.99</c:v>
                </c:pt>
                <c:pt idx="159">
                  <c:v>1872.518</c:v>
                </c:pt>
                <c:pt idx="160">
                  <c:v>2105.607</c:v>
                </c:pt>
                <c:pt idx="161">
                  <c:v>3775.5529999999999</c:v>
                </c:pt>
                <c:pt idx="162">
                  <c:v>0</c:v>
                </c:pt>
                <c:pt idx="163">
                  <c:v>0</c:v>
                </c:pt>
                <c:pt idx="164">
                  <c:v>0</c:v>
                </c:pt>
                <c:pt idx="165">
                  <c:v>0</c:v>
                </c:pt>
                <c:pt idx="166">
                  <c:v>0</c:v>
                </c:pt>
                <c:pt idx="167">
                  <c:v>0</c:v>
                </c:pt>
                <c:pt idx="168">
                  <c:v>2524.3829999999998</c:v>
                </c:pt>
                <c:pt idx="169">
                  <c:v>2680.7840000000001</c:v>
                </c:pt>
                <c:pt idx="170">
                  <c:v>2660.0729999999999</c:v>
                </c:pt>
                <c:pt idx="171">
                  <c:v>2752.1869999999999</c:v>
                </c:pt>
                <c:pt idx="172">
                  <c:v>2911.0010000000002</c:v>
                </c:pt>
                <c:pt idx="173">
                  <c:v>1639.348</c:v>
                </c:pt>
                <c:pt idx="174">
                  <c:v>4781.625</c:v>
                </c:pt>
                <c:pt idx="175">
                  <c:v>6496.3230000000003</c:v>
                </c:pt>
                <c:pt idx="176">
                  <c:v>5420.5730000000003</c:v>
                </c:pt>
                <c:pt idx="177">
                  <c:v>3507.277</c:v>
                </c:pt>
                <c:pt idx="178">
                  <c:v>3416.8580000000002</c:v>
                </c:pt>
                <c:pt idx="179">
                  <c:v>1905.183</c:v>
                </c:pt>
                <c:pt idx="180">
                  <c:v>2828.2370000000001</c:v>
                </c:pt>
                <c:pt idx="181">
                  <c:v>3707.6149999999998</c:v>
                </c:pt>
                <c:pt idx="182">
                  <c:v>3396.1010000000001</c:v>
                </c:pt>
                <c:pt idx="183">
                  <c:v>3519.5540000000001</c:v>
                </c:pt>
                <c:pt idx="184">
                  <c:v>4030.31</c:v>
                </c:pt>
                <c:pt idx="185">
                  <c:v>3557.43</c:v>
                </c:pt>
                <c:pt idx="186">
                  <c:v>4579.9430000000002</c:v>
                </c:pt>
                <c:pt idx="187">
                  <c:v>3854.915</c:v>
                </c:pt>
                <c:pt idx="188">
                  <c:v>3384.002</c:v>
                </c:pt>
                <c:pt idx="189">
                  <c:v>1170.598</c:v>
                </c:pt>
                <c:pt idx="190">
                  <c:v>0</c:v>
                </c:pt>
                <c:pt idx="191">
                  <c:v>0</c:v>
                </c:pt>
                <c:pt idx="192">
                  <c:v>0</c:v>
                </c:pt>
                <c:pt idx="193">
                  <c:v>0</c:v>
                </c:pt>
                <c:pt idx="194">
                  <c:v>0</c:v>
                </c:pt>
                <c:pt idx="195">
                  <c:v>0</c:v>
                </c:pt>
                <c:pt idx="196">
                  <c:v>0</c:v>
                </c:pt>
                <c:pt idx="197">
                  <c:v>0</c:v>
                </c:pt>
                <c:pt idx="198">
                  <c:v>2597.944</c:v>
                </c:pt>
                <c:pt idx="199">
                  <c:v>1973.8810000000001</c:v>
                </c:pt>
                <c:pt idx="200">
                  <c:v>4121.9250000000002</c:v>
                </c:pt>
                <c:pt idx="201">
                  <c:v>3755.2739999999999</c:v>
                </c:pt>
                <c:pt idx="202">
                  <c:v>3755.0369999999998</c:v>
                </c:pt>
                <c:pt idx="203">
                  <c:v>2549.306</c:v>
                </c:pt>
                <c:pt idx="204">
                  <c:v>2417.5169999999998</c:v>
                </c:pt>
                <c:pt idx="205">
                  <c:v>3604.962</c:v>
                </c:pt>
                <c:pt idx="206">
                  <c:v>3227.73</c:v>
                </c:pt>
                <c:pt idx="207">
                  <c:v>2965.6390000000001</c:v>
                </c:pt>
                <c:pt idx="208">
                  <c:v>2839.605</c:v>
                </c:pt>
                <c:pt idx="209">
                  <c:v>2986.0529999999999</c:v>
                </c:pt>
                <c:pt idx="210">
                  <c:v>3322.37</c:v>
                </c:pt>
                <c:pt idx="211">
                  <c:v>2746.0430000000001</c:v>
                </c:pt>
                <c:pt idx="212">
                  <c:v>4973.4679999999998</c:v>
                </c:pt>
                <c:pt idx="213">
                  <c:v>2474.4070000000002</c:v>
                </c:pt>
                <c:pt idx="214">
                  <c:v>2430.1379999999999</c:v>
                </c:pt>
                <c:pt idx="215">
                  <c:v>3748.855</c:v>
                </c:pt>
                <c:pt idx="216">
                  <c:v>3597.2730000000001</c:v>
                </c:pt>
                <c:pt idx="217">
                  <c:v>4450.076</c:v>
                </c:pt>
                <c:pt idx="218">
                  <c:v>4435.5870000000004</c:v>
                </c:pt>
                <c:pt idx="219">
                  <c:v>4598.5510000000004</c:v>
                </c:pt>
                <c:pt idx="220">
                  <c:v>4850.8959999999997</c:v>
                </c:pt>
                <c:pt idx="221">
                  <c:v>5309.2309999999998</c:v>
                </c:pt>
                <c:pt idx="222">
                  <c:v>7059.8280000000004</c:v>
                </c:pt>
                <c:pt idx="223">
                  <c:v>3054.143</c:v>
                </c:pt>
                <c:pt idx="224">
                  <c:v>1320.2280000000001</c:v>
                </c:pt>
                <c:pt idx="225">
                  <c:v>5577.7659999999996</c:v>
                </c:pt>
                <c:pt idx="226">
                  <c:v>1326.6130000000001</c:v>
                </c:pt>
                <c:pt idx="227">
                  <c:v>750.0634</c:v>
                </c:pt>
                <c:pt idx="228">
                  <c:v>910.60810000000004</c:v>
                </c:pt>
                <c:pt idx="229">
                  <c:v>1846.808</c:v>
                </c:pt>
                <c:pt idx="230">
                  <c:v>1398.299</c:v>
                </c:pt>
                <c:pt idx="231">
                  <c:v>2901.556</c:v>
                </c:pt>
                <c:pt idx="232">
                  <c:v>4205.9040000000005</c:v>
                </c:pt>
                <c:pt idx="233">
                  <c:v>3408.6669999999999</c:v>
                </c:pt>
                <c:pt idx="234">
                  <c:v>2662.5129999999999</c:v>
                </c:pt>
                <c:pt idx="235">
                  <c:v>4014.1930000000002</c:v>
                </c:pt>
                <c:pt idx="236">
                  <c:v>3349.0030000000002</c:v>
                </c:pt>
                <c:pt idx="237">
                  <c:v>4380.8680000000004</c:v>
                </c:pt>
                <c:pt idx="238">
                  <c:v>1221.4490000000001</c:v>
                </c:pt>
                <c:pt idx="239">
                  <c:v>1721.1849999999999</c:v>
                </c:pt>
                <c:pt idx="240">
                  <c:v>0</c:v>
                </c:pt>
                <c:pt idx="241">
                  <c:v>3459.527</c:v>
                </c:pt>
                <c:pt idx="242">
                  <c:v>2449.0630000000001</c:v>
                </c:pt>
                <c:pt idx="243">
                  <c:v>936.38070000000005</c:v>
                </c:pt>
                <c:pt idx="244">
                  <c:v>3731.4589999999998</c:v>
                </c:pt>
                <c:pt idx="245">
                  <c:v>4581.5889999999999</c:v>
                </c:pt>
                <c:pt idx="246">
                  <c:v>1809.8209999999999</c:v>
                </c:pt>
                <c:pt idx="247">
                  <c:v>3968.6190000000001</c:v>
                </c:pt>
                <c:pt idx="248">
                  <c:v>3624.8980000000001</c:v>
                </c:pt>
                <c:pt idx="249">
                  <c:v>0</c:v>
                </c:pt>
                <c:pt idx="250">
                  <c:v>0</c:v>
                </c:pt>
                <c:pt idx="251">
                  <c:v>0</c:v>
                </c:pt>
                <c:pt idx="252">
                  <c:v>0</c:v>
                </c:pt>
                <c:pt idx="253">
                  <c:v>0</c:v>
                </c:pt>
                <c:pt idx="254">
                  <c:v>2132.1019999999999</c:v>
                </c:pt>
                <c:pt idx="255">
                  <c:v>2826.2370000000001</c:v>
                </c:pt>
                <c:pt idx="256">
                  <c:v>2716.4769999999999</c:v>
                </c:pt>
                <c:pt idx="257">
                  <c:v>873.10339999999997</c:v>
                </c:pt>
                <c:pt idx="258">
                  <c:v>2427.806</c:v>
                </c:pt>
                <c:pt idx="259">
                  <c:v>5476.0929999999998</c:v>
                </c:pt>
                <c:pt idx="260">
                  <c:v>4117.2730000000001</c:v>
                </c:pt>
                <c:pt idx="261">
                  <c:v>5286.201</c:v>
                </c:pt>
                <c:pt idx="262">
                  <c:v>5757.0739999999996</c:v>
                </c:pt>
                <c:pt idx="263">
                  <c:v>4453.4650000000001</c:v>
                </c:pt>
                <c:pt idx="264">
                  <c:v>2211.5509999999999</c:v>
                </c:pt>
                <c:pt idx="265">
                  <c:v>7387.0510000000004</c:v>
                </c:pt>
                <c:pt idx="266">
                  <c:v>5786.0209999999997</c:v>
                </c:pt>
                <c:pt idx="267">
                  <c:v>807.45659999999998</c:v>
                </c:pt>
                <c:pt idx="268">
                  <c:v>2107.0340000000001</c:v>
                </c:pt>
                <c:pt idx="269">
                  <c:v>1101.057</c:v>
                </c:pt>
                <c:pt idx="270">
                  <c:v>2794.1660000000002</c:v>
                </c:pt>
                <c:pt idx="271">
                  <c:v>3373.64</c:v>
                </c:pt>
                <c:pt idx="272">
                  <c:v>3185.527</c:v>
                </c:pt>
                <c:pt idx="273">
                  <c:v>3064.0659999999998</c:v>
                </c:pt>
                <c:pt idx="274">
                  <c:v>4838.8010000000004</c:v>
                </c:pt>
                <c:pt idx="275">
                  <c:v>3536.97</c:v>
                </c:pt>
                <c:pt idx="276">
                  <c:v>4719.1319999999996</c:v>
                </c:pt>
                <c:pt idx="277">
                  <c:v>4070.6680000000001</c:v>
                </c:pt>
                <c:pt idx="278">
                  <c:v>2702.431</c:v>
                </c:pt>
                <c:pt idx="279">
                  <c:v>2888.7249999999999</c:v>
                </c:pt>
                <c:pt idx="280">
                  <c:v>2479.4450000000002</c:v>
                </c:pt>
                <c:pt idx="281">
                  <c:v>5250.76</c:v>
                </c:pt>
                <c:pt idx="282">
                  <c:v>0</c:v>
                </c:pt>
                <c:pt idx="283">
                  <c:v>5166.0879999999997</c:v>
                </c:pt>
                <c:pt idx="284">
                  <c:v>4720.5640000000003</c:v>
                </c:pt>
                <c:pt idx="285">
                  <c:v>3075.931</c:v>
                </c:pt>
                <c:pt idx="286">
                  <c:v>2944.672</c:v>
                </c:pt>
                <c:pt idx="287">
                  <c:v>3626.8919999999998</c:v>
                </c:pt>
                <c:pt idx="288">
                  <c:v>4936.8689999999997</c:v>
                </c:pt>
                <c:pt idx="289">
                  <c:v>3600.864</c:v>
                </c:pt>
                <c:pt idx="290">
                  <c:v>1622.1610000000001</c:v>
                </c:pt>
                <c:pt idx="291">
                  <c:v>2399.8780000000002</c:v>
                </c:pt>
                <c:pt idx="292">
                  <c:v>2133.373</c:v>
                </c:pt>
                <c:pt idx="293">
                  <c:v>3390.17</c:v>
                </c:pt>
                <c:pt idx="294">
                  <c:v>1939.6980000000001</c:v>
                </c:pt>
                <c:pt idx="295">
                  <c:v>1618.58</c:v>
                </c:pt>
                <c:pt idx="296">
                  <c:v>1739.81</c:v>
                </c:pt>
                <c:pt idx="297">
                  <c:v>2894.2460000000001</c:v>
                </c:pt>
                <c:pt idx="298">
                  <c:v>1792.011</c:v>
                </c:pt>
                <c:pt idx="299">
                  <c:v>1537.8579999999999</c:v>
                </c:pt>
                <c:pt idx="300">
                  <c:v>2117.732</c:v>
                </c:pt>
                <c:pt idx="301">
                  <c:v>3432.7910000000002</c:v>
                </c:pt>
                <c:pt idx="302">
                  <c:v>4900.8289999999997</c:v>
                </c:pt>
                <c:pt idx="303">
                  <c:v>3107.8</c:v>
                </c:pt>
                <c:pt idx="304">
                  <c:v>3380.4769999999999</c:v>
                </c:pt>
                <c:pt idx="305">
                  <c:v>3366.29</c:v>
                </c:pt>
                <c:pt idx="306">
                  <c:v>4182.9589999999998</c:v>
                </c:pt>
                <c:pt idx="307">
                  <c:v>4391.0640000000003</c:v>
                </c:pt>
                <c:pt idx="308">
                  <c:v>4514.4279999999999</c:v>
                </c:pt>
                <c:pt idx="309">
                  <c:v>4437.143</c:v>
                </c:pt>
                <c:pt idx="310">
                  <c:v>6047.5119999999997</c:v>
                </c:pt>
                <c:pt idx="311">
                  <c:v>4961.0249999999996</c:v>
                </c:pt>
                <c:pt idx="312">
                  <c:v>5639.6559999999999</c:v>
                </c:pt>
                <c:pt idx="313">
                  <c:v>4256.8729999999996</c:v>
                </c:pt>
                <c:pt idx="314">
                  <c:v>3166.6619999999998</c:v>
                </c:pt>
                <c:pt idx="315">
                  <c:v>3665.7060000000001</c:v>
                </c:pt>
                <c:pt idx="316">
                  <c:v>3784.0990000000002</c:v>
                </c:pt>
                <c:pt idx="317">
                  <c:v>3783.6219999999998</c:v>
                </c:pt>
                <c:pt idx="318">
                  <c:v>3592.326</c:v>
                </c:pt>
                <c:pt idx="319">
                  <c:v>4427.3429999999998</c:v>
                </c:pt>
                <c:pt idx="320">
                  <c:v>2942.22</c:v>
                </c:pt>
                <c:pt idx="321">
                  <c:v>3941.5239999999999</c:v>
                </c:pt>
                <c:pt idx="322">
                  <c:v>3641.239</c:v>
                </c:pt>
                <c:pt idx="323">
                  <c:v>1853.7439999999999</c:v>
                </c:pt>
                <c:pt idx="324">
                  <c:v>2047.0319999999999</c:v>
                </c:pt>
                <c:pt idx="325">
                  <c:v>0</c:v>
                </c:pt>
                <c:pt idx="326">
                  <c:v>0</c:v>
                </c:pt>
                <c:pt idx="327">
                  <c:v>0</c:v>
                </c:pt>
                <c:pt idx="328">
                  <c:v>3996.4920000000002</c:v>
                </c:pt>
                <c:pt idx="329">
                  <c:v>3019.1779999999999</c:v>
                </c:pt>
                <c:pt idx="330">
                  <c:v>3846.0749999999998</c:v>
                </c:pt>
                <c:pt idx="331">
                  <c:v>4284.3530000000001</c:v>
                </c:pt>
                <c:pt idx="332">
                  <c:v>4288.9709999999995</c:v>
                </c:pt>
                <c:pt idx="333">
                  <c:v>4045.8090000000002</c:v>
                </c:pt>
                <c:pt idx="334">
                  <c:v>3321.0250000000001</c:v>
                </c:pt>
                <c:pt idx="335">
                  <c:v>5330.549</c:v>
                </c:pt>
                <c:pt idx="336">
                  <c:v>5684.7129999999997</c:v>
                </c:pt>
                <c:pt idx="337">
                  <c:v>5426.8050000000003</c:v>
                </c:pt>
                <c:pt idx="338">
                  <c:v>5626.8469999999998</c:v>
                </c:pt>
                <c:pt idx="339">
                  <c:v>4113.5039999999999</c:v>
                </c:pt>
                <c:pt idx="340">
                  <c:v>3917.748</c:v>
                </c:pt>
                <c:pt idx="341">
                  <c:v>3404.4560000000001</c:v>
                </c:pt>
                <c:pt idx="342">
                  <c:v>4975.2889999999998</c:v>
                </c:pt>
                <c:pt idx="343">
                  <c:v>3799.556</c:v>
                </c:pt>
                <c:pt idx="344">
                  <c:v>2241.8829999999998</c:v>
                </c:pt>
                <c:pt idx="345">
                  <c:v>2933.9560000000001</c:v>
                </c:pt>
                <c:pt idx="346">
                  <c:v>4839.9530000000004</c:v>
                </c:pt>
                <c:pt idx="347">
                  <c:v>5383.4089999999997</c:v>
                </c:pt>
                <c:pt idx="348">
                  <c:v>6423.2809999999999</c:v>
                </c:pt>
                <c:pt idx="349">
                  <c:v>6733.0479999999998</c:v>
                </c:pt>
                <c:pt idx="350">
                  <c:v>6538.6610000000001</c:v>
                </c:pt>
                <c:pt idx="351">
                  <c:v>5644.0739999999996</c:v>
                </c:pt>
                <c:pt idx="352">
                  <c:v>0</c:v>
                </c:pt>
                <c:pt idx="353">
                  <c:v>3406.643</c:v>
                </c:pt>
                <c:pt idx="354">
                  <c:v>3462.7829999999999</c:v>
                </c:pt>
                <c:pt idx="355">
                  <c:v>6637.2460000000001</c:v>
                </c:pt>
                <c:pt idx="356">
                  <c:v>6196.5510000000004</c:v>
                </c:pt>
                <c:pt idx="357">
                  <c:v>3379.9009999999998</c:v>
                </c:pt>
                <c:pt idx="358">
                  <c:v>5023.4719999999998</c:v>
                </c:pt>
                <c:pt idx="359">
                  <c:v>4379.4219999999996</c:v>
                </c:pt>
                <c:pt idx="360">
                  <c:v>3539.1660000000002</c:v>
                </c:pt>
                <c:pt idx="361">
                  <c:v>3718.1289999999999</c:v>
                </c:pt>
                <c:pt idx="362">
                  <c:v>3648.752</c:v>
                </c:pt>
                <c:pt idx="363">
                  <c:v>3019.2249999999999</c:v>
                </c:pt>
                <c:pt idx="364">
                  <c:v>2946.652</c:v>
                </c:pt>
                <c:pt idx="365">
                  <c:v>3087.15</c:v>
                </c:pt>
                <c:pt idx="366">
                  <c:v>2578.8560000000002</c:v>
                </c:pt>
                <c:pt idx="367">
                  <c:v>3316.9780000000001</c:v>
                </c:pt>
                <c:pt idx="368">
                  <c:v>2991.6509999999998</c:v>
                </c:pt>
                <c:pt idx="369">
                  <c:v>2897.5790000000002</c:v>
                </c:pt>
                <c:pt idx="370">
                  <c:v>9373.9030000000002</c:v>
                </c:pt>
                <c:pt idx="371">
                  <c:v>7137.9830000000002</c:v>
                </c:pt>
                <c:pt idx="372">
                  <c:v>6602.5529999999999</c:v>
                </c:pt>
                <c:pt idx="373">
                  <c:v>0</c:v>
                </c:pt>
                <c:pt idx="374">
                  <c:v>0</c:v>
                </c:pt>
                <c:pt idx="375">
                  <c:v>4922.7209999999995</c:v>
                </c:pt>
                <c:pt idx="376">
                  <c:v>2556.5030000000002</c:v>
                </c:pt>
                <c:pt idx="377">
                  <c:v>3877.7040000000002</c:v>
                </c:pt>
                <c:pt idx="378">
                  <c:v>2996.547</c:v>
                </c:pt>
                <c:pt idx="379">
                  <c:v>4208.8620000000001</c:v>
                </c:pt>
                <c:pt idx="380">
                  <c:v>2744.2130000000002</c:v>
                </c:pt>
                <c:pt idx="381">
                  <c:v>3536.4070000000002</c:v>
                </c:pt>
                <c:pt idx="382">
                  <c:v>2419.48</c:v>
                </c:pt>
                <c:pt idx="383">
                  <c:v>4669.8270000000002</c:v>
                </c:pt>
                <c:pt idx="384">
                  <c:v>5257.3490000000002</c:v>
                </c:pt>
                <c:pt idx="385">
                  <c:v>6780.0479999999998</c:v>
                </c:pt>
                <c:pt idx="386">
                  <c:v>7369.4939999999997</c:v>
                </c:pt>
                <c:pt idx="387">
                  <c:v>0</c:v>
                </c:pt>
                <c:pt idx="388">
                  <c:v>4955.3770000000004</c:v>
                </c:pt>
                <c:pt idx="389">
                  <c:v>3277.1860000000001</c:v>
                </c:pt>
                <c:pt idx="390">
                  <c:v>4637.3090000000002</c:v>
                </c:pt>
                <c:pt idx="391">
                  <c:v>4035.5079999999998</c:v>
                </c:pt>
                <c:pt idx="392">
                  <c:v>3523</c:v>
                </c:pt>
                <c:pt idx="393">
                  <c:v>5362.8779999999997</c:v>
                </c:pt>
                <c:pt idx="394">
                  <c:v>4494.4229999999998</c:v>
                </c:pt>
                <c:pt idx="395">
                  <c:v>6967.2969999999996</c:v>
                </c:pt>
                <c:pt idx="396">
                  <c:v>5738.1139999999996</c:v>
                </c:pt>
                <c:pt idx="397">
                  <c:v>7680.5959999999995</c:v>
                </c:pt>
                <c:pt idx="398">
                  <c:v>5206.3410000000003</c:v>
                </c:pt>
                <c:pt idx="399">
                  <c:v>4630.9369999999999</c:v>
                </c:pt>
                <c:pt idx="400">
                  <c:v>3463.9140000000002</c:v>
                </c:pt>
                <c:pt idx="401">
                  <c:v>3650.83</c:v>
                </c:pt>
                <c:pt idx="402">
                  <c:v>3194.7359999999999</c:v>
                </c:pt>
                <c:pt idx="403">
                  <c:v>6472.9160000000002</c:v>
                </c:pt>
                <c:pt idx="404">
                  <c:v>9311.8970000000008</c:v>
                </c:pt>
                <c:pt idx="405">
                  <c:v>0</c:v>
                </c:pt>
                <c:pt idx="406">
                  <c:v>0</c:v>
                </c:pt>
                <c:pt idx="407">
                  <c:v>0</c:v>
                </c:pt>
                <c:pt idx="408">
                  <c:v>2980.9720000000002</c:v>
                </c:pt>
                <c:pt idx="409">
                  <c:v>2263.8009999999999</c:v>
                </c:pt>
                <c:pt idx="410">
                  <c:v>2869.92</c:v>
                </c:pt>
                <c:pt idx="411">
                  <c:v>3168.165</c:v>
                </c:pt>
                <c:pt idx="412">
                  <c:v>1135.0450000000001</c:v>
                </c:pt>
                <c:pt idx="413">
                  <c:v>1401.546</c:v>
                </c:pt>
                <c:pt idx="414">
                  <c:v>2583.3110000000001</c:v>
                </c:pt>
                <c:pt idx="415">
                  <c:v>4390.7030000000004</c:v>
                </c:pt>
                <c:pt idx="416">
                  <c:v>4189.32</c:v>
                </c:pt>
                <c:pt idx="417">
                  <c:v>4874.5590000000002</c:v>
                </c:pt>
                <c:pt idx="418">
                  <c:v>5457.0730000000003</c:v>
                </c:pt>
                <c:pt idx="419">
                  <c:v>4513.7579999999998</c:v>
                </c:pt>
                <c:pt idx="420">
                  <c:v>4350.2510000000002</c:v>
                </c:pt>
                <c:pt idx="421">
                  <c:v>5631.4769999999999</c:v>
                </c:pt>
                <c:pt idx="422">
                  <c:v>5725.9920000000002</c:v>
                </c:pt>
                <c:pt idx="423">
                  <c:v>5403.7579999999998</c:v>
                </c:pt>
                <c:pt idx="424">
                  <c:v>3964.2269999999999</c:v>
                </c:pt>
                <c:pt idx="425">
                  <c:v>2620.0909999999999</c:v>
                </c:pt>
                <c:pt idx="426">
                  <c:v>3087.431</c:v>
                </c:pt>
                <c:pt idx="427">
                  <c:v>2799.4810000000002</c:v>
                </c:pt>
                <c:pt idx="428">
                  <c:v>3668.002</c:v>
                </c:pt>
                <c:pt idx="429">
                  <c:v>3918.1280000000002</c:v>
                </c:pt>
                <c:pt idx="430">
                  <c:v>5002.1120000000001</c:v>
                </c:pt>
                <c:pt idx="431">
                  <c:v>3929.8319999999999</c:v>
                </c:pt>
                <c:pt idx="432">
                  <c:v>5870.1710000000003</c:v>
                </c:pt>
                <c:pt idx="433">
                  <c:v>7146.6530000000002</c:v>
                </c:pt>
                <c:pt idx="434">
                  <c:v>4972.1880000000001</c:v>
                </c:pt>
                <c:pt idx="435">
                  <c:v>3953.5680000000002</c:v>
                </c:pt>
                <c:pt idx="436">
                  <c:v>3156.1039999999998</c:v>
                </c:pt>
                <c:pt idx="437">
                  <c:v>4537.0749999999998</c:v>
                </c:pt>
                <c:pt idx="438">
                  <c:v>5261.7449999999999</c:v>
                </c:pt>
                <c:pt idx="439">
                  <c:v>5307.23</c:v>
                </c:pt>
                <c:pt idx="440">
                  <c:v>3764.192</c:v>
                </c:pt>
                <c:pt idx="441">
                  <c:v>3083.596</c:v>
                </c:pt>
                <c:pt idx="442">
                  <c:v>4124.25</c:v>
                </c:pt>
                <c:pt idx="443">
                  <c:v>6031.5510000000004</c:v>
                </c:pt>
                <c:pt idx="444">
                  <c:v>7947.924</c:v>
                </c:pt>
                <c:pt idx="445">
                  <c:v>5560.4740000000002</c:v>
                </c:pt>
                <c:pt idx="446">
                  <c:v>6143.1970000000001</c:v>
                </c:pt>
                <c:pt idx="447">
                  <c:v>3396.3629999999998</c:v>
                </c:pt>
                <c:pt idx="448">
                  <c:v>2153.3380000000002</c:v>
                </c:pt>
                <c:pt idx="449">
                  <c:v>7868.509</c:v>
                </c:pt>
                <c:pt idx="450">
                  <c:v>5238.0360000000001</c:v>
                </c:pt>
                <c:pt idx="451">
                  <c:v>4171.0230000000001</c:v>
                </c:pt>
                <c:pt idx="452">
                  <c:v>2650.1469999999999</c:v>
                </c:pt>
                <c:pt idx="453">
                  <c:v>2656.491</c:v>
                </c:pt>
                <c:pt idx="454">
                  <c:v>3322.7269999999999</c:v>
                </c:pt>
                <c:pt idx="455">
                  <c:v>3257.2460000000001</c:v>
                </c:pt>
                <c:pt idx="456">
                  <c:v>2716.1419999999998</c:v>
                </c:pt>
                <c:pt idx="457">
                  <c:v>3578.944</c:v>
                </c:pt>
                <c:pt idx="458">
                  <c:v>5081.0249999999996</c:v>
                </c:pt>
                <c:pt idx="459">
                  <c:v>4227.0240000000003</c:v>
                </c:pt>
                <c:pt idx="460">
                  <c:v>4889.5959999999995</c:v>
                </c:pt>
                <c:pt idx="461">
                  <c:v>3192.4169999999999</c:v>
                </c:pt>
                <c:pt idx="462">
                  <c:v>3521.4560000000001</c:v>
                </c:pt>
                <c:pt idx="463">
                  <c:v>6458.5649999999996</c:v>
                </c:pt>
                <c:pt idx="464">
                  <c:v>5220.5339999999997</c:v>
                </c:pt>
                <c:pt idx="465">
                  <c:v>5377.0060000000003</c:v>
                </c:pt>
                <c:pt idx="466">
                  <c:v>4799.0150000000003</c:v>
                </c:pt>
                <c:pt idx="467">
                  <c:v>3636.1889999999999</c:v>
                </c:pt>
                <c:pt idx="468">
                  <c:v>3636.76</c:v>
                </c:pt>
                <c:pt idx="469">
                  <c:v>0</c:v>
                </c:pt>
                <c:pt idx="470">
                  <c:v>2137.4250000000002</c:v>
                </c:pt>
                <c:pt idx="471">
                  <c:v>4470.6639999999998</c:v>
                </c:pt>
                <c:pt idx="472">
                  <c:v>5635.1580000000004</c:v>
                </c:pt>
                <c:pt idx="473">
                  <c:v>5620.1450000000004</c:v>
                </c:pt>
                <c:pt idx="474">
                  <c:v>4110.799</c:v>
                </c:pt>
                <c:pt idx="475">
                  <c:v>2646.8490000000002</c:v>
                </c:pt>
                <c:pt idx="476">
                  <c:v>2667.0219999999999</c:v>
                </c:pt>
                <c:pt idx="477">
                  <c:v>2371.7579999999998</c:v>
                </c:pt>
                <c:pt idx="478">
                  <c:v>2742.2739999999999</c:v>
                </c:pt>
                <c:pt idx="479">
                  <c:v>3876.5630000000001</c:v>
                </c:pt>
                <c:pt idx="480">
                  <c:v>3195.0819999999999</c:v>
                </c:pt>
                <c:pt idx="481">
                  <c:v>2242.9180000000001</c:v>
                </c:pt>
                <c:pt idx="482">
                  <c:v>2214.741</c:v>
                </c:pt>
                <c:pt idx="483">
                  <c:v>5984.5219999999999</c:v>
                </c:pt>
                <c:pt idx="484">
                  <c:v>0</c:v>
                </c:pt>
                <c:pt idx="485">
                  <c:v>0</c:v>
                </c:pt>
                <c:pt idx="486">
                  <c:v>0</c:v>
                </c:pt>
                <c:pt idx="487">
                  <c:v>4220.4110000000001</c:v>
                </c:pt>
                <c:pt idx="488">
                  <c:v>1998.5260000000001</c:v>
                </c:pt>
                <c:pt idx="489">
                  <c:v>2432.5329999999999</c:v>
                </c:pt>
                <c:pt idx="490">
                  <c:v>7385.1239999999998</c:v>
                </c:pt>
                <c:pt idx="491">
                  <c:v>3234.7840000000001</c:v>
                </c:pt>
                <c:pt idx="492">
                  <c:v>3265.375</c:v>
                </c:pt>
                <c:pt idx="493">
                  <c:v>3354.5740000000001</c:v>
                </c:pt>
                <c:pt idx="494">
                  <c:v>4623.9160000000002</c:v>
                </c:pt>
                <c:pt idx="495">
                  <c:v>5262.4409999999998</c:v>
                </c:pt>
                <c:pt idx="496">
                  <c:v>6556.0569999999998</c:v>
                </c:pt>
                <c:pt idx="497">
                  <c:v>5446.8149999999996</c:v>
                </c:pt>
                <c:pt idx="498">
                  <c:v>4008.5160000000001</c:v>
                </c:pt>
                <c:pt idx="499">
                  <c:v>6098.5789999999997</c:v>
                </c:pt>
                <c:pt idx="500">
                  <c:v>4107.1729999999998</c:v>
                </c:pt>
                <c:pt idx="501">
                  <c:v>6195.5889999999999</c:v>
                </c:pt>
                <c:pt idx="502">
                  <c:v>2370.433</c:v>
                </c:pt>
                <c:pt idx="503">
                  <c:v>1944.7439999999999</c:v>
                </c:pt>
                <c:pt idx="504">
                  <c:v>2566.6779999999999</c:v>
                </c:pt>
                <c:pt idx="505">
                  <c:v>3959.1559999999999</c:v>
                </c:pt>
                <c:pt idx="506">
                  <c:v>8336.491</c:v>
                </c:pt>
                <c:pt idx="507">
                  <c:v>3673.2339999999999</c:v>
                </c:pt>
                <c:pt idx="508">
                  <c:v>0</c:v>
                </c:pt>
                <c:pt idx="509">
                  <c:v>4535.2389999999996</c:v>
                </c:pt>
                <c:pt idx="510">
                  <c:v>0</c:v>
                </c:pt>
                <c:pt idx="511">
                  <c:v>0</c:v>
                </c:pt>
                <c:pt idx="512">
                  <c:v>3311.424</c:v>
                </c:pt>
                <c:pt idx="513">
                  <c:v>2778.83</c:v>
                </c:pt>
                <c:pt idx="514">
                  <c:v>3723.741</c:v>
                </c:pt>
                <c:pt idx="515">
                  <c:v>4588.5200000000004</c:v>
                </c:pt>
                <c:pt idx="516">
                  <c:v>2368.047</c:v>
                </c:pt>
                <c:pt idx="517">
                  <c:v>1700.7739999999999</c:v>
                </c:pt>
                <c:pt idx="518">
                  <c:v>2261.3209999999999</c:v>
                </c:pt>
                <c:pt idx="519">
                  <c:v>4394.6440000000002</c:v>
                </c:pt>
                <c:pt idx="520">
                  <c:v>2614.7730000000001</c:v>
                </c:pt>
                <c:pt idx="521">
                  <c:v>2648.1759999999999</c:v>
                </c:pt>
                <c:pt idx="522">
                  <c:v>2752.2249999999999</c:v>
                </c:pt>
                <c:pt idx="523">
                  <c:v>2181.6410000000001</c:v>
                </c:pt>
                <c:pt idx="524">
                  <c:v>2913.2339999999999</c:v>
                </c:pt>
                <c:pt idx="525">
                  <c:v>2012.5930000000001</c:v>
                </c:pt>
                <c:pt idx="526">
                  <c:v>1310.222</c:v>
                </c:pt>
                <c:pt idx="527">
                  <c:v>2532.402</c:v>
                </c:pt>
                <c:pt idx="528">
                  <c:v>1595.04</c:v>
                </c:pt>
                <c:pt idx="529">
                  <c:v>2674.8719999999998</c:v>
                </c:pt>
                <c:pt idx="530">
                  <c:v>0</c:v>
                </c:pt>
                <c:pt idx="531">
                  <c:v>0</c:v>
                </c:pt>
                <c:pt idx="532">
                  <c:v>0</c:v>
                </c:pt>
                <c:pt idx="533">
                  <c:v>45.471449999999997</c:v>
                </c:pt>
                <c:pt idx="534">
                  <c:v>3662.335</c:v>
                </c:pt>
                <c:pt idx="535">
                  <c:v>3282.64</c:v>
                </c:pt>
                <c:pt idx="536">
                  <c:v>5284.39</c:v>
                </c:pt>
                <c:pt idx="537">
                  <c:v>2230.0810000000001</c:v>
                </c:pt>
                <c:pt idx="538">
                  <c:v>3345.1080000000002</c:v>
                </c:pt>
                <c:pt idx="539">
                  <c:v>2881.8249999999998</c:v>
                </c:pt>
                <c:pt idx="540">
                  <c:v>3175.875</c:v>
                </c:pt>
                <c:pt idx="541">
                  <c:v>3151.6219999999998</c:v>
                </c:pt>
                <c:pt idx="542">
                  <c:v>2288.0309999999999</c:v>
                </c:pt>
                <c:pt idx="543">
                  <c:v>3468.473</c:v>
                </c:pt>
                <c:pt idx="544">
                  <c:v>2545.3139999999999</c:v>
                </c:pt>
                <c:pt idx="545">
                  <c:v>7151.2470000000003</c:v>
                </c:pt>
                <c:pt idx="546">
                  <c:v>7709.8440000000001</c:v>
                </c:pt>
                <c:pt idx="547">
                  <c:v>4074.5250000000001</c:v>
                </c:pt>
                <c:pt idx="548">
                  <c:v>3616.9189999999999</c:v>
                </c:pt>
                <c:pt idx="549">
                  <c:v>3584.473</c:v>
                </c:pt>
                <c:pt idx="550">
                  <c:v>5445.2449999999999</c:v>
                </c:pt>
                <c:pt idx="551">
                  <c:v>5872.5039999999999</c:v>
                </c:pt>
                <c:pt idx="552">
                  <c:v>4054.8</c:v>
                </c:pt>
                <c:pt idx="553">
                  <c:v>3505.0729999999999</c:v>
                </c:pt>
                <c:pt idx="554">
                  <c:v>1174.874</c:v>
                </c:pt>
                <c:pt idx="555">
                  <c:v>678.15049999999997</c:v>
                </c:pt>
                <c:pt idx="556">
                  <c:v>998.90790000000004</c:v>
                </c:pt>
                <c:pt idx="557">
                  <c:v>1491.5229999999999</c:v>
                </c:pt>
                <c:pt idx="558">
                  <c:v>2601.4070000000002</c:v>
                </c:pt>
                <c:pt idx="559">
                  <c:v>3721.9070000000002</c:v>
                </c:pt>
                <c:pt idx="560">
                  <c:v>3023.6489999999999</c:v>
                </c:pt>
                <c:pt idx="561">
                  <c:v>2313.3420000000001</c:v>
                </c:pt>
                <c:pt idx="562">
                  <c:v>1614.982</c:v>
                </c:pt>
                <c:pt idx="563">
                  <c:v>1516.08</c:v>
                </c:pt>
                <c:pt idx="564">
                  <c:v>5033.5559999999996</c:v>
                </c:pt>
                <c:pt idx="565">
                  <c:v>3915.9749999999999</c:v>
                </c:pt>
                <c:pt idx="566">
                  <c:v>2063.7359999999999</c:v>
                </c:pt>
                <c:pt idx="567">
                  <c:v>1548.3989999999999</c:v>
                </c:pt>
                <c:pt idx="568">
                  <c:v>2581.123</c:v>
                </c:pt>
                <c:pt idx="569">
                  <c:v>3975.915</c:v>
                </c:pt>
                <c:pt idx="570">
                  <c:v>3070.9070000000002</c:v>
                </c:pt>
                <c:pt idx="571">
                  <c:v>2539.788</c:v>
                </c:pt>
                <c:pt idx="572">
                  <c:v>4972.7700000000004</c:v>
                </c:pt>
                <c:pt idx="573">
                  <c:v>1028.944</c:v>
                </c:pt>
                <c:pt idx="574">
                  <c:v>871.23519999999996</c:v>
                </c:pt>
                <c:pt idx="575">
                  <c:v>1036.982</c:v>
                </c:pt>
                <c:pt idx="576">
                  <c:v>5417.2030000000004</c:v>
                </c:pt>
                <c:pt idx="577">
                  <c:v>5855.5450000000001</c:v>
                </c:pt>
                <c:pt idx="578">
                  <c:v>4265.9139999999998</c:v>
                </c:pt>
                <c:pt idx="579">
                  <c:v>4711.0950000000003</c:v>
                </c:pt>
                <c:pt idx="580">
                  <c:v>3836.2159999999999</c:v>
                </c:pt>
                <c:pt idx="581">
                  <c:v>6757.9579999999996</c:v>
                </c:pt>
                <c:pt idx="582">
                  <c:v>0</c:v>
                </c:pt>
                <c:pt idx="583">
                  <c:v>0</c:v>
                </c:pt>
                <c:pt idx="584">
                  <c:v>0</c:v>
                </c:pt>
                <c:pt idx="585">
                  <c:v>4507.8289999999997</c:v>
                </c:pt>
                <c:pt idx="586">
                  <c:v>4309.3029999999999</c:v>
                </c:pt>
                <c:pt idx="587">
                  <c:v>3173.5450000000001</c:v>
                </c:pt>
                <c:pt idx="588">
                  <c:v>3835.5949999999998</c:v>
                </c:pt>
                <c:pt idx="589">
                  <c:v>4906.415</c:v>
                </c:pt>
                <c:pt idx="590">
                  <c:v>0</c:v>
                </c:pt>
                <c:pt idx="591">
                  <c:v>0</c:v>
                </c:pt>
                <c:pt idx="592">
                  <c:v>0</c:v>
                </c:pt>
                <c:pt idx="593">
                  <c:v>0</c:v>
                </c:pt>
                <c:pt idx="594">
                  <c:v>2533.268</c:v>
                </c:pt>
                <c:pt idx="595">
                  <c:v>0</c:v>
                </c:pt>
                <c:pt idx="596">
                  <c:v>0</c:v>
                </c:pt>
                <c:pt idx="597">
                  <c:v>0</c:v>
                </c:pt>
                <c:pt idx="598">
                  <c:v>0</c:v>
                </c:pt>
                <c:pt idx="599">
                  <c:v>0</c:v>
                </c:pt>
                <c:pt idx="600">
                  <c:v>0</c:v>
                </c:pt>
                <c:pt idx="601">
                  <c:v>5382.8419999999996</c:v>
                </c:pt>
                <c:pt idx="602">
                  <c:v>0</c:v>
                </c:pt>
                <c:pt idx="603">
                  <c:v>1632.9010000000001</c:v>
                </c:pt>
                <c:pt idx="604">
                  <c:v>5601.6139999999996</c:v>
                </c:pt>
                <c:pt idx="605">
                  <c:v>0</c:v>
                </c:pt>
                <c:pt idx="606">
                  <c:v>0</c:v>
                </c:pt>
                <c:pt idx="607">
                  <c:v>5765.68</c:v>
                </c:pt>
                <c:pt idx="608">
                  <c:v>3503.1930000000002</c:v>
                </c:pt>
                <c:pt idx="609">
                  <c:v>2091.4319999999998</c:v>
                </c:pt>
                <c:pt idx="610">
                  <c:v>922.15200000000004</c:v>
                </c:pt>
                <c:pt idx="611">
                  <c:v>4272.5079999999998</c:v>
                </c:pt>
                <c:pt idx="612">
                  <c:v>4150.4830000000002</c:v>
                </c:pt>
                <c:pt idx="613">
                  <c:v>3733.5920000000001</c:v>
                </c:pt>
                <c:pt idx="614">
                  <c:v>4290.9049999999997</c:v>
                </c:pt>
                <c:pt idx="615">
                  <c:v>5624.3689999999997</c:v>
                </c:pt>
                <c:pt idx="616">
                  <c:v>6963.277</c:v>
                </c:pt>
                <c:pt idx="617">
                  <c:v>3729.922</c:v>
                </c:pt>
                <c:pt idx="618">
                  <c:v>4211.2529999999997</c:v>
                </c:pt>
                <c:pt idx="619">
                  <c:v>2878.1979999999999</c:v>
                </c:pt>
                <c:pt idx="620">
                  <c:v>2519.5450000000001</c:v>
                </c:pt>
                <c:pt idx="621">
                  <c:v>5048.2439999999997</c:v>
                </c:pt>
                <c:pt idx="622">
                  <c:v>4248.2839999999997</c:v>
                </c:pt>
                <c:pt idx="623">
                  <c:v>3285.9110000000001</c:v>
                </c:pt>
                <c:pt idx="624">
                  <c:v>3451.4850000000001</c:v>
                </c:pt>
                <c:pt idx="625">
                  <c:v>3805.18</c:v>
                </c:pt>
                <c:pt idx="626">
                  <c:v>1044.9349999999999</c:v>
                </c:pt>
                <c:pt idx="627">
                  <c:v>1726.9970000000001</c:v>
                </c:pt>
                <c:pt idx="628">
                  <c:v>5284.5259999999998</c:v>
                </c:pt>
                <c:pt idx="629">
                  <c:v>5771.32</c:v>
                </c:pt>
                <c:pt idx="630">
                  <c:v>3410.5160000000001</c:v>
                </c:pt>
                <c:pt idx="631">
                  <c:v>3673.2109999999998</c:v>
                </c:pt>
                <c:pt idx="632">
                  <c:v>2011.527</c:v>
                </c:pt>
                <c:pt idx="633">
                  <c:v>1003.875</c:v>
                </c:pt>
                <c:pt idx="634">
                  <c:v>4906.8710000000001</c:v>
                </c:pt>
                <c:pt idx="635">
                  <c:v>4657.74</c:v>
                </c:pt>
                <c:pt idx="636">
                  <c:v>2190.7829999999999</c:v>
                </c:pt>
                <c:pt idx="637">
                  <c:v>4882.2020000000002</c:v>
                </c:pt>
                <c:pt idx="638">
                  <c:v>4842.8540000000003</c:v>
                </c:pt>
                <c:pt idx="639">
                  <c:v>607.76170000000002</c:v>
                </c:pt>
                <c:pt idx="640">
                  <c:v>3358.5810000000001</c:v>
                </c:pt>
                <c:pt idx="641">
                  <c:v>3361.3090000000002</c:v>
                </c:pt>
                <c:pt idx="642">
                  <c:v>3020.5349999999999</c:v>
                </c:pt>
                <c:pt idx="643">
                  <c:v>2680.5189999999998</c:v>
                </c:pt>
                <c:pt idx="644">
                  <c:v>4864.0410000000002</c:v>
                </c:pt>
                <c:pt idx="645">
                  <c:v>6116.848</c:v>
                </c:pt>
                <c:pt idx="646">
                  <c:v>4267.8980000000001</c:v>
                </c:pt>
                <c:pt idx="647">
                  <c:v>4842.6000000000004</c:v>
                </c:pt>
                <c:pt idx="648">
                  <c:v>4532.7420000000002</c:v>
                </c:pt>
                <c:pt idx="649">
                  <c:v>4603.2070000000003</c:v>
                </c:pt>
                <c:pt idx="650">
                  <c:v>3174.6619999999998</c:v>
                </c:pt>
                <c:pt idx="651">
                  <c:v>3653.1</c:v>
                </c:pt>
                <c:pt idx="652">
                  <c:v>2872.2669999999998</c:v>
                </c:pt>
                <c:pt idx="653">
                  <c:v>4294.0129999999999</c:v>
                </c:pt>
                <c:pt idx="654">
                  <c:v>2529.6350000000002</c:v>
                </c:pt>
                <c:pt idx="655">
                  <c:v>3463.4859999999999</c:v>
                </c:pt>
                <c:pt idx="656">
                  <c:v>4818.59</c:v>
                </c:pt>
                <c:pt idx="657">
                  <c:v>4848.6809999999996</c:v>
                </c:pt>
                <c:pt idx="658">
                  <c:v>5642.5280000000002</c:v>
                </c:pt>
                <c:pt idx="659">
                  <c:v>6787.491</c:v>
                </c:pt>
                <c:pt idx="660">
                  <c:v>6741.4380000000001</c:v>
                </c:pt>
                <c:pt idx="661">
                  <c:v>5173.0929999999998</c:v>
                </c:pt>
                <c:pt idx="662">
                  <c:v>6751.0230000000001</c:v>
                </c:pt>
                <c:pt idx="663">
                  <c:v>4415.2179999999998</c:v>
                </c:pt>
                <c:pt idx="664">
                  <c:v>2477.8440000000001</c:v>
                </c:pt>
                <c:pt idx="665">
                  <c:v>3946.431</c:v>
                </c:pt>
                <c:pt idx="666">
                  <c:v>3001.9110000000001</c:v>
                </c:pt>
                <c:pt idx="667">
                  <c:v>1750.345</c:v>
                </c:pt>
                <c:pt idx="668">
                  <c:v>2647.1190000000001</c:v>
                </c:pt>
                <c:pt idx="669">
                  <c:v>4505.62</c:v>
                </c:pt>
                <c:pt idx="670">
                  <c:v>4747.9750000000004</c:v>
                </c:pt>
                <c:pt idx="671">
                  <c:v>4994.4129999999996</c:v>
                </c:pt>
                <c:pt idx="672">
                  <c:v>5626.5060000000003</c:v>
                </c:pt>
                <c:pt idx="673">
                  <c:v>8155.2860000000001</c:v>
                </c:pt>
                <c:pt idx="674">
                  <c:v>7320.0339999999997</c:v>
                </c:pt>
                <c:pt idx="675">
                  <c:v>7260.5209999999997</c:v>
                </c:pt>
                <c:pt idx="676">
                  <c:v>6176.125</c:v>
                </c:pt>
                <c:pt idx="677">
                  <c:v>7614.384</c:v>
                </c:pt>
                <c:pt idx="678">
                  <c:v>7676.99</c:v>
                </c:pt>
                <c:pt idx="679">
                  <c:v>6087.6030000000001</c:v>
                </c:pt>
                <c:pt idx="680">
                  <c:v>3283.9209999999998</c:v>
                </c:pt>
                <c:pt idx="681">
                  <c:v>3048.9319999999998</c:v>
                </c:pt>
                <c:pt idx="682">
                  <c:v>6955.799</c:v>
                </c:pt>
                <c:pt idx="683">
                  <c:v>6192.4549999999999</c:v>
                </c:pt>
                <c:pt idx="684">
                  <c:v>4579.1189999999997</c:v>
                </c:pt>
                <c:pt idx="685">
                  <c:v>3217.7840000000001</c:v>
                </c:pt>
                <c:pt idx="686">
                  <c:v>3775.384</c:v>
                </c:pt>
                <c:pt idx="687">
                  <c:v>6042.7330000000002</c:v>
                </c:pt>
                <c:pt idx="688">
                  <c:v>4519.4179999999997</c:v>
                </c:pt>
                <c:pt idx="689">
                  <c:v>0</c:v>
                </c:pt>
                <c:pt idx="690">
                  <c:v>0</c:v>
                </c:pt>
                <c:pt idx="691">
                  <c:v>4009.8519999999999</c:v>
                </c:pt>
                <c:pt idx="692">
                  <c:v>1878.566</c:v>
                </c:pt>
                <c:pt idx="693">
                  <c:v>2581.1210000000001</c:v>
                </c:pt>
                <c:pt idx="694">
                  <c:v>2075.2109999999998</c:v>
                </c:pt>
                <c:pt idx="695">
                  <c:v>3431.0740000000001</c:v>
                </c:pt>
                <c:pt idx="696">
                  <c:v>4598.8620000000001</c:v>
                </c:pt>
                <c:pt idx="697">
                  <c:v>3453.03</c:v>
                </c:pt>
                <c:pt idx="698">
                  <c:v>1358.8879999999999</c:v>
                </c:pt>
                <c:pt idx="699">
                  <c:v>2584.8739999999998</c:v>
                </c:pt>
                <c:pt idx="700">
                  <c:v>2028.2280000000001</c:v>
                </c:pt>
                <c:pt idx="701">
                  <c:v>1467.1189999999999</c:v>
                </c:pt>
                <c:pt idx="702">
                  <c:v>3402.732</c:v>
                </c:pt>
                <c:pt idx="703">
                  <c:v>4479.0200000000004</c:v>
                </c:pt>
                <c:pt idx="704">
                  <c:v>8743.3559999999998</c:v>
                </c:pt>
                <c:pt idx="705">
                  <c:v>11393.11</c:v>
                </c:pt>
                <c:pt idx="706">
                  <c:v>0</c:v>
                </c:pt>
                <c:pt idx="707">
                  <c:v>29.060580000000002</c:v>
                </c:pt>
                <c:pt idx="708">
                  <c:v>0</c:v>
                </c:pt>
                <c:pt idx="709">
                  <c:v>5325.0559999999996</c:v>
                </c:pt>
                <c:pt idx="710">
                  <c:v>5844.9009999999998</c:v>
                </c:pt>
                <c:pt idx="711">
                  <c:v>0</c:v>
                </c:pt>
                <c:pt idx="712">
                  <c:v>4630.7389999999996</c:v>
                </c:pt>
                <c:pt idx="713">
                  <c:v>7827.1790000000001</c:v>
                </c:pt>
                <c:pt idx="714">
                  <c:v>8577.1759999999995</c:v>
                </c:pt>
                <c:pt idx="715">
                  <c:v>9317.9709999999995</c:v>
                </c:pt>
                <c:pt idx="716">
                  <c:v>7266.4430000000002</c:v>
                </c:pt>
                <c:pt idx="717">
                  <c:v>3684.473</c:v>
                </c:pt>
                <c:pt idx="718">
                  <c:v>2912.4140000000002</c:v>
                </c:pt>
                <c:pt idx="719">
                  <c:v>6152.1850000000004</c:v>
                </c:pt>
                <c:pt idx="720">
                  <c:v>1541.8530000000001</c:v>
                </c:pt>
                <c:pt idx="721">
                  <c:v>4725.6660000000002</c:v>
                </c:pt>
                <c:pt idx="722">
                  <c:v>6099.3810000000003</c:v>
                </c:pt>
                <c:pt idx="723">
                  <c:v>4324.0950000000003</c:v>
                </c:pt>
                <c:pt idx="724">
                  <c:v>4016.1350000000002</c:v>
                </c:pt>
                <c:pt idx="725">
                  <c:v>3970.2</c:v>
                </c:pt>
                <c:pt idx="726">
                  <c:v>6319.1109999999999</c:v>
                </c:pt>
                <c:pt idx="727">
                  <c:v>2692.877</c:v>
                </c:pt>
                <c:pt idx="728">
                  <c:v>2924.2150000000001</c:v>
                </c:pt>
                <c:pt idx="729">
                  <c:v>4166.875</c:v>
                </c:pt>
                <c:pt idx="730">
                  <c:v>7962.3680000000004</c:v>
                </c:pt>
                <c:pt idx="731">
                  <c:v>6861.8050000000003</c:v>
                </c:pt>
                <c:pt idx="732">
                  <c:v>6879.9489999999996</c:v>
                </c:pt>
                <c:pt idx="733">
                  <c:v>3006.7809999999999</c:v>
                </c:pt>
                <c:pt idx="734">
                  <c:v>2498.855</c:v>
                </c:pt>
                <c:pt idx="735">
                  <c:v>4270.2299999999996</c:v>
                </c:pt>
                <c:pt idx="736">
                  <c:v>3802.9409999999998</c:v>
                </c:pt>
                <c:pt idx="737">
                  <c:v>0</c:v>
                </c:pt>
                <c:pt idx="738">
                  <c:v>0</c:v>
                </c:pt>
                <c:pt idx="739">
                  <c:v>0</c:v>
                </c:pt>
                <c:pt idx="740">
                  <c:v>0</c:v>
                </c:pt>
                <c:pt idx="741">
                  <c:v>0</c:v>
                </c:pt>
                <c:pt idx="742">
                  <c:v>0</c:v>
                </c:pt>
                <c:pt idx="743">
                  <c:v>0</c:v>
                </c:pt>
                <c:pt idx="744">
                  <c:v>3601.4479999999999</c:v>
                </c:pt>
                <c:pt idx="745">
                  <c:v>5557.5309999999999</c:v>
                </c:pt>
                <c:pt idx="746">
                  <c:v>3322.837</c:v>
                </c:pt>
                <c:pt idx="747">
                  <c:v>4801.9089999999997</c:v>
                </c:pt>
                <c:pt idx="748">
                  <c:v>3752.3220000000001</c:v>
                </c:pt>
                <c:pt idx="749">
                  <c:v>5667.8</c:v>
                </c:pt>
                <c:pt idx="750">
                  <c:v>7314.75</c:v>
                </c:pt>
                <c:pt idx="751">
                  <c:v>6602.2809999999999</c:v>
                </c:pt>
                <c:pt idx="752">
                  <c:v>4562.6639999999998</c:v>
                </c:pt>
                <c:pt idx="753">
                  <c:v>5041.1180000000004</c:v>
                </c:pt>
                <c:pt idx="754">
                  <c:v>2847.5230000000001</c:v>
                </c:pt>
                <c:pt idx="755">
                  <c:v>3564.0259999999998</c:v>
                </c:pt>
                <c:pt idx="756">
                  <c:v>4809.2219999999998</c:v>
                </c:pt>
                <c:pt idx="757">
                  <c:v>3762.0630000000001</c:v>
                </c:pt>
                <c:pt idx="758">
                  <c:v>3193.6149999999998</c:v>
                </c:pt>
                <c:pt idx="759">
                  <c:v>4959.82</c:v>
                </c:pt>
                <c:pt idx="760">
                  <c:v>7983.83</c:v>
                </c:pt>
                <c:pt idx="761">
                  <c:v>6300.9250000000002</c:v>
                </c:pt>
                <c:pt idx="762">
                  <c:v>4103.098</c:v>
                </c:pt>
                <c:pt idx="763">
                  <c:v>5857.5379999999996</c:v>
                </c:pt>
                <c:pt idx="764">
                  <c:v>3878.1959999999999</c:v>
                </c:pt>
                <c:pt idx="765">
                  <c:v>2667.3429999999998</c:v>
                </c:pt>
                <c:pt idx="766">
                  <c:v>3855.4609999999998</c:v>
                </c:pt>
                <c:pt idx="767">
                  <c:v>4260.357</c:v>
                </c:pt>
                <c:pt idx="768">
                  <c:v>4116.8860000000004</c:v>
                </c:pt>
                <c:pt idx="769">
                  <c:v>2291.9720000000002</c:v>
                </c:pt>
                <c:pt idx="770">
                  <c:v>4737.5290000000005</c:v>
                </c:pt>
                <c:pt idx="771">
                  <c:v>5043.9960000000001</c:v>
                </c:pt>
                <c:pt idx="772">
                  <c:v>2790.3150000000001</c:v>
                </c:pt>
                <c:pt idx="773">
                  <c:v>3214.2939999999999</c:v>
                </c:pt>
                <c:pt idx="774">
                  <c:v>2131.8119999999999</c:v>
                </c:pt>
                <c:pt idx="775">
                  <c:v>2647.2620000000002</c:v>
                </c:pt>
                <c:pt idx="776">
                  <c:v>2445.4749999999999</c:v>
                </c:pt>
                <c:pt idx="777">
                  <c:v>3017.44</c:v>
                </c:pt>
                <c:pt idx="778">
                  <c:v>5084.1499999999996</c:v>
                </c:pt>
                <c:pt idx="779">
                  <c:v>6412.433</c:v>
                </c:pt>
                <c:pt idx="780">
                  <c:v>6640.6660000000002</c:v>
                </c:pt>
                <c:pt idx="781">
                  <c:v>5449.5659999999998</c:v>
                </c:pt>
                <c:pt idx="782">
                  <c:v>5076.1670000000004</c:v>
                </c:pt>
                <c:pt idx="783">
                  <c:v>0</c:v>
                </c:pt>
                <c:pt idx="784">
                  <c:v>0</c:v>
                </c:pt>
                <c:pt idx="785">
                  <c:v>4750.7079999999996</c:v>
                </c:pt>
                <c:pt idx="786">
                  <c:v>8174.58</c:v>
                </c:pt>
                <c:pt idx="787">
                  <c:v>5998.9709999999995</c:v>
                </c:pt>
                <c:pt idx="788">
                  <c:v>2281.1889999999999</c:v>
                </c:pt>
                <c:pt idx="789">
                  <c:v>901.51220000000001</c:v>
                </c:pt>
                <c:pt idx="790">
                  <c:v>2852.7739999999999</c:v>
                </c:pt>
                <c:pt idx="791">
                  <c:v>4510.2240000000002</c:v>
                </c:pt>
                <c:pt idx="792">
                  <c:v>4872.6809999999996</c:v>
                </c:pt>
                <c:pt idx="793">
                  <c:v>4625.0240000000003</c:v>
                </c:pt>
                <c:pt idx="794">
                  <c:v>3178.9169999999999</c:v>
                </c:pt>
                <c:pt idx="795">
                  <c:v>2706.8710000000001</c:v>
                </c:pt>
                <c:pt idx="796">
                  <c:v>3552.527</c:v>
                </c:pt>
                <c:pt idx="797">
                  <c:v>6607.8829999999998</c:v>
                </c:pt>
                <c:pt idx="798">
                  <c:v>3955.61</c:v>
                </c:pt>
                <c:pt idx="799">
                  <c:v>3055.04</c:v>
                </c:pt>
                <c:pt idx="800">
                  <c:v>3751.335</c:v>
                </c:pt>
                <c:pt idx="801">
                  <c:v>4358.6130000000003</c:v>
                </c:pt>
                <c:pt idx="802">
                  <c:v>5627.4949999999999</c:v>
                </c:pt>
                <c:pt idx="803">
                  <c:v>7294.2950000000001</c:v>
                </c:pt>
                <c:pt idx="804">
                  <c:v>3103.623</c:v>
                </c:pt>
                <c:pt idx="805">
                  <c:v>4824.6480000000001</c:v>
                </c:pt>
                <c:pt idx="806">
                  <c:v>4259.1790000000001</c:v>
                </c:pt>
                <c:pt idx="807">
                  <c:v>3150.4</c:v>
                </c:pt>
                <c:pt idx="808">
                  <c:v>5275.6959999999999</c:v>
                </c:pt>
                <c:pt idx="809">
                  <c:v>2931.4760000000001</c:v>
                </c:pt>
                <c:pt idx="810">
                  <c:v>1626.701</c:v>
                </c:pt>
                <c:pt idx="811">
                  <c:v>1825.3230000000001</c:v>
                </c:pt>
                <c:pt idx="812">
                  <c:v>1920.2159999999999</c:v>
                </c:pt>
                <c:pt idx="813">
                  <c:v>2596.7379999999998</c:v>
                </c:pt>
                <c:pt idx="814">
                  <c:v>3206.9769999999999</c:v>
                </c:pt>
                <c:pt idx="815">
                  <c:v>2796.3710000000001</c:v>
                </c:pt>
                <c:pt idx="816">
                  <c:v>1849.481</c:v>
                </c:pt>
                <c:pt idx="817">
                  <c:v>3743.5340000000001</c:v>
                </c:pt>
                <c:pt idx="818">
                  <c:v>6054.1819999999998</c:v>
                </c:pt>
                <c:pt idx="819">
                  <c:v>6440.9560000000001</c:v>
                </c:pt>
                <c:pt idx="820">
                  <c:v>3115.7139999999999</c:v>
                </c:pt>
                <c:pt idx="821">
                  <c:v>4064.3389999999999</c:v>
                </c:pt>
                <c:pt idx="822">
                  <c:v>3099.9079999999999</c:v>
                </c:pt>
                <c:pt idx="823">
                  <c:v>2776.1790000000001</c:v>
                </c:pt>
                <c:pt idx="824">
                  <c:v>0</c:v>
                </c:pt>
                <c:pt idx="825">
                  <c:v>2986.752</c:v>
                </c:pt>
                <c:pt idx="826">
                  <c:v>0</c:v>
                </c:pt>
                <c:pt idx="827">
                  <c:v>424.25409999999999</c:v>
                </c:pt>
                <c:pt idx="828">
                  <c:v>2822.8969999999999</c:v>
                </c:pt>
                <c:pt idx="829">
                  <c:v>2276.038</c:v>
                </c:pt>
                <c:pt idx="830">
                  <c:v>2403.1709999999998</c:v>
                </c:pt>
                <c:pt idx="831">
                  <c:v>3247.0349999999999</c:v>
                </c:pt>
                <c:pt idx="832">
                  <c:v>5042.598</c:v>
                </c:pt>
                <c:pt idx="833">
                  <c:v>3243.1410000000001</c:v>
                </c:pt>
                <c:pt idx="834">
                  <c:v>4301.3469999999998</c:v>
                </c:pt>
                <c:pt idx="835">
                  <c:v>3436.607</c:v>
                </c:pt>
                <c:pt idx="836">
                  <c:v>2476.1819999999998</c:v>
                </c:pt>
                <c:pt idx="837">
                  <c:v>0</c:v>
                </c:pt>
                <c:pt idx="838">
                  <c:v>0</c:v>
                </c:pt>
                <c:pt idx="839">
                  <c:v>0</c:v>
                </c:pt>
                <c:pt idx="840">
                  <c:v>0</c:v>
                </c:pt>
                <c:pt idx="841">
                  <c:v>0</c:v>
                </c:pt>
                <c:pt idx="842">
                  <c:v>0</c:v>
                </c:pt>
                <c:pt idx="843">
                  <c:v>0</c:v>
                </c:pt>
                <c:pt idx="844">
                  <c:v>1320.4839999999999</c:v>
                </c:pt>
                <c:pt idx="845">
                  <c:v>1637.5530000000001</c:v>
                </c:pt>
                <c:pt idx="846">
                  <c:v>1601.1679999999999</c:v>
                </c:pt>
                <c:pt idx="847">
                  <c:v>4172.9110000000001</c:v>
                </c:pt>
                <c:pt idx="848">
                  <c:v>5140.16</c:v>
                </c:pt>
                <c:pt idx="849">
                  <c:v>2192.54</c:v>
                </c:pt>
                <c:pt idx="850">
                  <c:v>2965.8530000000001</c:v>
                </c:pt>
                <c:pt idx="851">
                  <c:v>3985.5419999999999</c:v>
                </c:pt>
                <c:pt idx="852">
                  <c:v>4676.0680000000002</c:v>
                </c:pt>
                <c:pt idx="853">
                  <c:v>3595.9580000000001</c:v>
                </c:pt>
                <c:pt idx="854">
                  <c:v>3646.7460000000001</c:v>
                </c:pt>
                <c:pt idx="855">
                  <c:v>4569.7460000000001</c:v>
                </c:pt>
                <c:pt idx="856">
                  <c:v>2565.6390000000001</c:v>
                </c:pt>
                <c:pt idx="857">
                  <c:v>0</c:v>
                </c:pt>
                <c:pt idx="858">
                  <c:v>0</c:v>
                </c:pt>
                <c:pt idx="859">
                  <c:v>1927.5989999999999</c:v>
                </c:pt>
                <c:pt idx="860">
                  <c:v>3680.6579999999999</c:v>
                </c:pt>
                <c:pt idx="861">
                  <c:v>3515.4360000000001</c:v>
                </c:pt>
                <c:pt idx="862">
                  <c:v>0</c:v>
                </c:pt>
                <c:pt idx="863">
                  <c:v>0</c:v>
                </c:pt>
                <c:pt idx="864">
                  <c:v>6010.9629999999997</c:v>
                </c:pt>
                <c:pt idx="865">
                  <c:v>6843.5370000000003</c:v>
                </c:pt>
                <c:pt idx="866">
                  <c:v>4190.2020000000002</c:v>
                </c:pt>
                <c:pt idx="867">
                  <c:v>2738.2069999999999</c:v>
                </c:pt>
                <c:pt idx="868">
                  <c:v>2917.1060000000002</c:v>
                </c:pt>
                <c:pt idx="869">
                  <c:v>1660.345</c:v>
                </c:pt>
                <c:pt idx="870">
                  <c:v>3675.1039999999998</c:v>
                </c:pt>
                <c:pt idx="871">
                  <c:v>7044.2969999999996</c:v>
                </c:pt>
                <c:pt idx="872">
                  <c:v>6699.4639999999999</c:v>
                </c:pt>
                <c:pt idx="873">
                  <c:v>6361.5140000000001</c:v>
                </c:pt>
                <c:pt idx="874">
                  <c:v>6586.6440000000002</c:v>
                </c:pt>
                <c:pt idx="875">
                  <c:v>2663.665</c:v>
                </c:pt>
                <c:pt idx="876">
                  <c:v>2845.8</c:v>
                </c:pt>
                <c:pt idx="877">
                  <c:v>5619.482</c:v>
                </c:pt>
                <c:pt idx="878">
                  <c:v>6899.4059999999999</c:v>
                </c:pt>
                <c:pt idx="879">
                  <c:v>5150.2139999999999</c:v>
                </c:pt>
                <c:pt idx="880">
                  <c:v>6635.415</c:v>
                </c:pt>
                <c:pt idx="881">
                  <c:v>5741.7920000000004</c:v>
                </c:pt>
                <c:pt idx="882">
                  <c:v>2586.0709999999999</c:v>
                </c:pt>
                <c:pt idx="883">
                  <c:v>6298.7790000000005</c:v>
                </c:pt>
                <c:pt idx="884">
                  <c:v>3524.7449999999999</c:v>
                </c:pt>
                <c:pt idx="885">
                  <c:v>0</c:v>
                </c:pt>
                <c:pt idx="886">
                  <c:v>3511.2310000000002</c:v>
                </c:pt>
                <c:pt idx="887">
                  <c:v>1260.4780000000001</c:v>
                </c:pt>
                <c:pt idx="888">
                  <c:v>1699.078</c:v>
                </c:pt>
                <c:pt idx="889">
                  <c:v>1912.192</c:v>
                </c:pt>
                <c:pt idx="890">
                  <c:v>1139.8969999999999</c:v>
                </c:pt>
                <c:pt idx="891">
                  <c:v>1540.4690000000001</c:v>
                </c:pt>
                <c:pt idx="892">
                  <c:v>1741.3</c:v>
                </c:pt>
                <c:pt idx="893">
                  <c:v>2356.1559999999999</c:v>
                </c:pt>
                <c:pt idx="894">
                  <c:v>2114.502</c:v>
                </c:pt>
                <c:pt idx="895">
                  <c:v>1687.434</c:v>
                </c:pt>
                <c:pt idx="896">
                  <c:v>3542.4290000000001</c:v>
                </c:pt>
                <c:pt idx="897">
                  <c:v>2721.7660000000001</c:v>
                </c:pt>
                <c:pt idx="898">
                  <c:v>4074.7220000000002</c:v>
                </c:pt>
                <c:pt idx="899">
                  <c:v>3359.6210000000001</c:v>
                </c:pt>
                <c:pt idx="900">
                  <c:v>1498.6310000000001</c:v>
                </c:pt>
                <c:pt idx="901">
                  <c:v>3253.4110000000001</c:v>
                </c:pt>
                <c:pt idx="902">
                  <c:v>3440.7930000000001</c:v>
                </c:pt>
                <c:pt idx="903">
                  <c:v>4445.0339999999997</c:v>
                </c:pt>
                <c:pt idx="904">
                  <c:v>3707.4560000000001</c:v>
                </c:pt>
                <c:pt idx="905">
                  <c:v>3604.248</c:v>
                </c:pt>
                <c:pt idx="906">
                  <c:v>5781.6540000000005</c:v>
                </c:pt>
                <c:pt idx="907">
                  <c:v>2910.8359999999998</c:v>
                </c:pt>
                <c:pt idx="908">
                  <c:v>3545.79</c:v>
                </c:pt>
                <c:pt idx="909">
                  <c:v>1381.0429999999999</c:v>
                </c:pt>
                <c:pt idx="910">
                  <c:v>1049.414</c:v>
                </c:pt>
                <c:pt idx="911">
                  <c:v>3118.4520000000002</c:v>
                </c:pt>
                <c:pt idx="912">
                  <c:v>3288.3049999999998</c:v>
                </c:pt>
                <c:pt idx="913">
                  <c:v>3743.1120000000001</c:v>
                </c:pt>
                <c:pt idx="914">
                  <c:v>2862.2809999999999</c:v>
                </c:pt>
                <c:pt idx="915">
                  <c:v>2642.5419999999999</c:v>
                </c:pt>
                <c:pt idx="916">
                  <c:v>4272.1719999999996</c:v>
                </c:pt>
                <c:pt idx="917">
                  <c:v>5047.8649999999998</c:v>
                </c:pt>
                <c:pt idx="918">
                  <c:v>2296.0990000000002</c:v>
                </c:pt>
                <c:pt idx="919">
                  <c:v>1445.691</c:v>
                </c:pt>
                <c:pt idx="920">
                  <c:v>0</c:v>
                </c:pt>
                <c:pt idx="921">
                  <c:v>0</c:v>
                </c:pt>
                <c:pt idx="922">
                  <c:v>2330.538</c:v>
                </c:pt>
                <c:pt idx="923">
                  <c:v>0</c:v>
                </c:pt>
                <c:pt idx="924">
                  <c:v>7789.8519999999999</c:v>
                </c:pt>
                <c:pt idx="925">
                  <c:v>3944.5189999999998</c:v>
                </c:pt>
                <c:pt idx="926">
                  <c:v>2866.366</c:v>
                </c:pt>
                <c:pt idx="927">
                  <c:v>5646.9780000000001</c:v>
                </c:pt>
                <c:pt idx="928">
                  <c:v>0</c:v>
                </c:pt>
                <c:pt idx="929">
                  <c:v>0</c:v>
                </c:pt>
                <c:pt idx="930">
                  <c:v>0</c:v>
                </c:pt>
                <c:pt idx="931">
                  <c:v>0</c:v>
                </c:pt>
                <c:pt idx="932">
                  <c:v>0</c:v>
                </c:pt>
                <c:pt idx="933">
                  <c:v>0</c:v>
                </c:pt>
                <c:pt idx="934">
                  <c:v>2374.4650000000001</c:v>
                </c:pt>
                <c:pt idx="935">
                  <c:v>4357.7049999999999</c:v>
                </c:pt>
                <c:pt idx="936">
                  <c:v>1208.153</c:v>
                </c:pt>
                <c:pt idx="937">
                  <c:v>1382.3579999999999</c:v>
                </c:pt>
                <c:pt idx="938">
                  <c:v>1954.761</c:v>
                </c:pt>
                <c:pt idx="939">
                  <c:v>4901.4059999999999</c:v>
                </c:pt>
                <c:pt idx="940">
                  <c:v>5145.0739999999996</c:v>
                </c:pt>
                <c:pt idx="941">
                  <c:v>0</c:v>
                </c:pt>
                <c:pt idx="942">
                  <c:v>3763.0509999999999</c:v>
                </c:pt>
                <c:pt idx="943">
                  <c:v>0</c:v>
                </c:pt>
                <c:pt idx="944">
                  <c:v>0</c:v>
                </c:pt>
                <c:pt idx="945">
                  <c:v>0</c:v>
                </c:pt>
                <c:pt idx="946">
                  <c:v>3293.3330000000001</c:v>
                </c:pt>
                <c:pt idx="947">
                  <c:v>0</c:v>
                </c:pt>
                <c:pt idx="948">
                  <c:v>3044.1379999999999</c:v>
                </c:pt>
                <c:pt idx="949">
                  <c:v>1635.694</c:v>
                </c:pt>
                <c:pt idx="950">
                  <c:v>2756.145</c:v>
                </c:pt>
                <c:pt idx="951">
                  <c:v>1454.175</c:v>
                </c:pt>
                <c:pt idx="952">
                  <c:v>2028.7539999999999</c:v>
                </c:pt>
                <c:pt idx="953">
                  <c:v>4742.2659999999996</c:v>
                </c:pt>
                <c:pt idx="954">
                  <c:v>3934.1379999999999</c:v>
                </c:pt>
                <c:pt idx="955">
                  <c:v>4015.5889999999999</c:v>
                </c:pt>
                <c:pt idx="956">
                  <c:v>2774.2779999999998</c:v>
                </c:pt>
                <c:pt idx="957">
                  <c:v>3335.3870000000002</c:v>
                </c:pt>
                <c:pt idx="958">
                  <c:v>3084.971</c:v>
                </c:pt>
                <c:pt idx="959">
                  <c:v>4910.6419999999998</c:v>
                </c:pt>
                <c:pt idx="960">
                  <c:v>4149.66</c:v>
                </c:pt>
                <c:pt idx="961">
                  <c:v>3579.683</c:v>
                </c:pt>
                <c:pt idx="962">
                  <c:v>4337.8159999999998</c:v>
                </c:pt>
                <c:pt idx="963">
                  <c:v>3460.73</c:v>
                </c:pt>
                <c:pt idx="964">
                  <c:v>6614.12</c:v>
                </c:pt>
                <c:pt idx="965">
                  <c:v>3775.7109999999998</c:v>
                </c:pt>
                <c:pt idx="966">
                  <c:v>3334.8589999999999</c:v>
                </c:pt>
                <c:pt idx="967">
                  <c:v>3191.5189999999998</c:v>
                </c:pt>
                <c:pt idx="968">
                  <c:v>1627.0129999999999</c:v>
                </c:pt>
                <c:pt idx="969">
                  <c:v>103.854</c:v>
                </c:pt>
                <c:pt idx="970">
                  <c:v>812.86270000000002</c:v>
                </c:pt>
                <c:pt idx="971">
                  <c:v>1446.557</c:v>
                </c:pt>
                <c:pt idx="972">
                  <c:v>1952.2840000000001</c:v>
                </c:pt>
                <c:pt idx="973">
                  <c:v>0</c:v>
                </c:pt>
                <c:pt idx="974">
                  <c:v>3749.1880000000001</c:v>
                </c:pt>
                <c:pt idx="975">
                  <c:v>6301.201</c:v>
                </c:pt>
                <c:pt idx="976">
                  <c:v>7347.701</c:v>
                </c:pt>
                <c:pt idx="977">
                  <c:v>3340.7820000000002</c:v>
                </c:pt>
                <c:pt idx="978">
                  <c:v>7621.3810000000003</c:v>
                </c:pt>
                <c:pt idx="979">
                  <c:v>3640.3510000000001</c:v>
                </c:pt>
                <c:pt idx="980">
                  <c:v>5360.098</c:v>
                </c:pt>
                <c:pt idx="981">
                  <c:v>5457.6379999999999</c:v>
                </c:pt>
                <c:pt idx="982">
                  <c:v>0</c:v>
                </c:pt>
                <c:pt idx="983">
                  <c:v>0</c:v>
                </c:pt>
                <c:pt idx="984">
                  <c:v>0</c:v>
                </c:pt>
                <c:pt idx="985">
                  <c:v>0</c:v>
                </c:pt>
                <c:pt idx="986">
                  <c:v>0</c:v>
                </c:pt>
                <c:pt idx="987">
                  <c:v>0</c:v>
                </c:pt>
                <c:pt idx="988">
                  <c:v>0</c:v>
                </c:pt>
                <c:pt idx="989">
                  <c:v>0</c:v>
                </c:pt>
                <c:pt idx="990">
                  <c:v>1142.7080000000001</c:v>
                </c:pt>
                <c:pt idx="991">
                  <c:v>2962.0210000000002</c:v>
                </c:pt>
                <c:pt idx="992">
                  <c:v>4044.6179999999999</c:v>
                </c:pt>
                <c:pt idx="993">
                  <c:v>6988.8130000000001</c:v>
                </c:pt>
                <c:pt idx="994">
                  <c:v>7973.46</c:v>
                </c:pt>
                <c:pt idx="995">
                  <c:v>2451.2510000000002</c:v>
                </c:pt>
                <c:pt idx="996">
                  <c:v>3091.404</c:v>
                </c:pt>
                <c:pt idx="997">
                  <c:v>3155.8539999999998</c:v>
                </c:pt>
                <c:pt idx="998">
                  <c:v>4080.7570000000001</c:v>
                </c:pt>
                <c:pt idx="999">
                  <c:v>4541.598</c:v>
                </c:pt>
                <c:pt idx="1000">
                  <c:v>5762.375</c:v>
                </c:pt>
                <c:pt idx="1001">
                  <c:v>3663.0729999999999</c:v>
                </c:pt>
                <c:pt idx="1002">
                  <c:v>5063.6549999999997</c:v>
                </c:pt>
                <c:pt idx="1003">
                  <c:v>4232.3100000000004</c:v>
                </c:pt>
                <c:pt idx="1004">
                  <c:v>1745.79</c:v>
                </c:pt>
                <c:pt idx="1005">
                  <c:v>3539.9430000000002</c:v>
                </c:pt>
                <c:pt idx="1006">
                  <c:v>3216.0329999999999</c:v>
                </c:pt>
                <c:pt idx="1007">
                  <c:v>3140.8609999999999</c:v>
                </c:pt>
                <c:pt idx="1008">
                  <c:v>3141.2739999999999</c:v>
                </c:pt>
                <c:pt idx="1009">
                  <c:v>3570.2759999999998</c:v>
                </c:pt>
                <c:pt idx="1010">
                  <c:v>3537.0169999999998</c:v>
                </c:pt>
                <c:pt idx="1011">
                  <c:v>5510.0659999999998</c:v>
                </c:pt>
                <c:pt idx="1012">
                  <c:v>6722.75</c:v>
                </c:pt>
                <c:pt idx="1013">
                  <c:v>5331.8130000000001</c:v>
                </c:pt>
                <c:pt idx="1014">
                  <c:v>6592.4210000000003</c:v>
                </c:pt>
                <c:pt idx="1015">
                  <c:v>5683.3320000000003</c:v>
                </c:pt>
                <c:pt idx="1016">
                  <c:v>5307.9179999999997</c:v>
                </c:pt>
                <c:pt idx="1017">
                  <c:v>6237.9759999999997</c:v>
                </c:pt>
                <c:pt idx="1018">
                  <c:v>3924.1439999999998</c:v>
                </c:pt>
                <c:pt idx="1019">
                  <c:v>5840.4160000000002</c:v>
                </c:pt>
                <c:pt idx="1020">
                  <c:v>5258.7420000000002</c:v>
                </c:pt>
                <c:pt idx="1021">
                  <c:v>5796.7250000000004</c:v>
                </c:pt>
                <c:pt idx="1022">
                  <c:v>3237.7719999999999</c:v>
                </c:pt>
                <c:pt idx="1023">
                  <c:v>342.50540000000001</c:v>
                </c:pt>
                <c:pt idx="1024">
                  <c:v>725.15219999999999</c:v>
                </c:pt>
                <c:pt idx="1025">
                  <c:v>4757.9319999999998</c:v>
                </c:pt>
                <c:pt idx="1026">
                  <c:v>7977.0330000000004</c:v>
                </c:pt>
                <c:pt idx="1027">
                  <c:v>8686.7800000000007</c:v>
                </c:pt>
                <c:pt idx="1028">
                  <c:v>5880.3469999999998</c:v>
                </c:pt>
                <c:pt idx="1029">
                  <c:v>3437.7739999999999</c:v>
                </c:pt>
                <c:pt idx="1030">
                  <c:v>5233.7860000000001</c:v>
                </c:pt>
                <c:pt idx="1031">
                  <c:v>5287.0079999999998</c:v>
                </c:pt>
                <c:pt idx="1032">
                  <c:v>6270.4859999999999</c:v>
                </c:pt>
                <c:pt idx="1033">
                  <c:v>0</c:v>
                </c:pt>
                <c:pt idx="1034">
                  <c:v>0</c:v>
                </c:pt>
                <c:pt idx="1035">
                  <c:v>0</c:v>
                </c:pt>
                <c:pt idx="1036">
                  <c:v>0</c:v>
                </c:pt>
                <c:pt idx="1037">
                  <c:v>0</c:v>
                </c:pt>
                <c:pt idx="1038">
                  <c:v>5335.7179999999998</c:v>
                </c:pt>
                <c:pt idx="1039">
                  <c:v>4388.0720000000001</c:v>
                </c:pt>
                <c:pt idx="1040">
                  <c:v>2466.35</c:v>
                </c:pt>
                <c:pt idx="1041">
                  <c:v>0</c:v>
                </c:pt>
                <c:pt idx="1042">
                  <c:v>5381.4170000000004</c:v>
                </c:pt>
                <c:pt idx="1043">
                  <c:v>0</c:v>
                </c:pt>
                <c:pt idx="1044">
                  <c:v>0</c:v>
                </c:pt>
                <c:pt idx="1045">
                  <c:v>4273.2460000000001</c:v>
                </c:pt>
                <c:pt idx="1046">
                  <c:v>4011.0920000000001</c:v>
                </c:pt>
                <c:pt idx="1047">
                  <c:v>3524.9029999999998</c:v>
                </c:pt>
                <c:pt idx="1048">
                  <c:v>3608.547</c:v>
                </c:pt>
                <c:pt idx="1049">
                  <c:v>2600.8209999999999</c:v>
                </c:pt>
                <c:pt idx="1050">
                  <c:v>4381.098</c:v>
                </c:pt>
                <c:pt idx="1051">
                  <c:v>4525.9009999999998</c:v>
                </c:pt>
                <c:pt idx="1052">
                  <c:v>5613.4359999999997</c:v>
                </c:pt>
                <c:pt idx="1053">
                  <c:v>4504.8440000000001</c:v>
                </c:pt>
                <c:pt idx="1054">
                  <c:v>6312.7650000000003</c:v>
                </c:pt>
                <c:pt idx="1055">
                  <c:v>3898.7719999999999</c:v>
                </c:pt>
                <c:pt idx="1056">
                  <c:v>4476.6679999999997</c:v>
                </c:pt>
                <c:pt idx="1057">
                  <c:v>5488.134</c:v>
                </c:pt>
                <c:pt idx="1058">
                  <c:v>6683.5559999999996</c:v>
                </c:pt>
                <c:pt idx="1059">
                  <c:v>5197.9049999999997</c:v>
                </c:pt>
                <c:pt idx="1060">
                  <c:v>2825.5129999999999</c:v>
                </c:pt>
                <c:pt idx="1061">
                  <c:v>4001.5949999999998</c:v>
                </c:pt>
                <c:pt idx="1062">
                  <c:v>7170.9989999999998</c:v>
                </c:pt>
                <c:pt idx="1063">
                  <c:v>3434.8490000000002</c:v>
                </c:pt>
                <c:pt idx="1064">
                  <c:v>5104.808</c:v>
                </c:pt>
                <c:pt idx="1065">
                  <c:v>2201.9340000000002</c:v>
                </c:pt>
                <c:pt idx="1066">
                  <c:v>2463.5920000000001</c:v>
                </c:pt>
                <c:pt idx="1067">
                  <c:v>2657.8420000000001</c:v>
                </c:pt>
                <c:pt idx="1068">
                  <c:v>2307.1559999999999</c:v>
                </c:pt>
                <c:pt idx="1069">
                  <c:v>4248.9549999999999</c:v>
                </c:pt>
                <c:pt idx="1070">
                  <c:v>5294.991</c:v>
                </c:pt>
                <c:pt idx="1071">
                  <c:v>5486.567</c:v>
                </c:pt>
                <c:pt idx="1072">
                  <c:v>3103.8440000000001</c:v>
                </c:pt>
                <c:pt idx="1073">
                  <c:v>5259.1620000000003</c:v>
                </c:pt>
                <c:pt idx="1074">
                  <c:v>5457.9</c:v>
                </c:pt>
                <c:pt idx="1075">
                  <c:v>2967.8389999999999</c:v>
                </c:pt>
                <c:pt idx="1076">
                  <c:v>2458.0729999999999</c:v>
                </c:pt>
                <c:pt idx="1077">
                  <c:v>3587.54</c:v>
                </c:pt>
                <c:pt idx="1078">
                  <c:v>5060.96</c:v>
                </c:pt>
                <c:pt idx="1079">
                  <c:v>4272.1540000000005</c:v>
                </c:pt>
                <c:pt idx="1080">
                  <c:v>5630.9250000000002</c:v>
                </c:pt>
                <c:pt idx="1081">
                  <c:v>8444.3369999999995</c:v>
                </c:pt>
                <c:pt idx="1082">
                  <c:v>8284.5720000000001</c:v>
                </c:pt>
                <c:pt idx="1083">
                  <c:v>7386.9790000000003</c:v>
                </c:pt>
                <c:pt idx="1084">
                  <c:v>5812.0420000000004</c:v>
                </c:pt>
                <c:pt idx="1085">
                  <c:v>2183.808</c:v>
                </c:pt>
                <c:pt idx="1086">
                  <c:v>6851.4560000000001</c:v>
                </c:pt>
                <c:pt idx="1087">
                  <c:v>4996.9830000000002</c:v>
                </c:pt>
                <c:pt idx="1088">
                  <c:v>8412.7139999999999</c:v>
                </c:pt>
                <c:pt idx="1089">
                  <c:v>8154.9809999999998</c:v>
                </c:pt>
                <c:pt idx="1090">
                  <c:v>7958.5630000000001</c:v>
                </c:pt>
                <c:pt idx="1091">
                  <c:v>5003.4520000000002</c:v>
                </c:pt>
                <c:pt idx="1092">
                  <c:v>11761.74</c:v>
                </c:pt>
                <c:pt idx="1093">
                  <c:v>7746.1040000000003</c:v>
                </c:pt>
                <c:pt idx="1094">
                  <c:v>7248.4269999999997</c:v>
                </c:pt>
                <c:pt idx="1095">
                  <c:v>3666.7809999999999</c:v>
                </c:pt>
                <c:pt idx="1096">
                  <c:v>5287.6750000000002</c:v>
                </c:pt>
                <c:pt idx="1097">
                  <c:v>6290.1279999999997</c:v>
                </c:pt>
                <c:pt idx="1098">
                  <c:v>3168.8130000000001</c:v>
                </c:pt>
                <c:pt idx="1099">
                  <c:v>2164.21</c:v>
                </c:pt>
                <c:pt idx="1100">
                  <c:v>2463.0740000000001</c:v>
                </c:pt>
                <c:pt idx="1101">
                  <c:v>1615.184</c:v>
                </c:pt>
                <c:pt idx="1102">
                  <c:v>5652.2110000000002</c:v>
                </c:pt>
                <c:pt idx="1103">
                  <c:v>6802.3919999999998</c:v>
                </c:pt>
                <c:pt idx="1104">
                  <c:v>7124.0519999999997</c:v>
                </c:pt>
                <c:pt idx="1105">
                  <c:v>4231.8729999999996</c:v>
                </c:pt>
                <c:pt idx="1106">
                  <c:v>1906.9390000000001</c:v>
                </c:pt>
                <c:pt idx="1107">
                  <c:v>2509.2179999999998</c:v>
                </c:pt>
                <c:pt idx="1108">
                  <c:v>2932.614</c:v>
                </c:pt>
                <c:pt idx="1109">
                  <c:v>5318.4719999999998</c:v>
                </c:pt>
                <c:pt idx="1110">
                  <c:v>3175.3629999999998</c:v>
                </c:pt>
                <c:pt idx="1111">
                  <c:v>0</c:v>
                </c:pt>
                <c:pt idx="1112">
                  <c:v>0</c:v>
                </c:pt>
                <c:pt idx="1113">
                  <c:v>8.8387189999999993</c:v>
                </c:pt>
                <c:pt idx="1114">
                  <c:v>1296.8920000000001</c:v>
                </c:pt>
                <c:pt idx="1115">
                  <c:v>4615.8530000000001</c:v>
                </c:pt>
                <c:pt idx="1116">
                  <c:v>4123.5150000000003</c:v>
                </c:pt>
                <c:pt idx="1117">
                  <c:v>3527.9679999999998</c:v>
                </c:pt>
                <c:pt idx="1118">
                  <c:v>3459.5340000000001</c:v>
                </c:pt>
                <c:pt idx="1119">
                  <c:v>3986.7809999999999</c:v>
                </c:pt>
                <c:pt idx="1120">
                  <c:v>2289.2959999999998</c:v>
                </c:pt>
                <c:pt idx="1121">
                  <c:v>3204.085</c:v>
                </c:pt>
                <c:pt idx="1122">
                  <c:v>4383.5140000000001</c:v>
                </c:pt>
                <c:pt idx="1123">
                  <c:v>5520.5320000000002</c:v>
                </c:pt>
                <c:pt idx="1124">
                  <c:v>5204.0810000000001</c:v>
                </c:pt>
                <c:pt idx="1125">
                  <c:v>1286.6420000000001</c:v>
                </c:pt>
                <c:pt idx="1126">
                  <c:v>2563.5990000000002</c:v>
                </c:pt>
                <c:pt idx="1127">
                  <c:v>2025.1690000000001</c:v>
                </c:pt>
                <c:pt idx="1128">
                  <c:v>4295.4979999999996</c:v>
                </c:pt>
                <c:pt idx="1129">
                  <c:v>4706.3710000000001</c:v>
                </c:pt>
                <c:pt idx="1130">
                  <c:v>4061.1640000000002</c:v>
                </c:pt>
                <c:pt idx="1131">
                  <c:v>4615.2160000000003</c:v>
                </c:pt>
                <c:pt idx="1132">
                  <c:v>3736.2350000000001</c:v>
                </c:pt>
                <c:pt idx="1133">
                  <c:v>5980.86</c:v>
                </c:pt>
                <c:pt idx="1134">
                  <c:v>6143.4250000000002</c:v>
                </c:pt>
                <c:pt idx="1135">
                  <c:v>4932.527</c:v>
                </c:pt>
                <c:pt idx="1136">
                  <c:v>4920.2849999999999</c:v>
                </c:pt>
                <c:pt idx="1137">
                  <c:v>3661.1819999999998</c:v>
                </c:pt>
                <c:pt idx="1138">
                  <c:v>4711.7039999999997</c:v>
                </c:pt>
                <c:pt idx="1139">
                  <c:v>8588.1360000000004</c:v>
                </c:pt>
                <c:pt idx="1140">
                  <c:v>6197.8580000000002</c:v>
                </c:pt>
                <c:pt idx="1141">
                  <c:v>2118.7069999999999</c:v>
                </c:pt>
                <c:pt idx="1142">
                  <c:v>1676.066</c:v>
                </c:pt>
                <c:pt idx="1143">
                  <c:v>4875.8419999999996</c:v>
                </c:pt>
                <c:pt idx="1144">
                  <c:v>1744.5319999999999</c:v>
                </c:pt>
                <c:pt idx="1145">
                  <c:v>3493.1619999999998</c:v>
                </c:pt>
                <c:pt idx="1146">
                  <c:v>2988.049</c:v>
                </c:pt>
                <c:pt idx="1147">
                  <c:v>4351.4059999999999</c:v>
                </c:pt>
                <c:pt idx="1148">
                  <c:v>3337.2930000000001</c:v>
                </c:pt>
                <c:pt idx="1149">
                  <c:v>3566.7159999999999</c:v>
                </c:pt>
                <c:pt idx="1150">
                  <c:v>4565.1390000000001</c:v>
                </c:pt>
                <c:pt idx="1151">
                  <c:v>3100.0509999999999</c:v>
                </c:pt>
                <c:pt idx="1152">
                  <c:v>2825.085</c:v>
                </c:pt>
                <c:pt idx="1153">
                  <c:v>1803.19</c:v>
                </c:pt>
                <c:pt idx="1154">
                  <c:v>1759.4079999999999</c:v>
                </c:pt>
                <c:pt idx="1155">
                  <c:v>1815.5820000000001</c:v>
                </c:pt>
                <c:pt idx="1156">
                  <c:v>4533.2759999999998</c:v>
                </c:pt>
                <c:pt idx="1157">
                  <c:v>3315.7240000000002</c:v>
                </c:pt>
                <c:pt idx="1158">
                  <c:v>3589.3829999999998</c:v>
                </c:pt>
                <c:pt idx="1159">
                  <c:v>3037.3440000000001</c:v>
                </c:pt>
                <c:pt idx="1160">
                  <c:v>1609.57</c:v>
                </c:pt>
                <c:pt idx="1161">
                  <c:v>6865.4650000000001</c:v>
                </c:pt>
                <c:pt idx="1162">
                  <c:v>5810.9350000000004</c:v>
                </c:pt>
                <c:pt idx="1163">
                  <c:v>4303.6440000000002</c:v>
                </c:pt>
                <c:pt idx="1164">
                  <c:v>3751.3670000000002</c:v>
                </c:pt>
                <c:pt idx="1165">
                  <c:v>4322.7139999999999</c:v>
                </c:pt>
                <c:pt idx="1166">
                  <c:v>5316.7669999999998</c:v>
                </c:pt>
                <c:pt idx="1167">
                  <c:v>4169.5709999999999</c:v>
                </c:pt>
                <c:pt idx="1168">
                  <c:v>4345.482</c:v>
                </c:pt>
                <c:pt idx="1169">
                  <c:v>3957.3</c:v>
                </c:pt>
                <c:pt idx="1170">
                  <c:v>5811.3770000000004</c:v>
                </c:pt>
                <c:pt idx="1171">
                  <c:v>2891.279</c:v>
                </c:pt>
                <c:pt idx="1172">
                  <c:v>3914.337</c:v>
                </c:pt>
                <c:pt idx="1173">
                  <c:v>3236.8159999999998</c:v>
                </c:pt>
                <c:pt idx="1174">
                  <c:v>1865.1990000000001</c:v>
                </c:pt>
                <c:pt idx="1175">
                  <c:v>5477.25</c:v>
                </c:pt>
                <c:pt idx="1176">
                  <c:v>7821.5950000000003</c:v>
                </c:pt>
                <c:pt idx="1177">
                  <c:v>7091.63</c:v>
                </c:pt>
                <c:pt idx="1178">
                  <c:v>8199.5660000000007</c:v>
                </c:pt>
                <c:pt idx="1179">
                  <c:v>9762.0830000000005</c:v>
                </c:pt>
                <c:pt idx="1180">
                  <c:v>4438.335</c:v>
                </c:pt>
                <c:pt idx="1181">
                  <c:v>6082.8450000000003</c:v>
                </c:pt>
                <c:pt idx="1182">
                  <c:v>3728.6149999999998</c:v>
                </c:pt>
                <c:pt idx="1183">
                  <c:v>5208.7079999999996</c:v>
                </c:pt>
                <c:pt idx="1184">
                  <c:v>7092.0709999999999</c:v>
                </c:pt>
                <c:pt idx="1185">
                  <c:v>5069.9669999999996</c:v>
                </c:pt>
                <c:pt idx="1186">
                  <c:v>2295.0329999999999</c:v>
                </c:pt>
                <c:pt idx="1187">
                  <c:v>3686.1469999999999</c:v>
                </c:pt>
                <c:pt idx="1188">
                  <c:v>6159.317</c:v>
                </c:pt>
                <c:pt idx="1189">
                  <c:v>8448.5820000000003</c:v>
                </c:pt>
                <c:pt idx="1190">
                  <c:v>9930.7649999999994</c:v>
                </c:pt>
                <c:pt idx="1191">
                  <c:v>11085.87</c:v>
                </c:pt>
                <c:pt idx="1192">
                  <c:v>9252.8420000000006</c:v>
                </c:pt>
                <c:pt idx="1193">
                  <c:v>3630.8560000000002</c:v>
                </c:pt>
                <c:pt idx="1194">
                  <c:v>2253.8989999999999</c:v>
                </c:pt>
                <c:pt idx="1195">
                  <c:v>856.36099999999999</c:v>
                </c:pt>
                <c:pt idx="1196">
                  <c:v>1164.96</c:v>
                </c:pt>
                <c:pt idx="1197">
                  <c:v>1809.002</c:v>
                </c:pt>
                <c:pt idx="1198">
                  <c:v>1611.789</c:v>
                </c:pt>
                <c:pt idx="1199">
                  <c:v>2270</c:v>
                </c:pt>
                <c:pt idx="1200">
                  <c:v>1963.2339999999999</c:v>
                </c:pt>
                <c:pt idx="1201">
                  <c:v>750.52909999999997</c:v>
                </c:pt>
                <c:pt idx="1202">
                  <c:v>3951.6080000000002</c:v>
                </c:pt>
                <c:pt idx="1203">
                  <c:v>4298.7719999999999</c:v>
                </c:pt>
                <c:pt idx="1204">
                  <c:v>5318.3890000000001</c:v>
                </c:pt>
                <c:pt idx="1205">
                  <c:v>2898.6170000000002</c:v>
                </c:pt>
                <c:pt idx="1206">
                  <c:v>5210.24</c:v>
                </c:pt>
                <c:pt idx="1207">
                  <c:v>4465.576</c:v>
                </c:pt>
                <c:pt idx="1208">
                  <c:v>4791.3379999999997</c:v>
                </c:pt>
                <c:pt idx="1209">
                  <c:v>8710.8459999999995</c:v>
                </c:pt>
                <c:pt idx="1210">
                  <c:v>8379.6209999999992</c:v>
                </c:pt>
                <c:pt idx="1211">
                  <c:v>6789.6670000000004</c:v>
                </c:pt>
                <c:pt idx="1212">
                  <c:v>3939.6019999999999</c:v>
                </c:pt>
                <c:pt idx="1213">
                  <c:v>6640.2070000000003</c:v>
                </c:pt>
                <c:pt idx="1214">
                  <c:v>8128.8209999999999</c:v>
                </c:pt>
                <c:pt idx="1215">
                  <c:v>9093.2099999999991</c:v>
                </c:pt>
                <c:pt idx="1216">
                  <c:v>8168.9030000000002</c:v>
                </c:pt>
                <c:pt idx="1217">
                  <c:v>5481.9179999999997</c:v>
                </c:pt>
                <c:pt idx="1218">
                  <c:v>3498.7559999999999</c:v>
                </c:pt>
                <c:pt idx="1219">
                  <c:v>4159.3190000000004</c:v>
                </c:pt>
                <c:pt idx="1220">
                  <c:v>3653.038</c:v>
                </c:pt>
                <c:pt idx="1221">
                  <c:v>4268.6189999999997</c:v>
                </c:pt>
                <c:pt idx="1222">
                  <c:v>3113.02</c:v>
                </c:pt>
                <c:pt idx="1223">
                  <c:v>3237.4639999999999</c:v>
                </c:pt>
                <c:pt idx="1224">
                  <c:v>3626.7730000000001</c:v>
                </c:pt>
                <c:pt idx="1225">
                  <c:v>1149.0730000000001</c:v>
                </c:pt>
                <c:pt idx="1226">
                  <c:v>1513.9829999999999</c:v>
                </c:pt>
                <c:pt idx="1227">
                  <c:v>2763.9319999999998</c:v>
                </c:pt>
                <c:pt idx="1228">
                  <c:v>2074.39</c:v>
                </c:pt>
                <c:pt idx="1229">
                  <c:v>1320.5139999999999</c:v>
                </c:pt>
                <c:pt idx="1230">
                  <c:v>1839.7180000000001</c:v>
                </c:pt>
                <c:pt idx="1231">
                  <c:v>2249.1489999999999</c:v>
                </c:pt>
                <c:pt idx="1232">
                  <c:v>4629.558</c:v>
                </c:pt>
                <c:pt idx="1233">
                  <c:v>4244.9799999999996</c:v>
                </c:pt>
                <c:pt idx="1234">
                  <c:v>4179.1139999999996</c:v>
                </c:pt>
                <c:pt idx="1235">
                  <c:v>4869.0879999999997</c:v>
                </c:pt>
                <c:pt idx="1236">
                  <c:v>3455.8820000000001</c:v>
                </c:pt>
                <c:pt idx="1237">
                  <c:v>1541.502</c:v>
                </c:pt>
                <c:pt idx="1238">
                  <c:v>1783.5170000000001</c:v>
                </c:pt>
                <c:pt idx="1239">
                  <c:v>4250.2250000000004</c:v>
                </c:pt>
                <c:pt idx="1240">
                  <c:v>3727.4549999999999</c:v>
                </c:pt>
                <c:pt idx="1241">
                  <c:v>3960.6509999999998</c:v>
                </c:pt>
                <c:pt idx="1242">
                  <c:v>5585.2629999999999</c:v>
                </c:pt>
                <c:pt idx="1243">
                  <c:v>6127.86</c:v>
                </c:pt>
                <c:pt idx="1244">
                  <c:v>5717.1859999999997</c:v>
                </c:pt>
                <c:pt idx="1245">
                  <c:v>3665.9659999999999</c:v>
                </c:pt>
                <c:pt idx="1246">
                  <c:v>3760.5410000000002</c:v>
                </c:pt>
                <c:pt idx="1247">
                  <c:v>1804.9459999999999</c:v>
                </c:pt>
                <c:pt idx="1248">
                  <c:v>2209.2829999999999</c:v>
                </c:pt>
                <c:pt idx="1249">
                  <c:v>1696.4010000000001</c:v>
                </c:pt>
                <c:pt idx="1250">
                  <c:v>1793.2619999999999</c:v>
                </c:pt>
                <c:pt idx="1251">
                  <c:v>4511.7579999999998</c:v>
                </c:pt>
                <c:pt idx="1252">
                  <c:v>6147.8940000000002</c:v>
                </c:pt>
                <c:pt idx="1253">
                  <c:v>5074.4589999999998</c:v>
                </c:pt>
                <c:pt idx="1254">
                  <c:v>1743.6110000000001</c:v>
                </c:pt>
                <c:pt idx="1255">
                  <c:v>4506.6319999999996</c:v>
                </c:pt>
                <c:pt idx="1256">
                  <c:v>3853.6750000000002</c:v>
                </c:pt>
                <c:pt idx="1257">
                  <c:v>5227.0169999999998</c:v>
                </c:pt>
                <c:pt idx="1258">
                  <c:v>2219.6959999999999</c:v>
                </c:pt>
                <c:pt idx="1259">
                  <c:v>4091.1320000000001</c:v>
                </c:pt>
                <c:pt idx="1260">
                  <c:v>2776.15</c:v>
                </c:pt>
                <c:pt idx="1261">
                  <c:v>6684.6049999999996</c:v>
                </c:pt>
                <c:pt idx="1262">
                  <c:v>8764.0740000000005</c:v>
                </c:pt>
                <c:pt idx="1263">
                  <c:v>5831.7020000000002</c:v>
                </c:pt>
                <c:pt idx="1264">
                  <c:v>6027.5129999999999</c:v>
                </c:pt>
                <c:pt idx="1265">
                  <c:v>5527.5609999999997</c:v>
                </c:pt>
                <c:pt idx="1266">
                  <c:v>953.11019999999996</c:v>
                </c:pt>
                <c:pt idx="1267">
                  <c:v>938.7586</c:v>
                </c:pt>
                <c:pt idx="1268">
                  <c:v>263.88470000000001</c:v>
                </c:pt>
                <c:pt idx="1269">
                  <c:v>795.31820000000005</c:v>
                </c:pt>
                <c:pt idx="1270">
                  <c:v>2658.2089999999998</c:v>
                </c:pt>
                <c:pt idx="1271">
                  <c:v>5140.0630000000001</c:v>
                </c:pt>
                <c:pt idx="1272">
                  <c:v>4040.4920000000002</c:v>
                </c:pt>
                <c:pt idx="1273">
                  <c:v>2672.335</c:v>
                </c:pt>
                <c:pt idx="1274">
                  <c:v>1011.269</c:v>
                </c:pt>
                <c:pt idx="1275">
                  <c:v>4453.09</c:v>
                </c:pt>
                <c:pt idx="1276">
                  <c:v>1221.433</c:v>
                </c:pt>
                <c:pt idx="1277">
                  <c:v>4250.9470000000001</c:v>
                </c:pt>
                <c:pt idx="1278">
                  <c:v>4207.9809999999998</c:v>
                </c:pt>
                <c:pt idx="1279">
                  <c:v>2714.7060000000001</c:v>
                </c:pt>
                <c:pt idx="1280">
                  <c:v>1131.2940000000001</c:v>
                </c:pt>
                <c:pt idx="1281">
                  <c:v>341.50240000000002</c:v>
                </c:pt>
                <c:pt idx="1282">
                  <c:v>1532.115</c:v>
                </c:pt>
                <c:pt idx="1283">
                  <c:v>5965.12</c:v>
                </c:pt>
                <c:pt idx="1284">
                  <c:v>2655.2890000000002</c:v>
                </c:pt>
                <c:pt idx="1285">
                  <c:v>2694.819</c:v>
                </c:pt>
                <c:pt idx="1286">
                  <c:v>1667.038</c:v>
                </c:pt>
                <c:pt idx="1287">
                  <c:v>2757.6219999999998</c:v>
                </c:pt>
                <c:pt idx="1288">
                  <c:v>3970.9960000000001</c:v>
                </c:pt>
                <c:pt idx="1289">
                  <c:v>2670.6729999999998</c:v>
                </c:pt>
                <c:pt idx="1290">
                  <c:v>4024.1619999999998</c:v>
                </c:pt>
                <c:pt idx="1291">
                  <c:v>5222.6509999999998</c:v>
                </c:pt>
                <c:pt idx="1292">
                  <c:v>6418.3760000000002</c:v>
                </c:pt>
                <c:pt idx="1293">
                  <c:v>5505.4620000000004</c:v>
                </c:pt>
                <c:pt idx="1294">
                  <c:v>2031.8309999999999</c:v>
                </c:pt>
                <c:pt idx="1295">
                  <c:v>3371.4450000000002</c:v>
                </c:pt>
                <c:pt idx="1296">
                  <c:v>4233.0050000000001</c:v>
                </c:pt>
                <c:pt idx="1297">
                  <c:v>2568.7399999999998</c:v>
                </c:pt>
                <c:pt idx="1298">
                  <c:v>2219.9929999999999</c:v>
                </c:pt>
                <c:pt idx="1299">
                  <c:v>973.66189999999995</c:v>
                </c:pt>
                <c:pt idx="1300">
                  <c:v>4074.8220000000001</c:v>
                </c:pt>
                <c:pt idx="1301">
                  <c:v>4009.982</c:v>
                </c:pt>
                <c:pt idx="1302">
                  <c:v>3205.826</c:v>
                </c:pt>
                <c:pt idx="1303">
                  <c:v>5570.0510000000004</c:v>
                </c:pt>
                <c:pt idx="1304">
                  <c:v>5057.3</c:v>
                </c:pt>
                <c:pt idx="1305">
                  <c:v>5027.0609999999997</c:v>
                </c:pt>
                <c:pt idx="1306">
                  <c:v>6536.4790000000003</c:v>
                </c:pt>
                <c:pt idx="1307">
                  <c:v>3510.8939999999998</c:v>
                </c:pt>
                <c:pt idx="1308">
                  <c:v>1595.11</c:v>
                </c:pt>
                <c:pt idx="1309">
                  <c:v>4179.7420000000002</c:v>
                </c:pt>
                <c:pt idx="1310">
                  <c:v>5212.3490000000002</c:v>
                </c:pt>
                <c:pt idx="1311">
                  <c:v>3851.248</c:v>
                </c:pt>
                <c:pt idx="1312">
                  <c:v>5035.4080000000004</c:v>
                </c:pt>
                <c:pt idx="1313">
                  <c:v>4573.7380000000003</c:v>
                </c:pt>
                <c:pt idx="1314">
                  <c:v>2492.5219999999999</c:v>
                </c:pt>
                <c:pt idx="1315">
                  <c:v>3735.9459999999999</c:v>
                </c:pt>
                <c:pt idx="1316">
                  <c:v>0</c:v>
                </c:pt>
                <c:pt idx="1317">
                  <c:v>0</c:v>
                </c:pt>
                <c:pt idx="1318">
                  <c:v>5839.0280000000002</c:v>
                </c:pt>
                <c:pt idx="1319">
                  <c:v>1614.164</c:v>
                </c:pt>
                <c:pt idx="1320">
                  <c:v>2740.5540000000001</c:v>
                </c:pt>
                <c:pt idx="1321">
                  <c:v>2808.4029999999998</c:v>
                </c:pt>
                <c:pt idx="1322">
                  <c:v>1101.0840000000001</c:v>
                </c:pt>
                <c:pt idx="1323">
                  <c:v>2036.1410000000001</c:v>
                </c:pt>
                <c:pt idx="1324">
                  <c:v>3346.3290000000002</c:v>
                </c:pt>
                <c:pt idx="1325">
                  <c:v>2961.3049999999998</c:v>
                </c:pt>
                <c:pt idx="1326">
                  <c:v>4545.3149999999996</c:v>
                </c:pt>
                <c:pt idx="1327">
                  <c:v>4992.241</c:v>
                </c:pt>
                <c:pt idx="1328">
                  <c:v>1467.5609999999999</c:v>
                </c:pt>
                <c:pt idx="1329">
                  <c:v>1617.623</c:v>
                </c:pt>
                <c:pt idx="1330">
                  <c:v>3015.15</c:v>
                </c:pt>
                <c:pt idx="1331">
                  <c:v>4184.4960000000001</c:v>
                </c:pt>
                <c:pt idx="1332">
                  <c:v>1990.7660000000001</c:v>
                </c:pt>
                <c:pt idx="1333">
                  <c:v>3545.5680000000002</c:v>
                </c:pt>
                <c:pt idx="1334">
                  <c:v>2783.3609999999999</c:v>
                </c:pt>
                <c:pt idx="1335">
                  <c:v>4684.6710000000003</c:v>
                </c:pt>
                <c:pt idx="1336">
                  <c:v>4624.0439999999999</c:v>
                </c:pt>
                <c:pt idx="1337">
                  <c:v>2943.0889999999999</c:v>
                </c:pt>
                <c:pt idx="1338">
                  <c:v>2607.0740000000001</c:v>
                </c:pt>
                <c:pt idx="1339">
                  <c:v>3300.4949999999999</c:v>
                </c:pt>
                <c:pt idx="1340">
                  <c:v>3411.694</c:v>
                </c:pt>
                <c:pt idx="1341">
                  <c:v>4591.8469999999998</c:v>
                </c:pt>
                <c:pt idx="1342">
                  <c:v>6869.3419999999996</c:v>
                </c:pt>
                <c:pt idx="1343">
                  <c:v>6545.9859999999999</c:v>
                </c:pt>
                <c:pt idx="1344">
                  <c:v>7985.625</c:v>
                </c:pt>
                <c:pt idx="1345">
                  <c:v>8141.6009999999997</c:v>
                </c:pt>
                <c:pt idx="1346">
                  <c:v>4287.1549999999997</c:v>
                </c:pt>
                <c:pt idx="1347">
                  <c:v>5176.2259999999997</c:v>
                </c:pt>
                <c:pt idx="1348">
                  <c:v>3916.9090000000001</c:v>
                </c:pt>
                <c:pt idx="1349">
                  <c:v>3138.64</c:v>
                </c:pt>
                <c:pt idx="1350">
                  <c:v>4387.3239999999996</c:v>
                </c:pt>
                <c:pt idx="1351">
                  <c:v>3106.0659999999998</c:v>
                </c:pt>
                <c:pt idx="1352">
                  <c:v>1969.261</c:v>
                </c:pt>
                <c:pt idx="1353">
                  <c:v>1901.7159999999999</c:v>
                </c:pt>
                <c:pt idx="1354">
                  <c:v>2721.0390000000002</c:v>
                </c:pt>
                <c:pt idx="1355">
                  <c:v>4444.9610000000002</c:v>
                </c:pt>
                <c:pt idx="1356">
                  <c:v>3047.174</c:v>
                </c:pt>
                <c:pt idx="1357">
                  <c:v>6326.5190000000002</c:v>
                </c:pt>
                <c:pt idx="1358">
                  <c:v>6669.509</c:v>
                </c:pt>
                <c:pt idx="1359">
                  <c:v>4971.9560000000001</c:v>
                </c:pt>
                <c:pt idx="1360">
                  <c:v>4678.4870000000001</c:v>
                </c:pt>
                <c:pt idx="1361">
                  <c:v>5403.1819999999998</c:v>
                </c:pt>
                <c:pt idx="1362">
                  <c:v>5392.5370000000003</c:v>
                </c:pt>
                <c:pt idx="1363">
                  <c:v>3038.9949999999999</c:v>
                </c:pt>
                <c:pt idx="1364">
                  <c:v>3655.4259999999999</c:v>
                </c:pt>
                <c:pt idx="1365">
                  <c:v>6255.3670000000002</c:v>
                </c:pt>
                <c:pt idx="1366">
                  <c:v>4839.7269999999999</c:v>
                </c:pt>
                <c:pt idx="1367">
                  <c:v>4990.87</c:v>
                </c:pt>
                <c:pt idx="1368">
                  <c:v>4458.241</c:v>
                </c:pt>
                <c:pt idx="1369">
                  <c:v>1610.9839999999999</c:v>
                </c:pt>
                <c:pt idx="1370">
                  <c:v>5441.41</c:v>
                </c:pt>
                <c:pt idx="1371">
                  <c:v>2895.1950000000002</c:v>
                </c:pt>
                <c:pt idx="1372">
                  <c:v>3719.0639999999999</c:v>
                </c:pt>
                <c:pt idx="1373">
                  <c:v>4982.3530000000001</c:v>
                </c:pt>
                <c:pt idx="1374">
                  <c:v>5200.8249999999998</c:v>
                </c:pt>
                <c:pt idx="1375">
                  <c:v>7098.54</c:v>
                </c:pt>
                <c:pt idx="1376">
                  <c:v>4980.9549999999999</c:v>
                </c:pt>
                <c:pt idx="1377">
                  <c:v>5712.2259999999997</c:v>
                </c:pt>
                <c:pt idx="1378">
                  <c:v>7288.0870000000004</c:v>
                </c:pt>
                <c:pt idx="1379">
                  <c:v>4859.4390000000003</c:v>
                </c:pt>
                <c:pt idx="1380">
                  <c:v>3821.462</c:v>
                </c:pt>
                <c:pt idx="1381">
                  <c:v>4590.6580000000004</c:v>
                </c:pt>
                <c:pt idx="1382">
                  <c:v>4594.4740000000002</c:v>
                </c:pt>
                <c:pt idx="1383">
                  <c:v>5461.6239999999998</c:v>
                </c:pt>
                <c:pt idx="1384">
                  <c:v>3876.2869999999998</c:v>
                </c:pt>
                <c:pt idx="1385">
                  <c:v>3570.3919999999998</c:v>
                </c:pt>
                <c:pt idx="1386">
                  <c:v>3561.2170000000001</c:v>
                </c:pt>
                <c:pt idx="1387">
                  <c:v>5438.9949999999999</c:v>
                </c:pt>
                <c:pt idx="1388">
                  <c:v>5117.6009999999997</c:v>
                </c:pt>
                <c:pt idx="1389">
                  <c:v>5436.2020000000002</c:v>
                </c:pt>
                <c:pt idx="1390">
                  <c:v>4862.1329999999998</c:v>
                </c:pt>
                <c:pt idx="1391">
                  <c:v>3841.4580000000001</c:v>
                </c:pt>
                <c:pt idx="1392">
                  <c:v>4274.3990000000003</c:v>
                </c:pt>
                <c:pt idx="1393">
                  <c:v>4009.7359999999999</c:v>
                </c:pt>
                <c:pt idx="1394">
                  <c:v>4595.2839999999997</c:v>
                </c:pt>
                <c:pt idx="1395">
                  <c:v>2837.0720000000001</c:v>
                </c:pt>
                <c:pt idx="1396">
                  <c:v>4071.0439999999999</c:v>
                </c:pt>
                <c:pt idx="1397">
                  <c:v>2110.6669999999999</c:v>
                </c:pt>
                <c:pt idx="1398">
                  <c:v>1702.87</c:v>
                </c:pt>
                <c:pt idx="1399">
                  <c:v>1822.4580000000001</c:v>
                </c:pt>
                <c:pt idx="1400">
                  <c:v>2099.9839999999999</c:v>
                </c:pt>
                <c:pt idx="1401">
                  <c:v>6137.5730000000003</c:v>
                </c:pt>
                <c:pt idx="1402">
                  <c:v>4581.1620000000003</c:v>
                </c:pt>
                <c:pt idx="1403">
                  <c:v>4965.28</c:v>
                </c:pt>
                <c:pt idx="1404">
                  <c:v>6770.2839999999997</c:v>
                </c:pt>
                <c:pt idx="1405">
                  <c:v>2732.9389999999999</c:v>
                </c:pt>
                <c:pt idx="1406">
                  <c:v>3446.6779999999999</c:v>
                </c:pt>
                <c:pt idx="1407">
                  <c:v>2325.0430000000001</c:v>
                </c:pt>
                <c:pt idx="1408">
                  <c:v>2493.9029999999998</c:v>
                </c:pt>
                <c:pt idx="1409">
                  <c:v>2739.895</c:v>
                </c:pt>
                <c:pt idx="1410">
                  <c:v>2447.5419999999999</c:v>
                </c:pt>
                <c:pt idx="1411">
                  <c:v>4145.0680000000002</c:v>
                </c:pt>
                <c:pt idx="1412">
                  <c:v>2281.9560000000001</c:v>
                </c:pt>
                <c:pt idx="1413">
                  <c:v>1562.154</c:v>
                </c:pt>
                <c:pt idx="1414">
                  <c:v>5693.5119999999997</c:v>
                </c:pt>
                <c:pt idx="1415">
                  <c:v>4613.4189999999999</c:v>
                </c:pt>
                <c:pt idx="1416">
                  <c:v>2967.28</c:v>
                </c:pt>
                <c:pt idx="1417">
                  <c:v>2695.4409999999998</c:v>
                </c:pt>
                <c:pt idx="1418">
                  <c:v>4326.924</c:v>
                </c:pt>
                <c:pt idx="1419">
                  <c:v>4090.6089999999999</c:v>
                </c:pt>
                <c:pt idx="1420">
                  <c:v>2491.1819999999998</c:v>
                </c:pt>
                <c:pt idx="1421">
                  <c:v>7974.0309999999999</c:v>
                </c:pt>
                <c:pt idx="1422">
                  <c:v>7520.3249999999998</c:v>
                </c:pt>
                <c:pt idx="1423">
                  <c:v>6397.0150000000003</c:v>
                </c:pt>
                <c:pt idx="1424">
                  <c:v>3505.2150000000001</c:v>
                </c:pt>
                <c:pt idx="1425">
                  <c:v>3250.1770000000001</c:v>
                </c:pt>
                <c:pt idx="1426">
                  <c:v>3558.0909999999999</c:v>
                </c:pt>
                <c:pt idx="1427">
                  <c:v>3502.9830000000002</c:v>
                </c:pt>
                <c:pt idx="1428">
                  <c:v>3895.3580000000002</c:v>
                </c:pt>
                <c:pt idx="1429">
                  <c:v>4355.6869999999999</c:v>
                </c:pt>
                <c:pt idx="1430">
                  <c:v>3290.134</c:v>
                </c:pt>
                <c:pt idx="1431">
                  <c:v>2835.203</c:v>
                </c:pt>
                <c:pt idx="1432">
                  <c:v>2601.61</c:v>
                </c:pt>
                <c:pt idx="1433">
                  <c:v>1653.2719999999999</c:v>
                </c:pt>
                <c:pt idx="1434">
                  <c:v>2002.789</c:v>
                </c:pt>
                <c:pt idx="1435">
                  <c:v>5036.8040000000001</c:v>
                </c:pt>
                <c:pt idx="1436">
                  <c:v>5584.61</c:v>
                </c:pt>
                <c:pt idx="1437">
                  <c:v>7195.8959999999997</c:v>
                </c:pt>
                <c:pt idx="1438">
                  <c:v>4472.3919999999998</c:v>
                </c:pt>
                <c:pt idx="1439">
                  <c:v>3252.8820000000001</c:v>
                </c:pt>
                <c:pt idx="1440">
                  <c:v>6543.973</c:v>
                </c:pt>
                <c:pt idx="1441">
                  <c:v>9830.1479999999992</c:v>
                </c:pt>
                <c:pt idx="1442">
                  <c:v>7325.335</c:v>
                </c:pt>
                <c:pt idx="1443">
                  <c:v>4417.7939999999999</c:v>
                </c:pt>
                <c:pt idx="1444">
                  <c:v>3459.2719999999999</c:v>
                </c:pt>
                <c:pt idx="1445">
                  <c:v>2700.2420000000002</c:v>
                </c:pt>
                <c:pt idx="1446">
                  <c:v>2836.4279999999999</c:v>
                </c:pt>
                <c:pt idx="1447">
                  <c:v>2093.3339999999998</c:v>
                </c:pt>
                <c:pt idx="1448">
                  <c:v>2275.931</c:v>
                </c:pt>
                <c:pt idx="1449">
                  <c:v>2787.5459999999998</c:v>
                </c:pt>
                <c:pt idx="1450">
                  <c:v>4942.558</c:v>
                </c:pt>
                <c:pt idx="1451">
                  <c:v>4417.808</c:v>
                </c:pt>
                <c:pt idx="1452">
                  <c:v>4482.1819999999998</c:v>
                </c:pt>
                <c:pt idx="1453">
                  <c:v>7604.3969999999999</c:v>
                </c:pt>
                <c:pt idx="1454">
                  <c:v>5903.0129999999999</c:v>
                </c:pt>
                <c:pt idx="1455">
                  <c:v>5616.8590000000004</c:v>
                </c:pt>
                <c:pt idx="1456">
                  <c:v>3753.4029999999998</c:v>
                </c:pt>
                <c:pt idx="1457">
                  <c:v>3666.76</c:v>
                </c:pt>
                <c:pt idx="1458">
                  <c:v>5320.51</c:v>
                </c:pt>
                <c:pt idx="1459">
                  <c:v>4499.0860000000002</c:v>
                </c:pt>
                <c:pt idx="1460">
                  <c:v>4511.1610000000001</c:v>
                </c:pt>
                <c:pt idx="1461">
                  <c:v>4589.6779999999999</c:v>
                </c:pt>
                <c:pt idx="1462">
                  <c:v>6577.9409999999998</c:v>
                </c:pt>
                <c:pt idx="1463">
                  <c:v>5610.4189999999999</c:v>
                </c:pt>
                <c:pt idx="1464">
                  <c:v>6313.7070000000003</c:v>
                </c:pt>
                <c:pt idx="1465">
                  <c:v>6462.259</c:v>
                </c:pt>
                <c:pt idx="1466">
                  <c:v>7598.951</c:v>
                </c:pt>
                <c:pt idx="1467">
                  <c:v>5592.4539999999997</c:v>
                </c:pt>
                <c:pt idx="1468">
                  <c:v>5862.3789999999999</c:v>
                </c:pt>
                <c:pt idx="1469">
                  <c:v>5799.8310000000001</c:v>
                </c:pt>
                <c:pt idx="1470">
                  <c:v>5437.91</c:v>
                </c:pt>
                <c:pt idx="1471">
                  <c:v>7196.357</c:v>
                </c:pt>
                <c:pt idx="1472">
                  <c:v>7379.13</c:v>
                </c:pt>
                <c:pt idx="1473">
                  <c:v>6990.9430000000002</c:v>
                </c:pt>
                <c:pt idx="1474">
                  <c:v>5458.1980000000003</c:v>
                </c:pt>
                <c:pt idx="1475">
                  <c:v>5531.5039999999999</c:v>
                </c:pt>
                <c:pt idx="1476">
                  <c:v>3640.8359999999998</c:v>
                </c:pt>
                <c:pt idx="1477">
                  <c:v>4141.5320000000002</c:v>
                </c:pt>
                <c:pt idx="1478">
                  <c:v>8289.8950000000004</c:v>
                </c:pt>
                <c:pt idx="1479">
                  <c:v>7956.8429999999998</c:v>
                </c:pt>
                <c:pt idx="1480">
                  <c:v>6031.4610000000002</c:v>
                </c:pt>
                <c:pt idx="1481">
                  <c:v>6770.6260000000002</c:v>
                </c:pt>
                <c:pt idx="1482">
                  <c:v>4973.6139999999996</c:v>
                </c:pt>
                <c:pt idx="1483">
                  <c:v>5267.2790000000005</c:v>
                </c:pt>
                <c:pt idx="1484">
                  <c:v>5302.09</c:v>
                </c:pt>
                <c:pt idx="1485">
                  <c:v>5318.9350000000004</c:v>
                </c:pt>
                <c:pt idx="1486">
                  <c:v>5251.7030000000004</c:v>
                </c:pt>
                <c:pt idx="1487">
                  <c:v>3640.1019999999999</c:v>
                </c:pt>
                <c:pt idx="1488">
                  <c:v>5763.9989999999998</c:v>
                </c:pt>
                <c:pt idx="1489">
                  <c:v>4865.1120000000001</c:v>
                </c:pt>
                <c:pt idx="1490">
                  <c:v>6302.7759999999998</c:v>
                </c:pt>
                <c:pt idx="1491">
                  <c:v>3233.5940000000001</c:v>
                </c:pt>
                <c:pt idx="1492">
                  <c:v>5131.3230000000003</c:v>
                </c:pt>
                <c:pt idx="1493">
                  <c:v>5529.9189999999999</c:v>
                </c:pt>
                <c:pt idx="1494">
                  <c:v>5322.8360000000002</c:v>
                </c:pt>
                <c:pt idx="1495">
                  <c:v>4194.0460000000003</c:v>
                </c:pt>
                <c:pt idx="1496">
                  <c:v>2953.4189999999999</c:v>
                </c:pt>
                <c:pt idx="1497">
                  <c:v>4119.5990000000002</c:v>
                </c:pt>
                <c:pt idx="1498">
                  <c:v>3642.42</c:v>
                </c:pt>
                <c:pt idx="1499">
                  <c:v>3483.4940000000001</c:v>
                </c:pt>
                <c:pt idx="1500">
                  <c:v>3005.4279999999999</c:v>
                </c:pt>
                <c:pt idx="1501">
                  <c:v>2638.4960000000001</c:v>
                </c:pt>
                <c:pt idx="1502">
                  <c:v>5894.4939999999997</c:v>
                </c:pt>
                <c:pt idx="1503">
                  <c:v>5456.9589999999998</c:v>
                </c:pt>
                <c:pt idx="1504">
                  <c:v>5252.9009999999998</c:v>
                </c:pt>
                <c:pt idx="1505">
                  <c:v>3565.944</c:v>
                </c:pt>
                <c:pt idx="1506">
                  <c:v>6311.0010000000002</c:v>
                </c:pt>
                <c:pt idx="1507">
                  <c:v>4884.9719999999998</c:v>
                </c:pt>
                <c:pt idx="1508">
                  <c:v>7887.0320000000002</c:v>
                </c:pt>
                <c:pt idx="1509">
                  <c:v>3489.33</c:v>
                </c:pt>
                <c:pt idx="1510">
                  <c:v>2515.587</c:v>
                </c:pt>
                <c:pt idx="1511">
                  <c:v>5255.0770000000002</c:v>
                </c:pt>
                <c:pt idx="1512">
                  <c:v>6301.598</c:v>
                </c:pt>
                <c:pt idx="1513">
                  <c:v>4999.2529999999997</c:v>
                </c:pt>
                <c:pt idx="1514">
                  <c:v>4991.8109999999997</c:v>
                </c:pt>
                <c:pt idx="1515">
                  <c:v>3486.2249999999999</c:v>
                </c:pt>
                <c:pt idx="1516">
                  <c:v>4728.6059999999998</c:v>
                </c:pt>
                <c:pt idx="1517">
                  <c:v>5467.9719999999998</c:v>
                </c:pt>
                <c:pt idx="1518">
                  <c:v>4747.1499999999996</c:v>
                </c:pt>
                <c:pt idx="1519">
                  <c:v>3867.6959999999999</c:v>
                </c:pt>
                <c:pt idx="1520">
                  <c:v>1959.874</c:v>
                </c:pt>
                <c:pt idx="1521">
                  <c:v>790.91250000000002</c:v>
                </c:pt>
                <c:pt idx="1522">
                  <c:v>1984.5630000000001</c:v>
                </c:pt>
                <c:pt idx="1523">
                  <c:v>3107.5369999999998</c:v>
                </c:pt>
                <c:pt idx="1524">
                  <c:v>4177.0820000000003</c:v>
                </c:pt>
                <c:pt idx="1525">
                  <c:v>4494.5940000000001</c:v>
                </c:pt>
                <c:pt idx="1526">
                  <c:v>1347.2840000000001</c:v>
                </c:pt>
                <c:pt idx="1527">
                  <c:v>4895.0609999999997</c:v>
                </c:pt>
                <c:pt idx="1528">
                  <c:v>6303.308</c:v>
                </c:pt>
                <c:pt idx="1529">
                  <c:v>6683.27</c:v>
                </c:pt>
                <c:pt idx="1530">
                  <c:v>8041.5349999999999</c:v>
                </c:pt>
                <c:pt idx="1531">
                  <c:v>2444.8890000000001</c:v>
                </c:pt>
                <c:pt idx="1532">
                  <c:v>2078.002</c:v>
                </c:pt>
                <c:pt idx="1533">
                  <c:v>2169.7269999999999</c:v>
                </c:pt>
                <c:pt idx="1534">
                  <c:v>2776.636</c:v>
                </c:pt>
                <c:pt idx="1535">
                  <c:v>2846.04</c:v>
                </c:pt>
                <c:pt idx="1536">
                  <c:v>2507.1039999999998</c:v>
                </c:pt>
                <c:pt idx="1537">
                  <c:v>2270.2809999999999</c:v>
                </c:pt>
                <c:pt idx="1538">
                  <c:v>1771.1279999999999</c:v>
                </c:pt>
                <c:pt idx="1539">
                  <c:v>5042.9120000000003</c:v>
                </c:pt>
                <c:pt idx="1540">
                  <c:v>7003.9070000000002</c:v>
                </c:pt>
                <c:pt idx="1541">
                  <c:v>4509.5959999999995</c:v>
                </c:pt>
                <c:pt idx="1542">
                  <c:v>3677.7179999999998</c:v>
                </c:pt>
                <c:pt idx="1543">
                  <c:v>6527.152</c:v>
                </c:pt>
                <c:pt idx="1544">
                  <c:v>5935.6139999999996</c:v>
                </c:pt>
                <c:pt idx="1545">
                  <c:v>4365.8959999999997</c:v>
                </c:pt>
                <c:pt idx="1546">
                  <c:v>4840.99</c:v>
                </c:pt>
                <c:pt idx="1547">
                  <c:v>4649.3090000000002</c:v>
                </c:pt>
                <c:pt idx="1548">
                  <c:v>4996.3860000000004</c:v>
                </c:pt>
                <c:pt idx="1549">
                  <c:v>4323.9160000000002</c:v>
                </c:pt>
                <c:pt idx="1550">
                  <c:v>4896.2520000000004</c:v>
                </c:pt>
                <c:pt idx="1551">
                  <c:v>5621.07</c:v>
                </c:pt>
                <c:pt idx="1552">
                  <c:v>4723.1360000000004</c:v>
                </c:pt>
                <c:pt idx="1553">
                  <c:v>5418.0910000000003</c:v>
                </c:pt>
                <c:pt idx="1554">
                  <c:v>5034.6850000000004</c:v>
                </c:pt>
                <c:pt idx="1555">
                  <c:v>5898.232</c:v>
                </c:pt>
                <c:pt idx="1556">
                  <c:v>5865.7269999999999</c:v>
                </c:pt>
                <c:pt idx="1557">
                  <c:v>3777.4160000000002</c:v>
                </c:pt>
                <c:pt idx="1558">
                  <c:v>4200.2879999999996</c:v>
                </c:pt>
                <c:pt idx="1559">
                  <c:v>3443.8969999999999</c:v>
                </c:pt>
                <c:pt idx="1560">
                  <c:v>3864.6170000000002</c:v>
                </c:pt>
                <c:pt idx="1561">
                  <c:v>3051.0720000000001</c:v>
                </c:pt>
                <c:pt idx="1562">
                  <c:v>2826.2849999999999</c:v>
                </c:pt>
                <c:pt idx="1563">
                  <c:v>2766.0830000000001</c:v>
                </c:pt>
                <c:pt idx="1564">
                  <c:v>2063.665</c:v>
                </c:pt>
                <c:pt idx="1565">
                  <c:v>1325.4549999999999</c:v>
                </c:pt>
                <c:pt idx="1566">
                  <c:v>1774.1980000000001</c:v>
                </c:pt>
                <c:pt idx="1567">
                  <c:v>2701.9009999999998</c:v>
                </c:pt>
                <c:pt idx="1568">
                  <c:v>3851.5479999999998</c:v>
                </c:pt>
                <c:pt idx="1569">
                  <c:v>3110.5059999999999</c:v>
                </c:pt>
                <c:pt idx="1570">
                  <c:v>2388.8939999999998</c:v>
                </c:pt>
                <c:pt idx="1571">
                  <c:v>2392.2379999999998</c:v>
                </c:pt>
                <c:pt idx="1572">
                  <c:v>5254.41</c:v>
                </c:pt>
                <c:pt idx="1573">
                  <c:v>5179.6319999999996</c:v>
                </c:pt>
                <c:pt idx="1574">
                  <c:v>2836.9940000000001</c:v>
                </c:pt>
                <c:pt idx="1575">
                  <c:v>1344.5989999999999</c:v>
                </c:pt>
                <c:pt idx="1576">
                  <c:v>1708.6410000000001</c:v>
                </c:pt>
                <c:pt idx="1577">
                  <c:v>2678.0360000000001</c:v>
                </c:pt>
                <c:pt idx="1578">
                  <c:v>3986.165</c:v>
                </c:pt>
                <c:pt idx="1579">
                  <c:v>3493.5250000000001</c:v>
                </c:pt>
                <c:pt idx="1580">
                  <c:v>4879.058</c:v>
                </c:pt>
                <c:pt idx="1581">
                  <c:v>4382.78</c:v>
                </c:pt>
                <c:pt idx="1582">
                  <c:v>4312.6819999999998</c:v>
                </c:pt>
                <c:pt idx="1583">
                  <c:v>5512.4560000000001</c:v>
                </c:pt>
                <c:pt idx="1584">
                  <c:v>5642.7250000000004</c:v>
                </c:pt>
                <c:pt idx="1585">
                  <c:v>7020.3649999999998</c:v>
                </c:pt>
                <c:pt idx="1586">
                  <c:v>5635.8410000000003</c:v>
                </c:pt>
                <c:pt idx="1587">
                  <c:v>6006.4989999999998</c:v>
                </c:pt>
                <c:pt idx="1588">
                  <c:v>7869.4179999999997</c:v>
                </c:pt>
                <c:pt idx="1589">
                  <c:v>2519.9969999999998</c:v>
                </c:pt>
                <c:pt idx="1590">
                  <c:v>1647.9369999999999</c:v>
                </c:pt>
                <c:pt idx="1591">
                  <c:v>3202.607</c:v>
                </c:pt>
                <c:pt idx="1592">
                  <c:v>8265.3130000000001</c:v>
                </c:pt>
                <c:pt idx="1593">
                  <c:v>5232.4859999999999</c:v>
                </c:pt>
                <c:pt idx="1594">
                  <c:v>2872.78</c:v>
                </c:pt>
                <c:pt idx="1595">
                  <c:v>3296.308</c:v>
                </c:pt>
                <c:pt idx="1596">
                  <c:v>2991.5659999999998</c:v>
                </c:pt>
                <c:pt idx="1597">
                  <c:v>3778.1849999999999</c:v>
                </c:pt>
                <c:pt idx="1598">
                  <c:v>3451.02</c:v>
                </c:pt>
                <c:pt idx="1599">
                  <c:v>0</c:v>
                </c:pt>
                <c:pt idx="1600">
                  <c:v>3050.489</c:v>
                </c:pt>
                <c:pt idx="1601">
                  <c:v>0</c:v>
                </c:pt>
                <c:pt idx="1602">
                  <c:v>0</c:v>
                </c:pt>
                <c:pt idx="1603">
                  <c:v>3001.009</c:v>
                </c:pt>
                <c:pt idx="1604">
                  <c:v>3908.1880000000001</c:v>
                </c:pt>
                <c:pt idx="1605">
                  <c:v>4056.643</c:v>
                </c:pt>
                <c:pt idx="1606">
                  <c:v>2772.3589999999999</c:v>
                </c:pt>
                <c:pt idx="1607">
                  <c:v>2487.3519999999999</c:v>
                </c:pt>
                <c:pt idx="1608">
                  <c:v>5545.0739999999996</c:v>
                </c:pt>
                <c:pt idx="1609">
                  <c:v>5584.85</c:v>
                </c:pt>
                <c:pt idx="1610">
                  <c:v>2967.38</c:v>
                </c:pt>
                <c:pt idx="1611">
                  <c:v>2027.7360000000001</c:v>
                </c:pt>
                <c:pt idx="1612">
                  <c:v>1495.925</c:v>
                </c:pt>
                <c:pt idx="1613">
                  <c:v>1457.192</c:v>
                </c:pt>
                <c:pt idx="1614">
                  <c:v>2178.027</c:v>
                </c:pt>
                <c:pt idx="1615">
                  <c:v>1455.0039999999999</c:v>
                </c:pt>
                <c:pt idx="1616">
                  <c:v>2120.6990000000001</c:v>
                </c:pt>
                <c:pt idx="1617">
                  <c:v>3292.43</c:v>
                </c:pt>
                <c:pt idx="1618">
                  <c:v>4051.9639999999999</c:v>
                </c:pt>
                <c:pt idx="1619">
                  <c:v>1737.9960000000001</c:v>
                </c:pt>
                <c:pt idx="1620">
                  <c:v>1329.0329999999999</c:v>
                </c:pt>
                <c:pt idx="1621">
                  <c:v>2635.6170000000002</c:v>
                </c:pt>
                <c:pt idx="1622">
                  <c:v>2971.7310000000002</c:v>
                </c:pt>
                <c:pt idx="1623">
                  <c:v>3210.06</c:v>
                </c:pt>
                <c:pt idx="1624">
                  <c:v>5097.3890000000001</c:v>
                </c:pt>
                <c:pt idx="1625">
                  <c:v>5176.0659999999998</c:v>
                </c:pt>
                <c:pt idx="1626">
                  <c:v>5287.4539999999997</c:v>
                </c:pt>
                <c:pt idx="1627">
                  <c:v>6238.6130000000003</c:v>
                </c:pt>
                <c:pt idx="1628">
                  <c:v>4193.5940000000001</c:v>
                </c:pt>
                <c:pt idx="1629">
                  <c:v>4078.8389999999999</c:v>
                </c:pt>
                <c:pt idx="1630">
                  <c:v>1347.9280000000001</c:v>
                </c:pt>
                <c:pt idx="1631">
                  <c:v>1248.712</c:v>
                </c:pt>
                <c:pt idx="1632">
                  <c:v>3351.2640000000001</c:v>
                </c:pt>
                <c:pt idx="1633">
                  <c:v>1151.377</c:v>
                </c:pt>
                <c:pt idx="1634">
                  <c:v>1798.223</c:v>
                </c:pt>
                <c:pt idx="1635">
                  <c:v>2776.2310000000002</c:v>
                </c:pt>
                <c:pt idx="1636">
                  <c:v>2769.4119999999998</c:v>
                </c:pt>
                <c:pt idx="1637">
                  <c:v>1561.8679999999999</c:v>
                </c:pt>
                <c:pt idx="1638">
                  <c:v>4246.9799999999996</c:v>
                </c:pt>
                <c:pt idx="1639">
                  <c:v>2771.44</c:v>
                </c:pt>
                <c:pt idx="1640">
                  <c:v>3875.1930000000002</c:v>
                </c:pt>
                <c:pt idx="1641">
                  <c:v>4727.7250000000004</c:v>
                </c:pt>
                <c:pt idx="1642">
                  <c:v>2937.2840000000001</c:v>
                </c:pt>
                <c:pt idx="1643">
                  <c:v>6442.2809999999999</c:v>
                </c:pt>
                <c:pt idx="1644">
                  <c:v>7636.05</c:v>
                </c:pt>
                <c:pt idx="1645">
                  <c:v>3964.7289999999998</c:v>
                </c:pt>
                <c:pt idx="1646">
                  <c:v>6928.1310000000003</c:v>
                </c:pt>
                <c:pt idx="1647">
                  <c:v>7040.9549999999999</c:v>
                </c:pt>
                <c:pt idx="1648">
                  <c:v>5832.1880000000001</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1472.0909999999999</c:v>
                </c:pt>
                <c:pt idx="1665">
                  <c:v>875.09429999999998</c:v>
                </c:pt>
                <c:pt idx="1666">
                  <c:v>2051.4940000000001</c:v>
                </c:pt>
                <c:pt idx="1667">
                  <c:v>1372.596</c:v>
                </c:pt>
                <c:pt idx="1668">
                  <c:v>1624.412</c:v>
                </c:pt>
                <c:pt idx="1669">
                  <c:v>1976.511</c:v>
                </c:pt>
                <c:pt idx="1670">
                  <c:v>2197.643</c:v>
                </c:pt>
                <c:pt idx="1671">
                  <c:v>2783.0030000000002</c:v>
                </c:pt>
                <c:pt idx="1672">
                  <c:v>0</c:v>
                </c:pt>
                <c:pt idx="1673">
                  <c:v>0</c:v>
                </c:pt>
                <c:pt idx="1674">
                  <c:v>0</c:v>
                </c:pt>
                <c:pt idx="1675">
                  <c:v>0</c:v>
                </c:pt>
                <c:pt idx="1676">
                  <c:v>0</c:v>
                </c:pt>
                <c:pt idx="1677">
                  <c:v>0</c:v>
                </c:pt>
                <c:pt idx="1678">
                  <c:v>2433.518</c:v>
                </c:pt>
                <c:pt idx="1679">
                  <c:v>5992.2219999999998</c:v>
                </c:pt>
                <c:pt idx="1680">
                  <c:v>7133.3819999999996</c:v>
                </c:pt>
                <c:pt idx="1681">
                  <c:v>5064.4210000000003</c:v>
                </c:pt>
                <c:pt idx="1682">
                  <c:v>4199.223</c:v>
                </c:pt>
                <c:pt idx="1683">
                  <c:v>8790.7749999999996</c:v>
                </c:pt>
                <c:pt idx="1684">
                  <c:v>5512.2309999999998</c:v>
                </c:pt>
                <c:pt idx="1685">
                  <c:v>5979.0839999999998</c:v>
                </c:pt>
                <c:pt idx="1686">
                  <c:v>4637.8509999999997</c:v>
                </c:pt>
                <c:pt idx="1687">
                  <c:v>1913.519</c:v>
                </c:pt>
                <c:pt idx="1688">
                  <c:v>2025.7940000000001</c:v>
                </c:pt>
                <c:pt idx="1689">
                  <c:v>5990.2960000000003</c:v>
                </c:pt>
                <c:pt idx="1690">
                  <c:v>6698.67</c:v>
                </c:pt>
                <c:pt idx="1691">
                  <c:v>6310.8860000000004</c:v>
                </c:pt>
                <c:pt idx="1692">
                  <c:v>6805.9170000000004</c:v>
                </c:pt>
                <c:pt idx="1693">
                  <c:v>6726.1629999999996</c:v>
                </c:pt>
                <c:pt idx="1694">
                  <c:v>6694.8710000000001</c:v>
                </c:pt>
                <c:pt idx="1695">
                  <c:v>3434.663</c:v>
                </c:pt>
                <c:pt idx="1696">
                  <c:v>2850.7379999999998</c:v>
                </c:pt>
                <c:pt idx="1697">
                  <c:v>2012.5219999999999</c:v>
                </c:pt>
                <c:pt idx="1698">
                  <c:v>1659.895</c:v>
                </c:pt>
                <c:pt idx="1699">
                  <c:v>2167.0100000000002</c:v>
                </c:pt>
                <c:pt idx="1700">
                  <c:v>2236.88</c:v>
                </c:pt>
                <c:pt idx="1701">
                  <c:v>7073.4539999999997</c:v>
                </c:pt>
                <c:pt idx="1702">
                  <c:v>5225.1850000000004</c:v>
                </c:pt>
                <c:pt idx="1703">
                  <c:v>2190.944</c:v>
                </c:pt>
                <c:pt idx="1704">
                  <c:v>4211.2879999999996</c:v>
                </c:pt>
                <c:pt idx="1705">
                  <c:v>6617.8509999999997</c:v>
                </c:pt>
                <c:pt idx="1706">
                  <c:v>7704.8220000000001</c:v>
                </c:pt>
                <c:pt idx="1707">
                  <c:v>7437.0339999999997</c:v>
                </c:pt>
                <c:pt idx="1708">
                  <c:v>4847.4679999999998</c:v>
                </c:pt>
                <c:pt idx="1709">
                  <c:v>3819.377</c:v>
                </c:pt>
                <c:pt idx="1710">
                  <c:v>2082.6030000000001</c:v>
                </c:pt>
                <c:pt idx="1711">
                  <c:v>3746.4609999999998</c:v>
                </c:pt>
                <c:pt idx="1712">
                  <c:v>1432.3979999999999</c:v>
                </c:pt>
                <c:pt idx="1713">
                  <c:v>2139.2080000000001</c:v>
                </c:pt>
                <c:pt idx="1714">
                  <c:v>3356.5659999999998</c:v>
                </c:pt>
                <c:pt idx="1715">
                  <c:v>3581.6419999999998</c:v>
                </c:pt>
                <c:pt idx="1716">
                  <c:v>4959.2610000000004</c:v>
                </c:pt>
                <c:pt idx="1717">
                  <c:v>3518.7730000000001</c:v>
                </c:pt>
                <c:pt idx="1718">
                  <c:v>3552.7860000000001</c:v>
                </c:pt>
                <c:pt idx="1719">
                  <c:v>1631.039</c:v>
                </c:pt>
                <c:pt idx="1720">
                  <c:v>1634.8409999999999</c:v>
                </c:pt>
                <c:pt idx="1721">
                  <c:v>2233.8150000000001</c:v>
                </c:pt>
                <c:pt idx="1722">
                  <c:v>4138.8729999999996</c:v>
                </c:pt>
                <c:pt idx="1723">
                  <c:v>4713.1869999999999</c:v>
                </c:pt>
                <c:pt idx="1724">
                  <c:v>5737.2969999999996</c:v>
                </c:pt>
                <c:pt idx="1725">
                  <c:v>4569.9809999999998</c:v>
                </c:pt>
                <c:pt idx="1726">
                  <c:v>2765.7420000000002</c:v>
                </c:pt>
                <c:pt idx="1727">
                  <c:v>5463.26</c:v>
                </c:pt>
                <c:pt idx="1728">
                  <c:v>4286.9970000000003</c:v>
                </c:pt>
                <c:pt idx="1729">
                  <c:v>3012.0219999999999</c:v>
                </c:pt>
                <c:pt idx="1730">
                  <c:v>4324.4290000000001</c:v>
                </c:pt>
                <c:pt idx="1731">
                  <c:v>3465.9470000000001</c:v>
                </c:pt>
                <c:pt idx="1732">
                  <c:v>3753.9319999999998</c:v>
                </c:pt>
                <c:pt idx="1733">
                  <c:v>4954.2470000000003</c:v>
                </c:pt>
                <c:pt idx="1734">
                  <c:v>5236.3509999999997</c:v>
                </c:pt>
                <c:pt idx="1735">
                  <c:v>4195.1229999999996</c:v>
                </c:pt>
                <c:pt idx="1736">
                  <c:v>1946.3869999999999</c:v>
                </c:pt>
                <c:pt idx="1737">
                  <c:v>1450.2670000000001</c:v>
                </c:pt>
                <c:pt idx="1738">
                  <c:v>4309.2120000000004</c:v>
                </c:pt>
                <c:pt idx="1739">
                  <c:v>5238.1549999999997</c:v>
                </c:pt>
                <c:pt idx="1740">
                  <c:v>6124.6980000000003</c:v>
                </c:pt>
                <c:pt idx="1741">
                  <c:v>3568.6889999999999</c:v>
                </c:pt>
                <c:pt idx="1742">
                  <c:v>4825.6940000000004</c:v>
                </c:pt>
                <c:pt idx="1743">
                  <c:v>3618.9360000000001</c:v>
                </c:pt>
                <c:pt idx="1744">
                  <c:v>3809.2530000000002</c:v>
                </c:pt>
                <c:pt idx="1745">
                  <c:v>4913.2129999999997</c:v>
                </c:pt>
                <c:pt idx="1746">
                  <c:v>3586.0680000000002</c:v>
                </c:pt>
                <c:pt idx="1747">
                  <c:v>4726.1940000000004</c:v>
                </c:pt>
                <c:pt idx="1748">
                  <c:v>6132.3209999999999</c:v>
                </c:pt>
                <c:pt idx="1749">
                  <c:v>2907.9180000000001</c:v>
                </c:pt>
                <c:pt idx="1750">
                  <c:v>3335.7370000000001</c:v>
                </c:pt>
                <c:pt idx="1751">
                  <c:v>805.89080000000001</c:v>
                </c:pt>
                <c:pt idx="1752">
                  <c:v>3137.7179999999998</c:v>
                </c:pt>
                <c:pt idx="1753">
                  <c:v>2809.5169999999998</c:v>
                </c:pt>
                <c:pt idx="1754">
                  <c:v>6866.8289999999997</c:v>
                </c:pt>
                <c:pt idx="1755">
                  <c:v>3313.5070000000001</c:v>
                </c:pt>
                <c:pt idx="1756">
                  <c:v>2491.0100000000002</c:v>
                </c:pt>
                <c:pt idx="1757">
                  <c:v>2665.0740000000001</c:v>
                </c:pt>
                <c:pt idx="1758">
                  <c:v>1989.6489999999999</c:v>
                </c:pt>
                <c:pt idx="1759">
                  <c:v>1322.396</c:v>
                </c:pt>
                <c:pt idx="1760">
                  <c:v>2646.047</c:v>
                </c:pt>
                <c:pt idx="1761">
                  <c:v>3417.1559999999999</c:v>
                </c:pt>
                <c:pt idx="1762">
                  <c:v>4078.8530000000001</c:v>
                </c:pt>
                <c:pt idx="1763">
                  <c:v>3542.9459999999999</c:v>
                </c:pt>
                <c:pt idx="1764">
                  <c:v>3433.6790000000001</c:v>
                </c:pt>
                <c:pt idx="1765">
                  <c:v>1824.1020000000001</c:v>
                </c:pt>
                <c:pt idx="1766">
                  <c:v>4587.9799999999996</c:v>
                </c:pt>
                <c:pt idx="1767">
                  <c:v>1951.819</c:v>
                </c:pt>
                <c:pt idx="1768">
                  <c:v>2371.991</c:v>
                </c:pt>
                <c:pt idx="1769">
                  <c:v>3781.3879999999999</c:v>
                </c:pt>
                <c:pt idx="1770">
                  <c:v>3472.902</c:v>
                </c:pt>
                <c:pt idx="1771">
                  <c:v>4658.915</c:v>
                </c:pt>
                <c:pt idx="1772">
                  <c:v>2951.7440000000001</c:v>
                </c:pt>
                <c:pt idx="1773">
                  <c:v>3262.098</c:v>
                </c:pt>
                <c:pt idx="1774">
                  <c:v>3208.1280000000002</c:v>
                </c:pt>
                <c:pt idx="1775">
                  <c:v>3568.9560000000001</c:v>
                </c:pt>
                <c:pt idx="1776">
                  <c:v>3815.71</c:v>
                </c:pt>
                <c:pt idx="1777">
                  <c:v>0</c:v>
                </c:pt>
                <c:pt idx="1778">
                  <c:v>0</c:v>
                </c:pt>
                <c:pt idx="1779">
                  <c:v>0</c:v>
                </c:pt>
                <c:pt idx="1780">
                  <c:v>4961.2169999999996</c:v>
                </c:pt>
                <c:pt idx="1781">
                  <c:v>5700.116</c:v>
                </c:pt>
                <c:pt idx="1782">
                  <c:v>3233.7930000000001</c:v>
                </c:pt>
                <c:pt idx="1783">
                  <c:v>4162.4309999999996</c:v>
                </c:pt>
                <c:pt idx="1784">
                  <c:v>2872.58</c:v>
                </c:pt>
                <c:pt idx="1785">
                  <c:v>1367.86</c:v>
                </c:pt>
                <c:pt idx="1786">
                  <c:v>2048.2060000000001</c:v>
                </c:pt>
                <c:pt idx="1787">
                  <c:v>4405.2849999999999</c:v>
                </c:pt>
                <c:pt idx="1788">
                  <c:v>4023.2139999999999</c:v>
                </c:pt>
                <c:pt idx="1789">
                  <c:v>4214.5550000000003</c:v>
                </c:pt>
                <c:pt idx="1790">
                  <c:v>6662.5240000000003</c:v>
                </c:pt>
                <c:pt idx="1791">
                  <c:v>6355.5540000000001</c:v>
                </c:pt>
                <c:pt idx="1792">
                  <c:v>7086.2780000000002</c:v>
                </c:pt>
                <c:pt idx="1793">
                  <c:v>4315.1809999999996</c:v>
                </c:pt>
                <c:pt idx="1794">
                  <c:v>4632.2939999999999</c:v>
                </c:pt>
                <c:pt idx="1795">
                  <c:v>4337.933</c:v>
                </c:pt>
                <c:pt idx="1796">
                  <c:v>2502.0479999999998</c:v>
                </c:pt>
                <c:pt idx="1797">
                  <c:v>8283.2990000000009</c:v>
                </c:pt>
                <c:pt idx="1798">
                  <c:v>3768.2979999999998</c:v>
                </c:pt>
                <c:pt idx="1799">
                  <c:v>3146.3020000000001</c:v>
                </c:pt>
                <c:pt idx="1800">
                  <c:v>2670.7280000000001</c:v>
                </c:pt>
                <c:pt idx="1801">
                  <c:v>3425.125</c:v>
                </c:pt>
                <c:pt idx="1802">
                  <c:v>3248.165</c:v>
                </c:pt>
                <c:pt idx="1803">
                  <c:v>4500.4669999999996</c:v>
                </c:pt>
                <c:pt idx="1804">
                  <c:v>4103.1360000000004</c:v>
                </c:pt>
                <c:pt idx="1805">
                  <c:v>4643.2209999999995</c:v>
                </c:pt>
                <c:pt idx="1806">
                  <c:v>5039.6499999999996</c:v>
                </c:pt>
                <c:pt idx="1807">
                  <c:v>6431.1589999999997</c:v>
                </c:pt>
                <c:pt idx="1808">
                  <c:v>4907.93</c:v>
                </c:pt>
                <c:pt idx="1809">
                  <c:v>2458.4180000000001</c:v>
                </c:pt>
                <c:pt idx="1810">
                  <c:v>2727.2049999999999</c:v>
                </c:pt>
                <c:pt idx="1811">
                  <c:v>3741.0369999999998</c:v>
                </c:pt>
                <c:pt idx="1812">
                  <c:v>4725.5789999999997</c:v>
                </c:pt>
                <c:pt idx="1813">
                  <c:v>3854.1640000000002</c:v>
                </c:pt>
                <c:pt idx="1814">
                  <c:v>5580.7849999999999</c:v>
                </c:pt>
                <c:pt idx="1815">
                  <c:v>4389.8040000000001</c:v>
                </c:pt>
                <c:pt idx="1816">
                  <c:v>4605.9350000000004</c:v>
                </c:pt>
                <c:pt idx="1817">
                  <c:v>4739.5290000000005</c:v>
                </c:pt>
                <c:pt idx="1818">
                  <c:v>4568.7089999999998</c:v>
                </c:pt>
                <c:pt idx="1819">
                  <c:v>5944.3540000000003</c:v>
                </c:pt>
                <c:pt idx="1820">
                  <c:v>5709.5379999999996</c:v>
                </c:pt>
                <c:pt idx="1821">
                  <c:v>6475.1639999999998</c:v>
                </c:pt>
                <c:pt idx="1822">
                  <c:v>5751.4709999999995</c:v>
                </c:pt>
                <c:pt idx="1823">
                  <c:v>6184.2579999999998</c:v>
                </c:pt>
                <c:pt idx="1824">
                  <c:v>3415.587</c:v>
                </c:pt>
                <c:pt idx="1825">
                  <c:v>3687.12</c:v>
                </c:pt>
                <c:pt idx="1826">
                  <c:v>5005.3130000000001</c:v>
                </c:pt>
                <c:pt idx="1827">
                  <c:v>4368.6090000000004</c:v>
                </c:pt>
                <c:pt idx="1828">
                  <c:v>5846.79</c:v>
                </c:pt>
                <c:pt idx="1829">
                  <c:v>7502.3760000000002</c:v>
                </c:pt>
                <c:pt idx="1830">
                  <c:v>8243.7240000000002</c:v>
                </c:pt>
                <c:pt idx="1831">
                  <c:v>9148.7000000000007</c:v>
                </c:pt>
                <c:pt idx="1832">
                  <c:v>9530.4609999999993</c:v>
                </c:pt>
                <c:pt idx="1833">
                  <c:v>8635.6190000000006</c:v>
                </c:pt>
                <c:pt idx="1834">
                  <c:v>7655.0069999999996</c:v>
                </c:pt>
                <c:pt idx="1835">
                  <c:v>8018.6369999999997</c:v>
                </c:pt>
                <c:pt idx="1836">
                  <c:v>6209.7979999999998</c:v>
                </c:pt>
                <c:pt idx="1837">
                  <c:v>6657.8950000000004</c:v>
                </c:pt>
                <c:pt idx="1838">
                  <c:v>4609.7290000000003</c:v>
                </c:pt>
                <c:pt idx="1839">
                  <c:v>3387.076</c:v>
                </c:pt>
                <c:pt idx="1840">
                  <c:v>1693.8720000000001</c:v>
                </c:pt>
                <c:pt idx="1841">
                  <c:v>3473.665</c:v>
                </c:pt>
                <c:pt idx="1842">
                  <c:v>5418.6890000000003</c:v>
                </c:pt>
                <c:pt idx="1843">
                  <c:v>6940.8980000000001</c:v>
                </c:pt>
                <c:pt idx="1844">
                  <c:v>5516.8429999999998</c:v>
                </c:pt>
                <c:pt idx="1845">
                  <c:v>6198.6989999999996</c:v>
                </c:pt>
                <c:pt idx="1846">
                  <c:v>5598.8040000000001</c:v>
                </c:pt>
                <c:pt idx="1847">
                  <c:v>4255.9229999999998</c:v>
                </c:pt>
                <c:pt idx="1848">
                  <c:v>6471.6670000000004</c:v>
                </c:pt>
                <c:pt idx="1849">
                  <c:v>7010.2650000000003</c:v>
                </c:pt>
                <c:pt idx="1850">
                  <c:v>7260.7889999999998</c:v>
                </c:pt>
                <c:pt idx="1851">
                  <c:v>6184.5919999999996</c:v>
                </c:pt>
                <c:pt idx="1852">
                  <c:v>4637.8130000000001</c:v>
                </c:pt>
                <c:pt idx="1853">
                  <c:v>4402.1890000000003</c:v>
                </c:pt>
                <c:pt idx="1854">
                  <c:v>8366.8780000000006</c:v>
                </c:pt>
                <c:pt idx="1855">
                  <c:v>6408.1490000000003</c:v>
                </c:pt>
                <c:pt idx="1856">
                  <c:v>3769.837</c:v>
                </c:pt>
                <c:pt idx="1857">
                  <c:v>2582.6819999999998</c:v>
                </c:pt>
                <c:pt idx="1858">
                  <c:v>2720.2089999999998</c:v>
                </c:pt>
                <c:pt idx="1859">
                  <c:v>5355.5550000000003</c:v>
                </c:pt>
                <c:pt idx="1860">
                  <c:v>0</c:v>
                </c:pt>
                <c:pt idx="1861">
                  <c:v>3500.2429999999999</c:v>
                </c:pt>
                <c:pt idx="1862">
                  <c:v>4360.152</c:v>
                </c:pt>
                <c:pt idx="1863">
                  <c:v>5241.2039999999997</c:v>
                </c:pt>
                <c:pt idx="1864">
                  <c:v>3296.8229999999999</c:v>
                </c:pt>
                <c:pt idx="1865">
                  <c:v>4900.2079999999996</c:v>
                </c:pt>
                <c:pt idx="1866">
                  <c:v>5512.1170000000002</c:v>
                </c:pt>
                <c:pt idx="1867">
                  <c:v>4054.203</c:v>
                </c:pt>
                <c:pt idx="1868">
                  <c:v>7265.4759999999997</c:v>
                </c:pt>
                <c:pt idx="1869">
                  <c:v>4068.973</c:v>
                </c:pt>
                <c:pt idx="1870">
                  <c:v>5784.9049999999997</c:v>
                </c:pt>
                <c:pt idx="1871">
                  <c:v>4998.0959999999995</c:v>
                </c:pt>
                <c:pt idx="1872">
                  <c:v>2515.8739999999998</c:v>
                </c:pt>
                <c:pt idx="1873">
                  <c:v>2577.0079999999998</c:v>
                </c:pt>
                <c:pt idx="1874">
                  <c:v>3874.2150000000001</c:v>
                </c:pt>
                <c:pt idx="1875">
                  <c:v>3483.24</c:v>
                </c:pt>
                <c:pt idx="1876">
                  <c:v>4642.1509999999998</c:v>
                </c:pt>
                <c:pt idx="1877">
                  <c:v>4296.6570000000002</c:v>
                </c:pt>
                <c:pt idx="1878">
                  <c:v>4170.2929999999997</c:v>
                </c:pt>
                <c:pt idx="1879">
                  <c:v>2201.6060000000002</c:v>
                </c:pt>
                <c:pt idx="1880">
                  <c:v>5400.4170000000004</c:v>
                </c:pt>
                <c:pt idx="1881">
                  <c:v>4776.2070000000003</c:v>
                </c:pt>
                <c:pt idx="1882">
                  <c:v>1966.1120000000001</c:v>
                </c:pt>
                <c:pt idx="1883">
                  <c:v>2087.6559999999999</c:v>
                </c:pt>
                <c:pt idx="1884">
                  <c:v>3214.5810000000001</c:v>
                </c:pt>
                <c:pt idx="1885">
                  <c:v>4395.9229999999998</c:v>
                </c:pt>
                <c:pt idx="1886">
                  <c:v>4254.5770000000002</c:v>
                </c:pt>
                <c:pt idx="1887">
                  <c:v>5556.2190000000001</c:v>
                </c:pt>
                <c:pt idx="1888">
                  <c:v>5073.9030000000002</c:v>
                </c:pt>
                <c:pt idx="1889">
                  <c:v>8811.6810000000005</c:v>
                </c:pt>
                <c:pt idx="1890">
                  <c:v>6573.6809999999996</c:v>
                </c:pt>
                <c:pt idx="1891">
                  <c:v>5252.951</c:v>
                </c:pt>
                <c:pt idx="1892">
                  <c:v>4412.5990000000002</c:v>
                </c:pt>
                <c:pt idx="1893">
                  <c:v>1776.7429999999999</c:v>
                </c:pt>
                <c:pt idx="1894">
                  <c:v>2585.3649999999998</c:v>
                </c:pt>
                <c:pt idx="1895">
                  <c:v>2688.172</c:v>
                </c:pt>
                <c:pt idx="1896">
                  <c:v>3961.7829999999999</c:v>
                </c:pt>
                <c:pt idx="1897">
                  <c:v>3271.8969999999999</c:v>
                </c:pt>
                <c:pt idx="1898">
                  <c:v>2697.549</c:v>
                </c:pt>
                <c:pt idx="1899">
                  <c:v>3951.873</c:v>
                </c:pt>
                <c:pt idx="1900">
                  <c:v>2775.0250000000001</c:v>
                </c:pt>
                <c:pt idx="1901">
                  <c:v>3155.15</c:v>
                </c:pt>
                <c:pt idx="1902">
                  <c:v>2547.8470000000002</c:v>
                </c:pt>
                <c:pt idx="1903">
                  <c:v>4103.82</c:v>
                </c:pt>
                <c:pt idx="1904">
                  <c:v>4177.7929999999997</c:v>
                </c:pt>
                <c:pt idx="1905">
                  <c:v>6147.65</c:v>
                </c:pt>
                <c:pt idx="1906">
                  <c:v>5863.1530000000002</c:v>
                </c:pt>
                <c:pt idx="1907">
                  <c:v>5347.8509999999997</c:v>
                </c:pt>
                <c:pt idx="1908">
                  <c:v>5077.7920000000004</c:v>
                </c:pt>
                <c:pt idx="1909">
                  <c:v>2164.326</c:v>
                </c:pt>
                <c:pt idx="1910">
                  <c:v>2129.549</c:v>
                </c:pt>
                <c:pt idx="1911">
                  <c:v>4591.4989999999998</c:v>
                </c:pt>
                <c:pt idx="1912">
                  <c:v>5888.53</c:v>
                </c:pt>
                <c:pt idx="1913">
                  <c:v>4671.2700000000004</c:v>
                </c:pt>
                <c:pt idx="1914">
                  <c:v>1288.7249999999999</c:v>
                </c:pt>
                <c:pt idx="1915">
                  <c:v>1914.269</c:v>
                </c:pt>
                <c:pt idx="1916">
                  <c:v>1951.16</c:v>
                </c:pt>
                <c:pt idx="1917">
                  <c:v>1938.232</c:v>
                </c:pt>
                <c:pt idx="1918">
                  <c:v>1416.3409999999999</c:v>
                </c:pt>
                <c:pt idx="1919">
                  <c:v>1258.5889999999999</c:v>
                </c:pt>
                <c:pt idx="1920">
                  <c:v>3559.348</c:v>
                </c:pt>
                <c:pt idx="1921">
                  <c:v>4329.3100000000004</c:v>
                </c:pt>
                <c:pt idx="1922">
                  <c:v>2039.8030000000001</c:v>
                </c:pt>
                <c:pt idx="1923">
                  <c:v>5939.42</c:v>
                </c:pt>
                <c:pt idx="1924">
                  <c:v>2983.145</c:v>
                </c:pt>
                <c:pt idx="1925">
                  <c:v>3328.875</c:v>
                </c:pt>
                <c:pt idx="1926">
                  <c:v>3831.0819999999999</c:v>
                </c:pt>
                <c:pt idx="1927">
                  <c:v>1431.241</c:v>
                </c:pt>
                <c:pt idx="1928">
                  <c:v>3369.221</c:v>
                </c:pt>
                <c:pt idx="1929">
                  <c:v>2271.12</c:v>
                </c:pt>
                <c:pt idx="1930">
                  <c:v>2059.9169999999999</c:v>
                </c:pt>
                <c:pt idx="1931">
                  <c:v>1748.4390000000001</c:v>
                </c:pt>
                <c:pt idx="1932">
                  <c:v>2591.9369999999999</c:v>
                </c:pt>
                <c:pt idx="1933">
                  <c:v>4943.6890000000003</c:v>
                </c:pt>
                <c:pt idx="1934">
                  <c:v>4711.3729999999996</c:v>
                </c:pt>
                <c:pt idx="1935">
                  <c:v>4882.1059999999998</c:v>
                </c:pt>
                <c:pt idx="1936">
                  <c:v>2398.7269999999999</c:v>
                </c:pt>
                <c:pt idx="1937">
                  <c:v>3026.5210000000002</c:v>
                </c:pt>
                <c:pt idx="1938">
                  <c:v>4308.6639999999998</c:v>
                </c:pt>
                <c:pt idx="1939">
                  <c:v>5555.7070000000003</c:v>
                </c:pt>
                <c:pt idx="1940">
                  <c:v>3108.3820000000001</c:v>
                </c:pt>
                <c:pt idx="1941">
                  <c:v>1901.9780000000001</c:v>
                </c:pt>
                <c:pt idx="1942">
                  <c:v>4856.6170000000002</c:v>
                </c:pt>
                <c:pt idx="1943">
                  <c:v>3507.0129999999999</c:v>
                </c:pt>
                <c:pt idx="1944">
                  <c:v>3252.85</c:v>
                </c:pt>
                <c:pt idx="1945">
                  <c:v>2618.241</c:v>
                </c:pt>
                <c:pt idx="1946">
                  <c:v>2084.5720000000001</c:v>
                </c:pt>
                <c:pt idx="1947">
                  <c:v>3106.3890000000001</c:v>
                </c:pt>
                <c:pt idx="1948">
                  <c:v>3939.154</c:v>
                </c:pt>
                <c:pt idx="1949">
                  <c:v>3936.848</c:v>
                </c:pt>
                <c:pt idx="1950">
                  <c:v>3041.5</c:v>
                </c:pt>
                <c:pt idx="1951">
                  <c:v>4306.67</c:v>
                </c:pt>
                <c:pt idx="1952">
                  <c:v>5204.6760000000004</c:v>
                </c:pt>
                <c:pt idx="1953">
                  <c:v>5238.59</c:v>
                </c:pt>
                <c:pt idx="1954">
                  <c:v>4964.3119999999999</c:v>
                </c:pt>
                <c:pt idx="1955">
                  <c:v>3978.9</c:v>
                </c:pt>
                <c:pt idx="1956">
                  <c:v>5279.1559999999999</c:v>
                </c:pt>
                <c:pt idx="1957">
                  <c:v>6114.0389999999998</c:v>
                </c:pt>
                <c:pt idx="1958">
                  <c:v>5988.1049999999996</c:v>
                </c:pt>
                <c:pt idx="1959">
                  <c:v>7020.1189999999997</c:v>
                </c:pt>
                <c:pt idx="1960">
                  <c:v>5075.768</c:v>
                </c:pt>
                <c:pt idx="1961">
                  <c:v>5570.4110000000001</c:v>
                </c:pt>
                <c:pt idx="1962">
                  <c:v>4106.9740000000002</c:v>
                </c:pt>
                <c:pt idx="1963">
                  <c:v>3284.13</c:v>
                </c:pt>
                <c:pt idx="1964">
                  <c:v>5879.5749999999998</c:v>
                </c:pt>
                <c:pt idx="1965">
                  <c:v>5143.7160000000003</c:v>
                </c:pt>
                <c:pt idx="1966">
                  <c:v>5560.5150000000003</c:v>
                </c:pt>
                <c:pt idx="1967">
                  <c:v>3477.2069999999999</c:v>
                </c:pt>
                <c:pt idx="1968">
                  <c:v>4122.68</c:v>
                </c:pt>
                <c:pt idx="1969">
                  <c:v>3361.944</c:v>
                </c:pt>
                <c:pt idx="1970">
                  <c:v>5303.67</c:v>
                </c:pt>
                <c:pt idx="1971">
                  <c:v>2905.19</c:v>
                </c:pt>
                <c:pt idx="1972">
                  <c:v>3326.3490000000002</c:v>
                </c:pt>
                <c:pt idx="1973">
                  <c:v>4075.3440000000001</c:v>
                </c:pt>
                <c:pt idx="1974">
                  <c:v>1871.4269999999999</c:v>
                </c:pt>
                <c:pt idx="1975">
                  <c:v>2479.4630000000002</c:v>
                </c:pt>
                <c:pt idx="1976">
                  <c:v>3836.232</c:v>
                </c:pt>
                <c:pt idx="1977">
                  <c:v>3660.7370000000001</c:v>
                </c:pt>
                <c:pt idx="1978">
                  <c:v>3779.26</c:v>
                </c:pt>
                <c:pt idx="1979">
                  <c:v>2373.0880000000002</c:v>
                </c:pt>
                <c:pt idx="1980">
                  <c:v>3558.0650000000001</c:v>
                </c:pt>
                <c:pt idx="1981">
                  <c:v>2853.415</c:v>
                </c:pt>
                <c:pt idx="1982">
                  <c:v>2949.096</c:v>
                </c:pt>
                <c:pt idx="1983">
                  <c:v>4932.549</c:v>
                </c:pt>
                <c:pt idx="1984">
                  <c:v>1895.229</c:v>
                </c:pt>
                <c:pt idx="1985">
                  <c:v>2284.5189999999998</c:v>
                </c:pt>
                <c:pt idx="1986">
                  <c:v>3818.8429999999998</c:v>
                </c:pt>
                <c:pt idx="1987">
                  <c:v>3392.098</c:v>
                </c:pt>
                <c:pt idx="1988">
                  <c:v>1808.8330000000001</c:v>
                </c:pt>
                <c:pt idx="1989">
                  <c:v>3333.1129999999998</c:v>
                </c:pt>
                <c:pt idx="1990">
                  <c:v>2629.2719999999999</c:v>
                </c:pt>
                <c:pt idx="1991">
                  <c:v>3153.2449999999999</c:v>
                </c:pt>
                <c:pt idx="1992">
                  <c:v>2109.442</c:v>
                </c:pt>
                <c:pt idx="1993">
                  <c:v>1337.7090000000001</c:v>
                </c:pt>
                <c:pt idx="1994">
                  <c:v>2044.86</c:v>
                </c:pt>
                <c:pt idx="1995">
                  <c:v>2180.9229999999998</c:v>
                </c:pt>
                <c:pt idx="1996">
                  <c:v>2324.9720000000002</c:v>
                </c:pt>
                <c:pt idx="1997">
                  <c:v>2187.6410000000001</c:v>
                </c:pt>
                <c:pt idx="1998">
                  <c:v>5564.357</c:v>
                </c:pt>
                <c:pt idx="1999">
                  <c:v>4621.0940000000001</c:v>
                </c:pt>
                <c:pt idx="2000">
                  <c:v>3587.4670000000001</c:v>
                </c:pt>
                <c:pt idx="2001">
                  <c:v>4640.3959999999997</c:v>
                </c:pt>
                <c:pt idx="2002">
                  <c:v>4439.1210000000001</c:v>
                </c:pt>
                <c:pt idx="2003">
                  <c:v>3454.4769999999999</c:v>
                </c:pt>
                <c:pt idx="2004">
                  <c:v>2903.3690000000001</c:v>
                </c:pt>
                <c:pt idx="2005">
                  <c:v>1991.702</c:v>
                </c:pt>
                <c:pt idx="2006">
                  <c:v>3328.7710000000002</c:v>
                </c:pt>
                <c:pt idx="2007">
                  <c:v>2312.002</c:v>
                </c:pt>
                <c:pt idx="2008">
                  <c:v>652.43309999999997</c:v>
                </c:pt>
                <c:pt idx="2009">
                  <c:v>4871.7280000000001</c:v>
                </c:pt>
                <c:pt idx="2010">
                  <c:v>4667.8389999999999</c:v>
                </c:pt>
                <c:pt idx="2011">
                  <c:v>2997.9079999999999</c:v>
                </c:pt>
                <c:pt idx="2012">
                  <c:v>2884.9209999999998</c:v>
                </c:pt>
                <c:pt idx="2013">
                  <c:v>5830.527</c:v>
                </c:pt>
                <c:pt idx="2014">
                  <c:v>4038.1060000000002</c:v>
                </c:pt>
                <c:pt idx="2015">
                  <c:v>7957.0940000000001</c:v>
                </c:pt>
                <c:pt idx="2016">
                  <c:v>6205.1059999999998</c:v>
                </c:pt>
                <c:pt idx="2017">
                  <c:v>3150.3710000000001</c:v>
                </c:pt>
                <c:pt idx="2018">
                  <c:v>2348.4169999999999</c:v>
                </c:pt>
                <c:pt idx="2019">
                  <c:v>2085.3290000000002</c:v>
                </c:pt>
                <c:pt idx="2020">
                  <c:v>3094.7620000000002</c:v>
                </c:pt>
                <c:pt idx="2021">
                  <c:v>4621.2160000000003</c:v>
                </c:pt>
                <c:pt idx="2022">
                  <c:v>3042.5030000000002</c:v>
                </c:pt>
                <c:pt idx="2023">
                  <c:v>2978.3049999999998</c:v>
                </c:pt>
                <c:pt idx="2024">
                  <c:v>5115.0309999999999</c:v>
                </c:pt>
                <c:pt idx="2025">
                  <c:v>3147.4609999999998</c:v>
                </c:pt>
                <c:pt idx="2026">
                  <c:v>3911.5830000000001</c:v>
                </c:pt>
                <c:pt idx="2027">
                  <c:v>3870.4810000000002</c:v>
                </c:pt>
                <c:pt idx="2028">
                  <c:v>4877.3630000000003</c:v>
                </c:pt>
                <c:pt idx="2029">
                  <c:v>4565.692</c:v>
                </c:pt>
                <c:pt idx="2030">
                  <c:v>3291.4920000000002</c:v>
                </c:pt>
                <c:pt idx="2031">
                  <c:v>3466.9409999999998</c:v>
                </c:pt>
                <c:pt idx="2032">
                  <c:v>3114.5990000000002</c:v>
                </c:pt>
                <c:pt idx="2033">
                  <c:v>3551.5880000000002</c:v>
                </c:pt>
                <c:pt idx="2034">
                  <c:v>4692.8379999999997</c:v>
                </c:pt>
                <c:pt idx="2035">
                  <c:v>4523.96</c:v>
                </c:pt>
                <c:pt idx="2036">
                  <c:v>3404.3879999999999</c:v>
                </c:pt>
                <c:pt idx="2037">
                  <c:v>2583.3969999999999</c:v>
                </c:pt>
                <c:pt idx="2038">
                  <c:v>2316.0509999999999</c:v>
                </c:pt>
                <c:pt idx="2039">
                  <c:v>2201.1080000000002</c:v>
                </c:pt>
                <c:pt idx="2040">
                  <c:v>3223.6709999999998</c:v>
                </c:pt>
                <c:pt idx="2041">
                  <c:v>2510.7089999999998</c:v>
                </c:pt>
                <c:pt idx="2042">
                  <c:v>3227.4969999999998</c:v>
                </c:pt>
                <c:pt idx="2043">
                  <c:v>2364.5010000000002</c:v>
                </c:pt>
                <c:pt idx="2044">
                  <c:v>1856.2719999999999</c:v>
                </c:pt>
                <c:pt idx="2045">
                  <c:v>1655.9110000000001</c:v>
                </c:pt>
                <c:pt idx="2046">
                  <c:v>4423.2749999999996</c:v>
                </c:pt>
                <c:pt idx="2047">
                  <c:v>4243.43</c:v>
                </c:pt>
                <c:pt idx="2048">
                  <c:v>2332.0630000000001</c:v>
                </c:pt>
                <c:pt idx="2049">
                  <c:v>1525.932</c:v>
                </c:pt>
                <c:pt idx="2050">
                  <c:v>1940.2139999999999</c:v>
                </c:pt>
                <c:pt idx="2051">
                  <c:v>1973.4870000000001</c:v>
                </c:pt>
                <c:pt idx="2052">
                  <c:v>4394.6639999999998</c:v>
                </c:pt>
                <c:pt idx="2053">
                  <c:v>5159.8890000000001</c:v>
                </c:pt>
                <c:pt idx="2054">
                  <c:v>1141.5050000000001</c:v>
                </c:pt>
                <c:pt idx="2055">
                  <c:v>583.32219999999995</c:v>
                </c:pt>
                <c:pt idx="2056">
                  <c:v>1165.47</c:v>
                </c:pt>
                <c:pt idx="2057">
                  <c:v>2002.249</c:v>
                </c:pt>
                <c:pt idx="2058">
                  <c:v>2534.3000000000002</c:v>
                </c:pt>
                <c:pt idx="2059">
                  <c:v>2447.2199999999998</c:v>
                </c:pt>
                <c:pt idx="2060">
                  <c:v>1814.595</c:v>
                </c:pt>
                <c:pt idx="2061">
                  <c:v>2769.268</c:v>
                </c:pt>
                <c:pt idx="2062">
                  <c:v>1986.625</c:v>
                </c:pt>
                <c:pt idx="2063">
                  <c:v>1936.2529999999999</c:v>
                </c:pt>
                <c:pt idx="2064">
                  <c:v>2655.018</c:v>
                </c:pt>
                <c:pt idx="2065">
                  <c:v>2163.8919999999998</c:v>
                </c:pt>
                <c:pt idx="2066">
                  <c:v>4602.2299999999996</c:v>
                </c:pt>
                <c:pt idx="2067">
                  <c:v>4711.6719999999996</c:v>
                </c:pt>
                <c:pt idx="2068">
                  <c:v>5564.7280000000001</c:v>
                </c:pt>
                <c:pt idx="2069">
                  <c:v>4655.433</c:v>
                </c:pt>
                <c:pt idx="2070">
                  <c:v>4931.201</c:v>
                </c:pt>
                <c:pt idx="2071">
                  <c:v>3328.9319999999998</c:v>
                </c:pt>
                <c:pt idx="2072">
                  <c:v>2364.598</c:v>
                </c:pt>
                <c:pt idx="2073">
                  <c:v>3584.6860000000001</c:v>
                </c:pt>
                <c:pt idx="2074">
                  <c:v>3687.2240000000002</c:v>
                </c:pt>
                <c:pt idx="2075">
                  <c:v>2414.6619999999998</c:v>
                </c:pt>
                <c:pt idx="2076">
                  <c:v>1914.902</c:v>
                </c:pt>
                <c:pt idx="2077">
                  <c:v>2670.8980000000001</c:v>
                </c:pt>
                <c:pt idx="2078">
                  <c:v>2545.9059999999999</c:v>
                </c:pt>
                <c:pt idx="2079">
                  <c:v>2573.9780000000001</c:v>
                </c:pt>
                <c:pt idx="2080">
                  <c:v>2697.2689999999998</c:v>
                </c:pt>
                <c:pt idx="2081">
                  <c:v>2931.402</c:v>
                </c:pt>
                <c:pt idx="2082">
                  <c:v>2051.62</c:v>
                </c:pt>
                <c:pt idx="2083">
                  <c:v>2065.8290000000002</c:v>
                </c:pt>
                <c:pt idx="2084">
                  <c:v>5185.857</c:v>
                </c:pt>
                <c:pt idx="2085">
                  <c:v>1468.229</c:v>
                </c:pt>
                <c:pt idx="2086">
                  <c:v>1620.8620000000001</c:v>
                </c:pt>
                <c:pt idx="2087">
                  <c:v>2633.2060000000001</c:v>
                </c:pt>
                <c:pt idx="2088">
                  <c:v>2184.9989999999998</c:v>
                </c:pt>
                <c:pt idx="2089">
                  <c:v>1797.2539999999999</c:v>
                </c:pt>
                <c:pt idx="2090">
                  <c:v>2685.77</c:v>
                </c:pt>
                <c:pt idx="2091">
                  <c:v>3047.9349999999999</c:v>
                </c:pt>
                <c:pt idx="2092">
                  <c:v>2581.3310000000001</c:v>
                </c:pt>
                <c:pt idx="2093">
                  <c:v>3488.5349999999999</c:v>
                </c:pt>
                <c:pt idx="2094">
                  <c:v>2431.009</c:v>
                </c:pt>
                <c:pt idx="2095">
                  <c:v>2412.712</c:v>
                </c:pt>
                <c:pt idx="2096">
                  <c:v>1995.8620000000001</c:v>
                </c:pt>
                <c:pt idx="2097">
                  <c:v>1106.18</c:v>
                </c:pt>
                <c:pt idx="2098">
                  <c:v>1730.309</c:v>
                </c:pt>
                <c:pt idx="2099">
                  <c:v>1761.203</c:v>
                </c:pt>
                <c:pt idx="2100">
                  <c:v>5508.6710000000003</c:v>
                </c:pt>
                <c:pt idx="2101">
                  <c:v>8063.83</c:v>
                </c:pt>
                <c:pt idx="2102">
                  <c:v>7690.7960000000003</c:v>
                </c:pt>
                <c:pt idx="2103">
                  <c:v>2609.7489999999998</c:v>
                </c:pt>
                <c:pt idx="2104">
                  <c:v>4065.53</c:v>
                </c:pt>
                <c:pt idx="2105">
                  <c:v>4535.5919999999996</c:v>
                </c:pt>
                <c:pt idx="2106">
                  <c:v>1789.2560000000001</c:v>
                </c:pt>
                <c:pt idx="2107">
                  <c:v>2822.0630000000001</c:v>
                </c:pt>
                <c:pt idx="2108">
                  <c:v>4781.8249999999998</c:v>
                </c:pt>
                <c:pt idx="2109">
                  <c:v>1880.27</c:v>
                </c:pt>
                <c:pt idx="2110">
                  <c:v>2517.0430000000001</c:v>
                </c:pt>
                <c:pt idx="2111">
                  <c:v>1236.778</c:v>
                </c:pt>
                <c:pt idx="2112">
                  <c:v>2248.3029999999999</c:v>
                </c:pt>
                <c:pt idx="2113">
                  <c:v>1402.7429999999999</c:v>
                </c:pt>
                <c:pt idx="2114">
                  <c:v>1207.3489999999999</c:v>
                </c:pt>
                <c:pt idx="2115">
                  <c:v>1734.4939999999999</c:v>
                </c:pt>
                <c:pt idx="2116">
                  <c:v>3440.0639999999999</c:v>
                </c:pt>
                <c:pt idx="2117">
                  <c:v>3014.0659999999998</c:v>
                </c:pt>
                <c:pt idx="2118">
                  <c:v>2077.326</c:v>
                </c:pt>
                <c:pt idx="2119">
                  <c:v>3869.779</c:v>
                </c:pt>
                <c:pt idx="2120">
                  <c:v>4151.7460000000001</c:v>
                </c:pt>
                <c:pt idx="2121">
                  <c:v>4092.2260000000001</c:v>
                </c:pt>
                <c:pt idx="2122">
                  <c:v>3880.2</c:v>
                </c:pt>
                <c:pt idx="2123">
                  <c:v>2915.6309999999999</c:v>
                </c:pt>
                <c:pt idx="2124">
                  <c:v>2319.326</c:v>
                </c:pt>
                <c:pt idx="2125">
                  <c:v>4312.8370000000004</c:v>
                </c:pt>
                <c:pt idx="2126">
                  <c:v>4343.8559999999998</c:v>
                </c:pt>
                <c:pt idx="2127">
                  <c:v>2051.8420000000001</c:v>
                </c:pt>
                <c:pt idx="2128">
                  <c:v>0</c:v>
                </c:pt>
                <c:pt idx="2129">
                  <c:v>0</c:v>
                </c:pt>
                <c:pt idx="2130">
                  <c:v>5768.1660000000002</c:v>
                </c:pt>
                <c:pt idx="2131">
                  <c:v>0</c:v>
                </c:pt>
                <c:pt idx="2132">
                  <c:v>0</c:v>
                </c:pt>
                <c:pt idx="2133">
                  <c:v>0</c:v>
                </c:pt>
                <c:pt idx="2134">
                  <c:v>0</c:v>
                </c:pt>
                <c:pt idx="2135">
                  <c:v>0</c:v>
                </c:pt>
                <c:pt idx="2136">
                  <c:v>0</c:v>
                </c:pt>
                <c:pt idx="2137">
                  <c:v>0</c:v>
                </c:pt>
                <c:pt idx="2138">
                  <c:v>0</c:v>
                </c:pt>
                <c:pt idx="2139">
                  <c:v>7779.8360000000002</c:v>
                </c:pt>
                <c:pt idx="2140">
                  <c:v>3444.335</c:v>
                </c:pt>
                <c:pt idx="2141">
                  <c:v>2809.748</c:v>
                </c:pt>
                <c:pt idx="2142">
                  <c:v>3214.837</c:v>
                </c:pt>
                <c:pt idx="2143">
                  <c:v>3580.5320000000002</c:v>
                </c:pt>
                <c:pt idx="2144">
                  <c:v>6314.31</c:v>
                </c:pt>
                <c:pt idx="2145">
                  <c:v>4533.4290000000001</c:v>
                </c:pt>
                <c:pt idx="2146">
                  <c:v>1869.421</c:v>
                </c:pt>
                <c:pt idx="2147">
                  <c:v>2684.337</c:v>
                </c:pt>
                <c:pt idx="2148">
                  <c:v>1473.7170000000001</c:v>
                </c:pt>
                <c:pt idx="2149">
                  <c:v>2750.7359999999999</c:v>
                </c:pt>
                <c:pt idx="2150">
                  <c:v>5077.6639999999998</c:v>
                </c:pt>
                <c:pt idx="2151">
                  <c:v>2964.6350000000002</c:v>
                </c:pt>
                <c:pt idx="2152">
                  <c:v>3277.7179999999998</c:v>
                </c:pt>
                <c:pt idx="2153">
                  <c:v>3277.6770000000001</c:v>
                </c:pt>
                <c:pt idx="2154">
                  <c:v>3636.0349999999999</c:v>
                </c:pt>
                <c:pt idx="2155">
                  <c:v>5260.2640000000001</c:v>
                </c:pt>
                <c:pt idx="2156">
                  <c:v>3752</c:v>
                </c:pt>
                <c:pt idx="2157">
                  <c:v>2646.7130000000002</c:v>
                </c:pt>
                <c:pt idx="2158">
                  <c:v>3626.9059999999999</c:v>
                </c:pt>
                <c:pt idx="2159">
                  <c:v>4248.8050000000003</c:v>
                </c:pt>
                <c:pt idx="2160">
                  <c:v>3963.8209999999999</c:v>
                </c:pt>
                <c:pt idx="2161">
                  <c:v>3087.8719999999998</c:v>
                </c:pt>
                <c:pt idx="2162">
                  <c:v>5428.5469999999996</c:v>
                </c:pt>
                <c:pt idx="2163">
                  <c:v>5934.8220000000001</c:v>
                </c:pt>
                <c:pt idx="2164">
                  <c:v>5371.335</c:v>
                </c:pt>
                <c:pt idx="2165">
                  <c:v>4077.6439999999998</c:v>
                </c:pt>
                <c:pt idx="2166">
                  <c:v>4770.0209999999997</c:v>
                </c:pt>
                <c:pt idx="2167">
                  <c:v>1616.701</c:v>
                </c:pt>
                <c:pt idx="2168">
                  <c:v>7120.8559999999998</c:v>
                </c:pt>
                <c:pt idx="2169">
                  <c:v>6712.9970000000003</c:v>
                </c:pt>
                <c:pt idx="2170">
                  <c:v>5086.9380000000001</c:v>
                </c:pt>
                <c:pt idx="2171">
                  <c:v>3673.509</c:v>
                </c:pt>
                <c:pt idx="2172">
                  <c:v>4225.116</c:v>
                </c:pt>
                <c:pt idx="2173">
                  <c:v>4526.2879999999996</c:v>
                </c:pt>
                <c:pt idx="2174">
                  <c:v>4580.7330000000002</c:v>
                </c:pt>
                <c:pt idx="2175">
                  <c:v>5182.84</c:v>
                </c:pt>
                <c:pt idx="2176">
                  <c:v>4025.4569999999999</c:v>
                </c:pt>
                <c:pt idx="2177">
                  <c:v>4973.3530000000001</c:v>
                </c:pt>
                <c:pt idx="2178">
                  <c:v>3294.1350000000002</c:v>
                </c:pt>
                <c:pt idx="2179">
                  <c:v>3207.9229999999998</c:v>
                </c:pt>
                <c:pt idx="2180">
                  <c:v>3015.962</c:v>
                </c:pt>
                <c:pt idx="2181">
                  <c:v>3732.413</c:v>
                </c:pt>
                <c:pt idx="2182">
                  <c:v>6998.134</c:v>
                </c:pt>
                <c:pt idx="2183">
                  <c:v>3285.4209999999998</c:v>
                </c:pt>
                <c:pt idx="2184">
                  <c:v>4660.0060000000003</c:v>
                </c:pt>
                <c:pt idx="2185">
                  <c:v>3029.5309999999999</c:v>
                </c:pt>
                <c:pt idx="2186">
                  <c:v>5150.183</c:v>
                </c:pt>
                <c:pt idx="2187">
                  <c:v>1654.172</c:v>
                </c:pt>
                <c:pt idx="2188">
                  <c:v>2003.76</c:v>
                </c:pt>
                <c:pt idx="2189">
                  <c:v>2423.614</c:v>
                </c:pt>
                <c:pt idx="2190">
                  <c:v>3564.04</c:v>
                </c:pt>
              </c:numCache>
            </c:numRef>
          </c:yVal>
          <c:smooth val="1"/>
          <c:extLst>
            <c:ext xmlns:c16="http://schemas.microsoft.com/office/drawing/2014/chart" uri="{C3380CC4-5D6E-409C-BE32-E72D297353CC}">
              <c16:uniqueId val="{00000001-7BBB-4B39-957E-F076CE3B7D09}"/>
            </c:ext>
          </c:extLst>
        </c:ser>
        <c:dLbls>
          <c:showLegendKey val="0"/>
          <c:showVal val="0"/>
          <c:showCatName val="0"/>
          <c:showSerName val="0"/>
          <c:showPercent val="0"/>
          <c:showBubbleSize val="0"/>
        </c:dLbls>
        <c:axId val="1473690288"/>
        <c:axId val="1473691248"/>
      </c:scatterChart>
      <c:valAx>
        <c:axId val="14736902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BR"/>
                  <a:t>Collection Stop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73691248"/>
        <c:crosses val="autoZero"/>
        <c:crossBetween val="midCat"/>
      </c:valAx>
      <c:valAx>
        <c:axId val="1473691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BR"/>
                  <a:t>Activity concentration µBq/m3</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736902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Comparison</a:t>
            </a:r>
            <a:r>
              <a:rPr lang="pt-BR" baseline="0"/>
              <a:t> Be-7 History ECP24 and ARP01</a:t>
            </a:r>
            <a:endParaRPr lang="pt-B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scatterChart>
        <c:scatterStyle val="smoothMarker"/>
        <c:varyColors val="0"/>
        <c:ser>
          <c:idx val="0"/>
          <c:order val="0"/>
          <c:tx>
            <c:v>ECP24</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'Comp ECP24 PAP50'!$A$3:$A$2193</c:f>
              <c:numCache>
                <c:formatCode>m/d/yyyy</c:formatCode>
                <c:ptCount val="21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42753</c:v>
                </c:pt>
                <c:pt idx="18">
                  <c:v>42754</c:v>
                </c:pt>
                <c:pt idx="19">
                  <c:v>42755</c:v>
                </c:pt>
                <c:pt idx="20">
                  <c:v>42756</c:v>
                </c:pt>
                <c:pt idx="21">
                  <c:v>42757</c:v>
                </c:pt>
                <c:pt idx="22">
                  <c:v>42758</c:v>
                </c:pt>
                <c:pt idx="23">
                  <c:v>42759</c:v>
                </c:pt>
                <c:pt idx="24">
                  <c:v>42760</c:v>
                </c:pt>
                <c:pt idx="25">
                  <c:v>42761</c:v>
                </c:pt>
                <c:pt idx="26">
                  <c:v>42762</c:v>
                </c:pt>
                <c:pt idx="27">
                  <c:v>42763</c:v>
                </c:pt>
                <c:pt idx="28">
                  <c:v>42764</c:v>
                </c:pt>
                <c:pt idx="29">
                  <c:v>42765</c:v>
                </c:pt>
                <c:pt idx="30">
                  <c:v>42766</c:v>
                </c:pt>
                <c:pt idx="31">
                  <c:v>42767</c:v>
                </c:pt>
                <c:pt idx="32">
                  <c:v>42768</c:v>
                </c:pt>
                <c:pt idx="33">
                  <c:v>42769</c:v>
                </c:pt>
                <c:pt idx="34">
                  <c:v>42770</c:v>
                </c:pt>
                <c:pt idx="35">
                  <c:v>42771</c:v>
                </c:pt>
                <c:pt idx="36">
                  <c:v>42772</c:v>
                </c:pt>
                <c:pt idx="37">
                  <c:v>42773</c:v>
                </c:pt>
                <c:pt idx="38">
                  <c:v>42774</c:v>
                </c:pt>
                <c:pt idx="39">
                  <c:v>42775</c:v>
                </c:pt>
                <c:pt idx="40">
                  <c:v>42776</c:v>
                </c:pt>
                <c:pt idx="41">
                  <c:v>42777</c:v>
                </c:pt>
                <c:pt idx="42">
                  <c:v>42778</c:v>
                </c:pt>
                <c:pt idx="43">
                  <c:v>42779</c:v>
                </c:pt>
                <c:pt idx="44">
                  <c:v>42780</c:v>
                </c:pt>
                <c:pt idx="45">
                  <c:v>42781</c:v>
                </c:pt>
                <c:pt idx="46">
                  <c:v>42782</c:v>
                </c:pt>
                <c:pt idx="47">
                  <c:v>42783</c:v>
                </c:pt>
                <c:pt idx="48">
                  <c:v>42784</c:v>
                </c:pt>
                <c:pt idx="49">
                  <c:v>42785</c:v>
                </c:pt>
                <c:pt idx="50">
                  <c:v>42786</c:v>
                </c:pt>
                <c:pt idx="51">
                  <c:v>42787</c:v>
                </c:pt>
                <c:pt idx="52">
                  <c:v>42788</c:v>
                </c:pt>
                <c:pt idx="53">
                  <c:v>42789</c:v>
                </c:pt>
                <c:pt idx="54">
                  <c:v>42790</c:v>
                </c:pt>
                <c:pt idx="55">
                  <c:v>42791</c:v>
                </c:pt>
                <c:pt idx="56">
                  <c:v>42792</c:v>
                </c:pt>
                <c:pt idx="57">
                  <c:v>42793</c:v>
                </c:pt>
                <c:pt idx="58">
                  <c:v>42794</c:v>
                </c:pt>
                <c:pt idx="59">
                  <c:v>42795</c:v>
                </c:pt>
                <c:pt idx="60">
                  <c:v>42796</c:v>
                </c:pt>
                <c:pt idx="61">
                  <c:v>42797</c:v>
                </c:pt>
                <c:pt idx="62">
                  <c:v>42798</c:v>
                </c:pt>
                <c:pt idx="63">
                  <c:v>42799</c:v>
                </c:pt>
                <c:pt idx="64">
                  <c:v>42800</c:v>
                </c:pt>
                <c:pt idx="65">
                  <c:v>42801</c:v>
                </c:pt>
                <c:pt idx="66">
                  <c:v>42802</c:v>
                </c:pt>
                <c:pt idx="67">
                  <c:v>42803</c:v>
                </c:pt>
                <c:pt idx="68">
                  <c:v>42804</c:v>
                </c:pt>
                <c:pt idx="69">
                  <c:v>42805</c:v>
                </c:pt>
                <c:pt idx="70">
                  <c:v>42806</c:v>
                </c:pt>
                <c:pt idx="71">
                  <c:v>42807</c:v>
                </c:pt>
                <c:pt idx="72">
                  <c:v>42808</c:v>
                </c:pt>
                <c:pt idx="73">
                  <c:v>42809</c:v>
                </c:pt>
                <c:pt idx="74">
                  <c:v>42810</c:v>
                </c:pt>
                <c:pt idx="75">
                  <c:v>42811</c:v>
                </c:pt>
                <c:pt idx="76">
                  <c:v>42812</c:v>
                </c:pt>
                <c:pt idx="77">
                  <c:v>42813</c:v>
                </c:pt>
                <c:pt idx="78">
                  <c:v>42814</c:v>
                </c:pt>
                <c:pt idx="79">
                  <c:v>42815</c:v>
                </c:pt>
                <c:pt idx="80">
                  <c:v>42816</c:v>
                </c:pt>
                <c:pt idx="81">
                  <c:v>42817</c:v>
                </c:pt>
                <c:pt idx="82">
                  <c:v>42818</c:v>
                </c:pt>
                <c:pt idx="83">
                  <c:v>42819</c:v>
                </c:pt>
                <c:pt idx="84">
                  <c:v>42820</c:v>
                </c:pt>
                <c:pt idx="85">
                  <c:v>42821</c:v>
                </c:pt>
                <c:pt idx="86">
                  <c:v>42822</c:v>
                </c:pt>
                <c:pt idx="87">
                  <c:v>42823</c:v>
                </c:pt>
                <c:pt idx="88">
                  <c:v>42824</c:v>
                </c:pt>
                <c:pt idx="89">
                  <c:v>42825</c:v>
                </c:pt>
                <c:pt idx="90">
                  <c:v>42826</c:v>
                </c:pt>
                <c:pt idx="91">
                  <c:v>42827</c:v>
                </c:pt>
                <c:pt idx="92">
                  <c:v>42828</c:v>
                </c:pt>
                <c:pt idx="93">
                  <c:v>42829</c:v>
                </c:pt>
                <c:pt idx="94">
                  <c:v>42830</c:v>
                </c:pt>
                <c:pt idx="95">
                  <c:v>42831</c:v>
                </c:pt>
                <c:pt idx="96">
                  <c:v>42832</c:v>
                </c:pt>
                <c:pt idx="97">
                  <c:v>42833</c:v>
                </c:pt>
                <c:pt idx="98">
                  <c:v>42834</c:v>
                </c:pt>
                <c:pt idx="99">
                  <c:v>42835</c:v>
                </c:pt>
                <c:pt idx="100">
                  <c:v>42836</c:v>
                </c:pt>
                <c:pt idx="101">
                  <c:v>42837</c:v>
                </c:pt>
                <c:pt idx="102">
                  <c:v>42838</c:v>
                </c:pt>
                <c:pt idx="103">
                  <c:v>42839</c:v>
                </c:pt>
                <c:pt idx="104">
                  <c:v>42840</c:v>
                </c:pt>
                <c:pt idx="105">
                  <c:v>42841</c:v>
                </c:pt>
                <c:pt idx="106">
                  <c:v>42842</c:v>
                </c:pt>
                <c:pt idx="107">
                  <c:v>42843</c:v>
                </c:pt>
                <c:pt idx="108">
                  <c:v>42844</c:v>
                </c:pt>
                <c:pt idx="109">
                  <c:v>42845</c:v>
                </c:pt>
                <c:pt idx="110">
                  <c:v>42846</c:v>
                </c:pt>
                <c:pt idx="111">
                  <c:v>42847</c:v>
                </c:pt>
                <c:pt idx="112">
                  <c:v>42848</c:v>
                </c:pt>
                <c:pt idx="113">
                  <c:v>42849</c:v>
                </c:pt>
                <c:pt idx="114">
                  <c:v>42850</c:v>
                </c:pt>
                <c:pt idx="115">
                  <c:v>42851</c:v>
                </c:pt>
                <c:pt idx="116">
                  <c:v>42852</c:v>
                </c:pt>
                <c:pt idx="117">
                  <c:v>42853</c:v>
                </c:pt>
                <c:pt idx="118">
                  <c:v>42854</c:v>
                </c:pt>
                <c:pt idx="119">
                  <c:v>42855</c:v>
                </c:pt>
                <c:pt idx="120">
                  <c:v>42856</c:v>
                </c:pt>
                <c:pt idx="121">
                  <c:v>42857</c:v>
                </c:pt>
                <c:pt idx="122">
                  <c:v>42858</c:v>
                </c:pt>
                <c:pt idx="123">
                  <c:v>42859</c:v>
                </c:pt>
                <c:pt idx="124">
                  <c:v>42860</c:v>
                </c:pt>
                <c:pt idx="125">
                  <c:v>42861</c:v>
                </c:pt>
                <c:pt idx="126">
                  <c:v>42862</c:v>
                </c:pt>
                <c:pt idx="127">
                  <c:v>42863</c:v>
                </c:pt>
                <c:pt idx="128">
                  <c:v>42864</c:v>
                </c:pt>
                <c:pt idx="129">
                  <c:v>42865</c:v>
                </c:pt>
                <c:pt idx="130">
                  <c:v>42866</c:v>
                </c:pt>
                <c:pt idx="131">
                  <c:v>42867</c:v>
                </c:pt>
                <c:pt idx="132">
                  <c:v>42868</c:v>
                </c:pt>
                <c:pt idx="133">
                  <c:v>42869</c:v>
                </c:pt>
                <c:pt idx="134">
                  <c:v>42870</c:v>
                </c:pt>
                <c:pt idx="135">
                  <c:v>42871</c:v>
                </c:pt>
                <c:pt idx="136">
                  <c:v>42872</c:v>
                </c:pt>
                <c:pt idx="137">
                  <c:v>42873</c:v>
                </c:pt>
                <c:pt idx="138">
                  <c:v>42874</c:v>
                </c:pt>
                <c:pt idx="139">
                  <c:v>42875</c:v>
                </c:pt>
                <c:pt idx="140">
                  <c:v>42876</c:v>
                </c:pt>
                <c:pt idx="141">
                  <c:v>42877</c:v>
                </c:pt>
                <c:pt idx="142">
                  <c:v>42878</c:v>
                </c:pt>
                <c:pt idx="143">
                  <c:v>42879</c:v>
                </c:pt>
                <c:pt idx="144">
                  <c:v>42880</c:v>
                </c:pt>
                <c:pt idx="145">
                  <c:v>42881</c:v>
                </c:pt>
                <c:pt idx="146">
                  <c:v>42882</c:v>
                </c:pt>
                <c:pt idx="147">
                  <c:v>42883</c:v>
                </c:pt>
                <c:pt idx="148">
                  <c:v>42884</c:v>
                </c:pt>
                <c:pt idx="149">
                  <c:v>42885</c:v>
                </c:pt>
                <c:pt idx="150">
                  <c:v>42886</c:v>
                </c:pt>
                <c:pt idx="151">
                  <c:v>42887</c:v>
                </c:pt>
                <c:pt idx="152">
                  <c:v>42888</c:v>
                </c:pt>
                <c:pt idx="153">
                  <c:v>42889</c:v>
                </c:pt>
                <c:pt idx="154">
                  <c:v>42890</c:v>
                </c:pt>
                <c:pt idx="155">
                  <c:v>42891</c:v>
                </c:pt>
                <c:pt idx="156">
                  <c:v>42892</c:v>
                </c:pt>
                <c:pt idx="157">
                  <c:v>42893</c:v>
                </c:pt>
                <c:pt idx="158">
                  <c:v>42894</c:v>
                </c:pt>
                <c:pt idx="159">
                  <c:v>42895</c:v>
                </c:pt>
                <c:pt idx="160">
                  <c:v>42896</c:v>
                </c:pt>
                <c:pt idx="161">
                  <c:v>42897</c:v>
                </c:pt>
                <c:pt idx="162">
                  <c:v>42898</c:v>
                </c:pt>
                <c:pt idx="163">
                  <c:v>42899</c:v>
                </c:pt>
                <c:pt idx="164">
                  <c:v>42900</c:v>
                </c:pt>
                <c:pt idx="165">
                  <c:v>42901</c:v>
                </c:pt>
                <c:pt idx="166">
                  <c:v>42902</c:v>
                </c:pt>
                <c:pt idx="167">
                  <c:v>42903</c:v>
                </c:pt>
                <c:pt idx="168">
                  <c:v>42904</c:v>
                </c:pt>
                <c:pt idx="169">
                  <c:v>42905</c:v>
                </c:pt>
                <c:pt idx="170">
                  <c:v>42906</c:v>
                </c:pt>
                <c:pt idx="171">
                  <c:v>42907</c:v>
                </c:pt>
                <c:pt idx="172">
                  <c:v>42908</c:v>
                </c:pt>
                <c:pt idx="173">
                  <c:v>42909</c:v>
                </c:pt>
                <c:pt idx="174">
                  <c:v>42910</c:v>
                </c:pt>
                <c:pt idx="175">
                  <c:v>42911</c:v>
                </c:pt>
                <c:pt idx="176">
                  <c:v>42912</c:v>
                </c:pt>
                <c:pt idx="177">
                  <c:v>42913</c:v>
                </c:pt>
                <c:pt idx="178">
                  <c:v>42914</c:v>
                </c:pt>
                <c:pt idx="179">
                  <c:v>42915</c:v>
                </c:pt>
                <c:pt idx="180">
                  <c:v>42916</c:v>
                </c:pt>
                <c:pt idx="181">
                  <c:v>42917</c:v>
                </c:pt>
                <c:pt idx="182">
                  <c:v>42918</c:v>
                </c:pt>
                <c:pt idx="183">
                  <c:v>42919</c:v>
                </c:pt>
                <c:pt idx="184">
                  <c:v>42920</c:v>
                </c:pt>
                <c:pt idx="185">
                  <c:v>42921</c:v>
                </c:pt>
                <c:pt idx="186">
                  <c:v>42922</c:v>
                </c:pt>
                <c:pt idx="187">
                  <c:v>42923</c:v>
                </c:pt>
                <c:pt idx="188">
                  <c:v>42924</c:v>
                </c:pt>
                <c:pt idx="189">
                  <c:v>42925</c:v>
                </c:pt>
                <c:pt idx="190">
                  <c:v>42926</c:v>
                </c:pt>
                <c:pt idx="191">
                  <c:v>42927</c:v>
                </c:pt>
                <c:pt idx="192">
                  <c:v>42928</c:v>
                </c:pt>
                <c:pt idx="193">
                  <c:v>42929</c:v>
                </c:pt>
                <c:pt idx="194">
                  <c:v>42930</c:v>
                </c:pt>
                <c:pt idx="195">
                  <c:v>42931</c:v>
                </c:pt>
                <c:pt idx="196">
                  <c:v>42932</c:v>
                </c:pt>
                <c:pt idx="197">
                  <c:v>42933</c:v>
                </c:pt>
                <c:pt idx="198">
                  <c:v>42934</c:v>
                </c:pt>
                <c:pt idx="199">
                  <c:v>42935</c:v>
                </c:pt>
                <c:pt idx="200">
                  <c:v>42936</c:v>
                </c:pt>
                <c:pt idx="201">
                  <c:v>42937</c:v>
                </c:pt>
                <c:pt idx="202">
                  <c:v>42938</c:v>
                </c:pt>
                <c:pt idx="203">
                  <c:v>42939</c:v>
                </c:pt>
                <c:pt idx="204">
                  <c:v>42940</c:v>
                </c:pt>
                <c:pt idx="205">
                  <c:v>42941</c:v>
                </c:pt>
                <c:pt idx="206">
                  <c:v>42942</c:v>
                </c:pt>
                <c:pt idx="207">
                  <c:v>42943</c:v>
                </c:pt>
                <c:pt idx="208">
                  <c:v>42944</c:v>
                </c:pt>
                <c:pt idx="209">
                  <c:v>42945</c:v>
                </c:pt>
                <c:pt idx="210">
                  <c:v>42946</c:v>
                </c:pt>
                <c:pt idx="211">
                  <c:v>42947</c:v>
                </c:pt>
                <c:pt idx="212">
                  <c:v>42948</c:v>
                </c:pt>
                <c:pt idx="213">
                  <c:v>42949</c:v>
                </c:pt>
                <c:pt idx="214">
                  <c:v>42950</c:v>
                </c:pt>
                <c:pt idx="215">
                  <c:v>42951</c:v>
                </c:pt>
                <c:pt idx="216">
                  <c:v>42952</c:v>
                </c:pt>
                <c:pt idx="217">
                  <c:v>42953</c:v>
                </c:pt>
                <c:pt idx="218">
                  <c:v>42954</c:v>
                </c:pt>
                <c:pt idx="219">
                  <c:v>42955</c:v>
                </c:pt>
                <c:pt idx="220">
                  <c:v>42956</c:v>
                </c:pt>
                <c:pt idx="221">
                  <c:v>42957</c:v>
                </c:pt>
                <c:pt idx="222">
                  <c:v>42958</c:v>
                </c:pt>
                <c:pt idx="223">
                  <c:v>42959</c:v>
                </c:pt>
                <c:pt idx="224">
                  <c:v>42960</c:v>
                </c:pt>
                <c:pt idx="225">
                  <c:v>42961</c:v>
                </c:pt>
                <c:pt idx="226">
                  <c:v>42962</c:v>
                </c:pt>
                <c:pt idx="227">
                  <c:v>42963</c:v>
                </c:pt>
                <c:pt idx="228">
                  <c:v>42964</c:v>
                </c:pt>
                <c:pt idx="229">
                  <c:v>42965</c:v>
                </c:pt>
                <c:pt idx="230">
                  <c:v>42966</c:v>
                </c:pt>
                <c:pt idx="231">
                  <c:v>42967</c:v>
                </c:pt>
                <c:pt idx="232">
                  <c:v>42968</c:v>
                </c:pt>
                <c:pt idx="233">
                  <c:v>42969</c:v>
                </c:pt>
                <c:pt idx="234">
                  <c:v>42970</c:v>
                </c:pt>
                <c:pt idx="235">
                  <c:v>42971</c:v>
                </c:pt>
                <c:pt idx="236">
                  <c:v>42972</c:v>
                </c:pt>
                <c:pt idx="237">
                  <c:v>42973</c:v>
                </c:pt>
                <c:pt idx="238">
                  <c:v>42974</c:v>
                </c:pt>
                <c:pt idx="239">
                  <c:v>42975</c:v>
                </c:pt>
                <c:pt idx="240">
                  <c:v>42976</c:v>
                </c:pt>
                <c:pt idx="241">
                  <c:v>42977</c:v>
                </c:pt>
                <c:pt idx="242">
                  <c:v>42978</c:v>
                </c:pt>
                <c:pt idx="243">
                  <c:v>42979</c:v>
                </c:pt>
                <c:pt idx="244">
                  <c:v>42980</c:v>
                </c:pt>
                <c:pt idx="245">
                  <c:v>42981</c:v>
                </c:pt>
                <c:pt idx="246">
                  <c:v>42982</c:v>
                </c:pt>
                <c:pt idx="247">
                  <c:v>42983</c:v>
                </c:pt>
                <c:pt idx="248">
                  <c:v>42984</c:v>
                </c:pt>
                <c:pt idx="249">
                  <c:v>42985</c:v>
                </c:pt>
                <c:pt idx="250">
                  <c:v>42986</c:v>
                </c:pt>
                <c:pt idx="251">
                  <c:v>42987</c:v>
                </c:pt>
                <c:pt idx="252">
                  <c:v>42988</c:v>
                </c:pt>
                <c:pt idx="253">
                  <c:v>42989</c:v>
                </c:pt>
                <c:pt idx="254">
                  <c:v>42990</c:v>
                </c:pt>
                <c:pt idx="255">
                  <c:v>42991</c:v>
                </c:pt>
                <c:pt idx="256">
                  <c:v>42992</c:v>
                </c:pt>
                <c:pt idx="257">
                  <c:v>42993</c:v>
                </c:pt>
                <c:pt idx="258">
                  <c:v>42994</c:v>
                </c:pt>
                <c:pt idx="259">
                  <c:v>42995</c:v>
                </c:pt>
                <c:pt idx="260">
                  <c:v>42996</c:v>
                </c:pt>
                <c:pt idx="261">
                  <c:v>42997</c:v>
                </c:pt>
                <c:pt idx="262">
                  <c:v>42998</c:v>
                </c:pt>
                <c:pt idx="263">
                  <c:v>42999</c:v>
                </c:pt>
                <c:pt idx="264">
                  <c:v>43000</c:v>
                </c:pt>
                <c:pt idx="265">
                  <c:v>43001</c:v>
                </c:pt>
                <c:pt idx="266">
                  <c:v>43002</c:v>
                </c:pt>
                <c:pt idx="267">
                  <c:v>43003</c:v>
                </c:pt>
                <c:pt idx="268">
                  <c:v>43004</c:v>
                </c:pt>
                <c:pt idx="269">
                  <c:v>43005</c:v>
                </c:pt>
                <c:pt idx="270">
                  <c:v>43006</c:v>
                </c:pt>
                <c:pt idx="271">
                  <c:v>43007</c:v>
                </c:pt>
                <c:pt idx="272">
                  <c:v>43008</c:v>
                </c:pt>
                <c:pt idx="273">
                  <c:v>43009</c:v>
                </c:pt>
                <c:pt idx="274">
                  <c:v>43010</c:v>
                </c:pt>
                <c:pt idx="275">
                  <c:v>43011</c:v>
                </c:pt>
                <c:pt idx="276">
                  <c:v>43012</c:v>
                </c:pt>
                <c:pt idx="277">
                  <c:v>43013</c:v>
                </c:pt>
                <c:pt idx="278">
                  <c:v>43014</c:v>
                </c:pt>
                <c:pt idx="279">
                  <c:v>43015</c:v>
                </c:pt>
                <c:pt idx="280">
                  <c:v>43016</c:v>
                </c:pt>
                <c:pt idx="281">
                  <c:v>43017</c:v>
                </c:pt>
                <c:pt idx="282">
                  <c:v>43018</c:v>
                </c:pt>
                <c:pt idx="283">
                  <c:v>43019</c:v>
                </c:pt>
                <c:pt idx="284">
                  <c:v>43020</c:v>
                </c:pt>
                <c:pt idx="285">
                  <c:v>43021</c:v>
                </c:pt>
                <c:pt idx="286">
                  <c:v>43022</c:v>
                </c:pt>
                <c:pt idx="287">
                  <c:v>43023</c:v>
                </c:pt>
                <c:pt idx="288">
                  <c:v>43024</c:v>
                </c:pt>
                <c:pt idx="289">
                  <c:v>43025</c:v>
                </c:pt>
                <c:pt idx="290">
                  <c:v>43026</c:v>
                </c:pt>
                <c:pt idx="291">
                  <c:v>43027</c:v>
                </c:pt>
                <c:pt idx="292">
                  <c:v>43028</c:v>
                </c:pt>
                <c:pt idx="293">
                  <c:v>43029</c:v>
                </c:pt>
                <c:pt idx="294">
                  <c:v>43030</c:v>
                </c:pt>
                <c:pt idx="295">
                  <c:v>43031</c:v>
                </c:pt>
                <c:pt idx="296">
                  <c:v>43032</c:v>
                </c:pt>
                <c:pt idx="297">
                  <c:v>43033</c:v>
                </c:pt>
                <c:pt idx="298">
                  <c:v>43034</c:v>
                </c:pt>
                <c:pt idx="299">
                  <c:v>43035</c:v>
                </c:pt>
                <c:pt idx="300">
                  <c:v>43036</c:v>
                </c:pt>
                <c:pt idx="301">
                  <c:v>43037</c:v>
                </c:pt>
                <c:pt idx="302">
                  <c:v>43038</c:v>
                </c:pt>
                <c:pt idx="303">
                  <c:v>43039</c:v>
                </c:pt>
                <c:pt idx="304">
                  <c:v>43040</c:v>
                </c:pt>
                <c:pt idx="305">
                  <c:v>43041</c:v>
                </c:pt>
                <c:pt idx="306">
                  <c:v>43042</c:v>
                </c:pt>
                <c:pt idx="307">
                  <c:v>43043</c:v>
                </c:pt>
                <c:pt idx="308">
                  <c:v>43044</c:v>
                </c:pt>
                <c:pt idx="309">
                  <c:v>43045</c:v>
                </c:pt>
                <c:pt idx="310">
                  <c:v>43046</c:v>
                </c:pt>
                <c:pt idx="311">
                  <c:v>43047</c:v>
                </c:pt>
                <c:pt idx="312">
                  <c:v>43048</c:v>
                </c:pt>
                <c:pt idx="313">
                  <c:v>43049</c:v>
                </c:pt>
                <c:pt idx="314">
                  <c:v>43050</c:v>
                </c:pt>
                <c:pt idx="315">
                  <c:v>43051</c:v>
                </c:pt>
                <c:pt idx="316">
                  <c:v>43052</c:v>
                </c:pt>
                <c:pt idx="317">
                  <c:v>43053</c:v>
                </c:pt>
                <c:pt idx="318">
                  <c:v>43054</c:v>
                </c:pt>
                <c:pt idx="319">
                  <c:v>43055</c:v>
                </c:pt>
                <c:pt idx="320">
                  <c:v>43056</c:v>
                </c:pt>
                <c:pt idx="321">
                  <c:v>43057</c:v>
                </c:pt>
                <c:pt idx="322">
                  <c:v>43058</c:v>
                </c:pt>
                <c:pt idx="323">
                  <c:v>43059</c:v>
                </c:pt>
                <c:pt idx="324">
                  <c:v>43060</c:v>
                </c:pt>
                <c:pt idx="325">
                  <c:v>43061</c:v>
                </c:pt>
                <c:pt idx="326">
                  <c:v>43062</c:v>
                </c:pt>
                <c:pt idx="327">
                  <c:v>43063</c:v>
                </c:pt>
                <c:pt idx="328">
                  <c:v>43064</c:v>
                </c:pt>
                <c:pt idx="329">
                  <c:v>43065</c:v>
                </c:pt>
                <c:pt idx="330">
                  <c:v>43066</c:v>
                </c:pt>
                <c:pt idx="331">
                  <c:v>43067</c:v>
                </c:pt>
                <c:pt idx="332">
                  <c:v>43068</c:v>
                </c:pt>
                <c:pt idx="333">
                  <c:v>43069</c:v>
                </c:pt>
                <c:pt idx="334">
                  <c:v>43070</c:v>
                </c:pt>
                <c:pt idx="335">
                  <c:v>43071</c:v>
                </c:pt>
                <c:pt idx="336">
                  <c:v>43072</c:v>
                </c:pt>
                <c:pt idx="337">
                  <c:v>43073</c:v>
                </c:pt>
                <c:pt idx="338">
                  <c:v>43074</c:v>
                </c:pt>
                <c:pt idx="339">
                  <c:v>43075</c:v>
                </c:pt>
                <c:pt idx="340">
                  <c:v>43076</c:v>
                </c:pt>
                <c:pt idx="341">
                  <c:v>43077</c:v>
                </c:pt>
                <c:pt idx="342">
                  <c:v>43078</c:v>
                </c:pt>
                <c:pt idx="343">
                  <c:v>43079</c:v>
                </c:pt>
                <c:pt idx="344">
                  <c:v>43080</c:v>
                </c:pt>
                <c:pt idx="345">
                  <c:v>43081</c:v>
                </c:pt>
                <c:pt idx="346">
                  <c:v>43082</c:v>
                </c:pt>
                <c:pt idx="347">
                  <c:v>43083</c:v>
                </c:pt>
                <c:pt idx="348">
                  <c:v>43084</c:v>
                </c:pt>
                <c:pt idx="349">
                  <c:v>43085</c:v>
                </c:pt>
                <c:pt idx="350">
                  <c:v>43086</c:v>
                </c:pt>
                <c:pt idx="351">
                  <c:v>43087</c:v>
                </c:pt>
                <c:pt idx="352">
                  <c:v>43088</c:v>
                </c:pt>
                <c:pt idx="353">
                  <c:v>43089</c:v>
                </c:pt>
                <c:pt idx="354">
                  <c:v>43090</c:v>
                </c:pt>
                <c:pt idx="355">
                  <c:v>43091</c:v>
                </c:pt>
                <c:pt idx="356">
                  <c:v>43092</c:v>
                </c:pt>
                <c:pt idx="357">
                  <c:v>43093</c:v>
                </c:pt>
                <c:pt idx="358">
                  <c:v>43094</c:v>
                </c:pt>
                <c:pt idx="359">
                  <c:v>43095</c:v>
                </c:pt>
                <c:pt idx="360">
                  <c:v>43096</c:v>
                </c:pt>
                <c:pt idx="361">
                  <c:v>43097</c:v>
                </c:pt>
                <c:pt idx="362">
                  <c:v>43098</c:v>
                </c:pt>
                <c:pt idx="363">
                  <c:v>43099</c:v>
                </c:pt>
                <c:pt idx="364">
                  <c:v>43100</c:v>
                </c:pt>
                <c:pt idx="365">
                  <c:v>43101</c:v>
                </c:pt>
                <c:pt idx="366">
                  <c:v>43102</c:v>
                </c:pt>
                <c:pt idx="367">
                  <c:v>43103</c:v>
                </c:pt>
                <c:pt idx="368">
                  <c:v>43104</c:v>
                </c:pt>
                <c:pt idx="369">
                  <c:v>43105</c:v>
                </c:pt>
                <c:pt idx="370">
                  <c:v>43106</c:v>
                </c:pt>
                <c:pt idx="371">
                  <c:v>43107</c:v>
                </c:pt>
                <c:pt idx="372">
                  <c:v>43108</c:v>
                </c:pt>
                <c:pt idx="373">
                  <c:v>43109</c:v>
                </c:pt>
                <c:pt idx="374">
                  <c:v>43110</c:v>
                </c:pt>
                <c:pt idx="375">
                  <c:v>43111</c:v>
                </c:pt>
                <c:pt idx="376">
                  <c:v>43112</c:v>
                </c:pt>
                <c:pt idx="377">
                  <c:v>43113</c:v>
                </c:pt>
                <c:pt idx="378">
                  <c:v>43114</c:v>
                </c:pt>
                <c:pt idx="379">
                  <c:v>43115</c:v>
                </c:pt>
                <c:pt idx="380">
                  <c:v>43116</c:v>
                </c:pt>
                <c:pt idx="381">
                  <c:v>43117</c:v>
                </c:pt>
                <c:pt idx="382">
                  <c:v>43118</c:v>
                </c:pt>
                <c:pt idx="383">
                  <c:v>43119</c:v>
                </c:pt>
                <c:pt idx="384">
                  <c:v>43120</c:v>
                </c:pt>
                <c:pt idx="385">
                  <c:v>43121</c:v>
                </c:pt>
                <c:pt idx="386">
                  <c:v>43122</c:v>
                </c:pt>
                <c:pt idx="387">
                  <c:v>43123</c:v>
                </c:pt>
                <c:pt idx="388">
                  <c:v>43124</c:v>
                </c:pt>
                <c:pt idx="389">
                  <c:v>43125</c:v>
                </c:pt>
                <c:pt idx="390">
                  <c:v>43126</c:v>
                </c:pt>
                <c:pt idx="391">
                  <c:v>43127</c:v>
                </c:pt>
                <c:pt idx="392">
                  <c:v>43128</c:v>
                </c:pt>
                <c:pt idx="393">
                  <c:v>43129</c:v>
                </c:pt>
                <c:pt idx="394">
                  <c:v>43130</c:v>
                </c:pt>
                <c:pt idx="395">
                  <c:v>43131</c:v>
                </c:pt>
                <c:pt idx="396">
                  <c:v>43132</c:v>
                </c:pt>
                <c:pt idx="397">
                  <c:v>43133</c:v>
                </c:pt>
                <c:pt idx="398">
                  <c:v>43134</c:v>
                </c:pt>
                <c:pt idx="399">
                  <c:v>43135</c:v>
                </c:pt>
                <c:pt idx="400">
                  <c:v>43136</c:v>
                </c:pt>
                <c:pt idx="401">
                  <c:v>43137</c:v>
                </c:pt>
                <c:pt idx="402">
                  <c:v>43138</c:v>
                </c:pt>
                <c:pt idx="403">
                  <c:v>43139</c:v>
                </c:pt>
                <c:pt idx="404">
                  <c:v>43140</c:v>
                </c:pt>
                <c:pt idx="405">
                  <c:v>43141</c:v>
                </c:pt>
                <c:pt idx="406">
                  <c:v>43142</c:v>
                </c:pt>
                <c:pt idx="407">
                  <c:v>43143</c:v>
                </c:pt>
                <c:pt idx="408">
                  <c:v>43144</c:v>
                </c:pt>
                <c:pt idx="409">
                  <c:v>43145</c:v>
                </c:pt>
                <c:pt idx="410">
                  <c:v>43146</c:v>
                </c:pt>
                <c:pt idx="411">
                  <c:v>43147</c:v>
                </c:pt>
                <c:pt idx="412">
                  <c:v>43148</c:v>
                </c:pt>
                <c:pt idx="413">
                  <c:v>43149</c:v>
                </c:pt>
                <c:pt idx="414">
                  <c:v>43150</c:v>
                </c:pt>
                <c:pt idx="415">
                  <c:v>43151</c:v>
                </c:pt>
                <c:pt idx="416">
                  <c:v>43152</c:v>
                </c:pt>
                <c:pt idx="417">
                  <c:v>43153</c:v>
                </c:pt>
                <c:pt idx="418">
                  <c:v>43154</c:v>
                </c:pt>
                <c:pt idx="419">
                  <c:v>43155</c:v>
                </c:pt>
                <c:pt idx="420">
                  <c:v>43156</c:v>
                </c:pt>
                <c:pt idx="421">
                  <c:v>43157</c:v>
                </c:pt>
                <c:pt idx="422">
                  <c:v>43158</c:v>
                </c:pt>
                <c:pt idx="423">
                  <c:v>43159</c:v>
                </c:pt>
                <c:pt idx="424">
                  <c:v>43160</c:v>
                </c:pt>
                <c:pt idx="425">
                  <c:v>43161</c:v>
                </c:pt>
                <c:pt idx="426">
                  <c:v>43162</c:v>
                </c:pt>
                <c:pt idx="427">
                  <c:v>43163</c:v>
                </c:pt>
                <c:pt idx="428">
                  <c:v>43164</c:v>
                </c:pt>
                <c:pt idx="429">
                  <c:v>43165</c:v>
                </c:pt>
                <c:pt idx="430">
                  <c:v>43166</c:v>
                </c:pt>
                <c:pt idx="431">
                  <c:v>43167</c:v>
                </c:pt>
                <c:pt idx="432">
                  <c:v>43168</c:v>
                </c:pt>
                <c:pt idx="433">
                  <c:v>43169</c:v>
                </c:pt>
                <c:pt idx="434">
                  <c:v>43170</c:v>
                </c:pt>
                <c:pt idx="435">
                  <c:v>43171</c:v>
                </c:pt>
                <c:pt idx="436">
                  <c:v>43172</c:v>
                </c:pt>
                <c:pt idx="437">
                  <c:v>43173</c:v>
                </c:pt>
                <c:pt idx="438">
                  <c:v>43174</c:v>
                </c:pt>
                <c:pt idx="439">
                  <c:v>43175</c:v>
                </c:pt>
                <c:pt idx="440">
                  <c:v>43176</c:v>
                </c:pt>
                <c:pt idx="441">
                  <c:v>43177</c:v>
                </c:pt>
                <c:pt idx="442">
                  <c:v>43178</c:v>
                </c:pt>
                <c:pt idx="443">
                  <c:v>43179</c:v>
                </c:pt>
                <c:pt idx="444">
                  <c:v>43180</c:v>
                </c:pt>
                <c:pt idx="445">
                  <c:v>43181</c:v>
                </c:pt>
                <c:pt idx="446">
                  <c:v>43182</c:v>
                </c:pt>
                <c:pt idx="447">
                  <c:v>43183</c:v>
                </c:pt>
                <c:pt idx="448">
                  <c:v>43184</c:v>
                </c:pt>
                <c:pt idx="449">
                  <c:v>43185</c:v>
                </c:pt>
                <c:pt idx="450">
                  <c:v>43186</c:v>
                </c:pt>
                <c:pt idx="451">
                  <c:v>43187</c:v>
                </c:pt>
                <c:pt idx="452">
                  <c:v>43188</c:v>
                </c:pt>
                <c:pt idx="453">
                  <c:v>43189</c:v>
                </c:pt>
                <c:pt idx="454">
                  <c:v>43190</c:v>
                </c:pt>
                <c:pt idx="455">
                  <c:v>43191</c:v>
                </c:pt>
                <c:pt idx="456">
                  <c:v>43192</c:v>
                </c:pt>
                <c:pt idx="457">
                  <c:v>43193</c:v>
                </c:pt>
                <c:pt idx="458">
                  <c:v>43194</c:v>
                </c:pt>
                <c:pt idx="459">
                  <c:v>43195</c:v>
                </c:pt>
                <c:pt idx="460">
                  <c:v>43196</c:v>
                </c:pt>
                <c:pt idx="461">
                  <c:v>43197</c:v>
                </c:pt>
                <c:pt idx="462">
                  <c:v>43198</c:v>
                </c:pt>
                <c:pt idx="463">
                  <c:v>43199</c:v>
                </c:pt>
                <c:pt idx="464">
                  <c:v>43200</c:v>
                </c:pt>
                <c:pt idx="465">
                  <c:v>43201</c:v>
                </c:pt>
                <c:pt idx="466">
                  <c:v>43202</c:v>
                </c:pt>
                <c:pt idx="467">
                  <c:v>43203</c:v>
                </c:pt>
                <c:pt idx="468">
                  <c:v>43204</c:v>
                </c:pt>
                <c:pt idx="469">
                  <c:v>43205</c:v>
                </c:pt>
                <c:pt idx="470">
                  <c:v>43206</c:v>
                </c:pt>
                <c:pt idx="471">
                  <c:v>43207</c:v>
                </c:pt>
                <c:pt idx="472">
                  <c:v>43208</c:v>
                </c:pt>
                <c:pt idx="473">
                  <c:v>43209</c:v>
                </c:pt>
                <c:pt idx="474">
                  <c:v>43210</c:v>
                </c:pt>
                <c:pt idx="475">
                  <c:v>43211</c:v>
                </c:pt>
                <c:pt idx="476">
                  <c:v>43212</c:v>
                </c:pt>
                <c:pt idx="477">
                  <c:v>43213</c:v>
                </c:pt>
                <c:pt idx="478">
                  <c:v>43214</c:v>
                </c:pt>
                <c:pt idx="479">
                  <c:v>43215</c:v>
                </c:pt>
                <c:pt idx="480">
                  <c:v>43216</c:v>
                </c:pt>
                <c:pt idx="481">
                  <c:v>43217</c:v>
                </c:pt>
                <c:pt idx="482">
                  <c:v>43218</c:v>
                </c:pt>
                <c:pt idx="483">
                  <c:v>43219</c:v>
                </c:pt>
                <c:pt idx="484">
                  <c:v>43220</c:v>
                </c:pt>
                <c:pt idx="485">
                  <c:v>43221</c:v>
                </c:pt>
                <c:pt idx="486">
                  <c:v>43222</c:v>
                </c:pt>
                <c:pt idx="487">
                  <c:v>43223</c:v>
                </c:pt>
                <c:pt idx="488">
                  <c:v>43224</c:v>
                </c:pt>
                <c:pt idx="489">
                  <c:v>43225</c:v>
                </c:pt>
                <c:pt idx="490">
                  <c:v>43226</c:v>
                </c:pt>
                <c:pt idx="491">
                  <c:v>43227</c:v>
                </c:pt>
                <c:pt idx="492">
                  <c:v>43228</c:v>
                </c:pt>
                <c:pt idx="493">
                  <c:v>43229</c:v>
                </c:pt>
                <c:pt idx="494">
                  <c:v>43230</c:v>
                </c:pt>
                <c:pt idx="495">
                  <c:v>43231</c:v>
                </c:pt>
                <c:pt idx="496">
                  <c:v>43232</c:v>
                </c:pt>
                <c:pt idx="497">
                  <c:v>43233</c:v>
                </c:pt>
                <c:pt idx="498">
                  <c:v>43234</c:v>
                </c:pt>
                <c:pt idx="499">
                  <c:v>43235</c:v>
                </c:pt>
                <c:pt idx="500">
                  <c:v>43236</c:v>
                </c:pt>
                <c:pt idx="501">
                  <c:v>43237</c:v>
                </c:pt>
                <c:pt idx="502">
                  <c:v>43238</c:v>
                </c:pt>
                <c:pt idx="503">
                  <c:v>43239</c:v>
                </c:pt>
                <c:pt idx="504">
                  <c:v>43240</c:v>
                </c:pt>
                <c:pt idx="505">
                  <c:v>43241</c:v>
                </c:pt>
                <c:pt idx="506">
                  <c:v>43242</c:v>
                </c:pt>
                <c:pt idx="507">
                  <c:v>43243</c:v>
                </c:pt>
                <c:pt idx="508">
                  <c:v>43244</c:v>
                </c:pt>
                <c:pt idx="509">
                  <c:v>43245</c:v>
                </c:pt>
                <c:pt idx="510">
                  <c:v>43246</c:v>
                </c:pt>
                <c:pt idx="511">
                  <c:v>43247</c:v>
                </c:pt>
                <c:pt idx="512">
                  <c:v>43248</c:v>
                </c:pt>
                <c:pt idx="513">
                  <c:v>43249</c:v>
                </c:pt>
                <c:pt idx="514">
                  <c:v>43250</c:v>
                </c:pt>
                <c:pt idx="515">
                  <c:v>43251</c:v>
                </c:pt>
                <c:pt idx="516">
                  <c:v>43252</c:v>
                </c:pt>
                <c:pt idx="517">
                  <c:v>43253</c:v>
                </c:pt>
                <c:pt idx="518">
                  <c:v>43254</c:v>
                </c:pt>
                <c:pt idx="519">
                  <c:v>43255</c:v>
                </c:pt>
                <c:pt idx="520">
                  <c:v>43256</c:v>
                </c:pt>
                <c:pt idx="521">
                  <c:v>43257</c:v>
                </c:pt>
                <c:pt idx="522">
                  <c:v>43258</c:v>
                </c:pt>
                <c:pt idx="523">
                  <c:v>43259</c:v>
                </c:pt>
                <c:pt idx="524">
                  <c:v>43260</c:v>
                </c:pt>
                <c:pt idx="525">
                  <c:v>43261</c:v>
                </c:pt>
                <c:pt idx="526">
                  <c:v>43262</c:v>
                </c:pt>
                <c:pt idx="527">
                  <c:v>43263</c:v>
                </c:pt>
                <c:pt idx="528">
                  <c:v>43264</c:v>
                </c:pt>
                <c:pt idx="529">
                  <c:v>43265</c:v>
                </c:pt>
                <c:pt idx="530">
                  <c:v>43266</c:v>
                </c:pt>
                <c:pt idx="531">
                  <c:v>43267</c:v>
                </c:pt>
                <c:pt idx="532">
                  <c:v>43268</c:v>
                </c:pt>
                <c:pt idx="533">
                  <c:v>43269</c:v>
                </c:pt>
                <c:pt idx="534">
                  <c:v>43270</c:v>
                </c:pt>
                <c:pt idx="535">
                  <c:v>43271</c:v>
                </c:pt>
                <c:pt idx="536">
                  <c:v>43272</c:v>
                </c:pt>
                <c:pt idx="537">
                  <c:v>43273</c:v>
                </c:pt>
                <c:pt idx="538">
                  <c:v>43274</c:v>
                </c:pt>
                <c:pt idx="539">
                  <c:v>43275</c:v>
                </c:pt>
                <c:pt idx="540">
                  <c:v>43276</c:v>
                </c:pt>
                <c:pt idx="541">
                  <c:v>43277</c:v>
                </c:pt>
                <c:pt idx="542">
                  <c:v>43278</c:v>
                </c:pt>
                <c:pt idx="543">
                  <c:v>43279</c:v>
                </c:pt>
                <c:pt idx="544">
                  <c:v>43280</c:v>
                </c:pt>
                <c:pt idx="545">
                  <c:v>43281</c:v>
                </c:pt>
                <c:pt idx="546">
                  <c:v>43282</c:v>
                </c:pt>
                <c:pt idx="547">
                  <c:v>43283</c:v>
                </c:pt>
                <c:pt idx="548">
                  <c:v>43284</c:v>
                </c:pt>
                <c:pt idx="549">
                  <c:v>43285</c:v>
                </c:pt>
                <c:pt idx="550">
                  <c:v>43286</c:v>
                </c:pt>
                <c:pt idx="551">
                  <c:v>43287</c:v>
                </c:pt>
                <c:pt idx="552">
                  <c:v>43288</c:v>
                </c:pt>
                <c:pt idx="553">
                  <c:v>43289</c:v>
                </c:pt>
                <c:pt idx="554">
                  <c:v>43290</c:v>
                </c:pt>
                <c:pt idx="555">
                  <c:v>43291</c:v>
                </c:pt>
                <c:pt idx="556">
                  <c:v>43292</c:v>
                </c:pt>
                <c:pt idx="557">
                  <c:v>43293</c:v>
                </c:pt>
                <c:pt idx="558">
                  <c:v>43294</c:v>
                </c:pt>
                <c:pt idx="559">
                  <c:v>43295</c:v>
                </c:pt>
                <c:pt idx="560">
                  <c:v>43296</c:v>
                </c:pt>
                <c:pt idx="561">
                  <c:v>43297</c:v>
                </c:pt>
                <c:pt idx="562">
                  <c:v>43298</c:v>
                </c:pt>
                <c:pt idx="563">
                  <c:v>43299</c:v>
                </c:pt>
                <c:pt idx="564">
                  <c:v>43300</c:v>
                </c:pt>
                <c:pt idx="565">
                  <c:v>43301</c:v>
                </c:pt>
                <c:pt idx="566">
                  <c:v>43302</c:v>
                </c:pt>
                <c:pt idx="567">
                  <c:v>43303</c:v>
                </c:pt>
                <c:pt idx="568">
                  <c:v>43304</c:v>
                </c:pt>
                <c:pt idx="569">
                  <c:v>43305</c:v>
                </c:pt>
                <c:pt idx="570">
                  <c:v>43306</c:v>
                </c:pt>
                <c:pt idx="571">
                  <c:v>43307</c:v>
                </c:pt>
                <c:pt idx="572">
                  <c:v>43308</c:v>
                </c:pt>
                <c:pt idx="573">
                  <c:v>43309</c:v>
                </c:pt>
                <c:pt idx="574">
                  <c:v>43310</c:v>
                </c:pt>
                <c:pt idx="575">
                  <c:v>43311</c:v>
                </c:pt>
                <c:pt idx="576">
                  <c:v>43312</c:v>
                </c:pt>
                <c:pt idx="577">
                  <c:v>43313</c:v>
                </c:pt>
                <c:pt idx="578">
                  <c:v>43314</c:v>
                </c:pt>
                <c:pt idx="579">
                  <c:v>43315</c:v>
                </c:pt>
                <c:pt idx="580">
                  <c:v>43316</c:v>
                </c:pt>
                <c:pt idx="581">
                  <c:v>43317</c:v>
                </c:pt>
                <c:pt idx="582">
                  <c:v>43318</c:v>
                </c:pt>
                <c:pt idx="583">
                  <c:v>43319</c:v>
                </c:pt>
                <c:pt idx="584">
                  <c:v>43320</c:v>
                </c:pt>
                <c:pt idx="585">
                  <c:v>43321</c:v>
                </c:pt>
                <c:pt idx="586">
                  <c:v>43322</c:v>
                </c:pt>
                <c:pt idx="587">
                  <c:v>43323</c:v>
                </c:pt>
                <c:pt idx="588">
                  <c:v>43324</c:v>
                </c:pt>
                <c:pt idx="589">
                  <c:v>43325</c:v>
                </c:pt>
                <c:pt idx="590">
                  <c:v>43326</c:v>
                </c:pt>
                <c:pt idx="591">
                  <c:v>43327</c:v>
                </c:pt>
                <c:pt idx="592">
                  <c:v>43328</c:v>
                </c:pt>
                <c:pt idx="593">
                  <c:v>43329</c:v>
                </c:pt>
                <c:pt idx="594">
                  <c:v>43330</c:v>
                </c:pt>
                <c:pt idx="595">
                  <c:v>43331</c:v>
                </c:pt>
                <c:pt idx="596">
                  <c:v>43332</c:v>
                </c:pt>
                <c:pt idx="597">
                  <c:v>43333</c:v>
                </c:pt>
                <c:pt idx="598">
                  <c:v>43334</c:v>
                </c:pt>
                <c:pt idx="599">
                  <c:v>43335</c:v>
                </c:pt>
                <c:pt idx="600">
                  <c:v>43336</c:v>
                </c:pt>
                <c:pt idx="601">
                  <c:v>43337</c:v>
                </c:pt>
                <c:pt idx="602">
                  <c:v>43338</c:v>
                </c:pt>
                <c:pt idx="603">
                  <c:v>43339</c:v>
                </c:pt>
                <c:pt idx="604">
                  <c:v>43340</c:v>
                </c:pt>
                <c:pt idx="605">
                  <c:v>43341</c:v>
                </c:pt>
                <c:pt idx="606">
                  <c:v>43342</c:v>
                </c:pt>
                <c:pt idx="607">
                  <c:v>43343</c:v>
                </c:pt>
                <c:pt idx="608">
                  <c:v>43344</c:v>
                </c:pt>
                <c:pt idx="609">
                  <c:v>43345</c:v>
                </c:pt>
                <c:pt idx="610">
                  <c:v>43346</c:v>
                </c:pt>
                <c:pt idx="611">
                  <c:v>43347</c:v>
                </c:pt>
                <c:pt idx="612">
                  <c:v>43348</c:v>
                </c:pt>
                <c:pt idx="613">
                  <c:v>43349</c:v>
                </c:pt>
                <c:pt idx="614">
                  <c:v>43350</c:v>
                </c:pt>
                <c:pt idx="615">
                  <c:v>43351</c:v>
                </c:pt>
                <c:pt idx="616">
                  <c:v>43352</c:v>
                </c:pt>
                <c:pt idx="617">
                  <c:v>43353</c:v>
                </c:pt>
                <c:pt idx="618">
                  <c:v>43354</c:v>
                </c:pt>
                <c:pt idx="619">
                  <c:v>43355</c:v>
                </c:pt>
                <c:pt idx="620">
                  <c:v>43356</c:v>
                </c:pt>
                <c:pt idx="621">
                  <c:v>43357</c:v>
                </c:pt>
                <c:pt idx="622">
                  <c:v>43358</c:v>
                </c:pt>
                <c:pt idx="623">
                  <c:v>43359</c:v>
                </c:pt>
                <c:pt idx="624">
                  <c:v>43360</c:v>
                </c:pt>
                <c:pt idx="625">
                  <c:v>43361</c:v>
                </c:pt>
                <c:pt idx="626">
                  <c:v>43362</c:v>
                </c:pt>
                <c:pt idx="627">
                  <c:v>43363</c:v>
                </c:pt>
                <c:pt idx="628">
                  <c:v>43364</c:v>
                </c:pt>
                <c:pt idx="629">
                  <c:v>43365</c:v>
                </c:pt>
                <c:pt idx="630">
                  <c:v>43366</c:v>
                </c:pt>
                <c:pt idx="631">
                  <c:v>43367</c:v>
                </c:pt>
                <c:pt idx="632">
                  <c:v>43368</c:v>
                </c:pt>
                <c:pt idx="633">
                  <c:v>43369</c:v>
                </c:pt>
                <c:pt idx="634">
                  <c:v>43370</c:v>
                </c:pt>
                <c:pt idx="635">
                  <c:v>43371</c:v>
                </c:pt>
                <c:pt idx="636">
                  <c:v>43372</c:v>
                </c:pt>
                <c:pt idx="637">
                  <c:v>43373</c:v>
                </c:pt>
                <c:pt idx="638">
                  <c:v>43374</c:v>
                </c:pt>
                <c:pt idx="639">
                  <c:v>43375</c:v>
                </c:pt>
                <c:pt idx="640">
                  <c:v>43376</c:v>
                </c:pt>
                <c:pt idx="641">
                  <c:v>43377</c:v>
                </c:pt>
                <c:pt idx="642">
                  <c:v>43378</c:v>
                </c:pt>
                <c:pt idx="643">
                  <c:v>43379</c:v>
                </c:pt>
                <c:pt idx="644">
                  <c:v>43380</c:v>
                </c:pt>
                <c:pt idx="645">
                  <c:v>43381</c:v>
                </c:pt>
                <c:pt idx="646">
                  <c:v>43382</c:v>
                </c:pt>
                <c:pt idx="647">
                  <c:v>43383</c:v>
                </c:pt>
                <c:pt idx="648">
                  <c:v>43384</c:v>
                </c:pt>
                <c:pt idx="649">
                  <c:v>43385</c:v>
                </c:pt>
                <c:pt idx="650">
                  <c:v>43386</c:v>
                </c:pt>
                <c:pt idx="651">
                  <c:v>43387</c:v>
                </c:pt>
                <c:pt idx="652">
                  <c:v>43388</c:v>
                </c:pt>
                <c:pt idx="653">
                  <c:v>43389</c:v>
                </c:pt>
                <c:pt idx="654">
                  <c:v>43390</c:v>
                </c:pt>
                <c:pt idx="655">
                  <c:v>43391</c:v>
                </c:pt>
                <c:pt idx="656">
                  <c:v>43392</c:v>
                </c:pt>
                <c:pt idx="657">
                  <c:v>43393</c:v>
                </c:pt>
                <c:pt idx="658">
                  <c:v>43394</c:v>
                </c:pt>
                <c:pt idx="659">
                  <c:v>43395</c:v>
                </c:pt>
                <c:pt idx="660">
                  <c:v>43396</c:v>
                </c:pt>
                <c:pt idx="661">
                  <c:v>43397</c:v>
                </c:pt>
                <c:pt idx="662">
                  <c:v>43398</c:v>
                </c:pt>
                <c:pt idx="663">
                  <c:v>43399</c:v>
                </c:pt>
                <c:pt idx="664">
                  <c:v>43400</c:v>
                </c:pt>
                <c:pt idx="665">
                  <c:v>43401</c:v>
                </c:pt>
                <c:pt idx="666">
                  <c:v>43402</c:v>
                </c:pt>
                <c:pt idx="667">
                  <c:v>43403</c:v>
                </c:pt>
                <c:pt idx="668">
                  <c:v>43404</c:v>
                </c:pt>
                <c:pt idx="669">
                  <c:v>43405</c:v>
                </c:pt>
                <c:pt idx="670">
                  <c:v>43406</c:v>
                </c:pt>
                <c:pt idx="671">
                  <c:v>43407</c:v>
                </c:pt>
                <c:pt idx="672">
                  <c:v>43408</c:v>
                </c:pt>
                <c:pt idx="673">
                  <c:v>43409</c:v>
                </c:pt>
                <c:pt idx="674">
                  <c:v>43410</c:v>
                </c:pt>
                <c:pt idx="675">
                  <c:v>43411</c:v>
                </c:pt>
                <c:pt idx="676">
                  <c:v>43412</c:v>
                </c:pt>
                <c:pt idx="677">
                  <c:v>43413</c:v>
                </c:pt>
                <c:pt idx="678">
                  <c:v>43414</c:v>
                </c:pt>
                <c:pt idx="679">
                  <c:v>43415</c:v>
                </c:pt>
                <c:pt idx="680">
                  <c:v>43416</c:v>
                </c:pt>
                <c:pt idx="681">
                  <c:v>43417</c:v>
                </c:pt>
                <c:pt idx="682">
                  <c:v>43418</c:v>
                </c:pt>
                <c:pt idx="683">
                  <c:v>43419</c:v>
                </c:pt>
                <c:pt idx="684">
                  <c:v>43420</c:v>
                </c:pt>
                <c:pt idx="685">
                  <c:v>43421</c:v>
                </c:pt>
                <c:pt idx="686">
                  <c:v>43422</c:v>
                </c:pt>
                <c:pt idx="687">
                  <c:v>43423</c:v>
                </c:pt>
                <c:pt idx="688">
                  <c:v>43424</c:v>
                </c:pt>
                <c:pt idx="689">
                  <c:v>43425</c:v>
                </c:pt>
                <c:pt idx="690">
                  <c:v>43426</c:v>
                </c:pt>
                <c:pt idx="691">
                  <c:v>43427</c:v>
                </c:pt>
                <c:pt idx="692">
                  <c:v>43428</c:v>
                </c:pt>
                <c:pt idx="693">
                  <c:v>43429</c:v>
                </c:pt>
                <c:pt idx="694">
                  <c:v>43430</c:v>
                </c:pt>
                <c:pt idx="695">
                  <c:v>43431</c:v>
                </c:pt>
                <c:pt idx="696">
                  <c:v>43432</c:v>
                </c:pt>
                <c:pt idx="697">
                  <c:v>43433</c:v>
                </c:pt>
                <c:pt idx="698">
                  <c:v>43434</c:v>
                </c:pt>
                <c:pt idx="699">
                  <c:v>43435</c:v>
                </c:pt>
                <c:pt idx="700">
                  <c:v>43436</c:v>
                </c:pt>
                <c:pt idx="701">
                  <c:v>43437</c:v>
                </c:pt>
                <c:pt idx="702">
                  <c:v>43438</c:v>
                </c:pt>
                <c:pt idx="703">
                  <c:v>43439</c:v>
                </c:pt>
                <c:pt idx="704">
                  <c:v>43440</c:v>
                </c:pt>
                <c:pt idx="705">
                  <c:v>43441</c:v>
                </c:pt>
                <c:pt idx="706">
                  <c:v>43442</c:v>
                </c:pt>
                <c:pt idx="707">
                  <c:v>43443</c:v>
                </c:pt>
                <c:pt idx="708">
                  <c:v>43444</c:v>
                </c:pt>
                <c:pt idx="709">
                  <c:v>43445</c:v>
                </c:pt>
                <c:pt idx="710">
                  <c:v>43446</c:v>
                </c:pt>
                <c:pt idx="711">
                  <c:v>43447</c:v>
                </c:pt>
                <c:pt idx="712">
                  <c:v>43448</c:v>
                </c:pt>
                <c:pt idx="713">
                  <c:v>43449</c:v>
                </c:pt>
                <c:pt idx="714">
                  <c:v>43450</c:v>
                </c:pt>
                <c:pt idx="715">
                  <c:v>43451</c:v>
                </c:pt>
                <c:pt idx="716">
                  <c:v>43452</c:v>
                </c:pt>
                <c:pt idx="717">
                  <c:v>43453</c:v>
                </c:pt>
                <c:pt idx="718">
                  <c:v>43454</c:v>
                </c:pt>
                <c:pt idx="719">
                  <c:v>43455</c:v>
                </c:pt>
                <c:pt idx="720">
                  <c:v>43456</c:v>
                </c:pt>
                <c:pt idx="721">
                  <c:v>43457</c:v>
                </c:pt>
                <c:pt idx="722">
                  <c:v>43458</c:v>
                </c:pt>
                <c:pt idx="723">
                  <c:v>43459</c:v>
                </c:pt>
                <c:pt idx="724">
                  <c:v>43460</c:v>
                </c:pt>
                <c:pt idx="725">
                  <c:v>43461</c:v>
                </c:pt>
                <c:pt idx="726">
                  <c:v>43462</c:v>
                </c:pt>
                <c:pt idx="727">
                  <c:v>43463</c:v>
                </c:pt>
                <c:pt idx="728">
                  <c:v>43464</c:v>
                </c:pt>
                <c:pt idx="729">
                  <c:v>43465</c:v>
                </c:pt>
                <c:pt idx="730">
                  <c:v>43466</c:v>
                </c:pt>
                <c:pt idx="731">
                  <c:v>43467</c:v>
                </c:pt>
                <c:pt idx="732">
                  <c:v>43468</c:v>
                </c:pt>
                <c:pt idx="733">
                  <c:v>43469</c:v>
                </c:pt>
                <c:pt idx="734">
                  <c:v>43470</c:v>
                </c:pt>
                <c:pt idx="735">
                  <c:v>43471</c:v>
                </c:pt>
                <c:pt idx="736">
                  <c:v>43472</c:v>
                </c:pt>
                <c:pt idx="737">
                  <c:v>43473</c:v>
                </c:pt>
                <c:pt idx="738">
                  <c:v>43474</c:v>
                </c:pt>
                <c:pt idx="739">
                  <c:v>43475</c:v>
                </c:pt>
                <c:pt idx="740">
                  <c:v>43476</c:v>
                </c:pt>
                <c:pt idx="741">
                  <c:v>43477</c:v>
                </c:pt>
                <c:pt idx="742">
                  <c:v>43478</c:v>
                </c:pt>
                <c:pt idx="743">
                  <c:v>43479</c:v>
                </c:pt>
                <c:pt idx="744">
                  <c:v>43480</c:v>
                </c:pt>
                <c:pt idx="745">
                  <c:v>43481</c:v>
                </c:pt>
                <c:pt idx="746">
                  <c:v>43482</c:v>
                </c:pt>
                <c:pt idx="747">
                  <c:v>43483</c:v>
                </c:pt>
                <c:pt idx="748">
                  <c:v>43484</c:v>
                </c:pt>
                <c:pt idx="749">
                  <c:v>43485</c:v>
                </c:pt>
                <c:pt idx="750">
                  <c:v>43486</c:v>
                </c:pt>
                <c:pt idx="751">
                  <c:v>43487</c:v>
                </c:pt>
                <c:pt idx="752">
                  <c:v>43488</c:v>
                </c:pt>
                <c:pt idx="753">
                  <c:v>43489</c:v>
                </c:pt>
                <c:pt idx="754">
                  <c:v>43490</c:v>
                </c:pt>
                <c:pt idx="755">
                  <c:v>43491</c:v>
                </c:pt>
                <c:pt idx="756">
                  <c:v>43492</c:v>
                </c:pt>
                <c:pt idx="757">
                  <c:v>43493</c:v>
                </c:pt>
                <c:pt idx="758">
                  <c:v>43494</c:v>
                </c:pt>
                <c:pt idx="759">
                  <c:v>43495</c:v>
                </c:pt>
                <c:pt idx="760">
                  <c:v>43496</c:v>
                </c:pt>
                <c:pt idx="761">
                  <c:v>43497</c:v>
                </c:pt>
                <c:pt idx="762">
                  <c:v>43498</c:v>
                </c:pt>
                <c:pt idx="763">
                  <c:v>43499</c:v>
                </c:pt>
                <c:pt idx="764">
                  <c:v>43500</c:v>
                </c:pt>
                <c:pt idx="765">
                  <c:v>43501</c:v>
                </c:pt>
                <c:pt idx="766">
                  <c:v>43502</c:v>
                </c:pt>
                <c:pt idx="767">
                  <c:v>43503</c:v>
                </c:pt>
                <c:pt idx="768">
                  <c:v>43504</c:v>
                </c:pt>
                <c:pt idx="769">
                  <c:v>43505</c:v>
                </c:pt>
                <c:pt idx="770">
                  <c:v>43506</c:v>
                </c:pt>
                <c:pt idx="771">
                  <c:v>43507</c:v>
                </c:pt>
                <c:pt idx="772">
                  <c:v>43508</c:v>
                </c:pt>
                <c:pt idx="773">
                  <c:v>43509</c:v>
                </c:pt>
                <c:pt idx="774">
                  <c:v>43510</c:v>
                </c:pt>
                <c:pt idx="775">
                  <c:v>43511</c:v>
                </c:pt>
                <c:pt idx="776">
                  <c:v>43512</c:v>
                </c:pt>
                <c:pt idx="777">
                  <c:v>43513</c:v>
                </c:pt>
                <c:pt idx="778">
                  <c:v>43514</c:v>
                </c:pt>
                <c:pt idx="779">
                  <c:v>43515</c:v>
                </c:pt>
                <c:pt idx="780">
                  <c:v>43516</c:v>
                </c:pt>
                <c:pt idx="781">
                  <c:v>43517</c:v>
                </c:pt>
                <c:pt idx="782">
                  <c:v>43518</c:v>
                </c:pt>
                <c:pt idx="783">
                  <c:v>43519</c:v>
                </c:pt>
                <c:pt idx="784">
                  <c:v>43520</c:v>
                </c:pt>
                <c:pt idx="785">
                  <c:v>43521</c:v>
                </c:pt>
                <c:pt idx="786">
                  <c:v>43522</c:v>
                </c:pt>
                <c:pt idx="787">
                  <c:v>43523</c:v>
                </c:pt>
                <c:pt idx="788">
                  <c:v>43524</c:v>
                </c:pt>
                <c:pt idx="789">
                  <c:v>43525</c:v>
                </c:pt>
                <c:pt idx="790">
                  <c:v>43526</c:v>
                </c:pt>
                <c:pt idx="791">
                  <c:v>43527</c:v>
                </c:pt>
                <c:pt idx="792">
                  <c:v>43528</c:v>
                </c:pt>
                <c:pt idx="793">
                  <c:v>43529</c:v>
                </c:pt>
                <c:pt idx="794">
                  <c:v>43530</c:v>
                </c:pt>
                <c:pt idx="795">
                  <c:v>43531</c:v>
                </c:pt>
                <c:pt idx="796">
                  <c:v>43532</c:v>
                </c:pt>
                <c:pt idx="797">
                  <c:v>43533</c:v>
                </c:pt>
                <c:pt idx="798">
                  <c:v>43534</c:v>
                </c:pt>
                <c:pt idx="799">
                  <c:v>43535</c:v>
                </c:pt>
                <c:pt idx="800">
                  <c:v>43536</c:v>
                </c:pt>
                <c:pt idx="801">
                  <c:v>43537</c:v>
                </c:pt>
                <c:pt idx="802">
                  <c:v>43538</c:v>
                </c:pt>
                <c:pt idx="803">
                  <c:v>43539</c:v>
                </c:pt>
                <c:pt idx="804">
                  <c:v>43540</c:v>
                </c:pt>
                <c:pt idx="805">
                  <c:v>43541</c:v>
                </c:pt>
                <c:pt idx="806">
                  <c:v>43542</c:v>
                </c:pt>
                <c:pt idx="807">
                  <c:v>43543</c:v>
                </c:pt>
                <c:pt idx="808">
                  <c:v>43544</c:v>
                </c:pt>
                <c:pt idx="809">
                  <c:v>43545</c:v>
                </c:pt>
                <c:pt idx="810">
                  <c:v>43546</c:v>
                </c:pt>
                <c:pt idx="811">
                  <c:v>43547</c:v>
                </c:pt>
                <c:pt idx="812">
                  <c:v>43548</c:v>
                </c:pt>
                <c:pt idx="813">
                  <c:v>43549</c:v>
                </c:pt>
                <c:pt idx="814">
                  <c:v>43550</c:v>
                </c:pt>
                <c:pt idx="815">
                  <c:v>43551</c:v>
                </c:pt>
                <c:pt idx="816">
                  <c:v>43552</c:v>
                </c:pt>
                <c:pt idx="817">
                  <c:v>43553</c:v>
                </c:pt>
                <c:pt idx="818">
                  <c:v>43554</c:v>
                </c:pt>
                <c:pt idx="819">
                  <c:v>43555</c:v>
                </c:pt>
                <c:pt idx="820">
                  <c:v>43556</c:v>
                </c:pt>
                <c:pt idx="821">
                  <c:v>43557</c:v>
                </c:pt>
                <c:pt idx="822">
                  <c:v>43558</c:v>
                </c:pt>
                <c:pt idx="823">
                  <c:v>43559</c:v>
                </c:pt>
                <c:pt idx="824">
                  <c:v>43560</c:v>
                </c:pt>
                <c:pt idx="825">
                  <c:v>43561</c:v>
                </c:pt>
                <c:pt idx="826">
                  <c:v>43562</c:v>
                </c:pt>
                <c:pt idx="827">
                  <c:v>43563</c:v>
                </c:pt>
                <c:pt idx="828">
                  <c:v>43564</c:v>
                </c:pt>
                <c:pt idx="829">
                  <c:v>43565</c:v>
                </c:pt>
                <c:pt idx="830">
                  <c:v>43566</c:v>
                </c:pt>
                <c:pt idx="831">
                  <c:v>43567</c:v>
                </c:pt>
                <c:pt idx="832">
                  <c:v>43568</c:v>
                </c:pt>
                <c:pt idx="833">
                  <c:v>43569</c:v>
                </c:pt>
                <c:pt idx="834">
                  <c:v>43570</c:v>
                </c:pt>
                <c:pt idx="835">
                  <c:v>43571</c:v>
                </c:pt>
                <c:pt idx="836">
                  <c:v>43572</c:v>
                </c:pt>
                <c:pt idx="837">
                  <c:v>43573</c:v>
                </c:pt>
                <c:pt idx="838">
                  <c:v>43574</c:v>
                </c:pt>
                <c:pt idx="839">
                  <c:v>43575</c:v>
                </c:pt>
                <c:pt idx="840">
                  <c:v>43576</c:v>
                </c:pt>
                <c:pt idx="841">
                  <c:v>43577</c:v>
                </c:pt>
                <c:pt idx="842">
                  <c:v>43578</c:v>
                </c:pt>
                <c:pt idx="843">
                  <c:v>43579</c:v>
                </c:pt>
                <c:pt idx="844">
                  <c:v>43580</c:v>
                </c:pt>
                <c:pt idx="845">
                  <c:v>43581</c:v>
                </c:pt>
                <c:pt idx="846">
                  <c:v>43582</c:v>
                </c:pt>
                <c:pt idx="847">
                  <c:v>43583</c:v>
                </c:pt>
                <c:pt idx="848">
                  <c:v>43584</c:v>
                </c:pt>
                <c:pt idx="849">
                  <c:v>43585</c:v>
                </c:pt>
                <c:pt idx="850">
                  <c:v>43586</c:v>
                </c:pt>
                <c:pt idx="851">
                  <c:v>43587</c:v>
                </c:pt>
                <c:pt idx="852">
                  <c:v>43588</c:v>
                </c:pt>
                <c:pt idx="853">
                  <c:v>43589</c:v>
                </c:pt>
                <c:pt idx="854">
                  <c:v>43590</c:v>
                </c:pt>
                <c:pt idx="855">
                  <c:v>43591</c:v>
                </c:pt>
                <c:pt idx="856">
                  <c:v>43592</c:v>
                </c:pt>
                <c:pt idx="857">
                  <c:v>43593</c:v>
                </c:pt>
                <c:pt idx="858">
                  <c:v>43594</c:v>
                </c:pt>
                <c:pt idx="859">
                  <c:v>43595</c:v>
                </c:pt>
                <c:pt idx="860">
                  <c:v>43596</c:v>
                </c:pt>
                <c:pt idx="861">
                  <c:v>43597</c:v>
                </c:pt>
                <c:pt idx="862">
                  <c:v>43598</c:v>
                </c:pt>
                <c:pt idx="863">
                  <c:v>43599</c:v>
                </c:pt>
                <c:pt idx="864">
                  <c:v>43600</c:v>
                </c:pt>
                <c:pt idx="865">
                  <c:v>43601</c:v>
                </c:pt>
                <c:pt idx="866">
                  <c:v>43602</c:v>
                </c:pt>
                <c:pt idx="867">
                  <c:v>43603</c:v>
                </c:pt>
                <c:pt idx="868">
                  <c:v>43604</c:v>
                </c:pt>
                <c:pt idx="869">
                  <c:v>43605</c:v>
                </c:pt>
                <c:pt idx="870">
                  <c:v>43606</c:v>
                </c:pt>
                <c:pt idx="871">
                  <c:v>43607</c:v>
                </c:pt>
                <c:pt idx="872">
                  <c:v>43608</c:v>
                </c:pt>
                <c:pt idx="873">
                  <c:v>43609</c:v>
                </c:pt>
                <c:pt idx="874">
                  <c:v>43610</c:v>
                </c:pt>
                <c:pt idx="875">
                  <c:v>43611</c:v>
                </c:pt>
                <c:pt idx="876">
                  <c:v>43612</c:v>
                </c:pt>
                <c:pt idx="877">
                  <c:v>43613</c:v>
                </c:pt>
                <c:pt idx="878">
                  <c:v>43614</c:v>
                </c:pt>
                <c:pt idx="879">
                  <c:v>43615</c:v>
                </c:pt>
                <c:pt idx="880">
                  <c:v>43616</c:v>
                </c:pt>
                <c:pt idx="881">
                  <c:v>43617</c:v>
                </c:pt>
                <c:pt idx="882">
                  <c:v>43618</c:v>
                </c:pt>
                <c:pt idx="883">
                  <c:v>43619</c:v>
                </c:pt>
                <c:pt idx="884">
                  <c:v>43620</c:v>
                </c:pt>
                <c:pt idx="885">
                  <c:v>43621</c:v>
                </c:pt>
                <c:pt idx="886">
                  <c:v>43622</c:v>
                </c:pt>
                <c:pt idx="887">
                  <c:v>43623</c:v>
                </c:pt>
                <c:pt idx="888">
                  <c:v>43624</c:v>
                </c:pt>
                <c:pt idx="889">
                  <c:v>43625</c:v>
                </c:pt>
                <c:pt idx="890">
                  <c:v>43626</c:v>
                </c:pt>
                <c:pt idx="891">
                  <c:v>43627</c:v>
                </c:pt>
                <c:pt idx="892">
                  <c:v>43628</c:v>
                </c:pt>
                <c:pt idx="893">
                  <c:v>43629</c:v>
                </c:pt>
                <c:pt idx="894">
                  <c:v>43630</c:v>
                </c:pt>
                <c:pt idx="895">
                  <c:v>43631</c:v>
                </c:pt>
                <c:pt idx="896">
                  <c:v>43632</c:v>
                </c:pt>
                <c:pt idx="897">
                  <c:v>43633</c:v>
                </c:pt>
                <c:pt idx="898">
                  <c:v>43634</c:v>
                </c:pt>
                <c:pt idx="899">
                  <c:v>43635</c:v>
                </c:pt>
                <c:pt idx="900">
                  <c:v>43636</c:v>
                </c:pt>
                <c:pt idx="901">
                  <c:v>43637</c:v>
                </c:pt>
                <c:pt idx="902">
                  <c:v>43638</c:v>
                </c:pt>
                <c:pt idx="903">
                  <c:v>43639</c:v>
                </c:pt>
                <c:pt idx="904">
                  <c:v>43640</c:v>
                </c:pt>
                <c:pt idx="905">
                  <c:v>43641</c:v>
                </c:pt>
                <c:pt idx="906">
                  <c:v>43642</c:v>
                </c:pt>
                <c:pt idx="907">
                  <c:v>43643</c:v>
                </c:pt>
                <c:pt idx="908">
                  <c:v>43644</c:v>
                </c:pt>
                <c:pt idx="909">
                  <c:v>43645</c:v>
                </c:pt>
                <c:pt idx="910">
                  <c:v>43646</c:v>
                </c:pt>
                <c:pt idx="911">
                  <c:v>43647</c:v>
                </c:pt>
                <c:pt idx="912">
                  <c:v>43648</c:v>
                </c:pt>
                <c:pt idx="913">
                  <c:v>43649</c:v>
                </c:pt>
                <c:pt idx="914">
                  <c:v>43650</c:v>
                </c:pt>
                <c:pt idx="915">
                  <c:v>43651</c:v>
                </c:pt>
                <c:pt idx="916">
                  <c:v>43652</c:v>
                </c:pt>
                <c:pt idx="917">
                  <c:v>43653</c:v>
                </c:pt>
                <c:pt idx="918">
                  <c:v>43654</c:v>
                </c:pt>
                <c:pt idx="919">
                  <c:v>43655</c:v>
                </c:pt>
                <c:pt idx="920">
                  <c:v>43656</c:v>
                </c:pt>
                <c:pt idx="921">
                  <c:v>43657</c:v>
                </c:pt>
                <c:pt idx="922">
                  <c:v>43658</c:v>
                </c:pt>
                <c:pt idx="923">
                  <c:v>43659</c:v>
                </c:pt>
                <c:pt idx="924">
                  <c:v>43660</c:v>
                </c:pt>
                <c:pt idx="925">
                  <c:v>43661</c:v>
                </c:pt>
                <c:pt idx="926">
                  <c:v>43662</c:v>
                </c:pt>
                <c:pt idx="927">
                  <c:v>43663</c:v>
                </c:pt>
                <c:pt idx="928">
                  <c:v>43664</c:v>
                </c:pt>
                <c:pt idx="929">
                  <c:v>43665</c:v>
                </c:pt>
                <c:pt idx="930">
                  <c:v>43666</c:v>
                </c:pt>
                <c:pt idx="931">
                  <c:v>43667</c:v>
                </c:pt>
                <c:pt idx="932">
                  <c:v>43668</c:v>
                </c:pt>
                <c:pt idx="933">
                  <c:v>43669</c:v>
                </c:pt>
                <c:pt idx="934">
                  <c:v>43670</c:v>
                </c:pt>
                <c:pt idx="935">
                  <c:v>43671</c:v>
                </c:pt>
                <c:pt idx="936">
                  <c:v>43672</c:v>
                </c:pt>
                <c:pt idx="937">
                  <c:v>43673</c:v>
                </c:pt>
                <c:pt idx="938">
                  <c:v>43674</c:v>
                </c:pt>
                <c:pt idx="939">
                  <c:v>43675</c:v>
                </c:pt>
                <c:pt idx="940">
                  <c:v>43676</c:v>
                </c:pt>
                <c:pt idx="941">
                  <c:v>43677</c:v>
                </c:pt>
                <c:pt idx="942">
                  <c:v>43678</c:v>
                </c:pt>
                <c:pt idx="943">
                  <c:v>43679</c:v>
                </c:pt>
                <c:pt idx="944">
                  <c:v>43680</c:v>
                </c:pt>
                <c:pt idx="945">
                  <c:v>43681</c:v>
                </c:pt>
                <c:pt idx="946">
                  <c:v>43682</c:v>
                </c:pt>
                <c:pt idx="947">
                  <c:v>43683</c:v>
                </c:pt>
                <c:pt idx="948">
                  <c:v>43684</c:v>
                </c:pt>
                <c:pt idx="949">
                  <c:v>43685</c:v>
                </c:pt>
                <c:pt idx="950">
                  <c:v>43686</c:v>
                </c:pt>
                <c:pt idx="951">
                  <c:v>43687</c:v>
                </c:pt>
                <c:pt idx="952">
                  <c:v>43688</c:v>
                </c:pt>
                <c:pt idx="953">
                  <c:v>43689</c:v>
                </c:pt>
                <c:pt idx="954">
                  <c:v>43690</c:v>
                </c:pt>
                <c:pt idx="955">
                  <c:v>43691</c:v>
                </c:pt>
                <c:pt idx="956">
                  <c:v>43692</c:v>
                </c:pt>
                <c:pt idx="957">
                  <c:v>43693</c:v>
                </c:pt>
                <c:pt idx="958">
                  <c:v>43694</c:v>
                </c:pt>
                <c:pt idx="959">
                  <c:v>43695</c:v>
                </c:pt>
                <c:pt idx="960">
                  <c:v>43696</c:v>
                </c:pt>
                <c:pt idx="961">
                  <c:v>43697</c:v>
                </c:pt>
                <c:pt idx="962">
                  <c:v>43698</c:v>
                </c:pt>
                <c:pt idx="963">
                  <c:v>43699</c:v>
                </c:pt>
                <c:pt idx="964">
                  <c:v>43700</c:v>
                </c:pt>
                <c:pt idx="965">
                  <c:v>43701</c:v>
                </c:pt>
                <c:pt idx="966">
                  <c:v>43702</c:v>
                </c:pt>
                <c:pt idx="967">
                  <c:v>43703</c:v>
                </c:pt>
                <c:pt idx="968">
                  <c:v>43704</c:v>
                </c:pt>
                <c:pt idx="969">
                  <c:v>43705</c:v>
                </c:pt>
                <c:pt idx="970">
                  <c:v>43706</c:v>
                </c:pt>
                <c:pt idx="971">
                  <c:v>43707</c:v>
                </c:pt>
                <c:pt idx="972">
                  <c:v>43708</c:v>
                </c:pt>
                <c:pt idx="973">
                  <c:v>43709</c:v>
                </c:pt>
                <c:pt idx="974">
                  <c:v>43710</c:v>
                </c:pt>
                <c:pt idx="975">
                  <c:v>43711</c:v>
                </c:pt>
                <c:pt idx="976">
                  <c:v>43712</c:v>
                </c:pt>
                <c:pt idx="977">
                  <c:v>43713</c:v>
                </c:pt>
                <c:pt idx="978">
                  <c:v>43714</c:v>
                </c:pt>
                <c:pt idx="979">
                  <c:v>43715</c:v>
                </c:pt>
                <c:pt idx="980">
                  <c:v>43716</c:v>
                </c:pt>
                <c:pt idx="981">
                  <c:v>43717</c:v>
                </c:pt>
                <c:pt idx="982">
                  <c:v>43718</c:v>
                </c:pt>
                <c:pt idx="983">
                  <c:v>43719</c:v>
                </c:pt>
                <c:pt idx="984">
                  <c:v>43720</c:v>
                </c:pt>
                <c:pt idx="985">
                  <c:v>43721</c:v>
                </c:pt>
                <c:pt idx="986">
                  <c:v>43722</c:v>
                </c:pt>
                <c:pt idx="987">
                  <c:v>43723</c:v>
                </c:pt>
                <c:pt idx="988">
                  <c:v>43724</c:v>
                </c:pt>
                <c:pt idx="989">
                  <c:v>43725</c:v>
                </c:pt>
                <c:pt idx="990">
                  <c:v>43726</c:v>
                </c:pt>
                <c:pt idx="991">
                  <c:v>43727</c:v>
                </c:pt>
                <c:pt idx="992">
                  <c:v>43728</c:v>
                </c:pt>
                <c:pt idx="993">
                  <c:v>43729</c:v>
                </c:pt>
                <c:pt idx="994">
                  <c:v>43730</c:v>
                </c:pt>
                <c:pt idx="995">
                  <c:v>43731</c:v>
                </c:pt>
                <c:pt idx="996">
                  <c:v>43732</c:v>
                </c:pt>
                <c:pt idx="997">
                  <c:v>43733</c:v>
                </c:pt>
                <c:pt idx="998">
                  <c:v>43734</c:v>
                </c:pt>
                <c:pt idx="999">
                  <c:v>43735</c:v>
                </c:pt>
                <c:pt idx="1000">
                  <c:v>43736</c:v>
                </c:pt>
                <c:pt idx="1001">
                  <c:v>43737</c:v>
                </c:pt>
                <c:pt idx="1002">
                  <c:v>43738</c:v>
                </c:pt>
                <c:pt idx="1003">
                  <c:v>43739</c:v>
                </c:pt>
                <c:pt idx="1004">
                  <c:v>43740</c:v>
                </c:pt>
                <c:pt idx="1005">
                  <c:v>43741</c:v>
                </c:pt>
                <c:pt idx="1006">
                  <c:v>43742</c:v>
                </c:pt>
                <c:pt idx="1007">
                  <c:v>43743</c:v>
                </c:pt>
                <c:pt idx="1008">
                  <c:v>43744</c:v>
                </c:pt>
                <c:pt idx="1009">
                  <c:v>43745</c:v>
                </c:pt>
                <c:pt idx="1010">
                  <c:v>43746</c:v>
                </c:pt>
                <c:pt idx="1011">
                  <c:v>43747</c:v>
                </c:pt>
                <c:pt idx="1012">
                  <c:v>43748</c:v>
                </c:pt>
                <c:pt idx="1013">
                  <c:v>43749</c:v>
                </c:pt>
                <c:pt idx="1014">
                  <c:v>43750</c:v>
                </c:pt>
                <c:pt idx="1015">
                  <c:v>43751</c:v>
                </c:pt>
                <c:pt idx="1016">
                  <c:v>43752</c:v>
                </c:pt>
                <c:pt idx="1017">
                  <c:v>43753</c:v>
                </c:pt>
                <c:pt idx="1018">
                  <c:v>43754</c:v>
                </c:pt>
                <c:pt idx="1019">
                  <c:v>43755</c:v>
                </c:pt>
                <c:pt idx="1020">
                  <c:v>43756</c:v>
                </c:pt>
                <c:pt idx="1021">
                  <c:v>43757</c:v>
                </c:pt>
                <c:pt idx="1022">
                  <c:v>43758</c:v>
                </c:pt>
                <c:pt idx="1023">
                  <c:v>43759</c:v>
                </c:pt>
                <c:pt idx="1024">
                  <c:v>43760</c:v>
                </c:pt>
                <c:pt idx="1025">
                  <c:v>43761</c:v>
                </c:pt>
                <c:pt idx="1026">
                  <c:v>43762</c:v>
                </c:pt>
                <c:pt idx="1027">
                  <c:v>43763</c:v>
                </c:pt>
                <c:pt idx="1028">
                  <c:v>43764</c:v>
                </c:pt>
                <c:pt idx="1029">
                  <c:v>43765</c:v>
                </c:pt>
                <c:pt idx="1030">
                  <c:v>43766</c:v>
                </c:pt>
                <c:pt idx="1031">
                  <c:v>43767</c:v>
                </c:pt>
                <c:pt idx="1032">
                  <c:v>43768</c:v>
                </c:pt>
                <c:pt idx="1033">
                  <c:v>43769</c:v>
                </c:pt>
                <c:pt idx="1034">
                  <c:v>43770</c:v>
                </c:pt>
                <c:pt idx="1035">
                  <c:v>43771</c:v>
                </c:pt>
                <c:pt idx="1036">
                  <c:v>43772</c:v>
                </c:pt>
                <c:pt idx="1037">
                  <c:v>43773</c:v>
                </c:pt>
                <c:pt idx="1038">
                  <c:v>43774</c:v>
                </c:pt>
                <c:pt idx="1039">
                  <c:v>43775</c:v>
                </c:pt>
                <c:pt idx="1040">
                  <c:v>43776</c:v>
                </c:pt>
                <c:pt idx="1041">
                  <c:v>43777</c:v>
                </c:pt>
                <c:pt idx="1042">
                  <c:v>43778</c:v>
                </c:pt>
                <c:pt idx="1043">
                  <c:v>43779</c:v>
                </c:pt>
                <c:pt idx="1044">
                  <c:v>43780</c:v>
                </c:pt>
                <c:pt idx="1045">
                  <c:v>43781</c:v>
                </c:pt>
                <c:pt idx="1046">
                  <c:v>43782</c:v>
                </c:pt>
                <c:pt idx="1047">
                  <c:v>43783</c:v>
                </c:pt>
                <c:pt idx="1048">
                  <c:v>43784</c:v>
                </c:pt>
                <c:pt idx="1049">
                  <c:v>43785</c:v>
                </c:pt>
                <c:pt idx="1050">
                  <c:v>43786</c:v>
                </c:pt>
                <c:pt idx="1051">
                  <c:v>43787</c:v>
                </c:pt>
                <c:pt idx="1052">
                  <c:v>43788</c:v>
                </c:pt>
                <c:pt idx="1053">
                  <c:v>43789</c:v>
                </c:pt>
                <c:pt idx="1054">
                  <c:v>43790</c:v>
                </c:pt>
                <c:pt idx="1055">
                  <c:v>43791</c:v>
                </c:pt>
                <c:pt idx="1056">
                  <c:v>43792</c:v>
                </c:pt>
                <c:pt idx="1057">
                  <c:v>43793</c:v>
                </c:pt>
                <c:pt idx="1058">
                  <c:v>43794</c:v>
                </c:pt>
                <c:pt idx="1059">
                  <c:v>43795</c:v>
                </c:pt>
                <c:pt idx="1060">
                  <c:v>43796</c:v>
                </c:pt>
                <c:pt idx="1061">
                  <c:v>43797</c:v>
                </c:pt>
                <c:pt idx="1062">
                  <c:v>43798</c:v>
                </c:pt>
                <c:pt idx="1063">
                  <c:v>43799</c:v>
                </c:pt>
                <c:pt idx="1064">
                  <c:v>43800</c:v>
                </c:pt>
                <c:pt idx="1065">
                  <c:v>43801</c:v>
                </c:pt>
                <c:pt idx="1066">
                  <c:v>43802</c:v>
                </c:pt>
                <c:pt idx="1067">
                  <c:v>43803</c:v>
                </c:pt>
                <c:pt idx="1068">
                  <c:v>43804</c:v>
                </c:pt>
                <c:pt idx="1069">
                  <c:v>43805</c:v>
                </c:pt>
                <c:pt idx="1070">
                  <c:v>43806</c:v>
                </c:pt>
                <c:pt idx="1071">
                  <c:v>43807</c:v>
                </c:pt>
                <c:pt idx="1072">
                  <c:v>43808</c:v>
                </c:pt>
                <c:pt idx="1073">
                  <c:v>43809</c:v>
                </c:pt>
                <c:pt idx="1074">
                  <c:v>43810</c:v>
                </c:pt>
                <c:pt idx="1075">
                  <c:v>43811</c:v>
                </c:pt>
                <c:pt idx="1076">
                  <c:v>43812</c:v>
                </c:pt>
                <c:pt idx="1077">
                  <c:v>43813</c:v>
                </c:pt>
                <c:pt idx="1078">
                  <c:v>43814</c:v>
                </c:pt>
                <c:pt idx="1079">
                  <c:v>43815</c:v>
                </c:pt>
                <c:pt idx="1080">
                  <c:v>43816</c:v>
                </c:pt>
                <c:pt idx="1081">
                  <c:v>43817</c:v>
                </c:pt>
                <c:pt idx="1082">
                  <c:v>43818</c:v>
                </c:pt>
                <c:pt idx="1083">
                  <c:v>43819</c:v>
                </c:pt>
                <c:pt idx="1084">
                  <c:v>43820</c:v>
                </c:pt>
                <c:pt idx="1085">
                  <c:v>43821</c:v>
                </c:pt>
                <c:pt idx="1086">
                  <c:v>43822</c:v>
                </c:pt>
                <c:pt idx="1087">
                  <c:v>43823</c:v>
                </c:pt>
                <c:pt idx="1088">
                  <c:v>43824</c:v>
                </c:pt>
                <c:pt idx="1089">
                  <c:v>43825</c:v>
                </c:pt>
                <c:pt idx="1090">
                  <c:v>43826</c:v>
                </c:pt>
                <c:pt idx="1091">
                  <c:v>43827</c:v>
                </c:pt>
                <c:pt idx="1092">
                  <c:v>43828</c:v>
                </c:pt>
                <c:pt idx="1093">
                  <c:v>43829</c:v>
                </c:pt>
                <c:pt idx="1094">
                  <c:v>43830</c:v>
                </c:pt>
                <c:pt idx="1095">
                  <c:v>43831</c:v>
                </c:pt>
                <c:pt idx="1096">
                  <c:v>43832</c:v>
                </c:pt>
                <c:pt idx="1097">
                  <c:v>43833</c:v>
                </c:pt>
                <c:pt idx="1098">
                  <c:v>43834</c:v>
                </c:pt>
                <c:pt idx="1099">
                  <c:v>43835</c:v>
                </c:pt>
                <c:pt idx="1100">
                  <c:v>43836</c:v>
                </c:pt>
                <c:pt idx="1101">
                  <c:v>43837</c:v>
                </c:pt>
                <c:pt idx="1102">
                  <c:v>43838</c:v>
                </c:pt>
                <c:pt idx="1103">
                  <c:v>43839</c:v>
                </c:pt>
                <c:pt idx="1104">
                  <c:v>43840</c:v>
                </c:pt>
                <c:pt idx="1105">
                  <c:v>43841</c:v>
                </c:pt>
                <c:pt idx="1106">
                  <c:v>43842</c:v>
                </c:pt>
                <c:pt idx="1107">
                  <c:v>43843</c:v>
                </c:pt>
                <c:pt idx="1108">
                  <c:v>43844</c:v>
                </c:pt>
                <c:pt idx="1109">
                  <c:v>43845</c:v>
                </c:pt>
                <c:pt idx="1110">
                  <c:v>43846</c:v>
                </c:pt>
                <c:pt idx="1111">
                  <c:v>43847</c:v>
                </c:pt>
                <c:pt idx="1112">
                  <c:v>43848</c:v>
                </c:pt>
                <c:pt idx="1113">
                  <c:v>43849</c:v>
                </c:pt>
                <c:pt idx="1114">
                  <c:v>43850</c:v>
                </c:pt>
                <c:pt idx="1115">
                  <c:v>43851</c:v>
                </c:pt>
                <c:pt idx="1116">
                  <c:v>43852</c:v>
                </c:pt>
                <c:pt idx="1117">
                  <c:v>43853</c:v>
                </c:pt>
                <c:pt idx="1118">
                  <c:v>43854</c:v>
                </c:pt>
                <c:pt idx="1119">
                  <c:v>43855</c:v>
                </c:pt>
                <c:pt idx="1120">
                  <c:v>43856</c:v>
                </c:pt>
                <c:pt idx="1121">
                  <c:v>43857</c:v>
                </c:pt>
                <c:pt idx="1122">
                  <c:v>43858</c:v>
                </c:pt>
                <c:pt idx="1123">
                  <c:v>43859</c:v>
                </c:pt>
                <c:pt idx="1124">
                  <c:v>43860</c:v>
                </c:pt>
                <c:pt idx="1125">
                  <c:v>43861</c:v>
                </c:pt>
                <c:pt idx="1126">
                  <c:v>43862</c:v>
                </c:pt>
                <c:pt idx="1127">
                  <c:v>43863</c:v>
                </c:pt>
                <c:pt idx="1128">
                  <c:v>43864</c:v>
                </c:pt>
                <c:pt idx="1129">
                  <c:v>43865</c:v>
                </c:pt>
                <c:pt idx="1130">
                  <c:v>43866</c:v>
                </c:pt>
                <c:pt idx="1131">
                  <c:v>43867</c:v>
                </c:pt>
                <c:pt idx="1132">
                  <c:v>43868</c:v>
                </c:pt>
                <c:pt idx="1133">
                  <c:v>43869</c:v>
                </c:pt>
                <c:pt idx="1134">
                  <c:v>43870</c:v>
                </c:pt>
                <c:pt idx="1135">
                  <c:v>43871</c:v>
                </c:pt>
                <c:pt idx="1136">
                  <c:v>43872</c:v>
                </c:pt>
                <c:pt idx="1137">
                  <c:v>43873</c:v>
                </c:pt>
                <c:pt idx="1138">
                  <c:v>43874</c:v>
                </c:pt>
                <c:pt idx="1139">
                  <c:v>43875</c:v>
                </c:pt>
                <c:pt idx="1140">
                  <c:v>43876</c:v>
                </c:pt>
                <c:pt idx="1141">
                  <c:v>43877</c:v>
                </c:pt>
                <c:pt idx="1142">
                  <c:v>43878</c:v>
                </c:pt>
                <c:pt idx="1143">
                  <c:v>43879</c:v>
                </c:pt>
                <c:pt idx="1144">
                  <c:v>43880</c:v>
                </c:pt>
                <c:pt idx="1145">
                  <c:v>43881</c:v>
                </c:pt>
                <c:pt idx="1146">
                  <c:v>43882</c:v>
                </c:pt>
                <c:pt idx="1147">
                  <c:v>43883</c:v>
                </c:pt>
                <c:pt idx="1148">
                  <c:v>43884</c:v>
                </c:pt>
                <c:pt idx="1149">
                  <c:v>43885</c:v>
                </c:pt>
                <c:pt idx="1150">
                  <c:v>43886</c:v>
                </c:pt>
                <c:pt idx="1151">
                  <c:v>43887</c:v>
                </c:pt>
                <c:pt idx="1152">
                  <c:v>43888</c:v>
                </c:pt>
                <c:pt idx="1153">
                  <c:v>43889</c:v>
                </c:pt>
                <c:pt idx="1154">
                  <c:v>43890</c:v>
                </c:pt>
                <c:pt idx="1155">
                  <c:v>43891</c:v>
                </c:pt>
                <c:pt idx="1156">
                  <c:v>43892</c:v>
                </c:pt>
                <c:pt idx="1157">
                  <c:v>43893</c:v>
                </c:pt>
                <c:pt idx="1158">
                  <c:v>43894</c:v>
                </c:pt>
                <c:pt idx="1159">
                  <c:v>43895</c:v>
                </c:pt>
                <c:pt idx="1160">
                  <c:v>43896</c:v>
                </c:pt>
                <c:pt idx="1161">
                  <c:v>43897</c:v>
                </c:pt>
                <c:pt idx="1162">
                  <c:v>43898</c:v>
                </c:pt>
                <c:pt idx="1163">
                  <c:v>43899</c:v>
                </c:pt>
                <c:pt idx="1164">
                  <c:v>43900</c:v>
                </c:pt>
                <c:pt idx="1165">
                  <c:v>43901</c:v>
                </c:pt>
                <c:pt idx="1166">
                  <c:v>43902</c:v>
                </c:pt>
                <c:pt idx="1167">
                  <c:v>43903</c:v>
                </c:pt>
                <c:pt idx="1168">
                  <c:v>43904</c:v>
                </c:pt>
                <c:pt idx="1169">
                  <c:v>43905</c:v>
                </c:pt>
                <c:pt idx="1170">
                  <c:v>43906</c:v>
                </c:pt>
                <c:pt idx="1171">
                  <c:v>43907</c:v>
                </c:pt>
                <c:pt idx="1172">
                  <c:v>43908</c:v>
                </c:pt>
                <c:pt idx="1173">
                  <c:v>43909</c:v>
                </c:pt>
                <c:pt idx="1174">
                  <c:v>43910</c:v>
                </c:pt>
                <c:pt idx="1175">
                  <c:v>43911</c:v>
                </c:pt>
                <c:pt idx="1176">
                  <c:v>43912</c:v>
                </c:pt>
                <c:pt idx="1177">
                  <c:v>43913</c:v>
                </c:pt>
                <c:pt idx="1178">
                  <c:v>43914</c:v>
                </c:pt>
                <c:pt idx="1179">
                  <c:v>43915</c:v>
                </c:pt>
                <c:pt idx="1180">
                  <c:v>43916</c:v>
                </c:pt>
                <c:pt idx="1181">
                  <c:v>43917</c:v>
                </c:pt>
                <c:pt idx="1182">
                  <c:v>43918</c:v>
                </c:pt>
                <c:pt idx="1183">
                  <c:v>43919</c:v>
                </c:pt>
                <c:pt idx="1184">
                  <c:v>43920</c:v>
                </c:pt>
                <c:pt idx="1185">
                  <c:v>43921</c:v>
                </c:pt>
                <c:pt idx="1186">
                  <c:v>43922</c:v>
                </c:pt>
                <c:pt idx="1187">
                  <c:v>43923</c:v>
                </c:pt>
                <c:pt idx="1188">
                  <c:v>43924</c:v>
                </c:pt>
                <c:pt idx="1189">
                  <c:v>43925</c:v>
                </c:pt>
                <c:pt idx="1190">
                  <c:v>43926</c:v>
                </c:pt>
                <c:pt idx="1191">
                  <c:v>43927</c:v>
                </c:pt>
                <c:pt idx="1192">
                  <c:v>43928</c:v>
                </c:pt>
                <c:pt idx="1193">
                  <c:v>43929</c:v>
                </c:pt>
                <c:pt idx="1194">
                  <c:v>43930</c:v>
                </c:pt>
                <c:pt idx="1195">
                  <c:v>43931</c:v>
                </c:pt>
                <c:pt idx="1196">
                  <c:v>43932</c:v>
                </c:pt>
                <c:pt idx="1197">
                  <c:v>43933</c:v>
                </c:pt>
                <c:pt idx="1198">
                  <c:v>43934</c:v>
                </c:pt>
                <c:pt idx="1199">
                  <c:v>43935</c:v>
                </c:pt>
                <c:pt idx="1200">
                  <c:v>43936</c:v>
                </c:pt>
                <c:pt idx="1201">
                  <c:v>43937</c:v>
                </c:pt>
                <c:pt idx="1202">
                  <c:v>43938</c:v>
                </c:pt>
                <c:pt idx="1203">
                  <c:v>43939</c:v>
                </c:pt>
                <c:pt idx="1204">
                  <c:v>43940</c:v>
                </c:pt>
                <c:pt idx="1205">
                  <c:v>43941</c:v>
                </c:pt>
                <c:pt idx="1206">
                  <c:v>43942</c:v>
                </c:pt>
                <c:pt idx="1207">
                  <c:v>43943</c:v>
                </c:pt>
                <c:pt idx="1208">
                  <c:v>43944</c:v>
                </c:pt>
                <c:pt idx="1209">
                  <c:v>43945</c:v>
                </c:pt>
                <c:pt idx="1210">
                  <c:v>43946</c:v>
                </c:pt>
                <c:pt idx="1211">
                  <c:v>43947</c:v>
                </c:pt>
                <c:pt idx="1212">
                  <c:v>43948</c:v>
                </c:pt>
                <c:pt idx="1213">
                  <c:v>43949</c:v>
                </c:pt>
                <c:pt idx="1214">
                  <c:v>43950</c:v>
                </c:pt>
                <c:pt idx="1215">
                  <c:v>43951</c:v>
                </c:pt>
                <c:pt idx="1216">
                  <c:v>43952</c:v>
                </c:pt>
                <c:pt idx="1217">
                  <c:v>43953</c:v>
                </c:pt>
                <c:pt idx="1218">
                  <c:v>43954</c:v>
                </c:pt>
                <c:pt idx="1219">
                  <c:v>43955</c:v>
                </c:pt>
                <c:pt idx="1220">
                  <c:v>43956</c:v>
                </c:pt>
                <c:pt idx="1221">
                  <c:v>43957</c:v>
                </c:pt>
                <c:pt idx="1222">
                  <c:v>43958</c:v>
                </c:pt>
                <c:pt idx="1223">
                  <c:v>43959</c:v>
                </c:pt>
                <c:pt idx="1224">
                  <c:v>43960</c:v>
                </c:pt>
                <c:pt idx="1225">
                  <c:v>43961</c:v>
                </c:pt>
                <c:pt idx="1226">
                  <c:v>43962</c:v>
                </c:pt>
                <c:pt idx="1227">
                  <c:v>43963</c:v>
                </c:pt>
                <c:pt idx="1228">
                  <c:v>43964</c:v>
                </c:pt>
                <c:pt idx="1229">
                  <c:v>43965</c:v>
                </c:pt>
                <c:pt idx="1230">
                  <c:v>43966</c:v>
                </c:pt>
                <c:pt idx="1231">
                  <c:v>43967</c:v>
                </c:pt>
                <c:pt idx="1232">
                  <c:v>43968</c:v>
                </c:pt>
                <c:pt idx="1233">
                  <c:v>43969</c:v>
                </c:pt>
                <c:pt idx="1234">
                  <c:v>43970</c:v>
                </c:pt>
                <c:pt idx="1235">
                  <c:v>43971</c:v>
                </c:pt>
                <c:pt idx="1236">
                  <c:v>43972</c:v>
                </c:pt>
                <c:pt idx="1237">
                  <c:v>43973</c:v>
                </c:pt>
                <c:pt idx="1238">
                  <c:v>43974</c:v>
                </c:pt>
                <c:pt idx="1239">
                  <c:v>43975</c:v>
                </c:pt>
                <c:pt idx="1240">
                  <c:v>43976</c:v>
                </c:pt>
                <c:pt idx="1241">
                  <c:v>43977</c:v>
                </c:pt>
                <c:pt idx="1242">
                  <c:v>43978</c:v>
                </c:pt>
                <c:pt idx="1243">
                  <c:v>43979</c:v>
                </c:pt>
                <c:pt idx="1244">
                  <c:v>43980</c:v>
                </c:pt>
                <c:pt idx="1245">
                  <c:v>43981</c:v>
                </c:pt>
                <c:pt idx="1246">
                  <c:v>43982</c:v>
                </c:pt>
                <c:pt idx="1247">
                  <c:v>43983</c:v>
                </c:pt>
                <c:pt idx="1248">
                  <c:v>43984</c:v>
                </c:pt>
                <c:pt idx="1249">
                  <c:v>43985</c:v>
                </c:pt>
                <c:pt idx="1250">
                  <c:v>43986</c:v>
                </c:pt>
                <c:pt idx="1251">
                  <c:v>43987</c:v>
                </c:pt>
                <c:pt idx="1252">
                  <c:v>43988</c:v>
                </c:pt>
                <c:pt idx="1253">
                  <c:v>43989</c:v>
                </c:pt>
                <c:pt idx="1254">
                  <c:v>43990</c:v>
                </c:pt>
                <c:pt idx="1255">
                  <c:v>43991</c:v>
                </c:pt>
                <c:pt idx="1256">
                  <c:v>43992</c:v>
                </c:pt>
                <c:pt idx="1257">
                  <c:v>43993</c:v>
                </c:pt>
                <c:pt idx="1258">
                  <c:v>43994</c:v>
                </c:pt>
                <c:pt idx="1259">
                  <c:v>43995</c:v>
                </c:pt>
                <c:pt idx="1260">
                  <c:v>43996</c:v>
                </c:pt>
                <c:pt idx="1261">
                  <c:v>43997</c:v>
                </c:pt>
                <c:pt idx="1262">
                  <c:v>43998</c:v>
                </c:pt>
                <c:pt idx="1263">
                  <c:v>43999</c:v>
                </c:pt>
                <c:pt idx="1264">
                  <c:v>44000</c:v>
                </c:pt>
                <c:pt idx="1265">
                  <c:v>44001</c:v>
                </c:pt>
                <c:pt idx="1266">
                  <c:v>44002</c:v>
                </c:pt>
                <c:pt idx="1267">
                  <c:v>44003</c:v>
                </c:pt>
                <c:pt idx="1268">
                  <c:v>44004</c:v>
                </c:pt>
                <c:pt idx="1269">
                  <c:v>44005</c:v>
                </c:pt>
                <c:pt idx="1270">
                  <c:v>44006</c:v>
                </c:pt>
                <c:pt idx="1271">
                  <c:v>44007</c:v>
                </c:pt>
                <c:pt idx="1272">
                  <c:v>44008</c:v>
                </c:pt>
                <c:pt idx="1273">
                  <c:v>44009</c:v>
                </c:pt>
                <c:pt idx="1274">
                  <c:v>44010</c:v>
                </c:pt>
                <c:pt idx="1275">
                  <c:v>44011</c:v>
                </c:pt>
                <c:pt idx="1276">
                  <c:v>44012</c:v>
                </c:pt>
                <c:pt idx="1277">
                  <c:v>44013</c:v>
                </c:pt>
                <c:pt idx="1278">
                  <c:v>44014</c:v>
                </c:pt>
                <c:pt idx="1279">
                  <c:v>44015</c:v>
                </c:pt>
                <c:pt idx="1280">
                  <c:v>44016</c:v>
                </c:pt>
                <c:pt idx="1281">
                  <c:v>44017</c:v>
                </c:pt>
                <c:pt idx="1282">
                  <c:v>44018</c:v>
                </c:pt>
                <c:pt idx="1283">
                  <c:v>44019</c:v>
                </c:pt>
                <c:pt idx="1284">
                  <c:v>44020</c:v>
                </c:pt>
                <c:pt idx="1285">
                  <c:v>44021</c:v>
                </c:pt>
                <c:pt idx="1286">
                  <c:v>44022</c:v>
                </c:pt>
                <c:pt idx="1287">
                  <c:v>44023</c:v>
                </c:pt>
                <c:pt idx="1288">
                  <c:v>44024</c:v>
                </c:pt>
                <c:pt idx="1289">
                  <c:v>44025</c:v>
                </c:pt>
                <c:pt idx="1290">
                  <c:v>44026</c:v>
                </c:pt>
                <c:pt idx="1291">
                  <c:v>44027</c:v>
                </c:pt>
                <c:pt idx="1292">
                  <c:v>44028</c:v>
                </c:pt>
                <c:pt idx="1293">
                  <c:v>44029</c:v>
                </c:pt>
                <c:pt idx="1294">
                  <c:v>44030</c:v>
                </c:pt>
                <c:pt idx="1295">
                  <c:v>44031</c:v>
                </c:pt>
                <c:pt idx="1296">
                  <c:v>44032</c:v>
                </c:pt>
                <c:pt idx="1297">
                  <c:v>44033</c:v>
                </c:pt>
                <c:pt idx="1298">
                  <c:v>44034</c:v>
                </c:pt>
                <c:pt idx="1299">
                  <c:v>44035</c:v>
                </c:pt>
                <c:pt idx="1300">
                  <c:v>44036</c:v>
                </c:pt>
                <c:pt idx="1301">
                  <c:v>44037</c:v>
                </c:pt>
                <c:pt idx="1302">
                  <c:v>44038</c:v>
                </c:pt>
                <c:pt idx="1303">
                  <c:v>44039</c:v>
                </c:pt>
                <c:pt idx="1304">
                  <c:v>44040</c:v>
                </c:pt>
                <c:pt idx="1305">
                  <c:v>44041</c:v>
                </c:pt>
                <c:pt idx="1306">
                  <c:v>44042</c:v>
                </c:pt>
                <c:pt idx="1307">
                  <c:v>44043</c:v>
                </c:pt>
                <c:pt idx="1308">
                  <c:v>44044</c:v>
                </c:pt>
                <c:pt idx="1309">
                  <c:v>44045</c:v>
                </c:pt>
                <c:pt idx="1310">
                  <c:v>44046</c:v>
                </c:pt>
                <c:pt idx="1311">
                  <c:v>44047</c:v>
                </c:pt>
                <c:pt idx="1312">
                  <c:v>44048</c:v>
                </c:pt>
                <c:pt idx="1313">
                  <c:v>44049</c:v>
                </c:pt>
                <c:pt idx="1314">
                  <c:v>44050</c:v>
                </c:pt>
                <c:pt idx="1315">
                  <c:v>44051</c:v>
                </c:pt>
                <c:pt idx="1316">
                  <c:v>44052</c:v>
                </c:pt>
                <c:pt idx="1317">
                  <c:v>44053</c:v>
                </c:pt>
                <c:pt idx="1318">
                  <c:v>44054</c:v>
                </c:pt>
                <c:pt idx="1319">
                  <c:v>44055</c:v>
                </c:pt>
                <c:pt idx="1320">
                  <c:v>44056</c:v>
                </c:pt>
                <c:pt idx="1321">
                  <c:v>44057</c:v>
                </c:pt>
                <c:pt idx="1322">
                  <c:v>44058</c:v>
                </c:pt>
                <c:pt idx="1323">
                  <c:v>44059</c:v>
                </c:pt>
                <c:pt idx="1324">
                  <c:v>44060</c:v>
                </c:pt>
                <c:pt idx="1325">
                  <c:v>44061</c:v>
                </c:pt>
                <c:pt idx="1326">
                  <c:v>44062</c:v>
                </c:pt>
                <c:pt idx="1327">
                  <c:v>44063</c:v>
                </c:pt>
                <c:pt idx="1328">
                  <c:v>44064</c:v>
                </c:pt>
                <c:pt idx="1329">
                  <c:v>44065</c:v>
                </c:pt>
                <c:pt idx="1330">
                  <c:v>44066</c:v>
                </c:pt>
                <c:pt idx="1331">
                  <c:v>44067</c:v>
                </c:pt>
                <c:pt idx="1332">
                  <c:v>44068</c:v>
                </c:pt>
                <c:pt idx="1333">
                  <c:v>44069</c:v>
                </c:pt>
                <c:pt idx="1334">
                  <c:v>44070</c:v>
                </c:pt>
                <c:pt idx="1335">
                  <c:v>44071</c:v>
                </c:pt>
                <c:pt idx="1336">
                  <c:v>44072</c:v>
                </c:pt>
                <c:pt idx="1337">
                  <c:v>44073</c:v>
                </c:pt>
                <c:pt idx="1338">
                  <c:v>44074</c:v>
                </c:pt>
                <c:pt idx="1339">
                  <c:v>44075</c:v>
                </c:pt>
                <c:pt idx="1340">
                  <c:v>44076</c:v>
                </c:pt>
                <c:pt idx="1341">
                  <c:v>44077</c:v>
                </c:pt>
                <c:pt idx="1342">
                  <c:v>44078</c:v>
                </c:pt>
                <c:pt idx="1343">
                  <c:v>44079</c:v>
                </c:pt>
                <c:pt idx="1344">
                  <c:v>44080</c:v>
                </c:pt>
                <c:pt idx="1345">
                  <c:v>44081</c:v>
                </c:pt>
                <c:pt idx="1346">
                  <c:v>44082</c:v>
                </c:pt>
                <c:pt idx="1347">
                  <c:v>44083</c:v>
                </c:pt>
                <c:pt idx="1348">
                  <c:v>44084</c:v>
                </c:pt>
                <c:pt idx="1349">
                  <c:v>44085</c:v>
                </c:pt>
                <c:pt idx="1350">
                  <c:v>44086</c:v>
                </c:pt>
                <c:pt idx="1351">
                  <c:v>44087</c:v>
                </c:pt>
                <c:pt idx="1352">
                  <c:v>44088</c:v>
                </c:pt>
                <c:pt idx="1353">
                  <c:v>44089</c:v>
                </c:pt>
                <c:pt idx="1354">
                  <c:v>44090</c:v>
                </c:pt>
                <c:pt idx="1355">
                  <c:v>44091</c:v>
                </c:pt>
                <c:pt idx="1356">
                  <c:v>44092</c:v>
                </c:pt>
                <c:pt idx="1357">
                  <c:v>44093</c:v>
                </c:pt>
                <c:pt idx="1358">
                  <c:v>44094</c:v>
                </c:pt>
                <c:pt idx="1359">
                  <c:v>44095</c:v>
                </c:pt>
                <c:pt idx="1360">
                  <c:v>44096</c:v>
                </c:pt>
                <c:pt idx="1361">
                  <c:v>44097</c:v>
                </c:pt>
                <c:pt idx="1362">
                  <c:v>44098</c:v>
                </c:pt>
                <c:pt idx="1363">
                  <c:v>44099</c:v>
                </c:pt>
                <c:pt idx="1364">
                  <c:v>44100</c:v>
                </c:pt>
                <c:pt idx="1365">
                  <c:v>44101</c:v>
                </c:pt>
                <c:pt idx="1366">
                  <c:v>44102</c:v>
                </c:pt>
                <c:pt idx="1367">
                  <c:v>44103</c:v>
                </c:pt>
                <c:pt idx="1368">
                  <c:v>44104</c:v>
                </c:pt>
                <c:pt idx="1369">
                  <c:v>44105</c:v>
                </c:pt>
                <c:pt idx="1370">
                  <c:v>44106</c:v>
                </c:pt>
                <c:pt idx="1371">
                  <c:v>44107</c:v>
                </c:pt>
                <c:pt idx="1372">
                  <c:v>44108</c:v>
                </c:pt>
                <c:pt idx="1373">
                  <c:v>44109</c:v>
                </c:pt>
                <c:pt idx="1374">
                  <c:v>44110</c:v>
                </c:pt>
                <c:pt idx="1375">
                  <c:v>44111</c:v>
                </c:pt>
                <c:pt idx="1376">
                  <c:v>44112</c:v>
                </c:pt>
                <c:pt idx="1377">
                  <c:v>44113</c:v>
                </c:pt>
                <c:pt idx="1378">
                  <c:v>44114</c:v>
                </c:pt>
                <c:pt idx="1379">
                  <c:v>44115</c:v>
                </c:pt>
                <c:pt idx="1380">
                  <c:v>44116</c:v>
                </c:pt>
                <c:pt idx="1381">
                  <c:v>44117</c:v>
                </c:pt>
                <c:pt idx="1382">
                  <c:v>44118</c:v>
                </c:pt>
                <c:pt idx="1383">
                  <c:v>44119</c:v>
                </c:pt>
                <c:pt idx="1384">
                  <c:v>44120</c:v>
                </c:pt>
                <c:pt idx="1385">
                  <c:v>44121</c:v>
                </c:pt>
                <c:pt idx="1386">
                  <c:v>44122</c:v>
                </c:pt>
                <c:pt idx="1387">
                  <c:v>44123</c:v>
                </c:pt>
                <c:pt idx="1388">
                  <c:v>44124</c:v>
                </c:pt>
                <c:pt idx="1389">
                  <c:v>44125</c:v>
                </c:pt>
                <c:pt idx="1390">
                  <c:v>44126</c:v>
                </c:pt>
                <c:pt idx="1391">
                  <c:v>44127</c:v>
                </c:pt>
                <c:pt idx="1392">
                  <c:v>44128</c:v>
                </c:pt>
                <c:pt idx="1393">
                  <c:v>44129</c:v>
                </c:pt>
                <c:pt idx="1394">
                  <c:v>44130</c:v>
                </c:pt>
                <c:pt idx="1395">
                  <c:v>44131</c:v>
                </c:pt>
                <c:pt idx="1396">
                  <c:v>44132</c:v>
                </c:pt>
                <c:pt idx="1397">
                  <c:v>44133</c:v>
                </c:pt>
                <c:pt idx="1398">
                  <c:v>44134</c:v>
                </c:pt>
                <c:pt idx="1399">
                  <c:v>44135</c:v>
                </c:pt>
                <c:pt idx="1400">
                  <c:v>44136</c:v>
                </c:pt>
                <c:pt idx="1401">
                  <c:v>44137</c:v>
                </c:pt>
                <c:pt idx="1402">
                  <c:v>44138</c:v>
                </c:pt>
                <c:pt idx="1403">
                  <c:v>44139</c:v>
                </c:pt>
                <c:pt idx="1404">
                  <c:v>44140</c:v>
                </c:pt>
                <c:pt idx="1405">
                  <c:v>44141</c:v>
                </c:pt>
                <c:pt idx="1406">
                  <c:v>44142</c:v>
                </c:pt>
                <c:pt idx="1407">
                  <c:v>44143</c:v>
                </c:pt>
                <c:pt idx="1408">
                  <c:v>44144</c:v>
                </c:pt>
                <c:pt idx="1409">
                  <c:v>44145</c:v>
                </c:pt>
                <c:pt idx="1410">
                  <c:v>44146</c:v>
                </c:pt>
                <c:pt idx="1411">
                  <c:v>44147</c:v>
                </c:pt>
                <c:pt idx="1412">
                  <c:v>44148</c:v>
                </c:pt>
                <c:pt idx="1413">
                  <c:v>44149</c:v>
                </c:pt>
                <c:pt idx="1414">
                  <c:v>44150</c:v>
                </c:pt>
                <c:pt idx="1415">
                  <c:v>44151</c:v>
                </c:pt>
                <c:pt idx="1416">
                  <c:v>44152</c:v>
                </c:pt>
                <c:pt idx="1417">
                  <c:v>44153</c:v>
                </c:pt>
                <c:pt idx="1418">
                  <c:v>44154</c:v>
                </c:pt>
                <c:pt idx="1419">
                  <c:v>44155</c:v>
                </c:pt>
                <c:pt idx="1420">
                  <c:v>44156</c:v>
                </c:pt>
                <c:pt idx="1421">
                  <c:v>44157</c:v>
                </c:pt>
                <c:pt idx="1422">
                  <c:v>44158</c:v>
                </c:pt>
                <c:pt idx="1423">
                  <c:v>44159</c:v>
                </c:pt>
                <c:pt idx="1424">
                  <c:v>44160</c:v>
                </c:pt>
                <c:pt idx="1425">
                  <c:v>44161</c:v>
                </c:pt>
                <c:pt idx="1426">
                  <c:v>44162</c:v>
                </c:pt>
                <c:pt idx="1427">
                  <c:v>44163</c:v>
                </c:pt>
                <c:pt idx="1428">
                  <c:v>44164</c:v>
                </c:pt>
                <c:pt idx="1429">
                  <c:v>44165</c:v>
                </c:pt>
                <c:pt idx="1430">
                  <c:v>44166</c:v>
                </c:pt>
                <c:pt idx="1431">
                  <c:v>44167</c:v>
                </c:pt>
                <c:pt idx="1432">
                  <c:v>44168</c:v>
                </c:pt>
                <c:pt idx="1433">
                  <c:v>44169</c:v>
                </c:pt>
                <c:pt idx="1434">
                  <c:v>44170</c:v>
                </c:pt>
                <c:pt idx="1435">
                  <c:v>44171</c:v>
                </c:pt>
                <c:pt idx="1436">
                  <c:v>44172</c:v>
                </c:pt>
                <c:pt idx="1437">
                  <c:v>44173</c:v>
                </c:pt>
                <c:pt idx="1438">
                  <c:v>44174</c:v>
                </c:pt>
                <c:pt idx="1439">
                  <c:v>44175</c:v>
                </c:pt>
                <c:pt idx="1440">
                  <c:v>44176</c:v>
                </c:pt>
                <c:pt idx="1441">
                  <c:v>44177</c:v>
                </c:pt>
                <c:pt idx="1442">
                  <c:v>44178</c:v>
                </c:pt>
                <c:pt idx="1443">
                  <c:v>44179</c:v>
                </c:pt>
                <c:pt idx="1444">
                  <c:v>44180</c:v>
                </c:pt>
                <c:pt idx="1445">
                  <c:v>44181</c:v>
                </c:pt>
                <c:pt idx="1446">
                  <c:v>44182</c:v>
                </c:pt>
                <c:pt idx="1447">
                  <c:v>44183</c:v>
                </c:pt>
                <c:pt idx="1448">
                  <c:v>44184</c:v>
                </c:pt>
                <c:pt idx="1449">
                  <c:v>44185</c:v>
                </c:pt>
                <c:pt idx="1450">
                  <c:v>44186</c:v>
                </c:pt>
                <c:pt idx="1451">
                  <c:v>44187</c:v>
                </c:pt>
                <c:pt idx="1452">
                  <c:v>44188</c:v>
                </c:pt>
                <c:pt idx="1453">
                  <c:v>44189</c:v>
                </c:pt>
                <c:pt idx="1454">
                  <c:v>44190</c:v>
                </c:pt>
                <c:pt idx="1455">
                  <c:v>44191</c:v>
                </c:pt>
                <c:pt idx="1456">
                  <c:v>44192</c:v>
                </c:pt>
                <c:pt idx="1457">
                  <c:v>44193</c:v>
                </c:pt>
                <c:pt idx="1458">
                  <c:v>44194</c:v>
                </c:pt>
                <c:pt idx="1459">
                  <c:v>44195</c:v>
                </c:pt>
                <c:pt idx="1460">
                  <c:v>44196</c:v>
                </c:pt>
                <c:pt idx="1461">
                  <c:v>44197</c:v>
                </c:pt>
                <c:pt idx="1462">
                  <c:v>44198</c:v>
                </c:pt>
                <c:pt idx="1463">
                  <c:v>44199</c:v>
                </c:pt>
                <c:pt idx="1464">
                  <c:v>44200</c:v>
                </c:pt>
                <c:pt idx="1465">
                  <c:v>44201</c:v>
                </c:pt>
                <c:pt idx="1466">
                  <c:v>44202</c:v>
                </c:pt>
                <c:pt idx="1467">
                  <c:v>44203</c:v>
                </c:pt>
                <c:pt idx="1468">
                  <c:v>44204</c:v>
                </c:pt>
                <c:pt idx="1469">
                  <c:v>44205</c:v>
                </c:pt>
                <c:pt idx="1470">
                  <c:v>44206</c:v>
                </c:pt>
                <c:pt idx="1471">
                  <c:v>44207</c:v>
                </c:pt>
                <c:pt idx="1472">
                  <c:v>44208</c:v>
                </c:pt>
                <c:pt idx="1473">
                  <c:v>44209</c:v>
                </c:pt>
                <c:pt idx="1474">
                  <c:v>44210</c:v>
                </c:pt>
                <c:pt idx="1475">
                  <c:v>44211</c:v>
                </c:pt>
                <c:pt idx="1476">
                  <c:v>44212</c:v>
                </c:pt>
                <c:pt idx="1477">
                  <c:v>44213</c:v>
                </c:pt>
                <c:pt idx="1478">
                  <c:v>44214</c:v>
                </c:pt>
                <c:pt idx="1479">
                  <c:v>44215</c:v>
                </c:pt>
                <c:pt idx="1480">
                  <c:v>44216</c:v>
                </c:pt>
                <c:pt idx="1481">
                  <c:v>44217</c:v>
                </c:pt>
                <c:pt idx="1482">
                  <c:v>44218</c:v>
                </c:pt>
                <c:pt idx="1483">
                  <c:v>44219</c:v>
                </c:pt>
                <c:pt idx="1484">
                  <c:v>44220</c:v>
                </c:pt>
                <c:pt idx="1485">
                  <c:v>44221</c:v>
                </c:pt>
                <c:pt idx="1486">
                  <c:v>44222</c:v>
                </c:pt>
                <c:pt idx="1487">
                  <c:v>44223</c:v>
                </c:pt>
                <c:pt idx="1488">
                  <c:v>44224</c:v>
                </c:pt>
                <c:pt idx="1489">
                  <c:v>44225</c:v>
                </c:pt>
                <c:pt idx="1490">
                  <c:v>44226</c:v>
                </c:pt>
                <c:pt idx="1491">
                  <c:v>44227</c:v>
                </c:pt>
                <c:pt idx="1492">
                  <c:v>44228</c:v>
                </c:pt>
                <c:pt idx="1493">
                  <c:v>44229</c:v>
                </c:pt>
                <c:pt idx="1494">
                  <c:v>44230</c:v>
                </c:pt>
                <c:pt idx="1495">
                  <c:v>44231</c:v>
                </c:pt>
                <c:pt idx="1496">
                  <c:v>44232</c:v>
                </c:pt>
                <c:pt idx="1497">
                  <c:v>44233</c:v>
                </c:pt>
                <c:pt idx="1498">
                  <c:v>44234</c:v>
                </c:pt>
                <c:pt idx="1499">
                  <c:v>44235</c:v>
                </c:pt>
                <c:pt idx="1500">
                  <c:v>44236</c:v>
                </c:pt>
                <c:pt idx="1501">
                  <c:v>44237</c:v>
                </c:pt>
                <c:pt idx="1502">
                  <c:v>44238</c:v>
                </c:pt>
                <c:pt idx="1503">
                  <c:v>44239</c:v>
                </c:pt>
                <c:pt idx="1504">
                  <c:v>44240</c:v>
                </c:pt>
                <c:pt idx="1505">
                  <c:v>44241</c:v>
                </c:pt>
                <c:pt idx="1506">
                  <c:v>44242</c:v>
                </c:pt>
                <c:pt idx="1507">
                  <c:v>44243</c:v>
                </c:pt>
                <c:pt idx="1508">
                  <c:v>44244</c:v>
                </c:pt>
                <c:pt idx="1509">
                  <c:v>44245</c:v>
                </c:pt>
                <c:pt idx="1510">
                  <c:v>44246</c:v>
                </c:pt>
                <c:pt idx="1511">
                  <c:v>44247</c:v>
                </c:pt>
                <c:pt idx="1512">
                  <c:v>44248</c:v>
                </c:pt>
                <c:pt idx="1513">
                  <c:v>44249</c:v>
                </c:pt>
                <c:pt idx="1514">
                  <c:v>44250</c:v>
                </c:pt>
                <c:pt idx="1515">
                  <c:v>44251</c:v>
                </c:pt>
                <c:pt idx="1516">
                  <c:v>44252</c:v>
                </c:pt>
                <c:pt idx="1517">
                  <c:v>44253</c:v>
                </c:pt>
                <c:pt idx="1518">
                  <c:v>44254</c:v>
                </c:pt>
                <c:pt idx="1519">
                  <c:v>44255</c:v>
                </c:pt>
                <c:pt idx="1520">
                  <c:v>44256</c:v>
                </c:pt>
                <c:pt idx="1521">
                  <c:v>44257</c:v>
                </c:pt>
                <c:pt idx="1522">
                  <c:v>44258</c:v>
                </c:pt>
                <c:pt idx="1523">
                  <c:v>44259</c:v>
                </c:pt>
                <c:pt idx="1524">
                  <c:v>44260</c:v>
                </c:pt>
                <c:pt idx="1525">
                  <c:v>44261</c:v>
                </c:pt>
                <c:pt idx="1526">
                  <c:v>44262</c:v>
                </c:pt>
                <c:pt idx="1527">
                  <c:v>44263</c:v>
                </c:pt>
                <c:pt idx="1528">
                  <c:v>44264</c:v>
                </c:pt>
                <c:pt idx="1529">
                  <c:v>44265</c:v>
                </c:pt>
                <c:pt idx="1530">
                  <c:v>44266</c:v>
                </c:pt>
                <c:pt idx="1531">
                  <c:v>44267</c:v>
                </c:pt>
                <c:pt idx="1532">
                  <c:v>44268</c:v>
                </c:pt>
                <c:pt idx="1533">
                  <c:v>44269</c:v>
                </c:pt>
                <c:pt idx="1534">
                  <c:v>44270</c:v>
                </c:pt>
                <c:pt idx="1535">
                  <c:v>44271</c:v>
                </c:pt>
                <c:pt idx="1536">
                  <c:v>44272</c:v>
                </c:pt>
                <c:pt idx="1537">
                  <c:v>44273</c:v>
                </c:pt>
                <c:pt idx="1538">
                  <c:v>44274</c:v>
                </c:pt>
                <c:pt idx="1539">
                  <c:v>44275</c:v>
                </c:pt>
                <c:pt idx="1540">
                  <c:v>44276</c:v>
                </c:pt>
                <c:pt idx="1541">
                  <c:v>44277</c:v>
                </c:pt>
                <c:pt idx="1542">
                  <c:v>44278</c:v>
                </c:pt>
                <c:pt idx="1543">
                  <c:v>44279</c:v>
                </c:pt>
                <c:pt idx="1544">
                  <c:v>44280</c:v>
                </c:pt>
                <c:pt idx="1545">
                  <c:v>44281</c:v>
                </c:pt>
                <c:pt idx="1546">
                  <c:v>44282</c:v>
                </c:pt>
                <c:pt idx="1547">
                  <c:v>44283</c:v>
                </c:pt>
                <c:pt idx="1548">
                  <c:v>44284</c:v>
                </c:pt>
                <c:pt idx="1549">
                  <c:v>44285</c:v>
                </c:pt>
                <c:pt idx="1550">
                  <c:v>44286</c:v>
                </c:pt>
                <c:pt idx="1551">
                  <c:v>44287</c:v>
                </c:pt>
                <c:pt idx="1552">
                  <c:v>44288</c:v>
                </c:pt>
                <c:pt idx="1553">
                  <c:v>44289</c:v>
                </c:pt>
                <c:pt idx="1554">
                  <c:v>44290</c:v>
                </c:pt>
                <c:pt idx="1555">
                  <c:v>44291</c:v>
                </c:pt>
                <c:pt idx="1556">
                  <c:v>44292</c:v>
                </c:pt>
                <c:pt idx="1557">
                  <c:v>44293</c:v>
                </c:pt>
                <c:pt idx="1558">
                  <c:v>44294</c:v>
                </c:pt>
                <c:pt idx="1559">
                  <c:v>44295</c:v>
                </c:pt>
                <c:pt idx="1560">
                  <c:v>44296</c:v>
                </c:pt>
                <c:pt idx="1561">
                  <c:v>44297</c:v>
                </c:pt>
                <c:pt idx="1562">
                  <c:v>44298</c:v>
                </c:pt>
                <c:pt idx="1563">
                  <c:v>44299</c:v>
                </c:pt>
                <c:pt idx="1564">
                  <c:v>44300</c:v>
                </c:pt>
                <c:pt idx="1565">
                  <c:v>44301</c:v>
                </c:pt>
                <c:pt idx="1566">
                  <c:v>44302</c:v>
                </c:pt>
                <c:pt idx="1567">
                  <c:v>44303</c:v>
                </c:pt>
                <c:pt idx="1568">
                  <c:v>44304</c:v>
                </c:pt>
                <c:pt idx="1569">
                  <c:v>44305</c:v>
                </c:pt>
                <c:pt idx="1570">
                  <c:v>44306</c:v>
                </c:pt>
                <c:pt idx="1571">
                  <c:v>44307</c:v>
                </c:pt>
                <c:pt idx="1572">
                  <c:v>44308</c:v>
                </c:pt>
                <c:pt idx="1573">
                  <c:v>44309</c:v>
                </c:pt>
                <c:pt idx="1574">
                  <c:v>44310</c:v>
                </c:pt>
                <c:pt idx="1575">
                  <c:v>44311</c:v>
                </c:pt>
                <c:pt idx="1576">
                  <c:v>44312</c:v>
                </c:pt>
                <c:pt idx="1577">
                  <c:v>44313</c:v>
                </c:pt>
                <c:pt idx="1578">
                  <c:v>44314</c:v>
                </c:pt>
                <c:pt idx="1579">
                  <c:v>44315</c:v>
                </c:pt>
                <c:pt idx="1580">
                  <c:v>44316</c:v>
                </c:pt>
                <c:pt idx="1581">
                  <c:v>44317</c:v>
                </c:pt>
                <c:pt idx="1582">
                  <c:v>44318</c:v>
                </c:pt>
                <c:pt idx="1583">
                  <c:v>44319</c:v>
                </c:pt>
                <c:pt idx="1584">
                  <c:v>44320</c:v>
                </c:pt>
                <c:pt idx="1585">
                  <c:v>44321</c:v>
                </c:pt>
                <c:pt idx="1586">
                  <c:v>44322</c:v>
                </c:pt>
                <c:pt idx="1587">
                  <c:v>44323</c:v>
                </c:pt>
                <c:pt idx="1588">
                  <c:v>44324</c:v>
                </c:pt>
                <c:pt idx="1589">
                  <c:v>44325</c:v>
                </c:pt>
                <c:pt idx="1590">
                  <c:v>44326</c:v>
                </c:pt>
                <c:pt idx="1591">
                  <c:v>44327</c:v>
                </c:pt>
                <c:pt idx="1592">
                  <c:v>44328</c:v>
                </c:pt>
                <c:pt idx="1593">
                  <c:v>44329</c:v>
                </c:pt>
                <c:pt idx="1594">
                  <c:v>44330</c:v>
                </c:pt>
                <c:pt idx="1595">
                  <c:v>44331</c:v>
                </c:pt>
                <c:pt idx="1596">
                  <c:v>44332</c:v>
                </c:pt>
                <c:pt idx="1597">
                  <c:v>44333</c:v>
                </c:pt>
                <c:pt idx="1598">
                  <c:v>44334</c:v>
                </c:pt>
                <c:pt idx="1599">
                  <c:v>44335</c:v>
                </c:pt>
                <c:pt idx="1600">
                  <c:v>44336</c:v>
                </c:pt>
                <c:pt idx="1601">
                  <c:v>44337</c:v>
                </c:pt>
                <c:pt idx="1602">
                  <c:v>44338</c:v>
                </c:pt>
                <c:pt idx="1603">
                  <c:v>44339</c:v>
                </c:pt>
                <c:pt idx="1604">
                  <c:v>44340</c:v>
                </c:pt>
                <c:pt idx="1605">
                  <c:v>44341</c:v>
                </c:pt>
                <c:pt idx="1606">
                  <c:v>44342</c:v>
                </c:pt>
                <c:pt idx="1607">
                  <c:v>44343</c:v>
                </c:pt>
                <c:pt idx="1608">
                  <c:v>44344</c:v>
                </c:pt>
                <c:pt idx="1609">
                  <c:v>44345</c:v>
                </c:pt>
                <c:pt idx="1610">
                  <c:v>44346</c:v>
                </c:pt>
                <c:pt idx="1611">
                  <c:v>44347</c:v>
                </c:pt>
                <c:pt idx="1612">
                  <c:v>44348</c:v>
                </c:pt>
                <c:pt idx="1613">
                  <c:v>44349</c:v>
                </c:pt>
                <c:pt idx="1614">
                  <c:v>44350</c:v>
                </c:pt>
                <c:pt idx="1615">
                  <c:v>44351</c:v>
                </c:pt>
                <c:pt idx="1616">
                  <c:v>44352</c:v>
                </c:pt>
                <c:pt idx="1617">
                  <c:v>44353</c:v>
                </c:pt>
                <c:pt idx="1618">
                  <c:v>44354</c:v>
                </c:pt>
                <c:pt idx="1619">
                  <c:v>44355</c:v>
                </c:pt>
                <c:pt idx="1620">
                  <c:v>44356</c:v>
                </c:pt>
                <c:pt idx="1621">
                  <c:v>44357</c:v>
                </c:pt>
                <c:pt idx="1622">
                  <c:v>44358</c:v>
                </c:pt>
                <c:pt idx="1623">
                  <c:v>44359</c:v>
                </c:pt>
                <c:pt idx="1624">
                  <c:v>44360</c:v>
                </c:pt>
                <c:pt idx="1625">
                  <c:v>44361</c:v>
                </c:pt>
                <c:pt idx="1626">
                  <c:v>44362</c:v>
                </c:pt>
                <c:pt idx="1627">
                  <c:v>44363</c:v>
                </c:pt>
                <c:pt idx="1628">
                  <c:v>44364</c:v>
                </c:pt>
                <c:pt idx="1629">
                  <c:v>44365</c:v>
                </c:pt>
                <c:pt idx="1630">
                  <c:v>44366</c:v>
                </c:pt>
                <c:pt idx="1631">
                  <c:v>44367</c:v>
                </c:pt>
                <c:pt idx="1632">
                  <c:v>44368</c:v>
                </c:pt>
                <c:pt idx="1633">
                  <c:v>44369</c:v>
                </c:pt>
                <c:pt idx="1634">
                  <c:v>44370</c:v>
                </c:pt>
                <c:pt idx="1635">
                  <c:v>44371</c:v>
                </c:pt>
                <c:pt idx="1636">
                  <c:v>44372</c:v>
                </c:pt>
                <c:pt idx="1637">
                  <c:v>44373</c:v>
                </c:pt>
                <c:pt idx="1638">
                  <c:v>44374</c:v>
                </c:pt>
                <c:pt idx="1639">
                  <c:v>44375</c:v>
                </c:pt>
                <c:pt idx="1640">
                  <c:v>44376</c:v>
                </c:pt>
                <c:pt idx="1641">
                  <c:v>44377</c:v>
                </c:pt>
                <c:pt idx="1642">
                  <c:v>44378</c:v>
                </c:pt>
                <c:pt idx="1643">
                  <c:v>44379</c:v>
                </c:pt>
                <c:pt idx="1644">
                  <c:v>44380</c:v>
                </c:pt>
                <c:pt idx="1645">
                  <c:v>44381</c:v>
                </c:pt>
                <c:pt idx="1646">
                  <c:v>44382</c:v>
                </c:pt>
                <c:pt idx="1647">
                  <c:v>44383</c:v>
                </c:pt>
                <c:pt idx="1648">
                  <c:v>44384</c:v>
                </c:pt>
                <c:pt idx="1649">
                  <c:v>44385</c:v>
                </c:pt>
                <c:pt idx="1650">
                  <c:v>44386</c:v>
                </c:pt>
                <c:pt idx="1651">
                  <c:v>44387</c:v>
                </c:pt>
                <c:pt idx="1652">
                  <c:v>44388</c:v>
                </c:pt>
                <c:pt idx="1653">
                  <c:v>44389</c:v>
                </c:pt>
                <c:pt idx="1654">
                  <c:v>44390</c:v>
                </c:pt>
                <c:pt idx="1655">
                  <c:v>44391</c:v>
                </c:pt>
                <c:pt idx="1656">
                  <c:v>44392</c:v>
                </c:pt>
                <c:pt idx="1657">
                  <c:v>44393</c:v>
                </c:pt>
                <c:pt idx="1658">
                  <c:v>44394</c:v>
                </c:pt>
                <c:pt idx="1659">
                  <c:v>44395</c:v>
                </c:pt>
                <c:pt idx="1660">
                  <c:v>44396</c:v>
                </c:pt>
                <c:pt idx="1661">
                  <c:v>44397</c:v>
                </c:pt>
                <c:pt idx="1662">
                  <c:v>44398</c:v>
                </c:pt>
                <c:pt idx="1663">
                  <c:v>44399</c:v>
                </c:pt>
                <c:pt idx="1664">
                  <c:v>44400</c:v>
                </c:pt>
                <c:pt idx="1665">
                  <c:v>44401</c:v>
                </c:pt>
                <c:pt idx="1666">
                  <c:v>44402</c:v>
                </c:pt>
                <c:pt idx="1667">
                  <c:v>44403</c:v>
                </c:pt>
                <c:pt idx="1668">
                  <c:v>44404</c:v>
                </c:pt>
                <c:pt idx="1669">
                  <c:v>44405</c:v>
                </c:pt>
                <c:pt idx="1670">
                  <c:v>44406</c:v>
                </c:pt>
                <c:pt idx="1671">
                  <c:v>44407</c:v>
                </c:pt>
                <c:pt idx="1672">
                  <c:v>44408</c:v>
                </c:pt>
                <c:pt idx="1673">
                  <c:v>44409</c:v>
                </c:pt>
                <c:pt idx="1674">
                  <c:v>44410</c:v>
                </c:pt>
                <c:pt idx="1675">
                  <c:v>44411</c:v>
                </c:pt>
                <c:pt idx="1676">
                  <c:v>44412</c:v>
                </c:pt>
                <c:pt idx="1677">
                  <c:v>44413</c:v>
                </c:pt>
                <c:pt idx="1678">
                  <c:v>44414</c:v>
                </c:pt>
                <c:pt idx="1679">
                  <c:v>44415</c:v>
                </c:pt>
                <c:pt idx="1680">
                  <c:v>44416</c:v>
                </c:pt>
                <c:pt idx="1681">
                  <c:v>44417</c:v>
                </c:pt>
                <c:pt idx="1682">
                  <c:v>44418</c:v>
                </c:pt>
                <c:pt idx="1683">
                  <c:v>44419</c:v>
                </c:pt>
                <c:pt idx="1684">
                  <c:v>44420</c:v>
                </c:pt>
                <c:pt idx="1685">
                  <c:v>44421</c:v>
                </c:pt>
                <c:pt idx="1686">
                  <c:v>44422</c:v>
                </c:pt>
                <c:pt idx="1687">
                  <c:v>44423</c:v>
                </c:pt>
                <c:pt idx="1688">
                  <c:v>44424</c:v>
                </c:pt>
                <c:pt idx="1689">
                  <c:v>44425</c:v>
                </c:pt>
                <c:pt idx="1690">
                  <c:v>44426</c:v>
                </c:pt>
                <c:pt idx="1691">
                  <c:v>44427</c:v>
                </c:pt>
                <c:pt idx="1692">
                  <c:v>44428</c:v>
                </c:pt>
                <c:pt idx="1693">
                  <c:v>44429</c:v>
                </c:pt>
                <c:pt idx="1694">
                  <c:v>44430</c:v>
                </c:pt>
                <c:pt idx="1695">
                  <c:v>44431</c:v>
                </c:pt>
                <c:pt idx="1696">
                  <c:v>44432</c:v>
                </c:pt>
                <c:pt idx="1697">
                  <c:v>44433</c:v>
                </c:pt>
                <c:pt idx="1698">
                  <c:v>44434</c:v>
                </c:pt>
                <c:pt idx="1699">
                  <c:v>44435</c:v>
                </c:pt>
                <c:pt idx="1700">
                  <c:v>44436</c:v>
                </c:pt>
                <c:pt idx="1701">
                  <c:v>44437</c:v>
                </c:pt>
                <c:pt idx="1702">
                  <c:v>44438</c:v>
                </c:pt>
                <c:pt idx="1703">
                  <c:v>44439</c:v>
                </c:pt>
                <c:pt idx="1704">
                  <c:v>44440</c:v>
                </c:pt>
                <c:pt idx="1705">
                  <c:v>44441</c:v>
                </c:pt>
                <c:pt idx="1706">
                  <c:v>44442</c:v>
                </c:pt>
                <c:pt idx="1707">
                  <c:v>44443</c:v>
                </c:pt>
                <c:pt idx="1708">
                  <c:v>44444</c:v>
                </c:pt>
                <c:pt idx="1709">
                  <c:v>44445</c:v>
                </c:pt>
                <c:pt idx="1710">
                  <c:v>44446</c:v>
                </c:pt>
                <c:pt idx="1711">
                  <c:v>44447</c:v>
                </c:pt>
                <c:pt idx="1712">
                  <c:v>44448</c:v>
                </c:pt>
                <c:pt idx="1713">
                  <c:v>44449</c:v>
                </c:pt>
                <c:pt idx="1714">
                  <c:v>44450</c:v>
                </c:pt>
                <c:pt idx="1715">
                  <c:v>44451</c:v>
                </c:pt>
                <c:pt idx="1716">
                  <c:v>44452</c:v>
                </c:pt>
                <c:pt idx="1717">
                  <c:v>44453</c:v>
                </c:pt>
                <c:pt idx="1718">
                  <c:v>44454</c:v>
                </c:pt>
                <c:pt idx="1719">
                  <c:v>44455</c:v>
                </c:pt>
                <c:pt idx="1720">
                  <c:v>44456</c:v>
                </c:pt>
                <c:pt idx="1721">
                  <c:v>44457</c:v>
                </c:pt>
                <c:pt idx="1722">
                  <c:v>44458</c:v>
                </c:pt>
                <c:pt idx="1723">
                  <c:v>44459</c:v>
                </c:pt>
                <c:pt idx="1724">
                  <c:v>44460</c:v>
                </c:pt>
                <c:pt idx="1725">
                  <c:v>44461</c:v>
                </c:pt>
                <c:pt idx="1726">
                  <c:v>44462</c:v>
                </c:pt>
                <c:pt idx="1727">
                  <c:v>44463</c:v>
                </c:pt>
                <c:pt idx="1728">
                  <c:v>44464</c:v>
                </c:pt>
                <c:pt idx="1729">
                  <c:v>44465</c:v>
                </c:pt>
                <c:pt idx="1730">
                  <c:v>44466</c:v>
                </c:pt>
                <c:pt idx="1731">
                  <c:v>44467</c:v>
                </c:pt>
                <c:pt idx="1732">
                  <c:v>44468</c:v>
                </c:pt>
                <c:pt idx="1733">
                  <c:v>44469</c:v>
                </c:pt>
                <c:pt idx="1734">
                  <c:v>44470</c:v>
                </c:pt>
                <c:pt idx="1735">
                  <c:v>44471</c:v>
                </c:pt>
                <c:pt idx="1736">
                  <c:v>44472</c:v>
                </c:pt>
                <c:pt idx="1737">
                  <c:v>44473</c:v>
                </c:pt>
                <c:pt idx="1738">
                  <c:v>44474</c:v>
                </c:pt>
                <c:pt idx="1739">
                  <c:v>44475</c:v>
                </c:pt>
                <c:pt idx="1740">
                  <c:v>44476</c:v>
                </c:pt>
                <c:pt idx="1741">
                  <c:v>44477</c:v>
                </c:pt>
                <c:pt idx="1742">
                  <c:v>44478</c:v>
                </c:pt>
                <c:pt idx="1743">
                  <c:v>44479</c:v>
                </c:pt>
                <c:pt idx="1744">
                  <c:v>44480</c:v>
                </c:pt>
                <c:pt idx="1745">
                  <c:v>44481</c:v>
                </c:pt>
                <c:pt idx="1746">
                  <c:v>44482</c:v>
                </c:pt>
                <c:pt idx="1747">
                  <c:v>44483</c:v>
                </c:pt>
                <c:pt idx="1748">
                  <c:v>44484</c:v>
                </c:pt>
                <c:pt idx="1749">
                  <c:v>44485</c:v>
                </c:pt>
                <c:pt idx="1750">
                  <c:v>44486</c:v>
                </c:pt>
                <c:pt idx="1751">
                  <c:v>44487</c:v>
                </c:pt>
                <c:pt idx="1752">
                  <c:v>44488</c:v>
                </c:pt>
                <c:pt idx="1753">
                  <c:v>44489</c:v>
                </c:pt>
                <c:pt idx="1754">
                  <c:v>44490</c:v>
                </c:pt>
                <c:pt idx="1755">
                  <c:v>44491</c:v>
                </c:pt>
                <c:pt idx="1756">
                  <c:v>44492</c:v>
                </c:pt>
                <c:pt idx="1757">
                  <c:v>44493</c:v>
                </c:pt>
                <c:pt idx="1758">
                  <c:v>44494</c:v>
                </c:pt>
                <c:pt idx="1759">
                  <c:v>44495</c:v>
                </c:pt>
                <c:pt idx="1760">
                  <c:v>44496</c:v>
                </c:pt>
                <c:pt idx="1761">
                  <c:v>44497</c:v>
                </c:pt>
                <c:pt idx="1762">
                  <c:v>44498</c:v>
                </c:pt>
                <c:pt idx="1763">
                  <c:v>44499</c:v>
                </c:pt>
                <c:pt idx="1764">
                  <c:v>44500</c:v>
                </c:pt>
                <c:pt idx="1765">
                  <c:v>44501</c:v>
                </c:pt>
                <c:pt idx="1766">
                  <c:v>44502</c:v>
                </c:pt>
                <c:pt idx="1767">
                  <c:v>44503</c:v>
                </c:pt>
                <c:pt idx="1768">
                  <c:v>44504</c:v>
                </c:pt>
                <c:pt idx="1769">
                  <c:v>44505</c:v>
                </c:pt>
                <c:pt idx="1770">
                  <c:v>44506</c:v>
                </c:pt>
                <c:pt idx="1771">
                  <c:v>44507</c:v>
                </c:pt>
                <c:pt idx="1772">
                  <c:v>44508</c:v>
                </c:pt>
                <c:pt idx="1773">
                  <c:v>44509</c:v>
                </c:pt>
                <c:pt idx="1774">
                  <c:v>44510</c:v>
                </c:pt>
                <c:pt idx="1775">
                  <c:v>44511</c:v>
                </c:pt>
                <c:pt idx="1776">
                  <c:v>44512</c:v>
                </c:pt>
                <c:pt idx="1777">
                  <c:v>44513</c:v>
                </c:pt>
                <c:pt idx="1778">
                  <c:v>44514</c:v>
                </c:pt>
                <c:pt idx="1779">
                  <c:v>44515</c:v>
                </c:pt>
                <c:pt idx="1780">
                  <c:v>44516</c:v>
                </c:pt>
                <c:pt idx="1781">
                  <c:v>44517</c:v>
                </c:pt>
                <c:pt idx="1782">
                  <c:v>44518</c:v>
                </c:pt>
                <c:pt idx="1783">
                  <c:v>44519</c:v>
                </c:pt>
                <c:pt idx="1784">
                  <c:v>44520</c:v>
                </c:pt>
                <c:pt idx="1785">
                  <c:v>44521</c:v>
                </c:pt>
                <c:pt idx="1786">
                  <c:v>44522</c:v>
                </c:pt>
                <c:pt idx="1787">
                  <c:v>44523</c:v>
                </c:pt>
                <c:pt idx="1788">
                  <c:v>44524</c:v>
                </c:pt>
                <c:pt idx="1789">
                  <c:v>44525</c:v>
                </c:pt>
                <c:pt idx="1790">
                  <c:v>44526</c:v>
                </c:pt>
                <c:pt idx="1791">
                  <c:v>44527</c:v>
                </c:pt>
                <c:pt idx="1792">
                  <c:v>44528</c:v>
                </c:pt>
                <c:pt idx="1793">
                  <c:v>44529</c:v>
                </c:pt>
                <c:pt idx="1794">
                  <c:v>44530</c:v>
                </c:pt>
                <c:pt idx="1795">
                  <c:v>44531</c:v>
                </c:pt>
                <c:pt idx="1796">
                  <c:v>44532</c:v>
                </c:pt>
                <c:pt idx="1797">
                  <c:v>44533</c:v>
                </c:pt>
                <c:pt idx="1798">
                  <c:v>44534</c:v>
                </c:pt>
                <c:pt idx="1799">
                  <c:v>44535</c:v>
                </c:pt>
                <c:pt idx="1800">
                  <c:v>44536</c:v>
                </c:pt>
                <c:pt idx="1801">
                  <c:v>44537</c:v>
                </c:pt>
                <c:pt idx="1802">
                  <c:v>44538</c:v>
                </c:pt>
                <c:pt idx="1803">
                  <c:v>44539</c:v>
                </c:pt>
                <c:pt idx="1804">
                  <c:v>44540</c:v>
                </c:pt>
                <c:pt idx="1805">
                  <c:v>44541</c:v>
                </c:pt>
                <c:pt idx="1806">
                  <c:v>44542</c:v>
                </c:pt>
                <c:pt idx="1807">
                  <c:v>44543</c:v>
                </c:pt>
                <c:pt idx="1808">
                  <c:v>44544</c:v>
                </c:pt>
                <c:pt idx="1809">
                  <c:v>44545</c:v>
                </c:pt>
                <c:pt idx="1810">
                  <c:v>44546</c:v>
                </c:pt>
                <c:pt idx="1811">
                  <c:v>44547</c:v>
                </c:pt>
                <c:pt idx="1812">
                  <c:v>44548</c:v>
                </c:pt>
                <c:pt idx="1813">
                  <c:v>44549</c:v>
                </c:pt>
                <c:pt idx="1814">
                  <c:v>44550</c:v>
                </c:pt>
                <c:pt idx="1815">
                  <c:v>44551</c:v>
                </c:pt>
                <c:pt idx="1816">
                  <c:v>44552</c:v>
                </c:pt>
                <c:pt idx="1817">
                  <c:v>44553</c:v>
                </c:pt>
                <c:pt idx="1818">
                  <c:v>44554</c:v>
                </c:pt>
                <c:pt idx="1819">
                  <c:v>44555</c:v>
                </c:pt>
                <c:pt idx="1820">
                  <c:v>44556</c:v>
                </c:pt>
                <c:pt idx="1821">
                  <c:v>44557</c:v>
                </c:pt>
                <c:pt idx="1822">
                  <c:v>44558</c:v>
                </c:pt>
                <c:pt idx="1823">
                  <c:v>44559</c:v>
                </c:pt>
                <c:pt idx="1824">
                  <c:v>44560</c:v>
                </c:pt>
                <c:pt idx="1825">
                  <c:v>44561</c:v>
                </c:pt>
                <c:pt idx="1826">
                  <c:v>44562</c:v>
                </c:pt>
                <c:pt idx="1827">
                  <c:v>44563</c:v>
                </c:pt>
                <c:pt idx="1828">
                  <c:v>44564</c:v>
                </c:pt>
                <c:pt idx="1829">
                  <c:v>44565</c:v>
                </c:pt>
                <c:pt idx="1830">
                  <c:v>44566</c:v>
                </c:pt>
                <c:pt idx="1831">
                  <c:v>44567</c:v>
                </c:pt>
                <c:pt idx="1832">
                  <c:v>44568</c:v>
                </c:pt>
                <c:pt idx="1833">
                  <c:v>44569</c:v>
                </c:pt>
                <c:pt idx="1834">
                  <c:v>44570</c:v>
                </c:pt>
                <c:pt idx="1835">
                  <c:v>44571</c:v>
                </c:pt>
                <c:pt idx="1836">
                  <c:v>44572</c:v>
                </c:pt>
                <c:pt idx="1837">
                  <c:v>44573</c:v>
                </c:pt>
                <c:pt idx="1838">
                  <c:v>44574</c:v>
                </c:pt>
                <c:pt idx="1839">
                  <c:v>44575</c:v>
                </c:pt>
                <c:pt idx="1840">
                  <c:v>44576</c:v>
                </c:pt>
                <c:pt idx="1841">
                  <c:v>44577</c:v>
                </c:pt>
                <c:pt idx="1842">
                  <c:v>44578</c:v>
                </c:pt>
                <c:pt idx="1843">
                  <c:v>44579</c:v>
                </c:pt>
                <c:pt idx="1844">
                  <c:v>44580</c:v>
                </c:pt>
                <c:pt idx="1845">
                  <c:v>44581</c:v>
                </c:pt>
                <c:pt idx="1846">
                  <c:v>44582</c:v>
                </c:pt>
                <c:pt idx="1847">
                  <c:v>44583</c:v>
                </c:pt>
                <c:pt idx="1848">
                  <c:v>44584</c:v>
                </c:pt>
                <c:pt idx="1849">
                  <c:v>44585</c:v>
                </c:pt>
                <c:pt idx="1850">
                  <c:v>44586</c:v>
                </c:pt>
                <c:pt idx="1851">
                  <c:v>44587</c:v>
                </c:pt>
                <c:pt idx="1852">
                  <c:v>44588</c:v>
                </c:pt>
                <c:pt idx="1853">
                  <c:v>44589</c:v>
                </c:pt>
                <c:pt idx="1854">
                  <c:v>44590</c:v>
                </c:pt>
                <c:pt idx="1855">
                  <c:v>44591</c:v>
                </c:pt>
                <c:pt idx="1856">
                  <c:v>44592</c:v>
                </c:pt>
                <c:pt idx="1857">
                  <c:v>44593</c:v>
                </c:pt>
                <c:pt idx="1858">
                  <c:v>44594</c:v>
                </c:pt>
                <c:pt idx="1859">
                  <c:v>44595</c:v>
                </c:pt>
                <c:pt idx="1860">
                  <c:v>44596</c:v>
                </c:pt>
                <c:pt idx="1861">
                  <c:v>44597</c:v>
                </c:pt>
                <c:pt idx="1862">
                  <c:v>44598</c:v>
                </c:pt>
                <c:pt idx="1863">
                  <c:v>44599</c:v>
                </c:pt>
                <c:pt idx="1864">
                  <c:v>44600</c:v>
                </c:pt>
                <c:pt idx="1865">
                  <c:v>44601</c:v>
                </c:pt>
                <c:pt idx="1866">
                  <c:v>44602</c:v>
                </c:pt>
                <c:pt idx="1867">
                  <c:v>44603</c:v>
                </c:pt>
                <c:pt idx="1868">
                  <c:v>44604</c:v>
                </c:pt>
                <c:pt idx="1869">
                  <c:v>44605</c:v>
                </c:pt>
                <c:pt idx="1870">
                  <c:v>44606</c:v>
                </c:pt>
                <c:pt idx="1871">
                  <c:v>44607</c:v>
                </c:pt>
                <c:pt idx="1872">
                  <c:v>44608</c:v>
                </c:pt>
                <c:pt idx="1873">
                  <c:v>44609</c:v>
                </c:pt>
                <c:pt idx="1874">
                  <c:v>44610</c:v>
                </c:pt>
                <c:pt idx="1875">
                  <c:v>44611</c:v>
                </c:pt>
                <c:pt idx="1876">
                  <c:v>44612</c:v>
                </c:pt>
                <c:pt idx="1877">
                  <c:v>44613</c:v>
                </c:pt>
                <c:pt idx="1878">
                  <c:v>44614</c:v>
                </c:pt>
                <c:pt idx="1879">
                  <c:v>44615</c:v>
                </c:pt>
                <c:pt idx="1880">
                  <c:v>44616</c:v>
                </c:pt>
                <c:pt idx="1881">
                  <c:v>44617</c:v>
                </c:pt>
                <c:pt idx="1882">
                  <c:v>44618</c:v>
                </c:pt>
                <c:pt idx="1883">
                  <c:v>44619</c:v>
                </c:pt>
                <c:pt idx="1884">
                  <c:v>44620</c:v>
                </c:pt>
                <c:pt idx="1885">
                  <c:v>44621</c:v>
                </c:pt>
                <c:pt idx="1886">
                  <c:v>44622</c:v>
                </c:pt>
                <c:pt idx="1887">
                  <c:v>44623</c:v>
                </c:pt>
                <c:pt idx="1888">
                  <c:v>44624</c:v>
                </c:pt>
                <c:pt idx="1889">
                  <c:v>44625</c:v>
                </c:pt>
                <c:pt idx="1890">
                  <c:v>44626</c:v>
                </c:pt>
                <c:pt idx="1891">
                  <c:v>44627</c:v>
                </c:pt>
                <c:pt idx="1892">
                  <c:v>44628</c:v>
                </c:pt>
                <c:pt idx="1893">
                  <c:v>44629</c:v>
                </c:pt>
                <c:pt idx="1894">
                  <c:v>44630</c:v>
                </c:pt>
                <c:pt idx="1895">
                  <c:v>44631</c:v>
                </c:pt>
                <c:pt idx="1896">
                  <c:v>44632</c:v>
                </c:pt>
                <c:pt idx="1897">
                  <c:v>44633</c:v>
                </c:pt>
                <c:pt idx="1898">
                  <c:v>44634</c:v>
                </c:pt>
                <c:pt idx="1899">
                  <c:v>44635</c:v>
                </c:pt>
                <c:pt idx="1900">
                  <c:v>44636</c:v>
                </c:pt>
                <c:pt idx="1901">
                  <c:v>44637</c:v>
                </c:pt>
                <c:pt idx="1902">
                  <c:v>44638</c:v>
                </c:pt>
                <c:pt idx="1903">
                  <c:v>44639</c:v>
                </c:pt>
                <c:pt idx="1904">
                  <c:v>44640</c:v>
                </c:pt>
                <c:pt idx="1905">
                  <c:v>44641</c:v>
                </c:pt>
                <c:pt idx="1906">
                  <c:v>44642</c:v>
                </c:pt>
                <c:pt idx="1907">
                  <c:v>44643</c:v>
                </c:pt>
                <c:pt idx="1908">
                  <c:v>44644</c:v>
                </c:pt>
                <c:pt idx="1909">
                  <c:v>44645</c:v>
                </c:pt>
                <c:pt idx="1910">
                  <c:v>44646</c:v>
                </c:pt>
                <c:pt idx="1911">
                  <c:v>44647</c:v>
                </c:pt>
                <c:pt idx="1912">
                  <c:v>44648</c:v>
                </c:pt>
                <c:pt idx="1913">
                  <c:v>44649</c:v>
                </c:pt>
                <c:pt idx="1914">
                  <c:v>44650</c:v>
                </c:pt>
                <c:pt idx="1915">
                  <c:v>44651</c:v>
                </c:pt>
                <c:pt idx="1916">
                  <c:v>44652</c:v>
                </c:pt>
                <c:pt idx="1917">
                  <c:v>44653</c:v>
                </c:pt>
                <c:pt idx="1918">
                  <c:v>44654</c:v>
                </c:pt>
                <c:pt idx="1919">
                  <c:v>44655</c:v>
                </c:pt>
                <c:pt idx="1920">
                  <c:v>44656</c:v>
                </c:pt>
                <c:pt idx="1921">
                  <c:v>44657</c:v>
                </c:pt>
                <c:pt idx="1922">
                  <c:v>44658</c:v>
                </c:pt>
                <c:pt idx="1923">
                  <c:v>44659</c:v>
                </c:pt>
                <c:pt idx="1924">
                  <c:v>44660</c:v>
                </c:pt>
                <c:pt idx="1925">
                  <c:v>44661</c:v>
                </c:pt>
                <c:pt idx="1926">
                  <c:v>44662</c:v>
                </c:pt>
                <c:pt idx="1927">
                  <c:v>44663</c:v>
                </c:pt>
                <c:pt idx="1928">
                  <c:v>44664</c:v>
                </c:pt>
                <c:pt idx="1929">
                  <c:v>44665</c:v>
                </c:pt>
                <c:pt idx="1930">
                  <c:v>44666</c:v>
                </c:pt>
                <c:pt idx="1931">
                  <c:v>44667</c:v>
                </c:pt>
                <c:pt idx="1932">
                  <c:v>44668</c:v>
                </c:pt>
                <c:pt idx="1933">
                  <c:v>44669</c:v>
                </c:pt>
                <c:pt idx="1934">
                  <c:v>44670</c:v>
                </c:pt>
                <c:pt idx="1935">
                  <c:v>44671</c:v>
                </c:pt>
                <c:pt idx="1936">
                  <c:v>44672</c:v>
                </c:pt>
                <c:pt idx="1937">
                  <c:v>44673</c:v>
                </c:pt>
                <c:pt idx="1938">
                  <c:v>44674</c:v>
                </c:pt>
                <c:pt idx="1939">
                  <c:v>44675</c:v>
                </c:pt>
                <c:pt idx="1940">
                  <c:v>44676</c:v>
                </c:pt>
                <c:pt idx="1941">
                  <c:v>44677</c:v>
                </c:pt>
                <c:pt idx="1942">
                  <c:v>44678</c:v>
                </c:pt>
                <c:pt idx="1943">
                  <c:v>44679</c:v>
                </c:pt>
                <c:pt idx="1944">
                  <c:v>44680</c:v>
                </c:pt>
                <c:pt idx="1945">
                  <c:v>44681</c:v>
                </c:pt>
                <c:pt idx="1946">
                  <c:v>44682</c:v>
                </c:pt>
                <c:pt idx="1947">
                  <c:v>44683</c:v>
                </c:pt>
                <c:pt idx="1948">
                  <c:v>44684</c:v>
                </c:pt>
                <c:pt idx="1949">
                  <c:v>44685</c:v>
                </c:pt>
                <c:pt idx="1950">
                  <c:v>44686</c:v>
                </c:pt>
                <c:pt idx="1951">
                  <c:v>44687</c:v>
                </c:pt>
                <c:pt idx="1952">
                  <c:v>44688</c:v>
                </c:pt>
                <c:pt idx="1953">
                  <c:v>44689</c:v>
                </c:pt>
                <c:pt idx="1954">
                  <c:v>44690</c:v>
                </c:pt>
                <c:pt idx="1955">
                  <c:v>44691</c:v>
                </c:pt>
                <c:pt idx="1956">
                  <c:v>44692</c:v>
                </c:pt>
                <c:pt idx="1957">
                  <c:v>44693</c:v>
                </c:pt>
                <c:pt idx="1958">
                  <c:v>44694</c:v>
                </c:pt>
                <c:pt idx="1959">
                  <c:v>44695</c:v>
                </c:pt>
                <c:pt idx="1960">
                  <c:v>44696</c:v>
                </c:pt>
                <c:pt idx="1961">
                  <c:v>44697</c:v>
                </c:pt>
                <c:pt idx="1962">
                  <c:v>44698</c:v>
                </c:pt>
                <c:pt idx="1963">
                  <c:v>44699</c:v>
                </c:pt>
                <c:pt idx="1964">
                  <c:v>44700</c:v>
                </c:pt>
                <c:pt idx="1965">
                  <c:v>44701</c:v>
                </c:pt>
                <c:pt idx="1966">
                  <c:v>44702</c:v>
                </c:pt>
                <c:pt idx="1967">
                  <c:v>44703</c:v>
                </c:pt>
                <c:pt idx="1968">
                  <c:v>44704</c:v>
                </c:pt>
                <c:pt idx="1969">
                  <c:v>44705</c:v>
                </c:pt>
                <c:pt idx="1970">
                  <c:v>44706</c:v>
                </c:pt>
                <c:pt idx="1971">
                  <c:v>44707</c:v>
                </c:pt>
                <c:pt idx="1972">
                  <c:v>44708</c:v>
                </c:pt>
                <c:pt idx="1973">
                  <c:v>44709</c:v>
                </c:pt>
                <c:pt idx="1974">
                  <c:v>44710</c:v>
                </c:pt>
                <c:pt idx="1975">
                  <c:v>44711</c:v>
                </c:pt>
                <c:pt idx="1976">
                  <c:v>44712</c:v>
                </c:pt>
                <c:pt idx="1977">
                  <c:v>44713</c:v>
                </c:pt>
                <c:pt idx="1978">
                  <c:v>44714</c:v>
                </c:pt>
                <c:pt idx="1979">
                  <c:v>44715</c:v>
                </c:pt>
                <c:pt idx="1980">
                  <c:v>44716</c:v>
                </c:pt>
                <c:pt idx="1981">
                  <c:v>44717</c:v>
                </c:pt>
                <c:pt idx="1982">
                  <c:v>44718</c:v>
                </c:pt>
                <c:pt idx="1983">
                  <c:v>44719</c:v>
                </c:pt>
                <c:pt idx="1984">
                  <c:v>44720</c:v>
                </c:pt>
                <c:pt idx="1985">
                  <c:v>44721</c:v>
                </c:pt>
                <c:pt idx="1986">
                  <c:v>44722</c:v>
                </c:pt>
                <c:pt idx="1987">
                  <c:v>44723</c:v>
                </c:pt>
                <c:pt idx="1988">
                  <c:v>44724</c:v>
                </c:pt>
                <c:pt idx="1989">
                  <c:v>44725</c:v>
                </c:pt>
                <c:pt idx="1990">
                  <c:v>44726</c:v>
                </c:pt>
                <c:pt idx="1991">
                  <c:v>44727</c:v>
                </c:pt>
                <c:pt idx="1992">
                  <c:v>44728</c:v>
                </c:pt>
                <c:pt idx="1993">
                  <c:v>44729</c:v>
                </c:pt>
                <c:pt idx="1994">
                  <c:v>44730</c:v>
                </c:pt>
                <c:pt idx="1995">
                  <c:v>44731</c:v>
                </c:pt>
                <c:pt idx="1996">
                  <c:v>44732</c:v>
                </c:pt>
                <c:pt idx="1997">
                  <c:v>44733</c:v>
                </c:pt>
                <c:pt idx="1998">
                  <c:v>44734</c:v>
                </c:pt>
                <c:pt idx="1999">
                  <c:v>44735</c:v>
                </c:pt>
                <c:pt idx="2000">
                  <c:v>44736</c:v>
                </c:pt>
                <c:pt idx="2001">
                  <c:v>44737</c:v>
                </c:pt>
                <c:pt idx="2002">
                  <c:v>44738</c:v>
                </c:pt>
                <c:pt idx="2003">
                  <c:v>44739</c:v>
                </c:pt>
                <c:pt idx="2004">
                  <c:v>44740</c:v>
                </c:pt>
                <c:pt idx="2005">
                  <c:v>44741</c:v>
                </c:pt>
                <c:pt idx="2006">
                  <c:v>44742</c:v>
                </c:pt>
                <c:pt idx="2007">
                  <c:v>44743</c:v>
                </c:pt>
                <c:pt idx="2008">
                  <c:v>44744</c:v>
                </c:pt>
                <c:pt idx="2009">
                  <c:v>44745</c:v>
                </c:pt>
                <c:pt idx="2010">
                  <c:v>44746</c:v>
                </c:pt>
                <c:pt idx="2011">
                  <c:v>44747</c:v>
                </c:pt>
                <c:pt idx="2012">
                  <c:v>44748</c:v>
                </c:pt>
                <c:pt idx="2013">
                  <c:v>44749</c:v>
                </c:pt>
                <c:pt idx="2014">
                  <c:v>44750</c:v>
                </c:pt>
                <c:pt idx="2015">
                  <c:v>44751</c:v>
                </c:pt>
                <c:pt idx="2016">
                  <c:v>44752</c:v>
                </c:pt>
                <c:pt idx="2017">
                  <c:v>44753</c:v>
                </c:pt>
                <c:pt idx="2018">
                  <c:v>44754</c:v>
                </c:pt>
                <c:pt idx="2019">
                  <c:v>44755</c:v>
                </c:pt>
                <c:pt idx="2020">
                  <c:v>44756</c:v>
                </c:pt>
                <c:pt idx="2021">
                  <c:v>44757</c:v>
                </c:pt>
                <c:pt idx="2022">
                  <c:v>44758</c:v>
                </c:pt>
                <c:pt idx="2023">
                  <c:v>44759</c:v>
                </c:pt>
                <c:pt idx="2024">
                  <c:v>44760</c:v>
                </c:pt>
                <c:pt idx="2025">
                  <c:v>44761</c:v>
                </c:pt>
                <c:pt idx="2026">
                  <c:v>44762</c:v>
                </c:pt>
                <c:pt idx="2027">
                  <c:v>44763</c:v>
                </c:pt>
                <c:pt idx="2028">
                  <c:v>44764</c:v>
                </c:pt>
                <c:pt idx="2029">
                  <c:v>44765</c:v>
                </c:pt>
                <c:pt idx="2030">
                  <c:v>44766</c:v>
                </c:pt>
                <c:pt idx="2031">
                  <c:v>44767</c:v>
                </c:pt>
                <c:pt idx="2032">
                  <c:v>44768</c:v>
                </c:pt>
                <c:pt idx="2033">
                  <c:v>44769</c:v>
                </c:pt>
                <c:pt idx="2034">
                  <c:v>44770</c:v>
                </c:pt>
                <c:pt idx="2035">
                  <c:v>44771</c:v>
                </c:pt>
                <c:pt idx="2036">
                  <c:v>44772</c:v>
                </c:pt>
                <c:pt idx="2037">
                  <c:v>44773</c:v>
                </c:pt>
                <c:pt idx="2038">
                  <c:v>44774</c:v>
                </c:pt>
                <c:pt idx="2039">
                  <c:v>44775</c:v>
                </c:pt>
                <c:pt idx="2040">
                  <c:v>44776</c:v>
                </c:pt>
                <c:pt idx="2041">
                  <c:v>44777</c:v>
                </c:pt>
                <c:pt idx="2042">
                  <c:v>44778</c:v>
                </c:pt>
                <c:pt idx="2043">
                  <c:v>44779</c:v>
                </c:pt>
                <c:pt idx="2044">
                  <c:v>44780</c:v>
                </c:pt>
                <c:pt idx="2045">
                  <c:v>44781</c:v>
                </c:pt>
                <c:pt idx="2046">
                  <c:v>44782</c:v>
                </c:pt>
                <c:pt idx="2047">
                  <c:v>44783</c:v>
                </c:pt>
                <c:pt idx="2048">
                  <c:v>44784</c:v>
                </c:pt>
                <c:pt idx="2049">
                  <c:v>44785</c:v>
                </c:pt>
                <c:pt idx="2050">
                  <c:v>44786</c:v>
                </c:pt>
                <c:pt idx="2051">
                  <c:v>44787</c:v>
                </c:pt>
                <c:pt idx="2052">
                  <c:v>44788</c:v>
                </c:pt>
                <c:pt idx="2053">
                  <c:v>44789</c:v>
                </c:pt>
                <c:pt idx="2054">
                  <c:v>44790</c:v>
                </c:pt>
                <c:pt idx="2055">
                  <c:v>44791</c:v>
                </c:pt>
                <c:pt idx="2056">
                  <c:v>44792</c:v>
                </c:pt>
                <c:pt idx="2057">
                  <c:v>44793</c:v>
                </c:pt>
                <c:pt idx="2058">
                  <c:v>44794</c:v>
                </c:pt>
                <c:pt idx="2059">
                  <c:v>44795</c:v>
                </c:pt>
                <c:pt idx="2060">
                  <c:v>44796</c:v>
                </c:pt>
                <c:pt idx="2061">
                  <c:v>44797</c:v>
                </c:pt>
                <c:pt idx="2062">
                  <c:v>44798</c:v>
                </c:pt>
                <c:pt idx="2063">
                  <c:v>44799</c:v>
                </c:pt>
                <c:pt idx="2064">
                  <c:v>44800</c:v>
                </c:pt>
                <c:pt idx="2065">
                  <c:v>44801</c:v>
                </c:pt>
                <c:pt idx="2066">
                  <c:v>44802</c:v>
                </c:pt>
                <c:pt idx="2067">
                  <c:v>44803</c:v>
                </c:pt>
                <c:pt idx="2068">
                  <c:v>44804</c:v>
                </c:pt>
                <c:pt idx="2069">
                  <c:v>44805</c:v>
                </c:pt>
                <c:pt idx="2070">
                  <c:v>44806</c:v>
                </c:pt>
                <c:pt idx="2071">
                  <c:v>44807</c:v>
                </c:pt>
                <c:pt idx="2072">
                  <c:v>44808</c:v>
                </c:pt>
                <c:pt idx="2073">
                  <c:v>44809</c:v>
                </c:pt>
                <c:pt idx="2074">
                  <c:v>44810</c:v>
                </c:pt>
                <c:pt idx="2075">
                  <c:v>44811</c:v>
                </c:pt>
                <c:pt idx="2076">
                  <c:v>44812</c:v>
                </c:pt>
                <c:pt idx="2077">
                  <c:v>44813</c:v>
                </c:pt>
                <c:pt idx="2078">
                  <c:v>44814</c:v>
                </c:pt>
                <c:pt idx="2079">
                  <c:v>44815</c:v>
                </c:pt>
                <c:pt idx="2080">
                  <c:v>44816</c:v>
                </c:pt>
                <c:pt idx="2081">
                  <c:v>44817</c:v>
                </c:pt>
                <c:pt idx="2082">
                  <c:v>44818</c:v>
                </c:pt>
                <c:pt idx="2083">
                  <c:v>44819</c:v>
                </c:pt>
                <c:pt idx="2084">
                  <c:v>44820</c:v>
                </c:pt>
                <c:pt idx="2085">
                  <c:v>44821</c:v>
                </c:pt>
                <c:pt idx="2086">
                  <c:v>44822</c:v>
                </c:pt>
                <c:pt idx="2087">
                  <c:v>44823</c:v>
                </c:pt>
                <c:pt idx="2088">
                  <c:v>44824</c:v>
                </c:pt>
                <c:pt idx="2089">
                  <c:v>44825</c:v>
                </c:pt>
                <c:pt idx="2090">
                  <c:v>44826</c:v>
                </c:pt>
                <c:pt idx="2091">
                  <c:v>44827</c:v>
                </c:pt>
                <c:pt idx="2092">
                  <c:v>44828</c:v>
                </c:pt>
                <c:pt idx="2093">
                  <c:v>44829</c:v>
                </c:pt>
                <c:pt idx="2094">
                  <c:v>44830</c:v>
                </c:pt>
                <c:pt idx="2095">
                  <c:v>44831</c:v>
                </c:pt>
                <c:pt idx="2096">
                  <c:v>44832</c:v>
                </c:pt>
                <c:pt idx="2097">
                  <c:v>44833</c:v>
                </c:pt>
                <c:pt idx="2098">
                  <c:v>44834</c:v>
                </c:pt>
                <c:pt idx="2099">
                  <c:v>44835</c:v>
                </c:pt>
                <c:pt idx="2100">
                  <c:v>44836</c:v>
                </c:pt>
                <c:pt idx="2101">
                  <c:v>44837</c:v>
                </c:pt>
                <c:pt idx="2102">
                  <c:v>44838</c:v>
                </c:pt>
                <c:pt idx="2103">
                  <c:v>44839</c:v>
                </c:pt>
                <c:pt idx="2104">
                  <c:v>44840</c:v>
                </c:pt>
                <c:pt idx="2105">
                  <c:v>44841</c:v>
                </c:pt>
                <c:pt idx="2106">
                  <c:v>44842</c:v>
                </c:pt>
                <c:pt idx="2107">
                  <c:v>44843</c:v>
                </c:pt>
                <c:pt idx="2108">
                  <c:v>44844</c:v>
                </c:pt>
                <c:pt idx="2109">
                  <c:v>44845</c:v>
                </c:pt>
                <c:pt idx="2110">
                  <c:v>44846</c:v>
                </c:pt>
                <c:pt idx="2111">
                  <c:v>44847</c:v>
                </c:pt>
                <c:pt idx="2112">
                  <c:v>44848</c:v>
                </c:pt>
                <c:pt idx="2113">
                  <c:v>44849</c:v>
                </c:pt>
                <c:pt idx="2114">
                  <c:v>44850</c:v>
                </c:pt>
                <c:pt idx="2115">
                  <c:v>44851</c:v>
                </c:pt>
                <c:pt idx="2116">
                  <c:v>44852</c:v>
                </c:pt>
                <c:pt idx="2117">
                  <c:v>44853</c:v>
                </c:pt>
                <c:pt idx="2118">
                  <c:v>44854</c:v>
                </c:pt>
                <c:pt idx="2119">
                  <c:v>44855</c:v>
                </c:pt>
                <c:pt idx="2120">
                  <c:v>44856</c:v>
                </c:pt>
                <c:pt idx="2121">
                  <c:v>44857</c:v>
                </c:pt>
                <c:pt idx="2122">
                  <c:v>44858</c:v>
                </c:pt>
                <c:pt idx="2123">
                  <c:v>44859</c:v>
                </c:pt>
                <c:pt idx="2124">
                  <c:v>44860</c:v>
                </c:pt>
                <c:pt idx="2125">
                  <c:v>44861</c:v>
                </c:pt>
                <c:pt idx="2126">
                  <c:v>44862</c:v>
                </c:pt>
                <c:pt idx="2127">
                  <c:v>44863</c:v>
                </c:pt>
                <c:pt idx="2128">
                  <c:v>44864</c:v>
                </c:pt>
                <c:pt idx="2129">
                  <c:v>44865</c:v>
                </c:pt>
                <c:pt idx="2130">
                  <c:v>44866</c:v>
                </c:pt>
                <c:pt idx="2131">
                  <c:v>44867</c:v>
                </c:pt>
                <c:pt idx="2132">
                  <c:v>44868</c:v>
                </c:pt>
                <c:pt idx="2133">
                  <c:v>44869</c:v>
                </c:pt>
                <c:pt idx="2134">
                  <c:v>44870</c:v>
                </c:pt>
                <c:pt idx="2135">
                  <c:v>44871</c:v>
                </c:pt>
                <c:pt idx="2136">
                  <c:v>44872</c:v>
                </c:pt>
                <c:pt idx="2137">
                  <c:v>44873</c:v>
                </c:pt>
                <c:pt idx="2138">
                  <c:v>44874</c:v>
                </c:pt>
                <c:pt idx="2139">
                  <c:v>44875</c:v>
                </c:pt>
                <c:pt idx="2140">
                  <c:v>44876</c:v>
                </c:pt>
                <c:pt idx="2141">
                  <c:v>44877</c:v>
                </c:pt>
                <c:pt idx="2142">
                  <c:v>44878</c:v>
                </c:pt>
                <c:pt idx="2143">
                  <c:v>44879</c:v>
                </c:pt>
                <c:pt idx="2144">
                  <c:v>44880</c:v>
                </c:pt>
                <c:pt idx="2145">
                  <c:v>44881</c:v>
                </c:pt>
                <c:pt idx="2146">
                  <c:v>44882</c:v>
                </c:pt>
                <c:pt idx="2147">
                  <c:v>44883</c:v>
                </c:pt>
                <c:pt idx="2148">
                  <c:v>44884</c:v>
                </c:pt>
                <c:pt idx="2149">
                  <c:v>44885</c:v>
                </c:pt>
                <c:pt idx="2150">
                  <c:v>44886</c:v>
                </c:pt>
                <c:pt idx="2151">
                  <c:v>44887</c:v>
                </c:pt>
                <c:pt idx="2152">
                  <c:v>44888</c:v>
                </c:pt>
                <c:pt idx="2153">
                  <c:v>44889</c:v>
                </c:pt>
                <c:pt idx="2154">
                  <c:v>44890</c:v>
                </c:pt>
                <c:pt idx="2155">
                  <c:v>44891</c:v>
                </c:pt>
                <c:pt idx="2156">
                  <c:v>44892</c:v>
                </c:pt>
                <c:pt idx="2157">
                  <c:v>44893</c:v>
                </c:pt>
                <c:pt idx="2158">
                  <c:v>44894</c:v>
                </c:pt>
                <c:pt idx="2159">
                  <c:v>44895</c:v>
                </c:pt>
                <c:pt idx="2160">
                  <c:v>44896</c:v>
                </c:pt>
                <c:pt idx="2161">
                  <c:v>44897</c:v>
                </c:pt>
                <c:pt idx="2162">
                  <c:v>44898</c:v>
                </c:pt>
                <c:pt idx="2163">
                  <c:v>44899</c:v>
                </c:pt>
                <c:pt idx="2164">
                  <c:v>44900</c:v>
                </c:pt>
                <c:pt idx="2165">
                  <c:v>44901</c:v>
                </c:pt>
                <c:pt idx="2166">
                  <c:v>44902</c:v>
                </c:pt>
                <c:pt idx="2167">
                  <c:v>44903</c:v>
                </c:pt>
                <c:pt idx="2168">
                  <c:v>44904</c:v>
                </c:pt>
                <c:pt idx="2169">
                  <c:v>44905</c:v>
                </c:pt>
                <c:pt idx="2170">
                  <c:v>44906</c:v>
                </c:pt>
                <c:pt idx="2171">
                  <c:v>44907</c:v>
                </c:pt>
                <c:pt idx="2172">
                  <c:v>44908</c:v>
                </c:pt>
                <c:pt idx="2173">
                  <c:v>44909</c:v>
                </c:pt>
                <c:pt idx="2174">
                  <c:v>44910</c:v>
                </c:pt>
                <c:pt idx="2175">
                  <c:v>44911</c:v>
                </c:pt>
                <c:pt idx="2176">
                  <c:v>44912</c:v>
                </c:pt>
                <c:pt idx="2177">
                  <c:v>44913</c:v>
                </c:pt>
                <c:pt idx="2178">
                  <c:v>44914</c:v>
                </c:pt>
                <c:pt idx="2179">
                  <c:v>44915</c:v>
                </c:pt>
                <c:pt idx="2180">
                  <c:v>44916</c:v>
                </c:pt>
                <c:pt idx="2181">
                  <c:v>44917</c:v>
                </c:pt>
                <c:pt idx="2182">
                  <c:v>44918</c:v>
                </c:pt>
                <c:pt idx="2183">
                  <c:v>44919</c:v>
                </c:pt>
                <c:pt idx="2184">
                  <c:v>44920</c:v>
                </c:pt>
                <c:pt idx="2185">
                  <c:v>44921</c:v>
                </c:pt>
                <c:pt idx="2186">
                  <c:v>44922</c:v>
                </c:pt>
                <c:pt idx="2187">
                  <c:v>44923</c:v>
                </c:pt>
                <c:pt idx="2188">
                  <c:v>44924</c:v>
                </c:pt>
                <c:pt idx="2189">
                  <c:v>44925</c:v>
                </c:pt>
                <c:pt idx="2190">
                  <c:v>44926</c:v>
                </c:pt>
              </c:numCache>
            </c:numRef>
          </c:xVal>
          <c:yVal>
            <c:numRef>
              <c:f>'Comp ECP24 PAP50'!$G$3:$G$2193</c:f>
              <c:numCache>
                <c:formatCode>General</c:formatCode>
                <c:ptCount val="219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3970.54</c:v>
                </c:pt>
                <c:pt idx="50">
                  <c:v>4083.5279999999998</c:v>
                </c:pt>
                <c:pt idx="51">
                  <c:v>4032.8429999999998</c:v>
                </c:pt>
                <c:pt idx="52">
                  <c:v>4679.0240000000003</c:v>
                </c:pt>
                <c:pt idx="53">
                  <c:v>4640.1719999999996</c:v>
                </c:pt>
                <c:pt idx="54">
                  <c:v>4507.7950000000001</c:v>
                </c:pt>
                <c:pt idx="55">
                  <c:v>4208.5789999999997</c:v>
                </c:pt>
                <c:pt idx="56">
                  <c:v>4215.83</c:v>
                </c:pt>
                <c:pt idx="57">
                  <c:v>4097.7920000000004</c:v>
                </c:pt>
                <c:pt idx="58">
                  <c:v>3616.56</c:v>
                </c:pt>
                <c:pt idx="59">
                  <c:v>4869.9359999999997</c:v>
                </c:pt>
                <c:pt idx="60">
                  <c:v>5661.1490000000003</c:v>
                </c:pt>
                <c:pt idx="61">
                  <c:v>4961.2489999999998</c:v>
                </c:pt>
                <c:pt idx="62">
                  <c:v>4175.3990000000003</c:v>
                </c:pt>
                <c:pt idx="63">
                  <c:v>4134.8890000000001</c:v>
                </c:pt>
                <c:pt idx="64">
                  <c:v>3799.2950000000001</c:v>
                </c:pt>
                <c:pt idx="65">
                  <c:v>3762.6950000000002</c:v>
                </c:pt>
                <c:pt idx="66">
                  <c:v>2767.674</c:v>
                </c:pt>
                <c:pt idx="67">
                  <c:v>1775.454</c:v>
                </c:pt>
                <c:pt idx="68">
                  <c:v>2850.636</c:v>
                </c:pt>
                <c:pt idx="69">
                  <c:v>2551.2620000000002</c:v>
                </c:pt>
                <c:pt idx="70">
                  <c:v>2516.3969999999999</c:v>
                </c:pt>
                <c:pt idx="71">
                  <c:v>2263.9609999999998</c:v>
                </c:pt>
                <c:pt idx="72">
                  <c:v>1919.0319999999999</c:v>
                </c:pt>
                <c:pt idx="73">
                  <c:v>2318.2939999999999</c:v>
                </c:pt>
                <c:pt idx="74">
                  <c:v>2160.8519999999999</c:v>
                </c:pt>
                <c:pt idx="75">
                  <c:v>1859.934</c:v>
                </c:pt>
                <c:pt idx="76">
                  <c:v>2638.4009999999998</c:v>
                </c:pt>
                <c:pt idx="77">
                  <c:v>3275.877</c:v>
                </c:pt>
                <c:pt idx="78">
                  <c:v>2908.1419999999998</c:v>
                </c:pt>
                <c:pt idx="79">
                  <c:v>4228.7640000000001</c:v>
                </c:pt>
                <c:pt idx="80">
                  <c:v>4695.9840000000004</c:v>
                </c:pt>
                <c:pt idx="81">
                  <c:v>4720.8360000000002</c:v>
                </c:pt>
                <c:pt idx="82">
                  <c:v>4700.5290000000005</c:v>
                </c:pt>
                <c:pt idx="83">
                  <c:v>4896.5119999999997</c:v>
                </c:pt>
                <c:pt idx="84">
                  <c:v>5274.7039999999997</c:v>
                </c:pt>
                <c:pt idx="85">
                  <c:v>5143.835</c:v>
                </c:pt>
                <c:pt idx="86">
                  <c:v>4351.9459999999999</c:v>
                </c:pt>
                <c:pt idx="87">
                  <c:v>2948.8789999999999</c:v>
                </c:pt>
                <c:pt idx="88">
                  <c:v>2943.6089999999999</c:v>
                </c:pt>
                <c:pt idx="89">
                  <c:v>2360.9389999999999</c:v>
                </c:pt>
                <c:pt idx="90">
                  <c:v>2195.7179999999998</c:v>
                </c:pt>
                <c:pt idx="91">
                  <c:v>1621.357</c:v>
                </c:pt>
                <c:pt idx="92">
                  <c:v>1159.931</c:v>
                </c:pt>
                <c:pt idx="93">
                  <c:v>2735.2629999999999</c:v>
                </c:pt>
                <c:pt idx="94">
                  <c:v>2448.4229999999998</c:v>
                </c:pt>
                <c:pt idx="95">
                  <c:v>1184.18</c:v>
                </c:pt>
                <c:pt idx="96">
                  <c:v>1351.31</c:v>
                </c:pt>
                <c:pt idx="97">
                  <c:v>1460.4179999999999</c:v>
                </c:pt>
                <c:pt idx="98">
                  <c:v>980.24310000000003</c:v>
                </c:pt>
                <c:pt idx="99">
                  <c:v>949.32159999999999</c:v>
                </c:pt>
                <c:pt idx="100">
                  <c:v>3592.9690000000001</c:v>
                </c:pt>
                <c:pt idx="101">
                  <c:v>5733.4790000000003</c:v>
                </c:pt>
                <c:pt idx="102">
                  <c:v>4268.9369999999999</c:v>
                </c:pt>
                <c:pt idx="103">
                  <c:v>4039.636</c:v>
                </c:pt>
                <c:pt idx="104">
                  <c:v>4167.4170000000004</c:v>
                </c:pt>
                <c:pt idx="105">
                  <c:v>3942.6460000000002</c:v>
                </c:pt>
                <c:pt idx="106">
                  <c:v>3738.8319999999999</c:v>
                </c:pt>
                <c:pt idx="107">
                  <c:v>1066.693</c:v>
                </c:pt>
                <c:pt idx="108">
                  <c:v>1391.866</c:v>
                </c:pt>
                <c:pt idx="109">
                  <c:v>3536.6849999999999</c:v>
                </c:pt>
                <c:pt idx="110">
                  <c:v>5007.0119999999997</c:v>
                </c:pt>
                <c:pt idx="111">
                  <c:v>2727.7689999999998</c:v>
                </c:pt>
                <c:pt idx="112">
                  <c:v>0</c:v>
                </c:pt>
                <c:pt idx="113">
                  <c:v>0</c:v>
                </c:pt>
                <c:pt idx="114">
                  <c:v>2476.058</c:v>
                </c:pt>
                <c:pt idx="115">
                  <c:v>0</c:v>
                </c:pt>
                <c:pt idx="116">
                  <c:v>3317.5720000000001</c:v>
                </c:pt>
                <c:pt idx="117">
                  <c:v>3489.23</c:v>
                </c:pt>
                <c:pt idx="118">
                  <c:v>4467.0600000000004</c:v>
                </c:pt>
                <c:pt idx="119">
                  <c:v>3742.6109999999999</c:v>
                </c:pt>
                <c:pt idx="120">
                  <c:v>3418.8150000000001</c:v>
                </c:pt>
                <c:pt idx="121">
                  <c:v>2910.9520000000002</c:v>
                </c:pt>
                <c:pt idx="122">
                  <c:v>1876.396</c:v>
                </c:pt>
                <c:pt idx="123">
                  <c:v>1463.896</c:v>
                </c:pt>
                <c:pt idx="124">
                  <c:v>3810.2359999999999</c:v>
                </c:pt>
                <c:pt idx="125">
                  <c:v>3391.2840000000001</c:v>
                </c:pt>
                <c:pt idx="126">
                  <c:v>1784.0630000000001</c:v>
                </c:pt>
                <c:pt idx="127">
                  <c:v>1295.9970000000001</c:v>
                </c:pt>
                <c:pt idx="128">
                  <c:v>1407.9949999999999</c:v>
                </c:pt>
                <c:pt idx="129">
                  <c:v>2120.9920000000002</c:v>
                </c:pt>
                <c:pt idx="130">
                  <c:v>3066.636</c:v>
                </c:pt>
                <c:pt idx="131">
                  <c:v>1451.672</c:v>
                </c:pt>
                <c:pt idx="132">
                  <c:v>1535.865</c:v>
                </c:pt>
                <c:pt idx="133">
                  <c:v>1508.2670000000001</c:v>
                </c:pt>
                <c:pt idx="134">
                  <c:v>1616.7670000000001</c:v>
                </c:pt>
                <c:pt idx="135">
                  <c:v>2025.3720000000001</c:v>
                </c:pt>
                <c:pt idx="136">
                  <c:v>2295.1320000000001</c:v>
                </c:pt>
                <c:pt idx="137">
                  <c:v>2190.6489999999999</c:v>
                </c:pt>
                <c:pt idx="138">
                  <c:v>2423.6799999999998</c:v>
                </c:pt>
                <c:pt idx="139">
                  <c:v>2634.817</c:v>
                </c:pt>
                <c:pt idx="140">
                  <c:v>2749.9319999999998</c:v>
                </c:pt>
                <c:pt idx="141">
                  <c:v>3006.1680000000001</c:v>
                </c:pt>
                <c:pt idx="142">
                  <c:v>4076.6570000000002</c:v>
                </c:pt>
                <c:pt idx="143">
                  <c:v>2775.2460000000001</c:v>
                </c:pt>
                <c:pt idx="144">
                  <c:v>2939.1930000000002</c:v>
                </c:pt>
                <c:pt idx="145">
                  <c:v>4769.5240000000003</c:v>
                </c:pt>
                <c:pt idx="146">
                  <c:v>4502.6580000000004</c:v>
                </c:pt>
                <c:pt idx="147">
                  <c:v>5018.6409999999996</c:v>
                </c:pt>
                <c:pt idx="148">
                  <c:v>3943.4259999999999</c:v>
                </c:pt>
                <c:pt idx="149">
                  <c:v>2462.4850000000001</c:v>
                </c:pt>
                <c:pt idx="150">
                  <c:v>1108.903</c:v>
                </c:pt>
                <c:pt idx="151">
                  <c:v>1702.0050000000001</c:v>
                </c:pt>
                <c:pt idx="152">
                  <c:v>2093.297</c:v>
                </c:pt>
                <c:pt idx="153">
                  <c:v>1445.43</c:v>
                </c:pt>
                <c:pt idx="154">
                  <c:v>2165.6590000000001</c:v>
                </c:pt>
                <c:pt idx="155">
                  <c:v>1837.5509999999999</c:v>
                </c:pt>
                <c:pt idx="156">
                  <c:v>5051.4279999999999</c:v>
                </c:pt>
                <c:pt idx="157">
                  <c:v>3903.7689999999998</c:v>
                </c:pt>
                <c:pt idx="158">
                  <c:v>5333.0659999999998</c:v>
                </c:pt>
                <c:pt idx="159">
                  <c:v>4194.6509999999998</c:v>
                </c:pt>
                <c:pt idx="160">
                  <c:v>3548.48</c:v>
                </c:pt>
                <c:pt idx="161">
                  <c:v>3430.165</c:v>
                </c:pt>
                <c:pt idx="162">
                  <c:v>3625.2179999999998</c:v>
                </c:pt>
                <c:pt idx="163">
                  <c:v>4442.5209999999997</c:v>
                </c:pt>
                <c:pt idx="164">
                  <c:v>3253.2739999999999</c:v>
                </c:pt>
                <c:pt idx="165">
                  <c:v>3711.3989999999999</c:v>
                </c:pt>
                <c:pt idx="166">
                  <c:v>3409.288</c:v>
                </c:pt>
                <c:pt idx="167">
                  <c:v>3441.748</c:v>
                </c:pt>
                <c:pt idx="168">
                  <c:v>4444.9359999999997</c:v>
                </c:pt>
                <c:pt idx="169">
                  <c:v>4534.3180000000002</c:v>
                </c:pt>
                <c:pt idx="170">
                  <c:v>3388.116</c:v>
                </c:pt>
                <c:pt idx="171">
                  <c:v>2323.2730000000001</c:v>
                </c:pt>
                <c:pt idx="172">
                  <c:v>2291.2179999999998</c:v>
                </c:pt>
                <c:pt idx="173">
                  <c:v>2952.44</c:v>
                </c:pt>
                <c:pt idx="174">
                  <c:v>2921.2429999999999</c:v>
                </c:pt>
                <c:pt idx="175">
                  <c:v>2908.9229999999998</c:v>
                </c:pt>
                <c:pt idx="176">
                  <c:v>2849.848</c:v>
                </c:pt>
                <c:pt idx="177">
                  <c:v>2808.29</c:v>
                </c:pt>
                <c:pt idx="178">
                  <c:v>2725.9270000000001</c:v>
                </c:pt>
                <c:pt idx="179">
                  <c:v>2715.4180000000001</c:v>
                </c:pt>
                <c:pt idx="180">
                  <c:v>2692.7710000000002</c:v>
                </c:pt>
                <c:pt idx="181">
                  <c:v>2645.9769999999999</c:v>
                </c:pt>
                <c:pt idx="182">
                  <c:v>1965.876</c:v>
                </c:pt>
                <c:pt idx="183">
                  <c:v>864.57780000000002</c:v>
                </c:pt>
                <c:pt idx="184">
                  <c:v>857.16690000000006</c:v>
                </c:pt>
                <c:pt idx="185">
                  <c:v>0</c:v>
                </c:pt>
                <c:pt idx="186">
                  <c:v>1628.194</c:v>
                </c:pt>
                <c:pt idx="187">
                  <c:v>139.93209999999999</c:v>
                </c:pt>
                <c:pt idx="188">
                  <c:v>4479.3919999999998</c:v>
                </c:pt>
                <c:pt idx="189">
                  <c:v>3027.2890000000002</c:v>
                </c:pt>
                <c:pt idx="190">
                  <c:v>400.2955</c:v>
                </c:pt>
                <c:pt idx="191">
                  <c:v>2985.52</c:v>
                </c:pt>
                <c:pt idx="192">
                  <c:v>4115.4610000000002</c:v>
                </c:pt>
                <c:pt idx="193">
                  <c:v>4335.8019999999997</c:v>
                </c:pt>
                <c:pt idx="194">
                  <c:v>892.48850000000004</c:v>
                </c:pt>
                <c:pt idx="195">
                  <c:v>1501.326</c:v>
                </c:pt>
                <c:pt idx="196">
                  <c:v>3143.5349999999999</c:v>
                </c:pt>
                <c:pt idx="197">
                  <c:v>3552.6149999999998</c:v>
                </c:pt>
                <c:pt idx="198">
                  <c:v>1264.5239999999999</c:v>
                </c:pt>
                <c:pt idx="199">
                  <c:v>1184.126</c:v>
                </c:pt>
                <c:pt idx="200">
                  <c:v>838.21100000000001</c:v>
                </c:pt>
                <c:pt idx="201">
                  <c:v>668.0797</c:v>
                </c:pt>
                <c:pt idx="202">
                  <c:v>2823.739</c:v>
                </c:pt>
                <c:pt idx="203">
                  <c:v>8434.9009999999998</c:v>
                </c:pt>
                <c:pt idx="204">
                  <c:v>7587.549</c:v>
                </c:pt>
                <c:pt idx="205">
                  <c:v>5337.7190000000001</c:v>
                </c:pt>
                <c:pt idx="206">
                  <c:v>5839.9809999999998</c:v>
                </c:pt>
                <c:pt idx="207">
                  <c:v>1508.43</c:v>
                </c:pt>
                <c:pt idx="208">
                  <c:v>2895.5070000000001</c:v>
                </c:pt>
                <c:pt idx="209">
                  <c:v>1379.0239999999999</c:v>
                </c:pt>
                <c:pt idx="210">
                  <c:v>3961.181</c:v>
                </c:pt>
                <c:pt idx="211">
                  <c:v>6318.6629999999996</c:v>
                </c:pt>
                <c:pt idx="212">
                  <c:v>3945.49</c:v>
                </c:pt>
                <c:pt idx="213">
                  <c:v>3552.6779999999999</c:v>
                </c:pt>
                <c:pt idx="214">
                  <c:v>2874.8870000000002</c:v>
                </c:pt>
                <c:pt idx="215">
                  <c:v>1742.43</c:v>
                </c:pt>
                <c:pt idx="216">
                  <c:v>494.15039999999999</c:v>
                </c:pt>
                <c:pt idx="217">
                  <c:v>2503.9899999999998</c:v>
                </c:pt>
                <c:pt idx="218">
                  <c:v>4921.8549999999996</c:v>
                </c:pt>
                <c:pt idx="219">
                  <c:v>5166.6450000000004</c:v>
                </c:pt>
                <c:pt idx="220">
                  <c:v>2911.6060000000002</c:v>
                </c:pt>
                <c:pt idx="221">
                  <c:v>2824.6819999999998</c:v>
                </c:pt>
                <c:pt idx="222">
                  <c:v>2015.0509999999999</c:v>
                </c:pt>
                <c:pt idx="223">
                  <c:v>3117.4589999999998</c:v>
                </c:pt>
                <c:pt idx="224">
                  <c:v>3918.3670000000002</c:v>
                </c:pt>
                <c:pt idx="225">
                  <c:v>1835.077</c:v>
                </c:pt>
                <c:pt idx="226">
                  <c:v>2923.873</c:v>
                </c:pt>
                <c:pt idx="227">
                  <c:v>2412.3000000000002</c:v>
                </c:pt>
                <c:pt idx="228">
                  <c:v>2208.6039999999998</c:v>
                </c:pt>
                <c:pt idx="229">
                  <c:v>1079.53</c:v>
                </c:pt>
                <c:pt idx="230">
                  <c:v>312.18259999999998</c:v>
                </c:pt>
                <c:pt idx="231">
                  <c:v>492.48989999999998</c:v>
                </c:pt>
                <c:pt idx="232">
                  <c:v>1746.17</c:v>
                </c:pt>
                <c:pt idx="233">
                  <c:v>3102.201</c:v>
                </c:pt>
                <c:pt idx="234">
                  <c:v>4492.2870000000003</c:v>
                </c:pt>
                <c:pt idx="235">
                  <c:v>2378.1280000000002</c:v>
                </c:pt>
                <c:pt idx="236">
                  <c:v>327.399</c:v>
                </c:pt>
                <c:pt idx="237">
                  <c:v>106.88460000000001</c:v>
                </c:pt>
                <c:pt idx="238">
                  <c:v>722.32979999999998</c:v>
                </c:pt>
                <c:pt idx="239">
                  <c:v>4154.7479999999996</c:v>
                </c:pt>
                <c:pt idx="240">
                  <c:v>2499.14</c:v>
                </c:pt>
                <c:pt idx="241">
                  <c:v>529.54010000000005</c:v>
                </c:pt>
                <c:pt idx="242">
                  <c:v>764.35739999999998</c:v>
                </c:pt>
                <c:pt idx="243">
                  <c:v>2078.038</c:v>
                </c:pt>
                <c:pt idx="244">
                  <c:v>1571.9359999999999</c:v>
                </c:pt>
                <c:pt idx="245">
                  <c:v>217.40899999999999</c:v>
                </c:pt>
                <c:pt idx="246">
                  <c:v>334.26459999999997</c:v>
                </c:pt>
                <c:pt idx="247">
                  <c:v>290.12650000000002</c:v>
                </c:pt>
                <c:pt idx="248">
                  <c:v>885.90089999999998</c:v>
                </c:pt>
                <c:pt idx="249">
                  <c:v>539.9434</c:v>
                </c:pt>
                <c:pt idx="250">
                  <c:v>1658.232</c:v>
                </c:pt>
                <c:pt idx="251">
                  <c:v>518.91780000000006</c:v>
                </c:pt>
                <c:pt idx="252">
                  <c:v>2339.0039999999999</c:v>
                </c:pt>
                <c:pt idx="253">
                  <c:v>2198.5160000000001</c:v>
                </c:pt>
                <c:pt idx="254">
                  <c:v>1031.9680000000001</c:v>
                </c:pt>
                <c:pt idx="255">
                  <c:v>645.81020000000001</c:v>
                </c:pt>
                <c:pt idx="256">
                  <c:v>868.45860000000005</c:v>
                </c:pt>
                <c:pt idx="257">
                  <c:v>1638.03</c:v>
                </c:pt>
                <c:pt idx="258">
                  <c:v>637.27629999999999</c:v>
                </c:pt>
                <c:pt idx="259">
                  <c:v>1517.0519999999999</c:v>
                </c:pt>
                <c:pt idx="260">
                  <c:v>691.56719999999996</c:v>
                </c:pt>
                <c:pt idx="261">
                  <c:v>2675.3420000000001</c:v>
                </c:pt>
                <c:pt idx="262">
                  <c:v>3206.3110000000001</c:v>
                </c:pt>
                <c:pt idx="263">
                  <c:v>0</c:v>
                </c:pt>
                <c:pt idx="264">
                  <c:v>0</c:v>
                </c:pt>
                <c:pt idx="265">
                  <c:v>1253.51</c:v>
                </c:pt>
                <c:pt idx="266">
                  <c:v>1315.1980000000001</c:v>
                </c:pt>
                <c:pt idx="267">
                  <c:v>8.2654420000000002</c:v>
                </c:pt>
                <c:pt idx="268">
                  <c:v>240.26949999999999</c:v>
                </c:pt>
                <c:pt idx="269">
                  <c:v>1018.927</c:v>
                </c:pt>
                <c:pt idx="270">
                  <c:v>138.23349999999999</c:v>
                </c:pt>
                <c:pt idx="271">
                  <c:v>152.12739999999999</c:v>
                </c:pt>
                <c:pt idx="272">
                  <c:v>962.70190000000002</c:v>
                </c:pt>
                <c:pt idx="273">
                  <c:v>2638.6089999999999</c:v>
                </c:pt>
                <c:pt idx="274">
                  <c:v>5870.86</c:v>
                </c:pt>
                <c:pt idx="275">
                  <c:v>4534.3590000000004</c:v>
                </c:pt>
                <c:pt idx="276">
                  <c:v>5347.2560000000003</c:v>
                </c:pt>
                <c:pt idx="277">
                  <c:v>4824.9080000000004</c:v>
                </c:pt>
                <c:pt idx="278">
                  <c:v>4339.4920000000002</c:v>
                </c:pt>
                <c:pt idx="279">
                  <c:v>4714.4949999999999</c:v>
                </c:pt>
                <c:pt idx="280">
                  <c:v>1699.1179999999999</c:v>
                </c:pt>
                <c:pt idx="281">
                  <c:v>1660.518</c:v>
                </c:pt>
                <c:pt idx="282">
                  <c:v>734.72559999999999</c:v>
                </c:pt>
                <c:pt idx="283">
                  <c:v>1050.7149999999999</c:v>
                </c:pt>
                <c:pt idx="284">
                  <c:v>3528.95</c:v>
                </c:pt>
                <c:pt idx="285">
                  <c:v>863.85130000000004</c:v>
                </c:pt>
                <c:pt idx="286">
                  <c:v>3874.3829999999998</c:v>
                </c:pt>
                <c:pt idx="287">
                  <c:v>4071.9450000000002</c:v>
                </c:pt>
                <c:pt idx="288">
                  <c:v>1775.5070000000001</c:v>
                </c:pt>
                <c:pt idx="289">
                  <c:v>1115.8399999999999</c:v>
                </c:pt>
                <c:pt idx="290">
                  <c:v>6218.8940000000002</c:v>
                </c:pt>
                <c:pt idx="291">
                  <c:v>5315.9059999999999</c:v>
                </c:pt>
                <c:pt idx="292">
                  <c:v>1562.8630000000001</c:v>
                </c:pt>
                <c:pt idx="293">
                  <c:v>433.11470000000003</c:v>
                </c:pt>
                <c:pt idx="294">
                  <c:v>2257.3409999999999</c:v>
                </c:pt>
                <c:pt idx="295">
                  <c:v>3320.2979999999998</c:v>
                </c:pt>
                <c:pt idx="296">
                  <c:v>2223.46</c:v>
                </c:pt>
                <c:pt idx="297">
                  <c:v>2224.797</c:v>
                </c:pt>
                <c:pt idx="298">
                  <c:v>2155.02</c:v>
                </c:pt>
                <c:pt idx="299">
                  <c:v>2141.989</c:v>
                </c:pt>
                <c:pt idx="300">
                  <c:v>0</c:v>
                </c:pt>
                <c:pt idx="301">
                  <c:v>0</c:v>
                </c:pt>
                <c:pt idx="302">
                  <c:v>0</c:v>
                </c:pt>
                <c:pt idx="303">
                  <c:v>0</c:v>
                </c:pt>
                <c:pt idx="304">
                  <c:v>0</c:v>
                </c:pt>
                <c:pt idx="305">
                  <c:v>5004.7439999999997</c:v>
                </c:pt>
                <c:pt idx="306">
                  <c:v>3990.3090000000002</c:v>
                </c:pt>
                <c:pt idx="307">
                  <c:v>1388.145</c:v>
                </c:pt>
                <c:pt idx="308">
                  <c:v>2542.373</c:v>
                </c:pt>
                <c:pt idx="309">
                  <c:v>4381.1210000000001</c:v>
                </c:pt>
                <c:pt idx="310">
                  <c:v>1118.961</c:v>
                </c:pt>
                <c:pt idx="311">
                  <c:v>3072.9740000000002</c:v>
                </c:pt>
                <c:pt idx="312">
                  <c:v>4891.8590000000004</c:v>
                </c:pt>
                <c:pt idx="313">
                  <c:v>4500.47</c:v>
                </c:pt>
                <c:pt idx="314">
                  <c:v>0</c:v>
                </c:pt>
                <c:pt idx="315">
                  <c:v>0</c:v>
                </c:pt>
                <c:pt idx="316">
                  <c:v>3945.931</c:v>
                </c:pt>
                <c:pt idx="317">
                  <c:v>5820.6840000000002</c:v>
                </c:pt>
                <c:pt idx="318">
                  <c:v>3102.1320000000001</c:v>
                </c:pt>
                <c:pt idx="319">
                  <c:v>2380.404</c:v>
                </c:pt>
                <c:pt idx="320">
                  <c:v>3404.1869999999999</c:v>
                </c:pt>
                <c:pt idx="321">
                  <c:v>2708.578</c:v>
                </c:pt>
                <c:pt idx="322">
                  <c:v>8387.7139999999999</c:v>
                </c:pt>
                <c:pt idx="323">
                  <c:v>5598.9849999999997</c:v>
                </c:pt>
                <c:pt idx="324">
                  <c:v>6300.9219999999996</c:v>
                </c:pt>
                <c:pt idx="325">
                  <c:v>3218.1109999999999</c:v>
                </c:pt>
                <c:pt idx="326">
                  <c:v>4859.317</c:v>
                </c:pt>
                <c:pt idx="327">
                  <c:v>5623.7659999999996</c:v>
                </c:pt>
                <c:pt idx="328">
                  <c:v>5341.7820000000002</c:v>
                </c:pt>
                <c:pt idx="329">
                  <c:v>5127.9080000000004</c:v>
                </c:pt>
                <c:pt idx="330">
                  <c:v>7783.8090000000002</c:v>
                </c:pt>
                <c:pt idx="331">
                  <c:v>7520.482</c:v>
                </c:pt>
                <c:pt idx="332">
                  <c:v>7122.7969999999996</c:v>
                </c:pt>
                <c:pt idx="333">
                  <c:v>4688.3109999999997</c:v>
                </c:pt>
                <c:pt idx="334">
                  <c:v>4422.1610000000001</c:v>
                </c:pt>
                <c:pt idx="335">
                  <c:v>2323.1210000000001</c:v>
                </c:pt>
                <c:pt idx="336">
                  <c:v>5620.4629999999997</c:v>
                </c:pt>
                <c:pt idx="337">
                  <c:v>3557.2069999999999</c:v>
                </c:pt>
                <c:pt idx="338">
                  <c:v>2991.6120000000001</c:v>
                </c:pt>
                <c:pt idx="339">
                  <c:v>3130.5219999999999</c:v>
                </c:pt>
                <c:pt idx="340">
                  <c:v>3645.0859999999998</c:v>
                </c:pt>
                <c:pt idx="341">
                  <c:v>942.18409999999994</c:v>
                </c:pt>
                <c:pt idx="342">
                  <c:v>1082.3</c:v>
                </c:pt>
                <c:pt idx="343">
                  <c:v>699.10590000000002</c:v>
                </c:pt>
                <c:pt idx="344">
                  <c:v>1604.8209999999999</c:v>
                </c:pt>
                <c:pt idx="345">
                  <c:v>5295.9759999999997</c:v>
                </c:pt>
                <c:pt idx="346">
                  <c:v>5240.21</c:v>
                </c:pt>
                <c:pt idx="347">
                  <c:v>6850.241</c:v>
                </c:pt>
                <c:pt idx="348">
                  <c:v>5914.0609999999997</c:v>
                </c:pt>
                <c:pt idx="349">
                  <c:v>3519.569</c:v>
                </c:pt>
                <c:pt idx="350">
                  <c:v>3367.5349999999999</c:v>
                </c:pt>
                <c:pt idx="351">
                  <c:v>1548.6279999999999</c:v>
                </c:pt>
                <c:pt idx="352">
                  <c:v>1291.96</c:v>
                </c:pt>
                <c:pt idx="353">
                  <c:v>3255.4380000000001</c:v>
                </c:pt>
                <c:pt idx="354">
                  <c:v>3123.55</c:v>
                </c:pt>
                <c:pt idx="355">
                  <c:v>4329.1639999999998</c:v>
                </c:pt>
                <c:pt idx="356">
                  <c:v>4315.6660000000002</c:v>
                </c:pt>
                <c:pt idx="357">
                  <c:v>5699.2730000000001</c:v>
                </c:pt>
                <c:pt idx="358">
                  <c:v>5203.7</c:v>
                </c:pt>
                <c:pt idx="359">
                  <c:v>3210.62</c:v>
                </c:pt>
                <c:pt idx="360">
                  <c:v>2836.636</c:v>
                </c:pt>
                <c:pt idx="361">
                  <c:v>5103.9780000000001</c:v>
                </c:pt>
                <c:pt idx="362">
                  <c:v>5227.9390000000003</c:v>
                </c:pt>
                <c:pt idx="363">
                  <c:v>5248.0529999999999</c:v>
                </c:pt>
                <c:pt idx="364">
                  <c:v>3671.4690000000001</c:v>
                </c:pt>
                <c:pt idx="365">
                  <c:v>4606.8620000000001</c:v>
                </c:pt>
                <c:pt idx="366">
                  <c:v>6594.0910000000003</c:v>
                </c:pt>
                <c:pt idx="367">
                  <c:v>6329.2070000000003</c:v>
                </c:pt>
                <c:pt idx="368">
                  <c:v>5184.768</c:v>
                </c:pt>
                <c:pt idx="369">
                  <c:v>4318.3140000000003</c:v>
                </c:pt>
                <c:pt idx="370">
                  <c:v>3777.4870000000001</c:v>
                </c:pt>
                <c:pt idx="371">
                  <c:v>3863.4920000000002</c:v>
                </c:pt>
                <c:pt idx="372">
                  <c:v>4882.9650000000001</c:v>
                </c:pt>
                <c:pt idx="373">
                  <c:v>5232.7700000000004</c:v>
                </c:pt>
                <c:pt idx="374">
                  <c:v>4566.4470000000001</c:v>
                </c:pt>
                <c:pt idx="375">
                  <c:v>5339.7830000000004</c:v>
                </c:pt>
                <c:pt idx="376">
                  <c:v>5882.3379999999997</c:v>
                </c:pt>
                <c:pt idx="377">
                  <c:v>5814.6390000000001</c:v>
                </c:pt>
                <c:pt idx="378">
                  <c:v>5590.7430000000004</c:v>
                </c:pt>
                <c:pt idx="379">
                  <c:v>5918.0150000000003</c:v>
                </c:pt>
                <c:pt idx="380">
                  <c:v>4637.6059999999998</c:v>
                </c:pt>
                <c:pt idx="381">
                  <c:v>3776.1280000000002</c:v>
                </c:pt>
                <c:pt idx="382">
                  <c:v>4089.723</c:v>
                </c:pt>
                <c:pt idx="383">
                  <c:v>4434.1970000000001</c:v>
                </c:pt>
                <c:pt idx="384">
                  <c:v>4827.4660000000003</c:v>
                </c:pt>
                <c:pt idx="385">
                  <c:v>5094.8670000000002</c:v>
                </c:pt>
                <c:pt idx="386">
                  <c:v>4562.3069999999998</c:v>
                </c:pt>
                <c:pt idx="387">
                  <c:v>4382.2089999999998</c:v>
                </c:pt>
                <c:pt idx="388">
                  <c:v>5248.2039999999997</c:v>
                </c:pt>
                <c:pt idx="389">
                  <c:v>6022.1930000000002</c:v>
                </c:pt>
                <c:pt idx="390">
                  <c:v>4968.2179999999998</c:v>
                </c:pt>
                <c:pt idx="391">
                  <c:v>4955.2089999999998</c:v>
                </c:pt>
                <c:pt idx="392">
                  <c:v>4597.9040000000005</c:v>
                </c:pt>
                <c:pt idx="393">
                  <c:v>5081.2070000000003</c:v>
                </c:pt>
                <c:pt idx="394">
                  <c:v>3902.2080000000001</c:v>
                </c:pt>
                <c:pt idx="395">
                  <c:v>3483.4609999999998</c:v>
                </c:pt>
                <c:pt idx="396">
                  <c:v>2833.5569999999998</c:v>
                </c:pt>
                <c:pt idx="397">
                  <c:v>1400.125</c:v>
                </c:pt>
                <c:pt idx="398">
                  <c:v>3182.348</c:v>
                </c:pt>
                <c:pt idx="399">
                  <c:v>4624.2749999999996</c:v>
                </c:pt>
                <c:pt idx="400">
                  <c:v>4386.0680000000002</c:v>
                </c:pt>
                <c:pt idx="401">
                  <c:v>4758.558</c:v>
                </c:pt>
                <c:pt idx="402">
                  <c:v>4328.3990000000003</c:v>
                </c:pt>
                <c:pt idx="403">
                  <c:v>4716.2110000000002</c:v>
                </c:pt>
                <c:pt idx="404">
                  <c:v>5753.78</c:v>
                </c:pt>
                <c:pt idx="405">
                  <c:v>5873.7219999999998</c:v>
                </c:pt>
                <c:pt idx="406">
                  <c:v>5565.9579999999996</c:v>
                </c:pt>
                <c:pt idx="407">
                  <c:v>5318.9719999999998</c:v>
                </c:pt>
                <c:pt idx="408">
                  <c:v>5667.4690000000001</c:v>
                </c:pt>
                <c:pt idx="409">
                  <c:v>5823.42</c:v>
                </c:pt>
                <c:pt idx="410">
                  <c:v>5027.8289999999997</c:v>
                </c:pt>
                <c:pt idx="411">
                  <c:v>3994.17</c:v>
                </c:pt>
                <c:pt idx="412">
                  <c:v>1141.0139999999999</c:v>
                </c:pt>
                <c:pt idx="413">
                  <c:v>1116.3710000000001</c:v>
                </c:pt>
                <c:pt idx="414">
                  <c:v>1492.8009999999999</c:v>
                </c:pt>
                <c:pt idx="415">
                  <c:v>2083.663</c:v>
                </c:pt>
                <c:pt idx="416">
                  <c:v>2266.8290000000002</c:v>
                </c:pt>
                <c:pt idx="417">
                  <c:v>3032.48</c:v>
                </c:pt>
                <c:pt idx="418">
                  <c:v>3071.0369999999998</c:v>
                </c:pt>
                <c:pt idx="419">
                  <c:v>3556.4850000000001</c:v>
                </c:pt>
                <c:pt idx="420">
                  <c:v>4016.5630000000001</c:v>
                </c:pt>
                <c:pt idx="421">
                  <c:v>2623.375</c:v>
                </c:pt>
                <c:pt idx="422">
                  <c:v>1710.539</c:v>
                </c:pt>
                <c:pt idx="423">
                  <c:v>3572.0250000000001</c:v>
                </c:pt>
                <c:pt idx="424">
                  <c:v>3580.18</c:v>
                </c:pt>
                <c:pt idx="425">
                  <c:v>3224.732</c:v>
                </c:pt>
                <c:pt idx="426">
                  <c:v>3045.9369999999999</c:v>
                </c:pt>
                <c:pt idx="427">
                  <c:v>3253.8130000000001</c:v>
                </c:pt>
                <c:pt idx="428">
                  <c:v>3320.558</c:v>
                </c:pt>
                <c:pt idx="429">
                  <c:v>3315.18</c:v>
                </c:pt>
                <c:pt idx="430">
                  <c:v>4884.2700000000004</c:v>
                </c:pt>
                <c:pt idx="431">
                  <c:v>5807.7910000000002</c:v>
                </c:pt>
                <c:pt idx="432">
                  <c:v>6729.9660000000003</c:v>
                </c:pt>
                <c:pt idx="433">
                  <c:v>5966.9949999999999</c:v>
                </c:pt>
                <c:pt idx="434">
                  <c:v>4953.0510000000004</c:v>
                </c:pt>
                <c:pt idx="435">
                  <c:v>3955.8359999999998</c:v>
                </c:pt>
                <c:pt idx="436">
                  <c:v>4107.6940000000004</c:v>
                </c:pt>
                <c:pt idx="437">
                  <c:v>4119.116</c:v>
                </c:pt>
                <c:pt idx="438">
                  <c:v>2048.252</c:v>
                </c:pt>
                <c:pt idx="439">
                  <c:v>3011.462</c:v>
                </c:pt>
                <c:pt idx="440">
                  <c:v>2967.596</c:v>
                </c:pt>
                <c:pt idx="441">
                  <c:v>4077.96</c:v>
                </c:pt>
                <c:pt idx="442">
                  <c:v>4703.5770000000002</c:v>
                </c:pt>
                <c:pt idx="443">
                  <c:v>4687.4769999999999</c:v>
                </c:pt>
                <c:pt idx="444">
                  <c:v>4512.1480000000001</c:v>
                </c:pt>
                <c:pt idx="445">
                  <c:v>3993.3989999999999</c:v>
                </c:pt>
                <c:pt idx="446">
                  <c:v>4431.143</c:v>
                </c:pt>
                <c:pt idx="447">
                  <c:v>4064.8519999999999</c:v>
                </c:pt>
                <c:pt idx="448">
                  <c:v>4097.8779999999997</c:v>
                </c:pt>
                <c:pt idx="449">
                  <c:v>4558.5</c:v>
                </c:pt>
                <c:pt idx="450">
                  <c:v>3719.4859999999999</c:v>
                </c:pt>
                <c:pt idx="451">
                  <c:v>3789.8690000000001</c:v>
                </c:pt>
                <c:pt idx="452">
                  <c:v>3154.2159999999999</c:v>
                </c:pt>
                <c:pt idx="453">
                  <c:v>3387.0770000000002</c:v>
                </c:pt>
                <c:pt idx="454">
                  <c:v>3159.1329999999998</c:v>
                </c:pt>
                <c:pt idx="455">
                  <c:v>2857.2460000000001</c:v>
                </c:pt>
                <c:pt idx="456">
                  <c:v>2762.0540000000001</c:v>
                </c:pt>
                <c:pt idx="457">
                  <c:v>2960.5430000000001</c:v>
                </c:pt>
                <c:pt idx="458">
                  <c:v>3496.373</c:v>
                </c:pt>
                <c:pt idx="459">
                  <c:v>4667.4949999999999</c:v>
                </c:pt>
                <c:pt idx="460">
                  <c:v>4683.7259999999997</c:v>
                </c:pt>
                <c:pt idx="461">
                  <c:v>4024.2190000000001</c:v>
                </c:pt>
                <c:pt idx="462">
                  <c:v>2729.857</c:v>
                </c:pt>
                <c:pt idx="463">
                  <c:v>3228.7910000000002</c:v>
                </c:pt>
                <c:pt idx="464">
                  <c:v>3621.6219999999998</c:v>
                </c:pt>
                <c:pt idx="465">
                  <c:v>3574.8510000000001</c:v>
                </c:pt>
                <c:pt idx="466">
                  <c:v>3296.3229999999999</c:v>
                </c:pt>
                <c:pt idx="467">
                  <c:v>3215.7370000000001</c:v>
                </c:pt>
                <c:pt idx="468">
                  <c:v>2821.64</c:v>
                </c:pt>
                <c:pt idx="469">
                  <c:v>2155.3560000000002</c:v>
                </c:pt>
                <c:pt idx="470">
                  <c:v>2489.183</c:v>
                </c:pt>
                <c:pt idx="471">
                  <c:v>3251.7759999999998</c:v>
                </c:pt>
                <c:pt idx="472">
                  <c:v>3224.0740000000001</c:v>
                </c:pt>
                <c:pt idx="473">
                  <c:v>3057.7649999999999</c:v>
                </c:pt>
                <c:pt idx="474">
                  <c:v>3148.0230000000001</c:v>
                </c:pt>
                <c:pt idx="475">
                  <c:v>3410.6619999999998</c:v>
                </c:pt>
                <c:pt idx="476">
                  <c:v>3500.2689999999998</c:v>
                </c:pt>
                <c:pt idx="477">
                  <c:v>3295.2820000000002</c:v>
                </c:pt>
                <c:pt idx="478">
                  <c:v>2799.4450000000002</c:v>
                </c:pt>
                <c:pt idx="479">
                  <c:v>2729.1579999999999</c:v>
                </c:pt>
                <c:pt idx="480">
                  <c:v>2914.8209999999999</c:v>
                </c:pt>
                <c:pt idx="481">
                  <c:v>2652.098</c:v>
                </c:pt>
                <c:pt idx="482">
                  <c:v>2933.7510000000002</c:v>
                </c:pt>
                <c:pt idx="483">
                  <c:v>2851.52</c:v>
                </c:pt>
                <c:pt idx="484">
                  <c:v>2363.1959999999999</c:v>
                </c:pt>
                <c:pt idx="485">
                  <c:v>2302.6880000000001</c:v>
                </c:pt>
                <c:pt idx="486">
                  <c:v>2718.7750000000001</c:v>
                </c:pt>
                <c:pt idx="487">
                  <c:v>3622.7370000000001</c:v>
                </c:pt>
                <c:pt idx="488">
                  <c:v>1674.913</c:v>
                </c:pt>
                <c:pt idx="489">
                  <c:v>1445.5540000000001</c:v>
                </c:pt>
                <c:pt idx="490">
                  <c:v>2102.4189999999999</c:v>
                </c:pt>
                <c:pt idx="491">
                  <c:v>2505.375</c:v>
                </c:pt>
                <c:pt idx="492">
                  <c:v>2712.9490000000001</c:v>
                </c:pt>
                <c:pt idx="493">
                  <c:v>2256.3690000000001</c:v>
                </c:pt>
                <c:pt idx="494">
                  <c:v>2683.585</c:v>
                </c:pt>
                <c:pt idx="495">
                  <c:v>2377.2579999999998</c:v>
                </c:pt>
                <c:pt idx="496">
                  <c:v>1615.6389999999999</c:v>
                </c:pt>
                <c:pt idx="497">
                  <c:v>1240.894</c:v>
                </c:pt>
                <c:pt idx="498">
                  <c:v>1828.982</c:v>
                </c:pt>
                <c:pt idx="499">
                  <c:v>2820.5340000000001</c:v>
                </c:pt>
                <c:pt idx="500">
                  <c:v>4138.4059999999999</c:v>
                </c:pt>
                <c:pt idx="501">
                  <c:v>4647.0649999999996</c:v>
                </c:pt>
                <c:pt idx="502">
                  <c:v>4776.4350000000004</c:v>
                </c:pt>
                <c:pt idx="503">
                  <c:v>4788.9949999999999</c:v>
                </c:pt>
                <c:pt idx="504">
                  <c:v>3919.4929999999999</c:v>
                </c:pt>
                <c:pt idx="505">
                  <c:v>3650.0450000000001</c:v>
                </c:pt>
                <c:pt idx="506">
                  <c:v>3486.9879999999998</c:v>
                </c:pt>
                <c:pt idx="507">
                  <c:v>2905.2779999999998</c:v>
                </c:pt>
                <c:pt idx="508">
                  <c:v>3778.9259999999999</c:v>
                </c:pt>
                <c:pt idx="509">
                  <c:v>3520.1779999999999</c:v>
                </c:pt>
                <c:pt idx="510">
                  <c:v>3344.4670000000001</c:v>
                </c:pt>
                <c:pt idx="511">
                  <c:v>5737.9340000000002</c:v>
                </c:pt>
                <c:pt idx="512">
                  <c:v>5662.0240000000003</c:v>
                </c:pt>
                <c:pt idx="513">
                  <c:v>1287.434</c:v>
                </c:pt>
                <c:pt idx="514">
                  <c:v>1496.3810000000001</c:v>
                </c:pt>
                <c:pt idx="515">
                  <c:v>3048.39</c:v>
                </c:pt>
                <c:pt idx="516">
                  <c:v>4666.2629999999999</c:v>
                </c:pt>
                <c:pt idx="517">
                  <c:v>4140.433</c:v>
                </c:pt>
                <c:pt idx="518">
                  <c:v>3849.61</c:v>
                </c:pt>
                <c:pt idx="519">
                  <c:v>3754.4520000000002</c:v>
                </c:pt>
                <c:pt idx="520">
                  <c:v>2296.029</c:v>
                </c:pt>
                <c:pt idx="521">
                  <c:v>2270.1370000000002</c:v>
                </c:pt>
                <c:pt idx="522">
                  <c:v>5113.3119999999999</c:v>
                </c:pt>
                <c:pt idx="523">
                  <c:v>4323.8549999999996</c:v>
                </c:pt>
                <c:pt idx="524">
                  <c:v>1869.604</c:v>
                </c:pt>
                <c:pt idx="525">
                  <c:v>5394.8909999999996</c:v>
                </c:pt>
                <c:pt idx="526">
                  <c:v>5675.2120000000004</c:v>
                </c:pt>
                <c:pt idx="527">
                  <c:v>3368.1210000000001</c:v>
                </c:pt>
                <c:pt idx="528">
                  <c:v>5490.4949999999999</c:v>
                </c:pt>
                <c:pt idx="529">
                  <c:v>3008.6990000000001</c:v>
                </c:pt>
                <c:pt idx="530">
                  <c:v>736.08540000000005</c:v>
                </c:pt>
                <c:pt idx="531">
                  <c:v>395.02269999999999</c:v>
                </c:pt>
                <c:pt idx="532">
                  <c:v>539.42309999999998</c:v>
                </c:pt>
                <c:pt idx="533">
                  <c:v>1658.518</c:v>
                </c:pt>
                <c:pt idx="534">
                  <c:v>2995.7910000000002</c:v>
                </c:pt>
                <c:pt idx="535">
                  <c:v>2711.7139999999999</c:v>
                </c:pt>
                <c:pt idx="536">
                  <c:v>4059.6460000000002</c:v>
                </c:pt>
                <c:pt idx="537">
                  <c:v>5332.0990000000002</c:v>
                </c:pt>
                <c:pt idx="538">
                  <c:v>5122.0280000000002</c:v>
                </c:pt>
                <c:pt idx="539">
                  <c:v>3446.1909999999998</c:v>
                </c:pt>
                <c:pt idx="540">
                  <c:v>3859.4589999999998</c:v>
                </c:pt>
                <c:pt idx="541">
                  <c:v>2765.5250000000001</c:v>
                </c:pt>
                <c:pt idx="542">
                  <c:v>3689.2489999999998</c:v>
                </c:pt>
                <c:pt idx="543">
                  <c:v>2341.3890000000001</c:v>
                </c:pt>
                <c:pt idx="544">
                  <c:v>2064.4540000000002</c:v>
                </c:pt>
                <c:pt idx="545">
                  <c:v>1279.6089999999999</c:v>
                </c:pt>
                <c:pt idx="546">
                  <c:v>1675.692</c:v>
                </c:pt>
                <c:pt idx="547">
                  <c:v>0</c:v>
                </c:pt>
                <c:pt idx="548">
                  <c:v>0</c:v>
                </c:pt>
                <c:pt idx="549">
                  <c:v>0</c:v>
                </c:pt>
                <c:pt idx="550">
                  <c:v>0</c:v>
                </c:pt>
                <c:pt idx="551">
                  <c:v>2370.2570000000001</c:v>
                </c:pt>
                <c:pt idx="552">
                  <c:v>3551.7620000000002</c:v>
                </c:pt>
                <c:pt idx="553">
                  <c:v>3860.3270000000002</c:v>
                </c:pt>
                <c:pt idx="554">
                  <c:v>2673.1689999999999</c:v>
                </c:pt>
                <c:pt idx="555">
                  <c:v>427.59379999999999</c:v>
                </c:pt>
                <c:pt idx="556">
                  <c:v>622.03959999999995</c:v>
                </c:pt>
                <c:pt idx="557">
                  <c:v>2926.9409999999998</c:v>
                </c:pt>
                <c:pt idx="558">
                  <c:v>2632.4090000000001</c:v>
                </c:pt>
                <c:pt idx="559">
                  <c:v>2105.2600000000002</c:v>
                </c:pt>
                <c:pt idx="560">
                  <c:v>1996.98</c:v>
                </c:pt>
                <c:pt idx="561">
                  <c:v>4261.9679999999998</c:v>
                </c:pt>
                <c:pt idx="562">
                  <c:v>2523.8739999999998</c:v>
                </c:pt>
                <c:pt idx="563">
                  <c:v>2803.614</c:v>
                </c:pt>
                <c:pt idx="564">
                  <c:v>4805.4210000000003</c:v>
                </c:pt>
                <c:pt idx="565">
                  <c:v>3858.616</c:v>
                </c:pt>
                <c:pt idx="566">
                  <c:v>1712.585</c:v>
                </c:pt>
                <c:pt idx="567">
                  <c:v>2067.2339999999999</c:v>
                </c:pt>
                <c:pt idx="568">
                  <c:v>668.09829999999999</c:v>
                </c:pt>
                <c:pt idx="569">
                  <c:v>1291.144</c:v>
                </c:pt>
                <c:pt idx="570">
                  <c:v>879.60479999999995</c:v>
                </c:pt>
                <c:pt idx="571">
                  <c:v>2622.1419999999998</c:v>
                </c:pt>
                <c:pt idx="572">
                  <c:v>876.13409999999999</c:v>
                </c:pt>
                <c:pt idx="573">
                  <c:v>2498.0120000000002</c:v>
                </c:pt>
                <c:pt idx="574">
                  <c:v>1362.4280000000001</c:v>
                </c:pt>
                <c:pt idx="575">
                  <c:v>1690.768</c:v>
                </c:pt>
                <c:pt idx="576">
                  <c:v>2774.2109999999998</c:v>
                </c:pt>
                <c:pt idx="577">
                  <c:v>2876.297</c:v>
                </c:pt>
                <c:pt idx="578">
                  <c:v>1426.4280000000001</c:v>
                </c:pt>
                <c:pt idx="579">
                  <c:v>1476.4059999999999</c:v>
                </c:pt>
                <c:pt idx="580">
                  <c:v>1957.1769999999999</c:v>
                </c:pt>
                <c:pt idx="581">
                  <c:v>1327.143</c:v>
                </c:pt>
                <c:pt idx="582">
                  <c:v>1048.5550000000001</c:v>
                </c:pt>
                <c:pt idx="583">
                  <c:v>2624.15</c:v>
                </c:pt>
                <c:pt idx="584">
                  <c:v>3684.625</c:v>
                </c:pt>
                <c:pt idx="585">
                  <c:v>2183.7570000000001</c:v>
                </c:pt>
                <c:pt idx="586">
                  <c:v>3408.63</c:v>
                </c:pt>
                <c:pt idx="587">
                  <c:v>5123.4889999999996</c:v>
                </c:pt>
                <c:pt idx="588">
                  <c:v>6610.7950000000001</c:v>
                </c:pt>
                <c:pt idx="589">
                  <c:v>2342.0909999999999</c:v>
                </c:pt>
                <c:pt idx="590">
                  <c:v>1154.202</c:v>
                </c:pt>
                <c:pt idx="591">
                  <c:v>1929.9670000000001</c:v>
                </c:pt>
                <c:pt idx="592">
                  <c:v>1458.6569999999999</c:v>
                </c:pt>
                <c:pt idx="593">
                  <c:v>2161.0059999999999</c:v>
                </c:pt>
                <c:pt idx="594">
                  <c:v>1671.231</c:v>
                </c:pt>
                <c:pt idx="595">
                  <c:v>736.29790000000003</c:v>
                </c:pt>
                <c:pt idx="596">
                  <c:v>2092.4299999999998</c:v>
                </c:pt>
                <c:pt idx="597">
                  <c:v>2873.0929999999998</c:v>
                </c:pt>
                <c:pt idx="598">
                  <c:v>462.30220000000003</c:v>
                </c:pt>
                <c:pt idx="599">
                  <c:v>571.7056</c:v>
                </c:pt>
                <c:pt idx="600">
                  <c:v>1538.9690000000001</c:v>
                </c:pt>
                <c:pt idx="601">
                  <c:v>2294.201</c:v>
                </c:pt>
                <c:pt idx="602">
                  <c:v>3257.3960000000002</c:v>
                </c:pt>
                <c:pt idx="603">
                  <c:v>1509.68</c:v>
                </c:pt>
                <c:pt idx="604">
                  <c:v>417.1764</c:v>
                </c:pt>
                <c:pt idx="605">
                  <c:v>86.008570000000006</c:v>
                </c:pt>
                <c:pt idx="606">
                  <c:v>1115.4349999999999</c:v>
                </c:pt>
                <c:pt idx="607">
                  <c:v>6240.6930000000002</c:v>
                </c:pt>
                <c:pt idx="608">
                  <c:v>1690.4079999999999</c:v>
                </c:pt>
                <c:pt idx="609">
                  <c:v>719.60969999999998</c:v>
                </c:pt>
                <c:pt idx="610">
                  <c:v>2743.2049999999999</c:v>
                </c:pt>
                <c:pt idx="611">
                  <c:v>1038.461</c:v>
                </c:pt>
                <c:pt idx="612">
                  <c:v>1951.47</c:v>
                </c:pt>
                <c:pt idx="613">
                  <c:v>470.50689999999997</c:v>
                </c:pt>
                <c:pt idx="614">
                  <c:v>1018.986</c:v>
                </c:pt>
                <c:pt idx="615">
                  <c:v>2804.1219999999998</c:v>
                </c:pt>
                <c:pt idx="616">
                  <c:v>187.1574</c:v>
                </c:pt>
                <c:pt idx="617">
                  <c:v>675.4597</c:v>
                </c:pt>
                <c:pt idx="618">
                  <c:v>577.83799999999997</c:v>
                </c:pt>
                <c:pt idx="619">
                  <c:v>1930.2860000000001</c:v>
                </c:pt>
                <c:pt idx="620">
                  <c:v>2865.7739999999999</c:v>
                </c:pt>
                <c:pt idx="621">
                  <c:v>1818.471</c:v>
                </c:pt>
                <c:pt idx="622">
                  <c:v>1008.444</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1321.366</c:v>
                </c:pt>
                <c:pt idx="637">
                  <c:v>745.05949999999996</c:v>
                </c:pt>
                <c:pt idx="638">
                  <c:v>2683.636</c:v>
                </c:pt>
                <c:pt idx="639">
                  <c:v>5914.9970000000003</c:v>
                </c:pt>
                <c:pt idx="640">
                  <c:v>2844.105</c:v>
                </c:pt>
                <c:pt idx="641">
                  <c:v>3551.8429999999998</c:v>
                </c:pt>
                <c:pt idx="642">
                  <c:v>5000.5540000000001</c:v>
                </c:pt>
                <c:pt idx="643">
                  <c:v>4540.9880000000003</c:v>
                </c:pt>
                <c:pt idx="644">
                  <c:v>4720.7719999999999</c:v>
                </c:pt>
                <c:pt idx="645">
                  <c:v>5085.43</c:v>
                </c:pt>
                <c:pt idx="646">
                  <c:v>4851.4380000000001</c:v>
                </c:pt>
                <c:pt idx="647">
                  <c:v>4068.1129999999998</c:v>
                </c:pt>
                <c:pt idx="648">
                  <c:v>5050.2839999999997</c:v>
                </c:pt>
                <c:pt idx="649">
                  <c:v>5515.6509999999998</c:v>
                </c:pt>
                <c:pt idx="650">
                  <c:v>5829.07</c:v>
                </c:pt>
                <c:pt idx="651">
                  <c:v>1624.299</c:v>
                </c:pt>
                <c:pt idx="652">
                  <c:v>1683.71</c:v>
                </c:pt>
                <c:pt idx="653">
                  <c:v>3579.0390000000002</c:v>
                </c:pt>
                <c:pt idx="654">
                  <c:v>3849.1350000000002</c:v>
                </c:pt>
                <c:pt idx="655">
                  <c:v>5030.5839999999998</c:v>
                </c:pt>
                <c:pt idx="656">
                  <c:v>3657.0740000000001</c:v>
                </c:pt>
                <c:pt idx="657">
                  <c:v>3739.9540000000002</c:v>
                </c:pt>
                <c:pt idx="658">
                  <c:v>5873.9849999999997</c:v>
                </c:pt>
                <c:pt idx="659">
                  <c:v>5388.7330000000002</c:v>
                </c:pt>
                <c:pt idx="660">
                  <c:v>3557.7530000000002</c:v>
                </c:pt>
                <c:pt idx="661">
                  <c:v>3440.1289999999999</c:v>
                </c:pt>
                <c:pt idx="662">
                  <c:v>4979.0140000000001</c:v>
                </c:pt>
                <c:pt idx="663">
                  <c:v>6250.43</c:v>
                </c:pt>
                <c:pt idx="664">
                  <c:v>6368.2730000000001</c:v>
                </c:pt>
                <c:pt idx="665">
                  <c:v>5634.8069999999998</c:v>
                </c:pt>
                <c:pt idx="666">
                  <c:v>3451.5349999999999</c:v>
                </c:pt>
                <c:pt idx="667">
                  <c:v>2919.25</c:v>
                </c:pt>
                <c:pt idx="668">
                  <c:v>3951.2820000000002</c:v>
                </c:pt>
                <c:pt idx="669">
                  <c:v>3194.915</c:v>
                </c:pt>
                <c:pt idx="670">
                  <c:v>4892.1610000000001</c:v>
                </c:pt>
                <c:pt idx="671">
                  <c:v>1612.6780000000001</c:v>
                </c:pt>
                <c:pt idx="672">
                  <c:v>2214.1129999999998</c:v>
                </c:pt>
                <c:pt idx="673">
                  <c:v>1821.6310000000001</c:v>
                </c:pt>
                <c:pt idx="674">
                  <c:v>1797.5050000000001</c:v>
                </c:pt>
                <c:pt idx="675">
                  <c:v>306.0086</c:v>
                </c:pt>
                <c:pt idx="676">
                  <c:v>37.440820000000002</c:v>
                </c:pt>
                <c:pt idx="677">
                  <c:v>558.47080000000005</c:v>
                </c:pt>
                <c:pt idx="678">
                  <c:v>1319.64</c:v>
                </c:pt>
                <c:pt idx="679">
                  <c:v>1394.973</c:v>
                </c:pt>
                <c:pt idx="680">
                  <c:v>3311.877</c:v>
                </c:pt>
                <c:pt idx="681">
                  <c:v>6827.42</c:v>
                </c:pt>
                <c:pt idx="682">
                  <c:v>7159.4059999999999</c:v>
                </c:pt>
                <c:pt idx="683">
                  <c:v>5491.6819999999998</c:v>
                </c:pt>
                <c:pt idx="684">
                  <c:v>3919.93</c:v>
                </c:pt>
                <c:pt idx="685">
                  <c:v>1519.164</c:v>
                </c:pt>
                <c:pt idx="686">
                  <c:v>2077.5709999999999</c:v>
                </c:pt>
                <c:pt idx="687">
                  <c:v>4896.9690000000001</c:v>
                </c:pt>
                <c:pt idx="688">
                  <c:v>2443.0149999999999</c:v>
                </c:pt>
                <c:pt idx="689">
                  <c:v>2030.0550000000001</c:v>
                </c:pt>
                <c:pt idx="690">
                  <c:v>844.73940000000005</c:v>
                </c:pt>
                <c:pt idx="691">
                  <c:v>491.7251</c:v>
                </c:pt>
                <c:pt idx="692">
                  <c:v>789.43420000000003</c:v>
                </c:pt>
                <c:pt idx="693">
                  <c:v>2116.451</c:v>
                </c:pt>
                <c:pt idx="694">
                  <c:v>4405.0010000000002</c:v>
                </c:pt>
                <c:pt idx="695">
                  <c:v>6225.8069999999998</c:v>
                </c:pt>
                <c:pt idx="696">
                  <c:v>4643.335</c:v>
                </c:pt>
                <c:pt idx="697">
                  <c:v>4356.0870000000004</c:v>
                </c:pt>
                <c:pt idx="698">
                  <c:v>2391.326</c:v>
                </c:pt>
                <c:pt idx="699">
                  <c:v>3193.6489999999999</c:v>
                </c:pt>
                <c:pt idx="700">
                  <c:v>5892.0439999999999</c:v>
                </c:pt>
                <c:pt idx="701">
                  <c:v>7241.9589999999998</c:v>
                </c:pt>
                <c:pt idx="702">
                  <c:v>6891.0219999999999</c:v>
                </c:pt>
                <c:pt idx="703">
                  <c:v>5222.75</c:v>
                </c:pt>
                <c:pt idx="704">
                  <c:v>6823.3119999999999</c:v>
                </c:pt>
                <c:pt idx="705">
                  <c:v>7629.9350000000004</c:v>
                </c:pt>
                <c:pt idx="706">
                  <c:v>7820.0219999999999</c:v>
                </c:pt>
                <c:pt idx="707">
                  <c:v>6436.6729999999998</c:v>
                </c:pt>
                <c:pt idx="708">
                  <c:v>6237.5780000000004</c:v>
                </c:pt>
                <c:pt idx="709">
                  <c:v>7240.0140000000001</c:v>
                </c:pt>
                <c:pt idx="710">
                  <c:v>6495.1170000000002</c:v>
                </c:pt>
                <c:pt idx="711">
                  <c:v>5560.549</c:v>
                </c:pt>
                <c:pt idx="712">
                  <c:v>4381.0309999999999</c:v>
                </c:pt>
                <c:pt idx="713">
                  <c:v>3987.7649999999999</c:v>
                </c:pt>
                <c:pt idx="714">
                  <c:v>4393.5240000000003</c:v>
                </c:pt>
                <c:pt idx="715">
                  <c:v>3223.7629999999999</c:v>
                </c:pt>
                <c:pt idx="716">
                  <c:v>3263.46</c:v>
                </c:pt>
                <c:pt idx="717">
                  <c:v>2961.299</c:v>
                </c:pt>
                <c:pt idx="718">
                  <c:v>3387.556</c:v>
                </c:pt>
                <c:pt idx="719">
                  <c:v>2449.0650000000001</c:v>
                </c:pt>
                <c:pt idx="720">
                  <c:v>2044.9649999999999</c:v>
                </c:pt>
                <c:pt idx="721">
                  <c:v>1757.107</c:v>
                </c:pt>
                <c:pt idx="722">
                  <c:v>1911.7929999999999</c:v>
                </c:pt>
                <c:pt idx="723">
                  <c:v>2490.152</c:v>
                </c:pt>
                <c:pt idx="724">
                  <c:v>2250.3739999999998</c:v>
                </c:pt>
                <c:pt idx="725">
                  <c:v>4358.2740000000003</c:v>
                </c:pt>
                <c:pt idx="726">
                  <c:v>4949.473</c:v>
                </c:pt>
                <c:pt idx="727">
                  <c:v>4483.7039999999997</c:v>
                </c:pt>
                <c:pt idx="728">
                  <c:v>4570.1540000000005</c:v>
                </c:pt>
                <c:pt idx="729">
                  <c:v>4884.3860000000004</c:v>
                </c:pt>
                <c:pt idx="730">
                  <c:v>5015.72</c:v>
                </c:pt>
                <c:pt idx="731">
                  <c:v>4893.5990000000002</c:v>
                </c:pt>
                <c:pt idx="732">
                  <c:v>3441.9589999999998</c:v>
                </c:pt>
                <c:pt idx="733">
                  <c:v>2975.2550000000001</c:v>
                </c:pt>
                <c:pt idx="734">
                  <c:v>4226.2489999999998</c:v>
                </c:pt>
                <c:pt idx="735">
                  <c:v>5505.6679999999997</c:v>
                </c:pt>
                <c:pt idx="736">
                  <c:v>0</c:v>
                </c:pt>
                <c:pt idx="737">
                  <c:v>0</c:v>
                </c:pt>
                <c:pt idx="738">
                  <c:v>0</c:v>
                </c:pt>
                <c:pt idx="739">
                  <c:v>0</c:v>
                </c:pt>
                <c:pt idx="740">
                  <c:v>4402.8329999999996</c:v>
                </c:pt>
                <c:pt idx="741">
                  <c:v>4362.3109999999997</c:v>
                </c:pt>
                <c:pt idx="742">
                  <c:v>4768.1660000000002</c:v>
                </c:pt>
                <c:pt idx="743">
                  <c:v>2799.6289999999999</c:v>
                </c:pt>
                <c:pt idx="744">
                  <c:v>2457.7979999999998</c:v>
                </c:pt>
                <c:pt idx="745">
                  <c:v>2118.8510000000001</c:v>
                </c:pt>
                <c:pt idx="746">
                  <c:v>2890.873</c:v>
                </c:pt>
                <c:pt idx="747">
                  <c:v>2689.66</c:v>
                </c:pt>
                <c:pt idx="748">
                  <c:v>1650.566</c:v>
                </c:pt>
                <c:pt idx="749">
                  <c:v>2428.174</c:v>
                </c:pt>
                <c:pt idx="750">
                  <c:v>3274.0680000000002</c:v>
                </c:pt>
                <c:pt idx="751">
                  <c:v>3402.7759999999998</c:v>
                </c:pt>
                <c:pt idx="752">
                  <c:v>3459.6030000000001</c:v>
                </c:pt>
                <c:pt idx="753">
                  <c:v>3328.4740000000002</c:v>
                </c:pt>
                <c:pt idx="754">
                  <c:v>2551.5070000000001</c:v>
                </c:pt>
                <c:pt idx="755">
                  <c:v>2263.17</c:v>
                </c:pt>
                <c:pt idx="756">
                  <c:v>2718.5230000000001</c:v>
                </c:pt>
                <c:pt idx="757">
                  <c:v>3035.8319999999999</c:v>
                </c:pt>
                <c:pt idx="758">
                  <c:v>3146.1759999999999</c:v>
                </c:pt>
                <c:pt idx="759">
                  <c:v>3677.3809999999999</c:v>
                </c:pt>
                <c:pt idx="760">
                  <c:v>3233.7350000000001</c:v>
                </c:pt>
                <c:pt idx="761">
                  <c:v>3508.2109999999998</c:v>
                </c:pt>
                <c:pt idx="762">
                  <c:v>3989.3249999999998</c:v>
                </c:pt>
                <c:pt idx="763">
                  <c:v>4868.0879999999997</c:v>
                </c:pt>
                <c:pt idx="764">
                  <c:v>4780.5950000000003</c:v>
                </c:pt>
                <c:pt idx="765">
                  <c:v>4432.9189999999999</c:v>
                </c:pt>
                <c:pt idx="766">
                  <c:v>3890.058</c:v>
                </c:pt>
                <c:pt idx="767">
                  <c:v>4346.7820000000002</c:v>
                </c:pt>
                <c:pt idx="768">
                  <c:v>4979.3029999999999</c:v>
                </c:pt>
                <c:pt idx="769">
                  <c:v>4871.4059999999999</c:v>
                </c:pt>
                <c:pt idx="770">
                  <c:v>4940.1099999999997</c:v>
                </c:pt>
                <c:pt idx="771">
                  <c:v>5140.1059999999998</c:v>
                </c:pt>
                <c:pt idx="772">
                  <c:v>5222.2070000000003</c:v>
                </c:pt>
                <c:pt idx="773">
                  <c:v>4466.1170000000002</c:v>
                </c:pt>
                <c:pt idx="774">
                  <c:v>0</c:v>
                </c:pt>
                <c:pt idx="775">
                  <c:v>0</c:v>
                </c:pt>
                <c:pt idx="776">
                  <c:v>0</c:v>
                </c:pt>
                <c:pt idx="777">
                  <c:v>0</c:v>
                </c:pt>
                <c:pt idx="778">
                  <c:v>3664.3820000000001</c:v>
                </c:pt>
                <c:pt idx="779">
                  <c:v>4035.8130000000001</c:v>
                </c:pt>
                <c:pt idx="780">
                  <c:v>2861.3429999999998</c:v>
                </c:pt>
                <c:pt idx="781">
                  <c:v>2509.6660000000002</c:v>
                </c:pt>
                <c:pt idx="782">
                  <c:v>1854.9939999999999</c:v>
                </c:pt>
                <c:pt idx="783">
                  <c:v>4198.5829999999996</c:v>
                </c:pt>
                <c:pt idx="784">
                  <c:v>4143.6109999999999</c:v>
                </c:pt>
                <c:pt idx="785">
                  <c:v>2942.2040000000002</c:v>
                </c:pt>
                <c:pt idx="786">
                  <c:v>1488.17</c:v>
                </c:pt>
                <c:pt idx="787">
                  <c:v>1732.59</c:v>
                </c:pt>
                <c:pt idx="788">
                  <c:v>1593.222</c:v>
                </c:pt>
                <c:pt idx="789">
                  <c:v>3134.165</c:v>
                </c:pt>
                <c:pt idx="790">
                  <c:v>3783.8049999999998</c:v>
                </c:pt>
                <c:pt idx="791">
                  <c:v>3500.6509999999998</c:v>
                </c:pt>
                <c:pt idx="792">
                  <c:v>3043.4430000000002</c:v>
                </c:pt>
                <c:pt idx="793">
                  <c:v>2269.723</c:v>
                </c:pt>
                <c:pt idx="794">
                  <c:v>2462.875</c:v>
                </c:pt>
                <c:pt idx="795">
                  <c:v>3817.87</c:v>
                </c:pt>
                <c:pt idx="796">
                  <c:v>4358.1610000000001</c:v>
                </c:pt>
                <c:pt idx="797">
                  <c:v>4177.3029999999999</c:v>
                </c:pt>
                <c:pt idx="798">
                  <c:v>3994.931</c:v>
                </c:pt>
                <c:pt idx="799">
                  <c:v>4091.029</c:v>
                </c:pt>
                <c:pt idx="800">
                  <c:v>3816.2849999999999</c:v>
                </c:pt>
                <c:pt idx="801">
                  <c:v>3109.9859999999999</c:v>
                </c:pt>
                <c:pt idx="802">
                  <c:v>3111.54</c:v>
                </c:pt>
                <c:pt idx="803">
                  <c:v>3152.2370000000001</c:v>
                </c:pt>
                <c:pt idx="804">
                  <c:v>3615.924</c:v>
                </c:pt>
                <c:pt idx="805">
                  <c:v>3434.165</c:v>
                </c:pt>
                <c:pt idx="806">
                  <c:v>3313.0639999999999</c:v>
                </c:pt>
                <c:pt idx="807">
                  <c:v>3359.0309999999999</c:v>
                </c:pt>
                <c:pt idx="808">
                  <c:v>3352.2350000000001</c:v>
                </c:pt>
                <c:pt idx="809">
                  <c:v>3609.1</c:v>
                </c:pt>
                <c:pt idx="810">
                  <c:v>3506.2469999999998</c:v>
                </c:pt>
                <c:pt idx="811">
                  <c:v>3128.1909999999998</c:v>
                </c:pt>
                <c:pt idx="812">
                  <c:v>2706.154</c:v>
                </c:pt>
                <c:pt idx="813">
                  <c:v>4140.884</c:v>
                </c:pt>
                <c:pt idx="814">
                  <c:v>5884.9070000000002</c:v>
                </c:pt>
                <c:pt idx="815">
                  <c:v>4966.1970000000001</c:v>
                </c:pt>
                <c:pt idx="816">
                  <c:v>3725.1970000000001</c:v>
                </c:pt>
                <c:pt idx="817">
                  <c:v>4276.7039999999997</c:v>
                </c:pt>
                <c:pt idx="818">
                  <c:v>4698.8029999999999</c:v>
                </c:pt>
                <c:pt idx="819">
                  <c:v>4988.4139999999998</c:v>
                </c:pt>
                <c:pt idx="820">
                  <c:v>4868.2950000000001</c:v>
                </c:pt>
                <c:pt idx="821">
                  <c:v>4519.3720000000003</c:v>
                </c:pt>
                <c:pt idx="822">
                  <c:v>4149.9520000000002</c:v>
                </c:pt>
                <c:pt idx="823">
                  <c:v>4634.2359999999999</c:v>
                </c:pt>
                <c:pt idx="824">
                  <c:v>3313.7739999999999</c:v>
                </c:pt>
                <c:pt idx="825">
                  <c:v>4119.9759999999997</c:v>
                </c:pt>
                <c:pt idx="826">
                  <c:v>4024.58</c:v>
                </c:pt>
                <c:pt idx="827">
                  <c:v>4668.0559999999996</c:v>
                </c:pt>
                <c:pt idx="828">
                  <c:v>4684.7280000000001</c:v>
                </c:pt>
                <c:pt idx="829">
                  <c:v>3028.0369999999998</c:v>
                </c:pt>
                <c:pt idx="830">
                  <c:v>2040.7840000000001</c:v>
                </c:pt>
                <c:pt idx="831">
                  <c:v>2740.518</c:v>
                </c:pt>
                <c:pt idx="832">
                  <c:v>3685.4690000000001</c:v>
                </c:pt>
                <c:pt idx="833">
                  <c:v>3766.6849999999999</c:v>
                </c:pt>
                <c:pt idx="834">
                  <c:v>3962.4769999999999</c:v>
                </c:pt>
                <c:pt idx="835">
                  <c:v>4009.4430000000002</c:v>
                </c:pt>
                <c:pt idx="836">
                  <c:v>4221.9589999999998</c:v>
                </c:pt>
                <c:pt idx="837">
                  <c:v>4478.7820000000002</c:v>
                </c:pt>
                <c:pt idx="838">
                  <c:v>4335.509</c:v>
                </c:pt>
                <c:pt idx="839">
                  <c:v>4285.75</c:v>
                </c:pt>
                <c:pt idx="840">
                  <c:v>2811.1529999999998</c:v>
                </c:pt>
                <c:pt idx="841">
                  <c:v>2917.4409999999998</c:v>
                </c:pt>
                <c:pt idx="842">
                  <c:v>3107.4189999999999</c:v>
                </c:pt>
                <c:pt idx="843">
                  <c:v>2889.45</c:v>
                </c:pt>
                <c:pt idx="844">
                  <c:v>2754.6239999999998</c:v>
                </c:pt>
                <c:pt idx="845">
                  <c:v>2888.5169999999998</c:v>
                </c:pt>
                <c:pt idx="846">
                  <c:v>2589.2869999999998</c:v>
                </c:pt>
                <c:pt idx="847">
                  <c:v>2743.01</c:v>
                </c:pt>
                <c:pt idx="848">
                  <c:v>1613.4970000000001</c:v>
                </c:pt>
                <c:pt idx="849">
                  <c:v>2104.8969999999999</c:v>
                </c:pt>
                <c:pt idx="850">
                  <c:v>3388.4839999999999</c:v>
                </c:pt>
                <c:pt idx="851">
                  <c:v>2721.2269999999999</c:v>
                </c:pt>
                <c:pt idx="852">
                  <c:v>3275.1109999999999</c:v>
                </c:pt>
                <c:pt idx="853">
                  <c:v>2983.7350000000001</c:v>
                </c:pt>
                <c:pt idx="854">
                  <c:v>3572.42</c:v>
                </c:pt>
                <c:pt idx="855">
                  <c:v>3282.5120000000002</c:v>
                </c:pt>
                <c:pt idx="856">
                  <c:v>3698.373</c:v>
                </c:pt>
                <c:pt idx="857">
                  <c:v>3087.8690000000001</c:v>
                </c:pt>
                <c:pt idx="858">
                  <c:v>7797.44</c:v>
                </c:pt>
                <c:pt idx="859">
                  <c:v>5494.6270000000004</c:v>
                </c:pt>
                <c:pt idx="860">
                  <c:v>1931.126</c:v>
                </c:pt>
                <c:pt idx="861">
                  <c:v>2735.9430000000002</c:v>
                </c:pt>
                <c:pt idx="862">
                  <c:v>2340.473</c:v>
                </c:pt>
                <c:pt idx="863">
                  <c:v>2231.3829999999998</c:v>
                </c:pt>
                <c:pt idx="864">
                  <c:v>1774.5719999999999</c:v>
                </c:pt>
                <c:pt idx="865">
                  <c:v>3057.1619999999998</c:v>
                </c:pt>
                <c:pt idx="866">
                  <c:v>3842.6410000000001</c:v>
                </c:pt>
                <c:pt idx="867">
                  <c:v>4005.3270000000002</c:v>
                </c:pt>
                <c:pt idx="868">
                  <c:v>2408.9189999999999</c:v>
                </c:pt>
                <c:pt idx="869">
                  <c:v>2242.6179999999999</c:v>
                </c:pt>
                <c:pt idx="870">
                  <c:v>2165.87</c:v>
                </c:pt>
                <c:pt idx="871">
                  <c:v>4583.1009999999997</c:v>
                </c:pt>
                <c:pt idx="872">
                  <c:v>3540.7539999999999</c:v>
                </c:pt>
                <c:pt idx="873">
                  <c:v>1882.3119999999999</c:v>
                </c:pt>
                <c:pt idx="874">
                  <c:v>1496.221</c:v>
                </c:pt>
                <c:pt idx="875">
                  <c:v>1493.93</c:v>
                </c:pt>
                <c:pt idx="876">
                  <c:v>2175.1260000000002</c:v>
                </c:pt>
                <c:pt idx="877">
                  <c:v>3461.587</c:v>
                </c:pt>
                <c:pt idx="878">
                  <c:v>6555.66</c:v>
                </c:pt>
                <c:pt idx="879">
                  <c:v>7025.9269999999997</c:v>
                </c:pt>
                <c:pt idx="880">
                  <c:v>7234.616</c:v>
                </c:pt>
                <c:pt idx="881">
                  <c:v>6864.3959999999997</c:v>
                </c:pt>
                <c:pt idx="882">
                  <c:v>5492.0110000000004</c:v>
                </c:pt>
                <c:pt idx="883">
                  <c:v>4671.8549999999996</c:v>
                </c:pt>
                <c:pt idx="884">
                  <c:v>3265.5410000000002</c:v>
                </c:pt>
                <c:pt idx="885">
                  <c:v>3460.3560000000002</c:v>
                </c:pt>
                <c:pt idx="886">
                  <c:v>4007.3530000000001</c:v>
                </c:pt>
                <c:pt idx="887">
                  <c:v>5113.2120000000004</c:v>
                </c:pt>
                <c:pt idx="888">
                  <c:v>6461.8329999999996</c:v>
                </c:pt>
                <c:pt idx="889">
                  <c:v>713.88080000000002</c:v>
                </c:pt>
                <c:pt idx="890">
                  <c:v>0</c:v>
                </c:pt>
                <c:pt idx="891">
                  <c:v>0</c:v>
                </c:pt>
                <c:pt idx="892">
                  <c:v>2140.9540000000002</c:v>
                </c:pt>
                <c:pt idx="893">
                  <c:v>1864.4179999999999</c:v>
                </c:pt>
                <c:pt idx="894">
                  <c:v>2945.982</c:v>
                </c:pt>
                <c:pt idx="895">
                  <c:v>2063.703</c:v>
                </c:pt>
                <c:pt idx="896">
                  <c:v>3916.5889999999999</c:v>
                </c:pt>
                <c:pt idx="897">
                  <c:v>3141.748</c:v>
                </c:pt>
                <c:pt idx="898">
                  <c:v>1917.421</c:v>
                </c:pt>
                <c:pt idx="899">
                  <c:v>1675.4190000000001</c:v>
                </c:pt>
                <c:pt idx="900">
                  <c:v>2511.8690000000001</c:v>
                </c:pt>
                <c:pt idx="901">
                  <c:v>1422.91</c:v>
                </c:pt>
                <c:pt idx="902">
                  <c:v>3327.587</c:v>
                </c:pt>
                <c:pt idx="903">
                  <c:v>5242.2209999999995</c:v>
                </c:pt>
                <c:pt idx="904">
                  <c:v>7237.7309999999998</c:v>
                </c:pt>
                <c:pt idx="905">
                  <c:v>4590.2960000000003</c:v>
                </c:pt>
                <c:pt idx="906">
                  <c:v>2349.2730000000001</c:v>
                </c:pt>
                <c:pt idx="907">
                  <c:v>2672.3209999999999</c:v>
                </c:pt>
                <c:pt idx="908">
                  <c:v>1670.4190000000001</c:v>
                </c:pt>
                <c:pt idx="909">
                  <c:v>1859.172</c:v>
                </c:pt>
                <c:pt idx="910">
                  <c:v>2806.2570000000001</c:v>
                </c:pt>
                <c:pt idx="911">
                  <c:v>3011.4459999999999</c:v>
                </c:pt>
                <c:pt idx="912">
                  <c:v>3372.1089999999999</c:v>
                </c:pt>
                <c:pt idx="913">
                  <c:v>3793.1689999999999</c:v>
                </c:pt>
                <c:pt idx="914">
                  <c:v>1620.4649999999999</c:v>
                </c:pt>
                <c:pt idx="915">
                  <c:v>1646.617</c:v>
                </c:pt>
                <c:pt idx="916">
                  <c:v>3131.9670000000001</c:v>
                </c:pt>
                <c:pt idx="917">
                  <c:v>2151.5650000000001</c:v>
                </c:pt>
                <c:pt idx="918">
                  <c:v>2845.1280000000002</c:v>
                </c:pt>
                <c:pt idx="919">
                  <c:v>5968.9769999999999</c:v>
                </c:pt>
                <c:pt idx="920">
                  <c:v>4877.8440000000001</c:v>
                </c:pt>
                <c:pt idx="921">
                  <c:v>8295.9879999999994</c:v>
                </c:pt>
                <c:pt idx="922">
                  <c:v>6047.44</c:v>
                </c:pt>
                <c:pt idx="923">
                  <c:v>4520.5240000000003</c:v>
                </c:pt>
                <c:pt idx="924">
                  <c:v>1378.153</c:v>
                </c:pt>
                <c:pt idx="925">
                  <c:v>2046.2059999999999</c:v>
                </c:pt>
                <c:pt idx="926">
                  <c:v>2777.41</c:v>
                </c:pt>
                <c:pt idx="927">
                  <c:v>2002.1679999999999</c:v>
                </c:pt>
                <c:pt idx="928">
                  <c:v>1305.2280000000001</c:v>
                </c:pt>
                <c:pt idx="929">
                  <c:v>666.83280000000002</c:v>
                </c:pt>
                <c:pt idx="930">
                  <c:v>1920.9549999999999</c:v>
                </c:pt>
                <c:pt idx="931">
                  <c:v>3802.5929999999998</c:v>
                </c:pt>
                <c:pt idx="932">
                  <c:v>3528.6819999999998</c:v>
                </c:pt>
                <c:pt idx="933">
                  <c:v>1323.1759999999999</c:v>
                </c:pt>
                <c:pt idx="934">
                  <c:v>3243.422</c:v>
                </c:pt>
                <c:pt idx="935">
                  <c:v>2060.7959999999998</c:v>
                </c:pt>
                <c:pt idx="936">
                  <c:v>2251.9360000000001</c:v>
                </c:pt>
                <c:pt idx="937">
                  <c:v>1755.0889999999999</c:v>
                </c:pt>
                <c:pt idx="938">
                  <c:v>301.98</c:v>
                </c:pt>
                <c:pt idx="939">
                  <c:v>252.7834</c:v>
                </c:pt>
                <c:pt idx="940">
                  <c:v>1156.33</c:v>
                </c:pt>
                <c:pt idx="941">
                  <c:v>3963.779</c:v>
                </c:pt>
                <c:pt idx="942">
                  <c:v>4477.29</c:v>
                </c:pt>
                <c:pt idx="943">
                  <c:v>3311.8910000000001</c:v>
                </c:pt>
                <c:pt idx="944">
                  <c:v>479.6062</c:v>
                </c:pt>
                <c:pt idx="945">
                  <c:v>1063.925</c:v>
                </c:pt>
                <c:pt idx="946">
                  <c:v>757.24540000000002</c:v>
                </c:pt>
                <c:pt idx="947">
                  <c:v>1565.962</c:v>
                </c:pt>
                <c:pt idx="948">
                  <c:v>3807.5059999999999</c:v>
                </c:pt>
                <c:pt idx="949">
                  <c:v>5401.6670000000004</c:v>
                </c:pt>
                <c:pt idx="950">
                  <c:v>4478.2110000000002</c:v>
                </c:pt>
                <c:pt idx="951">
                  <c:v>3757.431</c:v>
                </c:pt>
                <c:pt idx="952">
                  <c:v>3224.1289999999999</c:v>
                </c:pt>
                <c:pt idx="953">
                  <c:v>842.36289999999997</c:v>
                </c:pt>
                <c:pt idx="954">
                  <c:v>2239.8530000000001</c:v>
                </c:pt>
                <c:pt idx="955">
                  <c:v>5488.8789999999999</c:v>
                </c:pt>
                <c:pt idx="956">
                  <c:v>6014.1409999999996</c:v>
                </c:pt>
                <c:pt idx="957">
                  <c:v>6197.6059999999998</c:v>
                </c:pt>
                <c:pt idx="958">
                  <c:v>7532.8739999999998</c:v>
                </c:pt>
                <c:pt idx="959">
                  <c:v>4911.0110000000004</c:v>
                </c:pt>
                <c:pt idx="960">
                  <c:v>984.3229</c:v>
                </c:pt>
                <c:pt idx="961">
                  <c:v>787.53480000000002</c:v>
                </c:pt>
                <c:pt idx="962">
                  <c:v>1102.06</c:v>
                </c:pt>
                <c:pt idx="963">
                  <c:v>2176.154</c:v>
                </c:pt>
                <c:pt idx="964">
                  <c:v>4220.2489999999998</c:v>
                </c:pt>
                <c:pt idx="965">
                  <c:v>4602.4359999999997</c:v>
                </c:pt>
                <c:pt idx="966">
                  <c:v>2512.4920000000002</c:v>
                </c:pt>
                <c:pt idx="967">
                  <c:v>590.03030000000001</c:v>
                </c:pt>
                <c:pt idx="968">
                  <c:v>2967.8249999999998</c:v>
                </c:pt>
                <c:pt idx="969">
                  <c:v>2894.3310000000001</c:v>
                </c:pt>
                <c:pt idx="970">
                  <c:v>2361.6089999999999</c:v>
                </c:pt>
                <c:pt idx="971">
                  <c:v>1420.153</c:v>
                </c:pt>
                <c:pt idx="972">
                  <c:v>758.74480000000005</c:v>
                </c:pt>
                <c:pt idx="973">
                  <c:v>484.1807</c:v>
                </c:pt>
                <c:pt idx="974">
                  <c:v>2014.6469999999999</c:v>
                </c:pt>
                <c:pt idx="975">
                  <c:v>2142.3409999999999</c:v>
                </c:pt>
                <c:pt idx="976">
                  <c:v>513.84580000000005</c:v>
                </c:pt>
                <c:pt idx="977">
                  <c:v>567.65859999999998</c:v>
                </c:pt>
                <c:pt idx="978">
                  <c:v>751.7758</c:v>
                </c:pt>
                <c:pt idx="979">
                  <c:v>3814.3049999999998</c:v>
                </c:pt>
                <c:pt idx="980">
                  <c:v>6402.134</c:v>
                </c:pt>
                <c:pt idx="981">
                  <c:v>8342.1509999999998</c:v>
                </c:pt>
                <c:pt idx="982">
                  <c:v>4353.7150000000001</c:v>
                </c:pt>
                <c:pt idx="983">
                  <c:v>5074.95</c:v>
                </c:pt>
                <c:pt idx="984">
                  <c:v>5239.5150000000003</c:v>
                </c:pt>
                <c:pt idx="985">
                  <c:v>1370.7349999999999</c:v>
                </c:pt>
                <c:pt idx="986">
                  <c:v>1068.4659999999999</c:v>
                </c:pt>
                <c:pt idx="987">
                  <c:v>2425.4899999999998</c:v>
                </c:pt>
                <c:pt idx="988">
                  <c:v>4254.6930000000002</c:v>
                </c:pt>
                <c:pt idx="989">
                  <c:v>5278.32</c:v>
                </c:pt>
                <c:pt idx="990">
                  <c:v>3634.5810000000001</c:v>
                </c:pt>
                <c:pt idx="991">
                  <c:v>5071.2849999999999</c:v>
                </c:pt>
                <c:pt idx="992">
                  <c:v>3892.03</c:v>
                </c:pt>
                <c:pt idx="993">
                  <c:v>918.00260000000003</c:v>
                </c:pt>
                <c:pt idx="994">
                  <c:v>4595.8209999999999</c:v>
                </c:pt>
                <c:pt idx="995">
                  <c:v>6901.9009999999998</c:v>
                </c:pt>
                <c:pt idx="996">
                  <c:v>2261.5639999999999</c:v>
                </c:pt>
                <c:pt idx="997">
                  <c:v>1075.019</c:v>
                </c:pt>
                <c:pt idx="998">
                  <c:v>400.2276</c:v>
                </c:pt>
                <c:pt idx="999">
                  <c:v>755.97659999999996</c:v>
                </c:pt>
                <c:pt idx="1000">
                  <c:v>5976.76</c:v>
                </c:pt>
                <c:pt idx="1001">
                  <c:v>4648.7250000000004</c:v>
                </c:pt>
                <c:pt idx="1002">
                  <c:v>2117.8870000000002</c:v>
                </c:pt>
                <c:pt idx="1003">
                  <c:v>6616.875</c:v>
                </c:pt>
                <c:pt idx="1004">
                  <c:v>3634.6039999999998</c:v>
                </c:pt>
                <c:pt idx="1005">
                  <c:v>3573.4369999999999</c:v>
                </c:pt>
                <c:pt idx="1006">
                  <c:v>8570.8559999999998</c:v>
                </c:pt>
                <c:pt idx="1007">
                  <c:v>1552.2059999999999</c:v>
                </c:pt>
                <c:pt idx="1008">
                  <c:v>501.91199999999998</c:v>
                </c:pt>
                <c:pt idx="1009">
                  <c:v>188.88480000000001</c:v>
                </c:pt>
                <c:pt idx="1010">
                  <c:v>2003.7159999999999</c:v>
                </c:pt>
                <c:pt idx="1011">
                  <c:v>1274.953</c:v>
                </c:pt>
                <c:pt idx="1012">
                  <c:v>3901.1509999999998</c:v>
                </c:pt>
                <c:pt idx="1013">
                  <c:v>8267.0830000000005</c:v>
                </c:pt>
                <c:pt idx="1014">
                  <c:v>8312.4130000000005</c:v>
                </c:pt>
                <c:pt idx="1015">
                  <c:v>8628.8919999999998</c:v>
                </c:pt>
                <c:pt idx="1016">
                  <c:v>4092.8989999999999</c:v>
                </c:pt>
                <c:pt idx="1017">
                  <c:v>4933.9040000000005</c:v>
                </c:pt>
                <c:pt idx="1018">
                  <c:v>6715.6959999999999</c:v>
                </c:pt>
                <c:pt idx="1019">
                  <c:v>6769.9840000000004</c:v>
                </c:pt>
                <c:pt idx="1020">
                  <c:v>4557.0600000000004</c:v>
                </c:pt>
                <c:pt idx="1021">
                  <c:v>6141.4269999999997</c:v>
                </c:pt>
                <c:pt idx="1022">
                  <c:v>7139.9939999999997</c:v>
                </c:pt>
                <c:pt idx="1023">
                  <c:v>6319.7709999999997</c:v>
                </c:pt>
                <c:pt idx="1024">
                  <c:v>4170.3010000000004</c:v>
                </c:pt>
                <c:pt idx="1025">
                  <c:v>4651.4979999999996</c:v>
                </c:pt>
                <c:pt idx="1026">
                  <c:v>2568.0309999999999</c:v>
                </c:pt>
                <c:pt idx="1027">
                  <c:v>2599.3760000000002</c:v>
                </c:pt>
                <c:pt idx="1028">
                  <c:v>1303.259</c:v>
                </c:pt>
                <c:pt idx="1029">
                  <c:v>3946.7280000000001</c:v>
                </c:pt>
                <c:pt idx="1030">
                  <c:v>3678.0569999999998</c:v>
                </c:pt>
                <c:pt idx="1031">
                  <c:v>1783.404</c:v>
                </c:pt>
                <c:pt idx="1032">
                  <c:v>1236.2919999999999</c:v>
                </c:pt>
                <c:pt idx="1033">
                  <c:v>1243.1959999999999</c:v>
                </c:pt>
                <c:pt idx="1034">
                  <c:v>534.57240000000002</c:v>
                </c:pt>
                <c:pt idx="1035">
                  <c:v>1152.604</c:v>
                </c:pt>
                <c:pt idx="1036">
                  <c:v>1294.77</c:v>
                </c:pt>
                <c:pt idx="1037">
                  <c:v>2105.5630000000001</c:v>
                </c:pt>
                <c:pt idx="1038">
                  <c:v>1903.6859999999999</c:v>
                </c:pt>
                <c:pt idx="1039">
                  <c:v>1333.3910000000001</c:v>
                </c:pt>
                <c:pt idx="1040">
                  <c:v>1355.913</c:v>
                </c:pt>
                <c:pt idx="1041">
                  <c:v>256.26319999999998</c:v>
                </c:pt>
                <c:pt idx="1042">
                  <c:v>199.13040000000001</c:v>
                </c:pt>
                <c:pt idx="1043">
                  <c:v>997.02700000000004</c:v>
                </c:pt>
                <c:pt idx="1044">
                  <c:v>2060.7919999999999</c:v>
                </c:pt>
                <c:pt idx="1045">
                  <c:v>5897.3980000000001</c:v>
                </c:pt>
                <c:pt idx="1046">
                  <c:v>5424.2049999999999</c:v>
                </c:pt>
                <c:pt idx="1047">
                  <c:v>6843.915</c:v>
                </c:pt>
                <c:pt idx="1048">
                  <c:v>3915.5070000000001</c:v>
                </c:pt>
                <c:pt idx="1049">
                  <c:v>5657.4390000000003</c:v>
                </c:pt>
                <c:pt idx="1050">
                  <c:v>6130.17</c:v>
                </c:pt>
                <c:pt idx="1051">
                  <c:v>5412.1180000000004</c:v>
                </c:pt>
                <c:pt idx="1052">
                  <c:v>6584.5510000000004</c:v>
                </c:pt>
                <c:pt idx="1053">
                  <c:v>7876.277</c:v>
                </c:pt>
                <c:pt idx="1054">
                  <c:v>6307.7539999999999</c:v>
                </c:pt>
                <c:pt idx="1055">
                  <c:v>5869.3370000000004</c:v>
                </c:pt>
                <c:pt idx="1056">
                  <c:v>4955.8339999999998</c:v>
                </c:pt>
                <c:pt idx="1057">
                  <c:v>5045.92</c:v>
                </c:pt>
                <c:pt idx="1058">
                  <c:v>5285.7250000000004</c:v>
                </c:pt>
                <c:pt idx="1059">
                  <c:v>3717.1469999999999</c:v>
                </c:pt>
                <c:pt idx="1060">
                  <c:v>4623.4740000000002</c:v>
                </c:pt>
                <c:pt idx="1061">
                  <c:v>5378.652</c:v>
                </c:pt>
                <c:pt idx="1062">
                  <c:v>5837.1549999999997</c:v>
                </c:pt>
                <c:pt idx="1063">
                  <c:v>5960.152</c:v>
                </c:pt>
                <c:pt idx="1064">
                  <c:v>5880.2330000000002</c:v>
                </c:pt>
                <c:pt idx="1065">
                  <c:v>3639.2489999999998</c:v>
                </c:pt>
                <c:pt idx="1066">
                  <c:v>2400.0320000000002</c:v>
                </c:pt>
                <c:pt idx="1067">
                  <c:v>2920.9169999999999</c:v>
                </c:pt>
                <c:pt idx="1068">
                  <c:v>3157.4079999999999</c:v>
                </c:pt>
                <c:pt idx="1069">
                  <c:v>3718.5929999999998</c:v>
                </c:pt>
                <c:pt idx="1070">
                  <c:v>1737.268</c:v>
                </c:pt>
                <c:pt idx="1071">
                  <c:v>2781.1909999999998</c:v>
                </c:pt>
                <c:pt idx="1072">
                  <c:v>3877.779</c:v>
                </c:pt>
                <c:pt idx="1073">
                  <c:v>1369.51</c:v>
                </c:pt>
                <c:pt idx="1074">
                  <c:v>3251.3890000000001</c:v>
                </c:pt>
                <c:pt idx="1075">
                  <c:v>4051.6060000000002</c:v>
                </c:pt>
                <c:pt idx="1076">
                  <c:v>3408.386</c:v>
                </c:pt>
                <c:pt idx="1077">
                  <c:v>5436.99</c:v>
                </c:pt>
                <c:pt idx="1078">
                  <c:v>5499.2619999999997</c:v>
                </c:pt>
                <c:pt idx="1079">
                  <c:v>5362.6090000000004</c:v>
                </c:pt>
                <c:pt idx="1080">
                  <c:v>4668.2460000000001</c:v>
                </c:pt>
                <c:pt idx="1081">
                  <c:v>6001.366</c:v>
                </c:pt>
                <c:pt idx="1082">
                  <c:v>5376.88</c:v>
                </c:pt>
                <c:pt idx="1083">
                  <c:v>5060.7579999999998</c:v>
                </c:pt>
                <c:pt idx="1084">
                  <c:v>3954.4380000000001</c:v>
                </c:pt>
                <c:pt idx="1085">
                  <c:v>1815.39</c:v>
                </c:pt>
                <c:pt idx="1086">
                  <c:v>3531.5990000000002</c:v>
                </c:pt>
                <c:pt idx="1087">
                  <c:v>5191.9679999999998</c:v>
                </c:pt>
                <c:pt idx="1088">
                  <c:v>5302.5439999999999</c:v>
                </c:pt>
                <c:pt idx="1089">
                  <c:v>3714.0250000000001</c:v>
                </c:pt>
                <c:pt idx="1090">
                  <c:v>3598.6509999999998</c:v>
                </c:pt>
                <c:pt idx="1091">
                  <c:v>4415.1530000000002</c:v>
                </c:pt>
                <c:pt idx="1092">
                  <c:v>3210.319</c:v>
                </c:pt>
                <c:pt idx="1093">
                  <c:v>2025.4970000000001</c:v>
                </c:pt>
                <c:pt idx="1094">
                  <c:v>2510.4029999999998</c:v>
                </c:pt>
                <c:pt idx="1095">
                  <c:v>2726.1480000000001</c:v>
                </c:pt>
                <c:pt idx="1096">
                  <c:v>3053.4479999999999</c:v>
                </c:pt>
                <c:pt idx="1097">
                  <c:v>1569.7460000000001</c:v>
                </c:pt>
                <c:pt idx="1098">
                  <c:v>1771.723</c:v>
                </c:pt>
                <c:pt idx="1099">
                  <c:v>2394.5039999999999</c:v>
                </c:pt>
                <c:pt idx="1100">
                  <c:v>4319.7439999999997</c:v>
                </c:pt>
                <c:pt idx="1101">
                  <c:v>4137.32</c:v>
                </c:pt>
                <c:pt idx="1102">
                  <c:v>3840.9859999999999</c:v>
                </c:pt>
                <c:pt idx="1103">
                  <c:v>3962.49</c:v>
                </c:pt>
                <c:pt idx="1104">
                  <c:v>2263.4899999999998</c:v>
                </c:pt>
                <c:pt idx="1105">
                  <c:v>2876.9369999999999</c:v>
                </c:pt>
                <c:pt idx="1106">
                  <c:v>3253.5549999999998</c:v>
                </c:pt>
                <c:pt idx="1107">
                  <c:v>5165.6049999999996</c:v>
                </c:pt>
                <c:pt idx="1108">
                  <c:v>6222.1980000000003</c:v>
                </c:pt>
                <c:pt idx="1109">
                  <c:v>5611.5709999999999</c:v>
                </c:pt>
                <c:pt idx="1110">
                  <c:v>5421.4139999999998</c:v>
                </c:pt>
                <c:pt idx="1111">
                  <c:v>4461.5420000000004</c:v>
                </c:pt>
                <c:pt idx="1112">
                  <c:v>3221.6379999999999</c:v>
                </c:pt>
                <c:pt idx="1113">
                  <c:v>3722.6149999999998</c:v>
                </c:pt>
                <c:pt idx="1114">
                  <c:v>2957.393</c:v>
                </c:pt>
                <c:pt idx="1115">
                  <c:v>2414.6689999999999</c:v>
                </c:pt>
                <c:pt idx="1116">
                  <c:v>3824.86</c:v>
                </c:pt>
                <c:pt idx="1117">
                  <c:v>2768.2860000000001</c:v>
                </c:pt>
                <c:pt idx="1118">
                  <c:v>4480.1959999999999</c:v>
                </c:pt>
                <c:pt idx="1119">
                  <c:v>3338.0639999999999</c:v>
                </c:pt>
                <c:pt idx="1120">
                  <c:v>3289.944</c:v>
                </c:pt>
                <c:pt idx="1121">
                  <c:v>3446.0059999999999</c:v>
                </c:pt>
                <c:pt idx="1122">
                  <c:v>4965.8729999999996</c:v>
                </c:pt>
                <c:pt idx="1123">
                  <c:v>4497.4219999999996</c:v>
                </c:pt>
                <c:pt idx="1124">
                  <c:v>4041.5650000000001</c:v>
                </c:pt>
                <c:pt idx="1125">
                  <c:v>2671.3380000000002</c:v>
                </c:pt>
                <c:pt idx="1126">
                  <c:v>880.09280000000001</c:v>
                </c:pt>
                <c:pt idx="1127">
                  <c:v>1642.8150000000001</c:v>
                </c:pt>
                <c:pt idx="1128">
                  <c:v>2257.645</c:v>
                </c:pt>
                <c:pt idx="1129">
                  <c:v>2153.0540000000001</c:v>
                </c:pt>
                <c:pt idx="1130">
                  <c:v>2153.0450000000001</c:v>
                </c:pt>
                <c:pt idx="1131">
                  <c:v>2820.223</c:v>
                </c:pt>
                <c:pt idx="1132">
                  <c:v>6224.6679999999997</c:v>
                </c:pt>
                <c:pt idx="1133">
                  <c:v>5906.5259999999998</c:v>
                </c:pt>
                <c:pt idx="1134">
                  <c:v>3011.0889999999999</c:v>
                </c:pt>
                <c:pt idx="1135">
                  <c:v>4386.1989999999996</c:v>
                </c:pt>
                <c:pt idx="1136">
                  <c:v>4835.424</c:v>
                </c:pt>
                <c:pt idx="1137">
                  <c:v>4811.7039999999997</c:v>
                </c:pt>
                <c:pt idx="1138">
                  <c:v>4812.3090000000002</c:v>
                </c:pt>
                <c:pt idx="1139">
                  <c:v>5189.674</c:v>
                </c:pt>
                <c:pt idx="1140">
                  <c:v>4920.6379999999999</c:v>
                </c:pt>
                <c:pt idx="1141">
                  <c:v>4918.7690000000002</c:v>
                </c:pt>
                <c:pt idx="1142">
                  <c:v>5790.3540000000003</c:v>
                </c:pt>
                <c:pt idx="1143">
                  <c:v>6018.1980000000003</c:v>
                </c:pt>
                <c:pt idx="1144">
                  <c:v>6093.5420000000004</c:v>
                </c:pt>
                <c:pt idx="1145">
                  <c:v>4492.2309999999998</c:v>
                </c:pt>
                <c:pt idx="1146">
                  <c:v>3996.933</c:v>
                </c:pt>
                <c:pt idx="1147">
                  <c:v>1983.057</c:v>
                </c:pt>
                <c:pt idx="1148">
                  <c:v>887.83900000000006</c:v>
                </c:pt>
                <c:pt idx="1149">
                  <c:v>1735.5150000000001</c:v>
                </c:pt>
                <c:pt idx="1150">
                  <c:v>3051.0680000000002</c:v>
                </c:pt>
                <c:pt idx="1151">
                  <c:v>0</c:v>
                </c:pt>
                <c:pt idx="1152">
                  <c:v>5911.1130000000003</c:v>
                </c:pt>
                <c:pt idx="1153">
                  <c:v>0</c:v>
                </c:pt>
                <c:pt idx="1154">
                  <c:v>2101.5949999999998</c:v>
                </c:pt>
                <c:pt idx="1155">
                  <c:v>2735.6770000000001</c:v>
                </c:pt>
                <c:pt idx="1156">
                  <c:v>3430.2190000000001</c:v>
                </c:pt>
                <c:pt idx="1157">
                  <c:v>4766.7690000000002</c:v>
                </c:pt>
                <c:pt idx="1158">
                  <c:v>5634.7250000000004</c:v>
                </c:pt>
                <c:pt idx="1159">
                  <c:v>2860.4749999999999</c:v>
                </c:pt>
                <c:pt idx="1160">
                  <c:v>1789.731</c:v>
                </c:pt>
                <c:pt idx="1161">
                  <c:v>3202.2</c:v>
                </c:pt>
                <c:pt idx="1162">
                  <c:v>3986.9870000000001</c:v>
                </c:pt>
                <c:pt idx="1163">
                  <c:v>3066.5410000000002</c:v>
                </c:pt>
                <c:pt idx="1164">
                  <c:v>3707.9319999999998</c:v>
                </c:pt>
                <c:pt idx="1165">
                  <c:v>6271.34</c:v>
                </c:pt>
                <c:pt idx="1166">
                  <c:v>5972.6769999999997</c:v>
                </c:pt>
                <c:pt idx="1167">
                  <c:v>5617.43</c:v>
                </c:pt>
                <c:pt idx="1168">
                  <c:v>5570.33</c:v>
                </c:pt>
                <c:pt idx="1169">
                  <c:v>5931.4660000000003</c:v>
                </c:pt>
                <c:pt idx="1170">
                  <c:v>4607.1379999999999</c:v>
                </c:pt>
                <c:pt idx="1171">
                  <c:v>3634.87</c:v>
                </c:pt>
                <c:pt idx="1172">
                  <c:v>3636.2150000000001</c:v>
                </c:pt>
                <c:pt idx="1173">
                  <c:v>3891.902</c:v>
                </c:pt>
                <c:pt idx="1174">
                  <c:v>5326.6930000000002</c:v>
                </c:pt>
                <c:pt idx="1175">
                  <c:v>5150.6480000000001</c:v>
                </c:pt>
                <c:pt idx="1176">
                  <c:v>4497.9679999999998</c:v>
                </c:pt>
                <c:pt idx="1177">
                  <c:v>3983.2489999999998</c:v>
                </c:pt>
                <c:pt idx="1178">
                  <c:v>4672.7550000000001</c:v>
                </c:pt>
                <c:pt idx="1179">
                  <c:v>4656.7700000000004</c:v>
                </c:pt>
                <c:pt idx="1180">
                  <c:v>3664.239</c:v>
                </c:pt>
                <c:pt idx="1181">
                  <c:v>3567.0149999999999</c:v>
                </c:pt>
                <c:pt idx="1182">
                  <c:v>3491.8470000000002</c:v>
                </c:pt>
                <c:pt idx="1183">
                  <c:v>3890.4360000000001</c:v>
                </c:pt>
                <c:pt idx="1184">
                  <c:v>4262.9830000000002</c:v>
                </c:pt>
                <c:pt idx="1185">
                  <c:v>4600.5360000000001</c:v>
                </c:pt>
                <c:pt idx="1186">
                  <c:v>4656.8339999999998</c:v>
                </c:pt>
                <c:pt idx="1187">
                  <c:v>4645.857</c:v>
                </c:pt>
                <c:pt idx="1188">
                  <c:v>4555.1899999999996</c:v>
                </c:pt>
                <c:pt idx="1189">
                  <c:v>4238.5540000000001</c:v>
                </c:pt>
                <c:pt idx="1190">
                  <c:v>3676.924</c:v>
                </c:pt>
                <c:pt idx="1191">
                  <c:v>3676.4380000000001</c:v>
                </c:pt>
                <c:pt idx="1192">
                  <c:v>3444.3510000000001</c:v>
                </c:pt>
                <c:pt idx="1193">
                  <c:v>3404.6819999999998</c:v>
                </c:pt>
                <c:pt idx="1194">
                  <c:v>4142.7120000000004</c:v>
                </c:pt>
                <c:pt idx="1195">
                  <c:v>3600.9490000000001</c:v>
                </c:pt>
                <c:pt idx="1196">
                  <c:v>3428.8670000000002</c:v>
                </c:pt>
                <c:pt idx="1197">
                  <c:v>3659.8910000000001</c:v>
                </c:pt>
                <c:pt idx="1198">
                  <c:v>1764.8389999999999</c:v>
                </c:pt>
                <c:pt idx="1199">
                  <c:v>773.25959999999998</c:v>
                </c:pt>
                <c:pt idx="1200">
                  <c:v>787.90359999999998</c:v>
                </c:pt>
                <c:pt idx="1201">
                  <c:v>3063.413</c:v>
                </c:pt>
                <c:pt idx="1202">
                  <c:v>2885.1419999999998</c:v>
                </c:pt>
                <c:pt idx="1203">
                  <c:v>678.90009999999995</c:v>
                </c:pt>
                <c:pt idx="1204">
                  <c:v>1180.9380000000001</c:v>
                </c:pt>
                <c:pt idx="1205">
                  <c:v>2065.5680000000002</c:v>
                </c:pt>
                <c:pt idx="1206">
                  <c:v>1625.413</c:v>
                </c:pt>
                <c:pt idx="1207">
                  <c:v>0</c:v>
                </c:pt>
                <c:pt idx="1208">
                  <c:v>0</c:v>
                </c:pt>
                <c:pt idx="1209">
                  <c:v>0</c:v>
                </c:pt>
                <c:pt idx="1210">
                  <c:v>0</c:v>
                </c:pt>
                <c:pt idx="1211">
                  <c:v>0</c:v>
                </c:pt>
                <c:pt idx="1212">
                  <c:v>0</c:v>
                </c:pt>
                <c:pt idx="1213">
                  <c:v>0</c:v>
                </c:pt>
                <c:pt idx="1214">
                  <c:v>5080.3999999999996</c:v>
                </c:pt>
                <c:pt idx="1215">
                  <c:v>5191.7280000000001</c:v>
                </c:pt>
                <c:pt idx="1216">
                  <c:v>4799.4089999999997</c:v>
                </c:pt>
                <c:pt idx="1217">
                  <c:v>3763.6350000000002</c:v>
                </c:pt>
                <c:pt idx="1218">
                  <c:v>3437.8739999999998</c:v>
                </c:pt>
                <c:pt idx="1219">
                  <c:v>2547.2379999999998</c:v>
                </c:pt>
                <c:pt idx="1220">
                  <c:v>3033.8609999999999</c:v>
                </c:pt>
                <c:pt idx="1221">
                  <c:v>2368.4859999999999</c:v>
                </c:pt>
                <c:pt idx="1222">
                  <c:v>1633.0630000000001</c:v>
                </c:pt>
                <c:pt idx="1223">
                  <c:v>2196.8910000000001</c:v>
                </c:pt>
                <c:pt idx="1224">
                  <c:v>2402.9259999999999</c:v>
                </c:pt>
                <c:pt idx="1225">
                  <c:v>2500.5279999999998</c:v>
                </c:pt>
                <c:pt idx="1226">
                  <c:v>1376.4190000000001</c:v>
                </c:pt>
                <c:pt idx="1227">
                  <c:v>3232.2629999999999</c:v>
                </c:pt>
                <c:pt idx="1228">
                  <c:v>4671.366</c:v>
                </c:pt>
                <c:pt idx="1229">
                  <c:v>4118.1779999999999</c:v>
                </c:pt>
                <c:pt idx="1230">
                  <c:v>3378.0349999999999</c:v>
                </c:pt>
                <c:pt idx="1231">
                  <c:v>3601.7719999999999</c:v>
                </c:pt>
                <c:pt idx="1232">
                  <c:v>3736.902</c:v>
                </c:pt>
                <c:pt idx="1233">
                  <c:v>2646.6309999999999</c:v>
                </c:pt>
                <c:pt idx="1234">
                  <c:v>1466.5160000000001</c:v>
                </c:pt>
                <c:pt idx="1235">
                  <c:v>3318.3969999999999</c:v>
                </c:pt>
                <c:pt idx="1236">
                  <c:v>5544.7049999999999</c:v>
                </c:pt>
                <c:pt idx="1237">
                  <c:v>6016.4870000000001</c:v>
                </c:pt>
                <c:pt idx="1238">
                  <c:v>4517.0429999999997</c:v>
                </c:pt>
                <c:pt idx="1239">
                  <c:v>5520.6450000000004</c:v>
                </c:pt>
                <c:pt idx="1240">
                  <c:v>0</c:v>
                </c:pt>
                <c:pt idx="1241">
                  <c:v>0</c:v>
                </c:pt>
                <c:pt idx="1242">
                  <c:v>0</c:v>
                </c:pt>
                <c:pt idx="1243">
                  <c:v>0</c:v>
                </c:pt>
                <c:pt idx="1244">
                  <c:v>0</c:v>
                </c:pt>
                <c:pt idx="1245">
                  <c:v>0</c:v>
                </c:pt>
                <c:pt idx="1246">
                  <c:v>3578.6590000000001</c:v>
                </c:pt>
                <c:pt idx="1247">
                  <c:v>2139.875</c:v>
                </c:pt>
                <c:pt idx="1248">
                  <c:v>784.85230000000001</c:v>
                </c:pt>
                <c:pt idx="1249">
                  <c:v>927.1875</c:v>
                </c:pt>
                <c:pt idx="1250">
                  <c:v>2652.944</c:v>
                </c:pt>
                <c:pt idx="1251">
                  <c:v>2503.3969999999999</c:v>
                </c:pt>
                <c:pt idx="1252">
                  <c:v>2218.866</c:v>
                </c:pt>
                <c:pt idx="1253">
                  <c:v>1794.2719999999999</c:v>
                </c:pt>
                <c:pt idx="1254">
                  <c:v>3391.819</c:v>
                </c:pt>
                <c:pt idx="1255">
                  <c:v>3803.4630000000002</c:v>
                </c:pt>
                <c:pt idx="1256">
                  <c:v>5088.5680000000002</c:v>
                </c:pt>
                <c:pt idx="1257">
                  <c:v>6961.5910000000003</c:v>
                </c:pt>
                <c:pt idx="1258">
                  <c:v>5378.8239999999996</c:v>
                </c:pt>
                <c:pt idx="1259">
                  <c:v>4240.9269999999997</c:v>
                </c:pt>
                <c:pt idx="1260">
                  <c:v>1936.6389999999999</c:v>
                </c:pt>
                <c:pt idx="1261">
                  <c:v>0</c:v>
                </c:pt>
                <c:pt idx="1262">
                  <c:v>0</c:v>
                </c:pt>
                <c:pt idx="1263">
                  <c:v>3066.4160000000002</c:v>
                </c:pt>
                <c:pt idx="1264">
                  <c:v>4205.1130000000003</c:v>
                </c:pt>
                <c:pt idx="1265">
                  <c:v>3061.7620000000002</c:v>
                </c:pt>
                <c:pt idx="1266">
                  <c:v>1770.6279999999999</c:v>
                </c:pt>
                <c:pt idx="1267">
                  <c:v>1226.184</c:v>
                </c:pt>
                <c:pt idx="1268">
                  <c:v>0</c:v>
                </c:pt>
                <c:pt idx="1269">
                  <c:v>468.11009999999999</c:v>
                </c:pt>
                <c:pt idx="1270">
                  <c:v>2746.5189999999998</c:v>
                </c:pt>
                <c:pt idx="1271">
                  <c:v>2801.931</c:v>
                </c:pt>
                <c:pt idx="1272">
                  <c:v>3480.9140000000002</c:v>
                </c:pt>
                <c:pt idx="1273">
                  <c:v>1875.827</c:v>
                </c:pt>
                <c:pt idx="1274">
                  <c:v>1635.1130000000001</c:v>
                </c:pt>
                <c:pt idx="1275">
                  <c:v>905.98239999999998</c:v>
                </c:pt>
                <c:pt idx="1276">
                  <c:v>1637.5909999999999</c:v>
                </c:pt>
                <c:pt idx="1277">
                  <c:v>2803.7640000000001</c:v>
                </c:pt>
                <c:pt idx="1278">
                  <c:v>2575.2910000000002</c:v>
                </c:pt>
                <c:pt idx="1279">
                  <c:v>2907.0349999999999</c:v>
                </c:pt>
                <c:pt idx="1280">
                  <c:v>2880.3710000000001</c:v>
                </c:pt>
                <c:pt idx="1281">
                  <c:v>3606.2640000000001</c:v>
                </c:pt>
                <c:pt idx="1282">
                  <c:v>957.02530000000002</c:v>
                </c:pt>
                <c:pt idx="1283">
                  <c:v>1597.4939999999999</c:v>
                </c:pt>
                <c:pt idx="1284">
                  <c:v>4447.3819999999996</c:v>
                </c:pt>
                <c:pt idx="1285">
                  <c:v>1266.194</c:v>
                </c:pt>
                <c:pt idx="1286">
                  <c:v>954.78120000000001</c:v>
                </c:pt>
                <c:pt idx="1287">
                  <c:v>2889.5210000000002</c:v>
                </c:pt>
                <c:pt idx="1288">
                  <c:v>2611.3679999999999</c:v>
                </c:pt>
                <c:pt idx="1289">
                  <c:v>3162.1529999999998</c:v>
                </c:pt>
                <c:pt idx="1290">
                  <c:v>2369.0610000000001</c:v>
                </c:pt>
                <c:pt idx="1291">
                  <c:v>758.36220000000003</c:v>
                </c:pt>
                <c:pt idx="1292">
                  <c:v>2230.076</c:v>
                </c:pt>
                <c:pt idx="1293">
                  <c:v>1540.0540000000001</c:v>
                </c:pt>
                <c:pt idx="1294">
                  <c:v>1590.4110000000001</c:v>
                </c:pt>
                <c:pt idx="1295">
                  <c:v>719.93460000000005</c:v>
                </c:pt>
                <c:pt idx="1296">
                  <c:v>1345.4770000000001</c:v>
                </c:pt>
                <c:pt idx="1297">
                  <c:v>4246.6319999999996</c:v>
                </c:pt>
                <c:pt idx="1298">
                  <c:v>3699.6030000000001</c:v>
                </c:pt>
                <c:pt idx="1299">
                  <c:v>658.29719999999998</c:v>
                </c:pt>
                <c:pt idx="1300">
                  <c:v>174.04259999999999</c:v>
                </c:pt>
                <c:pt idx="1301">
                  <c:v>1458.8879999999999</c:v>
                </c:pt>
                <c:pt idx="1302">
                  <c:v>2694.2689999999998</c:v>
                </c:pt>
                <c:pt idx="1303">
                  <c:v>1650.4290000000001</c:v>
                </c:pt>
                <c:pt idx="1304">
                  <c:v>351.46210000000002</c:v>
                </c:pt>
                <c:pt idx="1305">
                  <c:v>2085.7860000000001</c:v>
                </c:pt>
                <c:pt idx="1306">
                  <c:v>3137.5</c:v>
                </c:pt>
                <c:pt idx="1307">
                  <c:v>2639.6909999999998</c:v>
                </c:pt>
                <c:pt idx="1308">
                  <c:v>3376.6109999999999</c:v>
                </c:pt>
                <c:pt idx="1309">
                  <c:v>2460.7220000000002</c:v>
                </c:pt>
                <c:pt idx="1310">
                  <c:v>634.63750000000005</c:v>
                </c:pt>
                <c:pt idx="1311">
                  <c:v>2177.895</c:v>
                </c:pt>
                <c:pt idx="1312">
                  <c:v>1355.1289999999999</c:v>
                </c:pt>
                <c:pt idx="1313">
                  <c:v>1250.2439999999999</c:v>
                </c:pt>
                <c:pt idx="1314">
                  <c:v>468.01479999999998</c:v>
                </c:pt>
                <c:pt idx="1315">
                  <c:v>2867.1990000000001</c:v>
                </c:pt>
                <c:pt idx="1316">
                  <c:v>3820.5039999999999</c:v>
                </c:pt>
                <c:pt idx="1317">
                  <c:v>2941.665</c:v>
                </c:pt>
                <c:pt idx="1318">
                  <c:v>2262.9409999999998</c:v>
                </c:pt>
                <c:pt idx="1319">
                  <c:v>6366.701</c:v>
                </c:pt>
                <c:pt idx="1320">
                  <c:v>5749.0010000000002</c:v>
                </c:pt>
                <c:pt idx="1321">
                  <c:v>1576.721</c:v>
                </c:pt>
                <c:pt idx="1322">
                  <c:v>882.38940000000002</c:v>
                </c:pt>
                <c:pt idx="1323">
                  <c:v>3752.2579999999998</c:v>
                </c:pt>
                <c:pt idx="1324">
                  <c:v>6062.7129999999997</c:v>
                </c:pt>
                <c:pt idx="1325">
                  <c:v>2564.6680000000001</c:v>
                </c:pt>
                <c:pt idx="1326">
                  <c:v>1149.8409999999999</c:v>
                </c:pt>
                <c:pt idx="1327">
                  <c:v>2550.7919999999999</c:v>
                </c:pt>
                <c:pt idx="1328">
                  <c:v>2798.779</c:v>
                </c:pt>
                <c:pt idx="1329">
                  <c:v>1003.2859999999999</c:v>
                </c:pt>
                <c:pt idx="1330">
                  <c:v>1853.09</c:v>
                </c:pt>
                <c:pt idx="1331">
                  <c:v>3355.7429999999999</c:v>
                </c:pt>
                <c:pt idx="1332">
                  <c:v>4368.0950000000003</c:v>
                </c:pt>
                <c:pt idx="1333">
                  <c:v>1320.9839999999999</c:v>
                </c:pt>
                <c:pt idx="1334">
                  <c:v>3384.7950000000001</c:v>
                </c:pt>
                <c:pt idx="1335">
                  <c:v>5061.1090000000004</c:v>
                </c:pt>
                <c:pt idx="1336">
                  <c:v>3577.7860000000001</c:v>
                </c:pt>
                <c:pt idx="1337">
                  <c:v>4118.665</c:v>
                </c:pt>
                <c:pt idx="1338">
                  <c:v>1274.3879999999999</c:v>
                </c:pt>
                <c:pt idx="1339">
                  <c:v>2091.9140000000002</c:v>
                </c:pt>
                <c:pt idx="1340">
                  <c:v>4073.6640000000002</c:v>
                </c:pt>
                <c:pt idx="1341">
                  <c:v>4786.0290000000005</c:v>
                </c:pt>
                <c:pt idx="1342">
                  <c:v>979.67359999999996</c:v>
                </c:pt>
                <c:pt idx="1343">
                  <c:v>654.02120000000002</c:v>
                </c:pt>
                <c:pt idx="1344">
                  <c:v>1163.1320000000001</c:v>
                </c:pt>
                <c:pt idx="1345">
                  <c:v>1844.068</c:v>
                </c:pt>
                <c:pt idx="1346">
                  <c:v>2980.239</c:v>
                </c:pt>
                <c:pt idx="1347">
                  <c:v>6326.8980000000001</c:v>
                </c:pt>
                <c:pt idx="1348">
                  <c:v>3093.7179999999998</c:v>
                </c:pt>
                <c:pt idx="1349">
                  <c:v>2778.105</c:v>
                </c:pt>
                <c:pt idx="1350">
                  <c:v>1483.3109999999999</c:v>
                </c:pt>
                <c:pt idx="1351">
                  <c:v>1943.6110000000001</c:v>
                </c:pt>
                <c:pt idx="1352">
                  <c:v>1862.7570000000001</c:v>
                </c:pt>
                <c:pt idx="1353">
                  <c:v>1555.7670000000001</c:v>
                </c:pt>
                <c:pt idx="1354">
                  <c:v>1704.1369999999999</c:v>
                </c:pt>
                <c:pt idx="1355">
                  <c:v>1043.8620000000001</c:v>
                </c:pt>
                <c:pt idx="1356">
                  <c:v>2480.1970000000001</c:v>
                </c:pt>
                <c:pt idx="1357">
                  <c:v>2082.2130000000002</c:v>
                </c:pt>
                <c:pt idx="1358">
                  <c:v>2190.7979999999998</c:v>
                </c:pt>
                <c:pt idx="1359">
                  <c:v>4113.1809999999996</c:v>
                </c:pt>
                <c:pt idx="1360">
                  <c:v>5960.54</c:v>
                </c:pt>
                <c:pt idx="1361">
                  <c:v>4443.5150000000003</c:v>
                </c:pt>
                <c:pt idx="1362">
                  <c:v>7436.12</c:v>
                </c:pt>
                <c:pt idx="1363">
                  <c:v>6663.6019999999999</c:v>
                </c:pt>
                <c:pt idx="1364">
                  <c:v>7361.8360000000002</c:v>
                </c:pt>
                <c:pt idx="1365">
                  <c:v>6813.6170000000002</c:v>
                </c:pt>
                <c:pt idx="1366">
                  <c:v>6175.4229999999998</c:v>
                </c:pt>
                <c:pt idx="1367">
                  <c:v>3662.2779999999998</c:v>
                </c:pt>
                <c:pt idx="1368">
                  <c:v>3904.4989999999998</c:v>
                </c:pt>
                <c:pt idx="1369">
                  <c:v>2044.585</c:v>
                </c:pt>
                <c:pt idx="1370">
                  <c:v>3766.7530000000002</c:v>
                </c:pt>
                <c:pt idx="1371">
                  <c:v>6518.6109999999999</c:v>
                </c:pt>
                <c:pt idx="1372">
                  <c:v>5632.9690000000001</c:v>
                </c:pt>
                <c:pt idx="1373">
                  <c:v>1971.847</c:v>
                </c:pt>
                <c:pt idx="1374">
                  <c:v>1477.7</c:v>
                </c:pt>
                <c:pt idx="1375">
                  <c:v>1978.2539999999999</c:v>
                </c:pt>
                <c:pt idx="1376">
                  <c:v>1792.482</c:v>
                </c:pt>
                <c:pt idx="1377">
                  <c:v>2853.6529999999998</c:v>
                </c:pt>
                <c:pt idx="1378">
                  <c:v>3334.1889999999999</c:v>
                </c:pt>
                <c:pt idx="1379">
                  <c:v>1563.6310000000001</c:v>
                </c:pt>
                <c:pt idx="1380">
                  <c:v>719.12599999999998</c:v>
                </c:pt>
                <c:pt idx="1381">
                  <c:v>311.94830000000002</c:v>
                </c:pt>
                <c:pt idx="1382">
                  <c:v>764.34310000000005</c:v>
                </c:pt>
                <c:pt idx="1383">
                  <c:v>809.62429999999995</c:v>
                </c:pt>
                <c:pt idx="1384">
                  <c:v>654.89059999999995</c:v>
                </c:pt>
                <c:pt idx="1385">
                  <c:v>1671.7829999999999</c:v>
                </c:pt>
                <c:pt idx="1386">
                  <c:v>4230.6980000000003</c:v>
                </c:pt>
                <c:pt idx="1387">
                  <c:v>1659.6949999999999</c:v>
                </c:pt>
                <c:pt idx="1388">
                  <c:v>0</c:v>
                </c:pt>
                <c:pt idx="1389">
                  <c:v>0</c:v>
                </c:pt>
                <c:pt idx="1390">
                  <c:v>4725.7730000000001</c:v>
                </c:pt>
                <c:pt idx="1391">
                  <c:v>4036.2069999999999</c:v>
                </c:pt>
                <c:pt idx="1392">
                  <c:v>1908.4359999999999</c:v>
                </c:pt>
                <c:pt idx="1393">
                  <c:v>6865.9740000000002</c:v>
                </c:pt>
                <c:pt idx="1394">
                  <c:v>5146.18</c:v>
                </c:pt>
                <c:pt idx="1395">
                  <c:v>1748.6420000000001</c:v>
                </c:pt>
                <c:pt idx="1396">
                  <c:v>1176.643</c:v>
                </c:pt>
                <c:pt idx="1397">
                  <c:v>587.49879999999996</c:v>
                </c:pt>
                <c:pt idx="1398">
                  <c:v>481.75700000000001</c:v>
                </c:pt>
                <c:pt idx="1399">
                  <c:v>322.41050000000001</c:v>
                </c:pt>
                <c:pt idx="1400">
                  <c:v>697.10699999999997</c:v>
                </c:pt>
                <c:pt idx="1401">
                  <c:v>397.22480000000002</c:v>
                </c:pt>
                <c:pt idx="1402">
                  <c:v>618.08630000000005</c:v>
                </c:pt>
                <c:pt idx="1403">
                  <c:v>2093.712</c:v>
                </c:pt>
                <c:pt idx="1404">
                  <c:v>6415.3559999999998</c:v>
                </c:pt>
                <c:pt idx="1405">
                  <c:v>7121.8509999999997</c:v>
                </c:pt>
                <c:pt idx="1406">
                  <c:v>8431.8619999999992</c:v>
                </c:pt>
                <c:pt idx="1407">
                  <c:v>8121.85</c:v>
                </c:pt>
                <c:pt idx="1408">
                  <c:v>6593.7650000000003</c:v>
                </c:pt>
                <c:pt idx="1409">
                  <c:v>6683.0469999999996</c:v>
                </c:pt>
                <c:pt idx="1410">
                  <c:v>6540.8919999999998</c:v>
                </c:pt>
                <c:pt idx="1411">
                  <c:v>7550.1329999999998</c:v>
                </c:pt>
                <c:pt idx="1412">
                  <c:v>6245.8450000000003</c:v>
                </c:pt>
                <c:pt idx="1413">
                  <c:v>4364.2640000000001</c:v>
                </c:pt>
                <c:pt idx="1414">
                  <c:v>8189.8609999999999</c:v>
                </c:pt>
                <c:pt idx="1415">
                  <c:v>8002.27</c:v>
                </c:pt>
                <c:pt idx="1416">
                  <c:v>6138.0140000000001</c:v>
                </c:pt>
                <c:pt idx="1417">
                  <c:v>5334.1279999999997</c:v>
                </c:pt>
                <c:pt idx="1418">
                  <c:v>4330.2049999999999</c:v>
                </c:pt>
                <c:pt idx="1419">
                  <c:v>1582.915</c:v>
                </c:pt>
                <c:pt idx="1420">
                  <c:v>1570.0419999999999</c:v>
                </c:pt>
                <c:pt idx="1421">
                  <c:v>1540.327</c:v>
                </c:pt>
                <c:pt idx="1422">
                  <c:v>0</c:v>
                </c:pt>
                <c:pt idx="1423">
                  <c:v>0</c:v>
                </c:pt>
                <c:pt idx="1424">
                  <c:v>0</c:v>
                </c:pt>
                <c:pt idx="1425">
                  <c:v>0</c:v>
                </c:pt>
                <c:pt idx="1426">
                  <c:v>0</c:v>
                </c:pt>
                <c:pt idx="1427">
                  <c:v>1559.971</c:v>
                </c:pt>
                <c:pt idx="1428">
                  <c:v>2095.145</c:v>
                </c:pt>
                <c:pt idx="1429">
                  <c:v>946.18140000000005</c:v>
                </c:pt>
                <c:pt idx="1430">
                  <c:v>1952.146</c:v>
                </c:pt>
                <c:pt idx="1431">
                  <c:v>2013.54</c:v>
                </c:pt>
                <c:pt idx="1432">
                  <c:v>1689.8320000000001</c:v>
                </c:pt>
                <c:pt idx="1433">
                  <c:v>2242.41</c:v>
                </c:pt>
                <c:pt idx="1434">
                  <c:v>1603.1020000000001</c:v>
                </c:pt>
                <c:pt idx="1435">
                  <c:v>0</c:v>
                </c:pt>
                <c:pt idx="1436">
                  <c:v>0</c:v>
                </c:pt>
                <c:pt idx="1437">
                  <c:v>0</c:v>
                </c:pt>
                <c:pt idx="1438">
                  <c:v>0</c:v>
                </c:pt>
                <c:pt idx="1439">
                  <c:v>0</c:v>
                </c:pt>
                <c:pt idx="1440">
                  <c:v>0</c:v>
                </c:pt>
                <c:pt idx="1441">
                  <c:v>0</c:v>
                </c:pt>
                <c:pt idx="1442">
                  <c:v>0</c:v>
                </c:pt>
                <c:pt idx="1443">
                  <c:v>0</c:v>
                </c:pt>
                <c:pt idx="1444">
                  <c:v>0</c:v>
                </c:pt>
                <c:pt idx="1445">
                  <c:v>3645.1439999999998</c:v>
                </c:pt>
                <c:pt idx="1446">
                  <c:v>1974.9010000000001</c:v>
                </c:pt>
                <c:pt idx="1447">
                  <c:v>3963.7759999999998</c:v>
                </c:pt>
                <c:pt idx="1448">
                  <c:v>3824.5749999999998</c:v>
                </c:pt>
                <c:pt idx="1449">
                  <c:v>2414.076</c:v>
                </c:pt>
                <c:pt idx="1450">
                  <c:v>2579.4780000000001</c:v>
                </c:pt>
                <c:pt idx="1451">
                  <c:v>0</c:v>
                </c:pt>
                <c:pt idx="1452">
                  <c:v>0</c:v>
                </c:pt>
                <c:pt idx="1453">
                  <c:v>2659.71</c:v>
                </c:pt>
                <c:pt idx="1454">
                  <c:v>3777.7280000000001</c:v>
                </c:pt>
                <c:pt idx="1455">
                  <c:v>0</c:v>
                </c:pt>
                <c:pt idx="1456">
                  <c:v>0</c:v>
                </c:pt>
                <c:pt idx="1457">
                  <c:v>0</c:v>
                </c:pt>
                <c:pt idx="1458">
                  <c:v>0</c:v>
                </c:pt>
                <c:pt idx="1459">
                  <c:v>2892.6979999999999</c:v>
                </c:pt>
                <c:pt idx="1460">
                  <c:v>0</c:v>
                </c:pt>
                <c:pt idx="1461">
                  <c:v>3597.4969999999998</c:v>
                </c:pt>
                <c:pt idx="1462">
                  <c:v>3626.5169999999998</c:v>
                </c:pt>
                <c:pt idx="1463">
                  <c:v>3983.1860000000001</c:v>
                </c:pt>
                <c:pt idx="1464">
                  <c:v>5569.0810000000001</c:v>
                </c:pt>
                <c:pt idx="1465">
                  <c:v>6842.3590000000004</c:v>
                </c:pt>
                <c:pt idx="1466">
                  <c:v>4810.1099999999997</c:v>
                </c:pt>
                <c:pt idx="1467">
                  <c:v>5018.0540000000001</c:v>
                </c:pt>
                <c:pt idx="1468">
                  <c:v>5477.451</c:v>
                </c:pt>
                <c:pt idx="1469">
                  <c:v>6260.9889999999996</c:v>
                </c:pt>
                <c:pt idx="1470">
                  <c:v>5259.8370000000004</c:v>
                </c:pt>
                <c:pt idx="1471">
                  <c:v>4348.3509999999997</c:v>
                </c:pt>
                <c:pt idx="1472">
                  <c:v>4366.585</c:v>
                </c:pt>
                <c:pt idx="1473">
                  <c:v>4841.759</c:v>
                </c:pt>
                <c:pt idx="1474">
                  <c:v>3650.65</c:v>
                </c:pt>
                <c:pt idx="1475">
                  <c:v>2060.8670000000002</c:v>
                </c:pt>
                <c:pt idx="1476">
                  <c:v>1790.2149999999999</c:v>
                </c:pt>
                <c:pt idx="1477">
                  <c:v>2495.2150000000001</c:v>
                </c:pt>
                <c:pt idx="1478">
                  <c:v>2627.7049999999999</c:v>
                </c:pt>
                <c:pt idx="1479">
                  <c:v>2593.692</c:v>
                </c:pt>
                <c:pt idx="1480">
                  <c:v>4075.8820000000001</c:v>
                </c:pt>
                <c:pt idx="1481">
                  <c:v>2774.585</c:v>
                </c:pt>
                <c:pt idx="1482">
                  <c:v>2200.8020000000001</c:v>
                </c:pt>
                <c:pt idx="1483">
                  <c:v>1262.7</c:v>
                </c:pt>
                <c:pt idx="1484">
                  <c:v>2653.72</c:v>
                </c:pt>
                <c:pt idx="1485">
                  <c:v>2804.4229999999998</c:v>
                </c:pt>
                <c:pt idx="1486">
                  <c:v>2894.288</c:v>
                </c:pt>
                <c:pt idx="1487">
                  <c:v>3967.8</c:v>
                </c:pt>
                <c:pt idx="1488">
                  <c:v>3030.2840000000001</c:v>
                </c:pt>
                <c:pt idx="1489">
                  <c:v>2195.3470000000002</c:v>
                </c:pt>
                <c:pt idx="1490">
                  <c:v>2638.4749999999999</c:v>
                </c:pt>
                <c:pt idx="1491">
                  <c:v>3344.7440000000001</c:v>
                </c:pt>
                <c:pt idx="1492">
                  <c:v>3845.654</c:v>
                </c:pt>
                <c:pt idx="1493">
                  <c:v>4292.9070000000002</c:v>
                </c:pt>
                <c:pt idx="1494">
                  <c:v>3844.5839999999998</c:v>
                </c:pt>
                <c:pt idx="1495">
                  <c:v>4037.0990000000002</c:v>
                </c:pt>
                <c:pt idx="1496">
                  <c:v>3349.873</c:v>
                </c:pt>
                <c:pt idx="1497">
                  <c:v>3877.835</c:v>
                </c:pt>
                <c:pt idx="1498">
                  <c:v>5672.7560000000003</c:v>
                </c:pt>
                <c:pt idx="1499">
                  <c:v>4337.4589999999998</c:v>
                </c:pt>
                <c:pt idx="1500">
                  <c:v>4507.3580000000002</c:v>
                </c:pt>
                <c:pt idx="1501">
                  <c:v>3570.44</c:v>
                </c:pt>
                <c:pt idx="1502">
                  <c:v>2811.9140000000002</c:v>
                </c:pt>
                <c:pt idx="1503">
                  <c:v>1862.45</c:v>
                </c:pt>
                <c:pt idx="1504">
                  <c:v>3506.6039999999998</c:v>
                </c:pt>
                <c:pt idx="1505">
                  <c:v>3436.2260000000001</c:v>
                </c:pt>
                <c:pt idx="1506">
                  <c:v>1785.61</c:v>
                </c:pt>
                <c:pt idx="1507">
                  <c:v>2813.3339999999998</c:v>
                </c:pt>
                <c:pt idx="1508">
                  <c:v>1346.92</c:v>
                </c:pt>
                <c:pt idx="1509">
                  <c:v>1184.4580000000001</c:v>
                </c:pt>
                <c:pt idx="1510">
                  <c:v>1506.2650000000001</c:v>
                </c:pt>
                <c:pt idx="1511">
                  <c:v>3439.5120000000002</c:v>
                </c:pt>
                <c:pt idx="1512">
                  <c:v>3537.895</c:v>
                </c:pt>
                <c:pt idx="1513">
                  <c:v>4376.0739999999996</c:v>
                </c:pt>
                <c:pt idx="1514">
                  <c:v>4131.8680000000004</c:v>
                </c:pt>
                <c:pt idx="1515">
                  <c:v>4018.2919999999999</c:v>
                </c:pt>
                <c:pt idx="1516">
                  <c:v>4082.9389999999999</c:v>
                </c:pt>
                <c:pt idx="1517">
                  <c:v>3758.0790000000002</c:v>
                </c:pt>
                <c:pt idx="1518">
                  <c:v>3964.9490000000001</c:v>
                </c:pt>
                <c:pt idx="1519">
                  <c:v>4583.0780000000004</c:v>
                </c:pt>
                <c:pt idx="1520">
                  <c:v>2734.7719999999999</c:v>
                </c:pt>
                <c:pt idx="1521">
                  <c:v>1011.904</c:v>
                </c:pt>
                <c:pt idx="1522">
                  <c:v>1383.029</c:v>
                </c:pt>
                <c:pt idx="1523">
                  <c:v>1164.402</c:v>
                </c:pt>
                <c:pt idx="1524">
                  <c:v>1295.752</c:v>
                </c:pt>
                <c:pt idx="1525">
                  <c:v>2192.6010000000001</c:v>
                </c:pt>
                <c:pt idx="1526">
                  <c:v>3430.6880000000001</c:v>
                </c:pt>
                <c:pt idx="1527">
                  <c:v>4727.4790000000003</c:v>
                </c:pt>
                <c:pt idx="1528">
                  <c:v>4328.5320000000002</c:v>
                </c:pt>
                <c:pt idx="1529">
                  <c:v>3830.3719999999998</c:v>
                </c:pt>
                <c:pt idx="1530">
                  <c:v>1605.423</c:v>
                </c:pt>
                <c:pt idx="1531">
                  <c:v>2091.0619999999999</c:v>
                </c:pt>
                <c:pt idx="1532">
                  <c:v>3264.201</c:v>
                </c:pt>
                <c:pt idx="1533">
                  <c:v>2090.7930000000001</c:v>
                </c:pt>
                <c:pt idx="1534">
                  <c:v>1573.4570000000001</c:v>
                </c:pt>
                <c:pt idx="1535">
                  <c:v>1421.587</c:v>
                </c:pt>
                <c:pt idx="1536">
                  <c:v>4223.6270000000004</c:v>
                </c:pt>
                <c:pt idx="1537">
                  <c:v>3346.6689999999999</c:v>
                </c:pt>
                <c:pt idx="1538">
                  <c:v>2080.7220000000002</c:v>
                </c:pt>
                <c:pt idx="1539">
                  <c:v>1820.15</c:v>
                </c:pt>
                <c:pt idx="1540">
                  <c:v>2235.4090000000001</c:v>
                </c:pt>
                <c:pt idx="1541">
                  <c:v>2008.0170000000001</c:v>
                </c:pt>
                <c:pt idx="1542">
                  <c:v>1795.04</c:v>
                </c:pt>
                <c:pt idx="1543">
                  <c:v>2566.2759999999998</c:v>
                </c:pt>
                <c:pt idx="1544">
                  <c:v>2487.5569999999998</c:v>
                </c:pt>
                <c:pt idx="1545">
                  <c:v>2952.9470000000001</c:v>
                </c:pt>
                <c:pt idx="1546">
                  <c:v>2986.5970000000002</c:v>
                </c:pt>
                <c:pt idx="1547">
                  <c:v>3434.2710000000002</c:v>
                </c:pt>
                <c:pt idx="1548">
                  <c:v>3932.576</c:v>
                </c:pt>
                <c:pt idx="1549">
                  <c:v>4090.7559999999999</c:v>
                </c:pt>
                <c:pt idx="1550">
                  <c:v>4251.598</c:v>
                </c:pt>
                <c:pt idx="1551">
                  <c:v>4199.6409999999996</c:v>
                </c:pt>
                <c:pt idx="1552">
                  <c:v>3891.3049999999998</c:v>
                </c:pt>
                <c:pt idx="1553">
                  <c:v>3648.13</c:v>
                </c:pt>
                <c:pt idx="1554">
                  <c:v>4322.1670000000004</c:v>
                </c:pt>
                <c:pt idx="1555">
                  <c:v>3787.8110000000001</c:v>
                </c:pt>
                <c:pt idx="1556">
                  <c:v>3122.1280000000002</c:v>
                </c:pt>
                <c:pt idx="1557">
                  <c:v>2926.1990000000001</c:v>
                </c:pt>
                <c:pt idx="1558">
                  <c:v>2904.2080000000001</c:v>
                </c:pt>
                <c:pt idx="1559">
                  <c:v>820.88070000000005</c:v>
                </c:pt>
                <c:pt idx="1560">
                  <c:v>504.62509999999997</c:v>
                </c:pt>
                <c:pt idx="1561">
                  <c:v>1336.96</c:v>
                </c:pt>
                <c:pt idx="1562">
                  <c:v>924.09739999999999</c:v>
                </c:pt>
                <c:pt idx="1563">
                  <c:v>1152.7919999999999</c:v>
                </c:pt>
                <c:pt idx="1564">
                  <c:v>2123.4450000000002</c:v>
                </c:pt>
                <c:pt idx="1565">
                  <c:v>2109.3200000000002</c:v>
                </c:pt>
                <c:pt idx="1566">
                  <c:v>2182.3649999999998</c:v>
                </c:pt>
                <c:pt idx="1567">
                  <c:v>2259.683</c:v>
                </c:pt>
                <c:pt idx="1568">
                  <c:v>1940.6130000000001</c:v>
                </c:pt>
                <c:pt idx="1569">
                  <c:v>2370.04</c:v>
                </c:pt>
                <c:pt idx="1570">
                  <c:v>1980.2180000000001</c:v>
                </c:pt>
                <c:pt idx="1571">
                  <c:v>2000.7560000000001</c:v>
                </c:pt>
                <c:pt idx="1572">
                  <c:v>1826.596</c:v>
                </c:pt>
                <c:pt idx="1573">
                  <c:v>1889.268</c:v>
                </c:pt>
                <c:pt idx="1574">
                  <c:v>1485.162</c:v>
                </c:pt>
                <c:pt idx="1575">
                  <c:v>619.05160000000001</c:v>
                </c:pt>
                <c:pt idx="1576">
                  <c:v>1937.818</c:v>
                </c:pt>
                <c:pt idx="1577">
                  <c:v>2161.8969999999999</c:v>
                </c:pt>
                <c:pt idx="1578">
                  <c:v>2183.4119999999998</c:v>
                </c:pt>
                <c:pt idx="1579">
                  <c:v>2650.5479999999998</c:v>
                </c:pt>
                <c:pt idx="1580">
                  <c:v>3068.674</c:v>
                </c:pt>
                <c:pt idx="1581">
                  <c:v>3818.0610000000001</c:v>
                </c:pt>
                <c:pt idx="1582">
                  <c:v>4697.49</c:v>
                </c:pt>
                <c:pt idx="1583">
                  <c:v>5936.4059999999999</c:v>
                </c:pt>
                <c:pt idx="1584">
                  <c:v>6308.6229999999996</c:v>
                </c:pt>
                <c:pt idx="1585">
                  <c:v>6672.52</c:v>
                </c:pt>
                <c:pt idx="1586">
                  <c:v>5456.9489999999996</c:v>
                </c:pt>
                <c:pt idx="1587">
                  <c:v>3909.9679999999998</c:v>
                </c:pt>
                <c:pt idx="1588">
                  <c:v>2898.63</c:v>
                </c:pt>
                <c:pt idx="1589">
                  <c:v>3224.424</c:v>
                </c:pt>
                <c:pt idx="1590">
                  <c:v>2960.2359999999999</c:v>
                </c:pt>
                <c:pt idx="1591">
                  <c:v>3632.2130000000002</c:v>
                </c:pt>
                <c:pt idx="1592">
                  <c:v>3260.643</c:v>
                </c:pt>
                <c:pt idx="1593">
                  <c:v>2828.114</c:v>
                </c:pt>
                <c:pt idx="1594">
                  <c:v>4116.0649999999996</c:v>
                </c:pt>
                <c:pt idx="1595">
                  <c:v>5705.5690000000004</c:v>
                </c:pt>
                <c:pt idx="1596">
                  <c:v>5745.36</c:v>
                </c:pt>
                <c:pt idx="1597">
                  <c:v>6787.942</c:v>
                </c:pt>
                <c:pt idx="1598">
                  <c:v>6364.3230000000003</c:v>
                </c:pt>
                <c:pt idx="1599">
                  <c:v>2369.096</c:v>
                </c:pt>
                <c:pt idx="1600">
                  <c:v>6948.9989999999998</c:v>
                </c:pt>
                <c:pt idx="1601">
                  <c:v>3066.0010000000002</c:v>
                </c:pt>
                <c:pt idx="1602">
                  <c:v>3455.86</c:v>
                </c:pt>
                <c:pt idx="1603">
                  <c:v>3443.2739999999999</c:v>
                </c:pt>
                <c:pt idx="1604">
                  <c:v>3618.741</c:v>
                </c:pt>
                <c:pt idx="1605">
                  <c:v>2765.2550000000001</c:v>
                </c:pt>
                <c:pt idx="1606">
                  <c:v>4106.8270000000002</c:v>
                </c:pt>
                <c:pt idx="1607">
                  <c:v>4060.9189999999999</c:v>
                </c:pt>
                <c:pt idx="1608">
                  <c:v>3723.9229999999998</c:v>
                </c:pt>
                <c:pt idx="1609">
                  <c:v>2612.3580000000002</c:v>
                </c:pt>
                <c:pt idx="1610">
                  <c:v>5637.9579999999996</c:v>
                </c:pt>
                <c:pt idx="1611">
                  <c:v>4559.7209999999995</c:v>
                </c:pt>
                <c:pt idx="1612">
                  <c:v>4359.8720000000003</c:v>
                </c:pt>
                <c:pt idx="1613">
                  <c:v>3487.4859999999999</c:v>
                </c:pt>
                <c:pt idx="1614">
                  <c:v>3909.48</c:v>
                </c:pt>
                <c:pt idx="1615">
                  <c:v>5806.799</c:v>
                </c:pt>
                <c:pt idx="1616">
                  <c:v>6562.0190000000002</c:v>
                </c:pt>
                <c:pt idx="1617">
                  <c:v>5322.8649999999998</c:v>
                </c:pt>
                <c:pt idx="1618">
                  <c:v>1662.4880000000001</c:v>
                </c:pt>
                <c:pt idx="1619">
                  <c:v>1749.92</c:v>
                </c:pt>
                <c:pt idx="1620">
                  <c:v>2578.9459999999999</c:v>
                </c:pt>
                <c:pt idx="1621">
                  <c:v>3024.3690000000001</c:v>
                </c:pt>
                <c:pt idx="1622">
                  <c:v>3233.95</c:v>
                </c:pt>
                <c:pt idx="1623">
                  <c:v>2650.6489999999999</c:v>
                </c:pt>
                <c:pt idx="1624">
                  <c:v>4813.8879999999999</c:v>
                </c:pt>
                <c:pt idx="1625">
                  <c:v>6036.768</c:v>
                </c:pt>
                <c:pt idx="1626">
                  <c:v>5572.5730000000003</c:v>
                </c:pt>
                <c:pt idx="1627">
                  <c:v>5522.6769999999997</c:v>
                </c:pt>
                <c:pt idx="1628">
                  <c:v>4586.7129999999997</c:v>
                </c:pt>
                <c:pt idx="1629">
                  <c:v>2293.549</c:v>
                </c:pt>
                <c:pt idx="1630">
                  <c:v>2788.5259999999998</c:v>
                </c:pt>
                <c:pt idx="1631">
                  <c:v>4175.0879999999997</c:v>
                </c:pt>
                <c:pt idx="1632">
                  <c:v>3449.3209999999999</c:v>
                </c:pt>
                <c:pt idx="1633">
                  <c:v>0</c:v>
                </c:pt>
                <c:pt idx="1634">
                  <c:v>1146.8779999999999</c:v>
                </c:pt>
                <c:pt idx="1635">
                  <c:v>0</c:v>
                </c:pt>
                <c:pt idx="1636">
                  <c:v>0</c:v>
                </c:pt>
                <c:pt idx="1637">
                  <c:v>0</c:v>
                </c:pt>
                <c:pt idx="1638">
                  <c:v>2181.1930000000002</c:v>
                </c:pt>
                <c:pt idx="1639">
                  <c:v>2271.808</c:v>
                </c:pt>
                <c:pt idx="1640">
                  <c:v>1039.4349999999999</c:v>
                </c:pt>
                <c:pt idx="1641">
                  <c:v>763.3374</c:v>
                </c:pt>
                <c:pt idx="1642">
                  <c:v>1768.1389999999999</c:v>
                </c:pt>
                <c:pt idx="1643">
                  <c:v>1723.7470000000001</c:v>
                </c:pt>
                <c:pt idx="1644">
                  <c:v>2222.846</c:v>
                </c:pt>
                <c:pt idx="1645">
                  <c:v>2472.2339999999999</c:v>
                </c:pt>
                <c:pt idx="1646">
                  <c:v>3965.3960000000002</c:v>
                </c:pt>
                <c:pt idx="1647">
                  <c:v>7164.9030000000002</c:v>
                </c:pt>
                <c:pt idx="1648">
                  <c:v>4985.5950000000003</c:v>
                </c:pt>
                <c:pt idx="1649">
                  <c:v>3219.125</c:v>
                </c:pt>
                <c:pt idx="1650">
                  <c:v>2690.7049999999999</c:v>
                </c:pt>
                <c:pt idx="1651">
                  <c:v>3984.366</c:v>
                </c:pt>
                <c:pt idx="1652">
                  <c:v>4627.3739999999998</c:v>
                </c:pt>
                <c:pt idx="1653">
                  <c:v>4287.8590000000004</c:v>
                </c:pt>
                <c:pt idx="1654">
                  <c:v>2985.8380000000002</c:v>
                </c:pt>
                <c:pt idx="1655">
                  <c:v>4240.8239999999996</c:v>
                </c:pt>
                <c:pt idx="1656">
                  <c:v>3155.6860000000001</c:v>
                </c:pt>
                <c:pt idx="1657">
                  <c:v>549.19880000000001</c:v>
                </c:pt>
                <c:pt idx="1658">
                  <c:v>721.59289999999999</c:v>
                </c:pt>
                <c:pt idx="1659">
                  <c:v>757.67639999999994</c:v>
                </c:pt>
                <c:pt idx="1660">
                  <c:v>1182.6110000000001</c:v>
                </c:pt>
                <c:pt idx="1661">
                  <c:v>1595.3009999999999</c:v>
                </c:pt>
                <c:pt idx="1662">
                  <c:v>3254.5410000000002</c:v>
                </c:pt>
                <c:pt idx="1663">
                  <c:v>2615.9989999999998</c:v>
                </c:pt>
                <c:pt idx="1664">
                  <c:v>4613.6419999999998</c:v>
                </c:pt>
                <c:pt idx="1665">
                  <c:v>1328.09</c:v>
                </c:pt>
                <c:pt idx="1666">
                  <c:v>2463.7559999999999</c:v>
                </c:pt>
                <c:pt idx="1667">
                  <c:v>1033.4269999999999</c:v>
                </c:pt>
                <c:pt idx="1668">
                  <c:v>5229.5230000000001</c:v>
                </c:pt>
                <c:pt idx="1669">
                  <c:v>2237.855</c:v>
                </c:pt>
                <c:pt idx="1670">
                  <c:v>1661.682</c:v>
                </c:pt>
                <c:pt idx="1671">
                  <c:v>387.25599999999997</c:v>
                </c:pt>
                <c:pt idx="1672">
                  <c:v>498.53370000000001</c:v>
                </c:pt>
                <c:pt idx="1673">
                  <c:v>2246.2060000000001</c:v>
                </c:pt>
                <c:pt idx="1674">
                  <c:v>694.32640000000004</c:v>
                </c:pt>
                <c:pt idx="1675">
                  <c:v>1847.5160000000001</c:v>
                </c:pt>
                <c:pt idx="1676">
                  <c:v>4863.192</c:v>
                </c:pt>
                <c:pt idx="1677">
                  <c:v>5811.85</c:v>
                </c:pt>
                <c:pt idx="1678">
                  <c:v>3676.8649999999998</c:v>
                </c:pt>
                <c:pt idx="1679">
                  <c:v>5408.2370000000001</c:v>
                </c:pt>
                <c:pt idx="1680">
                  <c:v>4174.1940000000004</c:v>
                </c:pt>
                <c:pt idx="1681">
                  <c:v>4837.72</c:v>
                </c:pt>
                <c:pt idx="1682">
                  <c:v>6124.366</c:v>
                </c:pt>
                <c:pt idx="1683">
                  <c:v>4197.04</c:v>
                </c:pt>
                <c:pt idx="1684">
                  <c:v>3821.569</c:v>
                </c:pt>
                <c:pt idx="1685">
                  <c:v>4993.5219999999999</c:v>
                </c:pt>
                <c:pt idx="1686">
                  <c:v>4499.8959999999997</c:v>
                </c:pt>
                <c:pt idx="1687">
                  <c:v>3176.9830000000002</c:v>
                </c:pt>
                <c:pt idx="1688">
                  <c:v>4629.9709999999995</c:v>
                </c:pt>
                <c:pt idx="1689">
                  <c:v>4546.7569999999996</c:v>
                </c:pt>
                <c:pt idx="1690">
                  <c:v>5120.7809999999999</c:v>
                </c:pt>
                <c:pt idx="1691">
                  <c:v>7128.11</c:v>
                </c:pt>
                <c:pt idx="1692">
                  <c:v>3712.3359999999998</c:v>
                </c:pt>
                <c:pt idx="1693">
                  <c:v>2349.2629999999999</c:v>
                </c:pt>
                <c:pt idx="1694">
                  <c:v>464.4221</c:v>
                </c:pt>
                <c:pt idx="1695">
                  <c:v>1779.72</c:v>
                </c:pt>
                <c:pt idx="1696">
                  <c:v>1526.029</c:v>
                </c:pt>
                <c:pt idx="1697">
                  <c:v>516.65679999999998</c:v>
                </c:pt>
                <c:pt idx="1698">
                  <c:v>0</c:v>
                </c:pt>
                <c:pt idx="1699">
                  <c:v>0</c:v>
                </c:pt>
                <c:pt idx="1700">
                  <c:v>0</c:v>
                </c:pt>
                <c:pt idx="1701">
                  <c:v>0</c:v>
                </c:pt>
                <c:pt idx="1702">
                  <c:v>0</c:v>
                </c:pt>
                <c:pt idx="1703">
                  <c:v>0</c:v>
                </c:pt>
                <c:pt idx="1704">
                  <c:v>3424.4340000000002</c:v>
                </c:pt>
                <c:pt idx="1705">
                  <c:v>3322.3530000000001</c:v>
                </c:pt>
                <c:pt idx="1706">
                  <c:v>4351.768</c:v>
                </c:pt>
                <c:pt idx="1707">
                  <c:v>1420.4659999999999</c:v>
                </c:pt>
                <c:pt idx="1708">
                  <c:v>1909.5170000000001</c:v>
                </c:pt>
                <c:pt idx="1709">
                  <c:v>2332.105</c:v>
                </c:pt>
                <c:pt idx="1710">
                  <c:v>2078.5970000000002</c:v>
                </c:pt>
                <c:pt idx="1711">
                  <c:v>1618.4770000000001</c:v>
                </c:pt>
                <c:pt idx="1712">
                  <c:v>971.42690000000005</c:v>
                </c:pt>
                <c:pt idx="1713">
                  <c:v>1193.318</c:v>
                </c:pt>
                <c:pt idx="1714">
                  <c:v>294.25670000000002</c:v>
                </c:pt>
                <c:pt idx="1715">
                  <c:v>2078.9119999999998</c:v>
                </c:pt>
                <c:pt idx="1716">
                  <c:v>3214.8969999999999</c:v>
                </c:pt>
                <c:pt idx="1717">
                  <c:v>2774.6489999999999</c:v>
                </c:pt>
                <c:pt idx="1718">
                  <c:v>3276.6309999999999</c:v>
                </c:pt>
                <c:pt idx="1719">
                  <c:v>2970.9940000000001</c:v>
                </c:pt>
                <c:pt idx="1720">
                  <c:v>187.98939999999999</c:v>
                </c:pt>
                <c:pt idx="1721">
                  <c:v>557.29240000000004</c:v>
                </c:pt>
                <c:pt idx="1722">
                  <c:v>2483.375</c:v>
                </c:pt>
                <c:pt idx="1723">
                  <c:v>2644.6419999999998</c:v>
                </c:pt>
                <c:pt idx="1724">
                  <c:v>5318.9669999999996</c:v>
                </c:pt>
                <c:pt idx="1725">
                  <c:v>3055.8420000000001</c:v>
                </c:pt>
                <c:pt idx="1726">
                  <c:v>945.74950000000001</c:v>
                </c:pt>
                <c:pt idx="1727">
                  <c:v>1661.5920000000001</c:v>
                </c:pt>
                <c:pt idx="1728">
                  <c:v>1874.576</c:v>
                </c:pt>
                <c:pt idx="1729">
                  <c:v>561.74720000000002</c:v>
                </c:pt>
                <c:pt idx="1730">
                  <c:v>488.89940000000001</c:v>
                </c:pt>
                <c:pt idx="1731">
                  <c:v>4042.7779999999998</c:v>
                </c:pt>
                <c:pt idx="1732">
                  <c:v>1809.748</c:v>
                </c:pt>
                <c:pt idx="1733">
                  <c:v>368.91899999999998</c:v>
                </c:pt>
                <c:pt idx="1734">
                  <c:v>161.80459999999999</c:v>
                </c:pt>
                <c:pt idx="1735">
                  <c:v>185.0873</c:v>
                </c:pt>
                <c:pt idx="1736">
                  <c:v>1789.604</c:v>
                </c:pt>
                <c:pt idx="1737">
                  <c:v>3445.6239999999998</c:v>
                </c:pt>
                <c:pt idx="1738">
                  <c:v>2321.828</c:v>
                </c:pt>
                <c:pt idx="1739">
                  <c:v>1011.318</c:v>
                </c:pt>
                <c:pt idx="1740">
                  <c:v>354.12549999999999</c:v>
                </c:pt>
                <c:pt idx="1741">
                  <c:v>804.94500000000005</c:v>
                </c:pt>
                <c:pt idx="1742">
                  <c:v>1834.0229999999999</c:v>
                </c:pt>
                <c:pt idx="1743">
                  <c:v>6015.5389999999998</c:v>
                </c:pt>
                <c:pt idx="1744">
                  <c:v>3896.4760000000001</c:v>
                </c:pt>
                <c:pt idx="1745">
                  <c:v>4540.26</c:v>
                </c:pt>
                <c:pt idx="1746">
                  <c:v>2305.6990000000001</c:v>
                </c:pt>
                <c:pt idx="1747">
                  <c:v>4269.6350000000002</c:v>
                </c:pt>
                <c:pt idx="1748">
                  <c:v>5695.6049999999996</c:v>
                </c:pt>
                <c:pt idx="1749">
                  <c:v>4829.6840000000002</c:v>
                </c:pt>
                <c:pt idx="1750">
                  <c:v>1778.9369999999999</c:v>
                </c:pt>
                <c:pt idx="1751">
                  <c:v>1642.492</c:v>
                </c:pt>
                <c:pt idx="1752">
                  <c:v>1190.066</c:v>
                </c:pt>
                <c:pt idx="1753">
                  <c:v>218.4136</c:v>
                </c:pt>
                <c:pt idx="1754">
                  <c:v>894.19410000000005</c:v>
                </c:pt>
                <c:pt idx="1755">
                  <c:v>730.93330000000003</c:v>
                </c:pt>
                <c:pt idx="1756">
                  <c:v>881.83479999999997</c:v>
                </c:pt>
                <c:pt idx="1757">
                  <c:v>400.76440000000002</c:v>
                </c:pt>
                <c:pt idx="1758">
                  <c:v>2375.873</c:v>
                </c:pt>
                <c:pt idx="1759">
                  <c:v>2318.2759999999998</c:v>
                </c:pt>
                <c:pt idx="1760">
                  <c:v>2173.761</c:v>
                </c:pt>
                <c:pt idx="1761">
                  <c:v>2663.6590000000001</c:v>
                </c:pt>
                <c:pt idx="1762">
                  <c:v>2804.3110000000001</c:v>
                </c:pt>
                <c:pt idx="1763">
                  <c:v>1186.81</c:v>
                </c:pt>
                <c:pt idx="1764">
                  <c:v>687.67399999999998</c:v>
                </c:pt>
                <c:pt idx="1765">
                  <c:v>1093.001</c:v>
                </c:pt>
                <c:pt idx="1766">
                  <c:v>3067.4949999999999</c:v>
                </c:pt>
                <c:pt idx="1767">
                  <c:v>3019.9639999999999</c:v>
                </c:pt>
                <c:pt idx="1768">
                  <c:v>5082.4380000000001</c:v>
                </c:pt>
                <c:pt idx="1769">
                  <c:v>2495.0479999999998</c:v>
                </c:pt>
                <c:pt idx="1770">
                  <c:v>3056.973</c:v>
                </c:pt>
                <c:pt idx="1771">
                  <c:v>3502.549</c:v>
                </c:pt>
                <c:pt idx="1772">
                  <c:v>2648.9029999999998</c:v>
                </c:pt>
                <c:pt idx="1773">
                  <c:v>2163.5929999999998</c:v>
                </c:pt>
                <c:pt idx="1774">
                  <c:v>3178.9879999999998</c:v>
                </c:pt>
                <c:pt idx="1775">
                  <c:v>3179.6439999999998</c:v>
                </c:pt>
                <c:pt idx="1776">
                  <c:v>2262.8670000000002</c:v>
                </c:pt>
                <c:pt idx="1777">
                  <c:v>3962.9960000000001</c:v>
                </c:pt>
                <c:pt idx="1778">
                  <c:v>5671.0730000000003</c:v>
                </c:pt>
                <c:pt idx="1779">
                  <c:v>4705.7870000000003</c:v>
                </c:pt>
                <c:pt idx="1780">
                  <c:v>4209.9809999999998</c:v>
                </c:pt>
                <c:pt idx="1781">
                  <c:v>2252.596</c:v>
                </c:pt>
                <c:pt idx="1782">
                  <c:v>3471.1909999999998</c:v>
                </c:pt>
                <c:pt idx="1783">
                  <c:v>5236.7950000000001</c:v>
                </c:pt>
                <c:pt idx="1784">
                  <c:v>8624.41</c:v>
                </c:pt>
                <c:pt idx="1785">
                  <c:v>5766.7529999999997</c:v>
                </c:pt>
                <c:pt idx="1786">
                  <c:v>5857.1369999999997</c:v>
                </c:pt>
                <c:pt idx="1787">
                  <c:v>7438.6610000000001</c:v>
                </c:pt>
                <c:pt idx="1788">
                  <c:v>7151.3670000000002</c:v>
                </c:pt>
                <c:pt idx="1789">
                  <c:v>7416.857</c:v>
                </c:pt>
                <c:pt idx="1790">
                  <c:v>2881.8180000000002</c:v>
                </c:pt>
                <c:pt idx="1791">
                  <c:v>5307.2790000000005</c:v>
                </c:pt>
                <c:pt idx="1792">
                  <c:v>8158.4570000000003</c:v>
                </c:pt>
                <c:pt idx="1793">
                  <c:v>8753.5570000000007</c:v>
                </c:pt>
                <c:pt idx="1794">
                  <c:v>4758.4579999999996</c:v>
                </c:pt>
                <c:pt idx="1795">
                  <c:v>2437.3130000000001</c:v>
                </c:pt>
                <c:pt idx="1796">
                  <c:v>4931.84</c:v>
                </c:pt>
                <c:pt idx="1797">
                  <c:v>6066.32</c:v>
                </c:pt>
                <c:pt idx="1798">
                  <c:v>6793.1459999999997</c:v>
                </c:pt>
                <c:pt idx="1799">
                  <c:v>5508.2860000000001</c:v>
                </c:pt>
                <c:pt idx="1800">
                  <c:v>2786.386</c:v>
                </c:pt>
                <c:pt idx="1801">
                  <c:v>3787.7139999999999</c:v>
                </c:pt>
                <c:pt idx="1802">
                  <c:v>5234.8010000000004</c:v>
                </c:pt>
                <c:pt idx="1803">
                  <c:v>4083.1190000000001</c:v>
                </c:pt>
                <c:pt idx="1804">
                  <c:v>3122.154</c:v>
                </c:pt>
                <c:pt idx="1805">
                  <c:v>3570.069</c:v>
                </c:pt>
                <c:pt idx="1806">
                  <c:v>4065.098</c:v>
                </c:pt>
                <c:pt idx="1807">
                  <c:v>5354.3270000000002</c:v>
                </c:pt>
                <c:pt idx="1808">
                  <c:v>8011.1109999999999</c:v>
                </c:pt>
                <c:pt idx="1809">
                  <c:v>7455.2330000000002</c:v>
                </c:pt>
                <c:pt idx="1810">
                  <c:v>2953.1439999999998</c:v>
                </c:pt>
                <c:pt idx="1811">
                  <c:v>1387.123</c:v>
                </c:pt>
                <c:pt idx="1812">
                  <c:v>4068.8780000000002</c:v>
                </c:pt>
                <c:pt idx="1813">
                  <c:v>6251.192</c:v>
                </c:pt>
                <c:pt idx="1814">
                  <c:v>5295.7529999999997</c:v>
                </c:pt>
                <c:pt idx="1815">
                  <c:v>5976.098</c:v>
                </c:pt>
                <c:pt idx="1816">
                  <c:v>4873.4269999999997</c:v>
                </c:pt>
                <c:pt idx="1817">
                  <c:v>4621.317</c:v>
                </c:pt>
                <c:pt idx="1818">
                  <c:v>6480.1509999999998</c:v>
                </c:pt>
                <c:pt idx="1819">
                  <c:v>5975.0309999999999</c:v>
                </c:pt>
                <c:pt idx="1820">
                  <c:v>1974.164</c:v>
                </c:pt>
                <c:pt idx="1821">
                  <c:v>3778.8420000000001</c:v>
                </c:pt>
                <c:pt idx="1822">
                  <c:v>5351.7969999999996</c:v>
                </c:pt>
                <c:pt idx="1823">
                  <c:v>6519.2240000000002</c:v>
                </c:pt>
                <c:pt idx="1824">
                  <c:v>6835.4579999999996</c:v>
                </c:pt>
                <c:pt idx="1825">
                  <c:v>6605.7569999999996</c:v>
                </c:pt>
                <c:pt idx="1826">
                  <c:v>5701.6940000000004</c:v>
                </c:pt>
                <c:pt idx="1827">
                  <c:v>6525.3649999999998</c:v>
                </c:pt>
                <c:pt idx="1828">
                  <c:v>6001.1289999999999</c:v>
                </c:pt>
                <c:pt idx="1829">
                  <c:v>4523.4080000000004</c:v>
                </c:pt>
                <c:pt idx="1830">
                  <c:v>4244.5680000000002</c:v>
                </c:pt>
                <c:pt idx="1831">
                  <c:v>4215.9470000000001</c:v>
                </c:pt>
                <c:pt idx="1832">
                  <c:v>3355.8470000000002</c:v>
                </c:pt>
                <c:pt idx="1833">
                  <c:v>3198.817</c:v>
                </c:pt>
                <c:pt idx="1834">
                  <c:v>3645.8040000000001</c:v>
                </c:pt>
                <c:pt idx="1835">
                  <c:v>4779.6469999999999</c:v>
                </c:pt>
                <c:pt idx="1836">
                  <c:v>3637.2179999999998</c:v>
                </c:pt>
                <c:pt idx="1837">
                  <c:v>2540.038</c:v>
                </c:pt>
                <c:pt idx="1838">
                  <c:v>2338.5360000000001</c:v>
                </c:pt>
                <c:pt idx="1839">
                  <c:v>4207.1670000000004</c:v>
                </c:pt>
                <c:pt idx="1840">
                  <c:v>4559.1329999999998</c:v>
                </c:pt>
                <c:pt idx="1841">
                  <c:v>4989.9769999999999</c:v>
                </c:pt>
                <c:pt idx="1842">
                  <c:v>5193.049</c:v>
                </c:pt>
                <c:pt idx="1843">
                  <c:v>4255.2219999999998</c:v>
                </c:pt>
                <c:pt idx="1844">
                  <c:v>5367.1229999999996</c:v>
                </c:pt>
                <c:pt idx="1845">
                  <c:v>4969.1019999999999</c:v>
                </c:pt>
                <c:pt idx="1846">
                  <c:v>4126.9520000000002</c:v>
                </c:pt>
                <c:pt idx="1847">
                  <c:v>3592.2840000000001</c:v>
                </c:pt>
                <c:pt idx="1848">
                  <c:v>4408.5940000000001</c:v>
                </c:pt>
                <c:pt idx="1849">
                  <c:v>4801.7089999999998</c:v>
                </c:pt>
                <c:pt idx="1850">
                  <c:v>3672.4169999999999</c:v>
                </c:pt>
                <c:pt idx="1851">
                  <c:v>4238.9229999999998</c:v>
                </c:pt>
                <c:pt idx="1852">
                  <c:v>4215.085</c:v>
                </c:pt>
                <c:pt idx="1853">
                  <c:v>4733.1049999999996</c:v>
                </c:pt>
                <c:pt idx="1854">
                  <c:v>4760.2070000000003</c:v>
                </c:pt>
                <c:pt idx="1855">
                  <c:v>4454.78</c:v>
                </c:pt>
                <c:pt idx="1856">
                  <c:v>4612.0770000000002</c:v>
                </c:pt>
                <c:pt idx="1857">
                  <c:v>4006.7269999999999</c:v>
                </c:pt>
                <c:pt idx="1858">
                  <c:v>3525.7109999999998</c:v>
                </c:pt>
                <c:pt idx="1859">
                  <c:v>2859.7489999999998</c:v>
                </c:pt>
                <c:pt idx="1860">
                  <c:v>0</c:v>
                </c:pt>
                <c:pt idx="1861">
                  <c:v>0</c:v>
                </c:pt>
                <c:pt idx="1862">
                  <c:v>3843.6559999999999</c:v>
                </c:pt>
                <c:pt idx="1863">
                  <c:v>5791.4470000000001</c:v>
                </c:pt>
                <c:pt idx="1864">
                  <c:v>4348.9679999999998</c:v>
                </c:pt>
                <c:pt idx="1865">
                  <c:v>4633.9030000000002</c:v>
                </c:pt>
                <c:pt idx="1866">
                  <c:v>4425.7539999999999</c:v>
                </c:pt>
                <c:pt idx="1867">
                  <c:v>4838.625</c:v>
                </c:pt>
                <c:pt idx="1868">
                  <c:v>4934.3909999999996</c:v>
                </c:pt>
                <c:pt idx="1869">
                  <c:v>4560.2049999999999</c:v>
                </c:pt>
                <c:pt idx="1870">
                  <c:v>4352.8469999999998</c:v>
                </c:pt>
                <c:pt idx="1871">
                  <c:v>4594.93</c:v>
                </c:pt>
                <c:pt idx="1872">
                  <c:v>4124.3530000000001</c:v>
                </c:pt>
                <c:pt idx="1873">
                  <c:v>4139.6180000000004</c:v>
                </c:pt>
                <c:pt idx="1874">
                  <c:v>4736.2070000000003</c:v>
                </c:pt>
                <c:pt idx="1875">
                  <c:v>4513.232</c:v>
                </c:pt>
                <c:pt idx="1876">
                  <c:v>4228.6289999999999</c:v>
                </c:pt>
                <c:pt idx="1877">
                  <c:v>4395.8370000000004</c:v>
                </c:pt>
                <c:pt idx="1878">
                  <c:v>4236.567</c:v>
                </c:pt>
                <c:pt idx="1879">
                  <c:v>4657.4390000000003</c:v>
                </c:pt>
                <c:pt idx="1880">
                  <c:v>4056.8310000000001</c:v>
                </c:pt>
                <c:pt idx="1881">
                  <c:v>2972.6060000000002</c:v>
                </c:pt>
                <c:pt idx="1882">
                  <c:v>3010.6880000000001</c:v>
                </c:pt>
                <c:pt idx="1883">
                  <c:v>3251.5050000000001</c:v>
                </c:pt>
                <c:pt idx="1884">
                  <c:v>3554.22</c:v>
                </c:pt>
                <c:pt idx="1885">
                  <c:v>3716.9679999999998</c:v>
                </c:pt>
                <c:pt idx="1886">
                  <c:v>3173.1689999999999</c:v>
                </c:pt>
                <c:pt idx="1887">
                  <c:v>3147.174</c:v>
                </c:pt>
                <c:pt idx="1888">
                  <c:v>2971.6370000000002</c:v>
                </c:pt>
                <c:pt idx="1889">
                  <c:v>1847.9480000000001</c:v>
                </c:pt>
                <c:pt idx="1890">
                  <c:v>2366.3440000000001</c:v>
                </c:pt>
                <c:pt idx="1891">
                  <c:v>1579.2080000000001</c:v>
                </c:pt>
                <c:pt idx="1892">
                  <c:v>835.29449999999997</c:v>
                </c:pt>
                <c:pt idx="1893">
                  <c:v>1640.328</c:v>
                </c:pt>
                <c:pt idx="1894">
                  <c:v>865.8546</c:v>
                </c:pt>
                <c:pt idx="1895">
                  <c:v>739.97069999999997</c:v>
                </c:pt>
                <c:pt idx="1896">
                  <c:v>1363.5329999999999</c:v>
                </c:pt>
                <c:pt idx="1897">
                  <c:v>1716.3230000000001</c:v>
                </c:pt>
                <c:pt idx="1898">
                  <c:v>1838.6420000000001</c:v>
                </c:pt>
                <c:pt idx="1899">
                  <c:v>1531.377</c:v>
                </c:pt>
                <c:pt idx="1900">
                  <c:v>1577.171</c:v>
                </c:pt>
                <c:pt idx="1901">
                  <c:v>2264.69</c:v>
                </c:pt>
                <c:pt idx="1902">
                  <c:v>2173.4749999999999</c:v>
                </c:pt>
                <c:pt idx="1903">
                  <c:v>1754.664</c:v>
                </c:pt>
                <c:pt idx="1904">
                  <c:v>1459.6569999999999</c:v>
                </c:pt>
                <c:pt idx="1905">
                  <c:v>1787.2629999999999</c:v>
                </c:pt>
                <c:pt idx="1906">
                  <c:v>2619.902</c:v>
                </c:pt>
                <c:pt idx="1907">
                  <c:v>2280.886</c:v>
                </c:pt>
                <c:pt idx="1908">
                  <c:v>2960.58</c:v>
                </c:pt>
                <c:pt idx="1909">
                  <c:v>3940.759</c:v>
                </c:pt>
                <c:pt idx="1910">
                  <c:v>2514.7739999999999</c:v>
                </c:pt>
                <c:pt idx="1911">
                  <c:v>2402.7339999999999</c:v>
                </c:pt>
                <c:pt idx="1912">
                  <c:v>4058.0430000000001</c:v>
                </c:pt>
                <c:pt idx="1913">
                  <c:v>4454.7139999999999</c:v>
                </c:pt>
                <c:pt idx="1914">
                  <c:v>3231.652</c:v>
                </c:pt>
                <c:pt idx="1915">
                  <c:v>1166.403</c:v>
                </c:pt>
                <c:pt idx="1916">
                  <c:v>390.92219999999998</c:v>
                </c:pt>
                <c:pt idx="1917">
                  <c:v>944.3537</c:v>
                </c:pt>
                <c:pt idx="1918">
                  <c:v>2133.7399999999998</c:v>
                </c:pt>
                <c:pt idx="1919">
                  <c:v>1954.5619999999999</c:v>
                </c:pt>
                <c:pt idx="1920">
                  <c:v>1665.761</c:v>
                </c:pt>
                <c:pt idx="1921">
                  <c:v>1519.8050000000001</c:v>
                </c:pt>
                <c:pt idx="1922">
                  <c:v>2300.6840000000002</c:v>
                </c:pt>
                <c:pt idx="1923">
                  <c:v>2966.5830000000001</c:v>
                </c:pt>
                <c:pt idx="1924">
                  <c:v>2617.3069999999998</c:v>
                </c:pt>
                <c:pt idx="1925">
                  <c:v>2025.7190000000001</c:v>
                </c:pt>
                <c:pt idx="1926">
                  <c:v>3464.9769999999999</c:v>
                </c:pt>
                <c:pt idx="1927">
                  <c:v>2932.0790000000002</c:v>
                </c:pt>
                <c:pt idx="1928">
                  <c:v>3213.3359999999998</c:v>
                </c:pt>
                <c:pt idx="1929">
                  <c:v>3841.2829999999999</c:v>
                </c:pt>
                <c:pt idx="1930">
                  <c:v>3367.1509999999998</c:v>
                </c:pt>
                <c:pt idx="1931">
                  <c:v>2691.884</c:v>
                </c:pt>
                <c:pt idx="1932">
                  <c:v>2211.6909999999998</c:v>
                </c:pt>
                <c:pt idx="1933">
                  <c:v>2948.3009999999999</c:v>
                </c:pt>
                <c:pt idx="1934">
                  <c:v>2677.9940000000001</c:v>
                </c:pt>
                <c:pt idx="1935">
                  <c:v>2873.66</c:v>
                </c:pt>
                <c:pt idx="1936">
                  <c:v>3451.5540000000001</c:v>
                </c:pt>
                <c:pt idx="1937">
                  <c:v>2568.404</c:v>
                </c:pt>
                <c:pt idx="1938">
                  <c:v>2392.2719999999999</c:v>
                </c:pt>
                <c:pt idx="1939">
                  <c:v>2015.7180000000001</c:v>
                </c:pt>
                <c:pt idx="1940">
                  <c:v>1558.009</c:v>
                </c:pt>
                <c:pt idx="1941">
                  <c:v>2151.5149999999999</c:v>
                </c:pt>
                <c:pt idx="1942">
                  <c:v>1672.7560000000001</c:v>
                </c:pt>
                <c:pt idx="1943">
                  <c:v>1177.845</c:v>
                </c:pt>
                <c:pt idx="1944">
                  <c:v>1419.6210000000001</c:v>
                </c:pt>
                <c:pt idx="1945">
                  <c:v>1408.655</c:v>
                </c:pt>
                <c:pt idx="1946">
                  <c:v>2981.22</c:v>
                </c:pt>
                <c:pt idx="1947">
                  <c:v>2585.3290000000002</c:v>
                </c:pt>
                <c:pt idx="1948">
                  <c:v>1982.9390000000001</c:v>
                </c:pt>
                <c:pt idx="1949">
                  <c:v>2102.0819999999999</c:v>
                </c:pt>
                <c:pt idx="1950">
                  <c:v>1920.9829999999999</c:v>
                </c:pt>
                <c:pt idx="1951">
                  <c:v>3677.442</c:v>
                </c:pt>
                <c:pt idx="1952">
                  <c:v>3078.8240000000001</c:v>
                </c:pt>
                <c:pt idx="1953">
                  <c:v>2602.9169999999999</c:v>
                </c:pt>
                <c:pt idx="1954">
                  <c:v>2879.8139999999999</c:v>
                </c:pt>
                <c:pt idx="1955">
                  <c:v>4592.6909999999998</c:v>
                </c:pt>
                <c:pt idx="1956">
                  <c:v>8264.9240000000009</c:v>
                </c:pt>
                <c:pt idx="1957">
                  <c:v>6615.8720000000003</c:v>
                </c:pt>
                <c:pt idx="1958">
                  <c:v>7014.8090000000002</c:v>
                </c:pt>
                <c:pt idx="1959">
                  <c:v>7547.585</c:v>
                </c:pt>
                <c:pt idx="1960">
                  <c:v>5823.0630000000001</c:v>
                </c:pt>
                <c:pt idx="1961">
                  <c:v>4037.6529999999998</c:v>
                </c:pt>
                <c:pt idx="1962">
                  <c:v>3675.9169999999999</c:v>
                </c:pt>
                <c:pt idx="1963">
                  <c:v>4296.0079999999998</c:v>
                </c:pt>
                <c:pt idx="1964">
                  <c:v>4718.6530000000002</c:v>
                </c:pt>
                <c:pt idx="1965">
                  <c:v>2818.7979999999998</c:v>
                </c:pt>
                <c:pt idx="1966">
                  <c:v>4387.2730000000001</c:v>
                </c:pt>
                <c:pt idx="1967">
                  <c:v>2509.79</c:v>
                </c:pt>
                <c:pt idx="1968">
                  <c:v>2460.54</c:v>
                </c:pt>
                <c:pt idx="1969">
                  <c:v>1156.3240000000001</c:v>
                </c:pt>
                <c:pt idx="1970">
                  <c:v>2119.145</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1430.8230000000001</c:v>
                </c:pt>
                <c:pt idx="1985">
                  <c:v>0</c:v>
                </c:pt>
                <c:pt idx="1986">
                  <c:v>0</c:v>
                </c:pt>
                <c:pt idx="1987">
                  <c:v>720.72109999999998</c:v>
                </c:pt>
                <c:pt idx="1988">
                  <c:v>0</c:v>
                </c:pt>
                <c:pt idx="1989">
                  <c:v>0</c:v>
                </c:pt>
                <c:pt idx="1990">
                  <c:v>2634.415</c:v>
                </c:pt>
                <c:pt idx="1991">
                  <c:v>3479.2310000000002</c:v>
                </c:pt>
                <c:pt idx="1992">
                  <c:v>3811.5720000000001</c:v>
                </c:pt>
                <c:pt idx="1993">
                  <c:v>1770.7550000000001</c:v>
                </c:pt>
                <c:pt idx="1994">
                  <c:v>1672.028</c:v>
                </c:pt>
                <c:pt idx="1995">
                  <c:v>992.23559999999998</c:v>
                </c:pt>
                <c:pt idx="1996">
                  <c:v>882.3578</c:v>
                </c:pt>
                <c:pt idx="1997">
                  <c:v>1253.817</c:v>
                </c:pt>
                <c:pt idx="1998">
                  <c:v>2809.4290000000001</c:v>
                </c:pt>
                <c:pt idx="1999">
                  <c:v>1998.4490000000001</c:v>
                </c:pt>
                <c:pt idx="2000">
                  <c:v>1749.1130000000001</c:v>
                </c:pt>
                <c:pt idx="2001">
                  <c:v>2801.1280000000002</c:v>
                </c:pt>
                <c:pt idx="2002">
                  <c:v>1356.211</c:v>
                </c:pt>
                <c:pt idx="2003">
                  <c:v>1378.721</c:v>
                </c:pt>
                <c:pt idx="2004">
                  <c:v>706.49739999999997</c:v>
                </c:pt>
                <c:pt idx="2005">
                  <c:v>900.05280000000005</c:v>
                </c:pt>
                <c:pt idx="2006">
                  <c:v>1477.085</c:v>
                </c:pt>
                <c:pt idx="2007">
                  <c:v>2685.7840000000001</c:v>
                </c:pt>
                <c:pt idx="2008">
                  <c:v>1943.664</c:v>
                </c:pt>
                <c:pt idx="2009">
                  <c:v>1908.999</c:v>
                </c:pt>
                <c:pt idx="2010">
                  <c:v>1651.472</c:v>
                </c:pt>
                <c:pt idx="2011">
                  <c:v>2426.7399999999998</c:v>
                </c:pt>
                <c:pt idx="2012">
                  <c:v>3555.5239999999999</c:v>
                </c:pt>
                <c:pt idx="2013">
                  <c:v>1611.7539999999999</c:v>
                </c:pt>
                <c:pt idx="2014">
                  <c:v>1118.94</c:v>
                </c:pt>
                <c:pt idx="2015">
                  <c:v>1097.7539999999999</c:v>
                </c:pt>
                <c:pt idx="2016">
                  <c:v>1523.624</c:v>
                </c:pt>
                <c:pt idx="2017">
                  <c:v>1488.1289999999999</c:v>
                </c:pt>
                <c:pt idx="2018">
                  <c:v>1518.8330000000001</c:v>
                </c:pt>
                <c:pt idx="2019">
                  <c:v>2159.5549999999998</c:v>
                </c:pt>
                <c:pt idx="2020">
                  <c:v>1438.7940000000001</c:v>
                </c:pt>
                <c:pt idx="2021">
                  <c:v>306.8254</c:v>
                </c:pt>
                <c:pt idx="2022">
                  <c:v>632.48659999999995</c:v>
                </c:pt>
                <c:pt idx="2023">
                  <c:v>359.28039999999999</c:v>
                </c:pt>
                <c:pt idx="2024">
                  <c:v>2331.89</c:v>
                </c:pt>
                <c:pt idx="2025">
                  <c:v>907.01589999999999</c:v>
                </c:pt>
                <c:pt idx="2026">
                  <c:v>233.17750000000001</c:v>
                </c:pt>
                <c:pt idx="2027">
                  <c:v>1163.53</c:v>
                </c:pt>
                <c:pt idx="2028">
                  <c:v>715.94569999999999</c:v>
                </c:pt>
                <c:pt idx="2029">
                  <c:v>1242.317</c:v>
                </c:pt>
                <c:pt idx="2030">
                  <c:v>1135.3530000000001</c:v>
                </c:pt>
                <c:pt idx="2031">
                  <c:v>1320.8920000000001</c:v>
                </c:pt>
                <c:pt idx="2032">
                  <c:v>1925.116</c:v>
                </c:pt>
                <c:pt idx="2033">
                  <c:v>1586.001</c:v>
                </c:pt>
                <c:pt idx="2034">
                  <c:v>239.91759999999999</c:v>
                </c:pt>
                <c:pt idx="2035">
                  <c:v>330.34629999999999</c:v>
                </c:pt>
                <c:pt idx="2036">
                  <c:v>2450.0839999999998</c:v>
                </c:pt>
                <c:pt idx="2037">
                  <c:v>948.23249999999996</c:v>
                </c:pt>
                <c:pt idx="2038">
                  <c:v>381.3295</c:v>
                </c:pt>
                <c:pt idx="2039">
                  <c:v>1931.818</c:v>
                </c:pt>
                <c:pt idx="2040">
                  <c:v>2192.7600000000002</c:v>
                </c:pt>
                <c:pt idx="2041">
                  <c:v>4022.672</c:v>
                </c:pt>
                <c:pt idx="2042">
                  <c:v>3561.375</c:v>
                </c:pt>
                <c:pt idx="2043">
                  <c:v>2243.453</c:v>
                </c:pt>
                <c:pt idx="2044">
                  <c:v>2812.799</c:v>
                </c:pt>
                <c:pt idx="2045">
                  <c:v>1504.1690000000001</c:v>
                </c:pt>
                <c:pt idx="2046">
                  <c:v>5713.8</c:v>
                </c:pt>
                <c:pt idx="2047">
                  <c:v>6294.692</c:v>
                </c:pt>
                <c:pt idx="2048">
                  <c:v>701.18889999999999</c:v>
                </c:pt>
                <c:pt idx="2049">
                  <c:v>1105.2329999999999</c:v>
                </c:pt>
                <c:pt idx="2050">
                  <c:v>205.96850000000001</c:v>
                </c:pt>
                <c:pt idx="2051">
                  <c:v>1321.491</c:v>
                </c:pt>
                <c:pt idx="2052">
                  <c:v>3312.5549999999998</c:v>
                </c:pt>
                <c:pt idx="2053">
                  <c:v>4326.1419999999998</c:v>
                </c:pt>
                <c:pt idx="2054">
                  <c:v>0</c:v>
                </c:pt>
                <c:pt idx="2055">
                  <c:v>0</c:v>
                </c:pt>
                <c:pt idx="2056">
                  <c:v>0</c:v>
                </c:pt>
                <c:pt idx="2057">
                  <c:v>0</c:v>
                </c:pt>
                <c:pt idx="2058">
                  <c:v>629.81780000000003</c:v>
                </c:pt>
                <c:pt idx="2059">
                  <c:v>331.86200000000002</c:v>
                </c:pt>
                <c:pt idx="2060">
                  <c:v>1441.1780000000001</c:v>
                </c:pt>
                <c:pt idx="2061">
                  <c:v>3714.18</c:v>
                </c:pt>
                <c:pt idx="2062">
                  <c:v>5534.348</c:v>
                </c:pt>
                <c:pt idx="2063">
                  <c:v>1459.546</c:v>
                </c:pt>
                <c:pt idx="2064">
                  <c:v>4453.366</c:v>
                </c:pt>
                <c:pt idx="2065">
                  <c:v>4828.8429999999998</c:v>
                </c:pt>
                <c:pt idx="2066">
                  <c:v>4477.549</c:v>
                </c:pt>
                <c:pt idx="2067">
                  <c:v>3590.567</c:v>
                </c:pt>
                <c:pt idx="2068">
                  <c:v>4409.777</c:v>
                </c:pt>
                <c:pt idx="2069">
                  <c:v>4555.4570000000003</c:v>
                </c:pt>
                <c:pt idx="2070">
                  <c:v>2082.7539999999999</c:v>
                </c:pt>
                <c:pt idx="2071">
                  <c:v>5012.9110000000001</c:v>
                </c:pt>
                <c:pt idx="2072">
                  <c:v>1954.5160000000001</c:v>
                </c:pt>
                <c:pt idx="2073">
                  <c:v>1341.6890000000001</c:v>
                </c:pt>
                <c:pt idx="2074">
                  <c:v>547.5068</c:v>
                </c:pt>
                <c:pt idx="2075">
                  <c:v>3060.0349999999999</c:v>
                </c:pt>
                <c:pt idx="2076">
                  <c:v>8250.82</c:v>
                </c:pt>
                <c:pt idx="2077">
                  <c:v>6213.1490000000003</c:v>
                </c:pt>
                <c:pt idx="2078">
                  <c:v>3786.3380000000002</c:v>
                </c:pt>
                <c:pt idx="2079">
                  <c:v>7276.6779999999999</c:v>
                </c:pt>
                <c:pt idx="2080">
                  <c:v>5799.3829999999998</c:v>
                </c:pt>
                <c:pt idx="2081">
                  <c:v>1445.259</c:v>
                </c:pt>
                <c:pt idx="2082">
                  <c:v>980.94780000000003</c:v>
                </c:pt>
                <c:pt idx="2083">
                  <c:v>2504.8609999999999</c:v>
                </c:pt>
                <c:pt idx="2084">
                  <c:v>4705.6120000000001</c:v>
                </c:pt>
                <c:pt idx="2085">
                  <c:v>5195.634</c:v>
                </c:pt>
                <c:pt idx="2086">
                  <c:v>4782.2290000000003</c:v>
                </c:pt>
                <c:pt idx="2087">
                  <c:v>5452.7169999999996</c:v>
                </c:pt>
                <c:pt idx="2088">
                  <c:v>4408.585</c:v>
                </c:pt>
                <c:pt idx="2089">
                  <c:v>2093.7629999999999</c:v>
                </c:pt>
                <c:pt idx="2090">
                  <c:v>1050.2429999999999</c:v>
                </c:pt>
                <c:pt idx="2091">
                  <c:v>2445.0419999999999</c:v>
                </c:pt>
                <c:pt idx="2092">
                  <c:v>0</c:v>
                </c:pt>
                <c:pt idx="2093">
                  <c:v>0</c:v>
                </c:pt>
                <c:pt idx="2094">
                  <c:v>2088.6819999999998</c:v>
                </c:pt>
                <c:pt idx="2095">
                  <c:v>0</c:v>
                </c:pt>
                <c:pt idx="2096">
                  <c:v>0</c:v>
                </c:pt>
                <c:pt idx="2097">
                  <c:v>0</c:v>
                </c:pt>
                <c:pt idx="2098">
                  <c:v>0</c:v>
                </c:pt>
                <c:pt idx="2099">
                  <c:v>0</c:v>
                </c:pt>
                <c:pt idx="2100">
                  <c:v>0</c:v>
                </c:pt>
                <c:pt idx="2101">
                  <c:v>0</c:v>
                </c:pt>
                <c:pt idx="2102">
                  <c:v>1876.095</c:v>
                </c:pt>
                <c:pt idx="2103">
                  <c:v>2281.2579999999998</c:v>
                </c:pt>
                <c:pt idx="2104">
                  <c:v>1644.2139999999999</c:v>
                </c:pt>
                <c:pt idx="2105">
                  <c:v>1192.396</c:v>
                </c:pt>
                <c:pt idx="2106">
                  <c:v>1762.1559999999999</c:v>
                </c:pt>
                <c:pt idx="2107">
                  <c:v>5780.4260000000004</c:v>
                </c:pt>
                <c:pt idx="2108">
                  <c:v>5224.576</c:v>
                </c:pt>
                <c:pt idx="2109">
                  <c:v>6230.69</c:v>
                </c:pt>
                <c:pt idx="2110">
                  <c:v>5240.3540000000003</c:v>
                </c:pt>
                <c:pt idx="2111">
                  <c:v>1989.826</c:v>
                </c:pt>
                <c:pt idx="2112">
                  <c:v>634.69579999999996</c:v>
                </c:pt>
                <c:pt idx="2113">
                  <c:v>1277.1010000000001</c:v>
                </c:pt>
                <c:pt idx="2114">
                  <c:v>3079.5250000000001</c:v>
                </c:pt>
                <c:pt idx="2115">
                  <c:v>5973.0429999999997</c:v>
                </c:pt>
                <c:pt idx="2116">
                  <c:v>2456.3139999999999</c:v>
                </c:pt>
                <c:pt idx="2117">
                  <c:v>3509.143</c:v>
                </c:pt>
                <c:pt idx="2118">
                  <c:v>3466.6979999999999</c:v>
                </c:pt>
                <c:pt idx="2119">
                  <c:v>4873.9660000000003</c:v>
                </c:pt>
                <c:pt idx="2120">
                  <c:v>2174.2130000000002</c:v>
                </c:pt>
                <c:pt idx="2121">
                  <c:v>4805.7280000000001</c:v>
                </c:pt>
                <c:pt idx="2122">
                  <c:v>4273.5519999999997</c:v>
                </c:pt>
                <c:pt idx="2123">
                  <c:v>2894.9259999999999</c:v>
                </c:pt>
                <c:pt idx="2124">
                  <c:v>2265.6999999999998</c:v>
                </c:pt>
                <c:pt idx="2125">
                  <c:v>5365.9</c:v>
                </c:pt>
                <c:pt idx="2126">
                  <c:v>6670.9449999999997</c:v>
                </c:pt>
                <c:pt idx="2127">
                  <c:v>5635.6130000000003</c:v>
                </c:pt>
                <c:pt idx="2128">
                  <c:v>1731.374</c:v>
                </c:pt>
                <c:pt idx="2129">
                  <c:v>4064.3130000000001</c:v>
                </c:pt>
                <c:pt idx="2130">
                  <c:v>3160.5940000000001</c:v>
                </c:pt>
                <c:pt idx="2131">
                  <c:v>3801.8069999999998</c:v>
                </c:pt>
                <c:pt idx="2132">
                  <c:v>5602.7089999999998</c:v>
                </c:pt>
                <c:pt idx="2133">
                  <c:v>5598.982</c:v>
                </c:pt>
                <c:pt idx="2134">
                  <c:v>5955.1959999999999</c:v>
                </c:pt>
                <c:pt idx="2135">
                  <c:v>7109.299</c:v>
                </c:pt>
                <c:pt idx="2136">
                  <c:v>9615.7530000000006</c:v>
                </c:pt>
                <c:pt idx="2137">
                  <c:v>10206.040000000001</c:v>
                </c:pt>
                <c:pt idx="2138">
                  <c:v>9051.4330000000009</c:v>
                </c:pt>
                <c:pt idx="2139">
                  <c:v>6787.6130000000003</c:v>
                </c:pt>
                <c:pt idx="2140">
                  <c:v>6050.2950000000001</c:v>
                </c:pt>
                <c:pt idx="2141">
                  <c:v>6866.1059999999998</c:v>
                </c:pt>
                <c:pt idx="2142">
                  <c:v>5226.2280000000001</c:v>
                </c:pt>
                <c:pt idx="2143">
                  <c:v>5165.9979999999996</c:v>
                </c:pt>
                <c:pt idx="2144">
                  <c:v>3945.8040000000001</c:v>
                </c:pt>
                <c:pt idx="2145">
                  <c:v>2303.7489999999998</c:v>
                </c:pt>
                <c:pt idx="2146">
                  <c:v>2913.5369999999998</c:v>
                </c:pt>
                <c:pt idx="2147">
                  <c:v>4918.72</c:v>
                </c:pt>
                <c:pt idx="2148">
                  <c:v>1787.95</c:v>
                </c:pt>
                <c:pt idx="2149">
                  <c:v>677.02440000000001</c:v>
                </c:pt>
                <c:pt idx="2150">
                  <c:v>1428.461</c:v>
                </c:pt>
                <c:pt idx="2151">
                  <c:v>1435.307</c:v>
                </c:pt>
                <c:pt idx="2152">
                  <c:v>524.69979999999998</c:v>
                </c:pt>
                <c:pt idx="2153">
                  <c:v>547.20180000000005</c:v>
                </c:pt>
                <c:pt idx="2154">
                  <c:v>1600.367</c:v>
                </c:pt>
                <c:pt idx="2155">
                  <c:v>981.91759999999999</c:v>
                </c:pt>
                <c:pt idx="2156">
                  <c:v>1212.7149999999999</c:v>
                </c:pt>
                <c:pt idx="2157">
                  <c:v>2031.5889999999999</c:v>
                </c:pt>
                <c:pt idx="2158">
                  <c:v>3488.9650000000001</c:v>
                </c:pt>
                <c:pt idx="2159">
                  <c:v>4005.29</c:v>
                </c:pt>
                <c:pt idx="2160">
                  <c:v>6704.9440000000004</c:v>
                </c:pt>
                <c:pt idx="2161">
                  <c:v>6836.62</c:v>
                </c:pt>
                <c:pt idx="2162">
                  <c:v>5007.5860000000002</c:v>
                </c:pt>
                <c:pt idx="2163">
                  <c:v>4798.6670000000004</c:v>
                </c:pt>
                <c:pt idx="2164">
                  <c:v>4670.62</c:v>
                </c:pt>
                <c:pt idx="2165">
                  <c:v>4916.8069999999998</c:v>
                </c:pt>
                <c:pt idx="2166">
                  <c:v>5580.777</c:v>
                </c:pt>
                <c:pt idx="2167">
                  <c:v>5208.8969999999999</c:v>
                </c:pt>
                <c:pt idx="2168">
                  <c:v>4738.5789999999997</c:v>
                </c:pt>
                <c:pt idx="2169">
                  <c:v>5936.0159999999996</c:v>
                </c:pt>
                <c:pt idx="2170">
                  <c:v>6015.8429999999998</c:v>
                </c:pt>
                <c:pt idx="2171">
                  <c:v>6424.3649999999998</c:v>
                </c:pt>
                <c:pt idx="2172">
                  <c:v>6508.3680000000004</c:v>
                </c:pt>
                <c:pt idx="2173">
                  <c:v>5324.0450000000001</c:v>
                </c:pt>
                <c:pt idx="2174">
                  <c:v>3236.1819999999998</c:v>
                </c:pt>
                <c:pt idx="2175">
                  <c:v>2149.0650000000001</c:v>
                </c:pt>
                <c:pt idx="2176">
                  <c:v>3608.12</c:v>
                </c:pt>
                <c:pt idx="2177">
                  <c:v>4481.5559999999996</c:v>
                </c:pt>
                <c:pt idx="2178">
                  <c:v>5541.808</c:v>
                </c:pt>
                <c:pt idx="2179">
                  <c:v>4658.5739999999996</c:v>
                </c:pt>
                <c:pt idx="2180">
                  <c:v>5251.7839999999997</c:v>
                </c:pt>
                <c:pt idx="2181">
                  <c:v>612.04049999999995</c:v>
                </c:pt>
                <c:pt idx="2182">
                  <c:v>598.00829999999996</c:v>
                </c:pt>
                <c:pt idx="2183">
                  <c:v>718.89449999999999</c:v>
                </c:pt>
                <c:pt idx="2184">
                  <c:v>584.21969999999999</c:v>
                </c:pt>
                <c:pt idx="2185">
                  <c:v>551.75360000000001</c:v>
                </c:pt>
                <c:pt idx="2186">
                  <c:v>560.12919999999997</c:v>
                </c:pt>
                <c:pt idx="2187">
                  <c:v>3489.3330000000001</c:v>
                </c:pt>
                <c:pt idx="2188">
                  <c:v>4241.9279999999999</c:v>
                </c:pt>
                <c:pt idx="2189">
                  <c:v>4574.3850000000002</c:v>
                </c:pt>
                <c:pt idx="2190">
                  <c:v>4833.5230000000001</c:v>
                </c:pt>
              </c:numCache>
            </c:numRef>
          </c:yVal>
          <c:smooth val="1"/>
          <c:extLst>
            <c:ext xmlns:c16="http://schemas.microsoft.com/office/drawing/2014/chart" uri="{C3380CC4-5D6E-409C-BE32-E72D297353CC}">
              <c16:uniqueId val="{00000000-795B-4573-81EA-367D1BA80AC7}"/>
            </c:ext>
          </c:extLst>
        </c:ser>
        <c:ser>
          <c:idx val="1"/>
          <c:order val="1"/>
          <c:tx>
            <c:v>ARP01</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'Comp ECP24 PAP50'!$A$3:$A$2193</c:f>
              <c:numCache>
                <c:formatCode>m/d/yyyy</c:formatCode>
                <c:ptCount val="21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42753</c:v>
                </c:pt>
                <c:pt idx="18">
                  <c:v>42754</c:v>
                </c:pt>
                <c:pt idx="19">
                  <c:v>42755</c:v>
                </c:pt>
                <c:pt idx="20">
                  <c:v>42756</c:v>
                </c:pt>
                <c:pt idx="21">
                  <c:v>42757</c:v>
                </c:pt>
                <c:pt idx="22">
                  <c:v>42758</c:v>
                </c:pt>
                <c:pt idx="23">
                  <c:v>42759</c:v>
                </c:pt>
                <c:pt idx="24">
                  <c:v>42760</c:v>
                </c:pt>
                <c:pt idx="25">
                  <c:v>42761</c:v>
                </c:pt>
                <c:pt idx="26">
                  <c:v>42762</c:v>
                </c:pt>
                <c:pt idx="27">
                  <c:v>42763</c:v>
                </c:pt>
                <c:pt idx="28">
                  <c:v>42764</c:v>
                </c:pt>
                <c:pt idx="29">
                  <c:v>42765</c:v>
                </c:pt>
                <c:pt idx="30">
                  <c:v>42766</c:v>
                </c:pt>
                <c:pt idx="31">
                  <c:v>42767</c:v>
                </c:pt>
                <c:pt idx="32">
                  <c:v>42768</c:v>
                </c:pt>
                <c:pt idx="33">
                  <c:v>42769</c:v>
                </c:pt>
                <c:pt idx="34">
                  <c:v>42770</c:v>
                </c:pt>
                <c:pt idx="35">
                  <c:v>42771</c:v>
                </c:pt>
                <c:pt idx="36">
                  <c:v>42772</c:v>
                </c:pt>
                <c:pt idx="37">
                  <c:v>42773</c:v>
                </c:pt>
                <c:pt idx="38">
                  <c:v>42774</c:v>
                </c:pt>
                <c:pt idx="39">
                  <c:v>42775</c:v>
                </c:pt>
                <c:pt idx="40">
                  <c:v>42776</c:v>
                </c:pt>
                <c:pt idx="41">
                  <c:v>42777</c:v>
                </c:pt>
                <c:pt idx="42">
                  <c:v>42778</c:v>
                </c:pt>
                <c:pt idx="43">
                  <c:v>42779</c:v>
                </c:pt>
                <c:pt idx="44">
                  <c:v>42780</c:v>
                </c:pt>
                <c:pt idx="45">
                  <c:v>42781</c:v>
                </c:pt>
                <c:pt idx="46">
                  <c:v>42782</c:v>
                </c:pt>
                <c:pt idx="47">
                  <c:v>42783</c:v>
                </c:pt>
                <c:pt idx="48">
                  <c:v>42784</c:v>
                </c:pt>
                <c:pt idx="49">
                  <c:v>42785</c:v>
                </c:pt>
                <c:pt idx="50">
                  <c:v>42786</c:v>
                </c:pt>
                <c:pt idx="51">
                  <c:v>42787</c:v>
                </c:pt>
                <c:pt idx="52">
                  <c:v>42788</c:v>
                </c:pt>
                <c:pt idx="53">
                  <c:v>42789</c:v>
                </c:pt>
                <c:pt idx="54">
                  <c:v>42790</c:v>
                </c:pt>
                <c:pt idx="55">
                  <c:v>42791</c:v>
                </c:pt>
                <c:pt idx="56">
                  <c:v>42792</c:v>
                </c:pt>
                <c:pt idx="57">
                  <c:v>42793</c:v>
                </c:pt>
                <c:pt idx="58">
                  <c:v>42794</c:v>
                </c:pt>
                <c:pt idx="59">
                  <c:v>42795</c:v>
                </c:pt>
                <c:pt idx="60">
                  <c:v>42796</c:v>
                </c:pt>
                <c:pt idx="61">
                  <c:v>42797</c:v>
                </c:pt>
                <c:pt idx="62">
                  <c:v>42798</c:v>
                </c:pt>
                <c:pt idx="63">
                  <c:v>42799</c:v>
                </c:pt>
                <c:pt idx="64">
                  <c:v>42800</c:v>
                </c:pt>
                <c:pt idx="65">
                  <c:v>42801</c:v>
                </c:pt>
                <c:pt idx="66">
                  <c:v>42802</c:v>
                </c:pt>
                <c:pt idx="67">
                  <c:v>42803</c:v>
                </c:pt>
                <c:pt idx="68">
                  <c:v>42804</c:v>
                </c:pt>
                <c:pt idx="69">
                  <c:v>42805</c:v>
                </c:pt>
                <c:pt idx="70">
                  <c:v>42806</c:v>
                </c:pt>
                <c:pt idx="71">
                  <c:v>42807</c:v>
                </c:pt>
                <c:pt idx="72">
                  <c:v>42808</c:v>
                </c:pt>
                <c:pt idx="73">
                  <c:v>42809</c:v>
                </c:pt>
                <c:pt idx="74">
                  <c:v>42810</c:v>
                </c:pt>
                <c:pt idx="75">
                  <c:v>42811</c:v>
                </c:pt>
                <c:pt idx="76">
                  <c:v>42812</c:v>
                </c:pt>
                <c:pt idx="77">
                  <c:v>42813</c:v>
                </c:pt>
                <c:pt idx="78">
                  <c:v>42814</c:v>
                </c:pt>
                <c:pt idx="79">
                  <c:v>42815</c:v>
                </c:pt>
                <c:pt idx="80">
                  <c:v>42816</c:v>
                </c:pt>
                <c:pt idx="81">
                  <c:v>42817</c:v>
                </c:pt>
                <c:pt idx="82">
                  <c:v>42818</c:v>
                </c:pt>
                <c:pt idx="83">
                  <c:v>42819</c:v>
                </c:pt>
                <c:pt idx="84">
                  <c:v>42820</c:v>
                </c:pt>
                <c:pt idx="85">
                  <c:v>42821</c:v>
                </c:pt>
                <c:pt idx="86">
                  <c:v>42822</c:v>
                </c:pt>
                <c:pt idx="87">
                  <c:v>42823</c:v>
                </c:pt>
                <c:pt idx="88">
                  <c:v>42824</c:v>
                </c:pt>
                <c:pt idx="89">
                  <c:v>42825</c:v>
                </c:pt>
                <c:pt idx="90">
                  <c:v>42826</c:v>
                </c:pt>
                <c:pt idx="91">
                  <c:v>42827</c:v>
                </c:pt>
                <c:pt idx="92">
                  <c:v>42828</c:v>
                </c:pt>
                <c:pt idx="93">
                  <c:v>42829</c:v>
                </c:pt>
                <c:pt idx="94">
                  <c:v>42830</c:v>
                </c:pt>
                <c:pt idx="95">
                  <c:v>42831</c:v>
                </c:pt>
                <c:pt idx="96">
                  <c:v>42832</c:v>
                </c:pt>
                <c:pt idx="97">
                  <c:v>42833</c:v>
                </c:pt>
                <c:pt idx="98">
                  <c:v>42834</c:v>
                </c:pt>
                <c:pt idx="99">
                  <c:v>42835</c:v>
                </c:pt>
                <c:pt idx="100">
                  <c:v>42836</c:v>
                </c:pt>
                <c:pt idx="101">
                  <c:v>42837</c:v>
                </c:pt>
                <c:pt idx="102">
                  <c:v>42838</c:v>
                </c:pt>
                <c:pt idx="103">
                  <c:v>42839</c:v>
                </c:pt>
                <c:pt idx="104">
                  <c:v>42840</c:v>
                </c:pt>
                <c:pt idx="105">
                  <c:v>42841</c:v>
                </c:pt>
                <c:pt idx="106">
                  <c:v>42842</c:v>
                </c:pt>
                <c:pt idx="107">
                  <c:v>42843</c:v>
                </c:pt>
                <c:pt idx="108">
                  <c:v>42844</c:v>
                </c:pt>
                <c:pt idx="109">
                  <c:v>42845</c:v>
                </c:pt>
                <c:pt idx="110">
                  <c:v>42846</c:v>
                </c:pt>
                <c:pt idx="111">
                  <c:v>42847</c:v>
                </c:pt>
                <c:pt idx="112">
                  <c:v>42848</c:v>
                </c:pt>
                <c:pt idx="113">
                  <c:v>42849</c:v>
                </c:pt>
                <c:pt idx="114">
                  <c:v>42850</c:v>
                </c:pt>
                <c:pt idx="115">
                  <c:v>42851</c:v>
                </c:pt>
                <c:pt idx="116">
                  <c:v>42852</c:v>
                </c:pt>
                <c:pt idx="117">
                  <c:v>42853</c:v>
                </c:pt>
                <c:pt idx="118">
                  <c:v>42854</c:v>
                </c:pt>
                <c:pt idx="119">
                  <c:v>42855</c:v>
                </c:pt>
                <c:pt idx="120">
                  <c:v>42856</c:v>
                </c:pt>
                <c:pt idx="121">
                  <c:v>42857</c:v>
                </c:pt>
                <c:pt idx="122">
                  <c:v>42858</c:v>
                </c:pt>
                <c:pt idx="123">
                  <c:v>42859</c:v>
                </c:pt>
                <c:pt idx="124">
                  <c:v>42860</c:v>
                </c:pt>
                <c:pt idx="125">
                  <c:v>42861</c:v>
                </c:pt>
                <c:pt idx="126">
                  <c:v>42862</c:v>
                </c:pt>
                <c:pt idx="127">
                  <c:v>42863</c:v>
                </c:pt>
                <c:pt idx="128">
                  <c:v>42864</c:v>
                </c:pt>
                <c:pt idx="129">
                  <c:v>42865</c:v>
                </c:pt>
                <c:pt idx="130">
                  <c:v>42866</c:v>
                </c:pt>
                <c:pt idx="131">
                  <c:v>42867</c:v>
                </c:pt>
                <c:pt idx="132">
                  <c:v>42868</c:v>
                </c:pt>
                <c:pt idx="133">
                  <c:v>42869</c:v>
                </c:pt>
                <c:pt idx="134">
                  <c:v>42870</c:v>
                </c:pt>
                <c:pt idx="135">
                  <c:v>42871</c:v>
                </c:pt>
                <c:pt idx="136">
                  <c:v>42872</c:v>
                </c:pt>
                <c:pt idx="137">
                  <c:v>42873</c:v>
                </c:pt>
                <c:pt idx="138">
                  <c:v>42874</c:v>
                </c:pt>
                <c:pt idx="139">
                  <c:v>42875</c:v>
                </c:pt>
                <c:pt idx="140">
                  <c:v>42876</c:v>
                </c:pt>
                <c:pt idx="141">
                  <c:v>42877</c:v>
                </c:pt>
                <c:pt idx="142">
                  <c:v>42878</c:v>
                </c:pt>
                <c:pt idx="143">
                  <c:v>42879</c:v>
                </c:pt>
                <c:pt idx="144">
                  <c:v>42880</c:v>
                </c:pt>
                <c:pt idx="145">
                  <c:v>42881</c:v>
                </c:pt>
                <c:pt idx="146">
                  <c:v>42882</c:v>
                </c:pt>
                <c:pt idx="147">
                  <c:v>42883</c:v>
                </c:pt>
                <c:pt idx="148">
                  <c:v>42884</c:v>
                </c:pt>
                <c:pt idx="149">
                  <c:v>42885</c:v>
                </c:pt>
                <c:pt idx="150">
                  <c:v>42886</c:v>
                </c:pt>
                <c:pt idx="151">
                  <c:v>42887</c:v>
                </c:pt>
                <c:pt idx="152">
                  <c:v>42888</c:v>
                </c:pt>
                <c:pt idx="153">
                  <c:v>42889</c:v>
                </c:pt>
                <c:pt idx="154">
                  <c:v>42890</c:v>
                </c:pt>
                <c:pt idx="155">
                  <c:v>42891</c:v>
                </c:pt>
                <c:pt idx="156">
                  <c:v>42892</c:v>
                </c:pt>
                <c:pt idx="157">
                  <c:v>42893</c:v>
                </c:pt>
                <c:pt idx="158">
                  <c:v>42894</c:v>
                </c:pt>
                <c:pt idx="159">
                  <c:v>42895</c:v>
                </c:pt>
                <c:pt idx="160">
                  <c:v>42896</c:v>
                </c:pt>
                <c:pt idx="161">
                  <c:v>42897</c:v>
                </c:pt>
                <c:pt idx="162">
                  <c:v>42898</c:v>
                </c:pt>
                <c:pt idx="163">
                  <c:v>42899</c:v>
                </c:pt>
                <c:pt idx="164">
                  <c:v>42900</c:v>
                </c:pt>
                <c:pt idx="165">
                  <c:v>42901</c:v>
                </c:pt>
                <c:pt idx="166">
                  <c:v>42902</c:v>
                </c:pt>
                <c:pt idx="167">
                  <c:v>42903</c:v>
                </c:pt>
                <c:pt idx="168">
                  <c:v>42904</c:v>
                </c:pt>
                <c:pt idx="169">
                  <c:v>42905</c:v>
                </c:pt>
                <c:pt idx="170">
                  <c:v>42906</c:v>
                </c:pt>
                <c:pt idx="171">
                  <c:v>42907</c:v>
                </c:pt>
                <c:pt idx="172">
                  <c:v>42908</c:v>
                </c:pt>
                <c:pt idx="173">
                  <c:v>42909</c:v>
                </c:pt>
                <c:pt idx="174">
                  <c:v>42910</c:v>
                </c:pt>
                <c:pt idx="175">
                  <c:v>42911</c:v>
                </c:pt>
                <c:pt idx="176">
                  <c:v>42912</c:v>
                </c:pt>
                <c:pt idx="177">
                  <c:v>42913</c:v>
                </c:pt>
                <c:pt idx="178">
                  <c:v>42914</c:v>
                </c:pt>
                <c:pt idx="179">
                  <c:v>42915</c:v>
                </c:pt>
                <c:pt idx="180">
                  <c:v>42916</c:v>
                </c:pt>
                <c:pt idx="181">
                  <c:v>42917</c:v>
                </c:pt>
                <c:pt idx="182">
                  <c:v>42918</c:v>
                </c:pt>
                <c:pt idx="183">
                  <c:v>42919</c:v>
                </c:pt>
                <c:pt idx="184">
                  <c:v>42920</c:v>
                </c:pt>
                <c:pt idx="185">
                  <c:v>42921</c:v>
                </c:pt>
                <c:pt idx="186">
                  <c:v>42922</c:v>
                </c:pt>
                <c:pt idx="187">
                  <c:v>42923</c:v>
                </c:pt>
                <c:pt idx="188">
                  <c:v>42924</c:v>
                </c:pt>
                <c:pt idx="189">
                  <c:v>42925</c:v>
                </c:pt>
                <c:pt idx="190">
                  <c:v>42926</c:v>
                </c:pt>
                <c:pt idx="191">
                  <c:v>42927</c:v>
                </c:pt>
                <c:pt idx="192">
                  <c:v>42928</c:v>
                </c:pt>
                <c:pt idx="193">
                  <c:v>42929</c:v>
                </c:pt>
                <c:pt idx="194">
                  <c:v>42930</c:v>
                </c:pt>
                <c:pt idx="195">
                  <c:v>42931</c:v>
                </c:pt>
                <c:pt idx="196">
                  <c:v>42932</c:v>
                </c:pt>
                <c:pt idx="197">
                  <c:v>42933</c:v>
                </c:pt>
                <c:pt idx="198">
                  <c:v>42934</c:v>
                </c:pt>
                <c:pt idx="199">
                  <c:v>42935</c:v>
                </c:pt>
                <c:pt idx="200">
                  <c:v>42936</c:v>
                </c:pt>
                <c:pt idx="201">
                  <c:v>42937</c:v>
                </c:pt>
                <c:pt idx="202">
                  <c:v>42938</c:v>
                </c:pt>
                <c:pt idx="203">
                  <c:v>42939</c:v>
                </c:pt>
                <c:pt idx="204">
                  <c:v>42940</c:v>
                </c:pt>
                <c:pt idx="205">
                  <c:v>42941</c:v>
                </c:pt>
                <c:pt idx="206">
                  <c:v>42942</c:v>
                </c:pt>
                <c:pt idx="207">
                  <c:v>42943</c:v>
                </c:pt>
                <c:pt idx="208">
                  <c:v>42944</c:v>
                </c:pt>
                <c:pt idx="209">
                  <c:v>42945</c:v>
                </c:pt>
                <c:pt idx="210">
                  <c:v>42946</c:v>
                </c:pt>
                <c:pt idx="211">
                  <c:v>42947</c:v>
                </c:pt>
                <c:pt idx="212">
                  <c:v>42948</c:v>
                </c:pt>
                <c:pt idx="213">
                  <c:v>42949</c:v>
                </c:pt>
                <c:pt idx="214">
                  <c:v>42950</c:v>
                </c:pt>
                <c:pt idx="215">
                  <c:v>42951</c:v>
                </c:pt>
                <c:pt idx="216">
                  <c:v>42952</c:v>
                </c:pt>
                <c:pt idx="217">
                  <c:v>42953</c:v>
                </c:pt>
                <c:pt idx="218">
                  <c:v>42954</c:v>
                </c:pt>
                <c:pt idx="219">
                  <c:v>42955</c:v>
                </c:pt>
                <c:pt idx="220">
                  <c:v>42956</c:v>
                </c:pt>
                <c:pt idx="221">
                  <c:v>42957</c:v>
                </c:pt>
                <c:pt idx="222">
                  <c:v>42958</c:v>
                </c:pt>
                <c:pt idx="223">
                  <c:v>42959</c:v>
                </c:pt>
                <c:pt idx="224">
                  <c:v>42960</c:v>
                </c:pt>
                <c:pt idx="225">
                  <c:v>42961</c:v>
                </c:pt>
                <c:pt idx="226">
                  <c:v>42962</c:v>
                </c:pt>
                <c:pt idx="227">
                  <c:v>42963</c:v>
                </c:pt>
                <c:pt idx="228">
                  <c:v>42964</c:v>
                </c:pt>
                <c:pt idx="229">
                  <c:v>42965</c:v>
                </c:pt>
                <c:pt idx="230">
                  <c:v>42966</c:v>
                </c:pt>
                <c:pt idx="231">
                  <c:v>42967</c:v>
                </c:pt>
                <c:pt idx="232">
                  <c:v>42968</c:v>
                </c:pt>
                <c:pt idx="233">
                  <c:v>42969</c:v>
                </c:pt>
                <c:pt idx="234">
                  <c:v>42970</c:v>
                </c:pt>
                <c:pt idx="235">
                  <c:v>42971</c:v>
                </c:pt>
                <c:pt idx="236">
                  <c:v>42972</c:v>
                </c:pt>
                <c:pt idx="237">
                  <c:v>42973</c:v>
                </c:pt>
                <c:pt idx="238">
                  <c:v>42974</c:v>
                </c:pt>
                <c:pt idx="239">
                  <c:v>42975</c:v>
                </c:pt>
                <c:pt idx="240">
                  <c:v>42976</c:v>
                </c:pt>
                <c:pt idx="241">
                  <c:v>42977</c:v>
                </c:pt>
                <c:pt idx="242">
                  <c:v>42978</c:v>
                </c:pt>
                <c:pt idx="243">
                  <c:v>42979</c:v>
                </c:pt>
                <c:pt idx="244">
                  <c:v>42980</c:v>
                </c:pt>
                <c:pt idx="245">
                  <c:v>42981</c:v>
                </c:pt>
                <c:pt idx="246">
                  <c:v>42982</c:v>
                </c:pt>
                <c:pt idx="247">
                  <c:v>42983</c:v>
                </c:pt>
                <c:pt idx="248">
                  <c:v>42984</c:v>
                </c:pt>
                <c:pt idx="249">
                  <c:v>42985</c:v>
                </c:pt>
                <c:pt idx="250">
                  <c:v>42986</c:v>
                </c:pt>
                <c:pt idx="251">
                  <c:v>42987</c:v>
                </c:pt>
                <c:pt idx="252">
                  <c:v>42988</c:v>
                </c:pt>
                <c:pt idx="253">
                  <c:v>42989</c:v>
                </c:pt>
                <c:pt idx="254">
                  <c:v>42990</c:v>
                </c:pt>
                <c:pt idx="255">
                  <c:v>42991</c:v>
                </c:pt>
                <c:pt idx="256">
                  <c:v>42992</c:v>
                </c:pt>
                <c:pt idx="257">
                  <c:v>42993</c:v>
                </c:pt>
                <c:pt idx="258">
                  <c:v>42994</c:v>
                </c:pt>
                <c:pt idx="259">
                  <c:v>42995</c:v>
                </c:pt>
                <c:pt idx="260">
                  <c:v>42996</c:v>
                </c:pt>
                <c:pt idx="261">
                  <c:v>42997</c:v>
                </c:pt>
                <c:pt idx="262">
                  <c:v>42998</c:v>
                </c:pt>
                <c:pt idx="263">
                  <c:v>42999</c:v>
                </c:pt>
                <c:pt idx="264">
                  <c:v>43000</c:v>
                </c:pt>
                <c:pt idx="265">
                  <c:v>43001</c:v>
                </c:pt>
                <c:pt idx="266">
                  <c:v>43002</c:v>
                </c:pt>
                <c:pt idx="267">
                  <c:v>43003</c:v>
                </c:pt>
                <c:pt idx="268">
                  <c:v>43004</c:v>
                </c:pt>
                <c:pt idx="269">
                  <c:v>43005</c:v>
                </c:pt>
                <c:pt idx="270">
                  <c:v>43006</c:v>
                </c:pt>
                <c:pt idx="271">
                  <c:v>43007</c:v>
                </c:pt>
                <c:pt idx="272">
                  <c:v>43008</c:v>
                </c:pt>
                <c:pt idx="273">
                  <c:v>43009</c:v>
                </c:pt>
                <c:pt idx="274">
                  <c:v>43010</c:v>
                </c:pt>
                <c:pt idx="275">
                  <c:v>43011</c:v>
                </c:pt>
                <c:pt idx="276">
                  <c:v>43012</c:v>
                </c:pt>
                <c:pt idx="277">
                  <c:v>43013</c:v>
                </c:pt>
                <c:pt idx="278">
                  <c:v>43014</c:v>
                </c:pt>
                <c:pt idx="279">
                  <c:v>43015</c:v>
                </c:pt>
                <c:pt idx="280">
                  <c:v>43016</c:v>
                </c:pt>
                <c:pt idx="281">
                  <c:v>43017</c:v>
                </c:pt>
                <c:pt idx="282">
                  <c:v>43018</c:v>
                </c:pt>
                <c:pt idx="283">
                  <c:v>43019</c:v>
                </c:pt>
                <c:pt idx="284">
                  <c:v>43020</c:v>
                </c:pt>
                <c:pt idx="285">
                  <c:v>43021</c:v>
                </c:pt>
                <c:pt idx="286">
                  <c:v>43022</c:v>
                </c:pt>
                <c:pt idx="287">
                  <c:v>43023</c:v>
                </c:pt>
                <c:pt idx="288">
                  <c:v>43024</c:v>
                </c:pt>
                <c:pt idx="289">
                  <c:v>43025</c:v>
                </c:pt>
                <c:pt idx="290">
                  <c:v>43026</c:v>
                </c:pt>
                <c:pt idx="291">
                  <c:v>43027</c:v>
                </c:pt>
                <c:pt idx="292">
                  <c:v>43028</c:v>
                </c:pt>
                <c:pt idx="293">
                  <c:v>43029</c:v>
                </c:pt>
                <c:pt idx="294">
                  <c:v>43030</c:v>
                </c:pt>
                <c:pt idx="295">
                  <c:v>43031</c:v>
                </c:pt>
                <c:pt idx="296">
                  <c:v>43032</c:v>
                </c:pt>
                <c:pt idx="297">
                  <c:v>43033</c:v>
                </c:pt>
                <c:pt idx="298">
                  <c:v>43034</c:v>
                </c:pt>
                <c:pt idx="299">
                  <c:v>43035</c:v>
                </c:pt>
                <c:pt idx="300">
                  <c:v>43036</c:v>
                </c:pt>
                <c:pt idx="301">
                  <c:v>43037</c:v>
                </c:pt>
                <c:pt idx="302">
                  <c:v>43038</c:v>
                </c:pt>
                <c:pt idx="303">
                  <c:v>43039</c:v>
                </c:pt>
                <c:pt idx="304">
                  <c:v>43040</c:v>
                </c:pt>
                <c:pt idx="305">
                  <c:v>43041</c:v>
                </c:pt>
                <c:pt idx="306">
                  <c:v>43042</c:v>
                </c:pt>
                <c:pt idx="307">
                  <c:v>43043</c:v>
                </c:pt>
                <c:pt idx="308">
                  <c:v>43044</c:v>
                </c:pt>
                <c:pt idx="309">
                  <c:v>43045</c:v>
                </c:pt>
                <c:pt idx="310">
                  <c:v>43046</c:v>
                </c:pt>
                <c:pt idx="311">
                  <c:v>43047</c:v>
                </c:pt>
                <c:pt idx="312">
                  <c:v>43048</c:v>
                </c:pt>
                <c:pt idx="313">
                  <c:v>43049</c:v>
                </c:pt>
                <c:pt idx="314">
                  <c:v>43050</c:v>
                </c:pt>
                <c:pt idx="315">
                  <c:v>43051</c:v>
                </c:pt>
                <c:pt idx="316">
                  <c:v>43052</c:v>
                </c:pt>
                <c:pt idx="317">
                  <c:v>43053</c:v>
                </c:pt>
                <c:pt idx="318">
                  <c:v>43054</c:v>
                </c:pt>
                <c:pt idx="319">
                  <c:v>43055</c:v>
                </c:pt>
                <c:pt idx="320">
                  <c:v>43056</c:v>
                </c:pt>
                <c:pt idx="321">
                  <c:v>43057</c:v>
                </c:pt>
                <c:pt idx="322">
                  <c:v>43058</c:v>
                </c:pt>
                <c:pt idx="323">
                  <c:v>43059</c:v>
                </c:pt>
                <c:pt idx="324">
                  <c:v>43060</c:v>
                </c:pt>
                <c:pt idx="325">
                  <c:v>43061</c:v>
                </c:pt>
                <c:pt idx="326">
                  <c:v>43062</c:v>
                </c:pt>
                <c:pt idx="327">
                  <c:v>43063</c:v>
                </c:pt>
                <c:pt idx="328">
                  <c:v>43064</c:v>
                </c:pt>
                <c:pt idx="329">
                  <c:v>43065</c:v>
                </c:pt>
                <c:pt idx="330">
                  <c:v>43066</c:v>
                </c:pt>
                <c:pt idx="331">
                  <c:v>43067</c:v>
                </c:pt>
                <c:pt idx="332">
                  <c:v>43068</c:v>
                </c:pt>
                <c:pt idx="333">
                  <c:v>43069</c:v>
                </c:pt>
                <c:pt idx="334">
                  <c:v>43070</c:v>
                </c:pt>
                <c:pt idx="335">
                  <c:v>43071</c:v>
                </c:pt>
                <c:pt idx="336">
                  <c:v>43072</c:v>
                </c:pt>
                <c:pt idx="337">
                  <c:v>43073</c:v>
                </c:pt>
                <c:pt idx="338">
                  <c:v>43074</c:v>
                </c:pt>
                <c:pt idx="339">
                  <c:v>43075</c:v>
                </c:pt>
                <c:pt idx="340">
                  <c:v>43076</c:v>
                </c:pt>
                <c:pt idx="341">
                  <c:v>43077</c:v>
                </c:pt>
                <c:pt idx="342">
                  <c:v>43078</c:v>
                </c:pt>
                <c:pt idx="343">
                  <c:v>43079</c:v>
                </c:pt>
                <c:pt idx="344">
                  <c:v>43080</c:v>
                </c:pt>
                <c:pt idx="345">
                  <c:v>43081</c:v>
                </c:pt>
                <c:pt idx="346">
                  <c:v>43082</c:v>
                </c:pt>
                <c:pt idx="347">
                  <c:v>43083</c:v>
                </c:pt>
                <c:pt idx="348">
                  <c:v>43084</c:v>
                </c:pt>
                <c:pt idx="349">
                  <c:v>43085</c:v>
                </c:pt>
                <c:pt idx="350">
                  <c:v>43086</c:v>
                </c:pt>
                <c:pt idx="351">
                  <c:v>43087</c:v>
                </c:pt>
                <c:pt idx="352">
                  <c:v>43088</c:v>
                </c:pt>
                <c:pt idx="353">
                  <c:v>43089</c:v>
                </c:pt>
                <c:pt idx="354">
                  <c:v>43090</c:v>
                </c:pt>
                <c:pt idx="355">
                  <c:v>43091</c:v>
                </c:pt>
                <c:pt idx="356">
                  <c:v>43092</c:v>
                </c:pt>
                <c:pt idx="357">
                  <c:v>43093</c:v>
                </c:pt>
                <c:pt idx="358">
                  <c:v>43094</c:v>
                </c:pt>
                <c:pt idx="359">
                  <c:v>43095</c:v>
                </c:pt>
                <c:pt idx="360">
                  <c:v>43096</c:v>
                </c:pt>
                <c:pt idx="361">
                  <c:v>43097</c:v>
                </c:pt>
                <c:pt idx="362">
                  <c:v>43098</c:v>
                </c:pt>
                <c:pt idx="363">
                  <c:v>43099</c:v>
                </c:pt>
                <c:pt idx="364">
                  <c:v>43100</c:v>
                </c:pt>
                <c:pt idx="365">
                  <c:v>43101</c:v>
                </c:pt>
                <c:pt idx="366">
                  <c:v>43102</c:v>
                </c:pt>
                <c:pt idx="367">
                  <c:v>43103</c:v>
                </c:pt>
                <c:pt idx="368">
                  <c:v>43104</c:v>
                </c:pt>
                <c:pt idx="369">
                  <c:v>43105</c:v>
                </c:pt>
                <c:pt idx="370">
                  <c:v>43106</c:v>
                </c:pt>
                <c:pt idx="371">
                  <c:v>43107</c:v>
                </c:pt>
                <c:pt idx="372">
                  <c:v>43108</c:v>
                </c:pt>
                <c:pt idx="373">
                  <c:v>43109</c:v>
                </c:pt>
                <c:pt idx="374">
                  <c:v>43110</c:v>
                </c:pt>
                <c:pt idx="375">
                  <c:v>43111</c:v>
                </c:pt>
                <c:pt idx="376">
                  <c:v>43112</c:v>
                </c:pt>
                <c:pt idx="377">
                  <c:v>43113</c:v>
                </c:pt>
                <c:pt idx="378">
                  <c:v>43114</c:v>
                </c:pt>
                <c:pt idx="379">
                  <c:v>43115</c:v>
                </c:pt>
                <c:pt idx="380">
                  <c:v>43116</c:v>
                </c:pt>
                <c:pt idx="381">
                  <c:v>43117</c:v>
                </c:pt>
                <c:pt idx="382">
                  <c:v>43118</c:v>
                </c:pt>
                <c:pt idx="383">
                  <c:v>43119</c:v>
                </c:pt>
                <c:pt idx="384">
                  <c:v>43120</c:v>
                </c:pt>
                <c:pt idx="385">
                  <c:v>43121</c:v>
                </c:pt>
                <c:pt idx="386">
                  <c:v>43122</c:v>
                </c:pt>
                <c:pt idx="387">
                  <c:v>43123</c:v>
                </c:pt>
                <c:pt idx="388">
                  <c:v>43124</c:v>
                </c:pt>
                <c:pt idx="389">
                  <c:v>43125</c:v>
                </c:pt>
                <c:pt idx="390">
                  <c:v>43126</c:v>
                </c:pt>
                <c:pt idx="391">
                  <c:v>43127</c:v>
                </c:pt>
                <c:pt idx="392">
                  <c:v>43128</c:v>
                </c:pt>
                <c:pt idx="393">
                  <c:v>43129</c:v>
                </c:pt>
                <c:pt idx="394">
                  <c:v>43130</c:v>
                </c:pt>
                <c:pt idx="395">
                  <c:v>43131</c:v>
                </c:pt>
                <c:pt idx="396">
                  <c:v>43132</c:v>
                </c:pt>
                <c:pt idx="397">
                  <c:v>43133</c:v>
                </c:pt>
                <c:pt idx="398">
                  <c:v>43134</c:v>
                </c:pt>
                <c:pt idx="399">
                  <c:v>43135</c:v>
                </c:pt>
                <c:pt idx="400">
                  <c:v>43136</c:v>
                </c:pt>
                <c:pt idx="401">
                  <c:v>43137</c:v>
                </c:pt>
                <c:pt idx="402">
                  <c:v>43138</c:v>
                </c:pt>
                <c:pt idx="403">
                  <c:v>43139</c:v>
                </c:pt>
                <c:pt idx="404">
                  <c:v>43140</c:v>
                </c:pt>
                <c:pt idx="405">
                  <c:v>43141</c:v>
                </c:pt>
                <c:pt idx="406">
                  <c:v>43142</c:v>
                </c:pt>
                <c:pt idx="407">
                  <c:v>43143</c:v>
                </c:pt>
                <c:pt idx="408">
                  <c:v>43144</c:v>
                </c:pt>
                <c:pt idx="409">
                  <c:v>43145</c:v>
                </c:pt>
                <c:pt idx="410">
                  <c:v>43146</c:v>
                </c:pt>
                <c:pt idx="411">
                  <c:v>43147</c:v>
                </c:pt>
                <c:pt idx="412">
                  <c:v>43148</c:v>
                </c:pt>
                <c:pt idx="413">
                  <c:v>43149</c:v>
                </c:pt>
                <c:pt idx="414">
                  <c:v>43150</c:v>
                </c:pt>
                <c:pt idx="415">
                  <c:v>43151</c:v>
                </c:pt>
                <c:pt idx="416">
                  <c:v>43152</c:v>
                </c:pt>
                <c:pt idx="417">
                  <c:v>43153</c:v>
                </c:pt>
                <c:pt idx="418">
                  <c:v>43154</c:v>
                </c:pt>
                <c:pt idx="419">
                  <c:v>43155</c:v>
                </c:pt>
                <c:pt idx="420">
                  <c:v>43156</c:v>
                </c:pt>
                <c:pt idx="421">
                  <c:v>43157</c:v>
                </c:pt>
                <c:pt idx="422">
                  <c:v>43158</c:v>
                </c:pt>
                <c:pt idx="423">
                  <c:v>43159</c:v>
                </c:pt>
                <c:pt idx="424">
                  <c:v>43160</c:v>
                </c:pt>
                <c:pt idx="425">
                  <c:v>43161</c:v>
                </c:pt>
                <c:pt idx="426">
                  <c:v>43162</c:v>
                </c:pt>
                <c:pt idx="427">
                  <c:v>43163</c:v>
                </c:pt>
                <c:pt idx="428">
                  <c:v>43164</c:v>
                </c:pt>
                <c:pt idx="429">
                  <c:v>43165</c:v>
                </c:pt>
                <c:pt idx="430">
                  <c:v>43166</c:v>
                </c:pt>
                <c:pt idx="431">
                  <c:v>43167</c:v>
                </c:pt>
                <c:pt idx="432">
                  <c:v>43168</c:v>
                </c:pt>
                <c:pt idx="433">
                  <c:v>43169</c:v>
                </c:pt>
                <c:pt idx="434">
                  <c:v>43170</c:v>
                </c:pt>
                <c:pt idx="435">
                  <c:v>43171</c:v>
                </c:pt>
                <c:pt idx="436">
                  <c:v>43172</c:v>
                </c:pt>
                <c:pt idx="437">
                  <c:v>43173</c:v>
                </c:pt>
                <c:pt idx="438">
                  <c:v>43174</c:v>
                </c:pt>
                <c:pt idx="439">
                  <c:v>43175</c:v>
                </c:pt>
                <c:pt idx="440">
                  <c:v>43176</c:v>
                </c:pt>
                <c:pt idx="441">
                  <c:v>43177</c:v>
                </c:pt>
                <c:pt idx="442">
                  <c:v>43178</c:v>
                </c:pt>
                <c:pt idx="443">
                  <c:v>43179</c:v>
                </c:pt>
                <c:pt idx="444">
                  <c:v>43180</c:v>
                </c:pt>
                <c:pt idx="445">
                  <c:v>43181</c:v>
                </c:pt>
                <c:pt idx="446">
                  <c:v>43182</c:v>
                </c:pt>
                <c:pt idx="447">
                  <c:v>43183</c:v>
                </c:pt>
                <c:pt idx="448">
                  <c:v>43184</c:v>
                </c:pt>
                <c:pt idx="449">
                  <c:v>43185</c:v>
                </c:pt>
                <c:pt idx="450">
                  <c:v>43186</c:v>
                </c:pt>
                <c:pt idx="451">
                  <c:v>43187</c:v>
                </c:pt>
                <c:pt idx="452">
                  <c:v>43188</c:v>
                </c:pt>
                <c:pt idx="453">
                  <c:v>43189</c:v>
                </c:pt>
                <c:pt idx="454">
                  <c:v>43190</c:v>
                </c:pt>
                <c:pt idx="455">
                  <c:v>43191</c:v>
                </c:pt>
                <c:pt idx="456">
                  <c:v>43192</c:v>
                </c:pt>
                <c:pt idx="457">
                  <c:v>43193</c:v>
                </c:pt>
                <c:pt idx="458">
                  <c:v>43194</c:v>
                </c:pt>
                <c:pt idx="459">
                  <c:v>43195</c:v>
                </c:pt>
                <c:pt idx="460">
                  <c:v>43196</c:v>
                </c:pt>
                <c:pt idx="461">
                  <c:v>43197</c:v>
                </c:pt>
                <c:pt idx="462">
                  <c:v>43198</c:v>
                </c:pt>
                <c:pt idx="463">
                  <c:v>43199</c:v>
                </c:pt>
                <c:pt idx="464">
                  <c:v>43200</c:v>
                </c:pt>
                <c:pt idx="465">
                  <c:v>43201</c:v>
                </c:pt>
                <c:pt idx="466">
                  <c:v>43202</c:v>
                </c:pt>
                <c:pt idx="467">
                  <c:v>43203</c:v>
                </c:pt>
                <c:pt idx="468">
                  <c:v>43204</c:v>
                </c:pt>
                <c:pt idx="469">
                  <c:v>43205</c:v>
                </c:pt>
                <c:pt idx="470">
                  <c:v>43206</c:v>
                </c:pt>
                <c:pt idx="471">
                  <c:v>43207</c:v>
                </c:pt>
                <c:pt idx="472">
                  <c:v>43208</c:v>
                </c:pt>
                <c:pt idx="473">
                  <c:v>43209</c:v>
                </c:pt>
                <c:pt idx="474">
                  <c:v>43210</c:v>
                </c:pt>
                <c:pt idx="475">
                  <c:v>43211</c:v>
                </c:pt>
                <c:pt idx="476">
                  <c:v>43212</c:v>
                </c:pt>
                <c:pt idx="477">
                  <c:v>43213</c:v>
                </c:pt>
                <c:pt idx="478">
                  <c:v>43214</c:v>
                </c:pt>
                <c:pt idx="479">
                  <c:v>43215</c:v>
                </c:pt>
                <c:pt idx="480">
                  <c:v>43216</c:v>
                </c:pt>
                <c:pt idx="481">
                  <c:v>43217</c:v>
                </c:pt>
                <c:pt idx="482">
                  <c:v>43218</c:v>
                </c:pt>
                <c:pt idx="483">
                  <c:v>43219</c:v>
                </c:pt>
                <c:pt idx="484">
                  <c:v>43220</c:v>
                </c:pt>
                <c:pt idx="485">
                  <c:v>43221</c:v>
                </c:pt>
                <c:pt idx="486">
                  <c:v>43222</c:v>
                </c:pt>
                <c:pt idx="487">
                  <c:v>43223</c:v>
                </c:pt>
                <c:pt idx="488">
                  <c:v>43224</c:v>
                </c:pt>
                <c:pt idx="489">
                  <c:v>43225</c:v>
                </c:pt>
                <c:pt idx="490">
                  <c:v>43226</c:v>
                </c:pt>
                <c:pt idx="491">
                  <c:v>43227</c:v>
                </c:pt>
                <c:pt idx="492">
                  <c:v>43228</c:v>
                </c:pt>
                <c:pt idx="493">
                  <c:v>43229</c:v>
                </c:pt>
                <c:pt idx="494">
                  <c:v>43230</c:v>
                </c:pt>
                <c:pt idx="495">
                  <c:v>43231</c:v>
                </c:pt>
                <c:pt idx="496">
                  <c:v>43232</c:v>
                </c:pt>
                <c:pt idx="497">
                  <c:v>43233</c:v>
                </c:pt>
                <c:pt idx="498">
                  <c:v>43234</c:v>
                </c:pt>
                <c:pt idx="499">
                  <c:v>43235</c:v>
                </c:pt>
                <c:pt idx="500">
                  <c:v>43236</c:v>
                </c:pt>
                <c:pt idx="501">
                  <c:v>43237</c:v>
                </c:pt>
                <c:pt idx="502">
                  <c:v>43238</c:v>
                </c:pt>
                <c:pt idx="503">
                  <c:v>43239</c:v>
                </c:pt>
                <c:pt idx="504">
                  <c:v>43240</c:v>
                </c:pt>
                <c:pt idx="505">
                  <c:v>43241</c:v>
                </c:pt>
                <c:pt idx="506">
                  <c:v>43242</c:v>
                </c:pt>
                <c:pt idx="507">
                  <c:v>43243</c:v>
                </c:pt>
                <c:pt idx="508">
                  <c:v>43244</c:v>
                </c:pt>
                <c:pt idx="509">
                  <c:v>43245</c:v>
                </c:pt>
                <c:pt idx="510">
                  <c:v>43246</c:v>
                </c:pt>
                <c:pt idx="511">
                  <c:v>43247</c:v>
                </c:pt>
                <c:pt idx="512">
                  <c:v>43248</c:v>
                </c:pt>
                <c:pt idx="513">
                  <c:v>43249</c:v>
                </c:pt>
                <c:pt idx="514">
                  <c:v>43250</c:v>
                </c:pt>
                <c:pt idx="515">
                  <c:v>43251</c:v>
                </c:pt>
                <c:pt idx="516">
                  <c:v>43252</c:v>
                </c:pt>
                <c:pt idx="517">
                  <c:v>43253</c:v>
                </c:pt>
                <c:pt idx="518">
                  <c:v>43254</c:v>
                </c:pt>
                <c:pt idx="519">
                  <c:v>43255</c:v>
                </c:pt>
                <c:pt idx="520">
                  <c:v>43256</c:v>
                </c:pt>
                <c:pt idx="521">
                  <c:v>43257</c:v>
                </c:pt>
                <c:pt idx="522">
                  <c:v>43258</c:v>
                </c:pt>
                <c:pt idx="523">
                  <c:v>43259</c:v>
                </c:pt>
                <c:pt idx="524">
                  <c:v>43260</c:v>
                </c:pt>
                <c:pt idx="525">
                  <c:v>43261</c:v>
                </c:pt>
                <c:pt idx="526">
                  <c:v>43262</c:v>
                </c:pt>
                <c:pt idx="527">
                  <c:v>43263</c:v>
                </c:pt>
                <c:pt idx="528">
                  <c:v>43264</c:v>
                </c:pt>
                <c:pt idx="529">
                  <c:v>43265</c:v>
                </c:pt>
                <c:pt idx="530">
                  <c:v>43266</c:v>
                </c:pt>
                <c:pt idx="531">
                  <c:v>43267</c:v>
                </c:pt>
                <c:pt idx="532">
                  <c:v>43268</c:v>
                </c:pt>
                <c:pt idx="533">
                  <c:v>43269</c:v>
                </c:pt>
                <c:pt idx="534">
                  <c:v>43270</c:v>
                </c:pt>
                <c:pt idx="535">
                  <c:v>43271</c:v>
                </c:pt>
                <c:pt idx="536">
                  <c:v>43272</c:v>
                </c:pt>
                <c:pt idx="537">
                  <c:v>43273</c:v>
                </c:pt>
                <c:pt idx="538">
                  <c:v>43274</c:v>
                </c:pt>
                <c:pt idx="539">
                  <c:v>43275</c:v>
                </c:pt>
                <c:pt idx="540">
                  <c:v>43276</c:v>
                </c:pt>
                <c:pt idx="541">
                  <c:v>43277</c:v>
                </c:pt>
                <c:pt idx="542">
                  <c:v>43278</c:v>
                </c:pt>
                <c:pt idx="543">
                  <c:v>43279</c:v>
                </c:pt>
                <c:pt idx="544">
                  <c:v>43280</c:v>
                </c:pt>
                <c:pt idx="545">
                  <c:v>43281</c:v>
                </c:pt>
                <c:pt idx="546">
                  <c:v>43282</c:v>
                </c:pt>
                <c:pt idx="547">
                  <c:v>43283</c:v>
                </c:pt>
                <c:pt idx="548">
                  <c:v>43284</c:v>
                </c:pt>
                <c:pt idx="549">
                  <c:v>43285</c:v>
                </c:pt>
                <c:pt idx="550">
                  <c:v>43286</c:v>
                </c:pt>
                <c:pt idx="551">
                  <c:v>43287</c:v>
                </c:pt>
                <c:pt idx="552">
                  <c:v>43288</c:v>
                </c:pt>
                <c:pt idx="553">
                  <c:v>43289</c:v>
                </c:pt>
                <c:pt idx="554">
                  <c:v>43290</c:v>
                </c:pt>
                <c:pt idx="555">
                  <c:v>43291</c:v>
                </c:pt>
                <c:pt idx="556">
                  <c:v>43292</c:v>
                </c:pt>
                <c:pt idx="557">
                  <c:v>43293</c:v>
                </c:pt>
                <c:pt idx="558">
                  <c:v>43294</c:v>
                </c:pt>
                <c:pt idx="559">
                  <c:v>43295</c:v>
                </c:pt>
                <c:pt idx="560">
                  <c:v>43296</c:v>
                </c:pt>
                <c:pt idx="561">
                  <c:v>43297</c:v>
                </c:pt>
                <c:pt idx="562">
                  <c:v>43298</c:v>
                </c:pt>
                <c:pt idx="563">
                  <c:v>43299</c:v>
                </c:pt>
                <c:pt idx="564">
                  <c:v>43300</c:v>
                </c:pt>
                <c:pt idx="565">
                  <c:v>43301</c:v>
                </c:pt>
                <c:pt idx="566">
                  <c:v>43302</c:v>
                </c:pt>
                <c:pt idx="567">
                  <c:v>43303</c:v>
                </c:pt>
                <c:pt idx="568">
                  <c:v>43304</c:v>
                </c:pt>
                <c:pt idx="569">
                  <c:v>43305</c:v>
                </c:pt>
                <c:pt idx="570">
                  <c:v>43306</c:v>
                </c:pt>
                <c:pt idx="571">
                  <c:v>43307</c:v>
                </c:pt>
                <c:pt idx="572">
                  <c:v>43308</c:v>
                </c:pt>
                <c:pt idx="573">
                  <c:v>43309</c:v>
                </c:pt>
                <c:pt idx="574">
                  <c:v>43310</c:v>
                </c:pt>
                <c:pt idx="575">
                  <c:v>43311</c:v>
                </c:pt>
                <c:pt idx="576">
                  <c:v>43312</c:v>
                </c:pt>
                <c:pt idx="577">
                  <c:v>43313</c:v>
                </c:pt>
                <c:pt idx="578">
                  <c:v>43314</c:v>
                </c:pt>
                <c:pt idx="579">
                  <c:v>43315</c:v>
                </c:pt>
                <c:pt idx="580">
                  <c:v>43316</c:v>
                </c:pt>
                <c:pt idx="581">
                  <c:v>43317</c:v>
                </c:pt>
                <c:pt idx="582">
                  <c:v>43318</c:v>
                </c:pt>
                <c:pt idx="583">
                  <c:v>43319</c:v>
                </c:pt>
                <c:pt idx="584">
                  <c:v>43320</c:v>
                </c:pt>
                <c:pt idx="585">
                  <c:v>43321</c:v>
                </c:pt>
                <c:pt idx="586">
                  <c:v>43322</c:v>
                </c:pt>
                <c:pt idx="587">
                  <c:v>43323</c:v>
                </c:pt>
                <c:pt idx="588">
                  <c:v>43324</c:v>
                </c:pt>
                <c:pt idx="589">
                  <c:v>43325</c:v>
                </c:pt>
                <c:pt idx="590">
                  <c:v>43326</c:v>
                </c:pt>
                <c:pt idx="591">
                  <c:v>43327</c:v>
                </c:pt>
                <c:pt idx="592">
                  <c:v>43328</c:v>
                </c:pt>
                <c:pt idx="593">
                  <c:v>43329</c:v>
                </c:pt>
                <c:pt idx="594">
                  <c:v>43330</c:v>
                </c:pt>
                <c:pt idx="595">
                  <c:v>43331</c:v>
                </c:pt>
                <c:pt idx="596">
                  <c:v>43332</c:v>
                </c:pt>
                <c:pt idx="597">
                  <c:v>43333</c:v>
                </c:pt>
                <c:pt idx="598">
                  <c:v>43334</c:v>
                </c:pt>
                <c:pt idx="599">
                  <c:v>43335</c:v>
                </c:pt>
                <c:pt idx="600">
                  <c:v>43336</c:v>
                </c:pt>
                <c:pt idx="601">
                  <c:v>43337</c:v>
                </c:pt>
                <c:pt idx="602">
                  <c:v>43338</c:v>
                </c:pt>
                <c:pt idx="603">
                  <c:v>43339</c:v>
                </c:pt>
                <c:pt idx="604">
                  <c:v>43340</c:v>
                </c:pt>
                <c:pt idx="605">
                  <c:v>43341</c:v>
                </c:pt>
                <c:pt idx="606">
                  <c:v>43342</c:v>
                </c:pt>
                <c:pt idx="607">
                  <c:v>43343</c:v>
                </c:pt>
                <c:pt idx="608">
                  <c:v>43344</c:v>
                </c:pt>
                <c:pt idx="609">
                  <c:v>43345</c:v>
                </c:pt>
                <c:pt idx="610">
                  <c:v>43346</c:v>
                </c:pt>
                <c:pt idx="611">
                  <c:v>43347</c:v>
                </c:pt>
                <c:pt idx="612">
                  <c:v>43348</c:v>
                </c:pt>
                <c:pt idx="613">
                  <c:v>43349</c:v>
                </c:pt>
                <c:pt idx="614">
                  <c:v>43350</c:v>
                </c:pt>
                <c:pt idx="615">
                  <c:v>43351</c:v>
                </c:pt>
                <c:pt idx="616">
                  <c:v>43352</c:v>
                </c:pt>
                <c:pt idx="617">
                  <c:v>43353</c:v>
                </c:pt>
                <c:pt idx="618">
                  <c:v>43354</c:v>
                </c:pt>
                <c:pt idx="619">
                  <c:v>43355</c:v>
                </c:pt>
                <c:pt idx="620">
                  <c:v>43356</c:v>
                </c:pt>
                <c:pt idx="621">
                  <c:v>43357</c:v>
                </c:pt>
                <c:pt idx="622">
                  <c:v>43358</c:v>
                </c:pt>
                <c:pt idx="623">
                  <c:v>43359</c:v>
                </c:pt>
                <c:pt idx="624">
                  <c:v>43360</c:v>
                </c:pt>
                <c:pt idx="625">
                  <c:v>43361</c:v>
                </c:pt>
                <c:pt idx="626">
                  <c:v>43362</c:v>
                </c:pt>
                <c:pt idx="627">
                  <c:v>43363</c:v>
                </c:pt>
                <c:pt idx="628">
                  <c:v>43364</c:v>
                </c:pt>
                <c:pt idx="629">
                  <c:v>43365</c:v>
                </c:pt>
                <c:pt idx="630">
                  <c:v>43366</c:v>
                </c:pt>
                <c:pt idx="631">
                  <c:v>43367</c:v>
                </c:pt>
                <c:pt idx="632">
                  <c:v>43368</c:v>
                </c:pt>
                <c:pt idx="633">
                  <c:v>43369</c:v>
                </c:pt>
                <c:pt idx="634">
                  <c:v>43370</c:v>
                </c:pt>
                <c:pt idx="635">
                  <c:v>43371</c:v>
                </c:pt>
                <c:pt idx="636">
                  <c:v>43372</c:v>
                </c:pt>
                <c:pt idx="637">
                  <c:v>43373</c:v>
                </c:pt>
                <c:pt idx="638">
                  <c:v>43374</c:v>
                </c:pt>
                <c:pt idx="639">
                  <c:v>43375</c:v>
                </c:pt>
                <c:pt idx="640">
                  <c:v>43376</c:v>
                </c:pt>
                <c:pt idx="641">
                  <c:v>43377</c:v>
                </c:pt>
                <c:pt idx="642">
                  <c:v>43378</c:v>
                </c:pt>
                <c:pt idx="643">
                  <c:v>43379</c:v>
                </c:pt>
                <c:pt idx="644">
                  <c:v>43380</c:v>
                </c:pt>
                <c:pt idx="645">
                  <c:v>43381</c:v>
                </c:pt>
                <c:pt idx="646">
                  <c:v>43382</c:v>
                </c:pt>
                <c:pt idx="647">
                  <c:v>43383</c:v>
                </c:pt>
                <c:pt idx="648">
                  <c:v>43384</c:v>
                </c:pt>
                <c:pt idx="649">
                  <c:v>43385</c:v>
                </c:pt>
                <c:pt idx="650">
                  <c:v>43386</c:v>
                </c:pt>
                <c:pt idx="651">
                  <c:v>43387</c:v>
                </c:pt>
                <c:pt idx="652">
                  <c:v>43388</c:v>
                </c:pt>
                <c:pt idx="653">
                  <c:v>43389</c:v>
                </c:pt>
                <c:pt idx="654">
                  <c:v>43390</c:v>
                </c:pt>
                <c:pt idx="655">
                  <c:v>43391</c:v>
                </c:pt>
                <c:pt idx="656">
                  <c:v>43392</c:v>
                </c:pt>
                <c:pt idx="657">
                  <c:v>43393</c:v>
                </c:pt>
                <c:pt idx="658">
                  <c:v>43394</c:v>
                </c:pt>
                <c:pt idx="659">
                  <c:v>43395</c:v>
                </c:pt>
                <c:pt idx="660">
                  <c:v>43396</c:v>
                </c:pt>
                <c:pt idx="661">
                  <c:v>43397</c:v>
                </c:pt>
                <c:pt idx="662">
                  <c:v>43398</c:v>
                </c:pt>
                <c:pt idx="663">
                  <c:v>43399</c:v>
                </c:pt>
                <c:pt idx="664">
                  <c:v>43400</c:v>
                </c:pt>
                <c:pt idx="665">
                  <c:v>43401</c:v>
                </c:pt>
                <c:pt idx="666">
                  <c:v>43402</c:v>
                </c:pt>
                <c:pt idx="667">
                  <c:v>43403</c:v>
                </c:pt>
                <c:pt idx="668">
                  <c:v>43404</c:v>
                </c:pt>
                <c:pt idx="669">
                  <c:v>43405</c:v>
                </c:pt>
                <c:pt idx="670">
                  <c:v>43406</c:v>
                </c:pt>
                <c:pt idx="671">
                  <c:v>43407</c:v>
                </c:pt>
                <c:pt idx="672">
                  <c:v>43408</c:v>
                </c:pt>
                <c:pt idx="673">
                  <c:v>43409</c:v>
                </c:pt>
                <c:pt idx="674">
                  <c:v>43410</c:v>
                </c:pt>
                <c:pt idx="675">
                  <c:v>43411</c:v>
                </c:pt>
                <c:pt idx="676">
                  <c:v>43412</c:v>
                </c:pt>
                <c:pt idx="677">
                  <c:v>43413</c:v>
                </c:pt>
                <c:pt idx="678">
                  <c:v>43414</c:v>
                </c:pt>
                <c:pt idx="679">
                  <c:v>43415</c:v>
                </c:pt>
                <c:pt idx="680">
                  <c:v>43416</c:v>
                </c:pt>
                <c:pt idx="681">
                  <c:v>43417</c:v>
                </c:pt>
                <c:pt idx="682">
                  <c:v>43418</c:v>
                </c:pt>
                <c:pt idx="683">
                  <c:v>43419</c:v>
                </c:pt>
                <c:pt idx="684">
                  <c:v>43420</c:v>
                </c:pt>
                <c:pt idx="685">
                  <c:v>43421</c:v>
                </c:pt>
                <c:pt idx="686">
                  <c:v>43422</c:v>
                </c:pt>
                <c:pt idx="687">
                  <c:v>43423</c:v>
                </c:pt>
                <c:pt idx="688">
                  <c:v>43424</c:v>
                </c:pt>
                <c:pt idx="689">
                  <c:v>43425</c:v>
                </c:pt>
                <c:pt idx="690">
                  <c:v>43426</c:v>
                </c:pt>
                <c:pt idx="691">
                  <c:v>43427</c:v>
                </c:pt>
                <c:pt idx="692">
                  <c:v>43428</c:v>
                </c:pt>
                <c:pt idx="693">
                  <c:v>43429</c:v>
                </c:pt>
                <c:pt idx="694">
                  <c:v>43430</c:v>
                </c:pt>
                <c:pt idx="695">
                  <c:v>43431</c:v>
                </c:pt>
                <c:pt idx="696">
                  <c:v>43432</c:v>
                </c:pt>
                <c:pt idx="697">
                  <c:v>43433</c:v>
                </c:pt>
                <c:pt idx="698">
                  <c:v>43434</c:v>
                </c:pt>
                <c:pt idx="699">
                  <c:v>43435</c:v>
                </c:pt>
                <c:pt idx="700">
                  <c:v>43436</c:v>
                </c:pt>
                <c:pt idx="701">
                  <c:v>43437</c:v>
                </c:pt>
                <c:pt idx="702">
                  <c:v>43438</c:v>
                </c:pt>
                <c:pt idx="703">
                  <c:v>43439</c:v>
                </c:pt>
                <c:pt idx="704">
                  <c:v>43440</c:v>
                </c:pt>
                <c:pt idx="705">
                  <c:v>43441</c:v>
                </c:pt>
                <c:pt idx="706">
                  <c:v>43442</c:v>
                </c:pt>
                <c:pt idx="707">
                  <c:v>43443</c:v>
                </c:pt>
                <c:pt idx="708">
                  <c:v>43444</c:v>
                </c:pt>
                <c:pt idx="709">
                  <c:v>43445</c:v>
                </c:pt>
                <c:pt idx="710">
                  <c:v>43446</c:v>
                </c:pt>
                <c:pt idx="711">
                  <c:v>43447</c:v>
                </c:pt>
                <c:pt idx="712">
                  <c:v>43448</c:v>
                </c:pt>
                <c:pt idx="713">
                  <c:v>43449</c:v>
                </c:pt>
                <c:pt idx="714">
                  <c:v>43450</c:v>
                </c:pt>
                <c:pt idx="715">
                  <c:v>43451</c:v>
                </c:pt>
                <c:pt idx="716">
                  <c:v>43452</c:v>
                </c:pt>
                <c:pt idx="717">
                  <c:v>43453</c:v>
                </c:pt>
                <c:pt idx="718">
                  <c:v>43454</c:v>
                </c:pt>
                <c:pt idx="719">
                  <c:v>43455</c:v>
                </c:pt>
                <c:pt idx="720">
                  <c:v>43456</c:v>
                </c:pt>
                <c:pt idx="721">
                  <c:v>43457</c:v>
                </c:pt>
                <c:pt idx="722">
                  <c:v>43458</c:v>
                </c:pt>
                <c:pt idx="723">
                  <c:v>43459</c:v>
                </c:pt>
                <c:pt idx="724">
                  <c:v>43460</c:v>
                </c:pt>
                <c:pt idx="725">
                  <c:v>43461</c:v>
                </c:pt>
                <c:pt idx="726">
                  <c:v>43462</c:v>
                </c:pt>
                <c:pt idx="727">
                  <c:v>43463</c:v>
                </c:pt>
                <c:pt idx="728">
                  <c:v>43464</c:v>
                </c:pt>
                <c:pt idx="729">
                  <c:v>43465</c:v>
                </c:pt>
                <c:pt idx="730">
                  <c:v>43466</c:v>
                </c:pt>
                <c:pt idx="731">
                  <c:v>43467</c:v>
                </c:pt>
                <c:pt idx="732">
                  <c:v>43468</c:v>
                </c:pt>
                <c:pt idx="733">
                  <c:v>43469</c:v>
                </c:pt>
                <c:pt idx="734">
                  <c:v>43470</c:v>
                </c:pt>
                <c:pt idx="735">
                  <c:v>43471</c:v>
                </c:pt>
                <c:pt idx="736">
                  <c:v>43472</c:v>
                </c:pt>
                <c:pt idx="737">
                  <c:v>43473</c:v>
                </c:pt>
                <c:pt idx="738">
                  <c:v>43474</c:v>
                </c:pt>
                <c:pt idx="739">
                  <c:v>43475</c:v>
                </c:pt>
                <c:pt idx="740">
                  <c:v>43476</c:v>
                </c:pt>
                <c:pt idx="741">
                  <c:v>43477</c:v>
                </c:pt>
                <c:pt idx="742">
                  <c:v>43478</c:v>
                </c:pt>
                <c:pt idx="743">
                  <c:v>43479</c:v>
                </c:pt>
                <c:pt idx="744">
                  <c:v>43480</c:v>
                </c:pt>
                <c:pt idx="745">
                  <c:v>43481</c:v>
                </c:pt>
                <c:pt idx="746">
                  <c:v>43482</c:v>
                </c:pt>
                <c:pt idx="747">
                  <c:v>43483</c:v>
                </c:pt>
                <c:pt idx="748">
                  <c:v>43484</c:v>
                </c:pt>
                <c:pt idx="749">
                  <c:v>43485</c:v>
                </c:pt>
                <c:pt idx="750">
                  <c:v>43486</c:v>
                </c:pt>
                <c:pt idx="751">
                  <c:v>43487</c:v>
                </c:pt>
                <c:pt idx="752">
                  <c:v>43488</c:v>
                </c:pt>
                <c:pt idx="753">
                  <c:v>43489</c:v>
                </c:pt>
                <c:pt idx="754">
                  <c:v>43490</c:v>
                </c:pt>
                <c:pt idx="755">
                  <c:v>43491</c:v>
                </c:pt>
                <c:pt idx="756">
                  <c:v>43492</c:v>
                </c:pt>
                <c:pt idx="757">
                  <c:v>43493</c:v>
                </c:pt>
                <c:pt idx="758">
                  <c:v>43494</c:v>
                </c:pt>
                <c:pt idx="759">
                  <c:v>43495</c:v>
                </c:pt>
                <c:pt idx="760">
                  <c:v>43496</c:v>
                </c:pt>
                <c:pt idx="761">
                  <c:v>43497</c:v>
                </c:pt>
                <c:pt idx="762">
                  <c:v>43498</c:v>
                </c:pt>
                <c:pt idx="763">
                  <c:v>43499</c:v>
                </c:pt>
                <c:pt idx="764">
                  <c:v>43500</c:v>
                </c:pt>
                <c:pt idx="765">
                  <c:v>43501</c:v>
                </c:pt>
                <c:pt idx="766">
                  <c:v>43502</c:v>
                </c:pt>
                <c:pt idx="767">
                  <c:v>43503</c:v>
                </c:pt>
                <c:pt idx="768">
                  <c:v>43504</c:v>
                </c:pt>
                <c:pt idx="769">
                  <c:v>43505</c:v>
                </c:pt>
                <c:pt idx="770">
                  <c:v>43506</c:v>
                </c:pt>
                <c:pt idx="771">
                  <c:v>43507</c:v>
                </c:pt>
                <c:pt idx="772">
                  <c:v>43508</c:v>
                </c:pt>
                <c:pt idx="773">
                  <c:v>43509</c:v>
                </c:pt>
                <c:pt idx="774">
                  <c:v>43510</c:v>
                </c:pt>
                <c:pt idx="775">
                  <c:v>43511</c:v>
                </c:pt>
                <c:pt idx="776">
                  <c:v>43512</c:v>
                </c:pt>
                <c:pt idx="777">
                  <c:v>43513</c:v>
                </c:pt>
                <c:pt idx="778">
                  <c:v>43514</c:v>
                </c:pt>
                <c:pt idx="779">
                  <c:v>43515</c:v>
                </c:pt>
                <c:pt idx="780">
                  <c:v>43516</c:v>
                </c:pt>
                <c:pt idx="781">
                  <c:v>43517</c:v>
                </c:pt>
                <c:pt idx="782">
                  <c:v>43518</c:v>
                </c:pt>
                <c:pt idx="783">
                  <c:v>43519</c:v>
                </c:pt>
                <c:pt idx="784">
                  <c:v>43520</c:v>
                </c:pt>
                <c:pt idx="785">
                  <c:v>43521</c:v>
                </c:pt>
                <c:pt idx="786">
                  <c:v>43522</c:v>
                </c:pt>
                <c:pt idx="787">
                  <c:v>43523</c:v>
                </c:pt>
                <c:pt idx="788">
                  <c:v>43524</c:v>
                </c:pt>
                <c:pt idx="789">
                  <c:v>43525</c:v>
                </c:pt>
                <c:pt idx="790">
                  <c:v>43526</c:v>
                </c:pt>
                <c:pt idx="791">
                  <c:v>43527</c:v>
                </c:pt>
                <c:pt idx="792">
                  <c:v>43528</c:v>
                </c:pt>
                <c:pt idx="793">
                  <c:v>43529</c:v>
                </c:pt>
                <c:pt idx="794">
                  <c:v>43530</c:v>
                </c:pt>
                <c:pt idx="795">
                  <c:v>43531</c:v>
                </c:pt>
                <c:pt idx="796">
                  <c:v>43532</c:v>
                </c:pt>
                <c:pt idx="797">
                  <c:v>43533</c:v>
                </c:pt>
                <c:pt idx="798">
                  <c:v>43534</c:v>
                </c:pt>
                <c:pt idx="799">
                  <c:v>43535</c:v>
                </c:pt>
                <c:pt idx="800">
                  <c:v>43536</c:v>
                </c:pt>
                <c:pt idx="801">
                  <c:v>43537</c:v>
                </c:pt>
                <c:pt idx="802">
                  <c:v>43538</c:v>
                </c:pt>
                <c:pt idx="803">
                  <c:v>43539</c:v>
                </c:pt>
                <c:pt idx="804">
                  <c:v>43540</c:v>
                </c:pt>
                <c:pt idx="805">
                  <c:v>43541</c:v>
                </c:pt>
                <c:pt idx="806">
                  <c:v>43542</c:v>
                </c:pt>
                <c:pt idx="807">
                  <c:v>43543</c:v>
                </c:pt>
                <c:pt idx="808">
                  <c:v>43544</c:v>
                </c:pt>
                <c:pt idx="809">
                  <c:v>43545</c:v>
                </c:pt>
                <c:pt idx="810">
                  <c:v>43546</c:v>
                </c:pt>
                <c:pt idx="811">
                  <c:v>43547</c:v>
                </c:pt>
                <c:pt idx="812">
                  <c:v>43548</c:v>
                </c:pt>
                <c:pt idx="813">
                  <c:v>43549</c:v>
                </c:pt>
                <c:pt idx="814">
                  <c:v>43550</c:v>
                </c:pt>
                <c:pt idx="815">
                  <c:v>43551</c:v>
                </c:pt>
                <c:pt idx="816">
                  <c:v>43552</c:v>
                </c:pt>
                <c:pt idx="817">
                  <c:v>43553</c:v>
                </c:pt>
                <c:pt idx="818">
                  <c:v>43554</c:v>
                </c:pt>
                <c:pt idx="819">
                  <c:v>43555</c:v>
                </c:pt>
                <c:pt idx="820">
                  <c:v>43556</c:v>
                </c:pt>
                <c:pt idx="821">
                  <c:v>43557</c:v>
                </c:pt>
                <c:pt idx="822">
                  <c:v>43558</c:v>
                </c:pt>
                <c:pt idx="823">
                  <c:v>43559</c:v>
                </c:pt>
                <c:pt idx="824">
                  <c:v>43560</c:v>
                </c:pt>
                <c:pt idx="825">
                  <c:v>43561</c:v>
                </c:pt>
                <c:pt idx="826">
                  <c:v>43562</c:v>
                </c:pt>
                <c:pt idx="827">
                  <c:v>43563</c:v>
                </c:pt>
                <c:pt idx="828">
                  <c:v>43564</c:v>
                </c:pt>
                <c:pt idx="829">
                  <c:v>43565</c:v>
                </c:pt>
                <c:pt idx="830">
                  <c:v>43566</c:v>
                </c:pt>
                <c:pt idx="831">
                  <c:v>43567</c:v>
                </c:pt>
                <c:pt idx="832">
                  <c:v>43568</c:v>
                </c:pt>
                <c:pt idx="833">
                  <c:v>43569</c:v>
                </c:pt>
                <c:pt idx="834">
                  <c:v>43570</c:v>
                </c:pt>
                <c:pt idx="835">
                  <c:v>43571</c:v>
                </c:pt>
                <c:pt idx="836">
                  <c:v>43572</c:v>
                </c:pt>
                <c:pt idx="837">
                  <c:v>43573</c:v>
                </c:pt>
                <c:pt idx="838">
                  <c:v>43574</c:v>
                </c:pt>
                <c:pt idx="839">
                  <c:v>43575</c:v>
                </c:pt>
                <c:pt idx="840">
                  <c:v>43576</c:v>
                </c:pt>
                <c:pt idx="841">
                  <c:v>43577</c:v>
                </c:pt>
                <c:pt idx="842">
                  <c:v>43578</c:v>
                </c:pt>
                <c:pt idx="843">
                  <c:v>43579</c:v>
                </c:pt>
                <c:pt idx="844">
                  <c:v>43580</c:v>
                </c:pt>
                <c:pt idx="845">
                  <c:v>43581</c:v>
                </c:pt>
                <c:pt idx="846">
                  <c:v>43582</c:v>
                </c:pt>
                <c:pt idx="847">
                  <c:v>43583</c:v>
                </c:pt>
                <c:pt idx="848">
                  <c:v>43584</c:v>
                </c:pt>
                <c:pt idx="849">
                  <c:v>43585</c:v>
                </c:pt>
                <c:pt idx="850">
                  <c:v>43586</c:v>
                </c:pt>
                <c:pt idx="851">
                  <c:v>43587</c:v>
                </c:pt>
                <c:pt idx="852">
                  <c:v>43588</c:v>
                </c:pt>
                <c:pt idx="853">
                  <c:v>43589</c:v>
                </c:pt>
                <c:pt idx="854">
                  <c:v>43590</c:v>
                </c:pt>
                <c:pt idx="855">
                  <c:v>43591</c:v>
                </c:pt>
                <c:pt idx="856">
                  <c:v>43592</c:v>
                </c:pt>
                <c:pt idx="857">
                  <c:v>43593</c:v>
                </c:pt>
                <c:pt idx="858">
                  <c:v>43594</c:v>
                </c:pt>
                <c:pt idx="859">
                  <c:v>43595</c:v>
                </c:pt>
                <c:pt idx="860">
                  <c:v>43596</c:v>
                </c:pt>
                <c:pt idx="861">
                  <c:v>43597</c:v>
                </c:pt>
                <c:pt idx="862">
                  <c:v>43598</c:v>
                </c:pt>
                <c:pt idx="863">
                  <c:v>43599</c:v>
                </c:pt>
                <c:pt idx="864">
                  <c:v>43600</c:v>
                </c:pt>
                <c:pt idx="865">
                  <c:v>43601</c:v>
                </c:pt>
                <c:pt idx="866">
                  <c:v>43602</c:v>
                </c:pt>
                <c:pt idx="867">
                  <c:v>43603</c:v>
                </c:pt>
                <c:pt idx="868">
                  <c:v>43604</c:v>
                </c:pt>
                <c:pt idx="869">
                  <c:v>43605</c:v>
                </c:pt>
                <c:pt idx="870">
                  <c:v>43606</c:v>
                </c:pt>
                <c:pt idx="871">
                  <c:v>43607</c:v>
                </c:pt>
                <c:pt idx="872">
                  <c:v>43608</c:v>
                </c:pt>
                <c:pt idx="873">
                  <c:v>43609</c:v>
                </c:pt>
                <c:pt idx="874">
                  <c:v>43610</c:v>
                </c:pt>
                <c:pt idx="875">
                  <c:v>43611</c:v>
                </c:pt>
                <c:pt idx="876">
                  <c:v>43612</c:v>
                </c:pt>
                <c:pt idx="877">
                  <c:v>43613</c:v>
                </c:pt>
                <c:pt idx="878">
                  <c:v>43614</c:v>
                </c:pt>
                <c:pt idx="879">
                  <c:v>43615</c:v>
                </c:pt>
                <c:pt idx="880">
                  <c:v>43616</c:v>
                </c:pt>
                <c:pt idx="881">
                  <c:v>43617</c:v>
                </c:pt>
                <c:pt idx="882">
                  <c:v>43618</c:v>
                </c:pt>
                <c:pt idx="883">
                  <c:v>43619</c:v>
                </c:pt>
                <c:pt idx="884">
                  <c:v>43620</c:v>
                </c:pt>
                <c:pt idx="885">
                  <c:v>43621</c:v>
                </c:pt>
                <c:pt idx="886">
                  <c:v>43622</c:v>
                </c:pt>
                <c:pt idx="887">
                  <c:v>43623</c:v>
                </c:pt>
                <c:pt idx="888">
                  <c:v>43624</c:v>
                </c:pt>
                <c:pt idx="889">
                  <c:v>43625</c:v>
                </c:pt>
                <c:pt idx="890">
                  <c:v>43626</c:v>
                </c:pt>
                <c:pt idx="891">
                  <c:v>43627</c:v>
                </c:pt>
                <c:pt idx="892">
                  <c:v>43628</c:v>
                </c:pt>
                <c:pt idx="893">
                  <c:v>43629</c:v>
                </c:pt>
                <c:pt idx="894">
                  <c:v>43630</c:v>
                </c:pt>
                <c:pt idx="895">
                  <c:v>43631</c:v>
                </c:pt>
                <c:pt idx="896">
                  <c:v>43632</c:v>
                </c:pt>
                <c:pt idx="897">
                  <c:v>43633</c:v>
                </c:pt>
                <c:pt idx="898">
                  <c:v>43634</c:v>
                </c:pt>
                <c:pt idx="899">
                  <c:v>43635</c:v>
                </c:pt>
                <c:pt idx="900">
                  <c:v>43636</c:v>
                </c:pt>
                <c:pt idx="901">
                  <c:v>43637</c:v>
                </c:pt>
                <c:pt idx="902">
                  <c:v>43638</c:v>
                </c:pt>
                <c:pt idx="903">
                  <c:v>43639</c:v>
                </c:pt>
                <c:pt idx="904">
                  <c:v>43640</c:v>
                </c:pt>
                <c:pt idx="905">
                  <c:v>43641</c:v>
                </c:pt>
                <c:pt idx="906">
                  <c:v>43642</c:v>
                </c:pt>
                <c:pt idx="907">
                  <c:v>43643</c:v>
                </c:pt>
                <c:pt idx="908">
                  <c:v>43644</c:v>
                </c:pt>
                <c:pt idx="909">
                  <c:v>43645</c:v>
                </c:pt>
                <c:pt idx="910">
                  <c:v>43646</c:v>
                </c:pt>
                <c:pt idx="911">
                  <c:v>43647</c:v>
                </c:pt>
                <c:pt idx="912">
                  <c:v>43648</c:v>
                </c:pt>
                <c:pt idx="913">
                  <c:v>43649</c:v>
                </c:pt>
                <c:pt idx="914">
                  <c:v>43650</c:v>
                </c:pt>
                <c:pt idx="915">
                  <c:v>43651</c:v>
                </c:pt>
                <c:pt idx="916">
                  <c:v>43652</c:v>
                </c:pt>
                <c:pt idx="917">
                  <c:v>43653</c:v>
                </c:pt>
                <c:pt idx="918">
                  <c:v>43654</c:v>
                </c:pt>
                <c:pt idx="919">
                  <c:v>43655</c:v>
                </c:pt>
                <c:pt idx="920">
                  <c:v>43656</c:v>
                </c:pt>
                <c:pt idx="921">
                  <c:v>43657</c:v>
                </c:pt>
                <c:pt idx="922">
                  <c:v>43658</c:v>
                </c:pt>
                <c:pt idx="923">
                  <c:v>43659</c:v>
                </c:pt>
                <c:pt idx="924">
                  <c:v>43660</c:v>
                </c:pt>
                <c:pt idx="925">
                  <c:v>43661</c:v>
                </c:pt>
                <c:pt idx="926">
                  <c:v>43662</c:v>
                </c:pt>
                <c:pt idx="927">
                  <c:v>43663</c:v>
                </c:pt>
                <c:pt idx="928">
                  <c:v>43664</c:v>
                </c:pt>
                <c:pt idx="929">
                  <c:v>43665</c:v>
                </c:pt>
                <c:pt idx="930">
                  <c:v>43666</c:v>
                </c:pt>
                <c:pt idx="931">
                  <c:v>43667</c:v>
                </c:pt>
                <c:pt idx="932">
                  <c:v>43668</c:v>
                </c:pt>
                <c:pt idx="933">
                  <c:v>43669</c:v>
                </c:pt>
                <c:pt idx="934">
                  <c:v>43670</c:v>
                </c:pt>
                <c:pt idx="935">
                  <c:v>43671</c:v>
                </c:pt>
                <c:pt idx="936">
                  <c:v>43672</c:v>
                </c:pt>
                <c:pt idx="937">
                  <c:v>43673</c:v>
                </c:pt>
                <c:pt idx="938">
                  <c:v>43674</c:v>
                </c:pt>
                <c:pt idx="939">
                  <c:v>43675</c:v>
                </c:pt>
                <c:pt idx="940">
                  <c:v>43676</c:v>
                </c:pt>
                <c:pt idx="941">
                  <c:v>43677</c:v>
                </c:pt>
                <c:pt idx="942">
                  <c:v>43678</c:v>
                </c:pt>
                <c:pt idx="943">
                  <c:v>43679</c:v>
                </c:pt>
                <c:pt idx="944">
                  <c:v>43680</c:v>
                </c:pt>
                <c:pt idx="945">
                  <c:v>43681</c:v>
                </c:pt>
                <c:pt idx="946">
                  <c:v>43682</c:v>
                </c:pt>
                <c:pt idx="947">
                  <c:v>43683</c:v>
                </c:pt>
                <c:pt idx="948">
                  <c:v>43684</c:v>
                </c:pt>
                <c:pt idx="949">
                  <c:v>43685</c:v>
                </c:pt>
                <c:pt idx="950">
                  <c:v>43686</c:v>
                </c:pt>
                <c:pt idx="951">
                  <c:v>43687</c:v>
                </c:pt>
                <c:pt idx="952">
                  <c:v>43688</c:v>
                </c:pt>
                <c:pt idx="953">
                  <c:v>43689</c:v>
                </c:pt>
                <c:pt idx="954">
                  <c:v>43690</c:v>
                </c:pt>
                <c:pt idx="955">
                  <c:v>43691</c:v>
                </c:pt>
                <c:pt idx="956">
                  <c:v>43692</c:v>
                </c:pt>
                <c:pt idx="957">
                  <c:v>43693</c:v>
                </c:pt>
                <c:pt idx="958">
                  <c:v>43694</c:v>
                </c:pt>
                <c:pt idx="959">
                  <c:v>43695</c:v>
                </c:pt>
                <c:pt idx="960">
                  <c:v>43696</c:v>
                </c:pt>
                <c:pt idx="961">
                  <c:v>43697</c:v>
                </c:pt>
                <c:pt idx="962">
                  <c:v>43698</c:v>
                </c:pt>
                <c:pt idx="963">
                  <c:v>43699</c:v>
                </c:pt>
                <c:pt idx="964">
                  <c:v>43700</c:v>
                </c:pt>
                <c:pt idx="965">
                  <c:v>43701</c:v>
                </c:pt>
                <c:pt idx="966">
                  <c:v>43702</c:v>
                </c:pt>
                <c:pt idx="967">
                  <c:v>43703</c:v>
                </c:pt>
                <c:pt idx="968">
                  <c:v>43704</c:v>
                </c:pt>
                <c:pt idx="969">
                  <c:v>43705</c:v>
                </c:pt>
                <c:pt idx="970">
                  <c:v>43706</c:v>
                </c:pt>
                <c:pt idx="971">
                  <c:v>43707</c:v>
                </c:pt>
                <c:pt idx="972">
                  <c:v>43708</c:v>
                </c:pt>
                <c:pt idx="973">
                  <c:v>43709</c:v>
                </c:pt>
                <c:pt idx="974">
                  <c:v>43710</c:v>
                </c:pt>
                <c:pt idx="975">
                  <c:v>43711</c:v>
                </c:pt>
                <c:pt idx="976">
                  <c:v>43712</c:v>
                </c:pt>
                <c:pt idx="977">
                  <c:v>43713</c:v>
                </c:pt>
                <c:pt idx="978">
                  <c:v>43714</c:v>
                </c:pt>
                <c:pt idx="979">
                  <c:v>43715</c:v>
                </c:pt>
                <c:pt idx="980">
                  <c:v>43716</c:v>
                </c:pt>
                <c:pt idx="981">
                  <c:v>43717</c:v>
                </c:pt>
                <c:pt idx="982">
                  <c:v>43718</c:v>
                </c:pt>
                <c:pt idx="983">
                  <c:v>43719</c:v>
                </c:pt>
                <c:pt idx="984">
                  <c:v>43720</c:v>
                </c:pt>
                <c:pt idx="985">
                  <c:v>43721</c:v>
                </c:pt>
                <c:pt idx="986">
                  <c:v>43722</c:v>
                </c:pt>
                <c:pt idx="987">
                  <c:v>43723</c:v>
                </c:pt>
                <c:pt idx="988">
                  <c:v>43724</c:v>
                </c:pt>
                <c:pt idx="989">
                  <c:v>43725</c:v>
                </c:pt>
                <c:pt idx="990">
                  <c:v>43726</c:v>
                </c:pt>
                <c:pt idx="991">
                  <c:v>43727</c:v>
                </c:pt>
                <c:pt idx="992">
                  <c:v>43728</c:v>
                </c:pt>
                <c:pt idx="993">
                  <c:v>43729</c:v>
                </c:pt>
                <c:pt idx="994">
                  <c:v>43730</c:v>
                </c:pt>
                <c:pt idx="995">
                  <c:v>43731</c:v>
                </c:pt>
                <c:pt idx="996">
                  <c:v>43732</c:v>
                </c:pt>
                <c:pt idx="997">
                  <c:v>43733</c:v>
                </c:pt>
                <c:pt idx="998">
                  <c:v>43734</c:v>
                </c:pt>
                <c:pt idx="999">
                  <c:v>43735</c:v>
                </c:pt>
                <c:pt idx="1000">
                  <c:v>43736</c:v>
                </c:pt>
                <c:pt idx="1001">
                  <c:v>43737</c:v>
                </c:pt>
                <c:pt idx="1002">
                  <c:v>43738</c:v>
                </c:pt>
                <c:pt idx="1003">
                  <c:v>43739</c:v>
                </c:pt>
                <c:pt idx="1004">
                  <c:v>43740</c:v>
                </c:pt>
                <c:pt idx="1005">
                  <c:v>43741</c:v>
                </c:pt>
                <c:pt idx="1006">
                  <c:v>43742</c:v>
                </c:pt>
                <c:pt idx="1007">
                  <c:v>43743</c:v>
                </c:pt>
                <c:pt idx="1008">
                  <c:v>43744</c:v>
                </c:pt>
                <c:pt idx="1009">
                  <c:v>43745</c:v>
                </c:pt>
                <c:pt idx="1010">
                  <c:v>43746</c:v>
                </c:pt>
                <c:pt idx="1011">
                  <c:v>43747</c:v>
                </c:pt>
                <c:pt idx="1012">
                  <c:v>43748</c:v>
                </c:pt>
                <c:pt idx="1013">
                  <c:v>43749</c:v>
                </c:pt>
                <c:pt idx="1014">
                  <c:v>43750</c:v>
                </c:pt>
                <c:pt idx="1015">
                  <c:v>43751</c:v>
                </c:pt>
                <c:pt idx="1016">
                  <c:v>43752</c:v>
                </c:pt>
                <c:pt idx="1017">
                  <c:v>43753</c:v>
                </c:pt>
                <c:pt idx="1018">
                  <c:v>43754</c:v>
                </c:pt>
                <c:pt idx="1019">
                  <c:v>43755</c:v>
                </c:pt>
                <c:pt idx="1020">
                  <c:v>43756</c:v>
                </c:pt>
                <c:pt idx="1021">
                  <c:v>43757</c:v>
                </c:pt>
                <c:pt idx="1022">
                  <c:v>43758</c:v>
                </c:pt>
                <c:pt idx="1023">
                  <c:v>43759</c:v>
                </c:pt>
                <c:pt idx="1024">
                  <c:v>43760</c:v>
                </c:pt>
                <c:pt idx="1025">
                  <c:v>43761</c:v>
                </c:pt>
                <c:pt idx="1026">
                  <c:v>43762</c:v>
                </c:pt>
                <c:pt idx="1027">
                  <c:v>43763</c:v>
                </c:pt>
                <c:pt idx="1028">
                  <c:v>43764</c:v>
                </c:pt>
                <c:pt idx="1029">
                  <c:v>43765</c:v>
                </c:pt>
                <c:pt idx="1030">
                  <c:v>43766</c:v>
                </c:pt>
                <c:pt idx="1031">
                  <c:v>43767</c:v>
                </c:pt>
                <c:pt idx="1032">
                  <c:v>43768</c:v>
                </c:pt>
                <c:pt idx="1033">
                  <c:v>43769</c:v>
                </c:pt>
                <c:pt idx="1034">
                  <c:v>43770</c:v>
                </c:pt>
                <c:pt idx="1035">
                  <c:v>43771</c:v>
                </c:pt>
                <c:pt idx="1036">
                  <c:v>43772</c:v>
                </c:pt>
                <c:pt idx="1037">
                  <c:v>43773</c:v>
                </c:pt>
                <c:pt idx="1038">
                  <c:v>43774</c:v>
                </c:pt>
                <c:pt idx="1039">
                  <c:v>43775</c:v>
                </c:pt>
                <c:pt idx="1040">
                  <c:v>43776</c:v>
                </c:pt>
                <c:pt idx="1041">
                  <c:v>43777</c:v>
                </c:pt>
                <c:pt idx="1042">
                  <c:v>43778</c:v>
                </c:pt>
                <c:pt idx="1043">
                  <c:v>43779</c:v>
                </c:pt>
                <c:pt idx="1044">
                  <c:v>43780</c:v>
                </c:pt>
                <c:pt idx="1045">
                  <c:v>43781</c:v>
                </c:pt>
                <c:pt idx="1046">
                  <c:v>43782</c:v>
                </c:pt>
                <c:pt idx="1047">
                  <c:v>43783</c:v>
                </c:pt>
                <c:pt idx="1048">
                  <c:v>43784</c:v>
                </c:pt>
                <c:pt idx="1049">
                  <c:v>43785</c:v>
                </c:pt>
                <c:pt idx="1050">
                  <c:v>43786</c:v>
                </c:pt>
                <c:pt idx="1051">
                  <c:v>43787</c:v>
                </c:pt>
                <c:pt idx="1052">
                  <c:v>43788</c:v>
                </c:pt>
                <c:pt idx="1053">
                  <c:v>43789</c:v>
                </c:pt>
                <c:pt idx="1054">
                  <c:v>43790</c:v>
                </c:pt>
                <c:pt idx="1055">
                  <c:v>43791</c:v>
                </c:pt>
                <c:pt idx="1056">
                  <c:v>43792</c:v>
                </c:pt>
                <c:pt idx="1057">
                  <c:v>43793</c:v>
                </c:pt>
                <c:pt idx="1058">
                  <c:v>43794</c:v>
                </c:pt>
                <c:pt idx="1059">
                  <c:v>43795</c:v>
                </c:pt>
                <c:pt idx="1060">
                  <c:v>43796</c:v>
                </c:pt>
                <c:pt idx="1061">
                  <c:v>43797</c:v>
                </c:pt>
                <c:pt idx="1062">
                  <c:v>43798</c:v>
                </c:pt>
                <c:pt idx="1063">
                  <c:v>43799</c:v>
                </c:pt>
                <c:pt idx="1064">
                  <c:v>43800</c:v>
                </c:pt>
                <c:pt idx="1065">
                  <c:v>43801</c:v>
                </c:pt>
                <c:pt idx="1066">
                  <c:v>43802</c:v>
                </c:pt>
                <c:pt idx="1067">
                  <c:v>43803</c:v>
                </c:pt>
                <c:pt idx="1068">
                  <c:v>43804</c:v>
                </c:pt>
                <c:pt idx="1069">
                  <c:v>43805</c:v>
                </c:pt>
                <c:pt idx="1070">
                  <c:v>43806</c:v>
                </c:pt>
                <c:pt idx="1071">
                  <c:v>43807</c:v>
                </c:pt>
                <c:pt idx="1072">
                  <c:v>43808</c:v>
                </c:pt>
                <c:pt idx="1073">
                  <c:v>43809</c:v>
                </c:pt>
                <c:pt idx="1074">
                  <c:v>43810</c:v>
                </c:pt>
                <c:pt idx="1075">
                  <c:v>43811</c:v>
                </c:pt>
                <c:pt idx="1076">
                  <c:v>43812</c:v>
                </c:pt>
                <c:pt idx="1077">
                  <c:v>43813</c:v>
                </c:pt>
                <c:pt idx="1078">
                  <c:v>43814</c:v>
                </c:pt>
                <c:pt idx="1079">
                  <c:v>43815</c:v>
                </c:pt>
                <c:pt idx="1080">
                  <c:v>43816</c:v>
                </c:pt>
                <c:pt idx="1081">
                  <c:v>43817</c:v>
                </c:pt>
                <c:pt idx="1082">
                  <c:v>43818</c:v>
                </c:pt>
                <c:pt idx="1083">
                  <c:v>43819</c:v>
                </c:pt>
                <c:pt idx="1084">
                  <c:v>43820</c:v>
                </c:pt>
                <c:pt idx="1085">
                  <c:v>43821</c:v>
                </c:pt>
                <c:pt idx="1086">
                  <c:v>43822</c:v>
                </c:pt>
                <c:pt idx="1087">
                  <c:v>43823</c:v>
                </c:pt>
                <c:pt idx="1088">
                  <c:v>43824</c:v>
                </c:pt>
                <c:pt idx="1089">
                  <c:v>43825</c:v>
                </c:pt>
                <c:pt idx="1090">
                  <c:v>43826</c:v>
                </c:pt>
                <c:pt idx="1091">
                  <c:v>43827</c:v>
                </c:pt>
                <c:pt idx="1092">
                  <c:v>43828</c:v>
                </c:pt>
                <c:pt idx="1093">
                  <c:v>43829</c:v>
                </c:pt>
                <c:pt idx="1094">
                  <c:v>43830</c:v>
                </c:pt>
                <c:pt idx="1095">
                  <c:v>43831</c:v>
                </c:pt>
                <c:pt idx="1096">
                  <c:v>43832</c:v>
                </c:pt>
                <c:pt idx="1097">
                  <c:v>43833</c:v>
                </c:pt>
                <c:pt idx="1098">
                  <c:v>43834</c:v>
                </c:pt>
                <c:pt idx="1099">
                  <c:v>43835</c:v>
                </c:pt>
                <c:pt idx="1100">
                  <c:v>43836</c:v>
                </c:pt>
                <c:pt idx="1101">
                  <c:v>43837</c:v>
                </c:pt>
                <c:pt idx="1102">
                  <c:v>43838</c:v>
                </c:pt>
                <c:pt idx="1103">
                  <c:v>43839</c:v>
                </c:pt>
                <c:pt idx="1104">
                  <c:v>43840</c:v>
                </c:pt>
                <c:pt idx="1105">
                  <c:v>43841</c:v>
                </c:pt>
                <c:pt idx="1106">
                  <c:v>43842</c:v>
                </c:pt>
                <c:pt idx="1107">
                  <c:v>43843</c:v>
                </c:pt>
                <c:pt idx="1108">
                  <c:v>43844</c:v>
                </c:pt>
                <c:pt idx="1109">
                  <c:v>43845</c:v>
                </c:pt>
                <c:pt idx="1110">
                  <c:v>43846</c:v>
                </c:pt>
                <c:pt idx="1111">
                  <c:v>43847</c:v>
                </c:pt>
                <c:pt idx="1112">
                  <c:v>43848</c:v>
                </c:pt>
                <c:pt idx="1113">
                  <c:v>43849</c:v>
                </c:pt>
                <c:pt idx="1114">
                  <c:v>43850</c:v>
                </c:pt>
                <c:pt idx="1115">
                  <c:v>43851</c:v>
                </c:pt>
                <c:pt idx="1116">
                  <c:v>43852</c:v>
                </c:pt>
                <c:pt idx="1117">
                  <c:v>43853</c:v>
                </c:pt>
                <c:pt idx="1118">
                  <c:v>43854</c:v>
                </c:pt>
                <c:pt idx="1119">
                  <c:v>43855</c:v>
                </c:pt>
                <c:pt idx="1120">
                  <c:v>43856</c:v>
                </c:pt>
                <c:pt idx="1121">
                  <c:v>43857</c:v>
                </c:pt>
                <c:pt idx="1122">
                  <c:v>43858</c:v>
                </c:pt>
                <c:pt idx="1123">
                  <c:v>43859</c:v>
                </c:pt>
                <c:pt idx="1124">
                  <c:v>43860</c:v>
                </c:pt>
                <c:pt idx="1125">
                  <c:v>43861</c:v>
                </c:pt>
                <c:pt idx="1126">
                  <c:v>43862</c:v>
                </c:pt>
                <c:pt idx="1127">
                  <c:v>43863</c:v>
                </c:pt>
                <c:pt idx="1128">
                  <c:v>43864</c:v>
                </c:pt>
                <c:pt idx="1129">
                  <c:v>43865</c:v>
                </c:pt>
                <c:pt idx="1130">
                  <c:v>43866</c:v>
                </c:pt>
                <c:pt idx="1131">
                  <c:v>43867</c:v>
                </c:pt>
                <c:pt idx="1132">
                  <c:v>43868</c:v>
                </c:pt>
                <c:pt idx="1133">
                  <c:v>43869</c:v>
                </c:pt>
                <c:pt idx="1134">
                  <c:v>43870</c:v>
                </c:pt>
                <c:pt idx="1135">
                  <c:v>43871</c:v>
                </c:pt>
                <c:pt idx="1136">
                  <c:v>43872</c:v>
                </c:pt>
                <c:pt idx="1137">
                  <c:v>43873</c:v>
                </c:pt>
                <c:pt idx="1138">
                  <c:v>43874</c:v>
                </c:pt>
                <c:pt idx="1139">
                  <c:v>43875</c:v>
                </c:pt>
                <c:pt idx="1140">
                  <c:v>43876</c:v>
                </c:pt>
                <c:pt idx="1141">
                  <c:v>43877</c:v>
                </c:pt>
                <c:pt idx="1142">
                  <c:v>43878</c:v>
                </c:pt>
                <c:pt idx="1143">
                  <c:v>43879</c:v>
                </c:pt>
                <c:pt idx="1144">
                  <c:v>43880</c:v>
                </c:pt>
                <c:pt idx="1145">
                  <c:v>43881</c:v>
                </c:pt>
                <c:pt idx="1146">
                  <c:v>43882</c:v>
                </c:pt>
                <c:pt idx="1147">
                  <c:v>43883</c:v>
                </c:pt>
                <c:pt idx="1148">
                  <c:v>43884</c:v>
                </c:pt>
                <c:pt idx="1149">
                  <c:v>43885</c:v>
                </c:pt>
                <c:pt idx="1150">
                  <c:v>43886</c:v>
                </c:pt>
                <c:pt idx="1151">
                  <c:v>43887</c:v>
                </c:pt>
                <c:pt idx="1152">
                  <c:v>43888</c:v>
                </c:pt>
                <c:pt idx="1153">
                  <c:v>43889</c:v>
                </c:pt>
                <c:pt idx="1154">
                  <c:v>43890</c:v>
                </c:pt>
                <c:pt idx="1155">
                  <c:v>43891</c:v>
                </c:pt>
                <c:pt idx="1156">
                  <c:v>43892</c:v>
                </c:pt>
                <c:pt idx="1157">
                  <c:v>43893</c:v>
                </c:pt>
                <c:pt idx="1158">
                  <c:v>43894</c:v>
                </c:pt>
                <c:pt idx="1159">
                  <c:v>43895</c:v>
                </c:pt>
                <c:pt idx="1160">
                  <c:v>43896</c:v>
                </c:pt>
                <c:pt idx="1161">
                  <c:v>43897</c:v>
                </c:pt>
                <c:pt idx="1162">
                  <c:v>43898</c:v>
                </c:pt>
                <c:pt idx="1163">
                  <c:v>43899</c:v>
                </c:pt>
                <c:pt idx="1164">
                  <c:v>43900</c:v>
                </c:pt>
                <c:pt idx="1165">
                  <c:v>43901</c:v>
                </c:pt>
                <c:pt idx="1166">
                  <c:v>43902</c:v>
                </c:pt>
                <c:pt idx="1167">
                  <c:v>43903</c:v>
                </c:pt>
                <c:pt idx="1168">
                  <c:v>43904</c:v>
                </c:pt>
                <c:pt idx="1169">
                  <c:v>43905</c:v>
                </c:pt>
                <c:pt idx="1170">
                  <c:v>43906</c:v>
                </c:pt>
                <c:pt idx="1171">
                  <c:v>43907</c:v>
                </c:pt>
                <c:pt idx="1172">
                  <c:v>43908</c:v>
                </c:pt>
                <c:pt idx="1173">
                  <c:v>43909</c:v>
                </c:pt>
                <c:pt idx="1174">
                  <c:v>43910</c:v>
                </c:pt>
                <c:pt idx="1175">
                  <c:v>43911</c:v>
                </c:pt>
                <c:pt idx="1176">
                  <c:v>43912</c:v>
                </c:pt>
                <c:pt idx="1177">
                  <c:v>43913</c:v>
                </c:pt>
                <c:pt idx="1178">
                  <c:v>43914</c:v>
                </c:pt>
                <c:pt idx="1179">
                  <c:v>43915</c:v>
                </c:pt>
                <c:pt idx="1180">
                  <c:v>43916</c:v>
                </c:pt>
                <c:pt idx="1181">
                  <c:v>43917</c:v>
                </c:pt>
                <c:pt idx="1182">
                  <c:v>43918</c:v>
                </c:pt>
                <c:pt idx="1183">
                  <c:v>43919</c:v>
                </c:pt>
                <c:pt idx="1184">
                  <c:v>43920</c:v>
                </c:pt>
                <c:pt idx="1185">
                  <c:v>43921</c:v>
                </c:pt>
                <c:pt idx="1186">
                  <c:v>43922</c:v>
                </c:pt>
                <c:pt idx="1187">
                  <c:v>43923</c:v>
                </c:pt>
                <c:pt idx="1188">
                  <c:v>43924</c:v>
                </c:pt>
                <c:pt idx="1189">
                  <c:v>43925</c:v>
                </c:pt>
                <c:pt idx="1190">
                  <c:v>43926</c:v>
                </c:pt>
                <c:pt idx="1191">
                  <c:v>43927</c:v>
                </c:pt>
                <c:pt idx="1192">
                  <c:v>43928</c:v>
                </c:pt>
                <c:pt idx="1193">
                  <c:v>43929</c:v>
                </c:pt>
                <c:pt idx="1194">
                  <c:v>43930</c:v>
                </c:pt>
                <c:pt idx="1195">
                  <c:v>43931</c:v>
                </c:pt>
                <c:pt idx="1196">
                  <c:v>43932</c:v>
                </c:pt>
                <c:pt idx="1197">
                  <c:v>43933</c:v>
                </c:pt>
                <c:pt idx="1198">
                  <c:v>43934</c:v>
                </c:pt>
                <c:pt idx="1199">
                  <c:v>43935</c:v>
                </c:pt>
                <c:pt idx="1200">
                  <c:v>43936</c:v>
                </c:pt>
                <c:pt idx="1201">
                  <c:v>43937</c:v>
                </c:pt>
                <c:pt idx="1202">
                  <c:v>43938</c:v>
                </c:pt>
                <c:pt idx="1203">
                  <c:v>43939</c:v>
                </c:pt>
                <c:pt idx="1204">
                  <c:v>43940</c:v>
                </c:pt>
                <c:pt idx="1205">
                  <c:v>43941</c:v>
                </c:pt>
                <c:pt idx="1206">
                  <c:v>43942</c:v>
                </c:pt>
                <c:pt idx="1207">
                  <c:v>43943</c:v>
                </c:pt>
                <c:pt idx="1208">
                  <c:v>43944</c:v>
                </c:pt>
                <c:pt idx="1209">
                  <c:v>43945</c:v>
                </c:pt>
                <c:pt idx="1210">
                  <c:v>43946</c:v>
                </c:pt>
                <c:pt idx="1211">
                  <c:v>43947</c:v>
                </c:pt>
                <c:pt idx="1212">
                  <c:v>43948</c:v>
                </c:pt>
                <c:pt idx="1213">
                  <c:v>43949</c:v>
                </c:pt>
                <c:pt idx="1214">
                  <c:v>43950</c:v>
                </c:pt>
                <c:pt idx="1215">
                  <c:v>43951</c:v>
                </c:pt>
                <c:pt idx="1216">
                  <c:v>43952</c:v>
                </c:pt>
                <c:pt idx="1217">
                  <c:v>43953</c:v>
                </c:pt>
                <c:pt idx="1218">
                  <c:v>43954</c:v>
                </c:pt>
                <c:pt idx="1219">
                  <c:v>43955</c:v>
                </c:pt>
                <c:pt idx="1220">
                  <c:v>43956</c:v>
                </c:pt>
                <c:pt idx="1221">
                  <c:v>43957</c:v>
                </c:pt>
                <c:pt idx="1222">
                  <c:v>43958</c:v>
                </c:pt>
                <c:pt idx="1223">
                  <c:v>43959</c:v>
                </c:pt>
                <c:pt idx="1224">
                  <c:v>43960</c:v>
                </c:pt>
                <c:pt idx="1225">
                  <c:v>43961</c:v>
                </c:pt>
                <c:pt idx="1226">
                  <c:v>43962</c:v>
                </c:pt>
                <c:pt idx="1227">
                  <c:v>43963</c:v>
                </c:pt>
                <c:pt idx="1228">
                  <c:v>43964</c:v>
                </c:pt>
                <c:pt idx="1229">
                  <c:v>43965</c:v>
                </c:pt>
                <c:pt idx="1230">
                  <c:v>43966</c:v>
                </c:pt>
                <c:pt idx="1231">
                  <c:v>43967</c:v>
                </c:pt>
                <c:pt idx="1232">
                  <c:v>43968</c:v>
                </c:pt>
                <c:pt idx="1233">
                  <c:v>43969</c:v>
                </c:pt>
                <c:pt idx="1234">
                  <c:v>43970</c:v>
                </c:pt>
                <c:pt idx="1235">
                  <c:v>43971</c:v>
                </c:pt>
                <c:pt idx="1236">
                  <c:v>43972</c:v>
                </c:pt>
                <c:pt idx="1237">
                  <c:v>43973</c:v>
                </c:pt>
                <c:pt idx="1238">
                  <c:v>43974</c:v>
                </c:pt>
                <c:pt idx="1239">
                  <c:v>43975</c:v>
                </c:pt>
                <c:pt idx="1240">
                  <c:v>43976</c:v>
                </c:pt>
                <c:pt idx="1241">
                  <c:v>43977</c:v>
                </c:pt>
                <c:pt idx="1242">
                  <c:v>43978</c:v>
                </c:pt>
                <c:pt idx="1243">
                  <c:v>43979</c:v>
                </c:pt>
                <c:pt idx="1244">
                  <c:v>43980</c:v>
                </c:pt>
                <c:pt idx="1245">
                  <c:v>43981</c:v>
                </c:pt>
                <c:pt idx="1246">
                  <c:v>43982</c:v>
                </c:pt>
                <c:pt idx="1247">
                  <c:v>43983</c:v>
                </c:pt>
                <c:pt idx="1248">
                  <c:v>43984</c:v>
                </c:pt>
                <c:pt idx="1249">
                  <c:v>43985</c:v>
                </c:pt>
                <c:pt idx="1250">
                  <c:v>43986</c:v>
                </c:pt>
                <c:pt idx="1251">
                  <c:v>43987</c:v>
                </c:pt>
                <c:pt idx="1252">
                  <c:v>43988</c:v>
                </c:pt>
                <c:pt idx="1253">
                  <c:v>43989</c:v>
                </c:pt>
                <c:pt idx="1254">
                  <c:v>43990</c:v>
                </c:pt>
                <c:pt idx="1255">
                  <c:v>43991</c:v>
                </c:pt>
                <c:pt idx="1256">
                  <c:v>43992</c:v>
                </c:pt>
                <c:pt idx="1257">
                  <c:v>43993</c:v>
                </c:pt>
                <c:pt idx="1258">
                  <c:v>43994</c:v>
                </c:pt>
                <c:pt idx="1259">
                  <c:v>43995</c:v>
                </c:pt>
                <c:pt idx="1260">
                  <c:v>43996</c:v>
                </c:pt>
                <c:pt idx="1261">
                  <c:v>43997</c:v>
                </c:pt>
                <c:pt idx="1262">
                  <c:v>43998</c:v>
                </c:pt>
                <c:pt idx="1263">
                  <c:v>43999</c:v>
                </c:pt>
                <c:pt idx="1264">
                  <c:v>44000</c:v>
                </c:pt>
                <c:pt idx="1265">
                  <c:v>44001</c:v>
                </c:pt>
                <c:pt idx="1266">
                  <c:v>44002</c:v>
                </c:pt>
                <c:pt idx="1267">
                  <c:v>44003</c:v>
                </c:pt>
                <c:pt idx="1268">
                  <c:v>44004</c:v>
                </c:pt>
                <c:pt idx="1269">
                  <c:v>44005</c:v>
                </c:pt>
                <c:pt idx="1270">
                  <c:v>44006</c:v>
                </c:pt>
                <c:pt idx="1271">
                  <c:v>44007</c:v>
                </c:pt>
                <c:pt idx="1272">
                  <c:v>44008</c:v>
                </c:pt>
                <c:pt idx="1273">
                  <c:v>44009</c:v>
                </c:pt>
                <c:pt idx="1274">
                  <c:v>44010</c:v>
                </c:pt>
                <c:pt idx="1275">
                  <c:v>44011</c:v>
                </c:pt>
                <c:pt idx="1276">
                  <c:v>44012</c:v>
                </c:pt>
                <c:pt idx="1277">
                  <c:v>44013</c:v>
                </c:pt>
                <c:pt idx="1278">
                  <c:v>44014</c:v>
                </c:pt>
                <c:pt idx="1279">
                  <c:v>44015</c:v>
                </c:pt>
                <c:pt idx="1280">
                  <c:v>44016</c:v>
                </c:pt>
                <c:pt idx="1281">
                  <c:v>44017</c:v>
                </c:pt>
                <c:pt idx="1282">
                  <c:v>44018</c:v>
                </c:pt>
                <c:pt idx="1283">
                  <c:v>44019</c:v>
                </c:pt>
                <c:pt idx="1284">
                  <c:v>44020</c:v>
                </c:pt>
                <c:pt idx="1285">
                  <c:v>44021</c:v>
                </c:pt>
                <c:pt idx="1286">
                  <c:v>44022</c:v>
                </c:pt>
                <c:pt idx="1287">
                  <c:v>44023</c:v>
                </c:pt>
                <c:pt idx="1288">
                  <c:v>44024</c:v>
                </c:pt>
                <c:pt idx="1289">
                  <c:v>44025</c:v>
                </c:pt>
                <c:pt idx="1290">
                  <c:v>44026</c:v>
                </c:pt>
                <c:pt idx="1291">
                  <c:v>44027</c:v>
                </c:pt>
                <c:pt idx="1292">
                  <c:v>44028</c:v>
                </c:pt>
                <c:pt idx="1293">
                  <c:v>44029</c:v>
                </c:pt>
                <c:pt idx="1294">
                  <c:v>44030</c:v>
                </c:pt>
                <c:pt idx="1295">
                  <c:v>44031</c:v>
                </c:pt>
                <c:pt idx="1296">
                  <c:v>44032</c:v>
                </c:pt>
                <c:pt idx="1297">
                  <c:v>44033</c:v>
                </c:pt>
                <c:pt idx="1298">
                  <c:v>44034</c:v>
                </c:pt>
                <c:pt idx="1299">
                  <c:v>44035</c:v>
                </c:pt>
                <c:pt idx="1300">
                  <c:v>44036</c:v>
                </c:pt>
                <c:pt idx="1301">
                  <c:v>44037</c:v>
                </c:pt>
                <c:pt idx="1302">
                  <c:v>44038</c:v>
                </c:pt>
                <c:pt idx="1303">
                  <c:v>44039</c:v>
                </c:pt>
                <c:pt idx="1304">
                  <c:v>44040</c:v>
                </c:pt>
                <c:pt idx="1305">
                  <c:v>44041</c:v>
                </c:pt>
                <c:pt idx="1306">
                  <c:v>44042</c:v>
                </c:pt>
                <c:pt idx="1307">
                  <c:v>44043</c:v>
                </c:pt>
                <c:pt idx="1308">
                  <c:v>44044</c:v>
                </c:pt>
                <c:pt idx="1309">
                  <c:v>44045</c:v>
                </c:pt>
                <c:pt idx="1310">
                  <c:v>44046</c:v>
                </c:pt>
                <c:pt idx="1311">
                  <c:v>44047</c:v>
                </c:pt>
                <c:pt idx="1312">
                  <c:v>44048</c:v>
                </c:pt>
                <c:pt idx="1313">
                  <c:v>44049</c:v>
                </c:pt>
                <c:pt idx="1314">
                  <c:v>44050</c:v>
                </c:pt>
                <c:pt idx="1315">
                  <c:v>44051</c:v>
                </c:pt>
                <c:pt idx="1316">
                  <c:v>44052</c:v>
                </c:pt>
                <c:pt idx="1317">
                  <c:v>44053</c:v>
                </c:pt>
                <c:pt idx="1318">
                  <c:v>44054</c:v>
                </c:pt>
                <c:pt idx="1319">
                  <c:v>44055</c:v>
                </c:pt>
                <c:pt idx="1320">
                  <c:v>44056</c:v>
                </c:pt>
                <c:pt idx="1321">
                  <c:v>44057</c:v>
                </c:pt>
                <c:pt idx="1322">
                  <c:v>44058</c:v>
                </c:pt>
                <c:pt idx="1323">
                  <c:v>44059</c:v>
                </c:pt>
                <c:pt idx="1324">
                  <c:v>44060</c:v>
                </c:pt>
                <c:pt idx="1325">
                  <c:v>44061</c:v>
                </c:pt>
                <c:pt idx="1326">
                  <c:v>44062</c:v>
                </c:pt>
                <c:pt idx="1327">
                  <c:v>44063</c:v>
                </c:pt>
                <c:pt idx="1328">
                  <c:v>44064</c:v>
                </c:pt>
                <c:pt idx="1329">
                  <c:v>44065</c:v>
                </c:pt>
                <c:pt idx="1330">
                  <c:v>44066</c:v>
                </c:pt>
                <c:pt idx="1331">
                  <c:v>44067</c:v>
                </c:pt>
                <c:pt idx="1332">
                  <c:v>44068</c:v>
                </c:pt>
                <c:pt idx="1333">
                  <c:v>44069</c:v>
                </c:pt>
                <c:pt idx="1334">
                  <c:v>44070</c:v>
                </c:pt>
                <c:pt idx="1335">
                  <c:v>44071</c:v>
                </c:pt>
                <c:pt idx="1336">
                  <c:v>44072</c:v>
                </c:pt>
                <c:pt idx="1337">
                  <c:v>44073</c:v>
                </c:pt>
                <c:pt idx="1338">
                  <c:v>44074</c:v>
                </c:pt>
                <c:pt idx="1339">
                  <c:v>44075</c:v>
                </c:pt>
                <c:pt idx="1340">
                  <c:v>44076</c:v>
                </c:pt>
                <c:pt idx="1341">
                  <c:v>44077</c:v>
                </c:pt>
                <c:pt idx="1342">
                  <c:v>44078</c:v>
                </c:pt>
                <c:pt idx="1343">
                  <c:v>44079</c:v>
                </c:pt>
                <c:pt idx="1344">
                  <c:v>44080</c:v>
                </c:pt>
                <c:pt idx="1345">
                  <c:v>44081</c:v>
                </c:pt>
                <c:pt idx="1346">
                  <c:v>44082</c:v>
                </c:pt>
                <c:pt idx="1347">
                  <c:v>44083</c:v>
                </c:pt>
                <c:pt idx="1348">
                  <c:v>44084</c:v>
                </c:pt>
                <c:pt idx="1349">
                  <c:v>44085</c:v>
                </c:pt>
                <c:pt idx="1350">
                  <c:v>44086</c:v>
                </c:pt>
                <c:pt idx="1351">
                  <c:v>44087</c:v>
                </c:pt>
                <c:pt idx="1352">
                  <c:v>44088</c:v>
                </c:pt>
                <c:pt idx="1353">
                  <c:v>44089</c:v>
                </c:pt>
                <c:pt idx="1354">
                  <c:v>44090</c:v>
                </c:pt>
                <c:pt idx="1355">
                  <c:v>44091</c:v>
                </c:pt>
                <c:pt idx="1356">
                  <c:v>44092</c:v>
                </c:pt>
                <c:pt idx="1357">
                  <c:v>44093</c:v>
                </c:pt>
                <c:pt idx="1358">
                  <c:v>44094</c:v>
                </c:pt>
                <c:pt idx="1359">
                  <c:v>44095</c:v>
                </c:pt>
                <c:pt idx="1360">
                  <c:v>44096</c:v>
                </c:pt>
                <c:pt idx="1361">
                  <c:v>44097</c:v>
                </c:pt>
                <c:pt idx="1362">
                  <c:v>44098</c:v>
                </c:pt>
                <c:pt idx="1363">
                  <c:v>44099</c:v>
                </c:pt>
                <c:pt idx="1364">
                  <c:v>44100</c:v>
                </c:pt>
                <c:pt idx="1365">
                  <c:v>44101</c:v>
                </c:pt>
                <c:pt idx="1366">
                  <c:v>44102</c:v>
                </c:pt>
                <c:pt idx="1367">
                  <c:v>44103</c:v>
                </c:pt>
                <c:pt idx="1368">
                  <c:v>44104</c:v>
                </c:pt>
                <c:pt idx="1369">
                  <c:v>44105</c:v>
                </c:pt>
                <c:pt idx="1370">
                  <c:v>44106</c:v>
                </c:pt>
                <c:pt idx="1371">
                  <c:v>44107</c:v>
                </c:pt>
                <c:pt idx="1372">
                  <c:v>44108</c:v>
                </c:pt>
                <c:pt idx="1373">
                  <c:v>44109</c:v>
                </c:pt>
                <c:pt idx="1374">
                  <c:v>44110</c:v>
                </c:pt>
                <c:pt idx="1375">
                  <c:v>44111</c:v>
                </c:pt>
                <c:pt idx="1376">
                  <c:v>44112</c:v>
                </c:pt>
                <c:pt idx="1377">
                  <c:v>44113</c:v>
                </c:pt>
                <c:pt idx="1378">
                  <c:v>44114</c:v>
                </c:pt>
                <c:pt idx="1379">
                  <c:v>44115</c:v>
                </c:pt>
                <c:pt idx="1380">
                  <c:v>44116</c:v>
                </c:pt>
                <c:pt idx="1381">
                  <c:v>44117</c:v>
                </c:pt>
                <c:pt idx="1382">
                  <c:v>44118</c:v>
                </c:pt>
                <c:pt idx="1383">
                  <c:v>44119</c:v>
                </c:pt>
                <c:pt idx="1384">
                  <c:v>44120</c:v>
                </c:pt>
                <c:pt idx="1385">
                  <c:v>44121</c:v>
                </c:pt>
                <c:pt idx="1386">
                  <c:v>44122</c:v>
                </c:pt>
                <c:pt idx="1387">
                  <c:v>44123</c:v>
                </c:pt>
                <c:pt idx="1388">
                  <c:v>44124</c:v>
                </c:pt>
                <c:pt idx="1389">
                  <c:v>44125</c:v>
                </c:pt>
                <c:pt idx="1390">
                  <c:v>44126</c:v>
                </c:pt>
                <c:pt idx="1391">
                  <c:v>44127</c:v>
                </c:pt>
                <c:pt idx="1392">
                  <c:v>44128</c:v>
                </c:pt>
                <c:pt idx="1393">
                  <c:v>44129</c:v>
                </c:pt>
                <c:pt idx="1394">
                  <c:v>44130</c:v>
                </c:pt>
                <c:pt idx="1395">
                  <c:v>44131</c:v>
                </c:pt>
                <c:pt idx="1396">
                  <c:v>44132</c:v>
                </c:pt>
                <c:pt idx="1397">
                  <c:v>44133</c:v>
                </c:pt>
                <c:pt idx="1398">
                  <c:v>44134</c:v>
                </c:pt>
                <c:pt idx="1399">
                  <c:v>44135</c:v>
                </c:pt>
                <c:pt idx="1400">
                  <c:v>44136</c:v>
                </c:pt>
                <c:pt idx="1401">
                  <c:v>44137</c:v>
                </c:pt>
                <c:pt idx="1402">
                  <c:v>44138</c:v>
                </c:pt>
                <c:pt idx="1403">
                  <c:v>44139</c:v>
                </c:pt>
                <c:pt idx="1404">
                  <c:v>44140</c:v>
                </c:pt>
                <c:pt idx="1405">
                  <c:v>44141</c:v>
                </c:pt>
                <c:pt idx="1406">
                  <c:v>44142</c:v>
                </c:pt>
                <c:pt idx="1407">
                  <c:v>44143</c:v>
                </c:pt>
                <c:pt idx="1408">
                  <c:v>44144</c:v>
                </c:pt>
                <c:pt idx="1409">
                  <c:v>44145</c:v>
                </c:pt>
                <c:pt idx="1410">
                  <c:v>44146</c:v>
                </c:pt>
                <c:pt idx="1411">
                  <c:v>44147</c:v>
                </c:pt>
                <c:pt idx="1412">
                  <c:v>44148</c:v>
                </c:pt>
                <c:pt idx="1413">
                  <c:v>44149</c:v>
                </c:pt>
                <c:pt idx="1414">
                  <c:v>44150</c:v>
                </c:pt>
                <c:pt idx="1415">
                  <c:v>44151</c:v>
                </c:pt>
                <c:pt idx="1416">
                  <c:v>44152</c:v>
                </c:pt>
                <c:pt idx="1417">
                  <c:v>44153</c:v>
                </c:pt>
                <c:pt idx="1418">
                  <c:v>44154</c:v>
                </c:pt>
                <c:pt idx="1419">
                  <c:v>44155</c:v>
                </c:pt>
                <c:pt idx="1420">
                  <c:v>44156</c:v>
                </c:pt>
                <c:pt idx="1421">
                  <c:v>44157</c:v>
                </c:pt>
                <c:pt idx="1422">
                  <c:v>44158</c:v>
                </c:pt>
                <c:pt idx="1423">
                  <c:v>44159</c:v>
                </c:pt>
                <c:pt idx="1424">
                  <c:v>44160</c:v>
                </c:pt>
                <c:pt idx="1425">
                  <c:v>44161</c:v>
                </c:pt>
                <c:pt idx="1426">
                  <c:v>44162</c:v>
                </c:pt>
                <c:pt idx="1427">
                  <c:v>44163</c:v>
                </c:pt>
                <c:pt idx="1428">
                  <c:v>44164</c:v>
                </c:pt>
                <c:pt idx="1429">
                  <c:v>44165</c:v>
                </c:pt>
                <c:pt idx="1430">
                  <c:v>44166</c:v>
                </c:pt>
                <c:pt idx="1431">
                  <c:v>44167</c:v>
                </c:pt>
                <c:pt idx="1432">
                  <c:v>44168</c:v>
                </c:pt>
                <c:pt idx="1433">
                  <c:v>44169</c:v>
                </c:pt>
                <c:pt idx="1434">
                  <c:v>44170</c:v>
                </c:pt>
                <c:pt idx="1435">
                  <c:v>44171</c:v>
                </c:pt>
                <c:pt idx="1436">
                  <c:v>44172</c:v>
                </c:pt>
                <c:pt idx="1437">
                  <c:v>44173</c:v>
                </c:pt>
                <c:pt idx="1438">
                  <c:v>44174</c:v>
                </c:pt>
                <c:pt idx="1439">
                  <c:v>44175</c:v>
                </c:pt>
                <c:pt idx="1440">
                  <c:v>44176</c:v>
                </c:pt>
                <c:pt idx="1441">
                  <c:v>44177</c:v>
                </c:pt>
                <c:pt idx="1442">
                  <c:v>44178</c:v>
                </c:pt>
                <c:pt idx="1443">
                  <c:v>44179</c:v>
                </c:pt>
                <c:pt idx="1444">
                  <c:v>44180</c:v>
                </c:pt>
                <c:pt idx="1445">
                  <c:v>44181</c:v>
                </c:pt>
                <c:pt idx="1446">
                  <c:v>44182</c:v>
                </c:pt>
                <c:pt idx="1447">
                  <c:v>44183</c:v>
                </c:pt>
                <c:pt idx="1448">
                  <c:v>44184</c:v>
                </c:pt>
                <c:pt idx="1449">
                  <c:v>44185</c:v>
                </c:pt>
                <c:pt idx="1450">
                  <c:v>44186</c:v>
                </c:pt>
                <c:pt idx="1451">
                  <c:v>44187</c:v>
                </c:pt>
                <c:pt idx="1452">
                  <c:v>44188</c:v>
                </c:pt>
                <c:pt idx="1453">
                  <c:v>44189</c:v>
                </c:pt>
                <c:pt idx="1454">
                  <c:v>44190</c:v>
                </c:pt>
                <c:pt idx="1455">
                  <c:v>44191</c:v>
                </c:pt>
                <c:pt idx="1456">
                  <c:v>44192</c:v>
                </c:pt>
                <c:pt idx="1457">
                  <c:v>44193</c:v>
                </c:pt>
                <c:pt idx="1458">
                  <c:v>44194</c:v>
                </c:pt>
                <c:pt idx="1459">
                  <c:v>44195</c:v>
                </c:pt>
                <c:pt idx="1460">
                  <c:v>44196</c:v>
                </c:pt>
                <c:pt idx="1461">
                  <c:v>44197</c:v>
                </c:pt>
                <c:pt idx="1462">
                  <c:v>44198</c:v>
                </c:pt>
                <c:pt idx="1463">
                  <c:v>44199</c:v>
                </c:pt>
                <c:pt idx="1464">
                  <c:v>44200</c:v>
                </c:pt>
                <c:pt idx="1465">
                  <c:v>44201</c:v>
                </c:pt>
                <c:pt idx="1466">
                  <c:v>44202</c:v>
                </c:pt>
                <c:pt idx="1467">
                  <c:v>44203</c:v>
                </c:pt>
                <c:pt idx="1468">
                  <c:v>44204</c:v>
                </c:pt>
                <c:pt idx="1469">
                  <c:v>44205</c:v>
                </c:pt>
                <c:pt idx="1470">
                  <c:v>44206</c:v>
                </c:pt>
                <c:pt idx="1471">
                  <c:v>44207</c:v>
                </c:pt>
                <c:pt idx="1472">
                  <c:v>44208</c:v>
                </c:pt>
                <c:pt idx="1473">
                  <c:v>44209</c:v>
                </c:pt>
                <c:pt idx="1474">
                  <c:v>44210</c:v>
                </c:pt>
                <c:pt idx="1475">
                  <c:v>44211</c:v>
                </c:pt>
                <c:pt idx="1476">
                  <c:v>44212</c:v>
                </c:pt>
                <c:pt idx="1477">
                  <c:v>44213</c:v>
                </c:pt>
                <c:pt idx="1478">
                  <c:v>44214</c:v>
                </c:pt>
                <c:pt idx="1479">
                  <c:v>44215</c:v>
                </c:pt>
                <c:pt idx="1480">
                  <c:v>44216</c:v>
                </c:pt>
                <c:pt idx="1481">
                  <c:v>44217</c:v>
                </c:pt>
                <c:pt idx="1482">
                  <c:v>44218</c:v>
                </c:pt>
                <c:pt idx="1483">
                  <c:v>44219</c:v>
                </c:pt>
                <c:pt idx="1484">
                  <c:v>44220</c:v>
                </c:pt>
                <c:pt idx="1485">
                  <c:v>44221</c:v>
                </c:pt>
                <c:pt idx="1486">
                  <c:v>44222</c:v>
                </c:pt>
                <c:pt idx="1487">
                  <c:v>44223</c:v>
                </c:pt>
                <c:pt idx="1488">
                  <c:v>44224</c:v>
                </c:pt>
                <c:pt idx="1489">
                  <c:v>44225</c:v>
                </c:pt>
                <c:pt idx="1490">
                  <c:v>44226</c:v>
                </c:pt>
                <c:pt idx="1491">
                  <c:v>44227</c:v>
                </c:pt>
                <c:pt idx="1492">
                  <c:v>44228</c:v>
                </c:pt>
                <c:pt idx="1493">
                  <c:v>44229</c:v>
                </c:pt>
                <c:pt idx="1494">
                  <c:v>44230</c:v>
                </c:pt>
                <c:pt idx="1495">
                  <c:v>44231</c:v>
                </c:pt>
                <c:pt idx="1496">
                  <c:v>44232</c:v>
                </c:pt>
                <c:pt idx="1497">
                  <c:v>44233</c:v>
                </c:pt>
                <c:pt idx="1498">
                  <c:v>44234</c:v>
                </c:pt>
                <c:pt idx="1499">
                  <c:v>44235</c:v>
                </c:pt>
                <c:pt idx="1500">
                  <c:v>44236</c:v>
                </c:pt>
                <c:pt idx="1501">
                  <c:v>44237</c:v>
                </c:pt>
                <c:pt idx="1502">
                  <c:v>44238</c:v>
                </c:pt>
                <c:pt idx="1503">
                  <c:v>44239</c:v>
                </c:pt>
                <c:pt idx="1504">
                  <c:v>44240</c:v>
                </c:pt>
                <c:pt idx="1505">
                  <c:v>44241</c:v>
                </c:pt>
                <c:pt idx="1506">
                  <c:v>44242</c:v>
                </c:pt>
                <c:pt idx="1507">
                  <c:v>44243</c:v>
                </c:pt>
                <c:pt idx="1508">
                  <c:v>44244</c:v>
                </c:pt>
                <c:pt idx="1509">
                  <c:v>44245</c:v>
                </c:pt>
                <c:pt idx="1510">
                  <c:v>44246</c:v>
                </c:pt>
                <c:pt idx="1511">
                  <c:v>44247</c:v>
                </c:pt>
                <c:pt idx="1512">
                  <c:v>44248</c:v>
                </c:pt>
                <c:pt idx="1513">
                  <c:v>44249</c:v>
                </c:pt>
                <c:pt idx="1514">
                  <c:v>44250</c:v>
                </c:pt>
                <c:pt idx="1515">
                  <c:v>44251</c:v>
                </c:pt>
                <c:pt idx="1516">
                  <c:v>44252</c:v>
                </c:pt>
                <c:pt idx="1517">
                  <c:v>44253</c:v>
                </c:pt>
                <c:pt idx="1518">
                  <c:v>44254</c:v>
                </c:pt>
                <c:pt idx="1519">
                  <c:v>44255</c:v>
                </c:pt>
                <c:pt idx="1520">
                  <c:v>44256</c:v>
                </c:pt>
                <c:pt idx="1521">
                  <c:v>44257</c:v>
                </c:pt>
                <c:pt idx="1522">
                  <c:v>44258</c:v>
                </c:pt>
                <c:pt idx="1523">
                  <c:v>44259</c:v>
                </c:pt>
                <c:pt idx="1524">
                  <c:v>44260</c:v>
                </c:pt>
                <c:pt idx="1525">
                  <c:v>44261</c:v>
                </c:pt>
                <c:pt idx="1526">
                  <c:v>44262</c:v>
                </c:pt>
                <c:pt idx="1527">
                  <c:v>44263</c:v>
                </c:pt>
                <c:pt idx="1528">
                  <c:v>44264</c:v>
                </c:pt>
                <c:pt idx="1529">
                  <c:v>44265</c:v>
                </c:pt>
                <c:pt idx="1530">
                  <c:v>44266</c:v>
                </c:pt>
                <c:pt idx="1531">
                  <c:v>44267</c:v>
                </c:pt>
                <c:pt idx="1532">
                  <c:v>44268</c:v>
                </c:pt>
                <c:pt idx="1533">
                  <c:v>44269</c:v>
                </c:pt>
                <c:pt idx="1534">
                  <c:v>44270</c:v>
                </c:pt>
                <c:pt idx="1535">
                  <c:v>44271</c:v>
                </c:pt>
                <c:pt idx="1536">
                  <c:v>44272</c:v>
                </c:pt>
                <c:pt idx="1537">
                  <c:v>44273</c:v>
                </c:pt>
                <c:pt idx="1538">
                  <c:v>44274</c:v>
                </c:pt>
                <c:pt idx="1539">
                  <c:v>44275</c:v>
                </c:pt>
                <c:pt idx="1540">
                  <c:v>44276</c:v>
                </c:pt>
                <c:pt idx="1541">
                  <c:v>44277</c:v>
                </c:pt>
                <c:pt idx="1542">
                  <c:v>44278</c:v>
                </c:pt>
                <c:pt idx="1543">
                  <c:v>44279</c:v>
                </c:pt>
                <c:pt idx="1544">
                  <c:v>44280</c:v>
                </c:pt>
                <c:pt idx="1545">
                  <c:v>44281</c:v>
                </c:pt>
                <c:pt idx="1546">
                  <c:v>44282</c:v>
                </c:pt>
                <c:pt idx="1547">
                  <c:v>44283</c:v>
                </c:pt>
                <c:pt idx="1548">
                  <c:v>44284</c:v>
                </c:pt>
                <c:pt idx="1549">
                  <c:v>44285</c:v>
                </c:pt>
                <c:pt idx="1550">
                  <c:v>44286</c:v>
                </c:pt>
                <c:pt idx="1551">
                  <c:v>44287</c:v>
                </c:pt>
                <c:pt idx="1552">
                  <c:v>44288</c:v>
                </c:pt>
                <c:pt idx="1553">
                  <c:v>44289</c:v>
                </c:pt>
                <c:pt idx="1554">
                  <c:v>44290</c:v>
                </c:pt>
                <c:pt idx="1555">
                  <c:v>44291</c:v>
                </c:pt>
                <c:pt idx="1556">
                  <c:v>44292</c:v>
                </c:pt>
                <c:pt idx="1557">
                  <c:v>44293</c:v>
                </c:pt>
                <c:pt idx="1558">
                  <c:v>44294</c:v>
                </c:pt>
                <c:pt idx="1559">
                  <c:v>44295</c:v>
                </c:pt>
                <c:pt idx="1560">
                  <c:v>44296</c:v>
                </c:pt>
                <c:pt idx="1561">
                  <c:v>44297</c:v>
                </c:pt>
                <c:pt idx="1562">
                  <c:v>44298</c:v>
                </c:pt>
                <c:pt idx="1563">
                  <c:v>44299</c:v>
                </c:pt>
                <c:pt idx="1564">
                  <c:v>44300</c:v>
                </c:pt>
                <c:pt idx="1565">
                  <c:v>44301</c:v>
                </c:pt>
                <c:pt idx="1566">
                  <c:v>44302</c:v>
                </c:pt>
                <c:pt idx="1567">
                  <c:v>44303</c:v>
                </c:pt>
                <c:pt idx="1568">
                  <c:v>44304</c:v>
                </c:pt>
                <c:pt idx="1569">
                  <c:v>44305</c:v>
                </c:pt>
                <c:pt idx="1570">
                  <c:v>44306</c:v>
                </c:pt>
                <c:pt idx="1571">
                  <c:v>44307</c:v>
                </c:pt>
                <c:pt idx="1572">
                  <c:v>44308</c:v>
                </c:pt>
                <c:pt idx="1573">
                  <c:v>44309</c:v>
                </c:pt>
                <c:pt idx="1574">
                  <c:v>44310</c:v>
                </c:pt>
                <c:pt idx="1575">
                  <c:v>44311</c:v>
                </c:pt>
                <c:pt idx="1576">
                  <c:v>44312</c:v>
                </c:pt>
                <c:pt idx="1577">
                  <c:v>44313</c:v>
                </c:pt>
                <c:pt idx="1578">
                  <c:v>44314</c:v>
                </c:pt>
                <c:pt idx="1579">
                  <c:v>44315</c:v>
                </c:pt>
                <c:pt idx="1580">
                  <c:v>44316</c:v>
                </c:pt>
                <c:pt idx="1581">
                  <c:v>44317</c:v>
                </c:pt>
                <c:pt idx="1582">
                  <c:v>44318</c:v>
                </c:pt>
                <c:pt idx="1583">
                  <c:v>44319</c:v>
                </c:pt>
                <c:pt idx="1584">
                  <c:v>44320</c:v>
                </c:pt>
                <c:pt idx="1585">
                  <c:v>44321</c:v>
                </c:pt>
                <c:pt idx="1586">
                  <c:v>44322</c:v>
                </c:pt>
                <c:pt idx="1587">
                  <c:v>44323</c:v>
                </c:pt>
                <c:pt idx="1588">
                  <c:v>44324</c:v>
                </c:pt>
                <c:pt idx="1589">
                  <c:v>44325</c:v>
                </c:pt>
                <c:pt idx="1590">
                  <c:v>44326</c:v>
                </c:pt>
                <c:pt idx="1591">
                  <c:v>44327</c:v>
                </c:pt>
                <c:pt idx="1592">
                  <c:v>44328</c:v>
                </c:pt>
                <c:pt idx="1593">
                  <c:v>44329</c:v>
                </c:pt>
                <c:pt idx="1594">
                  <c:v>44330</c:v>
                </c:pt>
                <c:pt idx="1595">
                  <c:v>44331</c:v>
                </c:pt>
                <c:pt idx="1596">
                  <c:v>44332</c:v>
                </c:pt>
                <c:pt idx="1597">
                  <c:v>44333</c:v>
                </c:pt>
                <c:pt idx="1598">
                  <c:v>44334</c:v>
                </c:pt>
                <c:pt idx="1599">
                  <c:v>44335</c:v>
                </c:pt>
                <c:pt idx="1600">
                  <c:v>44336</c:v>
                </c:pt>
                <c:pt idx="1601">
                  <c:v>44337</c:v>
                </c:pt>
                <c:pt idx="1602">
                  <c:v>44338</c:v>
                </c:pt>
                <c:pt idx="1603">
                  <c:v>44339</c:v>
                </c:pt>
                <c:pt idx="1604">
                  <c:v>44340</c:v>
                </c:pt>
                <c:pt idx="1605">
                  <c:v>44341</c:v>
                </c:pt>
                <c:pt idx="1606">
                  <c:v>44342</c:v>
                </c:pt>
                <c:pt idx="1607">
                  <c:v>44343</c:v>
                </c:pt>
                <c:pt idx="1608">
                  <c:v>44344</c:v>
                </c:pt>
                <c:pt idx="1609">
                  <c:v>44345</c:v>
                </c:pt>
                <c:pt idx="1610">
                  <c:v>44346</c:v>
                </c:pt>
                <c:pt idx="1611">
                  <c:v>44347</c:v>
                </c:pt>
                <c:pt idx="1612">
                  <c:v>44348</c:v>
                </c:pt>
                <c:pt idx="1613">
                  <c:v>44349</c:v>
                </c:pt>
                <c:pt idx="1614">
                  <c:v>44350</c:v>
                </c:pt>
                <c:pt idx="1615">
                  <c:v>44351</c:v>
                </c:pt>
                <c:pt idx="1616">
                  <c:v>44352</c:v>
                </c:pt>
                <c:pt idx="1617">
                  <c:v>44353</c:v>
                </c:pt>
                <c:pt idx="1618">
                  <c:v>44354</c:v>
                </c:pt>
                <c:pt idx="1619">
                  <c:v>44355</c:v>
                </c:pt>
                <c:pt idx="1620">
                  <c:v>44356</c:v>
                </c:pt>
                <c:pt idx="1621">
                  <c:v>44357</c:v>
                </c:pt>
                <c:pt idx="1622">
                  <c:v>44358</c:v>
                </c:pt>
                <c:pt idx="1623">
                  <c:v>44359</c:v>
                </c:pt>
                <c:pt idx="1624">
                  <c:v>44360</c:v>
                </c:pt>
                <c:pt idx="1625">
                  <c:v>44361</c:v>
                </c:pt>
                <c:pt idx="1626">
                  <c:v>44362</c:v>
                </c:pt>
                <c:pt idx="1627">
                  <c:v>44363</c:v>
                </c:pt>
                <c:pt idx="1628">
                  <c:v>44364</c:v>
                </c:pt>
                <c:pt idx="1629">
                  <c:v>44365</c:v>
                </c:pt>
                <c:pt idx="1630">
                  <c:v>44366</c:v>
                </c:pt>
                <c:pt idx="1631">
                  <c:v>44367</c:v>
                </c:pt>
                <c:pt idx="1632">
                  <c:v>44368</c:v>
                </c:pt>
                <c:pt idx="1633">
                  <c:v>44369</c:v>
                </c:pt>
                <c:pt idx="1634">
                  <c:v>44370</c:v>
                </c:pt>
                <c:pt idx="1635">
                  <c:v>44371</c:v>
                </c:pt>
                <c:pt idx="1636">
                  <c:v>44372</c:v>
                </c:pt>
                <c:pt idx="1637">
                  <c:v>44373</c:v>
                </c:pt>
                <c:pt idx="1638">
                  <c:v>44374</c:v>
                </c:pt>
                <c:pt idx="1639">
                  <c:v>44375</c:v>
                </c:pt>
                <c:pt idx="1640">
                  <c:v>44376</c:v>
                </c:pt>
                <c:pt idx="1641">
                  <c:v>44377</c:v>
                </c:pt>
                <c:pt idx="1642">
                  <c:v>44378</c:v>
                </c:pt>
                <c:pt idx="1643">
                  <c:v>44379</c:v>
                </c:pt>
                <c:pt idx="1644">
                  <c:v>44380</c:v>
                </c:pt>
                <c:pt idx="1645">
                  <c:v>44381</c:v>
                </c:pt>
                <c:pt idx="1646">
                  <c:v>44382</c:v>
                </c:pt>
                <c:pt idx="1647">
                  <c:v>44383</c:v>
                </c:pt>
                <c:pt idx="1648">
                  <c:v>44384</c:v>
                </c:pt>
                <c:pt idx="1649">
                  <c:v>44385</c:v>
                </c:pt>
                <c:pt idx="1650">
                  <c:v>44386</c:v>
                </c:pt>
                <c:pt idx="1651">
                  <c:v>44387</c:v>
                </c:pt>
                <c:pt idx="1652">
                  <c:v>44388</c:v>
                </c:pt>
                <c:pt idx="1653">
                  <c:v>44389</c:v>
                </c:pt>
                <c:pt idx="1654">
                  <c:v>44390</c:v>
                </c:pt>
                <c:pt idx="1655">
                  <c:v>44391</c:v>
                </c:pt>
                <c:pt idx="1656">
                  <c:v>44392</c:v>
                </c:pt>
                <c:pt idx="1657">
                  <c:v>44393</c:v>
                </c:pt>
                <c:pt idx="1658">
                  <c:v>44394</c:v>
                </c:pt>
                <c:pt idx="1659">
                  <c:v>44395</c:v>
                </c:pt>
                <c:pt idx="1660">
                  <c:v>44396</c:v>
                </c:pt>
                <c:pt idx="1661">
                  <c:v>44397</c:v>
                </c:pt>
                <c:pt idx="1662">
                  <c:v>44398</c:v>
                </c:pt>
                <c:pt idx="1663">
                  <c:v>44399</c:v>
                </c:pt>
                <c:pt idx="1664">
                  <c:v>44400</c:v>
                </c:pt>
                <c:pt idx="1665">
                  <c:v>44401</c:v>
                </c:pt>
                <c:pt idx="1666">
                  <c:v>44402</c:v>
                </c:pt>
                <c:pt idx="1667">
                  <c:v>44403</c:v>
                </c:pt>
                <c:pt idx="1668">
                  <c:v>44404</c:v>
                </c:pt>
                <c:pt idx="1669">
                  <c:v>44405</c:v>
                </c:pt>
                <c:pt idx="1670">
                  <c:v>44406</c:v>
                </c:pt>
                <c:pt idx="1671">
                  <c:v>44407</c:v>
                </c:pt>
                <c:pt idx="1672">
                  <c:v>44408</c:v>
                </c:pt>
                <c:pt idx="1673">
                  <c:v>44409</c:v>
                </c:pt>
                <c:pt idx="1674">
                  <c:v>44410</c:v>
                </c:pt>
                <c:pt idx="1675">
                  <c:v>44411</c:v>
                </c:pt>
                <c:pt idx="1676">
                  <c:v>44412</c:v>
                </c:pt>
                <c:pt idx="1677">
                  <c:v>44413</c:v>
                </c:pt>
                <c:pt idx="1678">
                  <c:v>44414</c:v>
                </c:pt>
                <c:pt idx="1679">
                  <c:v>44415</c:v>
                </c:pt>
                <c:pt idx="1680">
                  <c:v>44416</c:v>
                </c:pt>
                <c:pt idx="1681">
                  <c:v>44417</c:v>
                </c:pt>
                <c:pt idx="1682">
                  <c:v>44418</c:v>
                </c:pt>
                <c:pt idx="1683">
                  <c:v>44419</c:v>
                </c:pt>
                <c:pt idx="1684">
                  <c:v>44420</c:v>
                </c:pt>
                <c:pt idx="1685">
                  <c:v>44421</c:v>
                </c:pt>
                <c:pt idx="1686">
                  <c:v>44422</c:v>
                </c:pt>
                <c:pt idx="1687">
                  <c:v>44423</c:v>
                </c:pt>
                <c:pt idx="1688">
                  <c:v>44424</c:v>
                </c:pt>
                <c:pt idx="1689">
                  <c:v>44425</c:v>
                </c:pt>
                <c:pt idx="1690">
                  <c:v>44426</c:v>
                </c:pt>
                <c:pt idx="1691">
                  <c:v>44427</c:v>
                </c:pt>
                <c:pt idx="1692">
                  <c:v>44428</c:v>
                </c:pt>
                <c:pt idx="1693">
                  <c:v>44429</c:v>
                </c:pt>
                <c:pt idx="1694">
                  <c:v>44430</c:v>
                </c:pt>
                <c:pt idx="1695">
                  <c:v>44431</c:v>
                </c:pt>
                <c:pt idx="1696">
                  <c:v>44432</c:v>
                </c:pt>
                <c:pt idx="1697">
                  <c:v>44433</c:v>
                </c:pt>
                <c:pt idx="1698">
                  <c:v>44434</c:v>
                </c:pt>
                <c:pt idx="1699">
                  <c:v>44435</c:v>
                </c:pt>
                <c:pt idx="1700">
                  <c:v>44436</c:v>
                </c:pt>
                <c:pt idx="1701">
                  <c:v>44437</c:v>
                </c:pt>
                <c:pt idx="1702">
                  <c:v>44438</c:v>
                </c:pt>
                <c:pt idx="1703">
                  <c:v>44439</c:v>
                </c:pt>
                <c:pt idx="1704">
                  <c:v>44440</c:v>
                </c:pt>
                <c:pt idx="1705">
                  <c:v>44441</c:v>
                </c:pt>
                <c:pt idx="1706">
                  <c:v>44442</c:v>
                </c:pt>
                <c:pt idx="1707">
                  <c:v>44443</c:v>
                </c:pt>
                <c:pt idx="1708">
                  <c:v>44444</c:v>
                </c:pt>
                <c:pt idx="1709">
                  <c:v>44445</c:v>
                </c:pt>
                <c:pt idx="1710">
                  <c:v>44446</c:v>
                </c:pt>
                <c:pt idx="1711">
                  <c:v>44447</c:v>
                </c:pt>
                <c:pt idx="1712">
                  <c:v>44448</c:v>
                </c:pt>
                <c:pt idx="1713">
                  <c:v>44449</c:v>
                </c:pt>
                <c:pt idx="1714">
                  <c:v>44450</c:v>
                </c:pt>
                <c:pt idx="1715">
                  <c:v>44451</c:v>
                </c:pt>
                <c:pt idx="1716">
                  <c:v>44452</c:v>
                </c:pt>
                <c:pt idx="1717">
                  <c:v>44453</c:v>
                </c:pt>
                <c:pt idx="1718">
                  <c:v>44454</c:v>
                </c:pt>
                <c:pt idx="1719">
                  <c:v>44455</c:v>
                </c:pt>
                <c:pt idx="1720">
                  <c:v>44456</c:v>
                </c:pt>
                <c:pt idx="1721">
                  <c:v>44457</c:v>
                </c:pt>
                <c:pt idx="1722">
                  <c:v>44458</c:v>
                </c:pt>
                <c:pt idx="1723">
                  <c:v>44459</c:v>
                </c:pt>
                <c:pt idx="1724">
                  <c:v>44460</c:v>
                </c:pt>
                <c:pt idx="1725">
                  <c:v>44461</c:v>
                </c:pt>
                <c:pt idx="1726">
                  <c:v>44462</c:v>
                </c:pt>
                <c:pt idx="1727">
                  <c:v>44463</c:v>
                </c:pt>
                <c:pt idx="1728">
                  <c:v>44464</c:v>
                </c:pt>
                <c:pt idx="1729">
                  <c:v>44465</c:v>
                </c:pt>
                <c:pt idx="1730">
                  <c:v>44466</c:v>
                </c:pt>
                <c:pt idx="1731">
                  <c:v>44467</c:v>
                </c:pt>
                <c:pt idx="1732">
                  <c:v>44468</c:v>
                </c:pt>
                <c:pt idx="1733">
                  <c:v>44469</c:v>
                </c:pt>
                <c:pt idx="1734">
                  <c:v>44470</c:v>
                </c:pt>
                <c:pt idx="1735">
                  <c:v>44471</c:v>
                </c:pt>
                <c:pt idx="1736">
                  <c:v>44472</c:v>
                </c:pt>
                <c:pt idx="1737">
                  <c:v>44473</c:v>
                </c:pt>
                <c:pt idx="1738">
                  <c:v>44474</c:v>
                </c:pt>
                <c:pt idx="1739">
                  <c:v>44475</c:v>
                </c:pt>
                <c:pt idx="1740">
                  <c:v>44476</c:v>
                </c:pt>
                <c:pt idx="1741">
                  <c:v>44477</c:v>
                </c:pt>
                <c:pt idx="1742">
                  <c:v>44478</c:v>
                </c:pt>
                <c:pt idx="1743">
                  <c:v>44479</c:v>
                </c:pt>
                <c:pt idx="1744">
                  <c:v>44480</c:v>
                </c:pt>
                <c:pt idx="1745">
                  <c:v>44481</c:v>
                </c:pt>
                <c:pt idx="1746">
                  <c:v>44482</c:v>
                </c:pt>
                <c:pt idx="1747">
                  <c:v>44483</c:v>
                </c:pt>
                <c:pt idx="1748">
                  <c:v>44484</c:v>
                </c:pt>
                <c:pt idx="1749">
                  <c:v>44485</c:v>
                </c:pt>
                <c:pt idx="1750">
                  <c:v>44486</c:v>
                </c:pt>
                <c:pt idx="1751">
                  <c:v>44487</c:v>
                </c:pt>
                <c:pt idx="1752">
                  <c:v>44488</c:v>
                </c:pt>
                <c:pt idx="1753">
                  <c:v>44489</c:v>
                </c:pt>
                <c:pt idx="1754">
                  <c:v>44490</c:v>
                </c:pt>
                <c:pt idx="1755">
                  <c:v>44491</c:v>
                </c:pt>
                <c:pt idx="1756">
                  <c:v>44492</c:v>
                </c:pt>
                <c:pt idx="1757">
                  <c:v>44493</c:v>
                </c:pt>
                <c:pt idx="1758">
                  <c:v>44494</c:v>
                </c:pt>
                <c:pt idx="1759">
                  <c:v>44495</c:v>
                </c:pt>
                <c:pt idx="1760">
                  <c:v>44496</c:v>
                </c:pt>
                <c:pt idx="1761">
                  <c:v>44497</c:v>
                </c:pt>
                <c:pt idx="1762">
                  <c:v>44498</c:v>
                </c:pt>
                <c:pt idx="1763">
                  <c:v>44499</c:v>
                </c:pt>
                <c:pt idx="1764">
                  <c:v>44500</c:v>
                </c:pt>
                <c:pt idx="1765">
                  <c:v>44501</c:v>
                </c:pt>
                <c:pt idx="1766">
                  <c:v>44502</c:v>
                </c:pt>
                <c:pt idx="1767">
                  <c:v>44503</c:v>
                </c:pt>
                <c:pt idx="1768">
                  <c:v>44504</c:v>
                </c:pt>
                <c:pt idx="1769">
                  <c:v>44505</c:v>
                </c:pt>
                <c:pt idx="1770">
                  <c:v>44506</c:v>
                </c:pt>
                <c:pt idx="1771">
                  <c:v>44507</c:v>
                </c:pt>
                <c:pt idx="1772">
                  <c:v>44508</c:v>
                </c:pt>
                <c:pt idx="1773">
                  <c:v>44509</c:v>
                </c:pt>
                <c:pt idx="1774">
                  <c:v>44510</c:v>
                </c:pt>
                <c:pt idx="1775">
                  <c:v>44511</c:v>
                </c:pt>
                <c:pt idx="1776">
                  <c:v>44512</c:v>
                </c:pt>
                <c:pt idx="1777">
                  <c:v>44513</c:v>
                </c:pt>
                <c:pt idx="1778">
                  <c:v>44514</c:v>
                </c:pt>
                <c:pt idx="1779">
                  <c:v>44515</c:v>
                </c:pt>
                <c:pt idx="1780">
                  <c:v>44516</c:v>
                </c:pt>
                <c:pt idx="1781">
                  <c:v>44517</c:v>
                </c:pt>
                <c:pt idx="1782">
                  <c:v>44518</c:v>
                </c:pt>
                <c:pt idx="1783">
                  <c:v>44519</c:v>
                </c:pt>
                <c:pt idx="1784">
                  <c:v>44520</c:v>
                </c:pt>
                <c:pt idx="1785">
                  <c:v>44521</c:v>
                </c:pt>
                <c:pt idx="1786">
                  <c:v>44522</c:v>
                </c:pt>
                <c:pt idx="1787">
                  <c:v>44523</c:v>
                </c:pt>
                <c:pt idx="1788">
                  <c:v>44524</c:v>
                </c:pt>
                <c:pt idx="1789">
                  <c:v>44525</c:v>
                </c:pt>
                <c:pt idx="1790">
                  <c:v>44526</c:v>
                </c:pt>
                <c:pt idx="1791">
                  <c:v>44527</c:v>
                </c:pt>
                <c:pt idx="1792">
                  <c:v>44528</c:v>
                </c:pt>
                <c:pt idx="1793">
                  <c:v>44529</c:v>
                </c:pt>
                <c:pt idx="1794">
                  <c:v>44530</c:v>
                </c:pt>
                <c:pt idx="1795">
                  <c:v>44531</c:v>
                </c:pt>
                <c:pt idx="1796">
                  <c:v>44532</c:v>
                </c:pt>
                <c:pt idx="1797">
                  <c:v>44533</c:v>
                </c:pt>
                <c:pt idx="1798">
                  <c:v>44534</c:v>
                </c:pt>
                <c:pt idx="1799">
                  <c:v>44535</c:v>
                </c:pt>
                <c:pt idx="1800">
                  <c:v>44536</c:v>
                </c:pt>
                <c:pt idx="1801">
                  <c:v>44537</c:v>
                </c:pt>
                <c:pt idx="1802">
                  <c:v>44538</c:v>
                </c:pt>
                <c:pt idx="1803">
                  <c:v>44539</c:v>
                </c:pt>
                <c:pt idx="1804">
                  <c:v>44540</c:v>
                </c:pt>
                <c:pt idx="1805">
                  <c:v>44541</c:v>
                </c:pt>
                <c:pt idx="1806">
                  <c:v>44542</c:v>
                </c:pt>
                <c:pt idx="1807">
                  <c:v>44543</c:v>
                </c:pt>
                <c:pt idx="1808">
                  <c:v>44544</c:v>
                </c:pt>
                <c:pt idx="1809">
                  <c:v>44545</c:v>
                </c:pt>
                <c:pt idx="1810">
                  <c:v>44546</c:v>
                </c:pt>
                <c:pt idx="1811">
                  <c:v>44547</c:v>
                </c:pt>
                <c:pt idx="1812">
                  <c:v>44548</c:v>
                </c:pt>
                <c:pt idx="1813">
                  <c:v>44549</c:v>
                </c:pt>
                <c:pt idx="1814">
                  <c:v>44550</c:v>
                </c:pt>
                <c:pt idx="1815">
                  <c:v>44551</c:v>
                </c:pt>
                <c:pt idx="1816">
                  <c:v>44552</c:v>
                </c:pt>
                <c:pt idx="1817">
                  <c:v>44553</c:v>
                </c:pt>
                <c:pt idx="1818">
                  <c:v>44554</c:v>
                </c:pt>
                <c:pt idx="1819">
                  <c:v>44555</c:v>
                </c:pt>
                <c:pt idx="1820">
                  <c:v>44556</c:v>
                </c:pt>
                <c:pt idx="1821">
                  <c:v>44557</c:v>
                </c:pt>
                <c:pt idx="1822">
                  <c:v>44558</c:v>
                </c:pt>
                <c:pt idx="1823">
                  <c:v>44559</c:v>
                </c:pt>
                <c:pt idx="1824">
                  <c:v>44560</c:v>
                </c:pt>
                <c:pt idx="1825">
                  <c:v>44561</c:v>
                </c:pt>
                <c:pt idx="1826">
                  <c:v>44562</c:v>
                </c:pt>
                <c:pt idx="1827">
                  <c:v>44563</c:v>
                </c:pt>
                <c:pt idx="1828">
                  <c:v>44564</c:v>
                </c:pt>
                <c:pt idx="1829">
                  <c:v>44565</c:v>
                </c:pt>
                <c:pt idx="1830">
                  <c:v>44566</c:v>
                </c:pt>
                <c:pt idx="1831">
                  <c:v>44567</c:v>
                </c:pt>
                <c:pt idx="1832">
                  <c:v>44568</c:v>
                </c:pt>
                <c:pt idx="1833">
                  <c:v>44569</c:v>
                </c:pt>
                <c:pt idx="1834">
                  <c:v>44570</c:v>
                </c:pt>
                <c:pt idx="1835">
                  <c:v>44571</c:v>
                </c:pt>
                <c:pt idx="1836">
                  <c:v>44572</c:v>
                </c:pt>
                <c:pt idx="1837">
                  <c:v>44573</c:v>
                </c:pt>
                <c:pt idx="1838">
                  <c:v>44574</c:v>
                </c:pt>
                <c:pt idx="1839">
                  <c:v>44575</c:v>
                </c:pt>
                <c:pt idx="1840">
                  <c:v>44576</c:v>
                </c:pt>
                <c:pt idx="1841">
                  <c:v>44577</c:v>
                </c:pt>
                <c:pt idx="1842">
                  <c:v>44578</c:v>
                </c:pt>
                <c:pt idx="1843">
                  <c:v>44579</c:v>
                </c:pt>
                <c:pt idx="1844">
                  <c:v>44580</c:v>
                </c:pt>
                <c:pt idx="1845">
                  <c:v>44581</c:v>
                </c:pt>
                <c:pt idx="1846">
                  <c:v>44582</c:v>
                </c:pt>
                <c:pt idx="1847">
                  <c:v>44583</c:v>
                </c:pt>
                <c:pt idx="1848">
                  <c:v>44584</c:v>
                </c:pt>
                <c:pt idx="1849">
                  <c:v>44585</c:v>
                </c:pt>
                <c:pt idx="1850">
                  <c:v>44586</c:v>
                </c:pt>
                <c:pt idx="1851">
                  <c:v>44587</c:v>
                </c:pt>
                <c:pt idx="1852">
                  <c:v>44588</c:v>
                </c:pt>
                <c:pt idx="1853">
                  <c:v>44589</c:v>
                </c:pt>
                <c:pt idx="1854">
                  <c:v>44590</c:v>
                </c:pt>
                <c:pt idx="1855">
                  <c:v>44591</c:v>
                </c:pt>
                <c:pt idx="1856">
                  <c:v>44592</c:v>
                </c:pt>
                <c:pt idx="1857">
                  <c:v>44593</c:v>
                </c:pt>
                <c:pt idx="1858">
                  <c:v>44594</c:v>
                </c:pt>
                <c:pt idx="1859">
                  <c:v>44595</c:v>
                </c:pt>
                <c:pt idx="1860">
                  <c:v>44596</c:v>
                </c:pt>
                <c:pt idx="1861">
                  <c:v>44597</c:v>
                </c:pt>
                <c:pt idx="1862">
                  <c:v>44598</c:v>
                </c:pt>
                <c:pt idx="1863">
                  <c:v>44599</c:v>
                </c:pt>
                <c:pt idx="1864">
                  <c:v>44600</c:v>
                </c:pt>
                <c:pt idx="1865">
                  <c:v>44601</c:v>
                </c:pt>
                <c:pt idx="1866">
                  <c:v>44602</c:v>
                </c:pt>
                <c:pt idx="1867">
                  <c:v>44603</c:v>
                </c:pt>
                <c:pt idx="1868">
                  <c:v>44604</c:v>
                </c:pt>
                <c:pt idx="1869">
                  <c:v>44605</c:v>
                </c:pt>
                <c:pt idx="1870">
                  <c:v>44606</c:v>
                </c:pt>
                <c:pt idx="1871">
                  <c:v>44607</c:v>
                </c:pt>
                <c:pt idx="1872">
                  <c:v>44608</c:v>
                </c:pt>
                <c:pt idx="1873">
                  <c:v>44609</c:v>
                </c:pt>
                <c:pt idx="1874">
                  <c:v>44610</c:v>
                </c:pt>
                <c:pt idx="1875">
                  <c:v>44611</c:v>
                </c:pt>
                <c:pt idx="1876">
                  <c:v>44612</c:v>
                </c:pt>
                <c:pt idx="1877">
                  <c:v>44613</c:v>
                </c:pt>
                <c:pt idx="1878">
                  <c:v>44614</c:v>
                </c:pt>
                <c:pt idx="1879">
                  <c:v>44615</c:v>
                </c:pt>
                <c:pt idx="1880">
                  <c:v>44616</c:v>
                </c:pt>
                <c:pt idx="1881">
                  <c:v>44617</c:v>
                </c:pt>
                <c:pt idx="1882">
                  <c:v>44618</c:v>
                </c:pt>
                <c:pt idx="1883">
                  <c:v>44619</c:v>
                </c:pt>
                <c:pt idx="1884">
                  <c:v>44620</c:v>
                </c:pt>
                <c:pt idx="1885">
                  <c:v>44621</c:v>
                </c:pt>
                <c:pt idx="1886">
                  <c:v>44622</c:v>
                </c:pt>
                <c:pt idx="1887">
                  <c:v>44623</c:v>
                </c:pt>
                <c:pt idx="1888">
                  <c:v>44624</c:v>
                </c:pt>
                <c:pt idx="1889">
                  <c:v>44625</c:v>
                </c:pt>
                <c:pt idx="1890">
                  <c:v>44626</c:v>
                </c:pt>
                <c:pt idx="1891">
                  <c:v>44627</c:v>
                </c:pt>
                <c:pt idx="1892">
                  <c:v>44628</c:v>
                </c:pt>
                <c:pt idx="1893">
                  <c:v>44629</c:v>
                </c:pt>
                <c:pt idx="1894">
                  <c:v>44630</c:v>
                </c:pt>
                <c:pt idx="1895">
                  <c:v>44631</c:v>
                </c:pt>
                <c:pt idx="1896">
                  <c:v>44632</c:v>
                </c:pt>
                <c:pt idx="1897">
                  <c:v>44633</c:v>
                </c:pt>
                <c:pt idx="1898">
                  <c:v>44634</c:v>
                </c:pt>
                <c:pt idx="1899">
                  <c:v>44635</c:v>
                </c:pt>
                <c:pt idx="1900">
                  <c:v>44636</c:v>
                </c:pt>
                <c:pt idx="1901">
                  <c:v>44637</c:v>
                </c:pt>
                <c:pt idx="1902">
                  <c:v>44638</c:v>
                </c:pt>
                <c:pt idx="1903">
                  <c:v>44639</c:v>
                </c:pt>
                <c:pt idx="1904">
                  <c:v>44640</c:v>
                </c:pt>
                <c:pt idx="1905">
                  <c:v>44641</c:v>
                </c:pt>
                <c:pt idx="1906">
                  <c:v>44642</c:v>
                </c:pt>
                <c:pt idx="1907">
                  <c:v>44643</c:v>
                </c:pt>
                <c:pt idx="1908">
                  <c:v>44644</c:v>
                </c:pt>
                <c:pt idx="1909">
                  <c:v>44645</c:v>
                </c:pt>
                <c:pt idx="1910">
                  <c:v>44646</c:v>
                </c:pt>
                <c:pt idx="1911">
                  <c:v>44647</c:v>
                </c:pt>
                <c:pt idx="1912">
                  <c:v>44648</c:v>
                </c:pt>
                <c:pt idx="1913">
                  <c:v>44649</c:v>
                </c:pt>
                <c:pt idx="1914">
                  <c:v>44650</c:v>
                </c:pt>
                <c:pt idx="1915">
                  <c:v>44651</c:v>
                </c:pt>
                <c:pt idx="1916">
                  <c:v>44652</c:v>
                </c:pt>
                <c:pt idx="1917">
                  <c:v>44653</c:v>
                </c:pt>
                <c:pt idx="1918">
                  <c:v>44654</c:v>
                </c:pt>
                <c:pt idx="1919">
                  <c:v>44655</c:v>
                </c:pt>
                <c:pt idx="1920">
                  <c:v>44656</c:v>
                </c:pt>
                <c:pt idx="1921">
                  <c:v>44657</c:v>
                </c:pt>
                <c:pt idx="1922">
                  <c:v>44658</c:v>
                </c:pt>
                <c:pt idx="1923">
                  <c:v>44659</c:v>
                </c:pt>
                <c:pt idx="1924">
                  <c:v>44660</c:v>
                </c:pt>
                <c:pt idx="1925">
                  <c:v>44661</c:v>
                </c:pt>
                <c:pt idx="1926">
                  <c:v>44662</c:v>
                </c:pt>
                <c:pt idx="1927">
                  <c:v>44663</c:v>
                </c:pt>
                <c:pt idx="1928">
                  <c:v>44664</c:v>
                </c:pt>
                <c:pt idx="1929">
                  <c:v>44665</c:v>
                </c:pt>
                <c:pt idx="1930">
                  <c:v>44666</c:v>
                </c:pt>
                <c:pt idx="1931">
                  <c:v>44667</c:v>
                </c:pt>
                <c:pt idx="1932">
                  <c:v>44668</c:v>
                </c:pt>
                <c:pt idx="1933">
                  <c:v>44669</c:v>
                </c:pt>
                <c:pt idx="1934">
                  <c:v>44670</c:v>
                </c:pt>
                <c:pt idx="1935">
                  <c:v>44671</c:v>
                </c:pt>
                <c:pt idx="1936">
                  <c:v>44672</c:v>
                </c:pt>
                <c:pt idx="1937">
                  <c:v>44673</c:v>
                </c:pt>
                <c:pt idx="1938">
                  <c:v>44674</c:v>
                </c:pt>
                <c:pt idx="1939">
                  <c:v>44675</c:v>
                </c:pt>
                <c:pt idx="1940">
                  <c:v>44676</c:v>
                </c:pt>
                <c:pt idx="1941">
                  <c:v>44677</c:v>
                </c:pt>
                <c:pt idx="1942">
                  <c:v>44678</c:v>
                </c:pt>
                <c:pt idx="1943">
                  <c:v>44679</c:v>
                </c:pt>
                <c:pt idx="1944">
                  <c:v>44680</c:v>
                </c:pt>
                <c:pt idx="1945">
                  <c:v>44681</c:v>
                </c:pt>
                <c:pt idx="1946">
                  <c:v>44682</c:v>
                </c:pt>
                <c:pt idx="1947">
                  <c:v>44683</c:v>
                </c:pt>
                <c:pt idx="1948">
                  <c:v>44684</c:v>
                </c:pt>
                <c:pt idx="1949">
                  <c:v>44685</c:v>
                </c:pt>
                <c:pt idx="1950">
                  <c:v>44686</c:v>
                </c:pt>
                <c:pt idx="1951">
                  <c:v>44687</c:v>
                </c:pt>
                <c:pt idx="1952">
                  <c:v>44688</c:v>
                </c:pt>
                <c:pt idx="1953">
                  <c:v>44689</c:v>
                </c:pt>
                <c:pt idx="1954">
                  <c:v>44690</c:v>
                </c:pt>
                <c:pt idx="1955">
                  <c:v>44691</c:v>
                </c:pt>
                <c:pt idx="1956">
                  <c:v>44692</c:v>
                </c:pt>
                <c:pt idx="1957">
                  <c:v>44693</c:v>
                </c:pt>
                <c:pt idx="1958">
                  <c:v>44694</c:v>
                </c:pt>
                <c:pt idx="1959">
                  <c:v>44695</c:v>
                </c:pt>
                <c:pt idx="1960">
                  <c:v>44696</c:v>
                </c:pt>
                <c:pt idx="1961">
                  <c:v>44697</c:v>
                </c:pt>
                <c:pt idx="1962">
                  <c:v>44698</c:v>
                </c:pt>
                <c:pt idx="1963">
                  <c:v>44699</c:v>
                </c:pt>
                <c:pt idx="1964">
                  <c:v>44700</c:v>
                </c:pt>
                <c:pt idx="1965">
                  <c:v>44701</c:v>
                </c:pt>
                <c:pt idx="1966">
                  <c:v>44702</c:v>
                </c:pt>
                <c:pt idx="1967">
                  <c:v>44703</c:v>
                </c:pt>
                <c:pt idx="1968">
                  <c:v>44704</c:v>
                </c:pt>
                <c:pt idx="1969">
                  <c:v>44705</c:v>
                </c:pt>
                <c:pt idx="1970">
                  <c:v>44706</c:v>
                </c:pt>
                <c:pt idx="1971">
                  <c:v>44707</c:v>
                </c:pt>
                <c:pt idx="1972">
                  <c:v>44708</c:v>
                </c:pt>
                <c:pt idx="1973">
                  <c:v>44709</c:v>
                </c:pt>
                <c:pt idx="1974">
                  <c:v>44710</c:v>
                </c:pt>
                <c:pt idx="1975">
                  <c:v>44711</c:v>
                </c:pt>
                <c:pt idx="1976">
                  <c:v>44712</c:v>
                </c:pt>
                <c:pt idx="1977">
                  <c:v>44713</c:v>
                </c:pt>
                <c:pt idx="1978">
                  <c:v>44714</c:v>
                </c:pt>
                <c:pt idx="1979">
                  <c:v>44715</c:v>
                </c:pt>
                <c:pt idx="1980">
                  <c:v>44716</c:v>
                </c:pt>
                <c:pt idx="1981">
                  <c:v>44717</c:v>
                </c:pt>
                <c:pt idx="1982">
                  <c:v>44718</c:v>
                </c:pt>
                <c:pt idx="1983">
                  <c:v>44719</c:v>
                </c:pt>
                <c:pt idx="1984">
                  <c:v>44720</c:v>
                </c:pt>
                <c:pt idx="1985">
                  <c:v>44721</c:v>
                </c:pt>
                <c:pt idx="1986">
                  <c:v>44722</c:v>
                </c:pt>
                <c:pt idx="1987">
                  <c:v>44723</c:v>
                </c:pt>
                <c:pt idx="1988">
                  <c:v>44724</c:v>
                </c:pt>
                <c:pt idx="1989">
                  <c:v>44725</c:v>
                </c:pt>
                <c:pt idx="1990">
                  <c:v>44726</c:v>
                </c:pt>
                <c:pt idx="1991">
                  <c:v>44727</c:v>
                </c:pt>
                <c:pt idx="1992">
                  <c:v>44728</c:v>
                </c:pt>
                <c:pt idx="1993">
                  <c:v>44729</c:v>
                </c:pt>
                <c:pt idx="1994">
                  <c:v>44730</c:v>
                </c:pt>
                <c:pt idx="1995">
                  <c:v>44731</c:v>
                </c:pt>
                <c:pt idx="1996">
                  <c:v>44732</c:v>
                </c:pt>
                <c:pt idx="1997">
                  <c:v>44733</c:v>
                </c:pt>
                <c:pt idx="1998">
                  <c:v>44734</c:v>
                </c:pt>
                <c:pt idx="1999">
                  <c:v>44735</c:v>
                </c:pt>
                <c:pt idx="2000">
                  <c:v>44736</c:v>
                </c:pt>
                <c:pt idx="2001">
                  <c:v>44737</c:v>
                </c:pt>
                <c:pt idx="2002">
                  <c:v>44738</c:v>
                </c:pt>
                <c:pt idx="2003">
                  <c:v>44739</c:v>
                </c:pt>
                <c:pt idx="2004">
                  <c:v>44740</c:v>
                </c:pt>
                <c:pt idx="2005">
                  <c:v>44741</c:v>
                </c:pt>
                <c:pt idx="2006">
                  <c:v>44742</c:v>
                </c:pt>
                <c:pt idx="2007">
                  <c:v>44743</c:v>
                </c:pt>
                <c:pt idx="2008">
                  <c:v>44744</c:v>
                </c:pt>
                <c:pt idx="2009">
                  <c:v>44745</c:v>
                </c:pt>
                <c:pt idx="2010">
                  <c:v>44746</c:v>
                </c:pt>
                <c:pt idx="2011">
                  <c:v>44747</c:v>
                </c:pt>
                <c:pt idx="2012">
                  <c:v>44748</c:v>
                </c:pt>
                <c:pt idx="2013">
                  <c:v>44749</c:v>
                </c:pt>
                <c:pt idx="2014">
                  <c:v>44750</c:v>
                </c:pt>
                <c:pt idx="2015">
                  <c:v>44751</c:v>
                </c:pt>
                <c:pt idx="2016">
                  <c:v>44752</c:v>
                </c:pt>
                <c:pt idx="2017">
                  <c:v>44753</c:v>
                </c:pt>
                <c:pt idx="2018">
                  <c:v>44754</c:v>
                </c:pt>
                <c:pt idx="2019">
                  <c:v>44755</c:v>
                </c:pt>
                <c:pt idx="2020">
                  <c:v>44756</c:v>
                </c:pt>
                <c:pt idx="2021">
                  <c:v>44757</c:v>
                </c:pt>
                <c:pt idx="2022">
                  <c:v>44758</c:v>
                </c:pt>
                <c:pt idx="2023">
                  <c:v>44759</c:v>
                </c:pt>
                <c:pt idx="2024">
                  <c:v>44760</c:v>
                </c:pt>
                <c:pt idx="2025">
                  <c:v>44761</c:v>
                </c:pt>
                <c:pt idx="2026">
                  <c:v>44762</c:v>
                </c:pt>
                <c:pt idx="2027">
                  <c:v>44763</c:v>
                </c:pt>
                <c:pt idx="2028">
                  <c:v>44764</c:v>
                </c:pt>
                <c:pt idx="2029">
                  <c:v>44765</c:v>
                </c:pt>
                <c:pt idx="2030">
                  <c:v>44766</c:v>
                </c:pt>
                <c:pt idx="2031">
                  <c:v>44767</c:v>
                </c:pt>
                <c:pt idx="2032">
                  <c:v>44768</c:v>
                </c:pt>
                <c:pt idx="2033">
                  <c:v>44769</c:v>
                </c:pt>
                <c:pt idx="2034">
                  <c:v>44770</c:v>
                </c:pt>
                <c:pt idx="2035">
                  <c:v>44771</c:v>
                </c:pt>
                <c:pt idx="2036">
                  <c:v>44772</c:v>
                </c:pt>
                <c:pt idx="2037">
                  <c:v>44773</c:v>
                </c:pt>
                <c:pt idx="2038">
                  <c:v>44774</c:v>
                </c:pt>
                <c:pt idx="2039">
                  <c:v>44775</c:v>
                </c:pt>
                <c:pt idx="2040">
                  <c:v>44776</c:v>
                </c:pt>
                <c:pt idx="2041">
                  <c:v>44777</c:v>
                </c:pt>
                <c:pt idx="2042">
                  <c:v>44778</c:v>
                </c:pt>
                <c:pt idx="2043">
                  <c:v>44779</c:v>
                </c:pt>
                <c:pt idx="2044">
                  <c:v>44780</c:v>
                </c:pt>
                <c:pt idx="2045">
                  <c:v>44781</c:v>
                </c:pt>
                <c:pt idx="2046">
                  <c:v>44782</c:v>
                </c:pt>
                <c:pt idx="2047">
                  <c:v>44783</c:v>
                </c:pt>
                <c:pt idx="2048">
                  <c:v>44784</c:v>
                </c:pt>
                <c:pt idx="2049">
                  <c:v>44785</c:v>
                </c:pt>
                <c:pt idx="2050">
                  <c:v>44786</c:v>
                </c:pt>
                <c:pt idx="2051">
                  <c:v>44787</c:v>
                </c:pt>
                <c:pt idx="2052">
                  <c:v>44788</c:v>
                </c:pt>
                <c:pt idx="2053">
                  <c:v>44789</c:v>
                </c:pt>
                <c:pt idx="2054">
                  <c:v>44790</c:v>
                </c:pt>
                <c:pt idx="2055">
                  <c:v>44791</c:v>
                </c:pt>
                <c:pt idx="2056">
                  <c:v>44792</c:v>
                </c:pt>
                <c:pt idx="2057">
                  <c:v>44793</c:v>
                </c:pt>
                <c:pt idx="2058">
                  <c:v>44794</c:v>
                </c:pt>
                <c:pt idx="2059">
                  <c:v>44795</c:v>
                </c:pt>
                <c:pt idx="2060">
                  <c:v>44796</c:v>
                </c:pt>
                <c:pt idx="2061">
                  <c:v>44797</c:v>
                </c:pt>
                <c:pt idx="2062">
                  <c:v>44798</c:v>
                </c:pt>
                <c:pt idx="2063">
                  <c:v>44799</c:v>
                </c:pt>
                <c:pt idx="2064">
                  <c:v>44800</c:v>
                </c:pt>
                <c:pt idx="2065">
                  <c:v>44801</c:v>
                </c:pt>
                <c:pt idx="2066">
                  <c:v>44802</c:v>
                </c:pt>
                <c:pt idx="2067">
                  <c:v>44803</c:v>
                </c:pt>
                <c:pt idx="2068">
                  <c:v>44804</c:v>
                </c:pt>
                <c:pt idx="2069">
                  <c:v>44805</c:v>
                </c:pt>
                <c:pt idx="2070">
                  <c:v>44806</c:v>
                </c:pt>
                <c:pt idx="2071">
                  <c:v>44807</c:v>
                </c:pt>
                <c:pt idx="2072">
                  <c:v>44808</c:v>
                </c:pt>
                <c:pt idx="2073">
                  <c:v>44809</c:v>
                </c:pt>
                <c:pt idx="2074">
                  <c:v>44810</c:v>
                </c:pt>
                <c:pt idx="2075">
                  <c:v>44811</c:v>
                </c:pt>
                <c:pt idx="2076">
                  <c:v>44812</c:v>
                </c:pt>
                <c:pt idx="2077">
                  <c:v>44813</c:v>
                </c:pt>
                <c:pt idx="2078">
                  <c:v>44814</c:v>
                </c:pt>
                <c:pt idx="2079">
                  <c:v>44815</c:v>
                </c:pt>
                <c:pt idx="2080">
                  <c:v>44816</c:v>
                </c:pt>
                <c:pt idx="2081">
                  <c:v>44817</c:v>
                </c:pt>
                <c:pt idx="2082">
                  <c:v>44818</c:v>
                </c:pt>
                <c:pt idx="2083">
                  <c:v>44819</c:v>
                </c:pt>
                <c:pt idx="2084">
                  <c:v>44820</c:v>
                </c:pt>
                <c:pt idx="2085">
                  <c:v>44821</c:v>
                </c:pt>
                <c:pt idx="2086">
                  <c:v>44822</c:v>
                </c:pt>
                <c:pt idx="2087">
                  <c:v>44823</c:v>
                </c:pt>
                <c:pt idx="2088">
                  <c:v>44824</c:v>
                </c:pt>
                <c:pt idx="2089">
                  <c:v>44825</c:v>
                </c:pt>
                <c:pt idx="2090">
                  <c:v>44826</c:v>
                </c:pt>
                <c:pt idx="2091">
                  <c:v>44827</c:v>
                </c:pt>
                <c:pt idx="2092">
                  <c:v>44828</c:v>
                </c:pt>
                <c:pt idx="2093">
                  <c:v>44829</c:v>
                </c:pt>
                <c:pt idx="2094">
                  <c:v>44830</c:v>
                </c:pt>
                <c:pt idx="2095">
                  <c:v>44831</c:v>
                </c:pt>
                <c:pt idx="2096">
                  <c:v>44832</c:v>
                </c:pt>
                <c:pt idx="2097">
                  <c:v>44833</c:v>
                </c:pt>
                <c:pt idx="2098">
                  <c:v>44834</c:v>
                </c:pt>
                <c:pt idx="2099">
                  <c:v>44835</c:v>
                </c:pt>
                <c:pt idx="2100">
                  <c:v>44836</c:v>
                </c:pt>
                <c:pt idx="2101">
                  <c:v>44837</c:v>
                </c:pt>
                <c:pt idx="2102">
                  <c:v>44838</c:v>
                </c:pt>
                <c:pt idx="2103">
                  <c:v>44839</c:v>
                </c:pt>
                <c:pt idx="2104">
                  <c:v>44840</c:v>
                </c:pt>
                <c:pt idx="2105">
                  <c:v>44841</c:v>
                </c:pt>
                <c:pt idx="2106">
                  <c:v>44842</c:v>
                </c:pt>
                <c:pt idx="2107">
                  <c:v>44843</c:v>
                </c:pt>
                <c:pt idx="2108">
                  <c:v>44844</c:v>
                </c:pt>
                <c:pt idx="2109">
                  <c:v>44845</c:v>
                </c:pt>
                <c:pt idx="2110">
                  <c:v>44846</c:v>
                </c:pt>
                <c:pt idx="2111">
                  <c:v>44847</c:v>
                </c:pt>
                <c:pt idx="2112">
                  <c:v>44848</c:v>
                </c:pt>
                <c:pt idx="2113">
                  <c:v>44849</c:v>
                </c:pt>
                <c:pt idx="2114">
                  <c:v>44850</c:v>
                </c:pt>
                <c:pt idx="2115">
                  <c:v>44851</c:v>
                </c:pt>
                <c:pt idx="2116">
                  <c:v>44852</c:v>
                </c:pt>
                <c:pt idx="2117">
                  <c:v>44853</c:v>
                </c:pt>
                <c:pt idx="2118">
                  <c:v>44854</c:v>
                </c:pt>
                <c:pt idx="2119">
                  <c:v>44855</c:v>
                </c:pt>
                <c:pt idx="2120">
                  <c:v>44856</c:v>
                </c:pt>
                <c:pt idx="2121">
                  <c:v>44857</c:v>
                </c:pt>
                <c:pt idx="2122">
                  <c:v>44858</c:v>
                </c:pt>
                <c:pt idx="2123">
                  <c:v>44859</c:v>
                </c:pt>
                <c:pt idx="2124">
                  <c:v>44860</c:v>
                </c:pt>
                <c:pt idx="2125">
                  <c:v>44861</c:v>
                </c:pt>
                <c:pt idx="2126">
                  <c:v>44862</c:v>
                </c:pt>
                <c:pt idx="2127">
                  <c:v>44863</c:v>
                </c:pt>
                <c:pt idx="2128">
                  <c:v>44864</c:v>
                </c:pt>
                <c:pt idx="2129">
                  <c:v>44865</c:v>
                </c:pt>
                <c:pt idx="2130">
                  <c:v>44866</c:v>
                </c:pt>
                <c:pt idx="2131">
                  <c:v>44867</c:v>
                </c:pt>
                <c:pt idx="2132">
                  <c:v>44868</c:v>
                </c:pt>
                <c:pt idx="2133">
                  <c:v>44869</c:v>
                </c:pt>
                <c:pt idx="2134">
                  <c:v>44870</c:v>
                </c:pt>
                <c:pt idx="2135">
                  <c:v>44871</c:v>
                </c:pt>
                <c:pt idx="2136">
                  <c:v>44872</c:v>
                </c:pt>
                <c:pt idx="2137">
                  <c:v>44873</c:v>
                </c:pt>
                <c:pt idx="2138">
                  <c:v>44874</c:v>
                </c:pt>
                <c:pt idx="2139">
                  <c:v>44875</c:v>
                </c:pt>
                <c:pt idx="2140">
                  <c:v>44876</c:v>
                </c:pt>
                <c:pt idx="2141">
                  <c:v>44877</c:v>
                </c:pt>
                <c:pt idx="2142">
                  <c:v>44878</c:v>
                </c:pt>
                <c:pt idx="2143">
                  <c:v>44879</c:v>
                </c:pt>
                <c:pt idx="2144">
                  <c:v>44880</c:v>
                </c:pt>
                <c:pt idx="2145">
                  <c:v>44881</c:v>
                </c:pt>
                <c:pt idx="2146">
                  <c:v>44882</c:v>
                </c:pt>
                <c:pt idx="2147">
                  <c:v>44883</c:v>
                </c:pt>
                <c:pt idx="2148">
                  <c:v>44884</c:v>
                </c:pt>
                <c:pt idx="2149">
                  <c:v>44885</c:v>
                </c:pt>
                <c:pt idx="2150">
                  <c:v>44886</c:v>
                </c:pt>
                <c:pt idx="2151">
                  <c:v>44887</c:v>
                </c:pt>
                <c:pt idx="2152">
                  <c:v>44888</c:v>
                </c:pt>
                <c:pt idx="2153">
                  <c:v>44889</c:v>
                </c:pt>
                <c:pt idx="2154">
                  <c:v>44890</c:v>
                </c:pt>
                <c:pt idx="2155">
                  <c:v>44891</c:v>
                </c:pt>
                <c:pt idx="2156">
                  <c:v>44892</c:v>
                </c:pt>
                <c:pt idx="2157">
                  <c:v>44893</c:v>
                </c:pt>
                <c:pt idx="2158">
                  <c:v>44894</c:v>
                </c:pt>
                <c:pt idx="2159">
                  <c:v>44895</c:v>
                </c:pt>
                <c:pt idx="2160">
                  <c:v>44896</c:v>
                </c:pt>
                <c:pt idx="2161">
                  <c:v>44897</c:v>
                </c:pt>
                <c:pt idx="2162">
                  <c:v>44898</c:v>
                </c:pt>
                <c:pt idx="2163">
                  <c:v>44899</c:v>
                </c:pt>
                <c:pt idx="2164">
                  <c:v>44900</c:v>
                </c:pt>
                <c:pt idx="2165">
                  <c:v>44901</c:v>
                </c:pt>
                <c:pt idx="2166">
                  <c:v>44902</c:v>
                </c:pt>
                <c:pt idx="2167">
                  <c:v>44903</c:v>
                </c:pt>
                <c:pt idx="2168">
                  <c:v>44904</c:v>
                </c:pt>
                <c:pt idx="2169">
                  <c:v>44905</c:v>
                </c:pt>
                <c:pt idx="2170">
                  <c:v>44906</c:v>
                </c:pt>
                <c:pt idx="2171">
                  <c:v>44907</c:v>
                </c:pt>
                <c:pt idx="2172">
                  <c:v>44908</c:v>
                </c:pt>
                <c:pt idx="2173">
                  <c:v>44909</c:v>
                </c:pt>
                <c:pt idx="2174">
                  <c:v>44910</c:v>
                </c:pt>
                <c:pt idx="2175">
                  <c:v>44911</c:v>
                </c:pt>
                <c:pt idx="2176">
                  <c:v>44912</c:v>
                </c:pt>
                <c:pt idx="2177">
                  <c:v>44913</c:v>
                </c:pt>
                <c:pt idx="2178">
                  <c:v>44914</c:v>
                </c:pt>
                <c:pt idx="2179">
                  <c:v>44915</c:v>
                </c:pt>
                <c:pt idx="2180">
                  <c:v>44916</c:v>
                </c:pt>
                <c:pt idx="2181">
                  <c:v>44917</c:v>
                </c:pt>
                <c:pt idx="2182">
                  <c:v>44918</c:v>
                </c:pt>
                <c:pt idx="2183">
                  <c:v>44919</c:v>
                </c:pt>
                <c:pt idx="2184">
                  <c:v>44920</c:v>
                </c:pt>
                <c:pt idx="2185">
                  <c:v>44921</c:v>
                </c:pt>
                <c:pt idx="2186">
                  <c:v>44922</c:v>
                </c:pt>
                <c:pt idx="2187">
                  <c:v>44923</c:v>
                </c:pt>
                <c:pt idx="2188">
                  <c:v>44924</c:v>
                </c:pt>
                <c:pt idx="2189">
                  <c:v>44925</c:v>
                </c:pt>
                <c:pt idx="2190">
                  <c:v>44926</c:v>
                </c:pt>
              </c:numCache>
            </c:numRef>
          </c:xVal>
          <c:yVal>
            <c:numRef>
              <c:f>'Comp ECP24 PAP50'!$B$3:$B$2193</c:f>
              <c:numCache>
                <c:formatCode>General</c:formatCode>
                <c:ptCount val="2191"/>
                <c:pt idx="0">
                  <c:v>3800.5529999999999</c:v>
                </c:pt>
                <c:pt idx="1">
                  <c:v>7430.5140000000001</c:v>
                </c:pt>
                <c:pt idx="2">
                  <c:v>6582.9250000000002</c:v>
                </c:pt>
                <c:pt idx="3">
                  <c:v>3225.4079999999999</c:v>
                </c:pt>
                <c:pt idx="4">
                  <c:v>7551.9669999999996</c:v>
                </c:pt>
                <c:pt idx="5">
                  <c:v>8709.4380000000001</c:v>
                </c:pt>
                <c:pt idx="6">
                  <c:v>9875.527</c:v>
                </c:pt>
                <c:pt idx="7">
                  <c:v>6094.2510000000002</c:v>
                </c:pt>
                <c:pt idx="8">
                  <c:v>10275.129999999999</c:v>
                </c:pt>
                <c:pt idx="9">
                  <c:v>5290.7</c:v>
                </c:pt>
                <c:pt idx="10">
                  <c:v>9545.9689999999991</c:v>
                </c:pt>
                <c:pt idx="11">
                  <c:v>10603.33</c:v>
                </c:pt>
                <c:pt idx="12">
                  <c:v>10719.48</c:v>
                </c:pt>
                <c:pt idx="13">
                  <c:v>8402.0220000000008</c:v>
                </c:pt>
                <c:pt idx="14">
                  <c:v>8592.1149999999998</c:v>
                </c:pt>
                <c:pt idx="15">
                  <c:v>7197.835</c:v>
                </c:pt>
                <c:pt idx="16">
                  <c:v>5289.866</c:v>
                </c:pt>
                <c:pt idx="18">
                  <c:v>9208.9740000000002</c:v>
                </c:pt>
                <c:pt idx="19">
                  <c:v>9215.6759999999995</c:v>
                </c:pt>
                <c:pt idx="20">
                  <c:v>10215.200000000001</c:v>
                </c:pt>
                <c:pt idx="21">
                  <c:v>9069.1679999999997</c:v>
                </c:pt>
                <c:pt idx="22">
                  <c:v>7666.0379999999996</c:v>
                </c:pt>
                <c:pt idx="23">
                  <c:v>6545.5609999999997</c:v>
                </c:pt>
                <c:pt idx="24">
                  <c:v>7171.6980000000003</c:v>
                </c:pt>
                <c:pt idx="25">
                  <c:v>0</c:v>
                </c:pt>
                <c:pt idx="26">
                  <c:v>2920.11</c:v>
                </c:pt>
                <c:pt idx="27">
                  <c:v>3646.0729999999999</c:v>
                </c:pt>
                <c:pt idx="28">
                  <c:v>6071.8909999999996</c:v>
                </c:pt>
                <c:pt idx="29">
                  <c:v>7283.2889999999998</c:v>
                </c:pt>
                <c:pt idx="30">
                  <c:v>5534.65</c:v>
                </c:pt>
                <c:pt idx="31">
                  <c:v>5359.9589999999998</c:v>
                </c:pt>
                <c:pt idx="32">
                  <c:v>5755.348</c:v>
                </c:pt>
                <c:pt idx="33">
                  <c:v>5973.8739999999998</c:v>
                </c:pt>
                <c:pt idx="34">
                  <c:v>5559.0410000000002</c:v>
                </c:pt>
                <c:pt idx="35">
                  <c:v>5835.8109999999997</c:v>
                </c:pt>
                <c:pt idx="36">
                  <c:v>7065.076</c:v>
                </c:pt>
                <c:pt idx="37">
                  <c:v>10243.5</c:v>
                </c:pt>
                <c:pt idx="38">
                  <c:v>9516.8220000000001</c:v>
                </c:pt>
                <c:pt idx="39">
                  <c:v>9981.0679999999993</c:v>
                </c:pt>
                <c:pt idx="40">
                  <c:v>7886.3029999999999</c:v>
                </c:pt>
                <c:pt idx="41">
                  <c:v>7321.9489999999996</c:v>
                </c:pt>
                <c:pt idx="42">
                  <c:v>7020.9139999999998</c:v>
                </c:pt>
                <c:pt idx="43">
                  <c:v>0</c:v>
                </c:pt>
                <c:pt idx="44">
                  <c:v>0</c:v>
                </c:pt>
                <c:pt idx="45">
                  <c:v>1069.3040000000001</c:v>
                </c:pt>
                <c:pt idx="46">
                  <c:v>4296.9409999999998</c:v>
                </c:pt>
                <c:pt idx="47">
                  <c:v>6190.6629999999996</c:v>
                </c:pt>
                <c:pt idx="48">
                  <c:v>7265.5379999999996</c:v>
                </c:pt>
                <c:pt idx="49">
                  <c:v>8212.3889999999992</c:v>
                </c:pt>
                <c:pt idx="50">
                  <c:v>6369.2529999999997</c:v>
                </c:pt>
                <c:pt idx="51">
                  <c:v>6328.7979999999998</c:v>
                </c:pt>
                <c:pt idx="52">
                  <c:v>5134.6629999999996</c:v>
                </c:pt>
                <c:pt idx="53">
                  <c:v>4392.9549999999999</c:v>
                </c:pt>
                <c:pt idx="54">
                  <c:v>4501.2060000000001</c:v>
                </c:pt>
                <c:pt idx="55">
                  <c:v>6666.3869999999997</c:v>
                </c:pt>
                <c:pt idx="56">
                  <c:v>7901.2849999999999</c:v>
                </c:pt>
                <c:pt idx="57">
                  <c:v>7034.1779999999999</c:v>
                </c:pt>
                <c:pt idx="58">
                  <c:v>6229.7629999999999</c:v>
                </c:pt>
                <c:pt idx="59">
                  <c:v>5778.3149999999996</c:v>
                </c:pt>
                <c:pt idx="60">
                  <c:v>8360.7049999999999</c:v>
                </c:pt>
                <c:pt idx="61">
                  <c:v>6136.58</c:v>
                </c:pt>
                <c:pt idx="62">
                  <c:v>6518.0110000000004</c:v>
                </c:pt>
                <c:pt idx="63">
                  <c:v>7098.4049999999997</c:v>
                </c:pt>
                <c:pt idx="64">
                  <c:v>8142.3789999999999</c:v>
                </c:pt>
                <c:pt idx="65">
                  <c:v>7471.9989999999998</c:v>
                </c:pt>
                <c:pt idx="66">
                  <c:v>7304.9040000000005</c:v>
                </c:pt>
                <c:pt idx="67">
                  <c:v>5881.326</c:v>
                </c:pt>
                <c:pt idx="68">
                  <c:v>4987.116</c:v>
                </c:pt>
                <c:pt idx="69">
                  <c:v>3842.998</c:v>
                </c:pt>
                <c:pt idx="70">
                  <c:v>0</c:v>
                </c:pt>
                <c:pt idx="71">
                  <c:v>3774.1489999999999</c:v>
                </c:pt>
                <c:pt idx="72">
                  <c:v>5416.3119999999999</c:v>
                </c:pt>
                <c:pt idx="73">
                  <c:v>5686.0730000000003</c:v>
                </c:pt>
                <c:pt idx="74">
                  <c:v>7399.1549999999997</c:v>
                </c:pt>
                <c:pt idx="75">
                  <c:v>4180.1059999999998</c:v>
                </c:pt>
                <c:pt idx="76">
                  <c:v>5487.7340000000004</c:v>
                </c:pt>
                <c:pt idx="77">
                  <c:v>0</c:v>
                </c:pt>
                <c:pt idx="78">
                  <c:v>8070</c:v>
                </c:pt>
                <c:pt idx="80">
                  <c:v>9714.5589999999993</c:v>
                </c:pt>
                <c:pt idx="81">
                  <c:v>4967.0230000000001</c:v>
                </c:pt>
                <c:pt idx="82">
                  <c:v>4873.0370000000003</c:v>
                </c:pt>
                <c:pt idx="83">
                  <c:v>4993.3140000000003</c:v>
                </c:pt>
                <c:pt idx="84">
                  <c:v>5071.46</c:v>
                </c:pt>
                <c:pt idx="85">
                  <c:v>5218.2939999999999</c:v>
                </c:pt>
                <c:pt idx="86">
                  <c:v>0</c:v>
                </c:pt>
                <c:pt idx="87">
                  <c:v>0</c:v>
                </c:pt>
                <c:pt idx="88">
                  <c:v>5681.5780000000004</c:v>
                </c:pt>
                <c:pt idx="89">
                  <c:v>5661.777</c:v>
                </c:pt>
                <c:pt idx="90">
                  <c:v>0</c:v>
                </c:pt>
                <c:pt idx="91">
                  <c:v>0</c:v>
                </c:pt>
                <c:pt idx="92">
                  <c:v>0</c:v>
                </c:pt>
                <c:pt idx="93">
                  <c:v>0</c:v>
                </c:pt>
                <c:pt idx="94">
                  <c:v>5373.7730000000001</c:v>
                </c:pt>
                <c:pt idx="95">
                  <c:v>0</c:v>
                </c:pt>
                <c:pt idx="96">
                  <c:v>5718.2290000000003</c:v>
                </c:pt>
                <c:pt idx="97">
                  <c:v>8177.0569999999998</c:v>
                </c:pt>
                <c:pt idx="98">
                  <c:v>4869.232</c:v>
                </c:pt>
                <c:pt idx="99">
                  <c:v>2425.2689999999998</c:v>
                </c:pt>
                <c:pt idx="100">
                  <c:v>0</c:v>
                </c:pt>
                <c:pt idx="101">
                  <c:v>6325.6109999999999</c:v>
                </c:pt>
                <c:pt idx="102">
                  <c:v>6350.0720000000001</c:v>
                </c:pt>
                <c:pt idx="103">
                  <c:v>6517.433</c:v>
                </c:pt>
                <c:pt idx="104">
                  <c:v>6155.6130000000003</c:v>
                </c:pt>
                <c:pt idx="105">
                  <c:v>6088.268</c:v>
                </c:pt>
                <c:pt idx="106">
                  <c:v>4719.3919999999998</c:v>
                </c:pt>
                <c:pt idx="107">
                  <c:v>5333.5950000000003</c:v>
                </c:pt>
                <c:pt idx="108">
                  <c:v>4298.4690000000001</c:v>
                </c:pt>
                <c:pt idx="109">
                  <c:v>4378.3980000000001</c:v>
                </c:pt>
                <c:pt idx="110">
                  <c:v>6424.0820000000003</c:v>
                </c:pt>
                <c:pt idx="111">
                  <c:v>4771.5010000000002</c:v>
                </c:pt>
                <c:pt idx="112">
                  <c:v>4859.0829999999996</c:v>
                </c:pt>
                <c:pt idx="113">
                  <c:v>7252.9229999999998</c:v>
                </c:pt>
                <c:pt idx="114">
                  <c:v>7536.6710000000003</c:v>
                </c:pt>
                <c:pt idx="115">
                  <c:v>0</c:v>
                </c:pt>
                <c:pt idx="116">
                  <c:v>0</c:v>
                </c:pt>
                <c:pt idx="117">
                  <c:v>5543.05</c:v>
                </c:pt>
                <c:pt idx="118">
                  <c:v>7549.1660000000002</c:v>
                </c:pt>
                <c:pt idx="119">
                  <c:v>6476.2910000000002</c:v>
                </c:pt>
                <c:pt idx="120">
                  <c:v>6830.74</c:v>
                </c:pt>
                <c:pt idx="121">
                  <c:v>7603.9870000000001</c:v>
                </c:pt>
                <c:pt idx="122">
                  <c:v>9098.9680000000008</c:v>
                </c:pt>
                <c:pt idx="123">
                  <c:v>9510.5720000000001</c:v>
                </c:pt>
                <c:pt idx="124">
                  <c:v>7630.2539999999999</c:v>
                </c:pt>
                <c:pt idx="125">
                  <c:v>6698.1940000000004</c:v>
                </c:pt>
                <c:pt idx="126">
                  <c:v>6692.6019999999999</c:v>
                </c:pt>
                <c:pt idx="127">
                  <c:v>0</c:v>
                </c:pt>
                <c:pt idx="128">
                  <c:v>0</c:v>
                </c:pt>
                <c:pt idx="129">
                  <c:v>2823.2890000000002</c:v>
                </c:pt>
                <c:pt idx="130">
                  <c:v>3753.3490000000002</c:v>
                </c:pt>
                <c:pt idx="131">
                  <c:v>4101.8440000000001</c:v>
                </c:pt>
                <c:pt idx="132">
                  <c:v>4750.13</c:v>
                </c:pt>
                <c:pt idx="133">
                  <c:v>4509.55</c:v>
                </c:pt>
                <c:pt idx="134">
                  <c:v>1573.711</c:v>
                </c:pt>
                <c:pt idx="135">
                  <c:v>3157.4810000000002</c:v>
                </c:pt>
                <c:pt idx="136">
                  <c:v>4066.085</c:v>
                </c:pt>
                <c:pt idx="137">
                  <c:v>4272.2139999999999</c:v>
                </c:pt>
                <c:pt idx="138">
                  <c:v>2866.2539999999999</c:v>
                </c:pt>
                <c:pt idx="139">
                  <c:v>1933.5740000000001</c:v>
                </c:pt>
                <c:pt idx="140">
                  <c:v>3218.6959999999999</c:v>
                </c:pt>
                <c:pt idx="141">
                  <c:v>6770.6049999999996</c:v>
                </c:pt>
                <c:pt idx="142">
                  <c:v>6583.7449999999999</c:v>
                </c:pt>
                <c:pt idx="143">
                  <c:v>6104.7030000000004</c:v>
                </c:pt>
                <c:pt idx="144">
                  <c:v>6214.0519999999997</c:v>
                </c:pt>
                <c:pt idx="145">
                  <c:v>5111.3329999999996</c:v>
                </c:pt>
                <c:pt idx="146">
                  <c:v>6293.7290000000003</c:v>
                </c:pt>
                <c:pt idx="147">
                  <c:v>5165.0690000000004</c:v>
                </c:pt>
                <c:pt idx="148">
                  <c:v>5404.7309999999998</c:v>
                </c:pt>
                <c:pt idx="149">
                  <c:v>6635.8639999999996</c:v>
                </c:pt>
                <c:pt idx="150">
                  <c:v>6112.607</c:v>
                </c:pt>
                <c:pt idx="151">
                  <c:v>4312.3249999999998</c:v>
                </c:pt>
                <c:pt idx="152">
                  <c:v>5547.5429999999997</c:v>
                </c:pt>
                <c:pt idx="153">
                  <c:v>7311.3090000000002</c:v>
                </c:pt>
                <c:pt idx="154">
                  <c:v>5324.9970000000003</c:v>
                </c:pt>
                <c:pt idx="155">
                  <c:v>4195.277</c:v>
                </c:pt>
                <c:pt idx="156">
                  <c:v>2694.5830000000001</c:v>
                </c:pt>
                <c:pt idx="157">
                  <c:v>4461.9780000000001</c:v>
                </c:pt>
                <c:pt idx="158">
                  <c:v>5215.1610000000001</c:v>
                </c:pt>
                <c:pt idx="159">
                  <c:v>2809.5810000000001</c:v>
                </c:pt>
                <c:pt idx="160">
                  <c:v>3748.5450000000001</c:v>
                </c:pt>
                <c:pt idx="161">
                  <c:v>3582.0929999999998</c:v>
                </c:pt>
                <c:pt idx="162">
                  <c:v>3125.25</c:v>
                </c:pt>
                <c:pt idx="163">
                  <c:v>4219.9319999999998</c:v>
                </c:pt>
                <c:pt idx="164">
                  <c:v>5194.3739999999998</c:v>
                </c:pt>
                <c:pt idx="165">
                  <c:v>5120.5990000000002</c:v>
                </c:pt>
                <c:pt idx="166">
                  <c:v>4736.5810000000001</c:v>
                </c:pt>
                <c:pt idx="167">
                  <c:v>4984.6779999999999</c:v>
                </c:pt>
                <c:pt idx="168">
                  <c:v>4429.8010000000004</c:v>
                </c:pt>
                <c:pt idx="169">
                  <c:v>2403.5859999999998</c:v>
                </c:pt>
                <c:pt idx="170">
                  <c:v>7515.7860000000001</c:v>
                </c:pt>
                <c:pt idx="171">
                  <c:v>6238.7219999999998</c:v>
                </c:pt>
                <c:pt idx="172">
                  <c:v>4664.4840000000004</c:v>
                </c:pt>
                <c:pt idx="173">
                  <c:v>4492.03</c:v>
                </c:pt>
                <c:pt idx="174">
                  <c:v>3967.82</c:v>
                </c:pt>
                <c:pt idx="175">
                  <c:v>4289.3869999999997</c:v>
                </c:pt>
                <c:pt idx="176">
                  <c:v>4725.6139999999996</c:v>
                </c:pt>
                <c:pt idx="177">
                  <c:v>5315.64</c:v>
                </c:pt>
                <c:pt idx="178">
                  <c:v>693.70299999999997</c:v>
                </c:pt>
                <c:pt idx="179">
                  <c:v>871.08969999999999</c:v>
                </c:pt>
                <c:pt idx="180">
                  <c:v>2373.9029999999998</c:v>
                </c:pt>
                <c:pt idx="181">
                  <c:v>3839.038</c:v>
                </c:pt>
                <c:pt idx="182">
                  <c:v>4182.2610000000004</c:v>
                </c:pt>
                <c:pt idx="183">
                  <c:v>4419.5259999999998</c:v>
                </c:pt>
                <c:pt idx="184">
                  <c:v>6326.8689999999997</c:v>
                </c:pt>
                <c:pt idx="185">
                  <c:v>6015.6639999999998</c:v>
                </c:pt>
                <c:pt idx="186">
                  <c:v>2133.0770000000002</c:v>
                </c:pt>
                <c:pt idx="187">
                  <c:v>4606.8729999999996</c:v>
                </c:pt>
                <c:pt idx="188">
                  <c:v>3335.634</c:v>
                </c:pt>
                <c:pt idx="189">
                  <c:v>1096.222</c:v>
                </c:pt>
                <c:pt idx="190">
                  <c:v>2026.1130000000001</c:v>
                </c:pt>
                <c:pt idx="191">
                  <c:v>3846.4470000000001</c:v>
                </c:pt>
                <c:pt idx="192">
                  <c:v>3895.8440000000001</c:v>
                </c:pt>
                <c:pt idx="193">
                  <c:v>2912.0239999999999</c:v>
                </c:pt>
                <c:pt idx="194">
                  <c:v>3212.6439999999998</c:v>
                </c:pt>
                <c:pt idx="195">
                  <c:v>4145.4260000000004</c:v>
                </c:pt>
                <c:pt idx="196">
                  <c:v>1582.2829999999999</c:v>
                </c:pt>
                <c:pt idx="197">
                  <c:v>2840.1819999999998</c:v>
                </c:pt>
                <c:pt idx="198">
                  <c:v>4533.942</c:v>
                </c:pt>
                <c:pt idx="199">
                  <c:v>7097.4070000000002</c:v>
                </c:pt>
                <c:pt idx="200">
                  <c:v>8521.0139999999992</c:v>
                </c:pt>
                <c:pt idx="201">
                  <c:v>7906.6260000000002</c:v>
                </c:pt>
                <c:pt idx="202">
                  <c:v>3631.212</c:v>
                </c:pt>
                <c:pt idx="203">
                  <c:v>13364.06</c:v>
                </c:pt>
                <c:pt idx="204">
                  <c:v>11131.77</c:v>
                </c:pt>
                <c:pt idx="205">
                  <c:v>7635.4690000000001</c:v>
                </c:pt>
                <c:pt idx="206">
                  <c:v>4242.6180000000004</c:v>
                </c:pt>
                <c:pt idx="207">
                  <c:v>3880.2370000000001</c:v>
                </c:pt>
                <c:pt idx="208">
                  <c:v>7125.9780000000001</c:v>
                </c:pt>
                <c:pt idx="209">
                  <c:v>7730.2389999999996</c:v>
                </c:pt>
                <c:pt idx="210">
                  <c:v>6229.5780000000004</c:v>
                </c:pt>
                <c:pt idx="211">
                  <c:v>3375.2809999999999</c:v>
                </c:pt>
                <c:pt idx="212">
                  <c:v>1800.729</c:v>
                </c:pt>
                <c:pt idx="213">
                  <c:v>4171.473</c:v>
                </c:pt>
                <c:pt idx="214">
                  <c:v>4302.3270000000002</c:v>
                </c:pt>
                <c:pt idx="215">
                  <c:v>5883.2629999999999</c:v>
                </c:pt>
                <c:pt idx="216">
                  <c:v>0</c:v>
                </c:pt>
                <c:pt idx="217">
                  <c:v>6787.9219999999996</c:v>
                </c:pt>
                <c:pt idx="218">
                  <c:v>6085.5379999999996</c:v>
                </c:pt>
                <c:pt idx="219">
                  <c:v>4438.9040000000005</c:v>
                </c:pt>
                <c:pt idx="220">
                  <c:v>2808.2620000000002</c:v>
                </c:pt>
                <c:pt idx="221">
                  <c:v>1135.796</c:v>
                </c:pt>
                <c:pt idx="222">
                  <c:v>380.21350000000001</c:v>
                </c:pt>
                <c:pt idx="223">
                  <c:v>948.24699999999996</c:v>
                </c:pt>
                <c:pt idx="224">
                  <c:v>3948.433</c:v>
                </c:pt>
                <c:pt idx="225">
                  <c:v>3075.5349999999999</c:v>
                </c:pt>
                <c:pt idx="226">
                  <c:v>3691.038</c:v>
                </c:pt>
                <c:pt idx="227">
                  <c:v>5117.5810000000001</c:v>
                </c:pt>
                <c:pt idx="228">
                  <c:v>3997.7109999999998</c:v>
                </c:pt>
                <c:pt idx="229">
                  <c:v>7922.6270000000004</c:v>
                </c:pt>
                <c:pt idx="230">
                  <c:v>10454.629999999999</c:v>
                </c:pt>
                <c:pt idx="231">
                  <c:v>6111.5159999999996</c:v>
                </c:pt>
                <c:pt idx="232">
                  <c:v>3813.89</c:v>
                </c:pt>
                <c:pt idx="233">
                  <c:v>6202.5230000000001</c:v>
                </c:pt>
                <c:pt idx="234">
                  <c:v>8262.0210000000006</c:v>
                </c:pt>
                <c:pt idx="235">
                  <c:v>5580.741</c:v>
                </c:pt>
                <c:pt idx="236">
                  <c:v>3863.0169999999998</c:v>
                </c:pt>
                <c:pt idx="237">
                  <c:v>2103.078</c:v>
                </c:pt>
                <c:pt idx="238">
                  <c:v>3901.3049999999998</c:v>
                </c:pt>
                <c:pt idx="239">
                  <c:v>3421.1610000000001</c:v>
                </c:pt>
                <c:pt idx="240">
                  <c:v>4873.1809999999996</c:v>
                </c:pt>
                <c:pt idx="241">
                  <c:v>4211.1540000000005</c:v>
                </c:pt>
                <c:pt idx="242">
                  <c:v>3890.2139999999999</c:v>
                </c:pt>
                <c:pt idx="243">
                  <c:v>5962.0590000000002</c:v>
                </c:pt>
                <c:pt idx="244">
                  <c:v>6025.6390000000001</c:v>
                </c:pt>
                <c:pt idx="245">
                  <c:v>6210.5820000000003</c:v>
                </c:pt>
                <c:pt idx="246">
                  <c:v>2883.3939999999998</c:v>
                </c:pt>
                <c:pt idx="247">
                  <c:v>3542.085</c:v>
                </c:pt>
                <c:pt idx="248">
                  <c:v>4255.0709999999999</c:v>
                </c:pt>
                <c:pt idx="249">
                  <c:v>7524.1710000000003</c:v>
                </c:pt>
                <c:pt idx="250">
                  <c:v>6501.9309999999996</c:v>
                </c:pt>
                <c:pt idx="251">
                  <c:v>1941.2539999999999</c:v>
                </c:pt>
                <c:pt idx="252">
                  <c:v>5502.3620000000001</c:v>
                </c:pt>
                <c:pt idx="253">
                  <c:v>3248.2959999999998</c:v>
                </c:pt>
                <c:pt idx="254">
                  <c:v>6009.375</c:v>
                </c:pt>
                <c:pt idx="255">
                  <c:v>3062.232</c:v>
                </c:pt>
                <c:pt idx="256">
                  <c:v>6955.232</c:v>
                </c:pt>
                <c:pt idx="257">
                  <c:v>4034.8420000000001</c:v>
                </c:pt>
                <c:pt idx="258">
                  <c:v>4148.3310000000001</c:v>
                </c:pt>
                <c:pt idx="259">
                  <c:v>6453.8339999999998</c:v>
                </c:pt>
                <c:pt idx="260">
                  <c:v>8860.4110000000001</c:v>
                </c:pt>
                <c:pt idx="261">
                  <c:v>9029.7540000000008</c:v>
                </c:pt>
                <c:pt idx="262">
                  <c:v>5701.308</c:v>
                </c:pt>
                <c:pt idx="263">
                  <c:v>6484.0330000000004</c:v>
                </c:pt>
                <c:pt idx="264">
                  <c:v>7468.5659999999998</c:v>
                </c:pt>
                <c:pt idx="265">
                  <c:v>7880.357</c:v>
                </c:pt>
                <c:pt idx="266">
                  <c:v>0</c:v>
                </c:pt>
                <c:pt idx="267">
                  <c:v>5963.2730000000001</c:v>
                </c:pt>
                <c:pt idx="268">
                  <c:v>5587.9610000000002</c:v>
                </c:pt>
                <c:pt idx="269">
                  <c:v>4804.308</c:v>
                </c:pt>
                <c:pt idx="270">
                  <c:v>5382.2820000000002</c:v>
                </c:pt>
                <c:pt idx="271">
                  <c:v>6767.6170000000002</c:v>
                </c:pt>
                <c:pt idx="272">
                  <c:v>7875.8909999999996</c:v>
                </c:pt>
                <c:pt idx="273">
                  <c:v>5918.8810000000003</c:v>
                </c:pt>
                <c:pt idx="274">
                  <c:v>5035.3620000000001</c:v>
                </c:pt>
                <c:pt idx="275">
                  <c:v>2356.1729999999998</c:v>
                </c:pt>
                <c:pt idx="276">
                  <c:v>4747.2290000000003</c:v>
                </c:pt>
                <c:pt idx="277">
                  <c:v>8101.9350000000004</c:v>
                </c:pt>
                <c:pt idx="278">
                  <c:v>7527.5479999999998</c:v>
                </c:pt>
                <c:pt idx="279">
                  <c:v>3388.91</c:v>
                </c:pt>
                <c:pt idx="280">
                  <c:v>8195.7340000000004</c:v>
                </c:pt>
                <c:pt idx="281">
                  <c:v>7490.6369999999997</c:v>
                </c:pt>
                <c:pt idx="282">
                  <c:v>6916.8919999999998</c:v>
                </c:pt>
                <c:pt idx="283">
                  <c:v>5230.5770000000002</c:v>
                </c:pt>
                <c:pt idx="284">
                  <c:v>4568.9570000000003</c:v>
                </c:pt>
                <c:pt idx="285">
                  <c:v>5400.5339999999997</c:v>
                </c:pt>
                <c:pt idx="286">
                  <c:v>9653.9779999999992</c:v>
                </c:pt>
                <c:pt idx="287">
                  <c:v>7785.2330000000002</c:v>
                </c:pt>
                <c:pt idx="288">
                  <c:v>7288.7740000000003</c:v>
                </c:pt>
                <c:pt idx="289">
                  <c:v>7939.8760000000002</c:v>
                </c:pt>
                <c:pt idx="290">
                  <c:v>4010.857</c:v>
                </c:pt>
                <c:pt idx="291">
                  <c:v>3899.0430000000001</c:v>
                </c:pt>
                <c:pt idx="292">
                  <c:v>5874.6890000000003</c:v>
                </c:pt>
                <c:pt idx="293">
                  <c:v>8080.9520000000002</c:v>
                </c:pt>
                <c:pt idx="294">
                  <c:v>3477.558</c:v>
                </c:pt>
                <c:pt idx="295">
                  <c:v>5294.7889999999998</c:v>
                </c:pt>
                <c:pt idx="296">
                  <c:v>7476.0469999999996</c:v>
                </c:pt>
                <c:pt idx="297">
                  <c:v>8398.85</c:v>
                </c:pt>
                <c:pt idx="298">
                  <c:v>9009.134</c:v>
                </c:pt>
                <c:pt idx="299">
                  <c:v>8205.6769999999997</c:v>
                </c:pt>
                <c:pt idx="300">
                  <c:v>5108.5600000000004</c:v>
                </c:pt>
                <c:pt idx="301">
                  <c:v>5837.009</c:v>
                </c:pt>
                <c:pt idx="302">
                  <c:v>4814.0029999999997</c:v>
                </c:pt>
                <c:pt idx="303">
                  <c:v>4282.6940000000004</c:v>
                </c:pt>
                <c:pt idx="304">
                  <c:v>5899.39</c:v>
                </c:pt>
                <c:pt idx="305">
                  <c:v>3906.9780000000001</c:v>
                </c:pt>
                <c:pt idx="306">
                  <c:v>4580.7849999999999</c:v>
                </c:pt>
                <c:pt idx="307">
                  <c:v>4763.4740000000002</c:v>
                </c:pt>
                <c:pt idx="308">
                  <c:v>5281.0929999999998</c:v>
                </c:pt>
                <c:pt idx="309">
                  <c:v>6684.4470000000001</c:v>
                </c:pt>
                <c:pt idx="310">
                  <c:v>7670.1310000000003</c:v>
                </c:pt>
                <c:pt idx="311">
                  <c:v>8683.3729999999996</c:v>
                </c:pt>
                <c:pt idx="312">
                  <c:v>6244.8819999999996</c:v>
                </c:pt>
                <c:pt idx="313">
                  <c:v>11644.9</c:v>
                </c:pt>
                <c:pt idx="314">
                  <c:v>6581.93</c:v>
                </c:pt>
                <c:pt idx="315">
                  <c:v>7941.6639999999998</c:v>
                </c:pt>
                <c:pt idx="316">
                  <c:v>8099.1859999999997</c:v>
                </c:pt>
                <c:pt idx="317">
                  <c:v>6846.5469999999996</c:v>
                </c:pt>
                <c:pt idx="318">
                  <c:v>10120.36</c:v>
                </c:pt>
                <c:pt idx="319">
                  <c:v>6480.183</c:v>
                </c:pt>
                <c:pt idx="320">
                  <c:v>4750.3270000000002</c:v>
                </c:pt>
                <c:pt idx="321">
                  <c:v>3722.8159999999998</c:v>
                </c:pt>
                <c:pt idx="322">
                  <c:v>5866.259</c:v>
                </c:pt>
                <c:pt idx="323">
                  <c:v>4816.0379999999996</c:v>
                </c:pt>
                <c:pt idx="324">
                  <c:v>5306.6610000000001</c:v>
                </c:pt>
                <c:pt idx="325">
                  <c:v>4555.598</c:v>
                </c:pt>
                <c:pt idx="326">
                  <c:v>8406.4660000000003</c:v>
                </c:pt>
                <c:pt idx="327">
                  <c:v>4931.9530000000004</c:v>
                </c:pt>
                <c:pt idx="328">
                  <c:v>4685.4750000000004</c:v>
                </c:pt>
                <c:pt idx="329">
                  <c:v>5394.3239999999996</c:v>
                </c:pt>
                <c:pt idx="330">
                  <c:v>6616.0829999999996</c:v>
                </c:pt>
                <c:pt idx="331">
                  <c:v>4572.2700000000004</c:v>
                </c:pt>
                <c:pt idx="332">
                  <c:v>7885.8959999999997</c:v>
                </c:pt>
                <c:pt idx="333">
                  <c:v>10394.17</c:v>
                </c:pt>
                <c:pt idx="334">
                  <c:v>7326.8620000000001</c:v>
                </c:pt>
                <c:pt idx="335">
                  <c:v>3654.0479999999998</c:v>
                </c:pt>
                <c:pt idx="336">
                  <c:v>3591.0340000000001</c:v>
                </c:pt>
                <c:pt idx="337">
                  <c:v>4410.0190000000002</c:v>
                </c:pt>
                <c:pt idx="338">
                  <c:v>5465.8879999999999</c:v>
                </c:pt>
                <c:pt idx="339">
                  <c:v>5000.0709999999999</c:v>
                </c:pt>
                <c:pt idx="340">
                  <c:v>6249.4449999999997</c:v>
                </c:pt>
                <c:pt idx="341">
                  <c:v>9144.3889999999992</c:v>
                </c:pt>
                <c:pt idx="342">
                  <c:v>10483.08</c:v>
                </c:pt>
                <c:pt idx="343">
                  <c:v>9786.4480000000003</c:v>
                </c:pt>
                <c:pt idx="344">
                  <c:v>3943.489</c:v>
                </c:pt>
                <c:pt idx="345">
                  <c:v>4635.7070000000003</c:v>
                </c:pt>
                <c:pt idx="346">
                  <c:v>9198.991</c:v>
                </c:pt>
                <c:pt idx="347">
                  <c:v>10596.2</c:v>
                </c:pt>
                <c:pt idx="348">
                  <c:v>7684.0190000000002</c:v>
                </c:pt>
                <c:pt idx="349">
                  <c:v>7528.8819999999996</c:v>
                </c:pt>
                <c:pt idx="350">
                  <c:v>6084.1570000000002</c:v>
                </c:pt>
                <c:pt idx="351">
                  <c:v>5002.0569999999998</c:v>
                </c:pt>
                <c:pt idx="352">
                  <c:v>6318.2290000000003</c:v>
                </c:pt>
                <c:pt idx="353">
                  <c:v>10818.83</c:v>
                </c:pt>
                <c:pt idx="354">
                  <c:v>8208.1640000000007</c:v>
                </c:pt>
                <c:pt idx="355">
                  <c:v>5949.1350000000002</c:v>
                </c:pt>
                <c:pt idx="356">
                  <c:v>6956.8609999999999</c:v>
                </c:pt>
                <c:pt idx="357">
                  <c:v>5907.6660000000002</c:v>
                </c:pt>
                <c:pt idx="358">
                  <c:v>9090.0679999999993</c:v>
                </c:pt>
                <c:pt idx="359">
                  <c:v>9475.3880000000008</c:v>
                </c:pt>
                <c:pt idx="360">
                  <c:v>8805.9850000000006</c:v>
                </c:pt>
                <c:pt idx="361">
                  <c:v>7898.6319999999996</c:v>
                </c:pt>
                <c:pt idx="362">
                  <c:v>9894.4719999999998</c:v>
                </c:pt>
                <c:pt idx="363">
                  <c:v>10582.15</c:v>
                </c:pt>
                <c:pt idx="364">
                  <c:v>8458.1080000000002</c:v>
                </c:pt>
                <c:pt idx="365">
                  <c:v>8763.2279999999992</c:v>
                </c:pt>
                <c:pt idx="366">
                  <c:v>11633.24</c:v>
                </c:pt>
                <c:pt idx="367">
                  <c:v>10199.219999999999</c:v>
                </c:pt>
                <c:pt idx="368">
                  <c:v>8467.7080000000005</c:v>
                </c:pt>
                <c:pt idx="369">
                  <c:v>11110.52</c:v>
                </c:pt>
                <c:pt idx="370">
                  <c:v>5029.0339999999997</c:v>
                </c:pt>
                <c:pt idx="371">
                  <c:v>7369.6019999999999</c:v>
                </c:pt>
                <c:pt idx="372">
                  <c:v>9391.3029999999999</c:v>
                </c:pt>
                <c:pt idx="373">
                  <c:v>0</c:v>
                </c:pt>
                <c:pt idx="374">
                  <c:v>9257.6740000000009</c:v>
                </c:pt>
                <c:pt idx="375">
                  <c:v>7856.482</c:v>
                </c:pt>
                <c:pt idx="376">
                  <c:v>5946.2610000000004</c:v>
                </c:pt>
                <c:pt idx="377">
                  <c:v>5441.3609999999999</c:v>
                </c:pt>
                <c:pt idx="378">
                  <c:v>6021.5439999999999</c:v>
                </c:pt>
                <c:pt idx="379">
                  <c:v>4948.7460000000001</c:v>
                </c:pt>
                <c:pt idx="380">
                  <c:v>7813.759</c:v>
                </c:pt>
                <c:pt idx="381">
                  <c:v>7256.3379999999997</c:v>
                </c:pt>
                <c:pt idx="382">
                  <c:v>9644.6530000000002</c:v>
                </c:pt>
                <c:pt idx="383">
                  <c:v>10217.950000000001</c:v>
                </c:pt>
                <c:pt idx="384">
                  <c:v>3334.9059999999999</c:v>
                </c:pt>
                <c:pt idx="385">
                  <c:v>6021.0829999999996</c:v>
                </c:pt>
                <c:pt idx="386">
                  <c:v>7514.5169999999998</c:v>
                </c:pt>
                <c:pt idx="387">
                  <c:v>5807.9309999999996</c:v>
                </c:pt>
                <c:pt idx="388">
                  <c:v>8477.2420000000002</c:v>
                </c:pt>
                <c:pt idx="389">
                  <c:v>7737.8029999999999</c:v>
                </c:pt>
                <c:pt idx="390">
                  <c:v>8551.7569999999996</c:v>
                </c:pt>
                <c:pt idx="391">
                  <c:v>8686.2819999999992</c:v>
                </c:pt>
                <c:pt idx="392">
                  <c:v>7908.45</c:v>
                </c:pt>
                <c:pt idx="393">
                  <c:v>0</c:v>
                </c:pt>
                <c:pt idx="394">
                  <c:v>8569.7459999999992</c:v>
                </c:pt>
                <c:pt idx="395">
                  <c:v>9066.348</c:v>
                </c:pt>
                <c:pt idx="396">
                  <c:v>7538.8419999999996</c:v>
                </c:pt>
                <c:pt idx="397">
                  <c:v>7591.53</c:v>
                </c:pt>
                <c:pt idx="398">
                  <c:v>2300.2930000000001</c:v>
                </c:pt>
                <c:pt idx="399">
                  <c:v>7858.8090000000002</c:v>
                </c:pt>
                <c:pt idx="400">
                  <c:v>7768.7640000000001</c:v>
                </c:pt>
                <c:pt idx="401">
                  <c:v>6962.26</c:v>
                </c:pt>
                <c:pt idx="402">
                  <c:v>6735.1440000000002</c:v>
                </c:pt>
                <c:pt idx="403">
                  <c:v>7312.1109999999999</c:v>
                </c:pt>
                <c:pt idx="404">
                  <c:v>8163.3459999999995</c:v>
                </c:pt>
                <c:pt idx="405">
                  <c:v>4244.3620000000001</c:v>
                </c:pt>
                <c:pt idx="406">
                  <c:v>5890.7579999999998</c:v>
                </c:pt>
                <c:pt idx="407">
                  <c:v>4911.8519999999999</c:v>
                </c:pt>
                <c:pt idx="408">
                  <c:v>7033.5129999999999</c:v>
                </c:pt>
                <c:pt idx="409">
                  <c:v>7038.01</c:v>
                </c:pt>
                <c:pt idx="410">
                  <c:v>8161.16</c:v>
                </c:pt>
                <c:pt idx="411">
                  <c:v>8063.3069999999998</c:v>
                </c:pt>
                <c:pt idx="412">
                  <c:v>7186.4449999999997</c:v>
                </c:pt>
                <c:pt idx="413">
                  <c:v>7162.4930000000004</c:v>
                </c:pt>
                <c:pt idx="414">
                  <c:v>4944.4889999999996</c:v>
                </c:pt>
                <c:pt idx="415">
                  <c:v>5153.0420000000004</c:v>
                </c:pt>
                <c:pt idx="416">
                  <c:v>4606.4110000000001</c:v>
                </c:pt>
                <c:pt idx="417">
                  <c:v>5150.3819999999996</c:v>
                </c:pt>
                <c:pt idx="418">
                  <c:v>7767.8980000000001</c:v>
                </c:pt>
                <c:pt idx="419">
                  <c:v>7105.174</c:v>
                </c:pt>
                <c:pt idx="420">
                  <c:v>6981.8090000000002</c:v>
                </c:pt>
                <c:pt idx="421">
                  <c:v>7456.3789999999999</c:v>
                </c:pt>
                <c:pt idx="422">
                  <c:v>7187.93</c:v>
                </c:pt>
                <c:pt idx="423">
                  <c:v>5968.3</c:v>
                </c:pt>
                <c:pt idx="424">
                  <c:v>5279.549</c:v>
                </c:pt>
                <c:pt idx="425">
                  <c:v>6790.4570000000003</c:v>
                </c:pt>
                <c:pt idx="426">
                  <c:v>7188.1369999999997</c:v>
                </c:pt>
                <c:pt idx="427">
                  <c:v>8483.8739999999998</c:v>
                </c:pt>
                <c:pt idx="428">
                  <c:v>6607.9809999999998</c:v>
                </c:pt>
                <c:pt idx="429">
                  <c:v>6271.3130000000001</c:v>
                </c:pt>
                <c:pt idx="430">
                  <c:v>6502.1660000000002</c:v>
                </c:pt>
                <c:pt idx="431">
                  <c:v>6508.2389999999996</c:v>
                </c:pt>
                <c:pt idx="432">
                  <c:v>8899.7450000000008</c:v>
                </c:pt>
                <c:pt idx="433">
                  <c:v>8301.3520000000008</c:v>
                </c:pt>
                <c:pt idx="434">
                  <c:v>5510.2039999999997</c:v>
                </c:pt>
                <c:pt idx="435">
                  <c:v>6600.6210000000001</c:v>
                </c:pt>
                <c:pt idx="436">
                  <c:v>4870.759</c:v>
                </c:pt>
                <c:pt idx="437">
                  <c:v>7453.3649999999998</c:v>
                </c:pt>
                <c:pt idx="438">
                  <c:v>6555.27</c:v>
                </c:pt>
                <c:pt idx="439">
                  <c:v>4028.5819999999999</c:v>
                </c:pt>
                <c:pt idx="440">
                  <c:v>9504.4719999999998</c:v>
                </c:pt>
                <c:pt idx="441">
                  <c:v>6819.9430000000002</c:v>
                </c:pt>
                <c:pt idx="442">
                  <c:v>6177.8209999999999</c:v>
                </c:pt>
                <c:pt idx="443">
                  <c:v>4382.3109999999997</c:v>
                </c:pt>
                <c:pt idx="444">
                  <c:v>3721.1320000000001</c:v>
                </c:pt>
                <c:pt idx="445">
                  <c:v>5812.2780000000002</c:v>
                </c:pt>
                <c:pt idx="446">
                  <c:v>5748.9769999999999</c:v>
                </c:pt>
                <c:pt idx="447">
                  <c:v>7127.2250000000004</c:v>
                </c:pt>
                <c:pt idx="448">
                  <c:v>4089.6550000000002</c:v>
                </c:pt>
                <c:pt idx="449">
                  <c:v>4647.1090000000004</c:v>
                </c:pt>
                <c:pt idx="450">
                  <c:v>6937.3689999999997</c:v>
                </c:pt>
                <c:pt idx="451">
                  <c:v>8449.973</c:v>
                </c:pt>
                <c:pt idx="452">
                  <c:v>5541.9979999999996</c:v>
                </c:pt>
                <c:pt idx="453">
                  <c:v>8107.4719999999998</c:v>
                </c:pt>
                <c:pt idx="454">
                  <c:v>4944.2910000000002</c:v>
                </c:pt>
                <c:pt idx="455">
                  <c:v>5449.9849999999997</c:v>
                </c:pt>
                <c:pt idx="456">
                  <c:v>0</c:v>
                </c:pt>
                <c:pt idx="457">
                  <c:v>7244.0950000000003</c:v>
                </c:pt>
                <c:pt idx="458">
                  <c:v>4340.6890000000003</c:v>
                </c:pt>
                <c:pt idx="459">
                  <c:v>5003.4480000000003</c:v>
                </c:pt>
                <c:pt idx="460">
                  <c:v>6546.0190000000002</c:v>
                </c:pt>
                <c:pt idx="461">
                  <c:v>4116.4750000000004</c:v>
                </c:pt>
                <c:pt idx="462">
                  <c:v>2968.9850000000001</c:v>
                </c:pt>
                <c:pt idx="463">
                  <c:v>3388.6120000000001</c:v>
                </c:pt>
                <c:pt idx="464">
                  <c:v>5975.6189999999997</c:v>
                </c:pt>
                <c:pt idx="465">
                  <c:v>8265.84</c:v>
                </c:pt>
                <c:pt idx="466">
                  <c:v>5169.1260000000002</c:v>
                </c:pt>
                <c:pt idx="467">
                  <c:v>4663.6130000000003</c:v>
                </c:pt>
                <c:pt idx="468">
                  <c:v>8209.5810000000001</c:v>
                </c:pt>
                <c:pt idx="469">
                  <c:v>8530.4089999999997</c:v>
                </c:pt>
                <c:pt idx="470">
                  <c:v>4740.2629999999999</c:v>
                </c:pt>
                <c:pt idx="471">
                  <c:v>4324.7020000000002</c:v>
                </c:pt>
                <c:pt idx="472">
                  <c:v>3595.578</c:v>
                </c:pt>
                <c:pt idx="473">
                  <c:v>2927.0320000000002</c:v>
                </c:pt>
                <c:pt idx="474">
                  <c:v>2429.261</c:v>
                </c:pt>
                <c:pt idx="475">
                  <c:v>3946.6419999999998</c:v>
                </c:pt>
                <c:pt idx="476">
                  <c:v>1857.4860000000001</c:v>
                </c:pt>
                <c:pt idx="477">
                  <c:v>1974.28</c:v>
                </c:pt>
                <c:pt idx="478">
                  <c:v>3829.1660000000002</c:v>
                </c:pt>
                <c:pt idx="479">
                  <c:v>3650.569</c:v>
                </c:pt>
                <c:pt idx="480">
                  <c:v>3590.8449999999998</c:v>
                </c:pt>
                <c:pt idx="481">
                  <c:v>4074.4670000000001</c:v>
                </c:pt>
                <c:pt idx="482">
                  <c:v>4621.3140000000003</c:v>
                </c:pt>
                <c:pt idx="483">
                  <c:v>3543.7109999999998</c:v>
                </c:pt>
                <c:pt idx="484">
                  <c:v>2813.886</c:v>
                </c:pt>
                <c:pt idx="485">
                  <c:v>6890.4920000000002</c:v>
                </c:pt>
                <c:pt idx="486">
                  <c:v>8439.0930000000008</c:v>
                </c:pt>
                <c:pt idx="487">
                  <c:v>6182.8230000000003</c:v>
                </c:pt>
                <c:pt idx="488">
                  <c:v>7239.8019999999997</c:v>
                </c:pt>
                <c:pt idx="489">
                  <c:v>3267.2820000000002</c:v>
                </c:pt>
                <c:pt idx="490">
                  <c:v>6059.5079999999998</c:v>
                </c:pt>
                <c:pt idx="491">
                  <c:v>6435.2169999999996</c:v>
                </c:pt>
                <c:pt idx="492">
                  <c:v>5103.2129999999997</c:v>
                </c:pt>
                <c:pt idx="493">
                  <c:v>1917.4880000000001</c:v>
                </c:pt>
                <c:pt idx="494">
                  <c:v>2136.6350000000002</c:v>
                </c:pt>
                <c:pt idx="495">
                  <c:v>2919.89</c:v>
                </c:pt>
                <c:pt idx="496">
                  <c:v>4666.3900000000003</c:v>
                </c:pt>
                <c:pt idx="497">
                  <c:v>4369.7939999999999</c:v>
                </c:pt>
                <c:pt idx="498">
                  <c:v>4041.779</c:v>
                </c:pt>
                <c:pt idx="499">
                  <c:v>4774.5230000000001</c:v>
                </c:pt>
                <c:pt idx="500">
                  <c:v>2867.3359999999998</c:v>
                </c:pt>
                <c:pt idx="501">
                  <c:v>2860.444</c:v>
                </c:pt>
                <c:pt idx="502">
                  <c:v>5254.5140000000001</c:v>
                </c:pt>
                <c:pt idx="503">
                  <c:v>3174.8919999999998</c:v>
                </c:pt>
                <c:pt idx="504">
                  <c:v>2948.8589999999999</c:v>
                </c:pt>
                <c:pt idx="505">
                  <c:v>3843.7570000000001</c:v>
                </c:pt>
                <c:pt idx="506">
                  <c:v>3268.998</c:v>
                </c:pt>
                <c:pt idx="507">
                  <c:v>5298.0159999999996</c:v>
                </c:pt>
                <c:pt idx="508">
                  <c:v>6173.558</c:v>
                </c:pt>
                <c:pt idx="509">
                  <c:v>6645.8370000000004</c:v>
                </c:pt>
                <c:pt idx="510">
                  <c:v>7016.268</c:v>
                </c:pt>
                <c:pt idx="511">
                  <c:v>7153.9309999999996</c:v>
                </c:pt>
                <c:pt idx="512">
                  <c:v>6993.2089999999998</c:v>
                </c:pt>
                <c:pt idx="513">
                  <c:v>5321.0429999999997</c:v>
                </c:pt>
                <c:pt idx="514">
                  <c:v>5328.0839999999998</c:v>
                </c:pt>
                <c:pt idx="515">
                  <c:v>3648.116</c:v>
                </c:pt>
                <c:pt idx="516">
                  <c:v>4333.165</c:v>
                </c:pt>
                <c:pt idx="517">
                  <c:v>3960.0010000000002</c:v>
                </c:pt>
                <c:pt idx="518">
                  <c:v>4136.482</c:v>
                </c:pt>
                <c:pt idx="519">
                  <c:v>4407.0200000000004</c:v>
                </c:pt>
                <c:pt idx="520">
                  <c:v>5198.7740000000003</c:v>
                </c:pt>
                <c:pt idx="521">
                  <c:v>4502.1350000000002</c:v>
                </c:pt>
                <c:pt idx="522">
                  <c:v>4140.0889999999999</c:v>
                </c:pt>
                <c:pt idx="523">
                  <c:v>3819.4859999999999</c:v>
                </c:pt>
                <c:pt idx="524">
                  <c:v>3655.4180000000001</c:v>
                </c:pt>
                <c:pt idx="525">
                  <c:v>5600.3270000000002</c:v>
                </c:pt>
                <c:pt idx="526">
                  <c:v>5635.9229999999998</c:v>
                </c:pt>
                <c:pt idx="527">
                  <c:v>6420.5010000000002</c:v>
                </c:pt>
                <c:pt idx="528">
                  <c:v>1506.9860000000001</c:v>
                </c:pt>
                <c:pt idx="529">
                  <c:v>1229.3630000000001</c:v>
                </c:pt>
                <c:pt idx="530">
                  <c:v>2611.482</c:v>
                </c:pt>
                <c:pt idx="531">
                  <c:v>2354.7550000000001</c:v>
                </c:pt>
                <c:pt idx="532">
                  <c:v>3134.694</c:v>
                </c:pt>
                <c:pt idx="533">
                  <c:v>5066.7740000000003</c:v>
                </c:pt>
                <c:pt idx="534">
                  <c:v>6518.62</c:v>
                </c:pt>
                <c:pt idx="535">
                  <c:v>10570.71</c:v>
                </c:pt>
                <c:pt idx="536">
                  <c:v>7652.0870000000004</c:v>
                </c:pt>
                <c:pt idx="537">
                  <c:v>4877.3230000000003</c:v>
                </c:pt>
                <c:pt idx="538">
                  <c:v>5018.7290000000003</c:v>
                </c:pt>
                <c:pt idx="539">
                  <c:v>3536.4369999999999</c:v>
                </c:pt>
                <c:pt idx="540">
                  <c:v>3496.1590000000001</c:v>
                </c:pt>
                <c:pt idx="541">
                  <c:v>5436.7719999999999</c:v>
                </c:pt>
                <c:pt idx="542">
                  <c:v>11517.5</c:v>
                </c:pt>
                <c:pt idx="543">
                  <c:v>7242.6959999999999</c:v>
                </c:pt>
                <c:pt idx="544">
                  <c:v>5421.7510000000002</c:v>
                </c:pt>
                <c:pt idx="545">
                  <c:v>4776.3440000000001</c:v>
                </c:pt>
                <c:pt idx="546">
                  <c:v>2988.7739999999999</c:v>
                </c:pt>
                <c:pt idx="547">
                  <c:v>2261.136</c:v>
                </c:pt>
                <c:pt idx="548">
                  <c:v>2506.0990000000002</c:v>
                </c:pt>
                <c:pt idx="549">
                  <c:v>5562.7569999999996</c:v>
                </c:pt>
                <c:pt idx="550">
                  <c:v>5149.8289999999997</c:v>
                </c:pt>
                <c:pt idx="551">
                  <c:v>3872.223</c:v>
                </c:pt>
                <c:pt idx="552">
                  <c:v>3848.5610000000001</c:v>
                </c:pt>
                <c:pt idx="553">
                  <c:v>2006.2</c:v>
                </c:pt>
                <c:pt idx="554">
                  <c:v>4119.6949999999997</c:v>
                </c:pt>
                <c:pt idx="555">
                  <c:v>4536.2969999999996</c:v>
                </c:pt>
                <c:pt idx="556">
                  <c:v>3990.2460000000001</c:v>
                </c:pt>
                <c:pt idx="557">
                  <c:v>4347.4610000000002</c:v>
                </c:pt>
                <c:pt idx="558">
                  <c:v>4303.2520000000004</c:v>
                </c:pt>
                <c:pt idx="559">
                  <c:v>4527.5559999999996</c:v>
                </c:pt>
                <c:pt idx="560">
                  <c:v>5019.6210000000001</c:v>
                </c:pt>
                <c:pt idx="561">
                  <c:v>1721.912</c:v>
                </c:pt>
                <c:pt idx="562">
                  <c:v>2219.895</c:v>
                </c:pt>
                <c:pt idx="563">
                  <c:v>2852.6410000000001</c:v>
                </c:pt>
                <c:pt idx="564">
                  <c:v>277.50009999999997</c:v>
                </c:pt>
                <c:pt idx="565">
                  <c:v>79.49221</c:v>
                </c:pt>
                <c:pt idx="566">
                  <c:v>2406.8870000000002</c:v>
                </c:pt>
                <c:pt idx="567">
                  <c:v>4590.2820000000002</c:v>
                </c:pt>
                <c:pt idx="568">
                  <c:v>4182.8100000000004</c:v>
                </c:pt>
                <c:pt idx="569">
                  <c:v>2205.1410000000001</c:v>
                </c:pt>
                <c:pt idx="570">
                  <c:v>3100.1579999999999</c:v>
                </c:pt>
                <c:pt idx="571">
                  <c:v>2232.4369999999999</c:v>
                </c:pt>
                <c:pt idx="572">
                  <c:v>1556.45</c:v>
                </c:pt>
                <c:pt idx="573">
                  <c:v>1680.95</c:v>
                </c:pt>
                <c:pt idx="574">
                  <c:v>733.47209999999995</c:v>
                </c:pt>
                <c:pt idx="575">
                  <c:v>4541.0150000000003</c:v>
                </c:pt>
                <c:pt idx="576">
                  <c:v>5091.6400000000003</c:v>
                </c:pt>
                <c:pt idx="577">
                  <c:v>4756.1769999999997</c:v>
                </c:pt>
                <c:pt idx="578">
                  <c:v>6237.0360000000001</c:v>
                </c:pt>
                <c:pt idx="579">
                  <c:v>4794.7250000000004</c:v>
                </c:pt>
                <c:pt idx="580">
                  <c:v>4933.9750000000004</c:v>
                </c:pt>
                <c:pt idx="581">
                  <c:v>4869.3509999999997</c:v>
                </c:pt>
                <c:pt idx="582">
                  <c:v>7962.7489999999998</c:v>
                </c:pt>
                <c:pt idx="583">
                  <c:v>8363.08</c:v>
                </c:pt>
                <c:pt idx="584">
                  <c:v>7061.8339999999998</c:v>
                </c:pt>
                <c:pt idx="585">
                  <c:v>1361.288</c:v>
                </c:pt>
                <c:pt idx="586">
                  <c:v>5183.4809999999998</c:v>
                </c:pt>
                <c:pt idx="587">
                  <c:v>1482.165</c:v>
                </c:pt>
                <c:pt idx="588">
                  <c:v>1409.3689999999999</c:v>
                </c:pt>
                <c:pt idx="589">
                  <c:v>2893.9749999999999</c:v>
                </c:pt>
                <c:pt idx="590">
                  <c:v>4075.5619999999999</c:v>
                </c:pt>
                <c:pt idx="591">
                  <c:v>3410.9830000000002</c:v>
                </c:pt>
                <c:pt idx="592">
                  <c:v>3628.529</c:v>
                </c:pt>
                <c:pt idx="593">
                  <c:v>7282.3850000000002</c:v>
                </c:pt>
                <c:pt idx="594">
                  <c:v>8807.0159999999996</c:v>
                </c:pt>
                <c:pt idx="595">
                  <c:v>5207.4459999999999</c:v>
                </c:pt>
                <c:pt idx="596">
                  <c:v>2846.2220000000002</c:v>
                </c:pt>
                <c:pt idx="597">
                  <c:v>2211.0030000000002</c:v>
                </c:pt>
                <c:pt idx="598">
                  <c:v>2717.7379999999998</c:v>
                </c:pt>
                <c:pt idx="599">
                  <c:v>6925.04</c:v>
                </c:pt>
                <c:pt idx="600">
                  <c:v>3361.7240000000002</c:v>
                </c:pt>
                <c:pt idx="601">
                  <c:v>3041.9989999999998</c:v>
                </c:pt>
                <c:pt idx="602">
                  <c:v>4054.3150000000001</c:v>
                </c:pt>
                <c:pt idx="603">
                  <c:v>6234.8969999999999</c:v>
                </c:pt>
                <c:pt idx="604">
                  <c:v>8508.518</c:v>
                </c:pt>
                <c:pt idx="605">
                  <c:v>10454.719999999999</c:v>
                </c:pt>
                <c:pt idx="606">
                  <c:v>8702.7909999999993</c:v>
                </c:pt>
                <c:pt idx="607">
                  <c:v>4191.1319999999996</c:v>
                </c:pt>
                <c:pt idx="608">
                  <c:v>3476.174</c:v>
                </c:pt>
                <c:pt idx="609">
                  <c:v>3275.7959999999998</c:v>
                </c:pt>
                <c:pt idx="610">
                  <c:v>2385.326</c:v>
                </c:pt>
                <c:pt idx="611">
                  <c:v>2366.3919999999998</c:v>
                </c:pt>
                <c:pt idx="612">
                  <c:v>6550.09</c:v>
                </c:pt>
                <c:pt idx="613">
                  <c:v>6636.4690000000001</c:v>
                </c:pt>
                <c:pt idx="614">
                  <c:v>8515.5370000000003</c:v>
                </c:pt>
                <c:pt idx="615">
                  <c:v>6366.8469999999998</c:v>
                </c:pt>
                <c:pt idx="616">
                  <c:v>3527.0819999999999</c:v>
                </c:pt>
                <c:pt idx="617">
                  <c:v>6387.8389999999999</c:v>
                </c:pt>
                <c:pt idx="618">
                  <c:v>8369.7759999999998</c:v>
                </c:pt>
                <c:pt idx="619">
                  <c:v>5190.317</c:v>
                </c:pt>
                <c:pt idx="620">
                  <c:v>5191.9430000000002</c:v>
                </c:pt>
                <c:pt idx="621">
                  <c:v>5241.0460000000003</c:v>
                </c:pt>
                <c:pt idx="622">
                  <c:v>3806.8879999999999</c:v>
                </c:pt>
                <c:pt idx="623">
                  <c:v>4294.5259999999998</c:v>
                </c:pt>
                <c:pt idx="624">
                  <c:v>2527.3130000000001</c:v>
                </c:pt>
                <c:pt idx="625">
                  <c:v>3380.7649999999999</c:v>
                </c:pt>
                <c:pt idx="626">
                  <c:v>7378.5169999999998</c:v>
                </c:pt>
                <c:pt idx="627">
                  <c:v>2921.2649999999999</c:v>
                </c:pt>
                <c:pt idx="628">
                  <c:v>5670.7659999999996</c:v>
                </c:pt>
                <c:pt idx="629">
                  <c:v>7999.3779999999997</c:v>
                </c:pt>
                <c:pt idx="630">
                  <c:v>5408.7960000000003</c:v>
                </c:pt>
                <c:pt idx="631">
                  <c:v>5548.9960000000001</c:v>
                </c:pt>
                <c:pt idx="632">
                  <c:v>5473.9750000000004</c:v>
                </c:pt>
                <c:pt idx="633">
                  <c:v>6372.7449999999999</c:v>
                </c:pt>
                <c:pt idx="634">
                  <c:v>6401.9539999999997</c:v>
                </c:pt>
                <c:pt idx="635">
                  <c:v>4509.6930000000002</c:v>
                </c:pt>
                <c:pt idx="636">
                  <c:v>2208.1680000000001</c:v>
                </c:pt>
                <c:pt idx="637">
                  <c:v>2369.9160000000002</c:v>
                </c:pt>
                <c:pt idx="638">
                  <c:v>5275.8959999999997</c:v>
                </c:pt>
                <c:pt idx="639">
                  <c:v>4271.9809999999998</c:v>
                </c:pt>
                <c:pt idx="640">
                  <c:v>6544.0370000000003</c:v>
                </c:pt>
                <c:pt idx="641">
                  <c:v>6992.19</c:v>
                </c:pt>
                <c:pt idx="642">
                  <c:v>3018.558</c:v>
                </c:pt>
                <c:pt idx="643">
                  <c:v>4813.9480000000003</c:v>
                </c:pt>
                <c:pt idx="644">
                  <c:v>7655.76</c:v>
                </c:pt>
                <c:pt idx="645">
                  <c:v>9334.5689999999995</c:v>
                </c:pt>
                <c:pt idx="646">
                  <c:v>5602.5640000000003</c:v>
                </c:pt>
                <c:pt idx="647">
                  <c:v>5100.8230000000003</c:v>
                </c:pt>
                <c:pt idx="648">
                  <c:v>4120.96</c:v>
                </c:pt>
                <c:pt idx="649">
                  <c:v>5746.6149999999998</c:v>
                </c:pt>
                <c:pt idx="650">
                  <c:v>7150.835</c:v>
                </c:pt>
                <c:pt idx="651">
                  <c:v>10253.5</c:v>
                </c:pt>
                <c:pt idx="652">
                  <c:v>10985.49</c:v>
                </c:pt>
                <c:pt idx="653">
                  <c:v>12117.56</c:v>
                </c:pt>
                <c:pt idx="654">
                  <c:v>0</c:v>
                </c:pt>
                <c:pt idx="655">
                  <c:v>7707.2849999999999</c:v>
                </c:pt>
                <c:pt idx="656">
                  <c:v>4864.4759999999997</c:v>
                </c:pt>
                <c:pt idx="657">
                  <c:v>6171.68</c:v>
                </c:pt>
                <c:pt idx="658">
                  <c:v>5798.0379999999996</c:v>
                </c:pt>
                <c:pt idx="659">
                  <c:v>6533.4589999999998</c:v>
                </c:pt>
                <c:pt idx="660">
                  <c:v>5224.6170000000002</c:v>
                </c:pt>
                <c:pt idx="661">
                  <c:v>4014.7339999999999</c:v>
                </c:pt>
                <c:pt idx="662">
                  <c:v>6298.7370000000001</c:v>
                </c:pt>
                <c:pt idx="663">
                  <c:v>6354.4939999999997</c:v>
                </c:pt>
                <c:pt idx="664">
                  <c:v>4269.24</c:v>
                </c:pt>
                <c:pt idx="665">
                  <c:v>2141.8470000000002</c:v>
                </c:pt>
                <c:pt idx="666">
                  <c:v>4210.7619999999997</c:v>
                </c:pt>
                <c:pt idx="667">
                  <c:v>4978.8190000000004</c:v>
                </c:pt>
                <c:pt idx="668">
                  <c:v>5065.8119999999999</c:v>
                </c:pt>
                <c:pt idx="669">
                  <c:v>4839.7550000000001</c:v>
                </c:pt>
                <c:pt idx="670">
                  <c:v>7989.7610000000004</c:v>
                </c:pt>
                <c:pt idx="671">
                  <c:v>8157.8289999999997</c:v>
                </c:pt>
                <c:pt idx="672">
                  <c:v>5267.4219999999996</c:v>
                </c:pt>
                <c:pt idx="673">
                  <c:v>5345.0290000000005</c:v>
                </c:pt>
                <c:pt idx="674">
                  <c:v>6199.5690000000004</c:v>
                </c:pt>
                <c:pt idx="675">
                  <c:v>5819.8419999999996</c:v>
                </c:pt>
                <c:pt idx="676">
                  <c:v>6913.0820000000003</c:v>
                </c:pt>
                <c:pt idx="677">
                  <c:v>4944.0519999999997</c:v>
                </c:pt>
                <c:pt idx="678">
                  <c:v>3980.288</c:v>
                </c:pt>
                <c:pt idx="679">
                  <c:v>3340.8980000000001</c:v>
                </c:pt>
                <c:pt idx="680">
                  <c:v>4597.5950000000003</c:v>
                </c:pt>
                <c:pt idx="681">
                  <c:v>4466.393</c:v>
                </c:pt>
                <c:pt idx="682">
                  <c:v>3635.1790000000001</c:v>
                </c:pt>
                <c:pt idx="683">
                  <c:v>5231.125</c:v>
                </c:pt>
                <c:pt idx="684">
                  <c:v>0</c:v>
                </c:pt>
                <c:pt idx="685">
                  <c:v>0</c:v>
                </c:pt>
                <c:pt idx="686">
                  <c:v>0</c:v>
                </c:pt>
                <c:pt idx="687">
                  <c:v>0</c:v>
                </c:pt>
                <c:pt idx="688">
                  <c:v>0</c:v>
                </c:pt>
                <c:pt idx="689">
                  <c:v>0</c:v>
                </c:pt>
                <c:pt idx="690">
                  <c:v>11125.73</c:v>
                </c:pt>
                <c:pt idx="691">
                  <c:v>2473.4520000000002</c:v>
                </c:pt>
                <c:pt idx="692">
                  <c:v>4572.7610000000004</c:v>
                </c:pt>
                <c:pt idx="693">
                  <c:v>6664.9250000000002</c:v>
                </c:pt>
                <c:pt idx="694">
                  <c:v>5538.23</c:v>
                </c:pt>
                <c:pt idx="695">
                  <c:v>10519.42</c:v>
                </c:pt>
                <c:pt idx="696">
                  <c:v>9903.8019999999997</c:v>
                </c:pt>
                <c:pt idx="697">
                  <c:v>5950.3739999999998</c:v>
                </c:pt>
                <c:pt idx="698">
                  <c:v>2606.1660000000002</c:v>
                </c:pt>
                <c:pt idx="699">
                  <c:v>4667.0079999999998</c:v>
                </c:pt>
                <c:pt idx="700">
                  <c:v>4890.2560000000003</c:v>
                </c:pt>
                <c:pt idx="701">
                  <c:v>6437.9390000000003</c:v>
                </c:pt>
                <c:pt idx="702">
                  <c:v>7916.8969999999999</c:v>
                </c:pt>
                <c:pt idx="703">
                  <c:v>5988.5630000000001</c:v>
                </c:pt>
                <c:pt idx="704">
                  <c:v>5514.5810000000001</c:v>
                </c:pt>
                <c:pt idx="705">
                  <c:v>0</c:v>
                </c:pt>
                <c:pt idx="706">
                  <c:v>8833.17</c:v>
                </c:pt>
                <c:pt idx="707">
                  <c:v>9009.5419999999995</c:v>
                </c:pt>
                <c:pt idx="708">
                  <c:v>9356.4210000000003</c:v>
                </c:pt>
                <c:pt idx="709">
                  <c:v>11468</c:v>
                </c:pt>
                <c:pt idx="710">
                  <c:v>3812.5459999999998</c:v>
                </c:pt>
                <c:pt idx="711">
                  <c:v>7462.5230000000001</c:v>
                </c:pt>
                <c:pt idx="712">
                  <c:v>7385.5940000000001</c:v>
                </c:pt>
                <c:pt idx="713">
                  <c:v>0</c:v>
                </c:pt>
                <c:pt idx="714">
                  <c:v>0</c:v>
                </c:pt>
                <c:pt idx="715">
                  <c:v>6736.6890000000003</c:v>
                </c:pt>
                <c:pt idx="716">
                  <c:v>5359.4319999999998</c:v>
                </c:pt>
                <c:pt idx="717">
                  <c:v>5658.4470000000001</c:v>
                </c:pt>
                <c:pt idx="718">
                  <c:v>4000.23</c:v>
                </c:pt>
                <c:pt idx="719">
                  <c:v>4797.848</c:v>
                </c:pt>
                <c:pt idx="720">
                  <c:v>4799.527</c:v>
                </c:pt>
                <c:pt idx="721">
                  <c:v>6308.9129999999996</c:v>
                </c:pt>
                <c:pt idx="722">
                  <c:v>9528.2710000000006</c:v>
                </c:pt>
                <c:pt idx="723">
                  <c:v>9035.4459999999999</c:v>
                </c:pt>
                <c:pt idx="724">
                  <c:v>10142.959999999999</c:v>
                </c:pt>
                <c:pt idx="725">
                  <c:v>9655.6010000000006</c:v>
                </c:pt>
                <c:pt idx="726">
                  <c:v>9953.5560000000005</c:v>
                </c:pt>
                <c:pt idx="727">
                  <c:v>7431.6369999999997</c:v>
                </c:pt>
                <c:pt idx="728">
                  <c:v>5352.7809999999999</c:v>
                </c:pt>
                <c:pt idx="729">
                  <c:v>7339.6949999999997</c:v>
                </c:pt>
                <c:pt idx="730">
                  <c:v>10315.67</c:v>
                </c:pt>
                <c:pt idx="731">
                  <c:v>4466.9399999999996</c:v>
                </c:pt>
                <c:pt idx="732">
                  <c:v>0</c:v>
                </c:pt>
                <c:pt idx="733">
                  <c:v>0</c:v>
                </c:pt>
                <c:pt idx="734">
                  <c:v>0</c:v>
                </c:pt>
                <c:pt idx="735">
                  <c:v>0</c:v>
                </c:pt>
                <c:pt idx="736">
                  <c:v>0</c:v>
                </c:pt>
                <c:pt idx="737">
                  <c:v>0</c:v>
                </c:pt>
                <c:pt idx="738">
                  <c:v>0</c:v>
                </c:pt>
                <c:pt idx="739">
                  <c:v>0</c:v>
                </c:pt>
                <c:pt idx="740">
                  <c:v>0</c:v>
                </c:pt>
                <c:pt idx="741">
                  <c:v>0</c:v>
                </c:pt>
                <c:pt idx="742">
                  <c:v>6438.3969999999999</c:v>
                </c:pt>
                <c:pt idx="743">
                  <c:v>4209.9260000000004</c:v>
                </c:pt>
                <c:pt idx="744">
                  <c:v>4305.2259999999997</c:v>
                </c:pt>
                <c:pt idx="745">
                  <c:v>2212.1550000000002</c:v>
                </c:pt>
                <c:pt idx="746">
                  <c:v>6647.8580000000002</c:v>
                </c:pt>
                <c:pt idx="747">
                  <c:v>7595.7709999999997</c:v>
                </c:pt>
                <c:pt idx="748">
                  <c:v>11823.86</c:v>
                </c:pt>
                <c:pt idx="749">
                  <c:v>11950.99</c:v>
                </c:pt>
                <c:pt idx="750">
                  <c:v>11735.87</c:v>
                </c:pt>
                <c:pt idx="751">
                  <c:v>7422.6589999999997</c:v>
                </c:pt>
                <c:pt idx="752">
                  <c:v>17834.45</c:v>
                </c:pt>
                <c:pt idx="753">
                  <c:v>8027.0309999999999</c:v>
                </c:pt>
                <c:pt idx="754">
                  <c:v>9006.6239999999998</c:v>
                </c:pt>
                <c:pt idx="755">
                  <c:v>6631.8689999999997</c:v>
                </c:pt>
                <c:pt idx="756">
                  <c:v>6945.732</c:v>
                </c:pt>
                <c:pt idx="757">
                  <c:v>0</c:v>
                </c:pt>
                <c:pt idx="758">
                  <c:v>4675.8029999999999</c:v>
                </c:pt>
                <c:pt idx="759">
                  <c:v>19699.990000000002</c:v>
                </c:pt>
                <c:pt idx="760">
                  <c:v>7805.5829999999996</c:v>
                </c:pt>
                <c:pt idx="761">
                  <c:v>8853.5879999999997</c:v>
                </c:pt>
                <c:pt idx="762">
                  <c:v>7230.9170000000004</c:v>
                </c:pt>
                <c:pt idx="763">
                  <c:v>7042.79</c:v>
                </c:pt>
                <c:pt idx="764">
                  <c:v>6122.7150000000001</c:v>
                </c:pt>
                <c:pt idx="765">
                  <c:v>5464.9070000000002</c:v>
                </c:pt>
                <c:pt idx="766">
                  <c:v>7242.48</c:v>
                </c:pt>
                <c:pt idx="767">
                  <c:v>6142.43</c:v>
                </c:pt>
                <c:pt idx="768">
                  <c:v>7918.7860000000001</c:v>
                </c:pt>
                <c:pt idx="769">
                  <c:v>7433.4669999999996</c:v>
                </c:pt>
                <c:pt idx="770">
                  <c:v>10658.82</c:v>
                </c:pt>
                <c:pt idx="771">
                  <c:v>9921.9619999999995</c:v>
                </c:pt>
                <c:pt idx="772">
                  <c:v>5525.0249999999996</c:v>
                </c:pt>
                <c:pt idx="773">
                  <c:v>7626.424</c:v>
                </c:pt>
                <c:pt idx="774">
                  <c:v>10476.98</c:v>
                </c:pt>
                <c:pt idx="775">
                  <c:v>15038.69</c:v>
                </c:pt>
                <c:pt idx="776">
                  <c:v>11768.04</c:v>
                </c:pt>
                <c:pt idx="777">
                  <c:v>6901.1890000000003</c:v>
                </c:pt>
                <c:pt idx="778">
                  <c:v>5104.5429999999997</c:v>
                </c:pt>
                <c:pt idx="779">
                  <c:v>5775.692</c:v>
                </c:pt>
                <c:pt idx="780">
                  <c:v>6428.2470000000003</c:v>
                </c:pt>
                <c:pt idx="781">
                  <c:v>6757.6620000000003</c:v>
                </c:pt>
                <c:pt idx="782">
                  <c:v>7919.9369999999999</c:v>
                </c:pt>
                <c:pt idx="783">
                  <c:v>6500.3630000000003</c:v>
                </c:pt>
                <c:pt idx="784">
                  <c:v>6804.7849999999999</c:v>
                </c:pt>
                <c:pt idx="785">
                  <c:v>5655.4610000000002</c:v>
                </c:pt>
                <c:pt idx="786">
                  <c:v>5154.1769999999997</c:v>
                </c:pt>
                <c:pt idx="787">
                  <c:v>11792.48</c:v>
                </c:pt>
                <c:pt idx="788">
                  <c:v>8465.0159999999996</c:v>
                </c:pt>
                <c:pt idx="789">
                  <c:v>5675.1930000000002</c:v>
                </c:pt>
                <c:pt idx="790">
                  <c:v>8161.5929999999998</c:v>
                </c:pt>
                <c:pt idx="791">
                  <c:v>3858.05</c:v>
                </c:pt>
                <c:pt idx="792">
                  <c:v>4527.9549999999999</c:v>
                </c:pt>
                <c:pt idx="793">
                  <c:v>6279.7449999999999</c:v>
                </c:pt>
                <c:pt idx="794">
                  <c:v>6181.665</c:v>
                </c:pt>
                <c:pt idx="795">
                  <c:v>5980.5069999999996</c:v>
                </c:pt>
                <c:pt idx="796">
                  <c:v>4918.7539999999999</c:v>
                </c:pt>
                <c:pt idx="797">
                  <c:v>7015.3310000000001</c:v>
                </c:pt>
                <c:pt idx="798">
                  <c:v>12248.05</c:v>
                </c:pt>
                <c:pt idx="799">
                  <c:v>11608.02</c:v>
                </c:pt>
                <c:pt idx="800">
                  <c:v>10243.77</c:v>
                </c:pt>
                <c:pt idx="801">
                  <c:v>7895.4769999999999</c:v>
                </c:pt>
                <c:pt idx="802">
                  <c:v>7642.1490000000003</c:v>
                </c:pt>
                <c:pt idx="803">
                  <c:v>3271.3429999999998</c:v>
                </c:pt>
                <c:pt idx="804">
                  <c:v>3140.143</c:v>
                </c:pt>
                <c:pt idx="805">
                  <c:v>4056.28</c:v>
                </c:pt>
                <c:pt idx="806">
                  <c:v>7835.2129999999997</c:v>
                </c:pt>
                <c:pt idx="807">
                  <c:v>7464.1679999999997</c:v>
                </c:pt>
                <c:pt idx="808">
                  <c:v>5983.2250000000004</c:v>
                </c:pt>
                <c:pt idx="809">
                  <c:v>6066.6229999999996</c:v>
                </c:pt>
                <c:pt idx="810">
                  <c:v>6492.4</c:v>
                </c:pt>
                <c:pt idx="811">
                  <c:v>8433.7790000000005</c:v>
                </c:pt>
                <c:pt idx="812">
                  <c:v>6868.9059999999999</c:v>
                </c:pt>
                <c:pt idx="813">
                  <c:v>5798.2539999999999</c:v>
                </c:pt>
                <c:pt idx="814">
                  <c:v>12545.18</c:v>
                </c:pt>
                <c:pt idx="815">
                  <c:v>8156.4719999999998</c:v>
                </c:pt>
                <c:pt idx="816">
                  <c:v>6416.6009999999997</c:v>
                </c:pt>
                <c:pt idx="817">
                  <c:v>6274.1509999999998</c:v>
                </c:pt>
                <c:pt idx="818">
                  <c:v>5635.5259999999998</c:v>
                </c:pt>
                <c:pt idx="819">
                  <c:v>5134.5169999999998</c:v>
                </c:pt>
                <c:pt idx="820">
                  <c:v>7410.1750000000002</c:v>
                </c:pt>
                <c:pt idx="821">
                  <c:v>5681.6260000000002</c:v>
                </c:pt>
                <c:pt idx="822">
                  <c:v>3605.1210000000001</c:v>
                </c:pt>
                <c:pt idx="823">
                  <c:v>2451.4450000000002</c:v>
                </c:pt>
                <c:pt idx="824">
                  <c:v>6031.3810000000003</c:v>
                </c:pt>
                <c:pt idx="825">
                  <c:v>5902.7359999999999</c:v>
                </c:pt>
                <c:pt idx="826">
                  <c:v>5700.0720000000001</c:v>
                </c:pt>
                <c:pt idx="827">
                  <c:v>8265.6839999999993</c:v>
                </c:pt>
                <c:pt idx="828">
                  <c:v>9007.4539999999997</c:v>
                </c:pt>
                <c:pt idx="829">
                  <c:v>10915.8</c:v>
                </c:pt>
                <c:pt idx="830">
                  <c:v>6527.7539999999999</c:v>
                </c:pt>
                <c:pt idx="831">
                  <c:v>7204.3950000000004</c:v>
                </c:pt>
                <c:pt idx="832">
                  <c:v>8640.9050000000007</c:v>
                </c:pt>
                <c:pt idx="833">
                  <c:v>7129.8230000000003</c:v>
                </c:pt>
                <c:pt idx="834">
                  <c:v>7205.6189999999997</c:v>
                </c:pt>
                <c:pt idx="835">
                  <c:v>7188.0469999999996</c:v>
                </c:pt>
                <c:pt idx="836">
                  <c:v>8984.9130000000005</c:v>
                </c:pt>
                <c:pt idx="837">
                  <c:v>6867.44</c:v>
                </c:pt>
                <c:pt idx="838">
                  <c:v>6241.02</c:v>
                </c:pt>
                <c:pt idx="839">
                  <c:v>5583.86</c:v>
                </c:pt>
                <c:pt idx="840">
                  <c:v>3775.578</c:v>
                </c:pt>
                <c:pt idx="841">
                  <c:v>3662.681</c:v>
                </c:pt>
                <c:pt idx="842">
                  <c:v>3763.701</c:v>
                </c:pt>
                <c:pt idx="843">
                  <c:v>4380.3370000000004</c:v>
                </c:pt>
                <c:pt idx="844">
                  <c:v>6166.0690000000004</c:v>
                </c:pt>
                <c:pt idx="845">
                  <c:v>6927.7240000000002</c:v>
                </c:pt>
                <c:pt idx="846">
                  <c:v>2074.982</c:v>
                </c:pt>
                <c:pt idx="847">
                  <c:v>722.71040000000005</c:v>
                </c:pt>
                <c:pt idx="848">
                  <c:v>0</c:v>
                </c:pt>
                <c:pt idx="849">
                  <c:v>3998.4090000000001</c:v>
                </c:pt>
                <c:pt idx="850">
                  <c:v>6167.9960000000001</c:v>
                </c:pt>
                <c:pt idx="851">
                  <c:v>6937.8059999999996</c:v>
                </c:pt>
                <c:pt idx="852">
                  <c:v>6729.1149999999998</c:v>
                </c:pt>
                <c:pt idx="853">
                  <c:v>7862.9160000000002</c:v>
                </c:pt>
                <c:pt idx="855">
                  <c:v>2456.8209999999999</c:v>
                </c:pt>
                <c:pt idx="856">
                  <c:v>4705.4709999999995</c:v>
                </c:pt>
                <c:pt idx="857">
                  <c:v>7186.2629999999999</c:v>
                </c:pt>
                <c:pt idx="858">
                  <c:v>7898.5060000000003</c:v>
                </c:pt>
                <c:pt idx="859">
                  <c:v>1879.355</c:v>
                </c:pt>
                <c:pt idx="860">
                  <c:v>3707.6509999999998</c:v>
                </c:pt>
                <c:pt idx="861">
                  <c:v>7044.95</c:v>
                </c:pt>
                <c:pt idx="862">
                  <c:v>8642.5020000000004</c:v>
                </c:pt>
                <c:pt idx="863">
                  <c:v>5109.5200000000004</c:v>
                </c:pt>
                <c:pt idx="864">
                  <c:v>20030.939999999999</c:v>
                </c:pt>
                <c:pt idx="865">
                  <c:v>10996.06</c:v>
                </c:pt>
                <c:pt idx="866">
                  <c:v>6113.9939999999997</c:v>
                </c:pt>
                <c:pt idx="867">
                  <c:v>6536.018</c:v>
                </c:pt>
                <c:pt idx="868">
                  <c:v>5249.7659999999996</c:v>
                </c:pt>
                <c:pt idx="869">
                  <c:v>4917.3249999999998</c:v>
                </c:pt>
                <c:pt idx="870">
                  <c:v>5321.6319999999996</c:v>
                </c:pt>
                <c:pt idx="871">
                  <c:v>4687.4669999999996</c:v>
                </c:pt>
                <c:pt idx="872">
                  <c:v>6795.9769999999999</c:v>
                </c:pt>
                <c:pt idx="873">
                  <c:v>7254.69</c:v>
                </c:pt>
                <c:pt idx="874">
                  <c:v>5915.0469999999996</c:v>
                </c:pt>
                <c:pt idx="875">
                  <c:v>8798.4030000000002</c:v>
                </c:pt>
                <c:pt idx="876">
                  <c:v>5517.4309999999996</c:v>
                </c:pt>
                <c:pt idx="877">
                  <c:v>5638.1009999999997</c:v>
                </c:pt>
                <c:pt idx="878">
                  <c:v>4778.7709999999997</c:v>
                </c:pt>
                <c:pt idx="879">
                  <c:v>3043.1779999999999</c:v>
                </c:pt>
                <c:pt idx="880">
                  <c:v>4266.2979999999998</c:v>
                </c:pt>
                <c:pt idx="881">
                  <c:v>8039.7809999999999</c:v>
                </c:pt>
                <c:pt idx="882">
                  <c:v>5150.9279999999999</c:v>
                </c:pt>
                <c:pt idx="883">
                  <c:v>3066.8789999999999</c:v>
                </c:pt>
                <c:pt idx="884">
                  <c:v>3546.5540000000001</c:v>
                </c:pt>
                <c:pt idx="885">
                  <c:v>5270.2160000000003</c:v>
                </c:pt>
                <c:pt idx="886">
                  <c:v>6581.7610000000004</c:v>
                </c:pt>
                <c:pt idx="887">
                  <c:v>5500.2659999999996</c:v>
                </c:pt>
                <c:pt idx="888">
                  <c:v>2473.6039999999998</c:v>
                </c:pt>
                <c:pt idx="889">
                  <c:v>4360.6130000000003</c:v>
                </c:pt>
                <c:pt idx="890">
                  <c:v>5654.5829999999996</c:v>
                </c:pt>
                <c:pt idx="891">
                  <c:v>5932.9780000000001</c:v>
                </c:pt>
                <c:pt idx="892">
                  <c:v>6468.2449999999999</c:v>
                </c:pt>
                <c:pt idx="893">
                  <c:v>5669.4380000000001</c:v>
                </c:pt>
                <c:pt idx="894">
                  <c:v>1815.519</c:v>
                </c:pt>
                <c:pt idx="895">
                  <c:v>0</c:v>
                </c:pt>
                <c:pt idx="896">
                  <c:v>1595.665</c:v>
                </c:pt>
                <c:pt idx="897">
                  <c:v>1421.213</c:v>
                </c:pt>
                <c:pt idx="898">
                  <c:v>140.67269999999999</c:v>
                </c:pt>
                <c:pt idx="899">
                  <c:v>2818.86</c:v>
                </c:pt>
                <c:pt idx="900">
                  <c:v>5127.9650000000001</c:v>
                </c:pt>
                <c:pt idx="901">
                  <c:v>5188.2359999999999</c:v>
                </c:pt>
                <c:pt idx="902">
                  <c:v>3979.58</c:v>
                </c:pt>
                <c:pt idx="903">
                  <c:v>4526.848</c:v>
                </c:pt>
                <c:pt idx="904">
                  <c:v>5153.1540000000005</c:v>
                </c:pt>
                <c:pt idx="905">
                  <c:v>5399.3829999999998</c:v>
                </c:pt>
                <c:pt idx="906">
                  <c:v>1934.992</c:v>
                </c:pt>
                <c:pt idx="907">
                  <c:v>3605.5650000000001</c:v>
                </c:pt>
                <c:pt idx="908">
                  <c:v>5995.598</c:v>
                </c:pt>
                <c:pt idx="909">
                  <c:v>5738.4750000000004</c:v>
                </c:pt>
                <c:pt idx="910">
                  <c:v>2609.1979999999999</c:v>
                </c:pt>
                <c:pt idx="911">
                  <c:v>2921.625</c:v>
                </c:pt>
                <c:pt idx="912">
                  <c:v>2991.4650000000001</c:v>
                </c:pt>
                <c:pt idx="913">
                  <c:v>2704.1210000000001</c:v>
                </c:pt>
                <c:pt idx="914">
                  <c:v>1733.6220000000001</c:v>
                </c:pt>
                <c:pt idx="915">
                  <c:v>1413.9159999999999</c:v>
                </c:pt>
                <c:pt idx="916">
                  <c:v>1654.556</c:v>
                </c:pt>
                <c:pt idx="917">
                  <c:v>2895.645</c:v>
                </c:pt>
                <c:pt idx="918">
                  <c:v>4298.9660000000003</c:v>
                </c:pt>
                <c:pt idx="919">
                  <c:v>6507.0879999999997</c:v>
                </c:pt>
                <c:pt idx="920">
                  <c:v>9193.2099999999991</c:v>
                </c:pt>
                <c:pt idx="921">
                  <c:v>9324.2980000000007</c:v>
                </c:pt>
                <c:pt idx="922">
                  <c:v>6684.4120000000003</c:v>
                </c:pt>
                <c:pt idx="923">
                  <c:v>7556.5789999999997</c:v>
                </c:pt>
                <c:pt idx="924">
                  <c:v>4344.6859999999997</c:v>
                </c:pt>
                <c:pt idx="925">
                  <c:v>6560.518</c:v>
                </c:pt>
                <c:pt idx="926">
                  <c:v>3870.69</c:v>
                </c:pt>
                <c:pt idx="927">
                  <c:v>4881.0609999999997</c:v>
                </c:pt>
                <c:pt idx="928">
                  <c:v>7349.1610000000001</c:v>
                </c:pt>
                <c:pt idx="929">
                  <c:v>7570.3810000000003</c:v>
                </c:pt>
                <c:pt idx="930">
                  <c:v>6453.3940000000002</c:v>
                </c:pt>
                <c:pt idx="931">
                  <c:v>5957.4390000000003</c:v>
                </c:pt>
                <c:pt idx="932">
                  <c:v>3575.5239999999999</c:v>
                </c:pt>
                <c:pt idx="933">
                  <c:v>2375.9850000000001</c:v>
                </c:pt>
                <c:pt idx="934">
                  <c:v>2968.1770000000001</c:v>
                </c:pt>
                <c:pt idx="935">
                  <c:v>4040.634</c:v>
                </c:pt>
                <c:pt idx="936">
                  <c:v>3394.4059999999999</c:v>
                </c:pt>
                <c:pt idx="937">
                  <c:v>2922.0529999999999</c:v>
                </c:pt>
                <c:pt idx="938">
                  <c:v>5311.38</c:v>
                </c:pt>
                <c:pt idx="939">
                  <c:v>5839.5619999999999</c:v>
                </c:pt>
                <c:pt idx="940">
                  <c:v>4108.576</c:v>
                </c:pt>
                <c:pt idx="941">
                  <c:v>2498.5700000000002</c:v>
                </c:pt>
                <c:pt idx="942">
                  <c:v>3589.203</c:v>
                </c:pt>
                <c:pt idx="943">
                  <c:v>2038.704</c:v>
                </c:pt>
                <c:pt idx="944">
                  <c:v>2705.5129999999999</c:v>
                </c:pt>
                <c:pt idx="945">
                  <c:v>1951.1969999999999</c:v>
                </c:pt>
                <c:pt idx="946">
                  <c:v>2965.683</c:v>
                </c:pt>
                <c:pt idx="947">
                  <c:v>6791.893</c:v>
                </c:pt>
                <c:pt idx="948">
                  <c:v>7638.1270000000004</c:v>
                </c:pt>
                <c:pt idx="949">
                  <c:v>5306.5889999999999</c:v>
                </c:pt>
                <c:pt idx="950">
                  <c:v>4973.3519999999999</c:v>
                </c:pt>
                <c:pt idx="951">
                  <c:v>4325.6440000000002</c:v>
                </c:pt>
                <c:pt idx="952">
                  <c:v>5851.277</c:v>
                </c:pt>
                <c:pt idx="953">
                  <c:v>5847.7470000000003</c:v>
                </c:pt>
                <c:pt idx="954">
                  <c:v>1540.7080000000001</c:v>
                </c:pt>
                <c:pt idx="955">
                  <c:v>3812.45</c:v>
                </c:pt>
                <c:pt idx="956">
                  <c:v>5248.2160000000003</c:v>
                </c:pt>
                <c:pt idx="957">
                  <c:v>4146.4679999999998</c:v>
                </c:pt>
                <c:pt idx="958">
                  <c:v>9265.8880000000008</c:v>
                </c:pt>
                <c:pt idx="959">
                  <c:v>6528.4960000000001</c:v>
                </c:pt>
                <c:pt idx="960">
                  <c:v>5249.4340000000002</c:v>
                </c:pt>
                <c:pt idx="961">
                  <c:v>6081.2449999999999</c:v>
                </c:pt>
                <c:pt idx="962">
                  <c:v>3043.4720000000002</c:v>
                </c:pt>
                <c:pt idx="963">
                  <c:v>4197.0569999999998</c:v>
                </c:pt>
                <c:pt idx="964">
                  <c:v>6431.3850000000002</c:v>
                </c:pt>
                <c:pt idx="965">
                  <c:v>5516.82</c:v>
                </c:pt>
                <c:pt idx="966">
                  <c:v>5470.8959999999997</c:v>
                </c:pt>
                <c:pt idx="967">
                  <c:v>5402.0870000000004</c:v>
                </c:pt>
                <c:pt idx="968">
                  <c:v>6830.9740000000002</c:v>
                </c:pt>
                <c:pt idx="969">
                  <c:v>6795.817</c:v>
                </c:pt>
                <c:pt idx="970">
                  <c:v>7994.3819999999996</c:v>
                </c:pt>
                <c:pt idx="971">
                  <c:v>4712.5789999999997</c:v>
                </c:pt>
                <c:pt idx="972">
                  <c:v>3054.634</c:v>
                </c:pt>
                <c:pt idx="973">
                  <c:v>4105.0050000000001</c:v>
                </c:pt>
                <c:pt idx="974">
                  <c:v>4025.0459999999998</c:v>
                </c:pt>
                <c:pt idx="975">
                  <c:v>2318.52</c:v>
                </c:pt>
                <c:pt idx="976">
                  <c:v>2678.096</c:v>
                </c:pt>
                <c:pt idx="977">
                  <c:v>4940.5929999999998</c:v>
                </c:pt>
                <c:pt idx="978">
                  <c:v>3530.7570000000001</c:v>
                </c:pt>
                <c:pt idx="979">
                  <c:v>5204.1559999999999</c:v>
                </c:pt>
                <c:pt idx="980">
                  <c:v>1600.444</c:v>
                </c:pt>
                <c:pt idx="981">
                  <c:v>303.59980000000002</c:v>
                </c:pt>
                <c:pt idx="982">
                  <c:v>232.79910000000001</c:v>
                </c:pt>
                <c:pt idx="983">
                  <c:v>2615.181</c:v>
                </c:pt>
                <c:pt idx="984">
                  <c:v>3949.7330000000002</c:v>
                </c:pt>
                <c:pt idx="985">
                  <c:v>4870.8249999999998</c:v>
                </c:pt>
                <c:pt idx="986">
                  <c:v>5020.5039999999999</c:v>
                </c:pt>
                <c:pt idx="987">
                  <c:v>6124.509</c:v>
                </c:pt>
                <c:pt idx="988">
                  <c:v>6980.9620000000004</c:v>
                </c:pt>
                <c:pt idx="989">
                  <c:v>3893.1460000000002</c:v>
                </c:pt>
                <c:pt idx="990">
                  <c:v>4620.6880000000001</c:v>
                </c:pt>
                <c:pt idx="991">
                  <c:v>4778.4669999999996</c:v>
                </c:pt>
                <c:pt idx="992">
                  <c:v>4020.1419999999998</c:v>
                </c:pt>
                <c:pt idx="993">
                  <c:v>4498.1120000000001</c:v>
                </c:pt>
                <c:pt idx="994">
                  <c:v>4751.7340000000004</c:v>
                </c:pt>
                <c:pt idx="995">
                  <c:v>4126.2309999999998</c:v>
                </c:pt>
                <c:pt idx="996">
                  <c:v>6189.3019999999997</c:v>
                </c:pt>
                <c:pt idx="997">
                  <c:v>8294.6350000000002</c:v>
                </c:pt>
                <c:pt idx="998">
                  <c:v>8499.8909999999996</c:v>
                </c:pt>
                <c:pt idx="999">
                  <c:v>3994.8890000000001</c:v>
                </c:pt>
                <c:pt idx="1000">
                  <c:v>5464.9769999999999</c:v>
                </c:pt>
                <c:pt idx="1001">
                  <c:v>8012.4</c:v>
                </c:pt>
                <c:pt idx="1002">
                  <c:v>8848.3040000000001</c:v>
                </c:pt>
                <c:pt idx="1003">
                  <c:v>8429.6299999999992</c:v>
                </c:pt>
                <c:pt idx="1004">
                  <c:v>3577.3739999999998</c:v>
                </c:pt>
                <c:pt idx="1005">
                  <c:v>3945.7840000000001</c:v>
                </c:pt>
                <c:pt idx="1006">
                  <c:v>6271.902</c:v>
                </c:pt>
                <c:pt idx="1007">
                  <c:v>2939.1460000000002</c:v>
                </c:pt>
                <c:pt idx="1008">
                  <c:v>6455.3649999999998</c:v>
                </c:pt>
                <c:pt idx="1009">
                  <c:v>7666.6279999999997</c:v>
                </c:pt>
                <c:pt idx="1010">
                  <c:v>8082.3549999999996</c:v>
                </c:pt>
                <c:pt idx="1011">
                  <c:v>8791.1910000000007</c:v>
                </c:pt>
                <c:pt idx="1012">
                  <c:v>7495.9279999999999</c:v>
                </c:pt>
                <c:pt idx="1013">
                  <c:v>7215.8540000000003</c:v>
                </c:pt>
                <c:pt idx="1014">
                  <c:v>7041.3119999999999</c:v>
                </c:pt>
                <c:pt idx="1015">
                  <c:v>3458.5070000000001</c:v>
                </c:pt>
                <c:pt idx="1016">
                  <c:v>3934.1039999999998</c:v>
                </c:pt>
                <c:pt idx="1017">
                  <c:v>5540.8689999999997</c:v>
                </c:pt>
                <c:pt idx="1018">
                  <c:v>7223.393</c:v>
                </c:pt>
                <c:pt idx="1019">
                  <c:v>4152.47</c:v>
                </c:pt>
                <c:pt idx="1020">
                  <c:v>1034.4749999999999</c:v>
                </c:pt>
                <c:pt idx="1021">
                  <c:v>6123.7420000000002</c:v>
                </c:pt>
                <c:pt idx="1022">
                  <c:v>5021.9989999999998</c:v>
                </c:pt>
                <c:pt idx="1023">
                  <c:v>6914.5330000000004</c:v>
                </c:pt>
                <c:pt idx="1024">
                  <c:v>7310.3059999999996</c:v>
                </c:pt>
                <c:pt idx="1025">
                  <c:v>6665.4009999999998</c:v>
                </c:pt>
                <c:pt idx="1026">
                  <c:v>3174.8409999999999</c:v>
                </c:pt>
                <c:pt idx="1027">
                  <c:v>7243.16</c:v>
                </c:pt>
                <c:pt idx="1028">
                  <c:v>8951.2070000000003</c:v>
                </c:pt>
                <c:pt idx="1029">
                  <c:v>10899.13</c:v>
                </c:pt>
                <c:pt idx="1030">
                  <c:v>9101.08</c:v>
                </c:pt>
                <c:pt idx="1031">
                  <c:v>2582.0149999999999</c:v>
                </c:pt>
                <c:pt idx="1032">
                  <c:v>6190.5110000000004</c:v>
                </c:pt>
                <c:pt idx="1033">
                  <c:v>5800.6369999999997</c:v>
                </c:pt>
                <c:pt idx="1034">
                  <c:v>8257.1139999999996</c:v>
                </c:pt>
                <c:pt idx="1035">
                  <c:v>5882.7860000000001</c:v>
                </c:pt>
                <c:pt idx="1036">
                  <c:v>6975.2849999999999</c:v>
                </c:pt>
                <c:pt idx="1037">
                  <c:v>7860.8909999999996</c:v>
                </c:pt>
                <c:pt idx="1038">
                  <c:v>5566.9650000000001</c:v>
                </c:pt>
                <c:pt idx="1039">
                  <c:v>7617.3720000000003</c:v>
                </c:pt>
                <c:pt idx="1040">
                  <c:v>10900.81</c:v>
                </c:pt>
                <c:pt idx="1041">
                  <c:v>7800.3040000000001</c:v>
                </c:pt>
                <c:pt idx="1042">
                  <c:v>7470.9120000000003</c:v>
                </c:pt>
                <c:pt idx="1043">
                  <c:v>8910.3150000000005</c:v>
                </c:pt>
                <c:pt idx="1044">
                  <c:v>9224.9079999999994</c:v>
                </c:pt>
                <c:pt idx="1045">
                  <c:v>8077.3490000000002</c:v>
                </c:pt>
                <c:pt idx="1046">
                  <c:v>5881.0820000000003</c:v>
                </c:pt>
                <c:pt idx="1047">
                  <c:v>7271.93</c:v>
                </c:pt>
                <c:pt idx="1048">
                  <c:v>5926.5169999999998</c:v>
                </c:pt>
                <c:pt idx="1049">
                  <c:v>6895.7290000000003</c:v>
                </c:pt>
                <c:pt idx="1050">
                  <c:v>8043.1639999999998</c:v>
                </c:pt>
                <c:pt idx="1051">
                  <c:v>9715.7579999999998</c:v>
                </c:pt>
                <c:pt idx="1052">
                  <c:v>9687.8909999999996</c:v>
                </c:pt>
                <c:pt idx="1053">
                  <c:v>9948.3359999999993</c:v>
                </c:pt>
                <c:pt idx="1054">
                  <c:v>10091.959999999999</c:v>
                </c:pt>
                <c:pt idx="1055">
                  <c:v>8254.5650000000005</c:v>
                </c:pt>
                <c:pt idx="1056">
                  <c:v>5071.7629999999999</c:v>
                </c:pt>
                <c:pt idx="1057">
                  <c:v>7117.7629999999999</c:v>
                </c:pt>
                <c:pt idx="1058">
                  <c:v>8550.2459999999992</c:v>
                </c:pt>
                <c:pt idx="1059">
                  <c:v>7555.2650000000003</c:v>
                </c:pt>
                <c:pt idx="1060">
                  <c:v>8020.2640000000001</c:v>
                </c:pt>
                <c:pt idx="1061">
                  <c:v>8322.4110000000001</c:v>
                </c:pt>
                <c:pt idx="1062">
                  <c:v>10132.700000000001</c:v>
                </c:pt>
                <c:pt idx="1063">
                  <c:v>8117.335</c:v>
                </c:pt>
                <c:pt idx="1064">
                  <c:v>4885.1660000000002</c:v>
                </c:pt>
                <c:pt idx="1065">
                  <c:v>5614.7529999999997</c:v>
                </c:pt>
                <c:pt idx="1066">
                  <c:v>7649.7340000000004</c:v>
                </c:pt>
                <c:pt idx="1067">
                  <c:v>10163.19</c:v>
                </c:pt>
                <c:pt idx="1068">
                  <c:v>4449.2439999999997</c:v>
                </c:pt>
                <c:pt idx="1069">
                  <c:v>5957.7460000000001</c:v>
                </c:pt>
                <c:pt idx="1070">
                  <c:v>6205.35</c:v>
                </c:pt>
                <c:pt idx="1071">
                  <c:v>6637.8580000000002</c:v>
                </c:pt>
                <c:pt idx="1072">
                  <c:v>10952.76</c:v>
                </c:pt>
                <c:pt idx="1073">
                  <c:v>10698.37</c:v>
                </c:pt>
                <c:pt idx="1074">
                  <c:v>11879.23</c:v>
                </c:pt>
                <c:pt idx="1075">
                  <c:v>10073.57</c:v>
                </c:pt>
                <c:pt idx="1076">
                  <c:v>5565.7079999999996</c:v>
                </c:pt>
                <c:pt idx="1077">
                  <c:v>6329.5540000000001</c:v>
                </c:pt>
                <c:pt idx="1078">
                  <c:v>9101.9660000000003</c:v>
                </c:pt>
                <c:pt idx="1079">
                  <c:v>10195.51</c:v>
                </c:pt>
                <c:pt idx="1080">
                  <c:v>9732.2279999999992</c:v>
                </c:pt>
                <c:pt idx="1081">
                  <c:v>9145.1</c:v>
                </c:pt>
                <c:pt idx="1082">
                  <c:v>11604.62</c:v>
                </c:pt>
                <c:pt idx="1083">
                  <c:v>11068.1</c:v>
                </c:pt>
                <c:pt idx="1084">
                  <c:v>8433.6540000000005</c:v>
                </c:pt>
                <c:pt idx="1085">
                  <c:v>9220.3420000000006</c:v>
                </c:pt>
                <c:pt idx="1086">
                  <c:v>9050.2839999999997</c:v>
                </c:pt>
                <c:pt idx="1087">
                  <c:v>11798.13</c:v>
                </c:pt>
                <c:pt idx="1088">
                  <c:v>14942.26</c:v>
                </c:pt>
                <c:pt idx="1089">
                  <c:v>20761.68</c:v>
                </c:pt>
                <c:pt idx="1090">
                  <c:v>10328.41</c:v>
                </c:pt>
                <c:pt idx="1091">
                  <c:v>7534.6469999999999</c:v>
                </c:pt>
                <c:pt idx="1092">
                  <c:v>4190.0940000000001</c:v>
                </c:pt>
                <c:pt idx="1093">
                  <c:v>4180.0259999999998</c:v>
                </c:pt>
                <c:pt idx="1094">
                  <c:v>2183.1509999999998</c:v>
                </c:pt>
                <c:pt idx="1095">
                  <c:v>4904.4480000000003</c:v>
                </c:pt>
                <c:pt idx="1096">
                  <c:v>4612.6289999999999</c:v>
                </c:pt>
                <c:pt idx="1097">
                  <c:v>4745.098</c:v>
                </c:pt>
                <c:pt idx="1098">
                  <c:v>5647.0640000000003</c:v>
                </c:pt>
                <c:pt idx="1099">
                  <c:v>10496.56</c:v>
                </c:pt>
                <c:pt idx="1100">
                  <c:v>12467.1</c:v>
                </c:pt>
                <c:pt idx="1101">
                  <c:v>7533.8159999999998</c:v>
                </c:pt>
                <c:pt idx="1102">
                  <c:v>8080.2340000000004</c:v>
                </c:pt>
                <c:pt idx="1103">
                  <c:v>8881.6020000000008</c:v>
                </c:pt>
                <c:pt idx="1104">
                  <c:v>9702.5229999999992</c:v>
                </c:pt>
                <c:pt idx="1105">
                  <c:v>8951.0990000000002</c:v>
                </c:pt>
                <c:pt idx="1106">
                  <c:v>8368.4599999999991</c:v>
                </c:pt>
                <c:pt idx="1107">
                  <c:v>5935.5219999999999</c:v>
                </c:pt>
                <c:pt idx="1108">
                  <c:v>5437.4830000000002</c:v>
                </c:pt>
                <c:pt idx="1109">
                  <c:v>5101.6980000000003</c:v>
                </c:pt>
                <c:pt idx="1110">
                  <c:v>5856.95</c:v>
                </c:pt>
                <c:pt idx="1111">
                  <c:v>10351.73</c:v>
                </c:pt>
                <c:pt idx="1112">
                  <c:v>10826.08</c:v>
                </c:pt>
                <c:pt idx="1113">
                  <c:v>11738.37</c:v>
                </c:pt>
                <c:pt idx="1114">
                  <c:v>10280.959999999999</c:v>
                </c:pt>
                <c:pt idx="1115">
                  <c:v>5726.03</c:v>
                </c:pt>
                <c:pt idx="1116">
                  <c:v>8490.7479999999996</c:v>
                </c:pt>
                <c:pt idx="1117">
                  <c:v>10307.27</c:v>
                </c:pt>
                <c:pt idx="1118">
                  <c:v>9932.9660000000003</c:v>
                </c:pt>
                <c:pt idx="1119">
                  <c:v>9793.0730000000003</c:v>
                </c:pt>
                <c:pt idx="1120">
                  <c:v>8679.9789999999994</c:v>
                </c:pt>
                <c:pt idx="1121">
                  <c:v>9703.7759999999998</c:v>
                </c:pt>
                <c:pt idx="1122">
                  <c:v>7758.5940000000001</c:v>
                </c:pt>
                <c:pt idx="1123">
                  <c:v>12473.76</c:v>
                </c:pt>
                <c:pt idx="1124">
                  <c:v>6802.1170000000002</c:v>
                </c:pt>
                <c:pt idx="1125">
                  <c:v>8129.86</c:v>
                </c:pt>
                <c:pt idx="1126">
                  <c:v>12313.07</c:v>
                </c:pt>
                <c:pt idx="1127">
                  <c:v>16127.55</c:v>
                </c:pt>
                <c:pt idx="1128">
                  <c:v>12199.66</c:v>
                </c:pt>
                <c:pt idx="1129">
                  <c:v>12921.78</c:v>
                </c:pt>
                <c:pt idx="1130">
                  <c:v>8422.09</c:v>
                </c:pt>
                <c:pt idx="1131">
                  <c:v>6011.6629999999996</c:v>
                </c:pt>
                <c:pt idx="1132">
                  <c:v>3718.9369999999999</c:v>
                </c:pt>
                <c:pt idx="1133">
                  <c:v>2526.9319999999998</c:v>
                </c:pt>
                <c:pt idx="1134">
                  <c:v>5164.6769999999997</c:v>
                </c:pt>
                <c:pt idx="1135">
                  <c:v>8772.9830000000002</c:v>
                </c:pt>
                <c:pt idx="1136">
                  <c:v>7363.3360000000002</c:v>
                </c:pt>
                <c:pt idx="1137">
                  <c:v>8098.7619999999997</c:v>
                </c:pt>
                <c:pt idx="1138">
                  <c:v>6496.4740000000002</c:v>
                </c:pt>
                <c:pt idx="1139">
                  <c:v>7243.3720000000003</c:v>
                </c:pt>
                <c:pt idx="1140">
                  <c:v>9516.8060000000005</c:v>
                </c:pt>
                <c:pt idx="1141">
                  <c:v>8472.07</c:v>
                </c:pt>
                <c:pt idx="1142">
                  <c:v>6564.2479999999996</c:v>
                </c:pt>
                <c:pt idx="1143">
                  <c:v>5453.4170000000004</c:v>
                </c:pt>
                <c:pt idx="1144">
                  <c:v>6599.75</c:v>
                </c:pt>
                <c:pt idx="1145">
                  <c:v>8590.6110000000008</c:v>
                </c:pt>
                <c:pt idx="1146">
                  <c:v>4454.43</c:v>
                </c:pt>
                <c:pt idx="1147">
                  <c:v>6636.3779999999997</c:v>
                </c:pt>
                <c:pt idx="1148">
                  <c:v>6002.1779999999999</c:v>
                </c:pt>
                <c:pt idx="1149">
                  <c:v>7693.0379999999996</c:v>
                </c:pt>
                <c:pt idx="1150">
                  <c:v>10105.93</c:v>
                </c:pt>
                <c:pt idx="1151">
                  <c:v>8531.3909999999996</c:v>
                </c:pt>
                <c:pt idx="1152">
                  <c:v>6073.9049999999997</c:v>
                </c:pt>
                <c:pt idx="1153">
                  <c:v>5041.3549999999996</c:v>
                </c:pt>
                <c:pt idx="1154">
                  <c:v>3841.2170000000001</c:v>
                </c:pt>
                <c:pt idx="1155">
                  <c:v>7226.5910000000003</c:v>
                </c:pt>
                <c:pt idx="1156">
                  <c:v>7190.3249999999998</c:v>
                </c:pt>
                <c:pt idx="1157">
                  <c:v>8112.16</c:v>
                </c:pt>
                <c:pt idx="1158">
                  <c:v>9091.5360000000001</c:v>
                </c:pt>
                <c:pt idx="1159">
                  <c:v>8600.4719999999998</c:v>
                </c:pt>
                <c:pt idx="1160">
                  <c:v>7732.3140000000003</c:v>
                </c:pt>
                <c:pt idx="1161">
                  <c:v>8107.799</c:v>
                </c:pt>
                <c:pt idx="1162">
                  <c:v>10015.5</c:v>
                </c:pt>
                <c:pt idx="1163">
                  <c:v>10985.35</c:v>
                </c:pt>
                <c:pt idx="1164">
                  <c:v>2607.806</c:v>
                </c:pt>
                <c:pt idx="1165">
                  <c:v>3417.3980000000001</c:v>
                </c:pt>
                <c:pt idx="1166">
                  <c:v>2773.71</c:v>
                </c:pt>
                <c:pt idx="1167">
                  <c:v>3791.49</c:v>
                </c:pt>
                <c:pt idx="1168">
                  <c:v>5458.424</c:v>
                </c:pt>
                <c:pt idx="1169">
                  <c:v>4089.0360000000001</c:v>
                </c:pt>
                <c:pt idx="1170">
                  <c:v>5795.0280000000002</c:v>
                </c:pt>
                <c:pt idx="1171">
                  <c:v>6283.8879999999999</c:v>
                </c:pt>
                <c:pt idx="1172">
                  <c:v>5690.27</c:v>
                </c:pt>
                <c:pt idx="1173">
                  <c:v>4712.1379999999999</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4145.74</c:v>
                </c:pt>
                <c:pt idx="1193">
                  <c:v>7377.9859999999999</c:v>
                </c:pt>
                <c:pt idx="1194">
                  <c:v>6857.6670000000004</c:v>
                </c:pt>
                <c:pt idx="1195">
                  <c:v>5670.62</c:v>
                </c:pt>
                <c:pt idx="1196">
                  <c:v>4936.2150000000001</c:v>
                </c:pt>
                <c:pt idx="1197">
                  <c:v>2751.9160000000002</c:v>
                </c:pt>
                <c:pt idx="1198">
                  <c:v>3204.393</c:v>
                </c:pt>
                <c:pt idx="1199">
                  <c:v>7066.0510000000004</c:v>
                </c:pt>
                <c:pt idx="1200">
                  <c:v>2616.5079999999998</c:v>
                </c:pt>
                <c:pt idx="1201">
                  <c:v>0</c:v>
                </c:pt>
                <c:pt idx="1202">
                  <c:v>5332.4759999999997</c:v>
                </c:pt>
                <c:pt idx="1203">
                  <c:v>3302.7170000000001</c:v>
                </c:pt>
                <c:pt idx="1204">
                  <c:v>3314.596</c:v>
                </c:pt>
                <c:pt idx="1205">
                  <c:v>3787.8040000000001</c:v>
                </c:pt>
                <c:pt idx="1206">
                  <c:v>5518.7849999999999</c:v>
                </c:pt>
                <c:pt idx="1207">
                  <c:v>4689.0640000000003</c:v>
                </c:pt>
                <c:pt idx="1208">
                  <c:v>6770.8680000000004</c:v>
                </c:pt>
                <c:pt idx="1209">
                  <c:v>6977.9120000000003</c:v>
                </c:pt>
                <c:pt idx="1210">
                  <c:v>6151.5230000000001</c:v>
                </c:pt>
                <c:pt idx="1211">
                  <c:v>7215.7669999999998</c:v>
                </c:pt>
                <c:pt idx="1212">
                  <c:v>3616.058</c:v>
                </c:pt>
                <c:pt idx="1213">
                  <c:v>3668.4389999999999</c:v>
                </c:pt>
                <c:pt idx="1214">
                  <c:v>4054.4879999999998</c:v>
                </c:pt>
                <c:pt idx="1215">
                  <c:v>1431.9159999999999</c:v>
                </c:pt>
                <c:pt idx="1216">
                  <c:v>1318.1</c:v>
                </c:pt>
                <c:pt idx="1217">
                  <c:v>3800.9369999999999</c:v>
                </c:pt>
                <c:pt idx="1218">
                  <c:v>4721.0510000000004</c:v>
                </c:pt>
                <c:pt idx="1219">
                  <c:v>5023.8890000000001</c:v>
                </c:pt>
                <c:pt idx="1220">
                  <c:v>5056.0119999999997</c:v>
                </c:pt>
                <c:pt idx="1221">
                  <c:v>2901.7919999999999</c:v>
                </c:pt>
                <c:pt idx="1222">
                  <c:v>5104.6980000000003</c:v>
                </c:pt>
                <c:pt idx="1223">
                  <c:v>4267.335</c:v>
                </c:pt>
                <c:pt idx="1224">
                  <c:v>6190.8519999999999</c:v>
                </c:pt>
                <c:pt idx="1225">
                  <c:v>8170.482</c:v>
                </c:pt>
                <c:pt idx="1226">
                  <c:v>6476.9290000000001</c:v>
                </c:pt>
                <c:pt idx="1227">
                  <c:v>2460.8009999999999</c:v>
                </c:pt>
                <c:pt idx="1228">
                  <c:v>3061.038</c:v>
                </c:pt>
                <c:pt idx="1229">
                  <c:v>2727.9029999999998</c:v>
                </c:pt>
                <c:pt idx="1230">
                  <c:v>4310.2830000000004</c:v>
                </c:pt>
                <c:pt idx="1231">
                  <c:v>6474.5010000000002</c:v>
                </c:pt>
                <c:pt idx="1232">
                  <c:v>7015.7169999999996</c:v>
                </c:pt>
                <c:pt idx="1233">
                  <c:v>4968.2939999999999</c:v>
                </c:pt>
                <c:pt idx="1234">
                  <c:v>7956.8249999999998</c:v>
                </c:pt>
                <c:pt idx="1235">
                  <c:v>8438.7860000000001</c:v>
                </c:pt>
                <c:pt idx="1236">
                  <c:v>5110.3630000000003</c:v>
                </c:pt>
                <c:pt idx="1237">
                  <c:v>3569.8530000000001</c:v>
                </c:pt>
                <c:pt idx="1238">
                  <c:v>3710.7710000000002</c:v>
                </c:pt>
                <c:pt idx="1239">
                  <c:v>5949.4210000000003</c:v>
                </c:pt>
                <c:pt idx="1240">
                  <c:v>4726.6170000000002</c:v>
                </c:pt>
                <c:pt idx="1241">
                  <c:v>354.09449999999998</c:v>
                </c:pt>
                <c:pt idx="1242">
                  <c:v>753.20780000000002</c:v>
                </c:pt>
                <c:pt idx="1243">
                  <c:v>2644.7130000000002</c:v>
                </c:pt>
                <c:pt idx="1244">
                  <c:v>3494.4670000000001</c:v>
                </c:pt>
                <c:pt idx="1245">
                  <c:v>4783.7809999999999</c:v>
                </c:pt>
                <c:pt idx="1246">
                  <c:v>1331.0119999999999</c:v>
                </c:pt>
                <c:pt idx="1247">
                  <c:v>4763.5320000000002</c:v>
                </c:pt>
                <c:pt idx="1248">
                  <c:v>5467.2460000000001</c:v>
                </c:pt>
                <c:pt idx="1249">
                  <c:v>5553.09</c:v>
                </c:pt>
                <c:pt idx="1250">
                  <c:v>5241.4269999999997</c:v>
                </c:pt>
                <c:pt idx="1251">
                  <c:v>4666.3230000000003</c:v>
                </c:pt>
                <c:pt idx="1252">
                  <c:v>4568.826</c:v>
                </c:pt>
                <c:pt idx="1253">
                  <c:v>1662.454</c:v>
                </c:pt>
                <c:pt idx="1254">
                  <c:v>258.29629999999997</c:v>
                </c:pt>
                <c:pt idx="1255">
                  <c:v>3027.7979999999998</c:v>
                </c:pt>
                <c:pt idx="1256">
                  <c:v>4484.9709999999995</c:v>
                </c:pt>
                <c:pt idx="1257">
                  <c:v>6000.7340000000004</c:v>
                </c:pt>
                <c:pt idx="1258">
                  <c:v>5358.8789999999999</c:v>
                </c:pt>
                <c:pt idx="1259">
                  <c:v>4244.5609999999997</c:v>
                </c:pt>
                <c:pt idx="1260">
                  <c:v>4979.616</c:v>
                </c:pt>
                <c:pt idx="1261">
                  <c:v>5645.6220000000003</c:v>
                </c:pt>
                <c:pt idx="1262">
                  <c:v>5260.5479999999998</c:v>
                </c:pt>
                <c:pt idx="1263">
                  <c:v>3904.5590000000002</c:v>
                </c:pt>
                <c:pt idx="1264">
                  <c:v>0</c:v>
                </c:pt>
                <c:pt idx="1265">
                  <c:v>0</c:v>
                </c:pt>
                <c:pt idx="1266">
                  <c:v>0</c:v>
                </c:pt>
                <c:pt idx="1267">
                  <c:v>0</c:v>
                </c:pt>
                <c:pt idx="1268">
                  <c:v>3313.1010000000001</c:v>
                </c:pt>
                <c:pt idx="1269">
                  <c:v>2378.5309999999999</c:v>
                </c:pt>
                <c:pt idx="1270">
                  <c:v>7016.6809999999996</c:v>
                </c:pt>
                <c:pt idx="1271">
                  <c:v>5731.7030000000004</c:v>
                </c:pt>
                <c:pt idx="1272">
                  <c:v>2061.8490000000002</c:v>
                </c:pt>
                <c:pt idx="1273">
                  <c:v>2154.0529999999999</c:v>
                </c:pt>
                <c:pt idx="1274">
                  <c:v>3414.1619999999998</c:v>
                </c:pt>
                <c:pt idx="1275">
                  <c:v>4005.299</c:v>
                </c:pt>
                <c:pt idx="1276">
                  <c:v>3189.308</c:v>
                </c:pt>
                <c:pt idx="1277">
                  <c:v>4353.3670000000002</c:v>
                </c:pt>
                <c:pt idx="1278">
                  <c:v>4602.8050000000003</c:v>
                </c:pt>
                <c:pt idx="1279">
                  <c:v>4375.2179999999998</c:v>
                </c:pt>
                <c:pt idx="1280">
                  <c:v>4690.8549999999996</c:v>
                </c:pt>
                <c:pt idx="1281">
                  <c:v>5683.143</c:v>
                </c:pt>
                <c:pt idx="1282">
                  <c:v>2737.2060000000001</c:v>
                </c:pt>
                <c:pt idx="1283">
                  <c:v>1253.8599999999999</c:v>
                </c:pt>
                <c:pt idx="1284">
                  <c:v>4574.2920000000004</c:v>
                </c:pt>
                <c:pt idx="1285">
                  <c:v>5416.6469999999999</c:v>
                </c:pt>
                <c:pt idx="1286">
                  <c:v>5094.3810000000003</c:v>
                </c:pt>
                <c:pt idx="1287">
                  <c:v>3198.7269999999999</c:v>
                </c:pt>
                <c:pt idx="1288">
                  <c:v>5282.0029999999997</c:v>
                </c:pt>
                <c:pt idx="1289">
                  <c:v>3092.0630000000001</c:v>
                </c:pt>
                <c:pt idx="1290">
                  <c:v>2313.0479999999998</c:v>
                </c:pt>
                <c:pt idx="1291">
                  <c:v>3538.9140000000002</c:v>
                </c:pt>
                <c:pt idx="1292">
                  <c:v>4355.6689999999999</c:v>
                </c:pt>
                <c:pt idx="1293">
                  <c:v>6064.4790000000003</c:v>
                </c:pt>
                <c:pt idx="1294">
                  <c:v>4290.3140000000003</c:v>
                </c:pt>
                <c:pt idx="1295">
                  <c:v>3021.7080000000001</c:v>
                </c:pt>
                <c:pt idx="1296">
                  <c:v>5899.6130000000003</c:v>
                </c:pt>
                <c:pt idx="1297">
                  <c:v>3222.16</c:v>
                </c:pt>
                <c:pt idx="1298">
                  <c:v>2904.5720000000001</c:v>
                </c:pt>
                <c:pt idx="1299">
                  <c:v>942.44079999999997</c:v>
                </c:pt>
                <c:pt idx="1300">
                  <c:v>126.9725</c:v>
                </c:pt>
                <c:pt idx="1301">
                  <c:v>4493.6970000000001</c:v>
                </c:pt>
                <c:pt idx="1302">
                  <c:v>4190.5410000000002</c:v>
                </c:pt>
                <c:pt idx="1303">
                  <c:v>4986.5290000000005</c:v>
                </c:pt>
                <c:pt idx="1304">
                  <c:v>4821.1679999999997</c:v>
                </c:pt>
                <c:pt idx="1305">
                  <c:v>3364.2550000000001</c:v>
                </c:pt>
                <c:pt idx="1306">
                  <c:v>4187.4570000000003</c:v>
                </c:pt>
                <c:pt idx="1307">
                  <c:v>7557.4939999999997</c:v>
                </c:pt>
                <c:pt idx="1308">
                  <c:v>7543.8109999999997</c:v>
                </c:pt>
                <c:pt idx="1309">
                  <c:v>5031.2150000000001</c:v>
                </c:pt>
                <c:pt idx="1310">
                  <c:v>5167.9620000000004</c:v>
                </c:pt>
                <c:pt idx="1311">
                  <c:v>6445.915</c:v>
                </c:pt>
                <c:pt idx="1312">
                  <c:v>7298.5209999999997</c:v>
                </c:pt>
                <c:pt idx="1313">
                  <c:v>6395.08</c:v>
                </c:pt>
                <c:pt idx="1314">
                  <c:v>4673.9089999999997</c:v>
                </c:pt>
                <c:pt idx="1315">
                  <c:v>4844.9009999999998</c:v>
                </c:pt>
                <c:pt idx="1316">
                  <c:v>5472.8639999999996</c:v>
                </c:pt>
                <c:pt idx="1317">
                  <c:v>2773.913</c:v>
                </c:pt>
                <c:pt idx="1318">
                  <c:v>4297.5519999999997</c:v>
                </c:pt>
                <c:pt idx="1319">
                  <c:v>4073.01</c:v>
                </c:pt>
                <c:pt idx="1320">
                  <c:v>5498.3389999999999</c:v>
                </c:pt>
                <c:pt idx="1321">
                  <c:v>7553.7669999999998</c:v>
                </c:pt>
                <c:pt idx="1322">
                  <c:v>3936.3359999999998</c:v>
                </c:pt>
                <c:pt idx="1323">
                  <c:v>5243.857</c:v>
                </c:pt>
                <c:pt idx="1324">
                  <c:v>5005.5429999999997</c:v>
                </c:pt>
                <c:pt idx="1325">
                  <c:v>6241.4780000000001</c:v>
                </c:pt>
                <c:pt idx="1326">
                  <c:v>4065.0590000000002</c:v>
                </c:pt>
                <c:pt idx="1327">
                  <c:v>2444.386</c:v>
                </c:pt>
                <c:pt idx="1328">
                  <c:v>2202.06</c:v>
                </c:pt>
                <c:pt idx="1329">
                  <c:v>4360.3220000000001</c:v>
                </c:pt>
                <c:pt idx="1330">
                  <c:v>3831.0279999999998</c:v>
                </c:pt>
                <c:pt idx="1331">
                  <c:v>0</c:v>
                </c:pt>
                <c:pt idx="1332">
                  <c:v>0</c:v>
                </c:pt>
                <c:pt idx="1333">
                  <c:v>5476.1059999999998</c:v>
                </c:pt>
                <c:pt idx="1334">
                  <c:v>0</c:v>
                </c:pt>
                <c:pt idx="1335">
                  <c:v>3059.672</c:v>
                </c:pt>
                <c:pt idx="1336">
                  <c:v>2545.8560000000002</c:v>
                </c:pt>
                <c:pt idx="1337">
                  <c:v>6580.9889999999996</c:v>
                </c:pt>
                <c:pt idx="1338">
                  <c:v>6419.8410000000003</c:v>
                </c:pt>
                <c:pt idx="1339">
                  <c:v>6399.2370000000001</c:v>
                </c:pt>
                <c:pt idx="1340">
                  <c:v>0</c:v>
                </c:pt>
                <c:pt idx="1341">
                  <c:v>1368.069</c:v>
                </c:pt>
                <c:pt idx="1342">
                  <c:v>0</c:v>
                </c:pt>
                <c:pt idx="1343">
                  <c:v>1993.7529999999999</c:v>
                </c:pt>
                <c:pt idx="1344">
                  <c:v>2221.1999999999998</c:v>
                </c:pt>
                <c:pt idx="1345">
                  <c:v>1983.9839999999999</c:v>
                </c:pt>
                <c:pt idx="1346">
                  <c:v>4530.1450000000004</c:v>
                </c:pt>
                <c:pt idx="1347">
                  <c:v>5702.9260000000004</c:v>
                </c:pt>
                <c:pt idx="1348">
                  <c:v>3452.1849999999999</c:v>
                </c:pt>
                <c:pt idx="1349">
                  <c:v>4722.165</c:v>
                </c:pt>
                <c:pt idx="1350">
                  <c:v>4660.1750000000002</c:v>
                </c:pt>
                <c:pt idx="1351">
                  <c:v>5044.268</c:v>
                </c:pt>
                <c:pt idx="1352">
                  <c:v>3313.2710000000002</c:v>
                </c:pt>
                <c:pt idx="1353">
                  <c:v>1759.5530000000001</c:v>
                </c:pt>
                <c:pt idx="1354">
                  <c:v>2663.991</c:v>
                </c:pt>
                <c:pt idx="1355">
                  <c:v>3774.6680000000001</c:v>
                </c:pt>
                <c:pt idx="1356">
                  <c:v>8588.5360000000001</c:v>
                </c:pt>
                <c:pt idx="1357">
                  <c:v>4955.7120000000004</c:v>
                </c:pt>
                <c:pt idx="1358">
                  <c:v>6140.6779999999999</c:v>
                </c:pt>
                <c:pt idx="1359">
                  <c:v>6078.7870000000003</c:v>
                </c:pt>
                <c:pt idx="1360">
                  <c:v>5600.5720000000001</c:v>
                </c:pt>
                <c:pt idx="1361">
                  <c:v>7555.7380000000003</c:v>
                </c:pt>
                <c:pt idx="1362">
                  <c:v>9501.9629999999997</c:v>
                </c:pt>
                <c:pt idx="1363">
                  <c:v>10849.73</c:v>
                </c:pt>
                <c:pt idx="1364">
                  <c:v>9144.8619999999992</c:v>
                </c:pt>
                <c:pt idx="1365">
                  <c:v>5622.52</c:v>
                </c:pt>
                <c:pt idx="1366">
                  <c:v>7371.9369999999999</c:v>
                </c:pt>
                <c:pt idx="1367">
                  <c:v>10330.17</c:v>
                </c:pt>
                <c:pt idx="1368">
                  <c:v>12507.23</c:v>
                </c:pt>
                <c:pt idx="1369">
                  <c:v>11412.46</c:v>
                </c:pt>
                <c:pt idx="1370">
                  <c:v>5446.4449999999997</c:v>
                </c:pt>
                <c:pt idx="1371">
                  <c:v>3142.8090000000002</c:v>
                </c:pt>
                <c:pt idx="1372">
                  <c:v>4369.9690000000001</c:v>
                </c:pt>
                <c:pt idx="1373">
                  <c:v>3848.1750000000002</c:v>
                </c:pt>
                <c:pt idx="1374">
                  <c:v>2688.3780000000002</c:v>
                </c:pt>
                <c:pt idx="1375">
                  <c:v>3702.4780000000001</c:v>
                </c:pt>
                <c:pt idx="1376">
                  <c:v>6246.1009999999997</c:v>
                </c:pt>
                <c:pt idx="1377">
                  <c:v>6837.4840000000004</c:v>
                </c:pt>
                <c:pt idx="1378">
                  <c:v>2766.143</c:v>
                </c:pt>
                <c:pt idx="1379">
                  <c:v>3562.17</c:v>
                </c:pt>
                <c:pt idx="1380">
                  <c:v>3632.114</c:v>
                </c:pt>
                <c:pt idx="1381">
                  <c:v>3937.607</c:v>
                </c:pt>
                <c:pt idx="1382">
                  <c:v>5704.4870000000001</c:v>
                </c:pt>
                <c:pt idx="1383">
                  <c:v>6415.3810000000003</c:v>
                </c:pt>
                <c:pt idx="1384">
                  <c:v>4777.7920000000004</c:v>
                </c:pt>
                <c:pt idx="1385">
                  <c:v>5205.348</c:v>
                </c:pt>
                <c:pt idx="1386">
                  <c:v>6558.1279999999997</c:v>
                </c:pt>
                <c:pt idx="1387">
                  <c:v>4943.67</c:v>
                </c:pt>
                <c:pt idx="1388">
                  <c:v>5070.47</c:v>
                </c:pt>
                <c:pt idx="1389">
                  <c:v>5640.8180000000002</c:v>
                </c:pt>
                <c:pt idx="1390">
                  <c:v>4383.2089999999998</c:v>
                </c:pt>
                <c:pt idx="1391">
                  <c:v>2836.6889999999999</c:v>
                </c:pt>
                <c:pt idx="1392">
                  <c:v>1959.6869999999999</c:v>
                </c:pt>
                <c:pt idx="1393">
                  <c:v>1442.867</c:v>
                </c:pt>
                <c:pt idx="1394">
                  <c:v>3975.7890000000002</c:v>
                </c:pt>
                <c:pt idx="1395">
                  <c:v>4246.317</c:v>
                </c:pt>
                <c:pt idx="1396">
                  <c:v>5577.33</c:v>
                </c:pt>
                <c:pt idx="1397">
                  <c:v>7853.6059999999998</c:v>
                </c:pt>
                <c:pt idx="1398">
                  <c:v>3614.4340000000002</c:v>
                </c:pt>
                <c:pt idx="1399">
                  <c:v>5109.8029999999999</c:v>
                </c:pt>
                <c:pt idx="1400">
                  <c:v>6265.3760000000002</c:v>
                </c:pt>
                <c:pt idx="1401">
                  <c:v>7856.7460000000001</c:v>
                </c:pt>
                <c:pt idx="1402">
                  <c:v>5438.5079999999998</c:v>
                </c:pt>
                <c:pt idx="1403">
                  <c:v>6555.3</c:v>
                </c:pt>
                <c:pt idx="1404">
                  <c:v>7731.7939999999999</c:v>
                </c:pt>
                <c:pt idx="1405">
                  <c:v>5330.3779999999997</c:v>
                </c:pt>
                <c:pt idx="1406">
                  <c:v>3603.2950000000001</c:v>
                </c:pt>
                <c:pt idx="1407">
                  <c:v>3615.44</c:v>
                </c:pt>
                <c:pt idx="1408">
                  <c:v>6164.8530000000001</c:v>
                </c:pt>
                <c:pt idx="1409">
                  <c:v>7923.47</c:v>
                </c:pt>
                <c:pt idx="1410">
                  <c:v>7462.19</c:v>
                </c:pt>
                <c:pt idx="1411">
                  <c:v>7609.7049999999999</c:v>
                </c:pt>
                <c:pt idx="1412">
                  <c:v>3630.953</c:v>
                </c:pt>
                <c:pt idx="1413">
                  <c:v>1890.14</c:v>
                </c:pt>
                <c:pt idx="1414">
                  <c:v>5076.5739999999996</c:v>
                </c:pt>
                <c:pt idx="1415">
                  <c:v>6818.0940000000001</c:v>
                </c:pt>
                <c:pt idx="1416">
                  <c:v>7474.0330000000004</c:v>
                </c:pt>
                <c:pt idx="1417">
                  <c:v>7704.5870000000004</c:v>
                </c:pt>
                <c:pt idx="1418">
                  <c:v>6587.1840000000002</c:v>
                </c:pt>
                <c:pt idx="1419">
                  <c:v>6187.4960000000001</c:v>
                </c:pt>
                <c:pt idx="1420">
                  <c:v>3831.1210000000001</c:v>
                </c:pt>
                <c:pt idx="1421">
                  <c:v>7485.7349999999997</c:v>
                </c:pt>
                <c:pt idx="1422">
                  <c:v>10195.43</c:v>
                </c:pt>
                <c:pt idx="1423">
                  <c:v>11093.84</c:v>
                </c:pt>
                <c:pt idx="1424">
                  <c:v>8744.5020000000004</c:v>
                </c:pt>
                <c:pt idx="1425">
                  <c:v>6946.23</c:v>
                </c:pt>
                <c:pt idx="1426">
                  <c:v>5962.0389999999998</c:v>
                </c:pt>
                <c:pt idx="1427">
                  <c:v>7175.4279999999999</c:v>
                </c:pt>
                <c:pt idx="1428">
                  <c:v>7683.9740000000002</c:v>
                </c:pt>
                <c:pt idx="1429">
                  <c:v>8336.7620000000006</c:v>
                </c:pt>
                <c:pt idx="1430">
                  <c:v>9118.1880000000001</c:v>
                </c:pt>
                <c:pt idx="1431">
                  <c:v>10261.219999999999</c:v>
                </c:pt>
                <c:pt idx="1432">
                  <c:v>6876.1890000000003</c:v>
                </c:pt>
                <c:pt idx="1433">
                  <c:v>6868.902</c:v>
                </c:pt>
                <c:pt idx="1434">
                  <c:v>6959.7690000000002</c:v>
                </c:pt>
                <c:pt idx="1435">
                  <c:v>6079.3090000000002</c:v>
                </c:pt>
                <c:pt idx="1436">
                  <c:v>7377.5469999999996</c:v>
                </c:pt>
                <c:pt idx="1437">
                  <c:v>6070.933</c:v>
                </c:pt>
                <c:pt idx="1438">
                  <c:v>6262.3680000000004</c:v>
                </c:pt>
                <c:pt idx="1439">
                  <c:v>8086.5609999999997</c:v>
                </c:pt>
                <c:pt idx="1440">
                  <c:v>8987.0280000000002</c:v>
                </c:pt>
                <c:pt idx="1441">
                  <c:v>8905.3909999999996</c:v>
                </c:pt>
                <c:pt idx="1442">
                  <c:v>7614.7</c:v>
                </c:pt>
                <c:pt idx="1443">
                  <c:v>5710.34</c:v>
                </c:pt>
                <c:pt idx="1444">
                  <c:v>8806.8619999999992</c:v>
                </c:pt>
                <c:pt idx="1445">
                  <c:v>7822.9409999999998</c:v>
                </c:pt>
                <c:pt idx="1446">
                  <c:v>8760.7009999999991</c:v>
                </c:pt>
                <c:pt idx="1447">
                  <c:v>10287.040000000001</c:v>
                </c:pt>
                <c:pt idx="1448">
                  <c:v>10122.049999999999</c:v>
                </c:pt>
                <c:pt idx="1449">
                  <c:v>4067.83</c:v>
                </c:pt>
                <c:pt idx="1450">
                  <c:v>6927.2629999999999</c:v>
                </c:pt>
                <c:pt idx="1451">
                  <c:v>5094.4610000000002</c:v>
                </c:pt>
                <c:pt idx="1452">
                  <c:v>7071.2860000000001</c:v>
                </c:pt>
                <c:pt idx="1453">
                  <c:v>7087.4390000000003</c:v>
                </c:pt>
                <c:pt idx="1454">
                  <c:v>7341.4780000000001</c:v>
                </c:pt>
                <c:pt idx="1455">
                  <c:v>7422.6679999999997</c:v>
                </c:pt>
                <c:pt idx="1456">
                  <c:v>8421.6959999999999</c:v>
                </c:pt>
                <c:pt idx="1457">
                  <c:v>4564.09</c:v>
                </c:pt>
                <c:pt idx="1458">
                  <c:v>5655.1610000000001</c:v>
                </c:pt>
                <c:pt idx="1459">
                  <c:v>6498.5</c:v>
                </c:pt>
                <c:pt idx="1460">
                  <c:v>6844.5990000000002</c:v>
                </c:pt>
                <c:pt idx="1461">
                  <c:v>7208.0209999999997</c:v>
                </c:pt>
                <c:pt idx="1462">
                  <c:v>5723.7049999999999</c:v>
                </c:pt>
                <c:pt idx="1463">
                  <c:v>5613.4179999999997</c:v>
                </c:pt>
                <c:pt idx="1464">
                  <c:v>5686.36</c:v>
                </c:pt>
                <c:pt idx="1465">
                  <c:v>6657.2839999999997</c:v>
                </c:pt>
                <c:pt idx="1466">
                  <c:v>5058.2060000000001</c:v>
                </c:pt>
                <c:pt idx="1467">
                  <c:v>3164.1260000000002</c:v>
                </c:pt>
                <c:pt idx="1468">
                  <c:v>8682.5910000000003</c:v>
                </c:pt>
                <c:pt idx="1469">
                  <c:v>7979.2709999999997</c:v>
                </c:pt>
                <c:pt idx="1470">
                  <c:v>8640.4789999999994</c:v>
                </c:pt>
                <c:pt idx="1471">
                  <c:v>6508.0169999999998</c:v>
                </c:pt>
                <c:pt idx="1472">
                  <c:v>8187.2370000000001</c:v>
                </c:pt>
                <c:pt idx="1473">
                  <c:v>5019.5940000000001</c:v>
                </c:pt>
                <c:pt idx="1474">
                  <c:v>6380.5360000000001</c:v>
                </c:pt>
                <c:pt idx="1475">
                  <c:v>8658.8709999999992</c:v>
                </c:pt>
                <c:pt idx="1476">
                  <c:v>8477.2739999999994</c:v>
                </c:pt>
                <c:pt idx="1477">
                  <c:v>5967.1440000000002</c:v>
                </c:pt>
                <c:pt idx="1478">
                  <c:v>8423.4449999999997</c:v>
                </c:pt>
                <c:pt idx="1479">
                  <c:v>7818.23</c:v>
                </c:pt>
                <c:pt idx="1480">
                  <c:v>7908.027</c:v>
                </c:pt>
                <c:pt idx="1481">
                  <c:v>8280.8520000000008</c:v>
                </c:pt>
                <c:pt idx="1482">
                  <c:v>8378.4349999999995</c:v>
                </c:pt>
                <c:pt idx="1483">
                  <c:v>8673.2569999999996</c:v>
                </c:pt>
                <c:pt idx="1484">
                  <c:v>6627.62</c:v>
                </c:pt>
                <c:pt idx="1485">
                  <c:v>6789.8909999999996</c:v>
                </c:pt>
                <c:pt idx="1486">
                  <c:v>8310.6569999999992</c:v>
                </c:pt>
                <c:pt idx="1487">
                  <c:v>8060.366</c:v>
                </c:pt>
                <c:pt idx="1488">
                  <c:v>9859.1319999999996</c:v>
                </c:pt>
                <c:pt idx="1489">
                  <c:v>6971.2280000000001</c:v>
                </c:pt>
                <c:pt idx="1490">
                  <c:v>4920.6930000000002</c:v>
                </c:pt>
                <c:pt idx="1491">
                  <c:v>5889.4939999999997</c:v>
                </c:pt>
                <c:pt idx="1492">
                  <c:v>5732.6279999999997</c:v>
                </c:pt>
                <c:pt idx="1493">
                  <c:v>3409.0970000000002</c:v>
                </c:pt>
                <c:pt idx="1494">
                  <c:v>4292.46</c:v>
                </c:pt>
                <c:pt idx="1495">
                  <c:v>4686.335</c:v>
                </c:pt>
                <c:pt idx="1496">
                  <c:v>7355.2860000000001</c:v>
                </c:pt>
                <c:pt idx="1497">
                  <c:v>10321.07</c:v>
                </c:pt>
                <c:pt idx="1498">
                  <c:v>8544.6039999999994</c:v>
                </c:pt>
                <c:pt idx="1499">
                  <c:v>9056.1270000000004</c:v>
                </c:pt>
                <c:pt idx="1500">
                  <c:v>4332.8559999999998</c:v>
                </c:pt>
                <c:pt idx="1501">
                  <c:v>3358.3</c:v>
                </c:pt>
                <c:pt idx="1502">
                  <c:v>3784.0909999999999</c:v>
                </c:pt>
                <c:pt idx="1503">
                  <c:v>4654.6509999999998</c:v>
                </c:pt>
                <c:pt idx="1504">
                  <c:v>5795.1760000000004</c:v>
                </c:pt>
                <c:pt idx="1505">
                  <c:v>5190.8890000000001</c:v>
                </c:pt>
                <c:pt idx="1506">
                  <c:v>3982.4589999999998</c:v>
                </c:pt>
                <c:pt idx="1507">
                  <c:v>2119.2550000000001</c:v>
                </c:pt>
                <c:pt idx="1508">
                  <c:v>1300.328</c:v>
                </c:pt>
                <c:pt idx="1509">
                  <c:v>3297.7429999999999</c:v>
                </c:pt>
                <c:pt idx="1510">
                  <c:v>9060.6939999999995</c:v>
                </c:pt>
                <c:pt idx="1511">
                  <c:v>10146.549999999999</c:v>
                </c:pt>
                <c:pt idx="1512">
                  <c:v>12899.33</c:v>
                </c:pt>
                <c:pt idx="1513">
                  <c:v>7751.7240000000002</c:v>
                </c:pt>
                <c:pt idx="1514">
                  <c:v>6179.5110000000004</c:v>
                </c:pt>
                <c:pt idx="1515">
                  <c:v>6580.9170000000004</c:v>
                </c:pt>
                <c:pt idx="1516">
                  <c:v>8432.7340000000004</c:v>
                </c:pt>
                <c:pt idx="1517">
                  <c:v>8723.2950000000001</c:v>
                </c:pt>
                <c:pt idx="1518">
                  <c:v>7779.23</c:v>
                </c:pt>
                <c:pt idx="1519">
                  <c:v>7589.8649999999998</c:v>
                </c:pt>
                <c:pt idx="1520">
                  <c:v>7061.2290000000003</c:v>
                </c:pt>
                <c:pt idx="1521">
                  <c:v>4130.107</c:v>
                </c:pt>
                <c:pt idx="1522">
                  <c:v>2341.502</c:v>
                </c:pt>
                <c:pt idx="1523">
                  <c:v>2041.213</c:v>
                </c:pt>
                <c:pt idx="1524">
                  <c:v>1979.559</c:v>
                </c:pt>
                <c:pt idx="1525">
                  <c:v>2994.8850000000002</c:v>
                </c:pt>
                <c:pt idx="1526">
                  <c:v>4895.6980000000003</c:v>
                </c:pt>
                <c:pt idx="1527">
                  <c:v>6664.4219999999996</c:v>
                </c:pt>
                <c:pt idx="1528">
                  <c:v>9551.5020000000004</c:v>
                </c:pt>
                <c:pt idx="1529">
                  <c:v>8661.2890000000007</c:v>
                </c:pt>
                <c:pt idx="1530">
                  <c:v>6727.8729999999996</c:v>
                </c:pt>
                <c:pt idx="1531">
                  <c:v>7118.9660000000003</c:v>
                </c:pt>
                <c:pt idx="1532">
                  <c:v>5654.1440000000002</c:v>
                </c:pt>
                <c:pt idx="1533">
                  <c:v>3254.8139999999999</c:v>
                </c:pt>
                <c:pt idx="1534">
                  <c:v>4630.9440000000004</c:v>
                </c:pt>
                <c:pt idx="1535">
                  <c:v>5644.0919999999996</c:v>
                </c:pt>
                <c:pt idx="1536">
                  <c:v>4729.6819999999998</c:v>
                </c:pt>
                <c:pt idx="1537">
                  <c:v>4723.2169999999996</c:v>
                </c:pt>
                <c:pt idx="1538">
                  <c:v>7710.7849999999999</c:v>
                </c:pt>
                <c:pt idx="1539">
                  <c:v>8409.1730000000007</c:v>
                </c:pt>
                <c:pt idx="1540">
                  <c:v>6253.0150000000003</c:v>
                </c:pt>
                <c:pt idx="1541">
                  <c:v>5823.6180000000004</c:v>
                </c:pt>
                <c:pt idx="1542">
                  <c:v>7516.2709999999997</c:v>
                </c:pt>
                <c:pt idx="1543">
                  <c:v>7888.9470000000001</c:v>
                </c:pt>
                <c:pt idx="1544">
                  <c:v>4428.2690000000002</c:v>
                </c:pt>
                <c:pt idx="1545">
                  <c:v>1391.33</c:v>
                </c:pt>
                <c:pt idx="1546">
                  <c:v>1196.624</c:v>
                </c:pt>
                <c:pt idx="1547">
                  <c:v>1460.9780000000001</c:v>
                </c:pt>
                <c:pt idx="1548">
                  <c:v>3628.7620000000002</c:v>
                </c:pt>
                <c:pt idx="1549">
                  <c:v>5012.085</c:v>
                </c:pt>
                <c:pt idx="1550">
                  <c:v>7261.5910000000003</c:v>
                </c:pt>
                <c:pt idx="1551">
                  <c:v>4604.3270000000002</c:v>
                </c:pt>
                <c:pt idx="1552">
                  <c:v>6202.0320000000002</c:v>
                </c:pt>
                <c:pt idx="1553">
                  <c:v>7722.0789999999997</c:v>
                </c:pt>
                <c:pt idx="1554">
                  <c:v>5778.7669999999998</c:v>
                </c:pt>
                <c:pt idx="1555">
                  <c:v>5701.6350000000002</c:v>
                </c:pt>
                <c:pt idx="1556">
                  <c:v>5613.0370000000003</c:v>
                </c:pt>
                <c:pt idx="1557">
                  <c:v>4820.8810000000003</c:v>
                </c:pt>
                <c:pt idx="1558">
                  <c:v>5878.7860000000001</c:v>
                </c:pt>
                <c:pt idx="1559">
                  <c:v>3704.163</c:v>
                </c:pt>
                <c:pt idx="1560">
                  <c:v>4079.3989999999999</c:v>
                </c:pt>
                <c:pt idx="1561">
                  <c:v>1641.296</c:v>
                </c:pt>
                <c:pt idx="1562">
                  <c:v>6939.348</c:v>
                </c:pt>
                <c:pt idx="1563">
                  <c:v>6558.098</c:v>
                </c:pt>
                <c:pt idx="1564">
                  <c:v>6911.1549999999997</c:v>
                </c:pt>
                <c:pt idx="1565">
                  <c:v>7912.0150000000003</c:v>
                </c:pt>
                <c:pt idx="1566">
                  <c:v>8642.9689999999991</c:v>
                </c:pt>
                <c:pt idx="1567">
                  <c:v>8884.0849999999991</c:v>
                </c:pt>
                <c:pt idx="1568">
                  <c:v>8280.2639999999992</c:v>
                </c:pt>
                <c:pt idx="1569">
                  <c:v>7514.8249999999998</c:v>
                </c:pt>
                <c:pt idx="1570">
                  <c:v>8971.0370000000003</c:v>
                </c:pt>
                <c:pt idx="1571">
                  <c:v>6535.0659999999998</c:v>
                </c:pt>
                <c:pt idx="1572">
                  <c:v>4624.51</c:v>
                </c:pt>
                <c:pt idx="1573">
                  <c:v>5353.3559999999998</c:v>
                </c:pt>
                <c:pt idx="1574">
                  <c:v>3959.518</c:v>
                </c:pt>
                <c:pt idx="1575">
                  <c:v>5253.3580000000002</c:v>
                </c:pt>
                <c:pt idx="1576">
                  <c:v>3606.5970000000002</c:v>
                </c:pt>
                <c:pt idx="1577">
                  <c:v>3258.5639999999999</c:v>
                </c:pt>
                <c:pt idx="1578">
                  <c:v>5034.5559999999996</c:v>
                </c:pt>
                <c:pt idx="1579">
                  <c:v>5902.44</c:v>
                </c:pt>
                <c:pt idx="1580">
                  <c:v>6654.6880000000001</c:v>
                </c:pt>
                <c:pt idx="1581">
                  <c:v>6164.2659999999996</c:v>
                </c:pt>
                <c:pt idx="1582">
                  <c:v>7113.2709999999997</c:v>
                </c:pt>
                <c:pt idx="1583">
                  <c:v>6393.4920000000002</c:v>
                </c:pt>
                <c:pt idx="1584">
                  <c:v>3122.8620000000001</c:v>
                </c:pt>
                <c:pt idx="1585">
                  <c:v>3533.8029999999999</c:v>
                </c:pt>
                <c:pt idx="1586">
                  <c:v>4995.1009999999997</c:v>
                </c:pt>
                <c:pt idx="1587">
                  <c:v>5621.0159999999996</c:v>
                </c:pt>
                <c:pt idx="1588">
                  <c:v>5939.7060000000001</c:v>
                </c:pt>
                <c:pt idx="1589">
                  <c:v>4744.6880000000001</c:v>
                </c:pt>
                <c:pt idx="1590">
                  <c:v>3870.27</c:v>
                </c:pt>
                <c:pt idx="1591">
                  <c:v>3254.5459999999998</c:v>
                </c:pt>
                <c:pt idx="1592">
                  <c:v>2904.8629999999998</c:v>
                </c:pt>
                <c:pt idx="1593">
                  <c:v>3485.1959999999999</c:v>
                </c:pt>
                <c:pt idx="1594">
                  <c:v>3700.52</c:v>
                </c:pt>
                <c:pt idx="1595">
                  <c:v>3253.0340000000001</c:v>
                </c:pt>
                <c:pt idx="1596">
                  <c:v>5435.9139999999998</c:v>
                </c:pt>
                <c:pt idx="1597">
                  <c:v>6009.2089999999998</c:v>
                </c:pt>
                <c:pt idx="1598">
                  <c:v>3927.3719999999998</c:v>
                </c:pt>
                <c:pt idx="1599">
                  <c:v>3617.3690000000001</c:v>
                </c:pt>
                <c:pt idx="1600">
                  <c:v>5299.4560000000001</c:v>
                </c:pt>
                <c:pt idx="1601">
                  <c:v>4998.8280000000004</c:v>
                </c:pt>
                <c:pt idx="1602">
                  <c:v>2424.2779999999998</c:v>
                </c:pt>
                <c:pt idx="1603">
                  <c:v>3426.904</c:v>
                </c:pt>
                <c:pt idx="1604">
                  <c:v>2824.9169999999999</c:v>
                </c:pt>
                <c:pt idx="1605">
                  <c:v>3220.4340000000002</c:v>
                </c:pt>
                <c:pt idx="1606">
                  <c:v>4558.6629999999996</c:v>
                </c:pt>
                <c:pt idx="1607">
                  <c:v>5069.6260000000002</c:v>
                </c:pt>
                <c:pt idx="1608">
                  <c:v>0</c:v>
                </c:pt>
                <c:pt idx="1609">
                  <c:v>0</c:v>
                </c:pt>
                <c:pt idx="1610">
                  <c:v>0</c:v>
                </c:pt>
                <c:pt idx="1611">
                  <c:v>0</c:v>
                </c:pt>
                <c:pt idx="1612">
                  <c:v>0</c:v>
                </c:pt>
                <c:pt idx="1613">
                  <c:v>6959.0039999999999</c:v>
                </c:pt>
                <c:pt idx="1614">
                  <c:v>0</c:v>
                </c:pt>
                <c:pt idx="1615">
                  <c:v>5824.4160000000002</c:v>
                </c:pt>
                <c:pt idx="1616">
                  <c:v>4825.1890000000003</c:v>
                </c:pt>
                <c:pt idx="1617">
                  <c:v>2561.5529999999999</c:v>
                </c:pt>
                <c:pt idx="1618">
                  <c:v>2493.5729999999999</c:v>
                </c:pt>
                <c:pt idx="1619">
                  <c:v>4267.924</c:v>
                </c:pt>
                <c:pt idx="1620">
                  <c:v>4951.0050000000001</c:v>
                </c:pt>
                <c:pt idx="1621">
                  <c:v>4184.0889999999999</c:v>
                </c:pt>
                <c:pt idx="1622">
                  <c:v>2548.8539999999998</c:v>
                </c:pt>
                <c:pt idx="1623">
                  <c:v>3395.5770000000002</c:v>
                </c:pt>
                <c:pt idx="1624">
                  <c:v>4694.9250000000002</c:v>
                </c:pt>
                <c:pt idx="1625">
                  <c:v>6041.4030000000002</c:v>
                </c:pt>
                <c:pt idx="1626">
                  <c:v>2838.654</c:v>
                </c:pt>
                <c:pt idx="1627">
                  <c:v>2467.953</c:v>
                </c:pt>
                <c:pt idx="1628">
                  <c:v>2399.8000000000002</c:v>
                </c:pt>
                <c:pt idx="1629">
                  <c:v>2634.0120000000002</c:v>
                </c:pt>
                <c:pt idx="1630">
                  <c:v>2632.107</c:v>
                </c:pt>
                <c:pt idx="1631">
                  <c:v>2947.4169999999999</c:v>
                </c:pt>
                <c:pt idx="1632">
                  <c:v>3697.0839999999998</c:v>
                </c:pt>
                <c:pt idx="1633">
                  <c:v>2450.9769999999999</c:v>
                </c:pt>
                <c:pt idx="1634">
                  <c:v>2859.3939999999998</c:v>
                </c:pt>
                <c:pt idx="1635">
                  <c:v>2007.068</c:v>
                </c:pt>
                <c:pt idx="1636">
                  <c:v>3110.5940000000001</c:v>
                </c:pt>
                <c:pt idx="1637">
                  <c:v>3096.5010000000002</c:v>
                </c:pt>
                <c:pt idx="1638">
                  <c:v>3008.0770000000002</c:v>
                </c:pt>
                <c:pt idx="1639">
                  <c:v>1343.0650000000001</c:v>
                </c:pt>
                <c:pt idx="1640">
                  <c:v>3854.7130000000002</c:v>
                </c:pt>
                <c:pt idx="1641">
                  <c:v>3760.0920000000001</c:v>
                </c:pt>
                <c:pt idx="1642">
                  <c:v>2207.3150000000001</c:v>
                </c:pt>
                <c:pt idx="1643">
                  <c:v>2212.0100000000002</c:v>
                </c:pt>
                <c:pt idx="1644">
                  <c:v>7264.5069999999996</c:v>
                </c:pt>
                <c:pt idx="1645">
                  <c:v>11058.93</c:v>
                </c:pt>
                <c:pt idx="1646">
                  <c:v>7089.3010000000004</c:v>
                </c:pt>
                <c:pt idx="1647">
                  <c:v>7876.89</c:v>
                </c:pt>
                <c:pt idx="1648">
                  <c:v>7418.1930000000002</c:v>
                </c:pt>
                <c:pt idx="1649">
                  <c:v>5679.2250000000004</c:v>
                </c:pt>
                <c:pt idx="1650">
                  <c:v>6226.81</c:v>
                </c:pt>
                <c:pt idx="1651">
                  <c:v>6064.1679999999997</c:v>
                </c:pt>
                <c:pt idx="1652">
                  <c:v>2201.9180000000001</c:v>
                </c:pt>
                <c:pt idx="1653">
                  <c:v>3767.1320000000001</c:v>
                </c:pt>
                <c:pt idx="1654">
                  <c:v>5341.9759999999997</c:v>
                </c:pt>
                <c:pt idx="1655">
                  <c:v>4662.5039999999999</c:v>
                </c:pt>
                <c:pt idx="1656">
                  <c:v>3577.875</c:v>
                </c:pt>
                <c:pt idx="1657">
                  <c:v>5000.2839999999997</c:v>
                </c:pt>
                <c:pt idx="1658">
                  <c:v>5404.2439999999997</c:v>
                </c:pt>
                <c:pt idx="1659">
                  <c:v>1498.5050000000001</c:v>
                </c:pt>
                <c:pt idx="1660">
                  <c:v>2359.0529999999999</c:v>
                </c:pt>
                <c:pt idx="1661">
                  <c:v>2665.991</c:v>
                </c:pt>
                <c:pt idx="1662">
                  <c:v>0</c:v>
                </c:pt>
                <c:pt idx="1663">
                  <c:v>5680.4449999999997</c:v>
                </c:pt>
                <c:pt idx="1664">
                  <c:v>8789.0769999999993</c:v>
                </c:pt>
                <c:pt idx="1665">
                  <c:v>8016.06</c:v>
                </c:pt>
                <c:pt idx="1666">
                  <c:v>8295.634</c:v>
                </c:pt>
                <c:pt idx="1667">
                  <c:v>2993.1750000000002</c:v>
                </c:pt>
                <c:pt idx="1668">
                  <c:v>3663.951</c:v>
                </c:pt>
                <c:pt idx="1669">
                  <c:v>2013.5139999999999</c:v>
                </c:pt>
                <c:pt idx="1670">
                  <c:v>3267.33</c:v>
                </c:pt>
                <c:pt idx="1671">
                  <c:v>4637.4880000000003</c:v>
                </c:pt>
                <c:pt idx="1672">
                  <c:v>4278.95</c:v>
                </c:pt>
                <c:pt idx="1673">
                  <c:v>3909.2339999999999</c:v>
                </c:pt>
                <c:pt idx="1674">
                  <c:v>4121.5360000000001</c:v>
                </c:pt>
                <c:pt idx="1675">
                  <c:v>3632.125</c:v>
                </c:pt>
                <c:pt idx="1676">
                  <c:v>2881.9169999999999</c:v>
                </c:pt>
                <c:pt idx="1677">
                  <c:v>1539.7809999999999</c:v>
                </c:pt>
                <c:pt idx="1678">
                  <c:v>904.77679999999998</c:v>
                </c:pt>
                <c:pt idx="1679">
                  <c:v>2336.2829999999999</c:v>
                </c:pt>
                <c:pt idx="1680">
                  <c:v>5222.1139999999996</c:v>
                </c:pt>
                <c:pt idx="1681">
                  <c:v>2877.1179999999999</c:v>
                </c:pt>
                <c:pt idx="1682">
                  <c:v>3856.5610000000001</c:v>
                </c:pt>
                <c:pt idx="1683">
                  <c:v>4375.3339999999998</c:v>
                </c:pt>
                <c:pt idx="1684">
                  <c:v>4825.0050000000001</c:v>
                </c:pt>
                <c:pt idx="1685">
                  <c:v>4907.7290000000003</c:v>
                </c:pt>
                <c:pt idx="1686">
                  <c:v>5394.125</c:v>
                </c:pt>
                <c:pt idx="1687">
                  <c:v>5030.0749999999998</c:v>
                </c:pt>
                <c:pt idx="1688">
                  <c:v>2841.63</c:v>
                </c:pt>
                <c:pt idx="1689">
                  <c:v>3874.393</c:v>
                </c:pt>
                <c:pt idx="1690">
                  <c:v>3578.2959999999998</c:v>
                </c:pt>
                <c:pt idx="1691">
                  <c:v>2689.1970000000001</c:v>
                </c:pt>
                <c:pt idx="1692">
                  <c:v>6225.7520000000004</c:v>
                </c:pt>
                <c:pt idx="1693">
                  <c:v>2774.8090000000002</c:v>
                </c:pt>
                <c:pt idx="1694">
                  <c:v>4069.8850000000002</c:v>
                </c:pt>
                <c:pt idx="1695">
                  <c:v>4485.8270000000002</c:v>
                </c:pt>
                <c:pt idx="1696">
                  <c:v>4753.3109999999997</c:v>
                </c:pt>
                <c:pt idx="1697">
                  <c:v>3805.6370000000002</c:v>
                </c:pt>
                <c:pt idx="1698">
                  <c:v>0</c:v>
                </c:pt>
                <c:pt idx="1699">
                  <c:v>0</c:v>
                </c:pt>
                <c:pt idx="1700">
                  <c:v>6417.8010000000004</c:v>
                </c:pt>
                <c:pt idx="1701">
                  <c:v>9370.6370000000006</c:v>
                </c:pt>
                <c:pt idx="1702">
                  <c:v>9029.2549999999992</c:v>
                </c:pt>
                <c:pt idx="1703">
                  <c:v>5510.3950000000004</c:v>
                </c:pt>
                <c:pt idx="1704">
                  <c:v>5336.8379999999997</c:v>
                </c:pt>
                <c:pt idx="1705">
                  <c:v>5401.8990000000003</c:v>
                </c:pt>
                <c:pt idx="1706">
                  <c:v>3225.6669999999999</c:v>
                </c:pt>
                <c:pt idx="1707">
                  <c:v>5054.0330000000004</c:v>
                </c:pt>
                <c:pt idx="1708">
                  <c:v>6168.3710000000001</c:v>
                </c:pt>
                <c:pt idx="1709">
                  <c:v>5361.857</c:v>
                </c:pt>
                <c:pt idx="1710">
                  <c:v>4573.2179999999998</c:v>
                </c:pt>
                <c:pt idx="1711">
                  <c:v>2684.7069999999999</c:v>
                </c:pt>
                <c:pt idx="1712">
                  <c:v>282.0127</c:v>
                </c:pt>
                <c:pt idx="1713">
                  <c:v>447.3544</c:v>
                </c:pt>
                <c:pt idx="1714">
                  <c:v>386.24720000000002</c:v>
                </c:pt>
                <c:pt idx="1715">
                  <c:v>635.56690000000003</c:v>
                </c:pt>
                <c:pt idx="1716">
                  <c:v>2638.578</c:v>
                </c:pt>
                <c:pt idx="1717">
                  <c:v>4638.857</c:v>
                </c:pt>
                <c:pt idx="1718">
                  <c:v>5294.4009999999998</c:v>
                </c:pt>
                <c:pt idx="1719">
                  <c:v>4823.5709999999999</c:v>
                </c:pt>
                <c:pt idx="1720">
                  <c:v>6004.7340000000004</c:v>
                </c:pt>
                <c:pt idx="1721">
                  <c:v>6490.3230000000003</c:v>
                </c:pt>
                <c:pt idx="1722">
                  <c:v>4601.8909999999996</c:v>
                </c:pt>
                <c:pt idx="1723">
                  <c:v>3655.9569999999999</c:v>
                </c:pt>
                <c:pt idx="1724">
                  <c:v>4747.57</c:v>
                </c:pt>
                <c:pt idx="1725">
                  <c:v>3934.998</c:v>
                </c:pt>
                <c:pt idx="1726">
                  <c:v>5171.6120000000001</c:v>
                </c:pt>
                <c:pt idx="1727">
                  <c:v>8196.8610000000008</c:v>
                </c:pt>
                <c:pt idx="1728">
                  <c:v>3586.0529999999999</c:v>
                </c:pt>
                <c:pt idx="1729">
                  <c:v>1689.874</c:v>
                </c:pt>
                <c:pt idx="1730">
                  <c:v>3275.991</c:v>
                </c:pt>
                <c:pt idx="1731">
                  <c:v>2244.1660000000002</c:v>
                </c:pt>
                <c:pt idx="1732">
                  <c:v>3466.6550000000002</c:v>
                </c:pt>
                <c:pt idx="1733">
                  <c:v>4980.4530000000004</c:v>
                </c:pt>
                <c:pt idx="1734">
                  <c:v>3529.6979999999999</c:v>
                </c:pt>
                <c:pt idx="1735">
                  <c:v>4678.7030000000004</c:v>
                </c:pt>
                <c:pt idx="1736">
                  <c:v>5120.8289999999997</c:v>
                </c:pt>
                <c:pt idx="1737">
                  <c:v>6790.9859999999999</c:v>
                </c:pt>
                <c:pt idx="1738">
                  <c:v>7360.7139999999999</c:v>
                </c:pt>
                <c:pt idx="1739">
                  <c:v>6615.0230000000001</c:v>
                </c:pt>
                <c:pt idx="1740">
                  <c:v>2017.895</c:v>
                </c:pt>
                <c:pt idx="1741">
                  <c:v>3347.846</c:v>
                </c:pt>
                <c:pt idx="1742">
                  <c:v>5069.223</c:v>
                </c:pt>
                <c:pt idx="1743">
                  <c:v>8157.4309999999996</c:v>
                </c:pt>
                <c:pt idx="1744">
                  <c:v>6291.6220000000003</c:v>
                </c:pt>
                <c:pt idx="1745">
                  <c:v>1441.191</c:v>
                </c:pt>
                <c:pt idx="1746">
                  <c:v>1024.4659999999999</c:v>
                </c:pt>
                <c:pt idx="1747">
                  <c:v>7327.6049999999996</c:v>
                </c:pt>
                <c:pt idx="1748">
                  <c:v>6456.2460000000001</c:v>
                </c:pt>
                <c:pt idx="1749">
                  <c:v>3432.7489999999998</c:v>
                </c:pt>
                <c:pt idx="1750">
                  <c:v>5960.5959999999995</c:v>
                </c:pt>
                <c:pt idx="1751">
                  <c:v>6656.8969999999999</c:v>
                </c:pt>
                <c:pt idx="1752">
                  <c:v>5411.7190000000001</c:v>
                </c:pt>
                <c:pt idx="1753">
                  <c:v>6642.4690000000001</c:v>
                </c:pt>
                <c:pt idx="1754">
                  <c:v>7664.5829999999996</c:v>
                </c:pt>
                <c:pt idx="1755">
                  <c:v>9528.8490000000002</c:v>
                </c:pt>
                <c:pt idx="1756">
                  <c:v>7732.0119999999997</c:v>
                </c:pt>
                <c:pt idx="1757">
                  <c:v>5855.6840000000002</c:v>
                </c:pt>
                <c:pt idx="1758">
                  <c:v>6942.6180000000004</c:v>
                </c:pt>
                <c:pt idx="1759">
                  <c:v>8842.17</c:v>
                </c:pt>
                <c:pt idx="1760">
                  <c:v>10123.24</c:v>
                </c:pt>
                <c:pt idx="1761">
                  <c:v>11109.56</c:v>
                </c:pt>
                <c:pt idx="1762">
                  <c:v>9706.0580000000009</c:v>
                </c:pt>
                <c:pt idx="1763">
                  <c:v>10226.52</c:v>
                </c:pt>
                <c:pt idx="1764">
                  <c:v>5190.4750000000004</c:v>
                </c:pt>
                <c:pt idx="1765">
                  <c:v>1667.8810000000001</c:v>
                </c:pt>
                <c:pt idx="1766">
                  <c:v>1652.953</c:v>
                </c:pt>
                <c:pt idx="1767">
                  <c:v>4108.03</c:v>
                </c:pt>
                <c:pt idx="1768">
                  <c:v>2477.9580000000001</c:v>
                </c:pt>
                <c:pt idx="1769">
                  <c:v>4418.1750000000002</c:v>
                </c:pt>
                <c:pt idx="1770">
                  <c:v>4178.3140000000003</c:v>
                </c:pt>
                <c:pt idx="1771">
                  <c:v>7074.49</c:v>
                </c:pt>
                <c:pt idx="1772">
                  <c:v>9271.1710000000003</c:v>
                </c:pt>
                <c:pt idx="1773">
                  <c:v>9277.5470000000005</c:v>
                </c:pt>
                <c:pt idx="1774">
                  <c:v>6949.9260000000004</c:v>
                </c:pt>
                <c:pt idx="1775">
                  <c:v>6746.2690000000002</c:v>
                </c:pt>
                <c:pt idx="1776">
                  <c:v>6983.64</c:v>
                </c:pt>
                <c:pt idx="1777">
                  <c:v>7120.1719999999996</c:v>
                </c:pt>
                <c:pt idx="1778">
                  <c:v>7699.0249999999996</c:v>
                </c:pt>
                <c:pt idx="1779">
                  <c:v>6385.9369999999999</c:v>
                </c:pt>
                <c:pt idx="1780">
                  <c:v>6598.88</c:v>
                </c:pt>
                <c:pt idx="1781">
                  <c:v>3632.634</c:v>
                </c:pt>
                <c:pt idx="1782">
                  <c:v>3620.6289999999999</c:v>
                </c:pt>
                <c:pt idx="1783">
                  <c:v>8096.7920000000004</c:v>
                </c:pt>
                <c:pt idx="1784">
                  <c:v>7357.3559999999998</c:v>
                </c:pt>
                <c:pt idx="1785">
                  <c:v>7571.268</c:v>
                </c:pt>
                <c:pt idx="1786">
                  <c:v>10601.07</c:v>
                </c:pt>
                <c:pt idx="1787">
                  <c:v>5554.3639999999996</c:v>
                </c:pt>
                <c:pt idx="1788">
                  <c:v>5596.65</c:v>
                </c:pt>
                <c:pt idx="1789">
                  <c:v>10256.24</c:v>
                </c:pt>
                <c:pt idx="1790">
                  <c:v>8378.607</c:v>
                </c:pt>
                <c:pt idx="1791">
                  <c:v>8018.4219999999996</c:v>
                </c:pt>
                <c:pt idx="1792">
                  <c:v>7399.598</c:v>
                </c:pt>
                <c:pt idx="1793">
                  <c:v>3890.268</c:v>
                </c:pt>
                <c:pt idx="1794">
                  <c:v>5687.1679999999997</c:v>
                </c:pt>
                <c:pt idx="1795">
                  <c:v>4206.0190000000002</c:v>
                </c:pt>
                <c:pt idx="1796">
                  <c:v>8939.259</c:v>
                </c:pt>
                <c:pt idx="1797">
                  <c:v>9035.1939999999995</c:v>
                </c:pt>
                <c:pt idx="1798">
                  <c:v>7249.5659999999998</c:v>
                </c:pt>
                <c:pt idx="1799">
                  <c:v>6726.7240000000002</c:v>
                </c:pt>
                <c:pt idx="1800">
                  <c:v>6619.8890000000001</c:v>
                </c:pt>
                <c:pt idx="1801">
                  <c:v>5316.6409999999996</c:v>
                </c:pt>
                <c:pt idx="1802">
                  <c:v>7282.4089999999997</c:v>
                </c:pt>
                <c:pt idx="1803">
                  <c:v>6531.2259999999997</c:v>
                </c:pt>
                <c:pt idx="1804">
                  <c:v>6194.3639999999996</c:v>
                </c:pt>
                <c:pt idx="1805">
                  <c:v>8651.2569999999996</c:v>
                </c:pt>
                <c:pt idx="1806">
                  <c:v>7858.2070000000003</c:v>
                </c:pt>
                <c:pt idx="1807">
                  <c:v>7126.4939999999997</c:v>
                </c:pt>
                <c:pt idx="1808">
                  <c:v>7034.5709999999999</c:v>
                </c:pt>
                <c:pt idx="1809">
                  <c:v>7005.6270000000004</c:v>
                </c:pt>
                <c:pt idx="1810">
                  <c:v>5601.4620000000004</c:v>
                </c:pt>
                <c:pt idx="1811">
                  <c:v>4117.5839999999998</c:v>
                </c:pt>
                <c:pt idx="1812">
                  <c:v>5345.0609999999997</c:v>
                </c:pt>
                <c:pt idx="1813">
                  <c:v>8423.6769999999997</c:v>
                </c:pt>
                <c:pt idx="1814">
                  <c:v>8732.15</c:v>
                </c:pt>
                <c:pt idx="1815">
                  <c:v>8832.5169999999998</c:v>
                </c:pt>
                <c:pt idx="1816">
                  <c:v>10694.05</c:v>
                </c:pt>
                <c:pt idx="1817">
                  <c:v>12352.58</c:v>
                </c:pt>
                <c:pt idx="1818">
                  <c:v>10369.31</c:v>
                </c:pt>
                <c:pt idx="1819">
                  <c:v>11117.51</c:v>
                </c:pt>
                <c:pt idx="1820">
                  <c:v>9389.7810000000009</c:v>
                </c:pt>
                <c:pt idx="1821">
                  <c:v>8949.3240000000005</c:v>
                </c:pt>
                <c:pt idx="1822">
                  <c:v>9463.7330000000002</c:v>
                </c:pt>
                <c:pt idx="1823">
                  <c:v>11346.04</c:v>
                </c:pt>
                <c:pt idx="1824">
                  <c:v>11981.55</c:v>
                </c:pt>
                <c:pt idx="1825">
                  <c:v>10860.24</c:v>
                </c:pt>
                <c:pt idx="1826">
                  <c:v>10015.76</c:v>
                </c:pt>
                <c:pt idx="1827">
                  <c:v>7375.0140000000001</c:v>
                </c:pt>
                <c:pt idx="1828">
                  <c:v>8934.7810000000009</c:v>
                </c:pt>
                <c:pt idx="1829">
                  <c:v>8840.4169999999995</c:v>
                </c:pt>
                <c:pt idx="1830">
                  <c:v>4703.9660000000003</c:v>
                </c:pt>
                <c:pt idx="1831">
                  <c:v>3273.5709999999999</c:v>
                </c:pt>
                <c:pt idx="1832">
                  <c:v>5689.2340000000004</c:v>
                </c:pt>
                <c:pt idx="1833">
                  <c:v>7176.1890000000003</c:v>
                </c:pt>
                <c:pt idx="1834">
                  <c:v>8331.0669999999991</c:v>
                </c:pt>
                <c:pt idx="1835">
                  <c:v>6062.2849999999999</c:v>
                </c:pt>
                <c:pt idx="1836">
                  <c:v>8109.4920000000002</c:v>
                </c:pt>
                <c:pt idx="1837">
                  <c:v>8402.6540000000005</c:v>
                </c:pt>
                <c:pt idx="1838">
                  <c:v>6701.0240000000003</c:v>
                </c:pt>
                <c:pt idx="1839">
                  <c:v>0</c:v>
                </c:pt>
                <c:pt idx="1840">
                  <c:v>10153.82</c:v>
                </c:pt>
                <c:pt idx="1841">
                  <c:v>6392.3990000000003</c:v>
                </c:pt>
                <c:pt idx="1842">
                  <c:v>0</c:v>
                </c:pt>
                <c:pt idx="1843">
                  <c:v>0</c:v>
                </c:pt>
                <c:pt idx="1844">
                  <c:v>0</c:v>
                </c:pt>
                <c:pt idx="1845">
                  <c:v>0</c:v>
                </c:pt>
                <c:pt idx="1846">
                  <c:v>0</c:v>
                </c:pt>
                <c:pt idx="1847">
                  <c:v>0</c:v>
                </c:pt>
                <c:pt idx="1848">
                  <c:v>0</c:v>
                </c:pt>
                <c:pt idx="1849">
                  <c:v>0</c:v>
                </c:pt>
                <c:pt idx="1850">
                  <c:v>0</c:v>
                </c:pt>
                <c:pt idx="1851">
                  <c:v>0</c:v>
                </c:pt>
                <c:pt idx="1852">
                  <c:v>0</c:v>
                </c:pt>
                <c:pt idx="1853">
                  <c:v>8400.1149999999998</c:v>
                </c:pt>
                <c:pt idx="1854">
                  <c:v>8481.9210000000003</c:v>
                </c:pt>
                <c:pt idx="1855">
                  <c:v>6709.8159999999998</c:v>
                </c:pt>
                <c:pt idx="1856">
                  <c:v>11040.19</c:v>
                </c:pt>
                <c:pt idx="1857">
                  <c:v>10529.47</c:v>
                </c:pt>
                <c:pt idx="1858">
                  <c:v>11347.36</c:v>
                </c:pt>
                <c:pt idx="1859">
                  <c:v>9732.5650000000005</c:v>
                </c:pt>
                <c:pt idx="1860">
                  <c:v>7823.2430000000004</c:v>
                </c:pt>
                <c:pt idx="1861">
                  <c:v>6189.7240000000002</c:v>
                </c:pt>
                <c:pt idx="1862">
                  <c:v>4415.2830000000004</c:v>
                </c:pt>
                <c:pt idx="1863">
                  <c:v>4960.7960000000003</c:v>
                </c:pt>
                <c:pt idx="1864">
                  <c:v>5144.09</c:v>
                </c:pt>
                <c:pt idx="1865">
                  <c:v>6369.223</c:v>
                </c:pt>
                <c:pt idx="1866">
                  <c:v>7903.8519999999999</c:v>
                </c:pt>
                <c:pt idx="1867">
                  <c:v>8496.6790000000001</c:v>
                </c:pt>
                <c:pt idx="1868">
                  <c:v>6735.308</c:v>
                </c:pt>
                <c:pt idx="1869">
                  <c:v>5668.6040000000003</c:v>
                </c:pt>
                <c:pt idx="1870">
                  <c:v>7411.3649999999998</c:v>
                </c:pt>
                <c:pt idx="1871">
                  <c:v>7991.9589999999998</c:v>
                </c:pt>
                <c:pt idx="1872">
                  <c:v>8068.7089999999998</c:v>
                </c:pt>
                <c:pt idx="1873">
                  <c:v>6285.357</c:v>
                </c:pt>
                <c:pt idx="1874">
                  <c:v>14541.75</c:v>
                </c:pt>
                <c:pt idx="1875">
                  <c:v>9918.2780000000002</c:v>
                </c:pt>
                <c:pt idx="1876">
                  <c:v>8473.7099999999991</c:v>
                </c:pt>
                <c:pt idx="1877">
                  <c:v>6847.2129999999997</c:v>
                </c:pt>
                <c:pt idx="1878">
                  <c:v>6283.9489999999996</c:v>
                </c:pt>
                <c:pt idx="1879">
                  <c:v>5601.8680000000004</c:v>
                </c:pt>
                <c:pt idx="1880">
                  <c:v>4625.1610000000001</c:v>
                </c:pt>
                <c:pt idx="1881">
                  <c:v>5365.5230000000001</c:v>
                </c:pt>
                <c:pt idx="1882">
                  <c:v>5920.2150000000001</c:v>
                </c:pt>
                <c:pt idx="1883">
                  <c:v>3720.8910000000001</c:v>
                </c:pt>
                <c:pt idx="1884">
                  <c:v>3561.6350000000002</c:v>
                </c:pt>
                <c:pt idx="1885">
                  <c:v>6975.1909999999998</c:v>
                </c:pt>
                <c:pt idx="1886">
                  <c:v>8536.0949999999993</c:v>
                </c:pt>
                <c:pt idx="1887">
                  <c:v>6698.1090000000004</c:v>
                </c:pt>
                <c:pt idx="1888">
                  <c:v>7598.1120000000001</c:v>
                </c:pt>
                <c:pt idx="1889">
                  <c:v>7246.98</c:v>
                </c:pt>
                <c:pt idx="1890">
                  <c:v>6105.9359999999997</c:v>
                </c:pt>
                <c:pt idx="1891">
                  <c:v>6159.6409999999996</c:v>
                </c:pt>
                <c:pt idx="1892">
                  <c:v>4514.5820000000003</c:v>
                </c:pt>
                <c:pt idx="1893">
                  <c:v>2800.5329999999999</c:v>
                </c:pt>
                <c:pt idx="1894">
                  <c:v>13767.46</c:v>
                </c:pt>
                <c:pt idx="1895">
                  <c:v>6511.5709999999999</c:v>
                </c:pt>
                <c:pt idx="1896">
                  <c:v>5655.5370000000003</c:v>
                </c:pt>
                <c:pt idx="1897">
                  <c:v>8974.3520000000008</c:v>
                </c:pt>
                <c:pt idx="1898">
                  <c:v>10239.68</c:v>
                </c:pt>
                <c:pt idx="1899">
                  <c:v>7107.6310000000003</c:v>
                </c:pt>
                <c:pt idx="1900">
                  <c:v>7681.5879999999997</c:v>
                </c:pt>
                <c:pt idx="1901">
                  <c:v>8756.8240000000005</c:v>
                </c:pt>
                <c:pt idx="1902">
                  <c:v>6510.4489999999996</c:v>
                </c:pt>
                <c:pt idx="1903">
                  <c:v>5921.6019999999999</c:v>
                </c:pt>
                <c:pt idx="1904">
                  <c:v>5503.6610000000001</c:v>
                </c:pt>
                <c:pt idx="1905">
                  <c:v>5951.2579999999998</c:v>
                </c:pt>
                <c:pt idx="1906">
                  <c:v>7462.9049999999997</c:v>
                </c:pt>
                <c:pt idx="1907">
                  <c:v>4733.6080000000002</c:v>
                </c:pt>
                <c:pt idx="1908">
                  <c:v>3228.93</c:v>
                </c:pt>
                <c:pt idx="1909">
                  <c:v>2151.627</c:v>
                </c:pt>
                <c:pt idx="1910">
                  <c:v>2286.4389999999999</c:v>
                </c:pt>
                <c:pt idx="1911">
                  <c:v>4174.3710000000001</c:v>
                </c:pt>
                <c:pt idx="1912">
                  <c:v>8285.0069999999996</c:v>
                </c:pt>
                <c:pt idx="1913">
                  <c:v>8077.259</c:v>
                </c:pt>
                <c:pt idx="1914">
                  <c:v>4727.7929999999997</c:v>
                </c:pt>
                <c:pt idx="1915">
                  <c:v>3838.8380000000002</c:v>
                </c:pt>
                <c:pt idx="1916">
                  <c:v>5453.1859999999997</c:v>
                </c:pt>
                <c:pt idx="1917">
                  <c:v>4703.2129999999997</c:v>
                </c:pt>
                <c:pt idx="1918">
                  <c:v>6449.1229999999996</c:v>
                </c:pt>
                <c:pt idx="1919">
                  <c:v>7341.6180000000004</c:v>
                </c:pt>
                <c:pt idx="1920">
                  <c:v>5381.9830000000002</c:v>
                </c:pt>
                <c:pt idx="1921">
                  <c:v>9789.7950000000001</c:v>
                </c:pt>
                <c:pt idx="1922">
                  <c:v>5414.3810000000003</c:v>
                </c:pt>
                <c:pt idx="1923">
                  <c:v>5726.0020000000004</c:v>
                </c:pt>
                <c:pt idx="1924">
                  <c:v>9220.9210000000003</c:v>
                </c:pt>
                <c:pt idx="1925">
                  <c:v>8108.1189999999997</c:v>
                </c:pt>
                <c:pt idx="1926">
                  <c:v>4827.3999999999996</c:v>
                </c:pt>
                <c:pt idx="1927">
                  <c:v>4468.3180000000002</c:v>
                </c:pt>
                <c:pt idx="1928">
                  <c:v>5627.9669999999996</c:v>
                </c:pt>
                <c:pt idx="1929">
                  <c:v>5246.92</c:v>
                </c:pt>
                <c:pt idx="1930">
                  <c:v>4550.4979999999996</c:v>
                </c:pt>
                <c:pt idx="1931">
                  <c:v>5087.5050000000001</c:v>
                </c:pt>
                <c:pt idx="1932">
                  <c:v>5626.2269999999999</c:v>
                </c:pt>
                <c:pt idx="1933">
                  <c:v>5599.9650000000001</c:v>
                </c:pt>
                <c:pt idx="1934">
                  <c:v>6325.085</c:v>
                </c:pt>
                <c:pt idx="1935">
                  <c:v>7318.808</c:v>
                </c:pt>
                <c:pt idx="1936">
                  <c:v>6452.6639999999998</c:v>
                </c:pt>
                <c:pt idx="1937">
                  <c:v>5137.4440000000004</c:v>
                </c:pt>
                <c:pt idx="1938">
                  <c:v>2779.2170000000001</c:v>
                </c:pt>
                <c:pt idx="1939">
                  <c:v>3565.2359999999999</c:v>
                </c:pt>
                <c:pt idx="1940">
                  <c:v>6608.982</c:v>
                </c:pt>
                <c:pt idx="1941">
                  <c:v>3461.5329999999999</c:v>
                </c:pt>
                <c:pt idx="1942">
                  <c:v>2908.7739999999999</c:v>
                </c:pt>
                <c:pt idx="1943">
                  <c:v>2841.1469999999999</c:v>
                </c:pt>
                <c:pt idx="1944">
                  <c:v>3085.3090000000002</c:v>
                </c:pt>
                <c:pt idx="1945">
                  <c:v>2820.6869999999999</c:v>
                </c:pt>
                <c:pt idx="1946">
                  <c:v>5932.1620000000003</c:v>
                </c:pt>
                <c:pt idx="1947">
                  <c:v>4825.7889999999998</c:v>
                </c:pt>
                <c:pt idx="1948">
                  <c:v>7980.174</c:v>
                </c:pt>
                <c:pt idx="1949">
                  <c:v>6952.1980000000003</c:v>
                </c:pt>
                <c:pt idx="1950">
                  <c:v>6871.7820000000002</c:v>
                </c:pt>
                <c:pt idx="1951">
                  <c:v>5264.7139999999999</c:v>
                </c:pt>
                <c:pt idx="1952">
                  <c:v>2633.2429999999999</c:v>
                </c:pt>
                <c:pt idx="1953">
                  <c:v>4775.1480000000001</c:v>
                </c:pt>
                <c:pt idx="1954">
                  <c:v>7893.5680000000002</c:v>
                </c:pt>
                <c:pt idx="1955">
                  <c:v>8373.2849999999999</c:v>
                </c:pt>
                <c:pt idx="1956">
                  <c:v>5443.8810000000003</c:v>
                </c:pt>
                <c:pt idx="1957">
                  <c:v>4847.1989999999996</c:v>
                </c:pt>
                <c:pt idx="1958">
                  <c:v>5659.1769999999997</c:v>
                </c:pt>
                <c:pt idx="1959">
                  <c:v>7131.1440000000002</c:v>
                </c:pt>
                <c:pt idx="1960">
                  <c:v>5107.0609999999997</c:v>
                </c:pt>
                <c:pt idx="1961">
                  <c:v>2549.261</c:v>
                </c:pt>
                <c:pt idx="1962">
                  <c:v>3291.6480000000001</c:v>
                </c:pt>
                <c:pt idx="1963">
                  <c:v>5228.4570000000003</c:v>
                </c:pt>
                <c:pt idx="1964">
                  <c:v>6505.0619999999999</c:v>
                </c:pt>
                <c:pt idx="1965">
                  <c:v>6386.4859999999999</c:v>
                </c:pt>
                <c:pt idx="1966">
                  <c:v>5355.6790000000001</c:v>
                </c:pt>
                <c:pt idx="1967">
                  <c:v>4545.9880000000003</c:v>
                </c:pt>
                <c:pt idx="1968">
                  <c:v>5714.4979999999996</c:v>
                </c:pt>
                <c:pt idx="1969">
                  <c:v>7197.8969999999999</c:v>
                </c:pt>
                <c:pt idx="1970">
                  <c:v>5553.4740000000002</c:v>
                </c:pt>
                <c:pt idx="1971">
                  <c:v>4290.5389999999998</c:v>
                </c:pt>
                <c:pt idx="1972">
                  <c:v>2942.663</c:v>
                </c:pt>
                <c:pt idx="1973">
                  <c:v>2774.2139999999999</c:v>
                </c:pt>
                <c:pt idx="1974">
                  <c:v>3496.386</c:v>
                </c:pt>
                <c:pt idx="1975">
                  <c:v>3892.848</c:v>
                </c:pt>
                <c:pt idx="1976">
                  <c:v>2176.768</c:v>
                </c:pt>
                <c:pt idx="1977">
                  <c:v>2520.4780000000001</c:v>
                </c:pt>
                <c:pt idx="1978">
                  <c:v>2852.7559999999999</c:v>
                </c:pt>
                <c:pt idx="1979">
                  <c:v>2680.8249999999998</c:v>
                </c:pt>
                <c:pt idx="1980">
                  <c:v>3928.9859999999999</c:v>
                </c:pt>
                <c:pt idx="1981">
                  <c:v>4019.5839999999998</c:v>
                </c:pt>
                <c:pt idx="1982">
                  <c:v>3130.3249999999998</c:v>
                </c:pt>
                <c:pt idx="1983">
                  <c:v>2464.259</c:v>
                </c:pt>
                <c:pt idx="1984">
                  <c:v>2986.7829999999999</c:v>
                </c:pt>
                <c:pt idx="1985">
                  <c:v>2799.395</c:v>
                </c:pt>
                <c:pt idx="1986">
                  <c:v>2586.4969999999998</c:v>
                </c:pt>
                <c:pt idx="1987">
                  <c:v>3631.92</c:v>
                </c:pt>
                <c:pt idx="1988">
                  <c:v>4218.8440000000001</c:v>
                </c:pt>
                <c:pt idx="1989">
                  <c:v>4496.402</c:v>
                </c:pt>
                <c:pt idx="1990">
                  <c:v>5098.5860000000002</c:v>
                </c:pt>
                <c:pt idx="1991">
                  <c:v>3056.058</c:v>
                </c:pt>
                <c:pt idx="1992">
                  <c:v>4592.96</c:v>
                </c:pt>
                <c:pt idx="1993">
                  <c:v>2758.931</c:v>
                </c:pt>
                <c:pt idx="1994">
                  <c:v>4178.3100000000004</c:v>
                </c:pt>
                <c:pt idx="1995">
                  <c:v>5666.5889999999999</c:v>
                </c:pt>
                <c:pt idx="1996">
                  <c:v>5236.9799999999996</c:v>
                </c:pt>
                <c:pt idx="1997">
                  <c:v>8300.9259999999995</c:v>
                </c:pt>
                <c:pt idx="1998">
                  <c:v>3847.9670000000001</c:v>
                </c:pt>
                <c:pt idx="1999">
                  <c:v>2610.9859999999999</c:v>
                </c:pt>
                <c:pt idx="2000">
                  <c:v>3714.4290000000001</c:v>
                </c:pt>
                <c:pt idx="2001">
                  <c:v>3359.2860000000001</c:v>
                </c:pt>
                <c:pt idx="2002">
                  <c:v>1812.7280000000001</c:v>
                </c:pt>
                <c:pt idx="2003">
                  <c:v>3764.79</c:v>
                </c:pt>
                <c:pt idx="2004">
                  <c:v>3548.7449999999999</c:v>
                </c:pt>
                <c:pt idx="2005">
                  <c:v>4007.5839999999998</c:v>
                </c:pt>
                <c:pt idx="2006">
                  <c:v>5658.732</c:v>
                </c:pt>
                <c:pt idx="2007">
                  <c:v>4327.7070000000003</c:v>
                </c:pt>
                <c:pt idx="2008">
                  <c:v>4694.2629999999999</c:v>
                </c:pt>
                <c:pt idx="2009">
                  <c:v>2781.2469999999998</c:v>
                </c:pt>
                <c:pt idx="2010">
                  <c:v>3135.1860000000001</c:v>
                </c:pt>
                <c:pt idx="2011">
                  <c:v>3118.2579999999998</c:v>
                </c:pt>
                <c:pt idx="2012">
                  <c:v>3367.08</c:v>
                </c:pt>
                <c:pt idx="2013">
                  <c:v>1648.374</c:v>
                </c:pt>
                <c:pt idx="2014">
                  <c:v>2658.645</c:v>
                </c:pt>
                <c:pt idx="2015">
                  <c:v>3891.7260000000001</c:v>
                </c:pt>
                <c:pt idx="2016">
                  <c:v>4735.6589999999997</c:v>
                </c:pt>
                <c:pt idx="2017">
                  <c:v>3830.4360000000001</c:v>
                </c:pt>
                <c:pt idx="2018">
                  <c:v>1076.078</c:v>
                </c:pt>
                <c:pt idx="2019">
                  <c:v>1192.127</c:v>
                </c:pt>
                <c:pt idx="2020">
                  <c:v>2848.6660000000002</c:v>
                </c:pt>
                <c:pt idx="2021">
                  <c:v>3313.5720000000001</c:v>
                </c:pt>
                <c:pt idx="2022">
                  <c:v>2823.6950000000002</c:v>
                </c:pt>
                <c:pt idx="2023">
                  <c:v>1157.309</c:v>
                </c:pt>
                <c:pt idx="2024">
                  <c:v>1338.8040000000001</c:v>
                </c:pt>
                <c:pt idx="2025">
                  <c:v>2183.605</c:v>
                </c:pt>
                <c:pt idx="2026">
                  <c:v>2279.6709999999998</c:v>
                </c:pt>
                <c:pt idx="2027">
                  <c:v>5902.7579999999998</c:v>
                </c:pt>
                <c:pt idx="2028">
                  <c:v>4614.0680000000002</c:v>
                </c:pt>
                <c:pt idx="2029">
                  <c:v>4314.6850000000004</c:v>
                </c:pt>
                <c:pt idx="2030">
                  <c:v>3004.8809999999999</c:v>
                </c:pt>
                <c:pt idx="2031">
                  <c:v>1459.2550000000001</c:v>
                </c:pt>
                <c:pt idx="2032">
                  <c:v>3191.0390000000002</c:v>
                </c:pt>
                <c:pt idx="2033">
                  <c:v>4673.3580000000002</c:v>
                </c:pt>
                <c:pt idx="2034">
                  <c:v>3321.16</c:v>
                </c:pt>
                <c:pt idx="2035">
                  <c:v>3649.069</c:v>
                </c:pt>
                <c:pt idx="2036">
                  <c:v>5155.4359999999997</c:v>
                </c:pt>
                <c:pt idx="2037">
                  <c:v>4810.6620000000003</c:v>
                </c:pt>
                <c:pt idx="2038">
                  <c:v>4966.2790000000005</c:v>
                </c:pt>
                <c:pt idx="2039">
                  <c:v>6224.0169999999998</c:v>
                </c:pt>
                <c:pt idx="2040">
                  <c:v>3710.308</c:v>
                </c:pt>
                <c:pt idx="2041">
                  <c:v>3654.3490000000002</c:v>
                </c:pt>
                <c:pt idx="2042">
                  <c:v>6704.6909999999998</c:v>
                </c:pt>
                <c:pt idx="2043">
                  <c:v>5820.2259999999997</c:v>
                </c:pt>
                <c:pt idx="2044">
                  <c:v>6147.0360000000001</c:v>
                </c:pt>
                <c:pt idx="2045">
                  <c:v>2952.136</c:v>
                </c:pt>
                <c:pt idx="2046">
                  <c:v>2808.3159999999998</c:v>
                </c:pt>
                <c:pt idx="2047">
                  <c:v>2438.9360000000001</c:v>
                </c:pt>
                <c:pt idx="2048">
                  <c:v>3983.4009999999998</c:v>
                </c:pt>
                <c:pt idx="2049">
                  <c:v>6240.3810000000003</c:v>
                </c:pt>
                <c:pt idx="2050">
                  <c:v>4193.509</c:v>
                </c:pt>
                <c:pt idx="2051">
                  <c:v>2362.48</c:v>
                </c:pt>
                <c:pt idx="2052">
                  <c:v>3800.739</c:v>
                </c:pt>
                <c:pt idx="2053">
                  <c:v>2621.4050000000002</c:v>
                </c:pt>
                <c:pt idx="2054">
                  <c:v>4734.1850000000004</c:v>
                </c:pt>
                <c:pt idx="2055">
                  <c:v>2188.105</c:v>
                </c:pt>
                <c:pt idx="2056">
                  <c:v>1950.5350000000001</c:v>
                </c:pt>
                <c:pt idx="2057">
                  <c:v>2777.8989999999999</c:v>
                </c:pt>
                <c:pt idx="2058">
                  <c:v>5040.3</c:v>
                </c:pt>
                <c:pt idx="2059">
                  <c:v>4655.1710000000003</c:v>
                </c:pt>
                <c:pt idx="2060">
                  <c:v>5286.4539999999997</c:v>
                </c:pt>
                <c:pt idx="2061">
                  <c:v>9172.4629999999997</c:v>
                </c:pt>
                <c:pt idx="2062">
                  <c:v>0</c:v>
                </c:pt>
                <c:pt idx="2063">
                  <c:v>0</c:v>
                </c:pt>
                <c:pt idx="2064">
                  <c:v>0</c:v>
                </c:pt>
                <c:pt idx="2065">
                  <c:v>3488.1469999999999</c:v>
                </c:pt>
                <c:pt idx="2066">
                  <c:v>4381.75</c:v>
                </c:pt>
                <c:pt idx="2067">
                  <c:v>4326.1610000000001</c:v>
                </c:pt>
                <c:pt idx="2068">
                  <c:v>4750.5569999999998</c:v>
                </c:pt>
                <c:pt idx="2069">
                  <c:v>3047.739</c:v>
                </c:pt>
                <c:pt idx="2070">
                  <c:v>3070.6889999999999</c:v>
                </c:pt>
                <c:pt idx="2071">
                  <c:v>5187.2579999999998</c:v>
                </c:pt>
                <c:pt idx="2072">
                  <c:v>6186.1840000000002</c:v>
                </c:pt>
                <c:pt idx="2073">
                  <c:v>7242.5870000000004</c:v>
                </c:pt>
                <c:pt idx="2074">
                  <c:v>7123.7340000000004</c:v>
                </c:pt>
                <c:pt idx="2075">
                  <c:v>9597.3780000000006</c:v>
                </c:pt>
                <c:pt idx="2076">
                  <c:v>9531.5409999999993</c:v>
                </c:pt>
                <c:pt idx="2077">
                  <c:v>4505.3410000000003</c:v>
                </c:pt>
                <c:pt idx="2078">
                  <c:v>3716.636</c:v>
                </c:pt>
                <c:pt idx="2079">
                  <c:v>6957.6509999999998</c:v>
                </c:pt>
                <c:pt idx="2080">
                  <c:v>6928.6509999999998</c:v>
                </c:pt>
                <c:pt idx="2081">
                  <c:v>6228.683</c:v>
                </c:pt>
                <c:pt idx="2082">
                  <c:v>5596.8</c:v>
                </c:pt>
                <c:pt idx="2083">
                  <c:v>6726.973</c:v>
                </c:pt>
                <c:pt idx="2084">
                  <c:v>4683.7169999999996</c:v>
                </c:pt>
                <c:pt idx="2085">
                  <c:v>4800.1450000000004</c:v>
                </c:pt>
                <c:pt idx="2086">
                  <c:v>4879.5410000000002</c:v>
                </c:pt>
                <c:pt idx="2087">
                  <c:v>5123.9790000000003</c:v>
                </c:pt>
                <c:pt idx="2088">
                  <c:v>1290.345</c:v>
                </c:pt>
                <c:pt idx="2089">
                  <c:v>2267.4810000000002</c:v>
                </c:pt>
                <c:pt idx="2090">
                  <c:v>5452.0349999999999</c:v>
                </c:pt>
                <c:pt idx="2091">
                  <c:v>3210.97</c:v>
                </c:pt>
                <c:pt idx="2092">
                  <c:v>3677.7779999999998</c:v>
                </c:pt>
                <c:pt idx="2093">
                  <c:v>5424.34</c:v>
                </c:pt>
                <c:pt idx="2094">
                  <c:v>6250.4979999999996</c:v>
                </c:pt>
                <c:pt idx="2095">
                  <c:v>6351.7790000000005</c:v>
                </c:pt>
                <c:pt idx="2096">
                  <c:v>4196.7439999999997</c:v>
                </c:pt>
                <c:pt idx="2097">
                  <c:v>2546.9340000000002</c:v>
                </c:pt>
                <c:pt idx="2098">
                  <c:v>3731.7689999999998</c:v>
                </c:pt>
                <c:pt idx="2099">
                  <c:v>4355.2889999999998</c:v>
                </c:pt>
                <c:pt idx="2100">
                  <c:v>4800.6310000000003</c:v>
                </c:pt>
                <c:pt idx="2101">
                  <c:v>4843.7479999999996</c:v>
                </c:pt>
                <c:pt idx="2102">
                  <c:v>5821.6270000000004</c:v>
                </c:pt>
                <c:pt idx="2103">
                  <c:v>5019.7759999999998</c:v>
                </c:pt>
                <c:pt idx="2104">
                  <c:v>3101.4850000000001</c:v>
                </c:pt>
                <c:pt idx="2105">
                  <c:v>4235.2299999999996</c:v>
                </c:pt>
                <c:pt idx="2106">
                  <c:v>5863.8850000000002</c:v>
                </c:pt>
                <c:pt idx="2107">
                  <c:v>2984.5160000000001</c:v>
                </c:pt>
                <c:pt idx="2108">
                  <c:v>3827.491</c:v>
                </c:pt>
                <c:pt idx="2109">
                  <c:v>3656.1709999999998</c:v>
                </c:pt>
                <c:pt idx="2110">
                  <c:v>6343.4369999999999</c:v>
                </c:pt>
                <c:pt idx="2111">
                  <c:v>6297.8159999999998</c:v>
                </c:pt>
                <c:pt idx="2112">
                  <c:v>3141.777</c:v>
                </c:pt>
                <c:pt idx="2113">
                  <c:v>3429.9929999999999</c:v>
                </c:pt>
                <c:pt idx="2114">
                  <c:v>5493.7020000000002</c:v>
                </c:pt>
                <c:pt idx="2115">
                  <c:v>3889.1170000000002</c:v>
                </c:pt>
                <c:pt idx="2116">
                  <c:v>5979.768</c:v>
                </c:pt>
                <c:pt idx="2117">
                  <c:v>2993.5970000000002</c:v>
                </c:pt>
                <c:pt idx="2118">
                  <c:v>1735.9929999999999</c:v>
                </c:pt>
                <c:pt idx="2119">
                  <c:v>2391.4430000000002</c:v>
                </c:pt>
                <c:pt idx="2120">
                  <c:v>2410.4659999999999</c:v>
                </c:pt>
                <c:pt idx="2121">
                  <c:v>2635.7139999999999</c:v>
                </c:pt>
                <c:pt idx="2122">
                  <c:v>3509.9859999999999</c:v>
                </c:pt>
                <c:pt idx="2123">
                  <c:v>3467.7249999999999</c:v>
                </c:pt>
                <c:pt idx="2124">
                  <c:v>4644.5910000000003</c:v>
                </c:pt>
                <c:pt idx="2125">
                  <c:v>4479.7030000000004</c:v>
                </c:pt>
                <c:pt idx="2126">
                  <c:v>7893.0680000000002</c:v>
                </c:pt>
                <c:pt idx="2127">
                  <c:v>9187.3549999999996</c:v>
                </c:pt>
                <c:pt idx="2128">
                  <c:v>6493.482</c:v>
                </c:pt>
                <c:pt idx="2129">
                  <c:v>2952.598</c:v>
                </c:pt>
                <c:pt idx="2130">
                  <c:v>2882.748</c:v>
                </c:pt>
                <c:pt idx="2131">
                  <c:v>5328.9350000000004</c:v>
                </c:pt>
                <c:pt idx="2132">
                  <c:v>7996.8069999999998</c:v>
                </c:pt>
                <c:pt idx="2133">
                  <c:v>6122.4250000000002</c:v>
                </c:pt>
                <c:pt idx="2134">
                  <c:v>4818.2749999999996</c:v>
                </c:pt>
                <c:pt idx="2135">
                  <c:v>4494.0050000000001</c:v>
                </c:pt>
                <c:pt idx="2136">
                  <c:v>3740.5279999999998</c:v>
                </c:pt>
                <c:pt idx="2137">
                  <c:v>5904.0389999999998</c:v>
                </c:pt>
                <c:pt idx="2138">
                  <c:v>7715.4520000000002</c:v>
                </c:pt>
                <c:pt idx="2139">
                  <c:v>6881.3630000000003</c:v>
                </c:pt>
                <c:pt idx="2140">
                  <c:v>5373.6180000000004</c:v>
                </c:pt>
                <c:pt idx="2141">
                  <c:v>4606.7330000000002</c:v>
                </c:pt>
                <c:pt idx="2142">
                  <c:v>4816.0379999999996</c:v>
                </c:pt>
                <c:pt idx="2143">
                  <c:v>3024.1759999999999</c:v>
                </c:pt>
                <c:pt idx="2144">
                  <c:v>5155.366</c:v>
                </c:pt>
                <c:pt idx="2145">
                  <c:v>5986.94</c:v>
                </c:pt>
                <c:pt idx="2146">
                  <c:v>7280.2070000000003</c:v>
                </c:pt>
                <c:pt idx="2147">
                  <c:v>7630.0559999999996</c:v>
                </c:pt>
                <c:pt idx="2148">
                  <c:v>8258.8109999999997</c:v>
                </c:pt>
                <c:pt idx="2149">
                  <c:v>9422.6589999999997</c:v>
                </c:pt>
                <c:pt idx="2150">
                  <c:v>6528.94</c:v>
                </c:pt>
                <c:pt idx="2151">
                  <c:v>4991.8819999999996</c:v>
                </c:pt>
                <c:pt idx="2152">
                  <c:v>8991.8809999999994</c:v>
                </c:pt>
                <c:pt idx="2153">
                  <c:v>10318.43</c:v>
                </c:pt>
                <c:pt idx="2154">
                  <c:v>5041.5690000000004</c:v>
                </c:pt>
                <c:pt idx="2155">
                  <c:v>6288.2979999999998</c:v>
                </c:pt>
                <c:pt idx="2156">
                  <c:v>6728.2169999999996</c:v>
                </c:pt>
                <c:pt idx="2157">
                  <c:v>4285.6180000000004</c:v>
                </c:pt>
                <c:pt idx="2158">
                  <c:v>5740.8019999999997</c:v>
                </c:pt>
                <c:pt idx="2159">
                  <c:v>4881.6660000000002</c:v>
                </c:pt>
                <c:pt idx="2160">
                  <c:v>3151.491</c:v>
                </c:pt>
                <c:pt idx="2161">
                  <c:v>6497.3209999999999</c:v>
                </c:pt>
                <c:pt idx="2162">
                  <c:v>8921.3389999999999</c:v>
                </c:pt>
                <c:pt idx="2163">
                  <c:v>9054.0450000000001</c:v>
                </c:pt>
                <c:pt idx="2164">
                  <c:v>7698.2849999999999</c:v>
                </c:pt>
                <c:pt idx="2165">
                  <c:v>7665.6350000000002</c:v>
                </c:pt>
                <c:pt idx="2166">
                  <c:v>8680.1149999999998</c:v>
                </c:pt>
                <c:pt idx="2167">
                  <c:v>8727.16</c:v>
                </c:pt>
                <c:pt idx="2168">
                  <c:v>9018.8209999999999</c:v>
                </c:pt>
                <c:pt idx="2169">
                  <c:v>8035.5460000000003</c:v>
                </c:pt>
                <c:pt idx="2170">
                  <c:v>5729.1170000000002</c:v>
                </c:pt>
                <c:pt idx="2171">
                  <c:v>6246.46</c:v>
                </c:pt>
                <c:pt idx="2172">
                  <c:v>3620.549</c:v>
                </c:pt>
                <c:pt idx="2173">
                  <c:v>4840.4449999999997</c:v>
                </c:pt>
                <c:pt idx="2174">
                  <c:v>6830.47</c:v>
                </c:pt>
                <c:pt idx="2175">
                  <c:v>6461.8459999999995</c:v>
                </c:pt>
                <c:pt idx="2176">
                  <c:v>5760.49</c:v>
                </c:pt>
                <c:pt idx="2177">
                  <c:v>5793.509</c:v>
                </c:pt>
                <c:pt idx="2178">
                  <c:v>5283.518</c:v>
                </c:pt>
                <c:pt idx="2179">
                  <c:v>4782.3969999999999</c:v>
                </c:pt>
                <c:pt idx="2180">
                  <c:v>5521.8789999999999</c:v>
                </c:pt>
                <c:pt idx="2181">
                  <c:v>5479.5129999999999</c:v>
                </c:pt>
                <c:pt idx="2182">
                  <c:v>5800.3220000000001</c:v>
                </c:pt>
                <c:pt idx="2183">
                  <c:v>4234.817</c:v>
                </c:pt>
                <c:pt idx="2184">
                  <c:v>4373.1570000000002</c:v>
                </c:pt>
                <c:pt idx="2185">
                  <c:v>4510.0429999999997</c:v>
                </c:pt>
                <c:pt idx="2186">
                  <c:v>4844.8310000000001</c:v>
                </c:pt>
                <c:pt idx="2187">
                  <c:v>7177.4939999999997</c:v>
                </c:pt>
                <c:pt idx="2188">
                  <c:v>6678.1459999999997</c:v>
                </c:pt>
                <c:pt idx="2189">
                  <c:v>6004.9210000000003</c:v>
                </c:pt>
                <c:pt idx="2190">
                  <c:v>7451.357</c:v>
                </c:pt>
              </c:numCache>
            </c:numRef>
          </c:yVal>
          <c:smooth val="1"/>
          <c:extLst>
            <c:ext xmlns:c16="http://schemas.microsoft.com/office/drawing/2014/chart" uri="{C3380CC4-5D6E-409C-BE32-E72D297353CC}">
              <c16:uniqueId val="{00000001-795B-4573-81EA-367D1BA80AC7}"/>
            </c:ext>
          </c:extLst>
        </c:ser>
        <c:dLbls>
          <c:showLegendKey val="0"/>
          <c:showVal val="0"/>
          <c:showCatName val="0"/>
          <c:showSerName val="0"/>
          <c:showPercent val="0"/>
          <c:showBubbleSize val="0"/>
        </c:dLbls>
        <c:axId val="1473690288"/>
        <c:axId val="1473691248"/>
      </c:scatterChart>
      <c:valAx>
        <c:axId val="14736902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BR"/>
                  <a:t>Collection Stop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73691248"/>
        <c:crosses val="autoZero"/>
        <c:crossBetween val="midCat"/>
      </c:valAx>
      <c:valAx>
        <c:axId val="1473691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BR"/>
                  <a:t>Activity concentration µBq/m3</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736902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Comparison</a:t>
            </a:r>
            <a:r>
              <a:rPr lang="pt-BR" baseline="0"/>
              <a:t> Be-7 History ECP24 and ARP03</a:t>
            </a:r>
            <a:endParaRPr lang="pt-B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manualLayout>
          <c:layoutTarget val="inner"/>
          <c:xMode val="edge"/>
          <c:yMode val="edge"/>
          <c:x val="0.10090185413217861"/>
          <c:y val="0.1868182486822651"/>
          <c:w val="0.7987253350947725"/>
          <c:h val="0.62022928426244961"/>
        </c:manualLayout>
      </c:layout>
      <c:scatterChart>
        <c:scatterStyle val="smoothMarker"/>
        <c:varyColors val="0"/>
        <c:ser>
          <c:idx val="0"/>
          <c:order val="0"/>
          <c:tx>
            <c:v>ECP24</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'Comp ECP24 PAP50'!$A$3:$A$2193</c:f>
              <c:numCache>
                <c:formatCode>m/d/yyyy</c:formatCode>
                <c:ptCount val="21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42753</c:v>
                </c:pt>
                <c:pt idx="18">
                  <c:v>42754</c:v>
                </c:pt>
                <c:pt idx="19">
                  <c:v>42755</c:v>
                </c:pt>
                <c:pt idx="20">
                  <c:v>42756</c:v>
                </c:pt>
                <c:pt idx="21">
                  <c:v>42757</c:v>
                </c:pt>
                <c:pt idx="22">
                  <c:v>42758</c:v>
                </c:pt>
                <c:pt idx="23">
                  <c:v>42759</c:v>
                </c:pt>
                <c:pt idx="24">
                  <c:v>42760</c:v>
                </c:pt>
                <c:pt idx="25">
                  <c:v>42761</c:v>
                </c:pt>
                <c:pt idx="26">
                  <c:v>42762</c:v>
                </c:pt>
                <c:pt idx="27">
                  <c:v>42763</c:v>
                </c:pt>
                <c:pt idx="28">
                  <c:v>42764</c:v>
                </c:pt>
                <c:pt idx="29">
                  <c:v>42765</c:v>
                </c:pt>
                <c:pt idx="30">
                  <c:v>42766</c:v>
                </c:pt>
                <c:pt idx="31">
                  <c:v>42767</c:v>
                </c:pt>
                <c:pt idx="32">
                  <c:v>42768</c:v>
                </c:pt>
                <c:pt idx="33">
                  <c:v>42769</c:v>
                </c:pt>
                <c:pt idx="34">
                  <c:v>42770</c:v>
                </c:pt>
                <c:pt idx="35">
                  <c:v>42771</c:v>
                </c:pt>
                <c:pt idx="36">
                  <c:v>42772</c:v>
                </c:pt>
                <c:pt idx="37">
                  <c:v>42773</c:v>
                </c:pt>
                <c:pt idx="38">
                  <c:v>42774</c:v>
                </c:pt>
                <c:pt idx="39">
                  <c:v>42775</c:v>
                </c:pt>
                <c:pt idx="40">
                  <c:v>42776</c:v>
                </c:pt>
                <c:pt idx="41">
                  <c:v>42777</c:v>
                </c:pt>
                <c:pt idx="42">
                  <c:v>42778</c:v>
                </c:pt>
                <c:pt idx="43">
                  <c:v>42779</c:v>
                </c:pt>
                <c:pt idx="44">
                  <c:v>42780</c:v>
                </c:pt>
                <c:pt idx="45">
                  <c:v>42781</c:v>
                </c:pt>
                <c:pt idx="46">
                  <c:v>42782</c:v>
                </c:pt>
                <c:pt idx="47">
                  <c:v>42783</c:v>
                </c:pt>
                <c:pt idx="48">
                  <c:v>42784</c:v>
                </c:pt>
                <c:pt idx="49">
                  <c:v>42785</c:v>
                </c:pt>
                <c:pt idx="50">
                  <c:v>42786</c:v>
                </c:pt>
                <c:pt idx="51">
                  <c:v>42787</c:v>
                </c:pt>
                <c:pt idx="52">
                  <c:v>42788</c:v>
                </c:pt>
                <c:pt idx="53">
                  <c:v>42789</c:v>
                </c:pt>
                <c:pt idx="54">
                  <c:v>42790</c:v>
                </c:pt>
                <c:pt idx="55">
                  <c:v>42791</c:v>
                </c:pt>
                <c:pt idx="56">
                  <c:v>42792</c:v>
                </c:pt>
                <c:pt idx="57">
                  <c:v>42793</c:v>
                </c:pt>
                <c:pt idx="58">
                  <c:v>42794</c:v>
                </c:pt>
                <c:pt idx="59">
                  <c:v>42795</c:v>
                </c:pt>
                <c:pt idx="60">
                  <c:v>42796</c:v>
                </c:pt>
                <c:pt idx="61">
                  <c:v>42797</c:v>
                </c:pt>
                <c:pt idx="62">
                  <c:v>42798</c:v>
                </c:pt>
                <c:pt idx="63">
                  <c:v>42799</c:v>
                </c:pt>
                <c:pt idx="64">
                  <c:v>42800</c:v>
                </c:pt>
                <c:pt idx="65">
                  <c:v>42801</c:v>
                </c:pt>
                <c:pt idx="66">
                  <c:v>42802</c:v>
                </c:pt>
                <c:pt idx="67">
                  <c:v>42803</c:v>
                </c:pt>
                <c:pt idx="68">
                  <c:v>42804</c:v>
                </c:pt>
                <c:pt idx="69">
                  <c:v>42805</c:v>
                </c:pt>
                <c:pt idx="70">
                  <c:v>42806</c:v>
                </c:pt>
                <c:pt idx="71">
                  <c:v>42807</c:v>
                </c:pt>
                <c:pt idx="72">
                  <c:v>42808</c:v>
                </c:pt>
                <c:pt idx="73">
                  <c:v>42809</c:v>
                </c:pt>
                <c:pt idx="74">
                  <c:v>42810</c:v>
                </c:pt>
                <c:pt idx="75">
                  <c:v>42811</c:v>
                </c:pt>
                <c:pt idx="76">
                  <c:v>42812</c:v>
                </c:pt>
                <c:pt idx="77">
                  <c:v>42813</c:v>
                </c:pt>
                <c:pt idx="78">
                  <c:v>42814</c:v>
                </c:pt>
                <c:pt idx="79">
                  <c:v>42815</c:v>
                </c:pt>
                <c:pt idx="80">
                  <c:v>42816</c:v>
                </c:pt>
                <c:pt idx="81">
                  <c:v>42817</c:v>
                </c:pt>
                <c:pt idx="82">
                  <c:v>42818</c:v>
                </c:pt>
                <c:pt idx="83">
                  <c:v>42819</c:v>
                </c:pt>
                <c:pt idx="84">
                  <c:v>42820</c:v>
                </c:pt>
                <c:pt idx="85">
                  <c:v>42821</c:v>
                </c:pt>
                <c:pt idx="86">
                  <c:v>42822</c:v>
                </c:pt>
                <c:pt idx="87">
                  <c:v>42823</c:v>
                </c:pt>
                <c:pt idx="88">
                  <c:v>42824</c:v>
                </c:pt>
                <c:pt idx="89">
                  <c:v>42825</c:v>
                </c:pt>
                <c:pt idx="90">
                  <c:v>42826</c:v>
                </c:pt>
                <c:pt idx="91">
                  <c:v>42827</c:v>
                </c:pt>
                <c:pt idx="92">
                  <c:v>42828</c:v>
                </c:pt>
                <c:pt idx="93">
                  <c:v>42829</c:v>
                </c:pt>
                <c:pt idx="94">
                  <c:v>42830</c:v>
                </c:pt>
                <c:pt idx="95">
                  <c:v>42831</c:v>
                </c:pt>
                <c:pt idx="96">
                  <c:v>42832</c:v>
                </c:pt>
                <c:pt idx="97">
                  <c:v>42833</c:v>
                </c:pt>
                <c:pt idx="98">
                  <c:v>42834</c:v>
                </c:pt>
                <c:pt idx="99">
                  <c:v>42835</c:v>
                </c:pt>
                <c:pt idx="100">
                  <c:v>42836</c:v>
                </c:pt>
                <c:pt idx="101">
                  <c:v>42837</c:v>
                </c:pt>
                <c:pt idx="102">
                  <c:v>42838</c:v>
                </c:pt>
                <c:pt idx="103">
                  <c:v>42839</c:v>
                </c:pt>
                <c:pt idx="104">
                  <c:v>42840</c:v>
                </c:pt>
                <c:pt idx="105">
                  <c:v>42841</c:v>
                </c:pt>
                <c:pt idx="106">
                  <c:v>42842</c:v>
                </c:pt>
                <c:pt idx="107">
                  <c:v>42843</c:v>
                </c:pt>
                <c:pt idx="108">
                  <c:v>42844</c:v>
                </c:pt>
                <c:pt idx="109">
                  <c:v>42845</c:v>
                </c:pt>
                <c:pt idx="110">
                  <c:v>42846</c:v>
                </c:pt>
                <c:pt idx="111">
                  <c:v>42847</c:v>
                </c:pt>
                <c:pt idx="112">
                  <c:v>42848</c:v>
                </c:pt>
                <c:pt idx="113">
                  <c:v>42849</c:v>
                </c:pt>
                <c:pt idx="114">
                  <c:v>42850</c:v>
                </c:pt>
                <c:pt idx="115">
                  <c:v>42851</c:v>
                </c:pt>
                <c:pt idx="116">
                  <c:v>42852</c:v>
                </c:pt>
                <c:pt idx="117">
                  <c:v>42853</c:v>
                </c:pt>
                <c:pt idx="118">
                  <c:v>42854</c:v>
                </c:pt>
                <c:pt idx="119">
                  <c:v>42855</c:v>
                </c:pt>
                <c:pt idx="120">
                  <c:v>42856</c:v>
                </c:pt>
                <c:pt idx="121">
                  <c:v>42857</c:v>
                </c:pt>
                <c:pt idx="122">
                  <c:v>42858</c:v>
                </c:pt>
                <c:pt idx="123">
                  <c:v>42859</c:v>
                </c:pt>
                <c:pt idx="124">
                  <c:v>42860</c:v>
                </c:pt>
                <c:pt idx="125">
                  <c:v>42861</c:v>
                </c:pt>
                <c:pt idx="126">
                  <c:v>42862</c:v>
                </c:pt>
                <c:pt idx="127">
                  <c:v>42863</c:v>
                </c:pt>
                <c:pt idx="128">
                  <c:v>42864</c:v>
                </c:pt>
                <c:pt idx="129">
                  <c:v>42865</c:v>
                </c:pt>
                <c:pt idx="130">
                  <c:v>42866</c:v>
                </c:pt>
                <c:pt idx="131">
                  <c:v>42867</c:v>
                </c:pt>
                <c:pt idx="132">
                  <c:v>42868</c:v>
                </c:pt>
                <c:pt idx="133">
                  <c:v>42869</c:v>
                </c:pt>
                <c:pt idx="134">
                  <c:v>42870</c:v>
                </c:pt>
                <c:pt idx="135">
                  <c:v>42871</c:v>
                </c:pt>
                <c:pt idx="136">
                  <c:v>42872</c:v>
                </c:pt>
                <c:pt idx="137">
                  <c:v>42873</c:v>
                </c:pt>
                <c:pt idx="138">
                  <c:v>42874</c:v>
                </c:pt>
                <c:pt idx="139">
                  <c:v>42875</c:v>
                </c:pt>
                <c:pt idx="140">
                  <c:v>42876</c:v>
                </c:pt>
                <c:pt idx="141">
                  <c:v>42877</c:v>
                </c:pt>
                <c:pt idx="142">
                  <c:v>42878</c:v>
                </c:pt>
                <c:pt idx="143">
                  <c:v>42879</c:v>
                </c:pt>
                <c:pt idx="144">
                  <c:v>42880</c:v>
                </c:pt>
                <c:pt idx="145">
                  <c:v>42881</c:v>
                </c:pt>
                <c:pt idx="146">
                  <c:v>42882</c:v>
                </c:pt>
                <c:pt idx="147">
                  <c:v>42883</c:v>
                </c:pt>
                <c:pt idx="148">
                  <c:v>42884</c:v>
                </c:pt>
                <c:pt idx="149">
                  <c:v>42885</c:v>
                </c:pt>
                <c:pt idx="150">
                  <c:v>42886</c:v>
                </c:pt>
                <c:pt idx="151">
                  <c:v>42887</c:v>
                </c:pt>
                <c:pt idx="152">
                  <c:v>42888</c:v>
                </c:pt>
                <c:pt idx="153">
                  <c:v>42889</c:v>
                </c:pt>
                <c:pt idx="154">
                  <c:v>42890</c:v>
                </c:pt>
                <c:pt idx="155">
                  <c:v>42891</c:v>
                </c:pt>
                <c:pt idx="156">
                  <c:v>42892</c:v>
                </c:pt>
                <c:pt idx="157">
                  <c:v>42893</c:v>
                </c:pt>
                <c:pt idx="158">
                  <c:v>42894</c:v>
                </c:pt>
                <c:pt idx="159">
                  <c:v>42895</c:v>
                </c:pt>
                <c:pt idx="160">
                  <c:v>42896</c:v>
                </c:pt>
                <c:pt idx="161">
                  <c:v>42897</c:v>
                </c:pt>
                <c:pt idx="162">
                  <c:v>42898</c:v>
                </c:pt>
                <c:pt idx="163">
                  <c:v>42899</c:v>
                </c:pt>
                <c:pt idx="164">
                  <c:v>42900</c:v>
                </c:pt>
                <c:pt idx="165">
                  <c:v>42901</c:v>
                </c:pt>
                <c:pt idx="166">
                  <c:v>42902</c:v>
                </c:pt>
                <c:pt idx="167">
                  <c:v>42903</c:v>
                </c:pt>
                <c:pt idx="168">
                  <c:v>42904</c:v>
                </c:pt>
                <c:pt idx="169">
                  <c:v>42905</c:v>
                </c:pt>
                <c:pt idx="170">
                  <c:v>42906</c:v>
                </c:pt>
                <c:pt idx="171">
                  <c:v>42907</c:v>
                </c:pt>
                <c:pt idx="172">
                  <c:v>42908</c:v>
                </c:pt>
                <c:pt idx="173">
                  <c:v>42909</c:v>
                </c:pt>
                <c:pt idx="174">
                  <c:v>42910</c:v>
                </c:pt>
                <c:pt idx="175">
                  <c:v>42911</c:v>
                </c:pt>
                <c:pt idx="176">
                  <c:v>42912</c:v>
                </c:pt>
                <c:pt idx="177">
                  <c:v>42913</c:v>
                </c:pt>
                <c:pt idx="178">
                  <c:v>42914</c:v>
                </c:pt>
                <c:pt idx="179">
                  <c:v>42915</c:v>
                </c:pt>
                <c:pt idx="180">
                  <c:v>42916</c:v>
                </c:pt>
                <c:pt idx="181">
                  <c:v>42917</c:v>
                </c:pt>
                <c:pt idx="182">
                  <c:v>42918</c:v>
                </c:pt>
                <c:pt idx="183">
                  <c:v>42919</c:v>
                </c:pt>
                <c:pt idx="184">
                  <c:v>42920</c:v>
                </c:pt>
                <c:pt idx="185">
                  <c:v>42921</c:v>
                </c:pt>
                <c:pt idx="186">
                  <c:v>42922</c:v>
                </c:pt>
                <c:pt idx="187">
                  <c:v>42923</c:v>
                </c:pt>
                <c:pt idx="188">
                  <c:v>42924</c:v>
                </c:pt>
                <c:pt idx="189">
                  <c:v>42925</c:v>
                </c:pt>
                <c:pt idx="190">
                  <c:v>42926</c:v>
                </c:pt>
                <c:pt idx="191">
                  <c:v>42927</c:v>
                </c:pt>
                <c:pt idx="192">
                  <c:v>42928</c:v>
                </c:pt>
                <c:pt idx="193">
                  <c:v>42929</c:v>
                </c:pt>
                <c:pt idx="194">
                  <c:v>42930</c:v>
                </c:pt>
                <c:pt idx="195">
                  <c:v>42931</c:v>
                </c:pt>
                <c:pt idx="196">
                  <c:v>42932</c:v>
                </c:pt>
                <c:pt idx="197">
                  <c:v>42933</c:v>
                </c:pt>
                <c:pt idx="198">
                  <c:v>42934</c:v>
                </c:pt>
                <c:pt idx="199">
                  <c:v>42935</c:v>
                </c:pt>
                <c:pt idx="200">
                  <c:v>42936</c:v>
                </c:pt>
                <c:pt idx="201">
                  <c:v>42937</c:v>
                </c:pt>
                <c:pt idx="202">
                  <c:v>42938</c:v>
                </c:pt>
                <c:pt idx="203">
                  <c:v>42939</c:v>
                </c:pt>
                <c:pt idx="204">
                  <c:v>42940</c:v>
                </c:pt>
                <c:pt idx="205">
                  <c:v>42941</c:v>
                </c:pt>
                <c:pt idx="206">
                  <c:v>42942</c:v>
                </c:pt>
                <c:pt idx="207">
                  <c:v>42943</c:v>
                </c:pt>
                <c:pt idx="208">
                  <c:v>42944</c:v>
                </c:pt>
                <c:pt idx="209">
                  <c:v>42945</c:v>
                </c:pt>
                <c:pt idx="210">
                  <c:v>42946</c:v>
                </c:pt>
                <c:pt idx="211">
                  <c:v>42947</c:v>
                </c:pt>
                <c:pt idx="212">
                  <c:v>42948</c:v>
                </c:pt>
                <c:pt idx="213">
                  <c:v>42949</c:v>
                </c:pt>
                <c:pt idx="214">
                  <c:v>42950</c:v>
                </c:pt>
                <c:pt idx="215">
                  <c:v>42951</c:v>
                </c:pt>
                <c:pt idx="216">
                  <c:v>42952</c:v>
                </c:pt>
                <c:pt idx="217">
                  <c:v>42953</c:v>
                </c:pt>
                <c:pt idx="218">
                  <c:v>42954</c:v>
                </c:pt>
                <c:pt idx="219">
                  <c:v>42955</c:v>
                </c:pt>
                <c:pt idx="220">
                  <c:v>42956</c:v>
                </c:pt>
                <c:pt idx="221">
                  <c:v>42957</c:v>
                </c:pt>
                <c:pt idx="222">
                  <c:v>42958</c:v>
                </c:pt>
                <c:pt idx="223">
                  <c:v>42959</c:v>
                </c:pt>
                <c:pt idx="224">
                  <c:v>42960</c:v>
                </c:pt>
                <c:pt idx="225">
                  <c:v>42961</c:v>
                </c:pt>
                <c:pt idx="226">
                  <c:v>42962</c:v>
                </c:pt>
                <c:pt idx="227">
                  <c:v>42963</c:v>
                </c:pt>
                <c:pt idx="228">
                  <c:v>42964</c:v>
                </c:pt>
                <c:pt idx="229">
                  <c:v>42965</c:v>
                </c:pt>
                <c:pt idx="230">
                  <c:v>42966</c:v>
                </c:pt>
                <c:pt idx="231">
                  <c:v>42967</c:v>
                </c:pt>
                <c:pt idx="232">
                  <c:v>42968</c:v>
                </c:pt>
                <c:pt idx="233">
                  <c:v>42969</c:v>
                </c:pt>
                <c:pt idx="234">
                  <c:v>42970</c:v>
                </c:pt>
                <c:pt idx="235">
                  <c:v>42971</c:v>
                </c:pt>
                <c:pt idx="236">
                  <c:v>42972</c:v>
                </c:pt>
                <c:pt idx="237">
                  <c:v>42973</c:v>
                </c:pt>
                <c:pt idx="238">
                  <c:v>42974</c:v>
                </c:pt>
                <c:pt idx="239">
                  <c:v>42975</c:v>
                </c:pt>
                <c:pt idx="240">
                  <c:v>42976</c:v>
                </c:pt>
                <c:pt idx="241">
                  <c:v>42977</c:v>
                </c:pt>
                <c:pt idx="242">
                  <c:v>42978</c:v>
                </c:pt>
                <c:pt idx="243">
                  <c:v>42979</c:v>
                </c:pt>
                <c:pt idx="244">
                  <c:v>42980</c:v>
                </c:pt>
                <c:pt idx="245">
                  <c:v>42981</c:v>
                </c:pt>
                <c:pt idx="246">
                  <c:v>42982</c:v>
                </c:pt>
                <c:pt idx="247">
                  <c:v>42983</c:v>
                </c:pt>
                <c:pt idx="248">
                  <c:v>42984</c:v>
                </c:pt>
                <c:pt idx="249">
                  <c:v>42985</c:v>
                </c:pt>
                <c:pt idx="250">
                  <c:v>42986</c:v>
                </c:pt>
                <c:pt idx="251">
                  <c:v>42987</c:v>
                </c:pt>
                <c:pt idx="252">
                  <c:v>42988</c:v>
                </c:pt>
                <c:pt idx="253">
                  <c:v>42989</c:v>
                </c:pt>
                <c:pt idx="254">
                  <c:v>42990</c:v>
                </c:pt>
                <c:pt idx="255">
                  <c:v>42991</c:v>
                </c:pt>
                <c:pt idx="256">
                  <c:v>42992</c:v>
                </c:pt>
                <c:pt idx="257">
                  <c:v>42993</c:v>
                </c:pt>
                <c:pt idx="258">
                  <c:v>42994</c:v>
                </c:pt>
                <c:pt idx="259">
                  <c:v>42995</c:v>
                </c:pt>
                <c:pt idx="260">
                  <c:v>42996</c:v>
                </c:pt>
                <c:pt idx="261">
                  <c:v>42997</c:v>
                </c:pt>
                <c:pt idx="262">
                  <c:v>42998</c:v>
                </c:pt>
                <c:pt idx="263">
                  <c:v>42999</c:v>
                </c:pt>
                <c:pt idx="264">
                  <c:v>43000</c:v>
                </c:pt>
                <c:pt idx="265">
                  <c:v>43001</c:v>
                </c:pt>
                <c:pt idx="266">
                  <c:v>43002</c:v>
                </c:pt>
                <c:pt idx="267">
                  <c:v>43003</c:v>
                </c:pt>
                <c:pt idx="268">
                  <c:v>43004</c:v>
                </c:pt>
                <c:pt idx="269">
                  <c:v>43005</c:v>
                </c:pt>
                <c:pt idx="270">
                  <c:v>43006</c:v>
                </c:pt>
                <c:pt idx="271">
                  <c:v>43007</c:v>
                </c:pt>
                <c:pt idx="272">
                  <c:v>43008</c:v>
                </c:pt>
                <c:pt idx="273">
                  <c:v>43009</c:v>
                </c:pt>
                <c:pt idx="274">
                  <c:v>43010</c:v>
                </c:pt>
                <c:pt idx="275">
                  <c:v>43011</c:v>
                </c:pt>
                <c:pt idx="276">
                  <c:v>43012</c:v>
                </c:pt>
                <c:pt idx="277">
                  <c:v>43013</c:v>
                </c:pt>
                <c:pt idx="278">
                  <c:v>43014</c:v>
                </c:pt>
                <c:pt idx="279">
                  <c:v>43015</c:v>
                </c:pt>
                <c:pt idx="280">
                  <c:v>43016</c:v>
                </c:pt>
                <c:pt idx="281">
                  <c:v>43017</c:v>
                </c:pt>
                <c:pt idx="282">
                  <c:v>43018</c:v>
                </c:pt>
                <c:pt idx="283">
                  <c:v>43019</c:v>
                </c:pt>
                <c:pt idx="284">
                  <c:v>43020</c:v>
                </c:pt>
                <c:pt idx="285">
                  <c:v>43021</c:v>
                </c:pt>
                <c:pt idx="286">
                  <c:v>43022</c:v>
                </c:pt>
                <c:pt idx="287">
                  <c:v>43023</c:v>
                </c:pt>
                <c:pt idx="288">
                  <c:v>43024</c:v>
                </c:pt>
                <c:pt idx="289">
                  <c:v>43025</c:v>
                </c:pt>
                <c:pt idx="290">
                  <c:v>43026</c:v>
                </c:pt>
                <c:pt idx="291">
                  <c:v>43027</c:v>
                </c:pt>
                <c:pt idx="292">
                  <c:v>43028</c:v>
                </c:pt>
                <c:pt idx="293">
                  <c:v>43029</c:v>
                </c:pt>
                <c:pt idx="294">
                  <c:v>43030</c:v>
                </c:pt>
                <c:pt idx="295">
                  <c:v>43031</c:v>
                </c:pt>
                <c:pt idx="296">
                  <c:v>43032</c:v>
                </c:pt>
                <c:pt idx="297">
                  <c:v>43033</c:v>
                </c:pt>
                <c:pt idx="298">
                  <c:v>43034</c:v>
                </c:pt>
                <c:pt idx="299">
                  <c:v>43035</c:v>
                </c:pt>
                <c:pt idx="300">
                  <c:v>43036</c:v>
                </c:pt>
                <c:pt idx="301">
                  <c:v>43037</c:v>
                </c:pt>
                <c:pt idx="302">
                  <c:v>43038</c:v>
                </c:pt>
                <c:pt idx="303">
                  <c:v>43039</c:v>
                </c:pt>
                <c:pt idx="304">
                  <c:v>43040</c:v>
                </c:pt>
                <c:pt idx="305">
                  <c:v>43041</c:v>
                </c:pt>
                <c:pt idx="306">
                  <c:v>43042</c:v>
                </c:pt>
                <c:pt idx="307">
                  <c:v>43043</c:v>
                </c:pt>
                <c:pt idx="308">
                  <c:v>43044</c:v>
                </c:pt>
                <c:pt idx="309">
                  <c:v>43045</c:v>
                </c:pt>
                <c:pt idx="310">
                  <c:v>43046</c:v>
                </c:pt>
                <c:pt idx="311">
                  <c:v>43047</c:v>
                </c:pt>
                <c:pt idx="312">
                  <c:v>43048</c:v>
                </c:pt>
                <c:pt idx="313">
                  <c:v>43049</c:v>
                </c:pt>
                <c:pt idx="314">
                  <c:v>43050</c:v>
                </c:pt>
                <c:pt idx="315">
                  <c:v>43051</c:v>
                </c:pt>
                <c:pt idx="316">
                  <c:v>43052</c:v>
                </c:pt>
                <c:pt idx="317">
                  <c:v>43053</c:v>
                </c:pt>
                <c:pt idx="318">
                  <c:v>43054</c:v>
                </c:pt>
                <c:pt idx="319">
                  <c:v>43055</c:v>
                </c:pt>
                <c:pt idx="320">
                  <c:v>43056</c:v>
                </c:pt>
                <c:pt idx="321">
                  <c:v>43057</c:v>
                </c:pt>
                <c:pt idx="322">
                  <c:v>43058</c:v>
                </c:pt>
                <c:pt idx="323">
                  <c:v>43059</c:v>
                </c:pt>
                <c:pt idx="324">
                  <c:v>43060</c:v>
                </c:pt>
                <c:pt idx="325">
                  <c:v>43061</c:v>
                </c:pt>
                <c:pt idx="326">
                  <c:v>43062</c:v>
                </c:pt>
                <c:pt idx="327">
                  <c:v>43063</c:v>
                </c:pt>
                <c:pt idx="328">
                  <c:v>43064</c:v>
                </c:pt>
                <c:pt idx="329">
                  <c:v>43065</c:v>
                </c:pt>
                <c:pt idx="330">
                  <c:v>43066</c:v>
                </c:pt>
                <c:pt idx="331">
                  <c:v>43067</c:v>
                </c:pt>
                <c:pt idx="332">
                  <c:v>43068</c:v>
                </c:pt>
                <c:pt idx="333">
                  <c:v>43069</c:v>
                </c:pt>
                <c:pt idx="334">
                  <c:v>43070</c:v>
                </c:pt>
                <c:pt idx="335">
                  <c:v>43071</c:v>
                </c:pt>
                <c:pt idx="336">
                  <c:v>43072</c:v>
                </c:pt>
                <c:pt idx="337">
                  <c:v>43073</c:v>
                </c:pt>
                <c:pt idx="338">
                  <c:v>43074</c:v>
                </c:pt>
                <c:pt idx="339">
                  <c:v>43075</c:v>
                </c:pt>
                <c:pt idx="340">
                  <c:v>43076</c:v>
                </c:pt>
                <c:pt idx="341">
                  <c:v>43077</c:v>
                </c:pt>
                <c:pt idx="342">
                  <c:v>43078</c:v>
                </c:pt>
                <c:pt idx="343">
                  <c:v>43079</c:v>
                </c:pt>
                <c:pt idx="344">
                  <c:v>43080</c:v>
                </c:pt>
                <c:pt idx="345">
                  <c:v>43081</c:v>
                </c:pt>
                <c:pt idx="346">
                  <c:v>43082</c:v>
                </c:pt>
                <c:pt idx="347">
                  <c:v>43083</c:v>
                </c:pt>
                <c:pt idx="348">
                  <c:v>43084</c:v>
                </c:pt>
                <c:pt idx="349">
                  <c:v>43085</c:v>
                </c:pt>
                <c:pt idx="350">
                  <c:v>43086</c:v>
                </c:pt>
                <c:pt idx="351">
                  <c:v>43087</c:v>
                </c:pt>
                <c:pt idx="352">
                  <c:v>43088</c:v>
                </c:pt>
                <c:pt idx="353">
                  <c:v>43089</c:v>
                </c:pt>
                <c:pt idx="354">
                  <c:v>43090</c:v>
                </c:pt>
                <c:pt idx="355">
                  <c:v>43091</c:v>
                </c:pt>
                <c:pt idx="356">
                  <c:v>43092</c:v>
                </c:pt>
                <c:pt idx="357">
                  <c:v>43093</c:v>
                </c:pt>
                <c:pt idx="358">
                  <c:v>43094</c:v>
                </c:pt>
                <c:pt idx="359">
                  <c:v>43095</c:v>
                </c:pt>
                <c:pt idx="360">
                  <c:v>43096</c:v>
                </c:pt>
                <c:pt idx="361">
                  <c:v>43097</c:v>
                </c:pt>
                <c:pt idx="362">
                  <c:v>43098</c:v>
                </c:pt>
                <c:pt idx="363">
                  <c:v>43099</c:v>
                </c:pt>
                <c:pt idx="364">
                  <c:v>43100</c:v>
                </c:pt>
                <c:pt idx="365">
                  <c:v>43101</c:v>
                </c:pt>
                <c:pt idx="366">
                  <c:v>43102</c:v>
                </c:pt>
                <c:pt idx="367">
                  <c:v>43103</c:v>
                </c:pt>
                <c:pt idx="368">
                  <c:v>43104</c:v>
                </c:pt>
                <c:pt idx="369">
                  <c:v>43105</c:v>
                </c:pt>
                <c:pt idx="370">
                  <c:v>43106</c:v>
                </c:pt>
                <c:pt idx="371">
                  <c:v>43107</c:v>
                </c:pt>
                <c:pt idx="372">
                  <c:v>43108</c:v>
                </c:pt>
                <c:pt idx="373">
                  <c:v>43109</c:v>
                </c:pt>
                <c:pt idx="374">
                  <c:v>43110</c:v>
                </c:pt>
                <c:pt idx="375">
                  <c:v>43111</c:v>
                </c:pt>
                <c:pt idx="376">
                  <c:v>43112</c:v>
                </c:pt>
                <c:pt idx="377">
                  <c:v>43113</c:v>
                </c:pt>
                <c:pt idx="378">
                  <c:v>43114</c:v>
                </c:pt>
                <c:pt idx="379">
                  <c:v>43115</c:v>
                </c:pt>
                <c:pt idx="380">
                  <c:v>43116</c:v>
                </c:pt>
                <c:pt idx="381">
                  <c:v>43117</c:v>
                </c:pt>
                <c:pt idx="382">
                  <c:v>43118</c:v>
                </c:pt>
                <c:pt idx="383">
                  <c:v>43119</c:v>
                </c:pt>
                <c:pt idx="384">
                  <c:v>43120</c:v>
                </c:pt>
                <c:pt idx="385">
                  <c:v>43121</c:v>
                </c:pt>
                <c:pt idx="386">
                  <c:v>43122</c:v>
                </c:pt>
                <c:pt idx="387">
                  <c:v>43123</c:v>
                </c:pt>
                <c:pt idx="388">
                  <c:v>43124</c:v>
                </c:pt>
                <c:pt idx="389">
                  <c:v>43125</c:v>
                </c:pt>
                <c:pt idx="390">
                  <c:v>43126</c:v>
                </c:pt>
                <c:pt idx="391">
                  <c:v>43127</c:v>
                </c:pt>
                <c:pt idx="392">
                  <c:v>43128</c:v>
                </c:pt>
                <c:pt idx="393">
                  <c:v>43129</c:v>
                </c:pt>
                <c:pt idx="394">
                  <c:v>43130</c:v>
                </c:pt>
                <c:pt idx="395">
                  <c:v>43131</c:v>
                </c:pt>
                <c:pt idx="396">
                  <c:v>43132</c:v>
                </c:pt>
                <c:pt idx="397">
                  <c:v>43133</c:v>
                </c:pt>
                <c:pt idx="398">
                  <c:v>43134</c:v>
                </c:pt>
                <c:pt idx="399">
                  <c:v>43135</c:v>
                </c:pt>
                <c:pt idx="400">
                  <c:v>43136</c:v>
                </c:pt>
                <c:pt idx="401">
                  <c:v>43137</c:v>
                </c:pt>
                <c:pt idx="402">
                  <c:v>43138</c:v>
                </c:pt>
                <c:pt idx="403">
                  <c:v>43139</c:v>
                </c:pt>
                <c:pt idx="404">
                  <c:v>43140</c:v>
                </c:pt>
                <c:pt idx="405">
                  <c:v>43141</c:v>
                </c:pt>
                <c:pt idx="406">
                  <c:v>43142</c:v>
                </c:pt>
                <c:pt idx="407">
                  <c:v>43143</c:v>
                </c:pt>
                <c:pt idx="408">
                  <c:v>43144</c:v>
                </c:pt>
                <c:pt idx="409">
                  <c:v>43145</c:v>
                </c:pt>
                <c:pt idx="410">
                  <c:v>43146</c:v>
                </c:pt>
                <c:pt idx="411">
                  <c:v>43147</c:v>
                </c:pt>
                <c:pt idx="412">
                  <c:v>43148</c:v>
                </c:pt>
                <c:pt idx="413">
                  <c:v>43149</c:v>
                </c:pt>
                <c:pt idx="414">
                  <c:v>43150</c:v>
                </c:pt>
                <c:pt idx="415">
                  <c:v>43151</c:v>
                </c:pt>
                <c:pt idx="416">
                  <c:v>43152</c:v>
                </c:pt>
                <c:pt idx="417">
                  <c:v>43153</c:v>
                </c:pt>
                <c:pt idx="418">
                  <c:v>43154</c:v>
                </c:pt>
                <c:pt idx="419">
                  <c:v>43155</c:v>
                </c:pt>
                <c:pt idx="420">
                  <c:v>43156</c:v>
                </c:pt>
                <c:pt idx="421">
                  <c:v>43157</c:v>
                </c:pt>
                <c:pt idx="422">
                  <c:v>43158</c:v>
                </c:pt>
                <c:pt idx="423">
                  <c:v>43159</c:v>
                </c:pt>
                <c:pt idx="424">
                  <c:v>43160</c:v>
                </c:pt>
                <c:pt idx="425">
                  <c:v>43161</c:v>
                </c:pt>
                <c:pt idx="426">
                  <c:v>43162</c:v>
                </c:pt>
                <c:pt idx="427">
                  <c:v>43163</c:v>
                </c:pt>
                <c:pt idx="428">
                  <c:v>43164</c:v>
                </c:pt>
                <c:pt idx="429">
                  <c:v>43165</c:v>
                </c:pt>
                <c:pt idx="430">
                  <c:v>43166</c:v>
                </c:pt>
                <c:pt idx="431">
                  <c:v>43167</c:v>
                </c:pt>
                <c:pt idx="432">
                  <c:v>43168</c:v>
                </c:pt>
                <c:pt idx="433">
                  <c:v>43169</c:v>
                </c:pt>
                <c:pt idx="434">
                  <c:v>43170</c:v>
                </c:pt>
                <c:pt idx="435">
                  <c:v>43171</c:v>
                </c:pt>
                <c:pt idx="436">
                  <c:v>43172</c:v>
                </c:pt>
                <c:pt idx="437">
                  <c:v>43173</c:v>
                </c:pt>
                <c:pt idx="438">
                  <c:v>43174</c:v>
                </c:pt>
                <c:pt idx="439">
                  <c:v>43175</c:v>
                </c:pt>
                <c:pt idx="440">
                  <c:v>43176</c:v>
                </c:pt>
                <c:pt idx="441">
                  <c:v>43177</c:v>
                </c:pt>
                <c:pt idx="442">
                  <c:v>43178</c:v>
                </c:pt>
                <c:pt idx="443">
                  <c:v>43179</c:v>
                </c:pt>
                <c:pt idx="444">
                  <c:v>43180</c:v>
                </c:pt>
                <c:pt idx="445">
                  <c:v>43181</c:v>
                </c:pt>
                <c:pt idx="446">
                  <c:v>43182</c:v>
                </c:pt>
                <c:pt idx="447">
                  <c:v>43183</c:v>
                </c:pt>
                <c:pt idx="448">
                  <c:v>43184</c:v>
                </c:pt>
                <c:pt idx="449">
                  <c:v>43185</c:v>
                </c:pt>
                <c:pt idx="450">
                  <c:v>43186</c:v>
                </c:pt>
                <c:pt idx="451">
                  <c:v>43187</c:v>
                </c:pt>
                <c:pt idx="452">
                  <c:v>43188</c:v>
                </c:pt>
                <c:pt idx="453">
                  <c:v>43189</c:v>
                </c:pt>
                <c:pt idx="454">
                  <c:v>43190</c:v>
                </c:pt>
                <c:pt idx="455">
                  <c:v>43191</c:v>
                </c:pt>
                <c:pt idx="456">
                  <c:v>43192</c:v>
                </c:pt>
                <c:pt idx="457">
                  <c:v>43193</c:v>
                </c:pt>
                <c:pt idx="458">
                  <c:v>43194</c:v>
                </c:pt>
                <c:pt idx="459">
                  <c:v>43195</c:v>
                </c:pt>
                <c:pt idx="460">
                  <c:v>43196</c:v>
                </c:pt>
                <c:pt idx="461">
                  <c:v>43197</c:v>
                </c:pt>
                <c:pt idx="462">
                  <c:v>43198</c:v>
                </c:pt>
                <c:pt idx="463">
                  <c:v>43199</c:v>
                </c:pt>
                <c:pt idx="464">
                  <c:v>43200</c:v>
                </c:pt>
                <c:pt idx="465">
                  <c:v>43201</c:v>
                </c:pt>
                <c:pt idx="466">
                  <c:v>43202</c:v>
                </c:pt>
                <c:pt idx="467">
                  <c:v>43203</c:v>
                </c:pt>
                <c:pt idx="468">
                  <c:v>43204</c:v>
                </c:pt>
                <c:pt idx="469">
                  <c:v>43205</c:v>
                </c:pt>
                <c:pt idx="470">
                  <c:v>43206</c:v>
                </c:pt>
                <c:pt idx="471">
                  <c:v>43207</c:v>
                </c:pt>
                <c:pt idx="472">
                  <c:v>43208</c:v>
                </c:pt>
                <c:pt idx="473">
                  <c:v>43209</c:v>
                </c:pt>
                <c:pt idx="474">
                  <c:v>43210</c:v>
                </c:pt>
                <c:pt idx="475">
                  <c:v>43211</c:v>
                </c:pt>
                <c:pt idx="476">
                  <c:v>43212</c:v>
                </c:pt>
                <c:pt idx="477">
                  <c:v>43213</c:v>
                </c:pt>
                <c:pt idx="478">
                  <c:v>43214</c:v>
                </c:pt>
                <c:pt idx="479">
                  <c:v>43215</c:v>
                </c:pt>
                <c:pt idx="480">
                  <c:v>43216</c:v>
                </c:pt>
                <c:pt idx="481">
                  <c:v>43217</c:v>
                </c:pt>
                <c:pt idx="482">
                  <c:v>43218</c:v>
                </c:pt>
                <c:pt idx="483">
                  <c:v>43219</c:v>
                </c:pt>
                <c:pt idx="484">
                  <c:v>43220</c:v>
                </c:pt>
                <c:pt idx="485">
                  <c:v>43221</c:v>
                </c:pt>
                <c:pt idx="486">
                  <c:v>43222</c:v>
                </c:pt>
                <c:pt idx="487">
                  <c:v>43223</c:v>
                </c:pt>
                <c:pt idx="488">
                  <c:v>43224</c:v>
                </c:pt>
                <c:pt idx="489">
                  <c:v>43225</c:v>
                </c:pt>
                <c:pt idx="490">
                  <c:v>43226</c:v>
                </c:pt>
                <c:pt idx="491">
                  <c:v>43227</c:v>
                </c:pt>
                <c:pt idx="492">
                  <c:v>43228</c:v>
                </c:pt>
                <c:pt idx="493">
                  <c:v>43229</c:v>
                </c:pt>
                <c:pt idx="494">
                  <c:v>43230</c:v>
                </c:pt>
                <c:pt idx="495">
                  <c:v>43231</c:v>
                </c:pt>
                <c:pt idx="496">
                  <c:v>43232</c:v>
                </c:pt>
                <c:pt idx="497">
                  <c:v>43233</c:v>
                </c:pt>
                <c:pt idx="498">
                  <c:v>43234</c:v>
                </c:pt>
                <c:pt idx="499">
                  <c:v>43235</c:v>
                </c:pt>
                <c:pt idx="500">
                  <c:v>43236</c:v>
                </c:pt>
                <c:pt idx="501">
                  <c:v>43237</c:v>
                </c:pt>
                <c:pt idx="502">
                  <c:v>43238</c:v>
                </c:pt>
                <c:pt idx="503">
                  <c:v>43239</c:v>
                </c:pt>
                <c:pt idx="504">
                  <c:v>43240</c:v>
                </c:pt>
                <c:pt idx="505">
                  <c:v>43241</c:v>
                </c:pt>
                <c:pt idx="506">
                  <c:v>43242</c:v>
                </c:pt>
                <c:pt idx="507">
                  <c:v>43243</c:v>
                </c:pt>
                <c:pt idx="508">
                  <c:v>43244</c:v>
                </c:pt>
                <c:pt idx="509">
                  <c:v>43245</c:v>
                </c:pt>
                <c:pt idx="510">
                  <c:v>43246</c:v>
                </c:pt>
                <c:pt idx="511">
                  <c:v>43247</c:v>
                </c:pt>
                <c:pt idx="512">
                  <c:v>43248</c:v>
                </c:pt>
                <c:pt idx="513">
                  <c:v>43249</c:v>
                </c:pt>
                <c:pt idx="514">
                  <c:v>43250</c:v>
                </c:pt>
                <c:pt idx="515">
                  <c:v>43251</c:v>
                </c:pt>
                <c:pt idx="516">
                  <c:v>43252</c:v>
                </c:pt>
                <c:pt idx="517">
                  <c:v>43253</c:v>
                </c:pt>
                <c:pt idx="518">
                  <c:v>43254</c:v>
                </c:pt>
                <c:pt idx="519">
                  <c:v>43255</c:v>
                </c:pt>
                <c:pt idx="520">
                  <c:v>43256</c:v>
                </c:pt>
                <c:pt idx="521">
                  <c:v>43257</c:v>
                </c:pt>
                <c:pt idx="522">
                  <c:v>43258</c:v>
                </c:pt>
                <c:pt idx="523">
                  <c:v>43259</c:v>
                </c:pt>
                <c:pt idx="524">
                  <c:v>43260</c:v>
                </c:pt>
                <c:pt idx="525">
                  <c:v>43261</c:v>
                </c:pt>
                <c:pt idx="526">
                  <c:v>43262</c:v>
                </c:pt>
                <c:pt idx="527">
                  <c:v>43263</c:v>
                </c:pt>
                <c:pt idx="528">
                  <c:v>43264</c:v>
                </c:pt>
                <c:pt idx="529">
                  <c:v>43265</c:v>
                </c:pt>
                <c:pt idx="530">
                  <c:v>43266</c:v>
                </c:pt>
                <c:pt idx="531">
                  <c:v>43267</c:v>
                </c:pt>
                <c:pt idx="532">
                  <c:v>43268</c:v>
                </c:pt>
                <c:pt idx="533">
                  <c:v>43269</c:v>
                </c:pt>
                <c:pt idx="534">
                  <c:v>43270</c:v>
                </c:pt>
                <c:pt idx="535">
                  <c:v>43271</c:v>
                </c:pt>
                <c:pt idx="536">
                  <c:v>43272</c:v>
                </c:pt>
                <c:pt idx="537">
                  <c:v>43273</c:v>
                </c:pt>
                <c:pt idx="538">
                  <c:v>43274</c:v>
                </c:pt>
                <c:pt idx="539">
                  <c:v>43275</c:v>
                </c:pt>
                <c:pt idx="540">
                  <c:v>43276</c:v>
                </c:pt>
                <c:pt idx="541">
                  <c:v>43277</c:v>
                </c:pt>
                <c:pt idx="542">
                  <c:v>43278</c:v>
                </c:pt>
                <c:pt idx="543">
                  <c:v>43279</c:v>
                </c:pt>
                <c:pt idx="544">
                  <c:v>43280</c:v>
                </c:pt>
                <c:pt idx="545">
                  <c:v>43281</c:v>
                </c:pt>
                <c:pt idx="546">
                  <c:v>43282</c:v>
                </c:pt>
                <c:pt idx="547">
                  <c:v>43283</c:v>
                </c:pt>
                <c:pt idx="548">
                  <c:v>43284</c:v>
                </c:pt>
                <c:pt idx="549">
                  <c:v>43285</c:v>
                </c:pt>
                <c:pt idx="550">
                  <c:v>43286</c:v>
                </c:pt>
                <c:pt idx="551">
                  <c:v>43287</c:v>
                </c:pt>
                <c:pt idx="552">
                  <c:v>43288</c:v>
                </c:pt>
                <c:pt idx="553">
                  <c:v>43289</c:v>
                </c:pt>
                <c:pt idx="554">
                  <c:v>43290</c:v>
                </c:pt>
                <c:pt idx="555">
                  <c:v>43291</c:v>
                </c:pt>
                <c:pt idx="556">
                  <c:v>43292</c:v>
                </c:pt>
                <c:pt idx="557">
                  <c:v>43293</c:v>
                </c:pt>
                <c:pt idx="558">
                  <c:v>43294</c:v>
                </c:pt>
                <c:pt idx="559">
                  <c:v>43295</c:v>
                </c:pt>
                <c:pt idx="560">
                  <c:v>43296</c:v>
                </c:pt>
                <c:pt idx="561">
                  <c:v>43297</c:v>
                </c:pt>
                <c:pt idx="562">
                  <c:v>43298</c:v>
                </c:pt>
                <c:pt idx="563">
                  <c:v>43299</c:v>
                </c:pt>
                <c:pt idx="564">
                  <c:v>43300</c:v>
                </c:pt>
                <c:pt idx="565">
                  <c:v>43301</c:v>
                </c:pt>
                <c:pt idx="566">
                  <c:v>43302</c:v>
                </c:pt>
                <c:pt idx="567">
                  <c:v>43303</c:v>
                </c:pt>
                <c:pt idx="568">
                  <c:v>43304</c:v>
                </c:pt>
                <c:pt idx="569">
                  <c:v>43305</c:v>
                </c:pt>
                <c:pt idx="570">
                  <c:v>43306</c:v>
                </c:pt>
                <c:pt idx="571">
                  <c:v>43307</c:v>
                </c:pt>
                <c:pt idx="572">
                  <c:v>43308</c:v>
                </c:pt>
                <c:pt idx="573">
                  <c:v>43309</c:v>
                </c:pt>
                <c:pt idx="574">
                  <c:v>43310</c:v>
                </c:pt>
                <c:pt idx="575">
                  <c:v>43311</c:v>
                </c:pt>
                <c:pt idx="576">
                  <c:v>43312</c:v>
                </c:pt>
                <c:pt idx="577">
                  <c:v>43313</c:v>
                </c:pt>
                <c:pt idx="578">
                  <c:v>43314</c:v>
                </c:pt>
                <c:pt idx="579">
                  <c:v>43315</c:v>
                </c:pt>
                <c:pt idx="580">
                  <c:v>43316</c:v>
                </c:pt>
                <c:pt idx="581">
                  <c:v>43317</c:v>
                </c:pt>
                <c:pt idx="582">
                  <c:v>43318</c:v>
                </c:pt>
                <c:pt idx="583">
                  <c:v>43319</c:v>
                </c:pt>
                <c:pt idx="584">
                  <c:v>43320</c:v>
                </c:pt>
                <c:pt idx="585">
                  <c:v>43321</c:v>
                </c:pt>
                <c:pt idx="586">
                  <c:v>43322</c:v>
                </c:pt>
                <c:pt idx="587">
                  <c:v>43323</c:v>
                </c:pt>
                <c:pt idx="588">
                  <c:v>43324</c:v>
                </c:pt>
                <c:pt idx="589">
                  <c:v>43325</c:v>
                </c:pt>
                <c:pt idx="590">
                  <c:v>43326</c:v>
                </c:pt>
                <c:pt idx="591">
                  <c:v>43327</c:v>
                </c:pt>
                <c:pt idx="592">
                  <c:v>43328</c:v>
                </c:pt>
                <c:pt idx="593">
                  <c:v>43329</c:v>
                </c:pt>
                <c:pt idx="594">
                  <c:v>43330</c:v>
                </c:pt>
                <c:pt idx="595">
                  <c:v>43331</c:v>
                </c:pt>
                <c:pt idx="596">
                  <c:v>43332</c:v>
                </c:pt>
                <c:pt idx="597">
                  <c:v>43333</c:v>
                </c:pt>
                <c:pt idx="598">
                  <c:v>43334</c:v>
                </c:pt>
                <c:pt idx="599">
                  <c:v>43335</c:v>
                </c:pt>
                <c:pt idx="600">
                  <c:v>43336</c:v>
                </c:pt>
                <c:pt idx="601">
                  <c:v>43337</c:v>
                </c:pt>
                <c:pt idx="602">
                  <c:v>43338</c:v>
                </c:pt>
                <c:pt idx="603">
                  <c:v>43339</c:v>
                </c:pt>
                <c:pt idx="604">
                  <c:v>43340</c:v>
                </c:pt>
                <c:pt idx="605">
                  <c:v>43341</c:v>
                </c:pt>
                <c:pt idx="606">
                  <c:v>43342</c:v>
                </c:pt>
                <c:pt idx="607">
                  <c:v>43343</c:v>
                </c:pt>
                <c:pt idx="608">
                  <c:v>43344</c:v>
                </c:pt>
                <c:pt idx="609">
                  <c:v>43345</c:v>
                </c:pt>
                <c:pt idx="610">
                  <c:v>43346</c:v>
                </c:pt>
                <c:pt idx="611">
                  <c:v>43347</c:v>
                </c:pt>
                <c:pt idx="612">
                  <c:v>43348</c:v>
                </c:pt>
                <c:pt idx="613">
                  <c:v>43349</c:v>
                </c:pt>
                <c:pt idx="614">
                  <c:v>43350</c:v>
                </c:pt>
                <c:pt idx="615">
                  <c:v>43351</c:v>
                </c:pt>
                <c:pt idx="616">
                  <c:v>43352</c:v>
                </c:pt>
                <c:pt idx="617">
                  <c:v>43353</c:v>
                </c:pt>
                <c:pt idx="618">
                  <c:v>43354</c:v>
                </c:pt>
                <c:pt idx="619">
                  <c:v>43355</c:v>
                </c:pt>
                <c:pt idx="620">
                  <c:v>43356</c:v>
                </c:pt>
                <c:pt idx="621">
                  <c:v>43357</c:v>
                </c:pt>
                <c:pt idx="622">
                  <c:v>43358</c:v>
                </c:pt>
                <c:pt idx="623">
                  <c:v>43359</c:v>
                </c:pt>
                <c:pt idx="624">
                  <c:v>43360</c:v>
                </c:pt>
                <c:pt idx="625">
                  <c:v>43361</c:v>
                </c:pt>
                <c:pt idx="626">
                  <c:v>43362</c:v>
                </c:pt>
                <c:pt idx="627">
                  <c:v>43363</c:v>
                </c:pt>
                <c:pt idx="628">
                  <c:v>43364</c:v>
                </c:pt>
                <c:pt idx="629">
                  <c:v>43365</c:v>
                </c:pt>
                <c:pt idx="630">
                  <c:v>43366</c:v>
                </c:pt>
                <c:pt idx="631">
                  <c:v>43367</c:v>
                </c:pt>
                <c:pt idx="632">
                  <c:v>43368</c:v>
                </c:pt>
                <c:pt idx="633">
                  <c:v>43369</c:v>
                </c:pt>
                <c:pt idx="634">
                  <c:v>43370</c:v>
                </c:pt>
                <c:pt idx="635">
                  <c:v>43371</c:v>
                </c:pt>
                <c:pt idx="636">
                  <c:v>43372</c:v>
                </c:pt>
                <c:pt idx="637">
                  <c:v>43373</c:v>
                </c:pt>
                <c:pt idx="638">
                  <c:v>43374</c:v>
                </c:pt>
                <c:pt idx="639">
                  <c:v>43375</c:v>
                </c:pt>
                <c:pt idx="640">
                  <c:v>43376</c:v>
                </c:pt>
                <c:pt idx="641">
                  <c:v>43377</c:v>
                </c:pt>
                <c:pt idx="642">
                  <c:v>43378</c:v>
                </c:pt>
                <c:pt idx="643">
                  <c:v>43379</c:v>
                </c:pt>
                <c:pt idx="644">
                  <c:v>43380</c:v>
                </c:pt>
                <c:pt idx="645">
                  <c:v>43381</c:v>
                </c:pt>
                <c:pt idx="646">
                  <c:v>43382</c:v>
                </c:pt>
                <c:pt idx="647">
                  <c:v>43383</c:v>
                </c:pt>
                <c:pt idx="648">
                  <c:v>43384</c:v>
                </c:pt>
                <c:pt idx="649">
                  <c:v>43385</c:v>
                </c:pt>
                <c:pt idx="650">
                  <c:v>43386</c:v>
                </c:pt>
                <c:pt idx="651">
                  <c:v>43387</c:v>
                </c:pt>
                <c:pt idx="652">
                  <c:v>43388</c:v>
                </c:pt>
                <c:pt idx="653">
                  <c:v>43389</c:v>
                </c:pt>
                <c:pt idx="654">
                  <c:v>43390</c:v>
                </c:pt>
                <c:pt idx="655">
                  <c:v>43391</c:v>
                </c:pt>
                <c:pt idx="656">
                  <c:v>43392</c:v>
                </c:pt>
                <c:pt idx="657">
                  <c:v>43393</c:v>
                </c:pt>
                <c:pt idx="658">
                  <c:v>43394</c:v>
                </c:pt>
                <c:pt idx="659">
                  <c:v>43395</c:v>
                </c:pt>
                <c:pt idx="660">
                  <c:v>43396</c:v>
                </c:pt>
                <c:pt idx="661">
                  <c:v>43397</c:v>
                </c:pt>
                <c:pt idx="662">
                  <c:v>43398</c:v>
                </c:pt>
                <c:pt idx="663">
                  <c:v>43399</c:v>
                </c:pt>
                <c:pt idx="664">
                  <c:v>43400</c:v>
                </c:pt>
                <c:pt idx="665">
                  <c:v>43401</c:v>
                </c:pt>
                <c:pt idx="666">
                  <c:v>43402</c:v>
                </c:pt>
                <c:pt idx="667">
                  <c:v>43403</c:v>
                </c:pt>
                <c:pt idx="668">
                  <c:v>43404</c:v>
                </c:pt>
                <c:pt idx="669">
                  <c:v>43405</c:v>
                </c:pt>
                <c:pt idx="670">
                  <c:v>43406</c:v>
                </c:pt>
                <c:pt idx="671">
                  <c:v>43407</c:v>
                </c:pt>
                <c:pt idx="672">
                  <c:v>43408</c:v>
                </c:pt>
                <c:pt idx="673">
                  <c:v>43409</c:v>
                </c:pt>
                <c:pt idx="674">
                  <c:v>43410</c:v>
                </c:pt>
                <c:pt idx="675">
                  <c:v>43411</c:v>
                </c:pt>
                <c:pt idx="676">
                  <c:v>43412</c:v>
                </c:pt>
                <c:pt idx="677">
                  <c:v>43413</c:v>
                </c:pt>
                <c:pt idx="678">
                  <c:v>43414</c:v>
                </c:pt>
                <c:pt idx="679">
                  <c:v>43415</c:v>
                </c:pt>
                <c:pt idx="680">
                  <c:v>43416</c:v>
                </c:pt>
                <c:pt idx="681">
                  <c:v>43417</c:v>
                </c:pt>
                <c:pt idx="682">
                  <c:v>43418</c:v>
                </c:pt>
                <c:pt idx="683">
                  <c:v>43419</c:v>
                </c:pt>
                <c:pt idx="684">
                  <c:v>43420</c:v>
                </c:pt>
                <c:pt idx="685">
                  <c:v>43421</c:v>
                </c:pt>
                <c:pt idx="686">
                  <c:v>43422</c:v>
                </c:pt>
                <c:pt idx="687">
                  <c:v>43423</c:v>
                </c:pt>
                <c:pt idx="688">
                  <c:v>43424</c:v>
                </c:pt>
                <c:pt idx="689">
                  <c:v>43425</c:v>
                </c:pt>
                <c:pt idx="690">
                  <c:v>43426</c:v>
                </c:pt>
                <c:pt idx="691">
                  <c:v>43427</c:v>
                </c:pt>
                <c:pt idx="692">
                  <c:v>43428</c:v>
                </c:pt>
                <c:pt idx="693">
                  <c:v>43429</c:v>
                </c:pt>
                <c:pt idx="694">
                  <c:v>43430</c:v>
                </c:pt>
                <c:pt idx="695">
                  <c:v>43431</c:v>
                </c:pt>
                <c:pt idx="696">
                  <c:v>43432</c:v>
                </c:pt>
                <c:pt idx="697">
                  <c:v>43433</c:v>
                </c:pt>
                <c:pt idx="698">
                  <c:v>43434</c:v>
                </c:pt>
                <c:pt idx="699">
                  <c:v>43435</c:v>
                </c:pt>
                <c:pt idx="700">
                  <c:v>43436</c:v>
                </c:pt>
                <c:pt idx="701">
                  <c:v>43437</c:v>
                </c:pt>
                <c:pt idx="702">
                  <c:v>43438</c:v>
                </c:pt>
                <c:pt idx="703">
                  <c:v>43439</c:v>
                </c:pt>
                <c:pt idx="704">
                  <c:v>43440</c:v>
                </c:pt>
                <c:pt idx="705">
                  <c:v>43441</c:v>
                </c:pt>
                <c:pt idx="706">
                  <c:v>43442</c:v>
                </c:pt>
                <c:pt idx="707">
                  <c:v>43443</c:v>
                </c:pt>
                <c:pt idx="708">
                  <c:v>43444</c:v>
                </c:pt>
                <c:pt idx="709">
                  <c:v>43445</c:v>
                </c:pt>
                <c:pt idx="710">
                  <c:v>43446</c:v>
                </c:pt>
                <c:pt idx="711">
                  <c:v>43447</c:v>
                </c:pt>
                <c:pt idx="712">
                  <c:v>43448</c:v>
                </c:pt>
                <c:pt idx="713">
                  <c:v>43449</c:v>
                </c:pt>
                <c:pt idx="714">
                  <c:v>43450</c:v>
                </c:pt>
                <c:pt idx="715">
                  <c:v>43451</c:v>
                </c:pt>
                <c:pt idx="716">
                  <c:v>43452</c:v>
                </c:pt>
                <c:pt idx="717">
                  <c:v>43453</c:v>
                </c:pt>
                <c:pt idx="718">
                  <c:v>43454</c:v>
                </c:pt>
                <c:pt idx="719">
                  <c:v>43455</c:v>
                </c:pt>
                <c:pt idx="720">
                  <c:v>43456</c:v>
                </c:pt>
                <c:pt idx="721">
                  <c:v>43457</c:v>
                </c:pt>
                <c:pt idx="722">
                  <c:v>43458</c:v>
                </c:pt>
                <c:pt idx="723">
                  <c:v>43459</c:v>
                </c:pt>
                <c:pt idx="724">
                  <c:v>43460</c:v>
                </c:pt>
                <c:pt idx="725">
                  <c:v>43461</c:v>
                </c:pt>
                <c:pt idx="726">
                  <c:v>43462</c:v>
                </c:pt>
                <c:pt idx="727">
                  <c:v>43463</c:v>
                </c:pt>
                <c:pt idx="728">
                  <c:v>43464</c:v>
                </c:pt>
                <c:pt idx="729">
                  <c:v>43465</c:v>
                </c:pt>
                <c:pt idx="730">
                  <c:v>43466</c:v>
                </c:pt>
                <c:pt idx="731">
                  <c:v>43467</c:v>
                </c:pt>
                <c:pt idx="732">
                  <c:v>43468</c:v>
                </c:pt>
                <c:pt idx="733">
                  <c:v>43469</c:v>
                </c:pt>
                <c:pt idx="734">
                  <c:v>43470</c:v>
                </c:pt>
                <c:pt idx="735">
                  <c:v>43471</c:v>
                </c:pt>
                <c:pt idx="736">
                  <c:v>43472</c:v>
                </c:pt>
                <c:pt idx="737">
                  <c:v>43473</c:v>
                </c:pt>
                <c:pt idx="738">
                  <c:v>43474</c:v>
                </c:pt>
                <c:pt idx="739">
                  <c:v>43475</c:v>
                </c:pt>
                <c:pt idx="740">
                  <c:v>43476</c:v>
                </c:pt>
                <c:pt idx="741">
                  <c:v>43477</c:v>
                </c:pt>
                <c:pt idx="742">
                  <c:v>43478</c:v>
                </c:pt>
                <c:pt idx="743">
                  <c:v>43479</c:v>
                </c:pt>
                <c:pt idx="744">
                  <c:v>43480</c:v>
                </c:pt>
                <c:pt idx="745">
                  <c:v>43481</c:v>
                </c:pt>
                <c:pt idx="746">
                  <c:v>43482</c:v>
                </c:pt>
                <c:pt idx="747">
                  <c:v>43483</c:v>
                </c:pt>
                <c:pt idx="748">
                  <c:v>43484</c:v>
                </c:pt>
                <c:pt idx="749">
                  <c:v>43485</c:v>
                </c:pt>
                <c:pt idx="750">
                  <c:v>43486</c:v>
                </c:pt>
                <c:pt idx="751">
                  <c:v>43487</c:v>
                </c:pt>
                <c:pt idx="752">
                  <c:v>43488</c:v>
                </c:pt>
                <c:pt idx="753">
                  <c:v>43489</c:v>
                </c:pt>
                <c:pt idx="754">
                  <c:v>43490</c:v>
                </c:pt>
                <c:pt idx="755">
                  <c:v>43491</c:v>
                </c:pt>
                <c:pt idx="756">
                  <c:v>43492</c:v>
                </c:pt>
                <c:pt idx="757">
                  <c:v>43493</c:v>
                </c:pt>
                <c:pt idx="758">
                  <c:v>43494</c:v>
                </c:pt>
                <c:pt idx="759">
                  <c:v>43495</c:v>
                </c:pt>
                <c:pt idx="760">
                  <c:v>43496</c:v>
                </c:pt>
                <c:pt idx="761">
                  <c:v>43497</c:v>
                </c:pt>
                <c:pt idx="762">
                  <c:v>43498</c:v>
                </c:pt>
                <c:pt idx="763">
                  <c:v>43499</c:v>
                </c:pt>
                <c:pt idx="764">
                  <c:v>43500</c:v>
                </c:pt>
                <c:pt idx="765">
                  <c:v>43501</c:v>
                </c:pt>
                <c:pt idx="766">
                  <c:v>43502</c:v>
                </c:pt>
                <c:pt idx="767">
                  <c:v>43503</c:v>
                </c:pt>
                <c:pt idx="768">
                  <c:v>43504</c:v>
                </c:pt>
                <c:pt idx="769">
                  <c:v>43505</c:v>
                </c:pt>
                <c:pt idx="770">
                  <c:v>43506</c:v>
                </c:pt>
                <c:pt idx="771">
                  <c:v>43507</c:v>
                </c:pt>
                <c:pt idx="772">
                  <c:v>43508</c:v>
                </c:pt>
                <c:pt idx="773">
                  <c:v>43509</c:v>
                </c:pt>
                <c:pt idx="774">
                  <c:v>43510</c:v>
                </c:pt>
                <c:pt idx="775">
                  <c:v>43511</c:v>
                </c:pt>
                <c:pt idx="776">
                  <c:v>43512</c:v>
                </c:pt>
                <c:pt idx="777">
                  <c:v>43513</c:v>
                </c:pt>
                <c:pt idx="778">
                  <c:v>43514</c:v>
                </c:pt>
                <c:pt idx="779">
                  <c:v>43515</c:v>
                </c:pt>
                <c:pt idx="780">
                  <c:v>43516</c:v>
                </c:pt>
                <c:pt idx="781">
                  <c:v>43517</c:v>
                </c:pt>
                <c:pt idx="782">
                  <c:v>43518</c:v>
                </c:pt>
                <c:pt idx="783">
                  <c:v>43519</c:v>
                </c:pt>
                <c:pt idx="784">
                  <c:v>43520</c:v>
                </c:pt>
                <c:pt idx="785">
                  <c:v>43521</c:v>
                </c:pt>
                <c:pt idx="786">
                  <c:v>43522</c:v>
                </c:pt>
                <c:pt idx="787">
                  <c:v>43523</c:v>
                </c:pt>
                <c:pt idx="788">
                  <c:v>43524</c:v>
                </c:pt>
                <c:pt idx="789">
                  <c:v>43525</c:v>
                </c:pt>
                <c:pt idx="790">
                  <c:v>43526</c:v>
                </c:pt>
                <c:pt idx="791">
                  <c:v>43527</c:v>
                </c:pt>
                <c:pt idx="792">
                  <c:v>43528</c:v>
                </c:pt>
                <c:pt idx="793">
                  <c:v>43529</c:v>
                </c:pt>
                <c:pt idx="794">
                  <c:v>43530</c:v>
                </c:pt>
                <c:pt idx="795">
                  <c:v>43531</c:v>
                </c:pt>
                <c:pt idx="796">
                  <c:v>43532</c:v>
                </c:pt>
                <c:pt idx="797">
                  <c:v>43533</c:v>
                </c:pt>
                <c:pt idx="798">
                  <c:v>43534</c:v>
                </c:pt>
                <c:pt idx="799">
                  <c:v>43535</c:v>
                </c:pt>
                <c:pt idx="800">
                  <c:v>43536</c:v>
                </c:pt>
                <c:pt idx="801">
                  <c:v>43537</c:v>
                </c:pt>
                <c:pt idx="802">
                  <c:v>43538</c:v>
                </c:pt>
                <c:pt idx="803">
                  <c:v>43539</c:v>
                </c:pt>
                <c:pt idx="804">
                  <c:v>43540</c:v>
                </c:pt>
                <c:pt idx="805">
                  <c:v>43541</c:v>
                </c:pt>
                <c:pt idx="806">
                  <c:v>43542</c:v>
                </c:pt>
                <c:pt idx="807">
                  <c:v>43543</c:v>
                </c:pt>
                <c:pt idx="808">
                  <c:v>43544</c:v>
                </c:pt>
                <c:pt idx="809">
                  <c:v>43545</c:v>
                </c:pt>
                <c:pt idx="810">
                  <c:v>43546</c:v>
                </c:pt>
                <c:pt idx="811">
                  <c:v>43547</c:v>
                </c:pt>
                <c:pt idx="812">
                  <c:v>43548</c:v>
                </c:pt>
                <c:pt idx="813">
                  <c:v>43549</c:v>
                </c:pt>
                <c:pt idx="814">
                  <c:v>43550</c:v>
                </c:pt>
                <c:pt idx="815">
                  <c:v>43551</c:v>
                </c:pt>
                <c:pt idx="816">
                  <c:v>43552</c:v>
                </c:pt>
                <c:pt idx="817">
                  <c:v>43553</c:v>
                </c:pt>
                <c:pt idx="818">
                  <c:v>43554</c:v>
                </c:pt>
                <c:pt idx="819">
                  <c:v>43555</c:v>
                </c:pt>
                <c:pt idx="820">
                  <c:v>43556</c:v>
                </c:pt>
                <c:pt idx="821">
                  <c:v>43557</c:v>
                </c:pt>
                <c:pt idx="822">
                  <c:v>43558</c:v>
                </c:pt>
                <c:pt idx="823">
                  <c:v>43559</c:v>
                </c:pt>
                <c:pt idx="824">
                  <c:v>43560</c:v>
                </c:pt>
                <c:pt idx="825">
                  <c:v>43561</c:v>
                </c:pt>
                <c:pt idx="826">
                  <c:v>43562</c:v>
                </c:pt>
                <c:pt idx="827">
                  <c:v>43563</c:v>
                </c:pt>
                <c:pt idx="828">
                  <c:v>43564</c:v>
                </c:pt>
                <c:pt idx="829">
                  <c:v>43565</c:v>
                </c:pt>
                <c:pt idx="830">
                  <c:v>43566</c:v>
                </c:pt>
                <c:pt idx="831">
                  <c:v>43567</c:v>
                </c:pt>
                <c:pt idx="832">
                  <c:v>43568</c:v>
                </c:pt>
                <c:pt idx="833">
                  <c:v>43569</c:v>
                </c:pt>
                <c:pt idx="834">
                  <c:v>43570</c:v>
                </c:pt>
                <c:pt idx="835">
                  <c:v>43571</c:v>
                </c:pt>
                <c:pt idx="836">
                  <c:v>43572</c:v>
                </c:pt>
                <c:pt idx="837">
                  <c:v>43573</c:v>
                </c:pt>
                <c:pt idx="838">
                  <c:v>43574</c:v>
                </c:pt>
                <c:pt idx="839">
                  <c:v>43575</c:v>
                </c:pt>
                <c:pt idx="840">
                  <c:v>43576</c:v>
                </c:pt>
                <c:pt idx="841">
                  <c:v>43577</c:v>
                </c:pt>
                <c:pt idx="842">
                  <c:v>43578</c:v>
                </c:pt>
                <c:pt idx="843">
                  <c:v>43579</c:v>
                </c:pt>
                <c:pt idx="844">
                  <c:v>43580</c:v>
                </c:pt>
                <c:pt idx="845">
                  <c:v>43581</c:v>
                </c:pt>
                <c:pt idx="846">
                  <c:v>43582</c:v>
                </c:pt>
                <c:pt idx="847">
                  <c:v>43583</c:v>
                </c:pt>
                <c:pt idx="848">
                  <c:v>43584</c:v>
                </c:pt>
                <c:pt idx="849">
                  <c:v>43585</c:v>
                </c:pt>
                <c:pt idx="850">
                  <c:v>43586</c:v>
                </c:pt>
                <c:pt idx="851">
                  <c:v>43587</c:v>
                </c:pt>
                <c:pt idx="852">
                  <c:v>43588</c:v>
                </c:pt>
                <c:pt idx="853">
                  <c:v>43589</c:v>
                </c:pt>
                <c:pt idx="854">
                  <c:v>43590</c:v>
                </c:pt>
                <c:pt idx="855">
                  <c:v>43591</c:v>
                </c:pt>
                <c:pt idx="856">
                  <c:v>43592</c:v>
                </c:pt>
                <c:pt idx="857">
                  <c:v>43593</c:v>
                </c:pt>
                <c:pt idx="858">
                  <c:v>43594</c:v>
                </c:pt>
                <c:pt idx="859">
                  <c:v>43595</c:v>
                </c:pt>
                <c:pt idx="860">
                  <c:v>43596</c:v>
                </c:pt>
                <c:pt idx="861">
                  <c:v>43597</c:v>
                </c:pt>
                <c:pt idx="862">
                  <c:v>43598</c:v>
                </c:pt>
                <c:pt idx="863">
                  <c:v>43599</c:v>
                </c:pt>
                <c:pt idx="864">
                  <c:v>43600</c:v>
                </c:pt>
                <c:pt idx="865">
                  <c:v>43601</c:v>
                </c:pt>
                <c:pt idx="866">
                  <c:v>43602</c:v>
                </c:pt>
                <c:pt idx="867">
                  <c:v>43603</c:v>
                </c:pt>
                <c:pt idx="868">
                  <c:v>43604</c:v>
                </c:pt>
                <c:pt idx="869">
                  <c:v>43605</c:v>
                </c:pt>
                <c:pt idx="870">
                  <c:v>43606</c:v>
                </c:pt>
                <c:pt idx="871">
                  <c:v>43607</c:v>
                </c:pt>
                <c:pt idx="872">
                  <c:v>43608</c:v>
                </c:pt>
                <c:pt idx="873">
                  <c:v>43609</c:v>
                </c:pt>
                <c:pt idx="874">
                  <c:v>43610</c:v>
                </c:pt>
                <c:pt idx="875">
                  <c:v>43611</c:v>
                </c:pt>
                <c:pt idx="876">
                  <c:v>43612</c:v>
                </c:pt>
                <c:pt idx="877">
                  <c:v>43613</c:v>
                </c:pt>
                <c:pt idx="878">
                  <c:v>43614</c:v>
                </c:pt>
                <c:pt idx="879">
                  <c:v>43615</c:v>
                </c:pt>
                <c:pt idx="880">
                  <c:v>43616</c:v>
                </c:pt>
                <c:pt idx="881">
                  <c:v>43617</c:v>
                </c:pt>
                <c:pt idx="882">
                  <c:v>43618</c:v>
                </c:pt>
                <c:pt idx="883">
                  <c:v>43619</c:v>
                </c:pt>
                <c:pt idx="884">
                  <c:v>43620</c:v>
                </c:pt>
                <c:pt idx="885">
                  <c:v>43621</c:v>
                </c:pt>
                <c:pt idx="886">
                  <c:v>43622</c:v>
                </c:pt>
                <c:pt idx="887">
                  <c:v>43623</c:v>
                </c:pt>
                <c:pt idx="888">
                  <c:v>43624</c:v>
                </c:pt>
                <c:pt idx="889">
                  <c:v>43625</c:v>
                </c:pt>
                <c:pt idx="890">
                  <c:v>43626</c:v>
                </c:pt>
                <c:pt idx="891">
                  <c:v>43627</c:v>
                </c:pt>
                <c:pt idx="892">
                  <c:v>43628</c:v>
                </c:pt>
                <c:pt idx="893">
                  <c:v>43629</c:v>
                </c:pt>
                <c:pt idx="894">
                  <c:v>43630</c:v>
                </c:pt>
                <c:pt idx="895">
                  <c:v>43631</c:v>
                </c:pt>
                <c:pt idx="896">
                  <c:v>43632</c:v>
                </c:pt>
                <c:pt idx="897">
                  <c:v>43633</c:v>
                </c:pt>
                <c:pt idx="898">
                  <c:v>43634</c:v>
                </c:pt>
                <c:pt idx="899">
                  <c:v>43635</c:v>
                </c:pt>
                <c:pt idx="900">
                  <c:v>43636</c:v>
                </c:pt>
                <c:pt idx="901">
                  <c:v>43637</c:v>
                </c:pt>
                <c:pt idx="902">
                  <c:v>43638</c:v>
                </c:pt>
                <c:pt idx="903">
                  <c:v>43639</c:v>
                </c:pt>
                <c:pt idx="904">
                  <c:v>43640</c:v>
                </c:pt>
                <c:pt idx="905">
                  <c:v>43641</c:v>
                </c:pt>
                <c:pt idx="906">
                  <c:v>43642</c:v>
                </c:pt>
                <c:pt idx="907">
                  <c:v>43643</c:v>
                </c:pt>
                <c:pt idx="908">
                  <c:v>43644</c:v>
                </c:pt>
                <c:pt idx="909">
                  <c:v>43645</c:v>
                </c:pt>
                <c:pt idx="910">
                  <c:v>43646</c:v>
                </c:pt>
                <c:pt idx="911">
                  <c:v>43647</c:v>
                </c:pt>
                <c:pt idx="912">
                  <c:v>43648</c:v>
                </c:pt>
                <c:pt idx="913">
                  <c:v>43649</c:v>
                </c:pt>
                <c:pt idx="914">
                  <c:v>43650</c:v>
                </c:pt>
                <c:pt idx="915">
                  <c:v>43651</c:v>
                </c:pt>
                <c:pt idx="916">
                  <c:v>43652</c:v>
                </c:pt>
                <c:pt idx="917">
                  <c:v>43653</c:v>
                </c:pt>
                <c:pt idx="918">
                  <c:v>43654</c:v>
                </c:pt>
                <c:pt idx="919">
                  <c:v>43655</c:v>
                </c:pt>
                <c:pt idx="920">
                  <c:v>43656</c:v>
                </c:pt>
                <c:pt idx="921">
                  <c:v>43657</c:v>
                </c:pt>
                <c:pt idx="922">
                  <c:v>43658</c:v>
                </c:pt>
                <c:pt idx="923">
                  <c:v>43659</c:v>
                </c:pt>
                <c:pt idx="924">
                  <c:v>43660</c:v>
                </c:pt>
                <c:pt idx="925">
                  <c:v>43661</c:v>
                </c:pt>
                <c:pt idx="926">
                  <c:v>43662</c:v>
                </c:pt>
                <c:pt idx="927">
                  <c:v>43663</c:v>
                </c:pt>
                <c:pt idx="928">
                  <c:v>43664</c:v>
                </c:pt>
                <c:pt idx="929">
                  <c:v>43665</c:v>
                </c:pt>
                <c:pt idx="930">
                  <c:v>43666</c:v>
                </c:pt>
                <c:pt idx="931">
                  <c:v>43667</c:v>
                </c:pt>
                <c:pt idx="932">
                  <c:v>43668</c:v>
                </c:pt>
                <c:pt idx="933">
                  <c:v>43669</c:v>
                </c:pt>
                <c:pt idx="934">
                  <c:v>43670</c:v>
                </c:pt>
                <c:pt idx="935">
                  <c:v>43671</c:v>
                </c:pt>
                <c:pt idx="936">
                  <c:v>43672</c:v>
                </c:pt>
                <c:pt idx="937">
                  <c:v>43673</c:v>
                </c:pt>
                <c:pt idx="938">
                  <c:v>43674</c:v>
                </c:pt>
                <c:pt idx="939">
                  <c:v>43675</c:v>
                </c:pt>
                <c:pt idx="940">
                  <c:v>43676</c:v>
                </c:pt>
                <c:pt idx="941">
                  <c:v>43677</c:v>
                </c:pt>
                <c:pt idx="942">
                  <c:v>43678</c:v>
                </c:pt>
                <c:pt idx="943">
                  <c:v>43679</c:v>
                </c:pt>
                <c:pt idx="944">
                  <c:v>43680</c:v>
                </c:pt>
                <c:pt idx="945">
                  <c:v>43681</c:v>
                </c:pt>
                <c:pt idx="946">
                  <c:v>43682</c:v>
                </c:pt>
                <c:pt idx="947">
                  <c:v>43683</c:v>
                </c:pt>
                <c:pt idx="948">
                  <c:v>43684</c:v>
                </c:pt>
                <c:pt idx="949">
                  <c:v>43685</c:v>
                </c:pt>
                <c:pt idx="950">
                  <c:v>43686</c:v>
                </c:pt>
                <c:pt idx="951">
                  <c:v>43687</c:v>
                </c:pt>
                <c:pt idx="952">
                  <c:v>43688</c:v>
                </c:pt>
                <c:pt idx="953">
                  <c:v>43689</c:v>
                </c:pt>
                <c:pt idx="954">
                  <c:v>43690</c:v>
                </c:pt>
                <c:pt idx="955">
                  <c:v>43691</c:v>
                </c:pt>
                <c:pt idx="956">
                  <c:v>43692</c:v>
                </c:pt>
                <c:pt idx="957">
                  <c:v>43693</c:v>
                </c:pt>
                <c:pt idx="958">
                  <c:v>43694</c:v>
                </c:pt>
                <c:pt idx="959">
                  <c:v>43695</c:v>
                </c:pt>
                <c:pt idx="960">
                  <c:v>43696</c:v>
                </c:pt>
                <c:pt idx="961">
                  <c:v>43697</c:v>
                </c:pt>
                <c:pt idx="962">
                  <c:v>43698</c:v>
                </c:pt>
                <c:pt idx="963">
                  <c:v>43699</c:v>
                </c:pt>
                <c:pt idx="964">
                  <c:v>43700</c:v>
                </c:pt>
                <c:pt idx="965">
                  <c:v>43701</c:v>
                </c:pt>
                <c:pt idx="966">
                  <c:v>43702</c:v>
                </c:pt>
                <c:pt idx="967">
                  <c:v>43703</c:v>
                </c:pt>
                <c:pt idx="968">
                  <c:v>43704</c:v>
                </c:pt>
                <c:pt idx="969">
                  <c:v>43705</c:v>
                </c:pt>
                <c:pt idx="970">
                  <c:v>43706</c:v>
                </c:pt>
                <c:pt idx="971">
                  <c:v>43707</c:v>
                </c:pt>
                <c:pt idx="972">
                  <c:v>43708</c:v>
                </c:pt>
                <c:pt idx="973">
                  <c:v>43709</c:v>
                </c:pt>
                <c:pt idx="974">
                  <c:v>43710</c:v>
                </c:pt>
                <c:pt idx="975">
                  <c:v>43711</c:v>
                </c:pt>
                <c:pt idx="976">
                  <c:v>43712</c:v>
                </c:pt>
                <c:pt idx="977">
                  <c:v>43713</c:v>
                </c:pt>
                <c:pt idx="978">
                  <c:v>43714</c:v>
                </c:pt>
                <c:pt idx="979">
                  <c:v>43715</c:v>
                </c:pt>
                <c:pt idx="980">
                  <c:v>43716</c:v>
                </c:pt>
                <c:pt idx="981">
                  <c:v>43717</c:v>
                </c:pt>
                <c:pt idx="982">
                  <c:v>43718</c:v>
                </c:pt>
                <c:pt idx="983">
                  <c:v>43719</c:v>
                </c:pt>
                <c:pt idx="984">
                  <c:v>43720</c:v>
                </c:pt>
                <c:pt idx="985">
                  <c:v>43721</c:v>
                </c:pt>
                <c:pt idx="986">
                  <c:v>43722</c:v>
                </c:pt>
                <c:pt idx="987">
                  <c:v>43723</c:v>
                </c:pt>
                <c:pt idx="988">
                  <c:v>43724</c:v>
                </c:pt>
                <c:pt idx="989">
                  <c:v>43725</c:v>
                </c:pt>
                <c:pt idx="990">
                  <c:v>43726</c:v>
                </c:pt>
                <c:pt idx="991">
                  <c:v>43727</c:v>
                </c:pt>
                <c:pt idx="992">
                  <c:v>43728</c:v>
                </c:pt>
                <c:pt idx="993">
                  <c:v>43729</c:v>
                </c:pt>
                <c:pt idx="994">
                  <c:v>43730</c:v>
                </c:pt>
                <c:pt idx="995">
                  <c:v>43731</c:v>
                </c:pt>
                <c:pt idx="996">
                  <c:v>43732</c:v>
                </c:pt>
                <c:pt idx="997">
                  <c:v>43733</c:v>
                </c:pt>
                <c:pt idx="998">
                  <c:v>43734</c:v>
                </c:pt>
                <c:pt idx="999">
                  <c:v>43735</c:v>
                </c:pt>
                <c:pt idx="1000">
                  <c:v>43736</c:v>
                </c:pt>
                <c:pt idx="1001">
                  <c:v>43737</c:v>
                </c:pt>
                <c:pt idx="1002">
                  <c:v>43738</c:v>
                </c:pt>
                <c:pt idx="1003">
                  <c:v>43739</c:v>
                </c:pt>
                <c:pt idx="1004">
                  <c:v>43740</c:v>
                </c:pt>
                <c:pt idx="1005">
                  <c:v>43741</c:v>
                </c:pt>
                <c:pt idx="1006">
                  <c:v>43742</c:v>
                </c:pt>
                <c:pt idx="1007">
                  <c:v>43743</c:v>
                </c:pt>
                <c:pt idx="1008">
                  <c:v>43744</c:v>
                </c:pt>
                <c:pt idx="1009">
                  <c:v>43745</c:v>
                </c:pt>
                <c:pt idx="1010">
                  <c:v>43746</c:v>
                </c:pt>
                <c:pt idx="1011">
                  <c:v>43747</c:v>
                </c:pt>
                <c:pt idx="1012">
                  <c:v>43748</c:v>
                </c:pt>
                <c:pt idx="1013">
                  <c:v>43749</c:v>
                </c:pt>
                <c:pt idx="1014">
                  <c:v>43750</c:v>
                </c:pt>
                <c:pt idx="1015">
                  <c:v>43751</c:v>
                </c:pt>
                <c:pt idx="1016">
                  <c:v>43752</c:v>
                </c:pt>
                <c:pt idx="1017">
                  <c:v>43753</c:v>
                </c:pt>
                <c:pt idx="1018">
                  <c:v>43754</c:v>
                </c:pt>
                <c:pt idx="1019">
                  <c:v>43755</c:v>
                </c:pt>
                <c:pt idx="1020">
                  <c:v>43756</c:v>
                </c:pt>
                <c:pt idx="1021">
                  <c:v>43757</c:v>
                </c:pt>
                <c:pt idx="1022">
                  <c:v>43758</c:v>
                </c:pt>
                <c:pt idx="1023">
                  <c:v>43759</c:v>
                </c:pt>
                <c:pt idx="1024">
                  <c:v>43760</c:v>
                </c:pt>
                <c:pt idx="1025">
                  <c:v>43761</c:v>
                </c:pt>
                <c:pt idx="1026">
                  <c:v>43762</c:v>
                </c:pt>
                <c:pt idx="1027">
                  <c:v>43763</c:v>
                </c:pt>
                <c:pt idx="1028">
                  <c:v>43764</c:v>
                </c:pt>
                <c:pt idx="1029">
                  <c:v>43765</c:v>
                </c:pt>
                <c:pt idx="1030">
                  <c:v>43766</c:v>
                </c:pt>
                <c:pt idx="1031">
                  <c:v>43767</c:v>
                </c:pt>
                <c:pt idx="1032">
                  <c:v>43768</c:v>
                </c:pt>
                <c:pt idx="1033">
                  <c:v>43769</c:v>
                </c:pt>
                <c:pt idx="1034">
                  <c:v>43770</c:v>
                </c:pt>
                <c:pt idx="1035">
                  <c:v>43771</c:v>
                </c:pt>
                <c:pt idx="1036">
                  <c:v>43772</c:v>
                </c:pt>
                <c:pt idx="1037">
                  <c:v>43773</c:v>
                </c:pt>
                <c:pt idx="1038">
                  <c:v>43774</c:v>
                </c:pt>
                <c:pt idx="1039">
                  <c:v>43775</c:v>
                </c:pt>
                <c:pt idx="1040">
                  <c:v>43776</c:v>
                </c:pt>
                <c:pt idx="1041">
                  <c:v>43777</c:v>
                </c:pt>
                <c:pt idx="1042">
                  <c:v>43778</c:v>
                </c:pt>
                <c:pt idx="1043">
                  <c:v>43779</c:v>
                </c:pt>
                <c:pt idx="1044">
                  <c:v>43780</c:v>
                </c:pt>
                <c:pt idx="1045">
                  <c:v>43781</c:v>
                </c:pt>
                <c:pt idx="1046">
                  <c:v>43782</c:v>
                </c:pt>
                <c:pt idx="1047">
                  <c:v>43783</c:v>
                </c:pt>
                <c:pt idx="1048">
                  <c:v>43784</c:v>
                </c:pt>
                <c:pt idx="1049">
                  <c:v>43785</c:v>
                </c:pt>
                <c:pt idx="1050">
                  <c:v>43786</c:v>
                </c:pt>
                <c:pt idx="1051">
                  <c:v>43787</c:v>
                </c:pt>
                <c:pt idx="1052">
                  <c:v>43788</c:v>
                </c:pt>
                <c:pt idx="1053">
                  <c:v>43789</c:v>
                </c:pt>
                <c:pt idx="1054">
                  <c:v>43790</c:v>
                </c:pt>
                <c:pt idx="1055">
                  <c:v>43791</c:v>
                </c:pt>
                <c:pt idx="1056">
                  <c:v>43792</c:v>
                </c:pt>
                <c:pt idx="1057">
                  <c:v>43793</c:v>
                </c:pt>
                <c:pt idx="1058">
                  <c:v>43794</c:v>
                </c:pt>
                <c:pt idx="1059">
                  <c:v>43795</c:v>
                </c:pt>
                <c:pt idx="1060">
                  <c:v>43796</c:v>
                </c:pt>
                <c:pt idx="1061">
                  <c:v>43797</c:v>
                </c:pt>
                <c:pt idx="1062">
                  <c:v>43798</c:v>
                </c:pt>
                <c:pt idx="1063">
                  <c:v>43799</c:v>
                </c:pt>
                <c:pt idx="1064">
                  <c:v>43800</c:v>
                </c:pt>
                <c:pt idx="1065">
                  <c:v>43801</c:v>
                </c:pt>
                <c:pt idx="1066">
                  <c:v>43802</c:v>
                </c:pt>
                <c:pt idx="1067">
                  <c:v>43803</c:v>
                </c:pt>
                <c:pt idx="1068">
                  <c:v>43804</c:v>
                </c:pt>
                <c:pt idx="1069">
                  <c:v>43805</c:v>
                </c:pt>
                <c:pt idx="1070">
                  <c:v>43806</c:v>
                </c:pt>
                <c:pt idx="1071">
                  <c:v>43807</c:v>
                </c:pt>
                <c:pt idx="1072">
                  <c:v>43808</c:v>
                </c:pt>
                <c:pt idx="1073">
                  <c:v>43809</c:v>
                </c:pt>
                <c:pt idx="1074">
                  <c:v>43810</c:v>
                </c:pt>
                <c:pt idx="1075">
                  <c:v>43811</c:v>
                </c:pt>
                <c:pt idx="1076">
                  <c:v>43812</c:v>
                </c:pt>
                <c:pt idx="1077">
                  <c:v>43813</c:v>
                </c:pt>
                <c:pt idx="1078">
                  <c:v>43814</c:v>
                </c:pt>
                <c:pt idx="1079">
                  <c:v>43815</c:v>
                </c:pt>
                <c:pt idx="1080">
                  <c:v>43816</c:v>
                </c:pt>
                <c:pt idx="1081">
                  <c:v>43817</c:v>
                </c:pt>
                <c:pt idx="1082">
                  <c:v>43818</c:v>
                </c:pt>
                <c:pt idx="1083">
                  <c:v>43819</c:v>
                </c:pt>
                <c:pt idx="1084">
                  <c:v>43820</c:v>
                </c:pt>
                <c:pt idx="1085">
                  <c:v>43821</c:v>
                </c:pt>
                <c:pt idx="1086">
                  <c:v>43822</c:v>
                </c:pt>
                <c:pt idx="1087">
                  <c:v>43823</c:v>
                </c:pt>
                <c:pt idx="1088">
                  <c:v>43824</c:v>
                </c:pt>
                <c:pt idx="1089">
                  <c:v>43825</c:v>
                </c:pt>
                <c:pt idx="1090">
                  <c:v>43826</c:v>
                </c:pt>
                <c:pt idx="1091">
                  <c:v>43827</c:v>
                </c:pt>
                <c:pt idx="1092">
                  <c:v>43828</c:v>
                </c:pt>
                <c:pt idx="1093">
                  <c:v>43829</c:v>
                </c:pt>
                <c:pt idx="1094">
                  <c:v>43830</c:v>
                </c:pt>
                <c:pt idx="1095">
                  <c:v>43831</c:v>
                </c:pt>
                <c:pt idx="1096">
                  <c:v>43832</c:v>
                </c:pt>
                <c:pt idx="1097">
                  <c:v>43833</c:v>
                </c:pt>
                <c:pt idx="1098">
                  <c:v>43834</c:v>
                </c:pt>
                <c:pt idx="1099">
                  <c:v>43835</c:v>
                </c:pt>
                <c:pt idx="1100">
                  <c:v>43836</c:v>
                </c:pt>
                <c:pt idx="1101">
                  <c:v>43837</c:v>
                </c:pt>
                <c:pt idx="1102">
                  <c:v>43838</c:v>
                </c:pt>
                <c:pt idx="1103">
                  <c:v>43839</c:v>
                </c:pt>
                <c:pt idx="1104">
                  <c:v>43840</c:v>
                </c:pt>
                <c:pt idx="1105">
                  <c:v>43841</c:v>
                </c:pt>
                <c:pt idx="1106">
                  <c:v>43842</c:v>
                </c:pt>
                <c:pt idx="1107">
                  <c:v>43843</c:v>
                </c:pt>
                <c:pt idx="1108">
                  <c:v>43844</c:v>
                </c:pt>
                <c:pt idx="1109">
                  <c:v>43845</c:v>
                </c:pt>
                <c:pt idx="1110">
                  <c:v>43846</c:v>
                </c:pt>
                <c:pt idx="1111">
                  <c:v>43847</c:v>
                </c:pt>
                <c:pt idx="1112">
                  <c:v>43848</c:v>
                </c:pt>
                <c:pt idx="1113">
                  <c:v>43849</c:v>
                </c:pt>
                <c:pt idx="1114">
                  <c:v>43850</c:v>
                </c:pt>
                <c:pt idx="1115">
                  <c:v>43851</c:v>
                </c:pt>
                <c:pt idx="1116">
                  <c:v>43852</c:v>
                </c:pt>
                <c:pt idx="1117">
                  <c:v>43853</c:v>
                </c:pt>
                <c:pt idx="1118">
                  <c:v>43854</c:v>
                </c:pt>
                <c:pt idx="1119">
                  <c:v>43855</c:v>
                </c:pt>
                <c:pt idx="1120">
                  <c:v>43856</c:v>
                </c:pt>
                <c:pt idx="1121">
                  <c:v>43857</c:v>
                </c:pt>
                <c:pt idx="1122">
                  <c:v>43858</c:v>
                </c:pt>
                <c:pt idx="1123">
                  <c:v>43859</c:v>
                </c:pt>
                <c:pt idx="1124">
                  <c:v>43860</c:v>
                </c:pt>
                <c:pt idx="1125">
                  <c:v>43861</c:v>
                </c:pt>
                <c:pt idx="1126">
                  <c:v>43862</c:v>
                </c:pt>
                <c:pt idx="1127">
                  <c:v>43863</c:v>
                </c:pt>
                <c:pt idx="1128">
                  <c:v>43864</c:v>
                </c:pt>
                <c:pt idx="1129">
                  <c:v>43865</c:v>
                </c:pt>
                <c:pt idx="1130">
                  <c:v>43866</c:v>
                </c:pt>
                <c:pt idx="1131">
                  <c:v>43867</c:v>
                </c:pt>
                <c:pt idx="1132">
                  <c:v>43868</c:v>
                </c:pt>
                <c:pt idx="1133">
                  <c:v>43869</c:v>
                </c:pt>
                <c:pt idx="1134">
                  <c:v>43870</c:v>
                </c:pt>
                <c:pt idx="1135">
                  <c:v>43871</c:v>
                </c:pt>
                <c:pt idx="1136">
                  <c:v>43872</c:v>
                </c:pt>
                <c:pt idx="1137">
                  <c:v>43873</c:v>
                </c:pt>
                <c:pt idx="1138">
                  <c:v>43874</c:v>
                </c:pt>
                <c:pt idx="1139">
                  <c:v>43875</c:v>
                </c:pt>
                <c:pt idx="1140">
                  <c:v>43876</c:v>
                </c:pt>
                <c:pt idx="1141">
                  <c:v>43877</c:v>
                </c:pt>
                <c:pt idx="1142">
                  <c:v>43878</c:v>
                </c:pt>
                <c:pt idx="1143">
                  <c:v>43879</c:v>
                </c:pt>
                <c:pt idx="1144">
                  <c:v>43880</c:v>
                </c:pt>
                <c:pt idx="1145">
                  <c:v>43881</c:v>
                </c:pt>
                <c:pt idx="1146">
                  <c:v>43882</c:v>
                </c:pt>
                <c:pt idx="1147">
                  <c:v>43883</c:v>
                </c:pt>
                <c:pt idx="1148">
                  <c:v>43884</c:v>
                </c:pt>
                <c:pt idx="1149">
                  <c:v>43885</c:v>
                </c:pt>
                <c:pt idx="1150">
                  <c:v>43886</c:v>
                </c:pt>
                <c:pt idx="1151">
                  <c:v>43887</c:v>
                </c:pt>
                <c:pt idx="1152">
                  <c:v>43888</c:v>
                </c:pt>
                <c:pt idx="1153">
                  <c:v>43889</c:v>
                </c:pt>
                <c:pt idx="1154">
                  <c:v>43890</c:v>
                </c:pt>
                <c:pt idx="1155">
                  <c:v>43891</c:v>
                </c:pt>
                <c:pt idx="1156">
                  <c:v>43892</c:v>
                </c:pt>
                <c:pt idx="1157">
                  <c:v>43893</c:v>
                </c:pt>
                <c:pt idx="1158">
                  <c:v>43894</c:v>
                </c:pt>
                <c:pt idx="1159">
                  <c:v>43895</c:v>
                </c:pt>
                <c:pt idx="1160">
                  <c:v>43896</c:v>
                </c:pt>
                <c:pt idx="1161">
                  <c:v>43897</c:v>
                </c:pt>
                <c:pt idx="1162">
                  <c:v>43898</c:v>
                </c:pt>
                <c:pt idx="1163">
                  <c:v>43899</c:v>
                </c:pt>
                <c:pt idx="1164">
                  <c:v>43900</c:v>
                </c:pt>
                <c:pt idx="1165">
                  <c:v>43901</c:v>
                </c:pt>
                <c:pt idx="1166">
                  <c:v>43902</c:v>
                </c:pt>
                <c:pt idx="1167">
                  <c:v>43903</c:v>
                </c:pt>
                <c:pt idx="1168">
                  <c:v>43904</c:v>
                </c:pt>
                <c:pt idx="1169">
                  <c:v>43905</c:v>
                </c:pt>
                <c:pt idx="1170">
                  <c:v>43906</c:v>
                </c:pt>
                <c:pt idx="1171">
                  <c:v>43907</c:v>
                </c:pt>
                <c:pt idx="1172">
                  <c:v>43908</c:v>
                </c:pt>
                <c:pt idx="1173">
                  <c:v>43909</c:v>
                </c:pt>
                <c:pt idx="1174">
                  <c:v>43910</c:v>
                </c:pt>
                <c:pt idx="1175">
                  <c:v>43911</c:v>
                </c:pt>
                <c:pt idx="1176">
                  <c:v>43912</c:v>
                </c:pt>
                <c:pt idx="1177">
                  <c:v>43913</c:v>
                </c:pt>
                <c:pt idx="1178">
                  <c:v>43914</c:v>
                </c:pt>
                <c:pt idx="1179">
                  <c:v>43915</c:v>
                </c:pt>
                <c:pt idx="1180">
                  <c:v>43916</c:v>
                </c:pt>
                <c:pt idx="1181">
                  <c:v>43917</c:v>
                </c:pt>
                <c:pt idx="1182">
                  <c:v>43918</c:v>
                </c:pt>
                <c:pt idx="1183">
                  <c:v>43919</c:v>
                </c:pt>
                <c:pt idx="1184">
                  <c:v>43920</c:v>
                </c:pt>
                <c:pt idx="1185">
                  <c:v>43921</c:v>
                </c:pt>
                <c:pt idx="1186">
                  <c:v>43922</c:v>
                </c:pt>
                <c:pt idx="1187">
                  <c:v>43923</c:v>
                </c:pt>
                <c:pt idx="1188">
                  <c:v>43924</c:v>
                </c:pt>
                <c:pt idx="1189">
                  <c:v>43925</c:v>
                </c:pt>
                <c:pt idx="1190">
                  <c:v>43926</c:v>
                </c:pt>
                <c:pt idx="1191">
                  <c:v>43927</c:v>
                </c:pt>
                <c:pt idx="1192">
                  <c:v>43928</c:v>
                </c:pt>
                <c:pt idx="1193">
                  <c:v>43929</c:v>
                </c:pt>
                <c:pt idx="1194">
                  <c:v>43930</c:v>
                </c:pt>
                <c:pt idx="1195">
                  <c:v>43931</c:v>
                </c:pt>
                <c:pt idx="1196">
                  <c:v>43932</c:v>
                </c:pt>
                <c:pt idx="1197">
                  <c:v>43933</c:v>
                </c:pt>
                <c:pt idx="1198">
                  <c:v>43934</c:v>
                </c:pt>
                <c:pt idx="1199">
                  <c:v>43935</c:v>
                </c:pt>
                <c:pt idx="1200">
                  <c:v>43936</c:v>
                </c:pt>
                <c:pt idx="1201">
                  <c:v>43937</c:v>
                </c:pt>
                <c:pt idx="1202">
                  <c:v>43938</c:v>
                </c:pt>
                <c:pt idx="1203">
                  <c:v>43939</c:v>
                </c:pt>
                <c:pt idx="1204">
                  <c:v>43940</c:v>
                </c:pt>
                <c:pt idx="1205">
                  <c:v>43941</c:v>
                </c:pt>
                <c:pt idx="1206">
                  <c:v>43942</c:v>
                </c:pt>
                <c:pt idx="1207">
                  <c:v>43943</c:v>
                </c:pt>
                <c:pt idx="1208">
                  <c:v>43944</c:v>
                </c:pt>
                <c:pt idx="1209">
                  <c:v>43945</c:v>
                </c:pt>
                <c:pt idx="1210">
                  <c:v>43946</c:v>
                </c:pt>
                <c:pt idx="1211">
                  <c:v>43947</c:v>
                </c:pt>
                <c:pt idx="1212">
                  <c:v>43948</c:v>
                </c:pt>
                <c:pt idx="1213">
                  <c:v>43949</c:v>
                </c:pt>
                <c:pt idx="1214">
                  <c:v>43950</c:v>
                </c:pt>
                <c:pt idx="1215">
                  <c:v>43951</c:v>
                </c:pt>
                <c:pt idx="1216">
                  <c:v>43952</c:v>
                </c:pt>
                <c:pt idx="1217">
                  <c:v>43953</c:v>
                </c:pt>
                <c:pt idx="1218">
                  <c:v>43954</c:v>
                </c:pt>
                <c:pt idx="1219">
                  <c:v>43955</c:v>
                </c:pt>
                <c:pt idx="1220">
                  <c:v>43956</c:v>
                </c:pt>
                <c:pt idx="1221">
                  <c:v>43957</c:v>
                </c:pt>
                <c:pt idx="1222">
                  <c:v>43958</c:v>
                </c:pt>
                <c:pt idx="1223">
                  <c:v>43959</c:v>
                </c:pt>
                <c:pt idx="1224">
                  <c:v>43960</c:v>
                </c:pt>
                <c:pt idx="1225">
                  <c:v>43961</c:v>
                </c:pt>
                <c:pt idx="1226">
                  <c:v>43962</c:v>
                </c:pt>
                <c:pt idx="1227">
                  <c:v>43963</c:v>
                </c:pt>
                <c:pt idx="1228">
                  <c:v>43964</c:v>
                </c:pt>
                <c:pt idx="1229">
                  <c:v>43965</c:v>
                </c:pt>
                <c:pt idx="1230">
                  <c:v>43966</c:v>
                </c:pt>
                <c:pt idx="1231">
                  <c:v>43967</c:v>
                </c:pt>
                <c:pt idx="1232">
                  <c:v>43968</c:v>
                </c:pt>
                <c:pt idx="1233">
                  <c:v>43969</c:v>
                </c:pt>
                <c:pt idx="1234">
                  <c:v>43970</c:v>
                </c:pt>
                <c:pt idx="1235">
                  <c:v>43971</c:v>
                </c:pt>
                <c:pt idx="1236">
                  <c:v>43972</c:v>
                </c:pt>
                <c:pt idx="1237">
                  <c:v>43973</c:v>
                </c:pt>
                <c:pt idx="1238">
                  <c:v>43974</c:v>
                </c:pt>
                <c:pt idx="1239">
                  <c:v>43975</c:v>
                </c:pt>
                <c:pt idx="1240">
                  <c:v>43976</c:v>
                </c:pt>
                <c:pt idx="1241">
                  <c:v>43977</c:v>
                </c:pt>
                <c:pt idx="1242">
                  <c:v>43978</c:v>
                </c:pt>
                <c:pt idx="1243">
                  <c:v>43979</c:v>
                </c:pt>
                <c:pt idx="1244">
                  <c:v>43980</c:v>
                </c:pt>
                <c:pt idx="1245">
                  <c:v>43981</c:v>
                </c:pt>
                <c:pt idx="1246">
                  <c:v>43982</c:v>
                </c:pt>
                <c:pt idx="1247">
                  <c:v>43983</c:v>
                </c:pt>
                <c:pt idx="1248">
                  <c:v>43984</c:v>
                </c:pt>
                <c:pt idx="1249">
                  <c:v>43985</c:v>
                </c:pt>
                <c:pt idx="1250">
                  <c:v>43986</c:v>
                </c:pt>
                <c:pt idx="1251">
                  <c:v>43987</c:v>
                </c:pt>
                <c:pt idx="1252">
                  <c:v>43988</c:v>
                </c:pt>
                <c:pt idx="1253">
                  <c:v>43989</c:v>
                </c:pt>
                <c:pt idx="1254">
                  <c:v>43990</c:v>
                </c:pt>
                <c:pt idx="1255">
                  <c:v>43991</c:v>
                </c:pt>
                <c:pt idx="1256">
                  <c:v>43992</c:v>
                </c:pt>
                <c:pt idx="1257">
                  <c:v>43993</c:v>
                </c:pt>
                <c:pt idx="1258">
                  <c:v>43994</c:v>
                </c:pt>
                <c:pt idx="1259">
                  <c:v>43995</c:v>
                </c:pt>
                <c:pt idx="1260">
                  <c:v>43996</c:v>
                </c:pt>
                <c:pt idx="1261">
                  <c:v>43997</c:v>
                </c:pt>
                <c:pt idx="1262">
                  <c:v>43998</c:v>
                </c:pt>
                <c:pt idx="1263">
                  <c:v>43999</c:v>
                </c:pt>
                <c:pt idx="1264">
                  <c:v>44000</c:v>
                </c:pt>
                <c:pt idx="1265">
                  <c:v>44001</c:v>
                </c:pt>
                <c:pt idx="1266">
                  <c:v>44002</c:v>
                </c:pt>
                <c:pt idx="1267">
                  <c:v>44003</c:v>
                </c:pt>
                <c:pt idx="1268">
                  <c:v>44004</c:v>
                </c:pt>
                <c:pt idx="1269">
                  <c:v>44005</c:v>
                </c:pt>
                <c:pt idx="1270">
                  <c:v>44006</c:v>
                </c:pt>
                <c:pt idx="1271">
                  <c:v>44007</c:v>
                </c:pt>
                <c:pt idx="1272">
                  <c:v>44008</c:v>
                </c:pt>
                <c:pt idx="1273">
                  <c:v>44009</c:v>
                </c:pt>
                <c:pt idx="1274">
                  <c:v>44010</c:v>
                </c:pt>
                <c:pt idx="1275">
                  <c:v>44011</c:v>
                </c:pt>
                <c:pt idx="1276">
                  <c:v>44012</c:v>
                </c:pt>
                <c:pt idx="1277">
                  <c:v>44013</c:v>
                </c:pt>
                <c:pt idx="1278">
                  <c:v>44014</c:v>
                </c:pt>
                <c:pt idx="1279">
                  <c:v>44015</c:v>
                </c:pt>
                <c:pt idx="1280">
                  <c:v>44016</c:v>
                </c:pt>
                <c:pt idx="1281">
                  <c:v>44017</c:v>
                </c:pt>
                <c:pt idx="1282">
                  <c:v>44018</c:v>
                </c:pt>
                <c:pt idx="1283">
                  <c:v>44019</c:v>
                </c:pt>
                <c:pt idx="1284">
                  <c:v>44020</c:v>
                </c:pt>
                <c:pt idx="1285">
                  <c:v>44021</c:v>
                </c:pt>
                <c:pt idx="1286">
                  <c:v>44022</c:v>
                </c:pt>
                <c:pt idx="1287">
                  <c:v>44023</c:v>
                </c:pt>
                <c:pt idx="1288">
                  <c:v>44024</c:v>
                </c:pt>
                <c:pt idx="1289">
                  <c:v>44025</c:v>
                </c:pt>
                <c:pt idx="1290">
                  <c:v>44026</c:v>
                </c:pt>
                <c:pt idx="1291">
                  <c:v>44027</c:v>
                </c:pt>
                <c:pt idx="1292">
                  <c:v>44028</c:v>
                </c:pt>
                <c:pt idx="1293">
                  <c:v>44029</c:v>
                </c:pt>
                <c:pt idx="1294">
                  <c:v>44030</c:v>
                </c:pt>
                <c:pt idx="1295">
                  <c:v>44031</c:v>
                </c:pt>
                <c:pt idx="1296">
                  <c:v>44032</c:v>
                </c:pt>
                <c:pt idx="1297">
                  <c:v>44033</c:v>
                </c:pt>
                <c:pt idx="1298">
                  <c:v>44034</c:v>
                </c:pt>
                <c:pt idx="1299">
                  <c:v>44035</c:v>
                </c:pt>
                <c:pt idx="1300">
                  <c:v>44036</c:v>
                </c:pt>
                <c:pt idx="1301">
                  <c:v>44037</c:v>
                </c:pt>
                <c:pt idx="1302">
                  <c:v>44038</c:v>
                </c:pt>
                <c:pt idx="1303">
                  <c:v>44039</c:v>
                </c:pt>
                <c:pt idx="1304">
                  <c:v>44040</c:v>
                </c:pt>
                <c:pt idx="1305">
                  <c:v>44041</c:v>
                </c:pt>
                <c:pt idx="1306">
                  <c:v>44042</c:v>
                </c:pt>
                <c:pt idx="1307">
                  <c:v>44043</c:v>
                </c:pt>
                <c:pt idx="1308">
                  <c:v>44044</c:v>
                </c:pt>
                <c:pt idx="1309">
                  <c:v>44045</c:v>
                </c:pt>
                <c:pt idx="1310">
                  <c:v>44046</c:v>
                </c:pt>
                <c:pt idx="1311">
                  <c:v>44047</c:v>
                </c:pt>
                <c:pt idx="1312">
                  <c:v>44048</c:v>
                </c:pt>
                <c:pt idx="1313">
                  <c:v>44049</c:v>
                </c:pt>
                <c:pt idx="1314">
                  <c:v>44050</c:v>
                </c:pt>
                <c:pt idx="1315">
                  <c:v>44051</c:v>
                </c:pt>
                <c:pt idx="1316">
                  <c:v>44052</c:v>
                </c:pt>
                <c:pt idx="1317">
                  <c:v>44053</c:v>
                </c:pt>
                <c:pt idx="1318">
                  <c:v>44054</c:v>
                </c:pt>
                <c:pt idx="1319">
                  <c:v>44055</c:v>
                </c:pt>
                <c:pt idx="1320">
                  <c:v>44056</c:v>
                </c:pt>
                <c:pt idx="1321">
                  <c:v>44057</c:v>
                </c:pt>
                <c:pt idx="1322">
                  <c:v>44058</c:v>
                </c:pt>
                <c:pt idx="1323">
                  <c:v>44059</c:v>
                </c:pt>
                <c:pt idx="1324">
                  <c:v>44060</c:v>
                </c:pt>
                <c:pt idx="1325">
                  <c:v>44061</c:v>
                </c:pt>
                <c:pt idx="1326">
                  <c:v>44062</c:v>
                </c:pt>
                <c:pt idx="1327">
                  <c:v>44063</c:v>
                </c:pt>
                <c:pt idx="1328">
                  <c:v>44064</c:v>
                </c:pt>
                <c:pt idx="1329">
                  <c:v>44065</c:v>
                </c:pt>
                <c:pt idx="1330">
                  <c:v>44066</c:v>
                </c:pt>
                <c:pt idx="1331">
                  <c:v>44067</c:v>
                </c:pt>
                <c:pt idx="1332">
                  <c:v>44068</c:v>
                </c:pt>
                <c:pt idx="1333">
                  <c:v>44069</c:v>
                </c:pt>
                <c:pt idx="1334">
                  <c:v>44070</c:v>
                </c:pt>
                <c:pt idx="1335">
                  <c:v>44071</c:v>
                </c:pt>
                <c:pt idx="1336">
                  <c:v>44072</c:v>
                </c:pt>
                <c:pt idx="1337">
                  <c:v>44073</c:v>
                </c:pt>
                <c:pt idx="1338">
                  <c:v>44074</c:v>
                </c:pt>
                <c:pt idx="1339">
                  <c:v>44075</c:v>
                </c:pt>
                <c:pt idx="1340">
                  <c:v>44076</c:v>
                </c:pt>
                <c:pt idx="1341">
                  <c:v>44077</c:v>
                </c:pt>
                <c:pt idx="1342">
                  <c:v>44078</c:v>
                </c:pt>
                <c:pt idx="1343">
                  <c:v>44079</c:v>
                </c:pt>
                <c:pt idx="1344">
                  <c:v>44080</c:v>
                </c:pt>
                <c:pt idx="1345">
                  <c:v>44081</c:v>
                </c:pt>
                <c:pt idx="1346">
                  <c:v>44082</c:v>
                </c:pt>
                <c:pt idx="1347">
                  <c:v>44083</c:v>
                </c:pt>
                <c:pt idx="1348">
                  <c:v>44084</c:v>
                </c:pt>
                <c:pt idx="1349">
                  <c:v>44085</c:v>
                </c:pt>
                <c:pt idx="1350">
                  <c:v>44086</c:v>
                </c:pt>
                <c:pt idx="1351">
                  <c:v>44087</c:v>
                </c:pt>
                <c:pt idx="1352">
                  <c:v>44088</c:v>
                </c:pt>
                <c:pt idx="1353">
                  <c:v>44089</c:v>
                </c:pt>
                <c:pt idx="1354">
                  <c:v>44090</c:v>
                </c:pt>
                <c:pt idx="1355">
                  <c:v>44091</c:v>
                </c:pt>
                <c:pt idx="1356">
                  <c:v>44092</c:v>
                </c:pt>
                <c:pt idx="1357">
                  <c:v>44093</c:v>
                </c:pt>
                <c:pt idx="1358">
                  <c:v>44094</c:v>
                </c:pt>
                <c:pt idx="1359">
                  <c:v>44095</c:v>
                </c:pt>
                <c:pt idx="1360">
                  <c:v>44096</c:v>
                </c:pt>
                <c:pt idx="1361">
                  <c:v>44097</c:v>
                </c:pt>
                <c:pt idx="1362">
                  <c:v>44098</c:v>
                </c:pt>
                <c:pt idx="1363">
                  <c:v>44099</c:v>
                </c:pt>
                <c:pt idx="1364">
                  <c:v>44100</c:v>
                </c:pt>
                <c:pt idx="1365">
                  <c:v>44101</c:v>
                </c:pt>
                <c:pt idx="1366">
                  <c:v>44102</c:v>
                </c:pt>
                <c:pt idx="1367">
                  <c:v>44103</c:v>
                </c:pt>
                <c:pt idx="1368">
                  <c:v>44104</c:v>
                </c:pt>
                <c:pt idx="1369">
                  <c:v>44105</c:v>
                </c:pt>
                <c:pt idx="1370">
                  <c:v>44106</c:v>
                </c:pt>
                <c:pt idx="1371">
                  <c:v>44107</c:v>
                </c:pt>
                <c:pt idx="1372">
                  <c:v>44108</c:v>
                </c:pt>
                <c:pt idx="1373">
                  <c:v>44109</c:v>
                </c:pt>
                <c:pt idx="1374">
                  <c:v>44110</c:v>
                </c:pt>
                <c:pt idx="1375">
                  <c:v>44111</c:v>
                </c:pt>
                <c:pt idx="1376">
                  <c:v>44112</c:v>
                </c:pt>
                <c:pt idx="1377">
                  <c:v>44113</c:v>
                </c:pt>
                <c:pt idx="1378">
                  <c:v>44114</c:v>
                </c:pt>
                <c:pt idx="1379">
                  <c:v>44115</c:v>
                </c:pt>
                <c:pt idx="1380">
                  <c:v>44116</c:v>
                </c:pt>
                <c:pt idx="1381">
                  <c:v>44117</c:v>
                </c:pt>
                <c:pt idx="1382">
                  <c:v>44118</c:v>
                </c:pt>
                <c:pt idx="1383">
                  <c:v>44119</c:v>
                </c:pt>
                <c:pt idx="1384">
                  <c:v>44120</c:v>
                </c:pt>
                <c:pt idx="1385">
                  <c:v>44121</c:v>
                </c:pt>
                <c:pt idx="1386">
                  <c:v>44122</c:v>
                </c:pt>
                <c:pt idx="1387">
                  <c:v>44123</c:v>
                </c:pt>
                <c:pt idx="1388">
                  <c:v>44124</c:v>
                </c:pt>
                <c:pt idx="1389">
                  <c:v>44125</c:v>
                </c:pt>
                <c:pt idx="1390">
                  <c:v>44126</c:v>
                </c:pt>
                <c:pt idx="1391">
                  <c:v>44127</c:v>
                </c:pt>
                <c:pt idx="1392">
                  <c:v>44128</c:v>
                </c:pt>
                <c:pt idx="1393">
                  <c:v>44129</c:v>
                </c:pt>
                <c:pt idx="1394">
                  <c:v>44130</c:v>
                </c:pt>
                <c:pt idx="1395">
                  <c:v>44131</c:v>
                </c:pt>
                <c:pt idx="1396">
                  <c:v>44132</c:v>
                </c:pt>
                <c:pt idx="1397">
                  <c:v>44133</c:v>
                </c:pt>
                <c:pt idx="1398">
                  <c:v>44134</c:v>
                </c:pt>
                <c:pt idx="1399">
                  <c:v>44135</c:v>
                </c:pt>
                <c:pt idx="1400">
                  <c:v>44136</c:v>
                </c:pt>
                <c:pt idx="1401">
                  <c:v>44137</c:v>
                </c:pt>
                <c:pt idx="1402">
                  <c:v>44138</c:v>
                </c:pt>
                <c:pt idx="1403">
                  <c:v>44139</c:v>
                </c:pt>
                <c:pt idx="1404">
                  <c:v>44140</c:v>
                </c:pt>
                <c:pt idx="1405">
                  <c:v>44141</c:v>
                </c:pt>
                <c:pt idx="1406">
                  <c:v>44142</c:v>
                </c:pt>
                <c:pt idx="1407">
                  <c:v>44143</c:v>
                </c:pt>
                <c:pt idx="1408">
                  <c:v>44144</c:v>
                </c:pt>
                <c:pt idx="1409">
                  <c:v>44145</c:v>
                </c:pt>
                <c:pt idx="1410">
                  <c:v>44146</c:v>
                </c:pt>
                <c:pt idx="1411">
                  <c:v>44147</c:v>
                </c:pt>
                <c:pt idx="1412">
                  <c:v>44148</c:v>
                </c:pt>
                <c:pt idx="1413">
                  <c:v>44149</c:v>
                </c:pt>
                <c:pt idx="1414">
                  <c:v>44150</c:v>
                </c:pt>
                <c:pt idx="1415">
                  <c:v>44151</c:v>
                </c:pt>
                <c:pt idx="1416">
                  <c:v>44152</c:v>
                </c:pt>
                <c:pt idx="1417">
                  <c:v>44153</c:v>
                </c:pt>
                <c:pt idx="1418">
                  <c:v>44154</c:v>
                </c:pt>
                <c:pt idx="1419">
                  <c:v>44155</c:v>
                </c:pt>
                <c:pt idx="1420">
                  <c:v>44156</c:v>
                </c:pt>
                <c:pt idx="1421">
                  <c:v>44157</c:v>
                </c:pt>
                <c:pt idx="1422">
                  <c:v>44158</c:v>
                </c:pt>
                <c:pt idx="1423">
                  <c:v>44159</c:v>
                </c:pt>
                <c:pt idx="1424">
                  <c:v>44160</c:v>
                </c:pt>
                <c:pt idx="1425">
                  <c:v>44161</c:v>
                </c:pt>
                <c:pt idx="1426">
                  <c:v>44162</c:v>
                </c:pt>
                <c:pt idx="1427">
                  <c:v>44163</c:v>
                </c:pt>
                <c:pt idx="1428">
                  <c:v>44164</c:v>
                </c:pt>
                <c:pt idx="1429">
                  <c:v>44165</c:v>
                </c:pt>
                <c:pt idx="1430">
                  <c:v>44166</c:v>
                </c:pt>
                <c:pt idx="1431">
                  <c:v>44167</c:v>
                </c:pt>
                <c:pt idx="1432">
                  <c:v>44168</c:v>
                </c:pt>
                <c:pt idx="1433">
                  <c:v>44169</c:v>
                </c:pt>
                <c:pt idx="1434">
                  <c:v>44170</c:v>
                </c:pt>
                <c:pt idx="1435">
                  <c:v>44171</c:v>
                </c:pt>
                <c:pt idx="1436">
                  <c:v>44172</c:v>
                </c:pt>
                <c:pt idx="1437">
                  <c:v>44173</c:v>
                </c:pt>
                <c:pt idx="1438">
                  <c:v>44174</c:v>
                </c:pt>
                <c:pt idx="1439">
                  <c:v>44175</c:v>
                </c:pt>
                <c:pt idx="1440">
                  <c:v>44176</c:v>
                </c:pt>
                <c:pt idx="1441">
                  <c:v>44177</c:v>
                </c:pt>
                <c:pt idx="1442">
                  <c:v>44178</c:v>
                </c:pt>
                <c:pt idx="1443">
                  <c:v>44179</c:v>
                </c:pt>
                <c:pt idx="1444">
                  <c:v>44180</c:v>
                </c:pt>
                <c:pt idx="1445">
                  <c:v>44181</c:v>
                </c:pt>
                <c:pt idx="1446">
                  <c:v>44182</c:v>
                </c:pt>
                <c:pt idx="1447">
                  <c:v>44183</c:v>
                </c:pt>
                <c:pt idx="1448">
                  <c:v>44184</c:v>
                </c:pt>
                <c:pt idx="1449">
                  <c:v>44185</c:v>
                </c:pt>
                <c:pt idx="1450">
                  <c:v>44186</c:v>
                </c:pt>
                <c:pt idx="1451">
                  <c:v>44187</c:v>
                </c:pt>
                <c:pt idx="1452">
                  <c:v>44188</c:v>
                </c:pt>
                <c:pt idx="1453">
                  <c:v>44189</c:v>
                </c:pt>
                <c:pt idx="1454">
                  <c:v>44190</c:v>
                </c:pt>
                <c:pt idx="1455">
                  <c:v>44191</c:v>
                </c:pt>
                <c:pt idx="1456">
                  <c:v>44192</c:v>
                </c:pt>
                <c:pt idx="1457">
                  <c:v>44193</c:v>
                </c:pt>
                <c:pt idx="1458">
                  <c:v>44194</c:v>
                </c:pt>
                <c:pt idx="1459">
                  <c:v>44195</c:v>
                </c:pt>
                <c:pt idx="1460">
                  <c:v>44196</c:v>
                </c:pt>
                <c:pt idx="1461">
                  <c:v>44197</c:v>
                </c:pt>
                <c:pt idx="1462">
                  <c:v>44198</c:v>
                </c:pt>
                <c:pt idx="1463">
                  <c:v>44199</c:v>
                </c:pt>
                <c:pt idx="1464">
                  <c:v>44200</c:v>
                </c:pt>
                <c:pt idx="1465">
                  <c:v>44201</c:v>
                </c:pt>
                <c:pt idx="1466">
                  <c:v>44202</c:v>
                </c:pt>
                <c:pt idx="1467">
                  <c:v>44203</c:v>
                </c:pt>
                <c:pt idx="1468">
                  <c:v>44204</c:v>
                </c:pt>
                <c:pt idx="1469">
                  <c:v>44205</c:v>
                </c:pt>
                <c:pt idx="1470">
                  <c:v>44206</c:v>
                </c:pt>
                <c:pt idx="1471">
                  <c:v>44207</c:v>
                </c:pt>
                <c:pt idx="1472">
                  <c:v>44208</c:v>
                </c:pt>
                <c:pt idx="1473">
                  <c:v>44209</c:v>
                </c:pt>
                <c:pt idx="1474">
                  <c:v>44210</c:v>
                </c:pt>
                <c:pt idx="1475">
                  <c:v>44211</c:v>
                </c:pt>
                <c:pt idx="1476">
                  <c:v>44212</c:v>
                </c:pt>
                <c:pt idx="1477">
                  <c:v>44213</c:v>
                </c:pt>
                <c:pt idx="1478">
                  <c:v>44214</c:v>
                </c:pt>
                <c:pt idx="1479">
                  <c:v>44215</c:v>
                </c:pt>
                <c:pt idx="1480">
                  <c:v>44216</c:v>
                </c:pt>
                <c:pt idx="1481">
                  <c:v>44217</c:v>
                </c:pt>
                <c:pt idx="1482">
                  <c:v>44218</c:v>
                </c:pt>
                <c:pt idx="1483">
                  <c:v>44219</c:v>
                </c:pt>
                <c:pt idx="1484">
                  <c:v>44220</c:v>
                </c:pt>
                <c:pt idx="1485">
                  <c:v>44221</c:v>
                </c:pt>
                <c:pt idx="1486">
                  <c:v>44222</c:v>
                </c:pt>
                <c:pt idx="1487">
                  <c:v>44223</c:v>
                </c:pt>
                <c:pt idx="1488">
                  <c:v>44224</c:v>
                </c:pt>
                <c:pt idx="1489">
                  <c:v>44225</c:v>
                </c:pt>
                <c:pt idx="1490">
                  <c:v>44226</c:v>
                </c:pt>
                <c:pt idx="1491">
                  <c:v>44227</c:v>
                </c:pt>
                <c:pt idx="1492">
                  <c:v>44228</c:v>
                </c:pt>
                <c:pt idx="1493">
                  <c:v>44229</c:v>
                </c:pt>
                <c:pt idx="1494">
                  <c:v>44230</c:v>
                </c:pt>
                <c:pt idx="1495">
                  <c:v>44231</c:v>
                </c:pt>
                <c:pt idx="1496">
                  <c:v>44232</c:v>
                </c:pt>
                <c:pt idx="1497">
                  <c:v>44233</c:v>
                </c:pt>
                <c:pt idx="1498">
                  <c:v>44234</c:v>
                </c:pt>
                <c:pt idx="1499">
                  <c:v>44235</c:v>
                </c:pt>
                <c:pt idx="1500">
                  <c:v>44236</c:v>
                </c:pt>
                <c:pt idx="1501">
                  <c:v>44237</c:v>
                </c:pt>
                <c:pt idx="1502">
                  <c:v>44238</c:v>
                </c:pt>
                <c:pt idx="1503">
                  <c:v>44239</c:v>
                </c:pt>
                <c:pt idx="1504">
                  <c:v>44240</c:v>
                </c:pt>
                <c:pt idx="1505">
                  <c:v>44241</c:v>
                </c:pt>
                <c:pt idx="1506">
                  <c:v>44242</c:v>
                </c:pt>
                <c:pt idx="1507">
                  <c:v>44243</c:v>
                </c:pt>
                <c:pt idx="1508">
                  <c:v>44244</c:v>
                </c:pt>
                <c:pt idx="1509">
                  <c:v>44245</c:v>
                </c:pt>
                <c:pt idx="1510">
                  <c:v>44246</c:v>
                </c:pt>
                <c:pt idx="1511">
                  <c:v>44247</c:v>
                </c:pt>
                <c:pt idx="1512">
                  <c:v>44248</c:v>
                </c:pt>
                <c:pt idx="1513">
                  <c:v>44249</c:v>
                </c:pt>
                <c:pt idx="1514">
                  <c:v>44250</c:v>
                </c:pt>
                <c:pt idx="1515">
                  <c:v>44251</c:v>
                </c:pt>
                <c:pt idx="1516">
                  <c:v>44252</c:v>
                </c:pt>
                <c:pt idx="1517">
                  <c:v>44253</c:v>
                </c:pt>
                <c:pt idx="1518">
                  <c:v>44254</c:v>
                </c:pt>
                <c:pt idx="1519">
                  <c:v>44255</c:v>
                </c:pt>
                <c:pt idx="1520">
                  <c:v>44256</c:v>
                </c:pt>
                <c:pt idx="1521">
                  <c:v>44257</c:v>
                </c:pt>
                <c:pt idx="1522">
                  <c:v>44258</c:v>
                </c:pt>
                <c:pt idx="1523">
                  <c:v>44259</c:v>
                </c:pt>
                <c:pt idx="1524">
                  <c:v>44260</c:v>
                </c:pt>
                <c:pt idx="1525">
                  <c:v>44261</c:v>
                </c:pt>
                <c:pt idx="1526">
                  <c:v>44262</c:v>
                </c:pt>
                <c:pt idx="1527">
                  <c:v>44263</c:v>
                </c:pt>
                <c:pt idx="1528">
                  <c:v>44264</c:v>
                </c:pt>
                <c:pt idx="1529">
                  <c:v>44265</c:v>
                </c:pt>
                <c:pt idx="1530">
                  <c:v>44266</c:v>
                </c:pt>
                <c:pt idx="1531">
                  <c:v>44267</c:v>
                </c:pt>
                <c:pt idx="1532">
                  <c:v>44268</c:v>
                </c:pt>
                <c:pt idx="1533">
                  <c:v>44269</c:v>
                </c:pt>
                <c:pt idx="1534">
                  <c:v>44270</c:v>
                </c:pt>
                <c:pt idx="1535">
                  <c:v>44271</c:v>
                </c:pt>
                <c:pt idx="1536">
                  <c:v>44272</c:v>
                </c:pt>
                <c:pt idx="1537">
                  <c:v>44273</c:v>
                </c:pt>
                <c:pt idx="1538">
                  <c:v>44274</c:v>
                </c:pt>
                <c:pt idx="1539">
                  <c:v>44275</c:v>
                </c:pt>
                <c:pt idx="1540">
                  <c:v>44276</c:v>
                </c:pt>
                <c:pt idx="1541">
                  <c:v>44277</c:v>
                </c:pt>
                <c:pt idx="1542">
                  <c:v>44278</c:v>
                </c:pt>
                <c:pt idx="1543">
                  <c:v>44279</c:v>
                </c:pt>
                <c:pt idx="1544">
                  <c:v>44280</c:v>
                </c:pt>
                <c:pt idx="1545">
                  <c:v>44281</c:v>
                </c:pt>
                <c:pt idx="1546">
                  <c:v>44282</c:v>
                </c:pt>
                <c:pt idx="1547">
                  <c:v>44283</c:v>
                </c:pt>
                <c:pt idx="1548">
                  <c:v>44284</c:v>
                </c:pt>
                <c:pt idx="1549">
                  <c:v>44285</c:v>
                </c:pt>
                <c:pt idx="1550">
                  <c:v>44286</c:v>
                </c:pt>
                <c:pt idx="1551">
                  <c:v>44287</c:v>
                </c:pt>
                <c:pt idx="1552">
                  <c:v>44288</c:v>
                </c:pt>
                <c:pt idx="1553">
                  <c:v>44289</c:v>
                </c:pt>
                <c:pt idx="1554">
                  <c:v>44290</c:v>
                </c:pt>
                <c:pt idx="1555">
                  <c:v>44291</c:v>
                </c:pt>
                <c:pt idx="1556">
                  <c:v>44292</c:v>
                </c:pt>
                <c:pt idx="1557">
                  <c:v>44293</c:v>
                </c:pt>
                <c:pt idx="1558">
                  <c:v>44294</c:v>
                </c:pt>
                <c:pt idx="1559">
                  <c:v>44295</c:v>
                </c:pt>
                <c:pt idx="1560">
                  <c:v>44296</c:v>
                </c:pt>
                <c:pt idx="1561">
                  <c:v>44297</c:v>
                </c:pt>
                <c:pt idx="1562">
                  <c:v>44298</c:v>
                </c:pt>
                <c:pt idx="1563">
                  <c:v>44299</c:v>
                </c:pt>
                <c:pt idx="1564">
                  <c:v>44300</c:v>
                </c:pt>
                <c:pt idx="1565">
                  <c:v>44301</c:v>
                </c:pt>
                <c:pt idx="1566">
                  <c:v>44302</c:v>
                </c:pt>
                <c:pt idx="1567">
                  <c:v>44303</c:v>
                </c:pt>
                <c:pt idx="1568">
                  <c:v>44304</c:v>
                </c:pt>
                <c:pt idx="1569">
                  <c:v>44305</c:v>
                </c:pt>
                <c:pt idx="1570">
                  <c:v>44306</c:v>
                </c:pt>
                <c:pt idx="1571">
                  <c:v>44307</c:v>
                </c:pt>
                <c:pt idx="1572">
                  <c:v>44308</c:v>
                </c:pt>
                <c:pt idx="1573">
                  <c:v>44309</c:v>
                </c:pt>
                <c:pt idx="1574">
                  <c:v>44310</c:v>
                </c:pt>
                <c:pt idx="1575">
                  <c:v>44311</c:v>
                </c:pt>
                <c:pt idx="1576">
                  <c:v>44312</c:v>
                </c:pt>
                <c:pt idx="1577">
                  <c:v>44313</c:v>
                </c:pt>
                <c:pt idx="1578">
                  <c:v>44314</c:v>
                </c:pt>
                <c:pt idx="1579">
                  <c:v>44315</c:v>
                </c:pt>
                <c:pt idx="1580">
                  <c:v>44316</c:v>
                </c:pt>
                <c:pt idx="1581">
                  <c:v>44317</c:v>
                </c:pt>
                <c:pt idx="1582">
                  <c:v>44318</c:v>
                </c:pt>
                <c:pt idx="1583">
                  <c:v>44319</c:v>
                </c:pt>
                <c:pt idx="1584">
                  <c:v>44320</c:v>
                </c:pt>
                <c:pt idx="1585">
                  <c:v>44321</c:v>
                </c:pt>
                <c:pt idx="1586">
                  <c:v>44322</c:v>
                </c:pt>
                <c:pt idx="1587">
                  <c:v>44323</c:v>
                </c:pt>
                <c:pt idx="1588">
                  <c:v>44324</c:v>
                </c:pt>
                <c:pt idx="1589">
                  <c:v>44325</c:v>
                </c:pt>
                <c:pt idx="1590">
                  <c:v>44326</c:v>
                </c:pt>
                <c:pt idx="1591">
                  <c:v>44327</c:v>
                </c:pt>
                <c:pt idx="1592">
                  <c:v>44328</c:v>
                </c:pt>
                <c:pt idx="1593">
                  <c:v>44329</c:v>
                </c:pt>
                <c:pt idx="1594">
                  <c:v>44330</c:v>
                </c:pt>
                <c:pt idx="1595">
                  <c:v>44331</c:v>
                </c:pt>
                <c:pt idx="1596">
                  <c:v>44332</c:v>
                </c:pt>
                <c:pt idx="1597">
                  <c:v>44333</c:v>
                </c:pt>
                <c:pt idx="1598">
                  <c:v>44334</c:v>
                </c:pt>
                <c:pt idx="1599">
                  <c:v>44335</c:v>
                </c:pt>
                <c:pt idx="1600">
                  <c:v>44336</c:v>
                </c:pt>
                <c:pt idx="1601">
                  <c:v>44337</c:v>
                </c:pt>
                <c:pt idx="1602">
                  <c:v>44338</c:v>
                </c:pt>
                <c:pt idx="1603">
                  <c:v>44339</c:v>
                </c:pt>
                <c:pt idx="1604">
                  <c:v>44340</c:v>
                </c:pt>
                <c:pt idx="1605">
                  <c:v>44341</c:v>
                </c:pt>
                <c:pt idx="1606">
                  <c:v>44342</c:v>
                </c:pt>
                <c:pt idx="1607">
                  <c:v>44343</c:v>
                </c:pt>
                <c:pt idx="1608">
                  <c:v>44344</c:v>
                </c:pt>
                <c:pt idx="1609">
                  <c:v>44345</c:v>
                </c:pt>
                <c:pt idx="1610">
                  <c:v>44346</c:v>
                </c:pt>
                <c:pt idx="1611">
                  <c:v>44347</c:v>
                </c:pt>
                <c:pt idx="1612">
                  <c:v>44348</c:v>
                </c:pt>
                <c:pt idx="1613">
                  <c:v>44349</c:v>
                </c:pt>
                <c:pt idx="1614">
                  <c:v>44350</c:v>
                </c:pt>
                <c:pt idx="1615">
                  <c:v>44351</c:v>
                </c:pt>
                <c:pt idx="1616">
                  <c:v>44352</c:v>
                </c:pt>
                <c:pt idx="1617">
                  <c:v>44353</c:v>
                </c:pt>
                <c:pt idx="1618">
                  <c:v>44354</c:v>
                </c:pt>
                <c:pt idx="1619">
                  <c:v>44355</c:v>
                </c:pt>
                <c:pt idx="1620">
                  <c:v>44356</c:v>
                </c:pt>
                <c:pt idx="1621">
                  <c:v>44357</c:v>
                </c:pt>
                <c:pt idx="1622">
                  <c:v>44358</c:v>
                </c:pt>
                <c:pt idx="1623">
                  <c:v>44359</c:v>
                </c:pt>
                <c:pt idx="1624">
                  <c:v>44360</c:v>
                </c:pt>
                <c:pt idx="1625">
                  <c:v>44361</c:v>
                </c:pt>
                <c:pt idx="1626">
                  <c:v>44362</c:v>
                </c:pt>
                <c:pt idx="1627">
                  <c:v>44363</c:v>
                </c:pt>
                <c:pt idx="1628">
                  <c:v>44364</c:v>
                </c:pt>
                <c:pt idx="1629">
                  <c:v>44365</c:v>
                </c:pt>
                <c:pt idx="1630">
                  <c:v>44366</c:v>
                </c:pt>
                <c:pt idx="1631">
                  <c:v>44367</c:v>
                </c:pt>
                <c:pt idx="1632">
                  <c:v>44368</c:v>
                </c:pt>
                <c:pt idx="1633">
                  <c:v>44369</c:v>
                </c:pt>
                <c:pt idx="1634">
                  <c:v>44370</c:v>
                </c:pt>
                <c:pt idx="1635">
                  <c:v>44371</c:v>
                </c:pt>
                <c:pt idx="1636">
                  <c:v>44372</c:v>
                </c:pt>
                <c:pt idx="1637">
                  <c:v>44373</c:v>
                </c:pt>
                <c:pt idx="1638">
                  <c:v>44374</c:v>
                </c:pt>
                <c:pt idx="1639">
                  <c:v>44375</c:v>
                </c:pt>
                <c:pt idx="1640">
                  <c:v>44376</c:v>
                </c:pt>
                <c:pt idx="1641">
                  <c:v>44377</c:v>
                </c:pt>
                <c:pt idx="1642">
                  <c:v>44378</c:v>
                </c:pt>
                <c:pt idx="1643">
                  <c:v>44379</c:v>
                </c:pt>
                <c:pt idx="1644">
                  <c:v>44380</c:v>
                </c:pt>
                <c:pt idx="1645">
                  <c:v>44381</c:v>
                </c:pt>
                <c:pt idx="1646">
                  <c:v>44382</c:v>
                </c:pt>
                <c:pt idx="1647">
                  <c:v>44383</c:v>
                </c:pt>
                <c:pt idx="1648">
                  <c:v>44384</c:v>
                </c:pt>
                <c:pt idx="1649">
                  <c:v>44385</c:v>
                </c:pt>
                <c:pt idx="1650">
                  <c:v>44386</c:v>
                </c:pt>
                <c:pt idx="1651">
                  <c:v>44387</c:v>
                </c:pt>
                <c:pt idx="1652">
                  <c:v>44388</c:v>
                </c:pt>
                <c:pt idx="1653">
                  <c:v>44389</c:v>
                </c:pt>
                <c:pt idx="1654">
                  <c:v>44390</c:v>
                </c:pt>
                <c:pt idx="1655">
                  <c:v>44391</c:v>
                </c:pt>
                <c:pt idx="1656">
                  <c:v>44392</c:v>
                </c:pt>
                <c:pt idx="1657">
                  <c:v>44393</c:v>
                </c:pt>
                <c:pt idx="1658">
                  <c:v>44394</c:v>
                </c:pt>
                <c:pt idx="1659">
                  <c:v>44395</c:v>
                </c:pt>
                <c:pt idx="1660">
                  <c:v>44396</c:v>
                </c:pt>
                <c:pt idx="1661">
                  <c:v>44397</c:v>
                </c:pt>
                <c:pt idx="1662">
                  <c:v>44398</c:v>
                </c:pt>
                <c:pt idx="1663">
                  <c:v>44399</c:v>
                </c:pt>
                <c:pt idx="1664">
                  <c:v>44400</c:v>
                </c:pt>
                <c:pt idx="1665">
                  <c:v>44401</c:v>
                </c:pt>
                <c:pt idx="1666">
                  <c:v>44402</c:v>
                </c:pt>
                <c:pt idx="1667">
                  <c:v>44403</c:v>
                </c:pt>
                <c:pt idx="1668">
                  <c:v>44404</c:v>
                </c:pt>
                <c:pt idx="1669">
                  <c:v>44405</c:v>
                </c:pt>
                <c:pt idx="1670">
                  <c:v>44406</c:v>
                </c:pt>
                <c:pt idx="1671">
                  <c:v>44407</c:v>
                </c:pt>
                <c:pt idx="1672">
                  <c:v>44408</c:v>
                </c:pt>
                <c:pt idx="1673">
                  <c:v>44409</c:v>
                </c:pt>
                <c:pt idx="1674">
                  <c:v>44410</c:v>
                </c:pt>
                <c:pt idx="1675">
                  <c:v>44411</c:v>
                </c:pt>
                <c:pt idx="1676">
                  <c:v>44412</c:v>
                </c:pt>
                <c:pt idx="1677">
                  <c:v>44413</c:v>
                </c:pt>
                <c:pt idx="1678">
                  <c:v>44414</c:v>
                </c:pt>
                <c:pt idx="1679">
                  <c:v>44415</c:v>
                </c:pt>
                <c:pt idx="1680">
                  <c:v>44416</c:v>
                </c:pt>
                <c:pt idx="1681">
                  <c:v>44417</c:v>
                </c:pt>
                <c:pt idx="1682">
                  <c:v>44418</c:v>
                </c:pt>
                <c:pt idx="1683">
                  <c:v>44419</c:v>
                </c:pt>
                <c:pt idx="1684">
                  <c:v>44420</c:v>
                </c:pt>
                <c:pt idx="1685">
                  <c:v>44421</c:v>
                </c:pt>
                <c:pt idx="1686">
                  <c:v>44422</c:v>
                </c:pt>
                <c:pt idx="1687">
                  <c:v>44423</c:v>
                </c:pt>
                <c:pt idx="1688">
                  <c:v>44424</c:v>
                </c:pt>
                <c:pt idx="1689">
                  <c:v>44425</c:v>
                </c:pt>
                <c:pt idx="1690">
                  <c:v>44426</c:v>
                </c:pt>
                <c:pt idx="1691">
                  <c:v>44427</c:v>
                </c:pt>
                <c:pt idx="1692">
                  <c:v>44428</c:v>
                </c:pt>
                <c:pt idx="1693">
                  <c:v>44429</c:v>
                </c:pt>
                <c:pt idx="1694">
                  <c:v>44430</c:v>
                </c:pt>
                <c:pt idx="1695">
                  <c:v>44431</c:v>
                </c:pt>
                <c:pt idx="1696">
                  <c:v>44432</c:v>
                </c:pt>
                <c:pt idx="1697">
                  <c:v>44433</c:v>
                </c:pt>
                <c:pt idx="1698">
                  <c:v>44434</c:v>
                </c:pt>
                <c:pt idx="1699">
                  <c:v>44435</c:v>
                </c:pt>
                <c:pt idx="1700">
                  <c:v>44436</c:v>
                </c:pt>
                <c:pt idx="1701">
                  <c:v>44437</c:v>
                </c:pt>
                <c:pt idx="1702">
                  <c:v>44438</c:v>
                </c:pt>
                <c:pt idx="1703">
                  <c:v>44439</c:v>
                </c:pt>
                <c:pt idx="1704">
                  <c:v>44440</c:v>
                </c:pt>
                <c:pt idx="1705">
                  <c:v>44441</c:v>
                </c:pt>
                <c:pt idx="1706">
                  <c:v>44442</c:v>
                </c:pt>
                <c:pt idx="1707">
                  <c:v>44443</c:v>
                </c:pt>
                <c:pt idx="1708">
                  <c:v>44444</c:v>
                </c:pt>
                <c:pt idx="1709">
                  <c:v>44445</c:v>
                </c:pt>
                <c:pt idx="1710">
                  <c:v>44446</c:v>
                </c:pt>
                <c:pt idx="1711">
                  <c:v>44447</c:v>
                </c:pt>
                <c:pt idx="1712">
                  <c:v>44448</c:v>
                </c:pt>
                <c:pt idx="1713">
                  <c:v>44449</c:v>
                </c:pt>
                <c:pt idx="1714">
                  <c:v>44450</c:v>
                </c:pt>
                <c:pt idx="1715">
                  <c:v>44451</c:v>
                </c:pt>
                <c:pt idx="1716">
                  <c:v>44452</c:v>
                </c:pt>
                <c:pt idx="1717">
                  <c:v>44453</c:v>
                </c:pt>
                <c:pt idx="1718">
                  <c:v>44454</c:v>
                </c:pt>
                <c:pt idx="1719">
                  <c:v>44455</c:v>
                </c:pt>
                <c:pt idx="1720">
                  <c:v>44456</c:v>
                </c:pt>
                <c:pt idx="1721">
                  <c:v>44457</c:v>
                </c:pt>
                <c:pt idx="1722">
                  <c:v>44458</c:v>
                </c:pt>
                <c:pt idx="1723">
                  <c:v>44459</c:v>
                </c:pt>
                <c:pt idx="1724">
                  <c:v>44460</c:v>
                </c:pt>
                <c:pt idx="1725">
                  <c:v>44461</c:v>
                </c:pt>
                <c:pt idx="1726">
                  <c:v>44462</c:v>
                </c:pt>
                <c:pt idx="1727">
                  <c:v>44463</c:v>
                </c:pt>
                <c:pt idx="1728">
                  <c:v>44464</c:v>
                </c:pt>
                <c:pt idx="1729">
                  <c:v>44465</c:v>
                </c:pt>
                <c:pt idx="1730">
                  <c:v>44466</c:v>
                </c:pt>
                <c:pt idx="1731">
                  <c:v>44467</c:v>
                </c:pt>
                <c:pt idx="1732">
                  <c:v>44468</c:v>
                </c:pt>
                <c:pt idx="1733">
                  <c:v>44469</c:v>
                </c:pt>
                <c:pt idx="1734">
                  <c:v>44470</c:v>
                </c:pt>
                <c:pt idx="1735">
                  <c:v>44471</c:v>
                </c:pt>
                <c:pt idx="1736">
                  <c:v>44472</c:v>
                </c:pt>
                <c:pt idx="1737">
                  <c:v>44473</c:v>
                </c:pt>
                <c:pt idx="1738">
                  <c:v>44474</c:v>
                </c:pt>
                <c:pt idx="1739">
                  <c:v>44475</c:v>
                </c:pt>
                <c:pt idx="1740">
                  <c:v>44476</c:v>
                </c:pt>
                <c:pt idx="1741">
                  <c:v>44477</c:v>
                </c:pt>
                <c:pt idx="1742">
                  <c:v>44478</c:v>
                </c:pt>
                <c:pt idx="1743">
                  <c:v>44479</c:v>
                </c:pt>
                <c:pt idx="1744">
                  <c:v>44480</c:v>
                </c:pt>
                <c:pt idx="1745">
                  <c:v>44481</c:v>
                </c:pt>
                <c:pt idx="1746">
                  <c:v>44482</c:v>
                </c:pt>
                <c:pt idx="1747">
                  <c:v>44483</c:v>
                </c:pt>
                <c:pt idx="1748">
                  <c:v>44484</c:v>
                </c:pt>
                <c:pt idx="1749">
                  <c:v>44485</c:v>
                </c:pt>
                <c:pt idx="1750">
                  <c:v>44486</c:v>
                </c:pt>
                <c:pt idx="1751">
                  <c:v>44487</c:v>
                </c:pt>
                <c:pt idx="1752">
                  <c:v>44488</c:v>
                </c:pt>
                <c:pt idx="1753">
                  <c:v>44489</c:v>
                </c:pt>
                <c:pt idx="1754">
                  <c:v>44490</c:v>
                </c:pt>
                <c:pt idx="1755">
                  <c:v>44491</c:v>
                </c:pt>
                <c:pt idx="1756">
                  <c:v>44492</c:v>
                </c:pt>
                <c:pt idx="1757">
                  <c:v>44493</c:v>
                </c:pt>
                <c:pt idx="1758">
                  <c:v>44494</c:v>
                </c:pt>
                <c:pt idx="1759">
                  <c:v>44495</c:v>
                </c:pt>
                <c:pt idx="1760">
                  <c:v>44496</c:v>
                </c:pt>
                <c:pt idx="1761">
                  <c:v>44497</c:v>
                </c:pt>
                <c:pt idx="1762">
                  <c:v>44498</c:v>
                </c:pt>
                <c:pt idx="1763">
                  <c:v>44499</c:v>
                </c:pt>
                <c:pt idx="1764">
                  <c:v>44500</c:v>
                </c:pt>
                <c:pt idx="1765">
                  <c:v>44501</c:v>
                </c:pt>
                <c:pt idx="1766">
                  <c:v>44502</c:v>
                </c:pt>
                <c:pt idx="1767">
                  <c:v>44503</c:v>
                </c:pt>
                <c:pt idx="1768">
                  <c:v>44504</c:v>
                </c:pt>
                <c:pt idx="1769">
                  <c:v>44505</c:v>
                </c:pt>
                <c:pt idx="1770">
                  <c:v>44506</c:v>
                </c:pt>
                <c:pt idx="1771">
                  <c:v>44507</c:v>
                </c:pt>
                <c:pt idx="1772">
                  <c:v>44508</c:v>
                </c:pt>
                <c:pt idx="1773">
                  <c:v>44509</c:v>
                </c:pt>
                <c:pt idx="1774">
                  <c:v>44510</c:v>
                </c:pt>
                <c:pt idx="1775">
                  <c:v>44511</c:v>
                </c:pt>
                <c:pt idx="1776">
                  <c:v>44512</c:v>
                </c:pt>
                <c:pt idx="1777">
                  <c:v>44513</c:v>
                </c:pt>
                <c:pt idx="1778">
                  <c:v>44514</c:v>
                </c:pt>
                <c:pt idx="1779">
                  <c:v>44515</c:v>
                </c:pt>
                <c:pt idx="1780">
                  <c:v>44516</c:v>
                </c:pt>
                <c:pt idx="1781">
                  <c:v>44517</c:v>
                </c:pt>
                <c:pt idx="1782">
                  <c:v>44518</c:v>
                </c:pt>
                <c:pt idx="1783">
                  <c:v>44519</c:v>
                </c:pt>
                <c:pt idx="1784">
                  <c:v>44520</c:v>
                </c:pt>
                <c:pt idx="1785">
                  <c:v>44521</c:v>
                </c:pt>
                <c:pt idx="1786">
                  <c:v>44522</c:v>
                </c:pt>
                <c:pt idx="1787">
                  <c:v>44523</c:v>
                </c:pt>
                <c:pt idx="1788">
                  <c:v>44524</c:v>
                </c:pt>
                <c:pt idx="1789">
                  <c:v>44525</c:v>
                </c:pt>
                <c:pt idx="1790">
                  <c:v>44526</c:v>
                </c:pt>
                <c:pt idx="1791">
                  <c:v>44527</c:v>
                </c:pt>
                <c:pt idx="1792">
                  <c:v>44528</c:v>
                </c:pt>
                <c:pt idx="1793">
                  <c:v>44529</c:v>
                </c:pt>
                <c:pt idx="1794">
                  <c:v>44530</c:v>
                </c:pt>
                <c:pt idx="1795">
                  <c:v>44531</c:v>
                </c:pt>
                <c:pt idx="1796">
                  <c:v>44532</c:v>
                </c:pt>
                <c:pt idx="1797">
                  <c:v>44533</c:v>
                </c:pt>
                <c:pt idx="1798">
                  <c:v>44534</c:v>
                </c:pt>
                <c:pt idx="1799">
                  <c:v>44535</c:v>
                </c:pt>
                <c:pt idx="1800">
                  <c:v>44536</c:v>
                </c:pt>
                <c:pt idx="1801">
                  <c:v>44537</c:v>
                </c:pt>
                <c:pt idx="1802">
                  <c:v>44538</c:v>
                </c:pt>
                <c:pt idx="1803">
                  <c:v>44539</c:v>
                </c:pt>
                <c:pt idx="1804">
                  <c:v>44540</c:v>
                </c:pt>
                <c:pt idx="1805">
                  <c:v>44541</c:v>
                </c:pt>
                <c:pt idx="1806">
                  <c:v>44542</c:v>
                </c:pt>
                <c:pt idx="1807">
                  <c:v>44543</c:v>
                </c:pt>
                <c:pt idx="1808">
                  <c:v>44544</c:v>
                </c:pt>
                <c:pt idx="1809">
                  <c:v>44545</c:v>
                </c:pt>
                <c:pt idx="1810">
                  <c:v>44546</c:v>
                </c:pt>
                <c:pt idx="1811">
                  <c:v>44547</c:v>
                </c:pt>
                <c:pt idx="1812">
                  <c:v>44548</c:v>
                </c:pt>
                <c:pt idx="1813">
                  <c:v>44549</c:v>
                </c:pt>
                <c:pt idx="1814">
                  <c:v>44550</c:v>
                </c:pt>
                <c:pt idx="1815">
                  <c:v>44551</c:v>
                </c:pt>
                <c:pt idx="1816">
                  <c:v>44552</c:v>
                </c:pt>
                <c:pt idx="1817">
                  <c:v>44553</c:v>
                </c:pt>
                <c:pt idx="1818">
                  <c:v>44554</c:v>
                </c:pt>
                <c:pt idx="1819">
                  <c:v>44555</c:v>
                </c:pt>
                <c:pt idx="1820">
                  <c:v>44556</c:v>
                </c:pt>
                <c:pt idx="1821">
                  <c:v>44557</c:v>
                </c:pt>
                <c:pt idx="1822">
                  <c:v>44558</c:v>
                </c:pt>
                <c:pt idx="1823">
                  <c:v>44559</c:v>
                </c:pt>
                <c:pt idx="1824">
                  <c:v>44560</c:v>
                </c:pt>
                <c:pt idx="1825">
                  <c:v>44561</c:v>
                </c:pt>
                <c:pt idx="1826">
                  <c:v>44562</c:v>
                </c:pt>
                <c:pt idx="1827">
                  <c:v>44563</c:v>
                </c:pt>
                <c:pt idx="1828">
                  <c:v>44564</c:v>
                </c:pt>
                <c:pt idx="1829">
                  <c:v>44565</c:v>
                </c:pt>
                <c:pt idx="1830">
                  <c:v>44566</c:v>
                </c:pt>
                <c:pt idx="1831">
                  <c:v>44567</c:v>
                </c:pt>
                <c:pt idx="1832">
                  <c:v>44568</c:v>
                </c:pt>
                <c:pt idx="1833">
                  <c:v>44569</c:v>
                </c:pt>
                <c:pt idx="1834">
                  <c:v>44570</c:v>
                </c:pt>
                <c:pt idx="1835">
                  <c:v>44571</c:v>
                </c:pt>
                <c:pt idx="1836">
                  <c:v>44572</c:v>
                </c:pt>
                <c:pt idx="1837">
                  <c:v>44573</c:v>
                </c:pt>
                <c:pt idx="1838">
                  <c:v>44574</c:v>
                </c:pt>
                <c:pt idx="1839">
                  <c:v>44575</c:v>
                </c:pt>
                <c:pt idx="1840">
                  <c:v>44576</c:v>
                </c:pt>
                <c:pt idx="1841">
                  <c:v>44577</c:v>
                </c:pt>
                <c:pt idx="1842">
                  <c:v>44578</c:v>
                </c:pt>
                <c:pt idx="1843">
                  <c:v>44579</c:v>
                </c:pt>
                <c:pt idx="1844">
                  <c:v>44580</c:v>
                </c:pt>
                <c:pt idx="1845">
                  <c:v>44581</c:v>
                </c:pt>
                <c:pt idx="1846">
                  <c:v>44582</c:v>
                </c:pt>
                <c:pt idx="1847">
                  <c:v>44583</c:v>
                </c:pt>
                <c:pt idx="1848">
                  <c:v>44584</c:v>
                </c:pt>
                <c:pt idx="1849">
                  <c:v>44585</c:v>
                </c:pt>
                <c:pt idx="1850">
                  <c:v>44586</c:v>
                </c:pt>
                <c:pt idx="1851">
                  <c:v>44587</c:v>
                </c:pt>
                <c:pt idx="1852">
                  <c:v>44588</c:v>
                </c:pt>
                <c:pt idx="1853">
                  <c:v>44589</c:v>
                </c:pt>
                <c:pt idx="1854">
                  <c:v>44590</c:v>
                </c:pt>
                <c:pt idx="1855">
                  <c:v>44591</c:v>
                </c:pt>
                <c:pt idx="1856">
                  <c:v>44592</c:v>
                </c:pt>
                <c:pt idx="1857">
                  <c:v>44593</c:v>
                </c:pt>
                <c:pt idx="1858">
                  <c:v>44594</c:v>
                </c:pt>
                <c:pt idx="1859">
                  <c:v>44595</c:v>
                </c:pt>
                <c:pt idx="1860">
                  <c:v>44596</c:v>
                </c:pt>
                <c:pt idx="1861">
                  <c:v>44597</c:v>
                </c:pt>
                <c:pt idx="1862">
                  <c:v>44598</c:v>
                </c:pt>
                <c:pt idx="1863">
                  <c:v>44599</c:v>
                </c:pt>
                <c:pt idx="1864">
                  <c:v>44600</c:v>
                </c:pt>
                <c:pt idx="1865">
                  <c:v>44601</c:v>
                </c:pt>
                <c:pt idx="1866">
                  <c:v>44602</c:v>
                </c:pt>
                <c:pt idx="1867">
                  <c:v>44603</c:v>
                </c:pt>
                <c:pt idx="1868">
                  <c:v>44604</c:v>
                </c:pt>
                <c:pt idx="1869">
                  <c:v>44605</c:v>
                </c:pt>
                <c:pt idx="1870">
                  <c:v>44606</c:v>
                </c:pt>
                <c:pt idx="1871">
                  <c:v>44607</c:v>
                </c:pt>
                <c:pt idx="1872">
                  <c:v>44608</c:v>
                </c:pt>
                <c:pt idx="1873">
                  <c:v>44609</c:v>
                </c:pt>
                <c:pt idx="1874">
                  <c:v>44610</c:v>
                </c:pt>
                <c:pt idx="1875">
                  <c:v>44611</c:v>
                </c:pt>
                <c:pt idx="1876">
                  <c:v>44612</c:v>
                </c:pt>
                <c:pt idx="1877">
                  <c:v>44613</c:v>
                </c:pt>
                <c:pt idx="1878">
                  <c:v>44614</c:v>
                </c:pt>
                <c:pt idx="1879">
                  <c:v>44615</c:v>
                </c:pt>
                <c:pt idx="1880">
                  <c:v>44616</c:v>
                </c:pt>
                <c:pt idx="1881">
                  <c:v>44617</c:v>
                </c:pt>
                <c:pt idx="1882">
                  <c:v>44618</c:v>
                </c:pt>
                <c:pt idx="1883">
                  <c:v>44619</c:v>
                </c:pt>
                <c:pt idx="1884">
                  <c:v>44620</c:v>
                </c:pt>
                <c:pt idx="1885">
                  <c:v>44621</c:v>
                </c:pt>
                <c:pt idx="1886">
                  <c:v>44622</c:v>
                </c:pt>
                <c:pt idx="1887">
                  <c:v>44623</c:v>
                </c:pt>
                <c:pt idx="1888">
                  <c:v>44624</c:v>
                </c:pt>
                <c:pt idx="1889">
                  <c:v>44625</c:v>
                </c:pt>
                <c:pt idx="1890">
                  <c:v>44626</c:v>
                </c:pt>
                <c:pt idx="1891">
                  <c:v>44627</c:v>
                </c:pt>
                <c:pt idx="1892">
                  <c:v>44628</c:v>
                </c:pt>
                <c:pt idx="1893">
                  <c:v>44629</c:v>
                </c:pt>
                <c:pt idx="1894">
                  <c:v>44630</c:v>
                </c:pt>
                <c:pt idx="1895">
                  <c:v>44631</c:v>
                </c:pt>
                <c:pt idx="1896">
                  <c:v>44632</c:v>
                </c:pt>
                <c:pt idx="1897">
                  <c:v>44633</c:v>
                </c:pt>
                <c:pt idx="1898">
                  <c:v>44634</c:v>
                </c:pt>
                <c:pt idx="1899">
                  <c:v>44635</c:v>
                </c:pt>
                <c:pt idx="1900">
                  <c:v>44636</c:v>
                </c:pt>
                <c:pt idx="1901">
                  <c:v>44637</c:v>
                </c:pt>
                <c:pt idx="1902">
                  <c:v>44638</c:v>
                </c:pt>
                <c:pt idx="1903">
                  <c:v>44639</c:v>
                </c:pt>
                <c:pt idx="1904">
                  <c:v>44640</c:v>
                </c:pt>
                <c:pt idx="1905">
                  <c:v>44641</c:v>
                </c:pt>
                <c:pt idx="1906">
                  <c:v>44642</c:v>
                </c:pt>
                <c:pt idx="1907">
                  <c:v>44643</c:v>
                </c:pt>
                <c:pt idx="1908">
                  <c:v>44644</c:v>
                </c:pt>
                <c:pt idx="1909">
                  <c:v>44645</c:v>
                </c:pt>
                <c:pt idx="1910">
                  <c:v>44646</c:v>
                </c:pt>
                <c:pt idx="1911">
                  <c:v>44647</c:v>
                </c:pt>
                <c:pt idx="1912">
                  <c:v>44648</c:v>
                </c:pt>
                <c:pt idx="1913">
                  <c:v>44649</c:v>
                </c:pt>
                <c:pt idx="1914">
                  <c:v>44650</c:v>
                </c:pt>
                <c:pt idx="1915">
                  <c:v>44651</c:v>
                </c:pt>
                <c:pt idx="1916">
                  <c:v>44652</c:v>
                </c:pt>
                <c:pt idx="1917">
                  <c:v>44653</c:v>
                </c:pt>
                <c:pt idx="1918">
                  <c:v>44654</c:v>
                </c:pt>
                <c:pt idx="1919">
                  <c:v>44655</c:v>
                </c:pt>
                <c:pt idx="1920">
                  <c:v>44656</c:v>
                </c:pt>
                <c:pt idx="1921">
                  <c:v>44657</c:v>
                </c:pt>
                <c:pt idx="1922">
                  <c:v>44658</c:v>
                </c:pt>
                <c:pt idx="1923">
                  <c:v>44659</c:v>
                </c:pt>
                <c:pt idx="1924">
                  <c:v>44660</c:v>
                </c:pt>
                <c:pt idx="1925">
                  <c:v>44661</c:v>
                </c:pt>
                <c:pt idx="1926">
                  <c:v>44662</c:v>
                </c:pt>
                <c:pt idx="1927">
                  <c:v>44663</c:v>
                </c:pt>
                <c:pt idx="1928">
                  <c:v>44664</c:v>
                </c:pt>
                <c:pt idx="1929">
                  <c:v>44665</c:v>
                </c:pt>
                <c:pt idx="1930">
                  <c:v>44666</c:v>
                </c:pt>
                <c:pt idx="1931">
                  <c:v>44667</c:v>
                </c:pt>
                <c:pt idx="1932">
                  <c:v>44668</c:v>
                </c:pt>
                <c:pt idx="1933">
                  <c:v>44669</c:v>
                </c:pt>
                <c:pt idx="1934">
                  <c:v>44670</c:v>
                </c:pt>
                <c:pt idx="1935">
                  <c:v>44671</c:v>
                </c:pt>
                <c:pt idx="1936">
                  <c:v>44672</c:v>
                </c:pt>
                <c:pt idx="1937">
                  <c:v>44673</c:v>
                </c:pt>
                <c:pt idx="1938">
                  <c:v>44674</c:v>
                </c:pt>
                <c:pt idx="1939">
                  <c:v>44675</c:v>
                </c:pt>
                <c:pt idx="1940">
                  <c:v>44676</c:v>
                </c:pt>
                <c:pt idx="1941">
                  <c:v>44677</c:v>
                </c:pt>
                <c:pt idx="1942">
                  <c:v>44678</c:v>
                </c:pt>
                <c:pt idx="1943">
                  <c:v>44679</c:v>
                </c:pt>
                <c:pt idx="1944">
                  <c:v>44680</c:v>
                </c:pt>
                <c:pt idx="1945">
                  <c:v>44681</c:v>
                </c:pt>
                <c:pt idx="1946">
                  <c:v>44682</c:v>
                </c:pt>
                <c:pt idx="1947">
                  <c:v>44683</c:v>
                </c:pt>
                <c:pt idx="1948">
                  <c:v>44684</c:v>
                </c:pt>
                <c:pt idx="1949">
                  <c:v>44685</c:v>
                </c:pt>
                <c:pt idx="1950">
                  <c:v>44686</c:v>
                </c:pt>
                <c:pt idx="1951">
                  <c:v>44687</c:v>
                </c:pt>
                <c:pt idx="1952">
                  <c:v>44688</c:v>
                </c:pt>
                <c:pt idx="1953">
                  <c:v>44689</c:v>
                </c:pt>
                <c:pt idx="1954">
                  <c:v>44690</c:v>
                </c:pt>
                <c:pt idx="1955">
                  <c:v>44691</c:v>
                </c:pt>
                <c:pt idx="1956">
                  <c:v>44692</c:v>
                </c:pt>
                <c:pt idx="1957">
                  <c:v>44693</c:v>
                </c:pt>
                <c:pt idx="1958">
                  <c:v>44694</c:v>
                </c:pt>
                <c:pt idx="1959">
                  <c:v>44695</c:v>
                </c:pt>
                <c:pt idx="1960">
                  <c:v>44696</c:v>
                </c:pt>
                <c:pt idx="1961">
                  <c:v>44697</c:v>
                </c:pt>
                <c:pt idx="1962">
                  <c:v>44698</c:v>
                </c:pt>
                <c:pt idx="1963">
                  <c:v>44699</c:v>
                </c:pt>
                <c:pt idx="1964">
                  <c:v>44700</c:v>
                </c:pt>
                <c:pt idx="1965">
                  <c:v>44701</c:v>
                </c:pt>
                <c:pt idx="1966">
                  <c:v>44702</c:v>
                </c:pt>
                <c:pt idx="1967">
                  <c:v>44703</c:v>
                </c:pt>
                <c:pt idx="1968">
                  <c:v>44704</c:v>
                </c:pt>
                <c:pt idx="1969">
                  <c:v>44705</c:v>
                </c:pt>
                <c:pt idx="1970">
                  <c:v>44706</c:v>
                </c:pt>
                <c:pt idx="1971">
                  <c:v>44707</c:v>
                </c:pt>
                <c:pt idx="1972">
                  <c:v>44708</c:v>
                </c:pt>
                <c:pt idx="1973">
                  <c:v>44709</c:v>
                </c:pt>
                <c:pt idx="1974">
                  <c:v>44710</c:v>
                </c:pt>
                <c:pt idx="1975">
                  <c:v>44711</c:v>
                </c:pt>
                <c:pt idx="1976">
                  <c:v>44712</c:v>
                </c:pt>
                <c:pt idx="1977">
                  <c:v>44713</c:v>
                </c:pt>
                <c:pt idx="1978">
                  <c:v>44714</c:v>
                </c:pt>
                <c:pt idx="1979">
                  <c:v>44715</c:v>
                </c:pt>
                <c:pt idx="1980">
                  <c:v>44716</c:v>
                </c:pt>
                <c:pt idx="1981">
                  <c:v>44717</c:v>
                </c:pt>
                <c:pt idx="1982">
                  <c:v>44718</c:v>
                </c:pt>
                <c:pt idx="1983">
                  <c:v>44719</c:v>
                </c:pt>
                <c:pt idx="1984">
                  <c:v>44720</c:v>
                </c:pt>
                <c:pt idx="1985">
                  <c:v>44721</c:v>
                </c:pt>
                <c:pt idx="1986">
                  <c:v>44722</c:v>
                </c:pt>
                <c:pt idx="1987">
                  <c:v>44723</c:v>
                </c:pt>
                <c:pt idx="1988">
                  <c:v>44724</c:v>
                </c:pt>
                <c:pt idx="1989">
                  <c:v>44725</c:v>
                </c:pt>
                <c:pt idx="1990">
                  <c:v>44726</c:v>
                </c:pt>
                <c:pt idx="1991">
                  <c:v>44727</c:v>
                </c:pt>
                <c:pt idx="1992">
                  <c:v>44728</c:v>
                </c:pt>
                <c:pt idx="1993">
                  <c:v>44729</c:v>
                </c:pt>
                <c:pt idx="1994">
                  <c:v>44730</c:v>
                </c:pt>
                <c:pt idx="1995">
                  <c:v>44731</c:v>
                </c:pt>
                <c:pt idx="1996">
                  <c:v>44732</c:v>
                </c:pt>
                <c:pt idx="1997">
                  <c:v>44733</c:v>
                </c:pt>
                <c:pt idx="1998">
                  <c:v>44734</c:v>
                </c:pt>
                <c:pt idx="1999">
                  <c:v>44735</c:v>
                </c:pt>
                <c:pt idx="2000">
                  <c:v>44736</c:v>
                </c:pt>
                <c:pt idx="2001">
                  <c:v>44737</c:v>
                </c:pt>
                <c:pt idx="2002">
                  <c:v>44738</c:v>
                </c:pt>
                <c:pt idx="2003">
                  <c:v>44739</c:v>
                </c:pt>
                <c:pt idx="2004">
                  <c:v>44740</c:v>
                </c:pt>
                <c:pt idx="2005">
                  <c:v>44741</c:v>
                </c:pt>
                <c:pt idx="2006">
                  <c:v>44742</c:v>
                </c:pt>
                <c:pt idx="2007">
                  <c:v>44743</c:v>
                </c:pt>
                <c:pt idx="2008">
                  <c:v>44744</c:v>
                </c:pt>
                <c:pt idx="2009">
                  <c:v>44745</c:v>
                </c:pt>
                <c:pt idx="2010">
                  <c:v>44746</c:v>
                </c:pt>
                <c:pt idx="2011">
                  <c:v>44747</c:v>
                </c:pt>
                <c:pt idx="2012">
                  <c:v>44748</c:v>
                </c:pt>
                <c:pt idx="2013">
                  <c:v>44749</c:v>
                </c:pt>
                <c:pt idx="2014">
                  <c:v>44750</c:v>
                </c:pt>
                <c:pt idx="2015">
                  <c:v>44751</c:v>
                </c:pt>
                <c:pt idx="2016">
                  <c:v>44752</c:v>
                </c:pt>
                <c:pt idx="2017">
                  <c:v>44753</c:v>
                </c:pt>
                <c:pt idx="2018">
                  <c:v>44754</c:v>
                </c:pt>
                <c:pt idx="2019">
                  <c:v>44755</c:v>
                </c:pt>
                <c:pt idx="2020">
                  <c:v>44756</c:v>
                </c:pt>
                <c:pt idx="2021">
                  <c:v>44757</c:v>
                </c:pt>
                <c:pt idx="2022">
                  <c:v>44758</c:v>
                </c:pt>
                <c:pt idx="2023">
                  <c:v>44759</c:v>
                </c:pt>
                <c:pt idx="2024">
                  <c:v>44760</c:v>
                </c:pt>
                <c:pt idx="2025">
                  <c:v>44761</c:v>
                </c:pt>
                <c:pt idx="2026">
                  <c:v>44762</c:v>
                </c:pt>
                <c:pt idx="2027">
                  <c:v>44763</c:v>
                </c:pt>
                <c:pt idx="2028">
                  <c:v>44764</c:v>
                </c:pt>
                <c:pt idx="2029">
                  <c:v>44765</c:v>
                </c:pt>
                <c:pt idx="2030">
                  <c:v>44766</c:v>
                </c:pt>
                <c:pt idx="2031">
                  <c:v>44767</c:v>
                </c:pt>
                <c:pt idx="2032">
                  <c:v>44768</c:v>
                </c:pt>
                <c:pt idx="2033">
                  <c:v>44769</c:v>
                </c:pt>
                <c:pt idx="2034">
                  <c:v>44770</c:v>
                </c:pt>
                <c:pt idx="2035">
                  <c:v>44771</c:v>
                </c:pt>
                <c:pt idx="2036">
                  <c:v>44772</c:v>
                </c:pt>
                <c:pt idx="2037">
                  <c:v>44773</c:v>
                </c:pt>
                <c:pt idx="2038">
                  <c:v>44774</c:v>
                </c:pt>
                <c:pt idx="2039">
                  <c:v>44775</c:v>
                </c:pt>
                <c:pt idx="2040">
                  <c:v>44776</c:v>
                </c:pt>
                <c:pt idx="2041">
                  <c:v>44777</c:v>
                </c:pt>
                <c:pt idx="2042">
                  <c:v>44778</c:v>
                </c:pt>
                <c:pt idx="2043">
                  <c:v>44779</c:v>
                </c:pt>
                <c:pt idx="2044">
                  <c:v>44780</c:v>
                </c:pt>
                <c:pt idx="2045">
                  <c:v>44781</c:v>
                </c:pt>
                <c:pt idx="2046">
                  <c:v>44782</c:v>
                </c:pt>
                <c:pt idx="2047">
                  <c:v>44783</c:v>
                </c:pt>
                <c:pt idx="2048">
                  <c:v>44784</c:v>
                </c:pt>
                <c:pt idx="2049">
                  <c:v>44785</c:v>
                </c:pt>
                <c:pt idx="2050">
                  <c:v>44786</c:v>
                </c:pt>
                <c:pt idx="2051">
                  <c:v>44787</c:v>
                </c:pt>
                <c:pt idx="2052">
                  <c:v>44788</c:v>
                </c:pt>
                <c:pt idx="2053">
                  <c:v>44789</c:v>
                </c:pt>
                <c:pt idx="2054">
                  <c:v>44790</c:v>
                </c:pt>
                <c:pt idx="2055">
                  <c:v>44791</c:v>
                </c:pt>
                <c:pt idx="2056">
                  <c:v>44792</c:v>
                </c:pt>
                <c:pt idx="2057">
                  <c:v>44793</c:v>
                </c:pt>
                <c:pt idx="2058">
                  <c:v>44794</c:v>
                </c:pt>
                <c:pt idx="2059">
                  <c:v>44795</c:v>
                </c:pt>
                <c:pt idx="2060">
                  <c:v>44796</c:v>
                </c:pt>
                <c:pt idx="2061">
                  <c:v>44797</c:v>
                </c:pt>
                <c:pt idx="2062">
                  <c:v>44798</c:v>
                </c:pt>
                <c:pt idx="2063">
                  <c:v>44799</c:v>
                </c:pt>
                <c:pt idx="2064">
                  <c:v>44800</c:v>
                </c:pt>
                <c:pt idx="2065">
                  <c:v>44801</c:v>
                </c:pt>
                <c:pt idx="2066">
                  <c:v>44802</c:v>
                </c:pt>
                <c:pt idx="2067">
                  <c:v>44803</c:v>
                </c:pt>
                <c:pt idx="2068">
                  <c:v>44804</c:v>
                </c:pt>
                <c:pt idx="2069">
                  <c:v>44805</c:v>
                </c:pt>
                <c:pt idx="2070">
                  <c:v>44806</c:v>
                </c:pt>
                <c:pt idx="2071">
                  <c:v>44807</c:v>
                </c:pt>
                <c:pt idx="2072">
                  <c:v>44808</c:v>
                </c:pt>
                <c:pt idx="2073">
                  <c:v>44809</c:v>
                </c:pt>
                <c:pt idx="2074">
                  <c:v>44810</c:v>
                </c:pt>
                <c:pt idx="2075">
                  <c:v>44811</c:v>
                </c:pt>
                <c:pt idx="2076">
                  <c:v>44812</c:v>
                </c:pt>
                <c:pt idx="2077">
                  <c:v>44813</c:v>
                </c:pt>
                <c:pt idx="2078">
                  <c:v>44814</c:v>
                </c:pt>
                <c:pt idx="2079">
                  <c:v>44815</c:v>
                </c:pt>
                <c:pt idx="2080">
                  <c:v>44816</c:v>
                </c:pt>
                <c:pt idx="2081">
                  <c:v>44817</c:v>
                </c:pt>
                <c:pt idx="2082">
                  <c:v>44818</c:v>
                </c:pt>
                <c:pt idx="2083">
                  <c:v>44819</c:v>
                </c:pt>
                <c:pt idx="2084">
                  <c:v>44820</c:v>
                </c:pt>
                <c:pt idx="2085">
                  <c:v>44821</c:v>
                </c:pt>
                <c:pt idx="2086">
                  <c:v>44822</c:v>
                </c:pt>
                <c:pt idx="2087">
                  <c:v>44823</c:v>
                </c:pt>
                <c:pt idx="2088">
                  <c:v>44824</c:v>
                </c:pt>
                <c:pt idx="2089">
                  <c:v>44825</c:v>
                </c:pt>
                <c:pt idx="2090">
                  <c:v>44826</c:v>
                </c:pt>
                <c:pt idx="2091">
                  <c:v>44827</c:v>
                </c:pt>
                <c:pt idx="2092">
                  <c:v>44828</c:v>
                </c:pt>
                <c:pt idx="2093">
                  <c:v>44829</c:v>
                </c:pt>
                <c:pt idx="2094">
                  <c:v>44830</c:v>
                </c:pt>
                <c:pt idx="2095">
                  <c:v>44831</c:v>
                </c:pt>
                <c:pt idx="2096">
                  <c:v>44832</c:v>
                </c:pt>
                <c:pt idx="2097">
                  <c:v>44833</c:v>
                </c:pt>
                <c:pt idx="2098">
                  <c:v>44834</c:v>
                </c:pt>
                <c:pt idx="2099">
                  <c:v>44835</c:v>
                </c:pt>
                <c:pt idx="2100">
                  <c:v>44836</c:v>
                </c:pt>
                <c:pt idx="2101">
                  <c:v>44837</c:v>
                </c:pt>
                <c:pt idx="2102">
                  <c:v>44838</c:v>
                </c:pt>
                <c:pt idx="2103">
                  <c:v>44839</c:v>
                </c:pt>
                <c:pt idx="2104">
                  <c:v>44840</c:v>
                </c:pt>
                <c:pt idx="2105">
                  <c:v>44841</c:v>
                </c:pt>
                <c:pt idx="2106">
                  <c:v>44842</c:v>
                </c:pt>
                <c:pt idx="2107">
                  <c:v>44843</c:v>
                </c:pt>
                <c:pt idx="2108">
                  <c:v>44844</c:v>
                </c:pt>
                <c:pt idx="2109">
                  <c:v>44845</c:v>
                </c:pt>
                <c:pt idx="2110">
                  <c:v>44846</c:v>
                </c:pt>
                <c:pt idx="2111">
                  <c:v>44847</c:v>
                </c:pt>
                <c:pt idx="2112">
                  <c:v>44848</c:v>
                </c:pt>
                <c:pt idx="2113">
                  <c:v>44849</c:v>
                </c:pt>
                <c:pt idx="2114">
                  <c:v>44850</c:v>
                </c:pt>
                <c:pt idx="2115">
                  <c:v>44851</c:v>
                </c:pt>
                <c:pt idx="2116">
                  <c:v>44852</c:v>
                </c:pt>
                <c:pt idx="2117">
                  <c:v>44853</c:v>
                </c:pt>
                <c:pt idx="2118">
                  <c:v>44854</c:v>
                </c:pt>
                <c:pt idx="2119">
                  <c:v>44855</c:v>
                </c:pt>
                <c:pt idx="2120">
                  <c:v>44856</c:v>
                </c:pt>
                <c:pt idx="2121">
                  <c:v>44857</c:v>
                </c:pt>
                <c:pt idx="2122">
                  <c:v>44858</c:v>
                </c:pt>
                <c:pt idx="2123">
                  <c:v>44859</c:v>
                </c:pt>
                <c:pt idx="2124">
                  <c:v>44860</c:v>
                </c:pt>
                <c:pt idx="2125">
                  <c:v>44861</c:v>
                </c:pt>
                <c:pt idx="2126">
                  <c:v>44862</c:v>
                </c:pt>
                <c:pt idx="2127">
                  <c:v>44863</c:v>
                </c:pt>
                <c:pt idx="2128">
                  <c:v>44864</c:v>
                </c:pt>
                <c:pt idx="2129">
                  <c:v>44865</c:v>
                </c:pt>
                <c:pt idx="2130">
                  <c:v>44866</c:v>
                </c:pt>
                <c:pt idx="2131">
                  <c:v>44867</c:v>
                </c:pt>
                <c:pt idx="2132">
                  <c:v>44868</c:v>
                </c:pt>
                <c:pt idx="2133">
                  <c:v>44869</c:v>
                </c:pt>
                <c:pt idx="2134">
                  <c:v>44870</c:v>
                </c:pt>
                <c:pt idx="2135">
                  <c:v>44871</c:v>
                </c:pt>
                <c:pt idx="2136">
                  <c:v>44872</c:v>
                </c:pt>
                <c:pt idx="2137">
                  <c:v>44873</c:v>
                </c:pt>
                <c:pt idx="2138">
                  <c:v>44874</c:v>
                </c:pt>
                <c:pt idx="2139">
                  <c:v>44875</c:v>
                </c:pt>
                <c:pt idx="2140">
                  <c:v>44876</c:v>
                </c:pt>
                <c:pt idx="2141">
                  <c:v>44877</c:v>
                </c:pt>
                <c:pt idx="2142">
                  <c:v>44878</c:v>
                </c:pt>
                <c:pt idx="2143">
                  <c:v>44879</c:v>
                </c:pt>
                <c:pt idx="2144">
                  <c:v>44880</c:v>
                </c:pt>
                <c:pt idx="2145">
                  <c:v>44881</c:v>
                </c:pt>
                <c:pt idx="2146">
                  <c:v>44882</c:v>
                </c:pt>
                <c:pt idx="2147">
                  <c:v>44883</c:v>
                </c:pt>
                <c:pt idx="2148">
                  <c:v>44884</c:v>
                </c:pt>
                <c:pt idx="2149">
                  <c:v>44885</c:v>
                </c:pt>
                <c:pt idx="2150">
                  <c:v>44886</c:v>
                </c:pt>
                <c:pt idx="2151">
                  <c:v>44887</c:v>
                </c:pt>
                <c:pt idx="2152">
                  <c:v>44888</c:v>
                </c:pt>
                <c:pt idx="2153">
                  <c:v>44889</c:v>
                </c:pt>
                <c:pt idx="2154">
                  <c:v>44890</c:v>
                </c:pt>
                <c:pt idx="2155">
                  <c:v>44891</c:v>
                </c:pt>
                <c:pt idx="2156">
                  <c:v>44892</c:v>
                </c:pt>
                <c:pt idx="2157">
                  <c:v>44893</c:v>
                </c:pt>
                <c:pt idx="2158">
                  <c:v>44894</c:v>
                </c:pt>
                <c:pt idx="2159">
                  <c:v>44895</c:v>
                </c:pt>
                <c:pt idx="2160">
                  <c:v>44896</c:v>
                </c:pt>
                <c:pt idx="2161">
                  <c:v>44897</c:v>
                </c:pt>
                <c:pt idx="2162">
                  <c:v>44898</c:v>
                </c:pt>
                <c:pt idx="2163">
                  <c:v>44899</c:v>
                </c:pt>
                <c:pt idx="2164">
                  <c:v>44900</c:v>
                </c:pt>
                <c:pt idx="2165">
                  <c:v>44901</c:v>
                </c:pt>
                <c:pt idx="2166">
                  <c:v>44902</c:v>
                </c:pt>
                <c:pt idx="2167">
                  <c:v>44903</c:v>
                </c:pt>
                <c:pt idx="2168">
                  <c:v>44904</c:v>
                </c:pt>
                <c:pt idx="2169">
                  <c:v>44905</c:v>
                </c:pt>
                <c:pt idx="2170">
                  <c:v>44906</c:v>
                </c:pt>
                <c:pt idx="2171">
                  <c:v>44907</c:v>
                </c:pt>
                <c:pt idx="2172">
                  <c:v>44908</c:v>
                </c:pt>
                <c:pt idx="2173">
                  <c:v>44909</c:v>
                </c:pt>
                <c:pt idx="2174">
                  <c:v>44910</c:v>
                </c:pt>
                <c:pt idx="2175">
                  <c:v>44911</c:v>
                </c:pt>
                <c:pt idx="2176">
                  <c:v>44912</c:v>
                </c:pt>
                <c:pt idx="2177">
                  <c:v>44913</c:v>
                </c:pt>
                <c:pt idx="2178">
                  <c:v>44914</c:v>
                </c:pt>
                <c:pt idx="2179">
                  <c:v>44915</c:v>
                </c:pt>
                <c:pt idx="2180">
                  <c:v>44916</c:v>
                </c:pt>
                <c:pt idx="2181">
                  <c:v>44917</c:v>
                </c:pt>
                <c:pt idx="2182">
                  <c:v>44918</c:v>
                </c:pt>
                <c:pt idx="2183">
                  <c:v>44919</c:v>
                </c:pt>
                <c:pt idx="2184">
                  <c:v>44920</c:v>
                </c:pt>
                <c:pt idx="2185">
                  <c:v>44921</c:v>
                </c:pt>
                <c:pt idx="2186">
                  <c:v>44922</c:v>
                </c:pt>
                <c:pt idx="2187">
                  <c:v>44923</c:v>
                </c:pt>
                <c:pt idx="2188">
                  <c:v>44924</c:v>
                </c:pt>
                <c:pt idx="2189">
                  <c:v>44925</c:v>
                </c:pt>
                <c:pt idx="2190">
                  <c:v>44926</c:v>
                </c:pt>
              </c:numCache>
            </c:numRef>
          </c:xVal>
          <c:yVal>
            <c:numRef>
              <c:f>'Comp ECP24 PAP50'!$G$3:$G$2193</c:f>
              <c:numCache>
                <c:formatCode>General</c:formatCode>
                <c:ptCount val="219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3970.54</c:v>
                </c:pt>
                <c:pt idx="50">
                  <c:v>4083.5279999999998</c:v>
                </c:pt>
                <c:pt idx="51">
                  <c:v>4032.8429999999998</c:v>
                </c:pt>
                <c:pt idx="52">
                  <c:v>4679.0240000000003</c:v>
                </c:pt>
                <c:pt idx="53">
                  <c:v>4640.1719999999996</c:v>
                </c:pt>
                <c:pt idx="54">
                  <c:v>4507.7950000000001</c:v>
                </c:pt>
                <c:pt idx="55">
                  <c:v>4208.5789999999997</c:v>
                </c:pt>
                <c:pt idx="56">
                  <c:v>4215.83</c:v>
                </c:pt>
                <c:pt idx="57">
                  <c:v>4097.7920000000004</c:v>
                </c:pt>
                <c:pt idx="58">
                  <c:v>3616.56</c:v>
                </c:pt>
                <c:pt idx="59">
                  <c:v>4869.9359999999997</c:v>
                </c:pt>
                <c:pt idx="60">
                  <c:v>5661.1490000000003</c:v>
                </c:pt>
                <c:pt idx="61">
                  <c:v>4961.2489999999998</c:v>
                </c:pt>
                <c:pt idx="62">
                  <c:v>4175.3990000000003</c:v>
                </c:pt>
                <c:pt idx="63">
                  <c:v>4134.8890000000001</c:v>
                </c:pt>
                <c:pt idx="64">
                  <c:v>3799.2950000000001</c:v>
                </c:pt>
                <c:pt idx="65">
                  <c:v>3762.6950000000002</c:v>
                </c:pt>
                <c:pt idx="66">
                  <c:v>2767.674</c:v>
                </c:pt>
                <c:pt idx="67">
                  <c:v>1775.454</c:v>
                </c:pt>
                <c:pt idx="68">
                  <c:v>2850.636</c:v>
                </c:pt>
                <c:pt idx="69">
                  <c:v>2551.2620000000002</c:v>
                </c:pt>
                <c:pt idx="70">
                  <c:v>2516.3969999999999</c:v>
                </c:pt>
                <c:pt idx="71">
                  <c:v>2263.9609999999998</c:v>
                </c:pt>
                <c:pt idx="72">
                  <c:v>1919.0319999999999</c:v>
                </c:pt>
                <c:pt idx="73">
                  <c:v>2318.2939999999999</c:v>
                </c:pt>
                <c:pt idx="74">
                  <c:v>2160.8519999999999</c:v>
                </c:pt>
                <c:pt idx="75">
                  <c:v>1859.934</c:v>
                </c:pt>
                <c:pt idx="76">
                  <c:v>2638.4009999999998</c:v>
                </c:pt>
                <c:pt idx="77">
                  <c:v>3275.877</c:v>
                </c:pt>
                <c:pt idx="78">
                  <c:v>2908.1419999999998</c:v>
                </c:pt>
                <c:pt idx="79">
                  <c:v>4228.7640000000001</c:v>
                </c:pt>
                <c:pt idx="80">
                  <c:v>4695.9840000000004</c:v>
                </c:pt>
                <c:pt idx="81">
                  <c:v>4720.8360000000002</c:v>
                </c:pt>
                <c:pt idx="82">
                  <c:v>4700.5290000000005</c:v>
                </c:pt>
                <c:pt idx="83">
                  <c:v>4896.5119999999997</c:v>
                </c:pt>
                <c:pt idx="84">
                  <c:v>5274.7039999999997</c:v>
                </c:pt>
                <c:pt idx="85">
                  <c:v>5143.835</c:v>
                </c:pt>
                <c:pt idx="86">
                  <c:v>4351.9459999999999</c:v>
                </c:pt>
                <c:pt idx="87">
                  <c:v>2948.8789999999999</c:v>
                </c:pt>
                <c:pt idx="88">
                  <c:v>2943.6089999999999</c:v>
                </c:pt>
                <c:pt idx="89">
                  <c:v>2360.9389999999999</c:v>
                </c:pt>
                <c:pt idx="90">
                  <c:v>2195.7179999999998</c:v>
                </c:pt>
                <c:pt idx="91">
                  <c:v>1621.357</c:v>
                </c:pt>
                <c:pt idx="92">
                  <c:v>1159.931</c:v>
                </c:pt>
                <c:pt idx="93">
                  <c:v>2735.2629999999999</c:v>
                </c:pt>
                <c:pt idx="94">
                  <c:v>2448.4229999999998</c:v>
                </c:pt>
                <c:pt idx="95">
                  <c:v>1184.18</c:v>
                </c:pt>
                <c:pt idx="96">
                  <c:v>1351.31</c:v>
                </c:pt>
                <c:pt idx="97">
                  <c:v>1460.4179999999999</c:v>
                </c:pt>
                <c:pt idx="98">
                  <c:v>980.24310000000003</c:v>
                </c:pt>
                <c:pt idx="99">
                  <c:v>949.32159999999999</c:v>
                </c:pt>
                <c:pt idx="100">
                  <c:v>3592.9690000000001</c:v>
                </c:pt>
                <c:pt idx="101">
                  <c:v>5733.4790000000003</c:v>
                </c:pt>
                <c:pt idx="102">
                  <c:v>4268.9369999999999</c:v>
                </c:pt>
                <c:pt idx="103">
                  <c:v>4039.636</c:v>
                </c:pt>
                <c:pt idx="104">
                  <c:v>4167.4170000000004</c:v>
                </c:pt>
                <c:pt idx="105">
                  <c:v>3942.6460000000002</c:v>
                </c:pt>
                <c:pt idx="106">
                  <c:v>3738.8319999999999</c:v>
                </c:pt>
                <c:pt idx="107">
                  <c:v>1066.693</c:v>
                </c:pt>
                <c:pt idx="108">
                  <c:v>1391.866</c:v>
                </c:pt>
                <c:pt idx="109">
                  <c:v>3536.6849999999999</c:v>
                </c:pt>
                <c:pt idx="110">
                  <c:v>5007.0119999999997</c:v>
                </c:pt>
                <c:pt idx="111">
                  <c:v>2727.7689999999998</c:v>
                </c:pt>
                <c:pt idx="112">
                  <c:v>0</c:v>
                </c:pt>
                <c:pt idx="113">
                  <c:v>0</c:v>
                </c:pt>
                <c:pt idx="114">
                  <c:v>2476.058</c:v>
                </c:pt>
                <c:pt idx="115">
                  <c:v>0</c:v>
                </c:pt>
                <c:pt idx="116">
                  <c:v>3317.5720000000001</c:v>
                </c:pt>
                <c:pt idx="117">
                  <c:v>3489.23</c:v>
                </c:pt>
                <c:pt idx="118">
                  <c:v>4467.0600000000004</c:v>
                </c:pt>
                <c:pt idx="119">
                  <c:v>3742.6109999999999</c:v>
                </c:pt>
                <c:pt idx="120">
                  <c:v>3418.8150000000001</c:v>
                </c:pt>
                <c:pt idx="121">
                  <c:v>2910.9520000000002</c:v>
                </c:pt>
                <c:pt idx="122">
                  <c:v>1876.396</c:v>
                </c:pt>
                <c:pt idx="123">
                  <c:v>1463.896</c:v>
                </c:pt>
                <c:pt idx="124">
                  <c:v>3810.2359999999999</c:v>
                </c:pt>
                <c:pt idx="125">
                  <c:v>3391.2840000000001</c:v>
                </c:pt>
                <c:pt idx="126">
                  <c:v>1784.0630000000001</c:v>
                </c:pt>
                <c:pt idx="127">
                  <c:v>1295.9970000000001</c:v>
                </c:pt>
                <c:pt idx="128">
                  <c:v>1407.9949999999999</c:v>
                </c:pt>
                <c:pt idx="129">
                  <c:v>2120.9920000000002</c:v>
                </c:pt>
                <c:pt idx="130">
                  <c:v>3066.636</c:v>
                </c:pt>
                <c:pt idx="131">
                  <c:v>1451.672</c:v>
                </c:pt>
                <c:pt idx="132">
                  <c:v>1535.865</c:v>
                </c:pt>
                <c:pt idx="133">
                  <c:v>1508.2670000000001</c:v>
                </c:pt>
                <c:pt idx="134">
                  <c:v>1616.7670000000001</c:v>
                </c:pt>
                <c:pt idx="135">
                  <c:v>2025.3720000000001</c:v>
                </c:pt>
                <c:pt idx="136">
                  <c:v>2295.1320000000001</c:v>
                </c:pt>
                <c:pt idx="137">
                  <c:v>2190.6489999999999</c:v>
                </c:pt>
                <c:pt idx="138">
                  <c:v>2423.6799999999998</c:v>
                </c:pt>
                <c:pt idx="139">
                  <c:v>2634.817</c:v>
                </c:pt>
                <c:pt idx="140">
                  <c:v>2749.9319999999998</c:v>
                </c:pt>
                <c:pt idx="141">
                  <c:v>3006.1680000000001</c:v>
                </c:pt>
                <c:pt idx="142">
                  <c:v>4076.6570000000002</c:v>
                </c:pt>
                <c:pt idx="143">
                  <c:v>2775.2460000000001</c:v>
                </c:pt>
                <c:pt idx="144">
                  <c:v>2939.1930000000002</c:v>
                </c:pt>
                <c:pt idx="145">
                  <c:v>4769.5240000000003</c:v>
                </c:pt>
                <c:pt idx="146">
                  <c:v>4502.6580000000004</c:v>
                </c:pt>
                <c:pt idx="147">
                  <c:v>5018.6409999999996</c:v>
                </c:pt>
                <c:pt idx="148">
                  <c:v>3943.4259999999999</c:v>
                </c:pt>
                <c:pt idx="149">
                  <c:v>2462.4850000000001</c:v>
                </c:pt>
                <c:pt idx="150">
                  <c:v>1108.903</c:v>
                </c:pt>
                <c:pt idx="151">
                  <c:v>1702.0050000000001</c:v>
                </c:pt>
                <c:pt idx="152">
                  <c:v>2093.297</c:v>
                </c:pt>
                <c:pt idx="153">
                  <c:v>1445.43</c:v>
                </c:pt>
                <c:pt idx="154">
                  <c:v>2165.6590000000001</c:v>
                </c:pt>
                <c:pt idx="155">
                  <c:v>1837.5509999999999</c:v>
                </c:pt>
                <c:pt idx="156">
                  <c:v>5051.4279999999999</c:v>
                </c:pt>
                <c:pt idx="157">
                  <c:v>3903.7689999999998</c:v>
                </c:pt>
                <c:pt idx="158">
                  <c:v>5333.0659999999998</c:v>
                </c:pt>
                <c:pt idx="159">
                  <c:v>4194.6509999999998</c:v>
                </c:pt>
                <c:pt idx="160">
                  <c:v>3548.48</c:v>
                </c:pt>
                <c:pt idx="161">
                  <c:v>3430.165</c:v>
                </c:pt>
                <c:pt idx="162">
                  <c:v>3625.2179999999998</c:v>
                </c:pt>
                <c:pt idx="163">
                  <c:v>4442.5209999999997</c:v>
                </c:pt>
                <c:pt idx="164">
                  <c:v>3253.2739999999999</c:v>
                </c:pt>
                <c:pt idx="165">
                  <c:v>3711.3989999999999</c:v>
                </c:pt>
                <c:pt idx="166">
                  <c:v>3409.288</c:v>
                </c:pt>
                <c:pt idx="167">
                  <c:v>3441.748</c:v>
                </c:pt>
                <c:pt idx="168">
                  <c:v>4444.9359999999997</c:v>
                </c:pt>
                <c:pt idx="169">
                  <c:v>4534.3180000000002</c:v>
                </c:pt>
                <c:pt idx="170">
                  <c:v>3388.116</c:v>
                </c:pt>
                <c:pt idx="171">
                  <c:v>2323.2730000000001</c:v>
                </c:pt>
                <c:pt idx="172">
                  <c:v>2291.2179999999998</c:v>
                </c:pt>
                <c:pt idx="173">
                  <c:v>2952.44</c:v>
                </c:pt>
                <c:pt idx="174">
                  <c:v>2921.2429999999999</c:v>
                </c:pt>
                <c:pt idx="175">
                  <c:v>2908.9229999999998</c:v>
                </c:pt>
                <c:pt idx="176">
                  <c:v>2849.848</c:v>
                </c:pt>
                <c:pt idx="177">
                  <c:v>2808.29</c:v>
                </c:pt>
                <c:pt idx="178">
                  <c:v>2725.9270000000001</c:v>
                </c:pt>
                <c:pt idx="179">
                  <c:v>2715.4180000000001</c:v>
                </c:pt>
                <c:pt idx="180">
                  <c:v>2692.7710000000002</c:v>
                </c:pt>
                <c:pt idx="181">
                  <c:v>2645.9769999999999</c:v>
                </c:pt>
                <c:pt idx="182">
                  <c:v>1965.876</c:v>
                </c:pt>
                <c:pt idx="183">
                  <c:v>864.57780000000002</c:v>
                </c:pt>
                <c:pt idx="184">
                  <c:v>857.16690000000006</c:v>
                </c:pt>
                <c:pt idx="185">
                  <c:v>0</c:v>
                </c:pt>
                <c:pt idx="186">
                  <c:v>1628.194</c:v>
                </c:pt>
                <c:pt idx="187">
                  <c:v>139.93209999999999</c:v>
                </c:pt>
                <c:pt idx="188">
                  <c:v>4479.3919999999998</c:v>
                </c:pt>
                <c:pt idx="189">
                  <c:v>3027.2890000000002</c:v>
                </c:pt>
                <c:pt idx="190">
                  <c:v>400.2955</c:v>
                </c:pt>
                <c:pt idx="191">
                  <c:v>2985.52</c:v>
                </c:pt>
                <c:pt idx="192">
                  <c:v>4115.4610000000002</c:v>
                </c:pt>
                <c:pt idx="193">
                  <c:v>4335.8019999999997</c:v>
                </c:pt>
                <c:pt idx="194">
                  <c:v>892.48850000000004</c:v>
                </c:pt>
                <c:pt idx="195">
                  <c:v>1501.326</c:v>
                </c:pt>
                <c:pt idx="196">
                  <c:v>3143.5349999999999</c:v>
                </c:pt>
                <c:pt idx="197">
                  <c:v>3552.6149999999998</c:v>
                </c:pt>
                <c:pt idx="198">
                  <c:v>1264.5239999999999</c:v>
                </c:pt>
                <c:pt idx="199">
                  <c:v>1184.126</c:v>
                </c:pt>
                <c:pt idx="200">
                  <c:v>838.21100000000001</c:v>
                </c:pt>
                <c:pt idx="201">
                  <c:v>668.0797</c:v>
                </c:pt>
                <c:pt idx="202">
                  <c:v>2823.739</c:v>
                </c:pt>
                <c:pt idx="203">
                  <c:v>8434.9009999999998</c:v>
                </c:pt>
                <c:pt idx="204">
                  <c:v>7587.549</c:v>
                </c:pt>
                <c:pt idx="205">
                  <c:v>5337.7190000000001</c:v>
                </c:pt>
                <c:pt idx="206">
                  <c:v>5839.9809999999998</c:v>
                </c:pt>
                <c:pt idx="207">
                  <c:v>1508.43</c:v>
                </c:pt>
                <c:pt idx="208">
                  <c:v>2895.5070000000001</c:v>
                </c:pt>
                <c:pt idx="209">
                  <c:v>1379.0239999999999</c:v>
                </c:pt>
                <c:pt idx="210">
                  <c:v>3961.181</c:v>
                </c:pt>
                <c:pt idx="211">
                  <c:v>6318.6629999999996</c:v>
                </c:pt>
                <c:pt idx="212">
                  <c:v>3945.49</c:v>
                </c:pt>
                <c:pt idx="213">
                  <c:v>3552.6779999999999</c:v>
                </c:pt>
                <c:pt idx="214">
                  <c:v>2874.8870000000002</c:v>
                </c:pt>
                <c:pt idx="215">
                  <c:v>1742.43</c:v>
                </c:pt>
                <c:pt idx="216">
                  <c:v>494.15039999999999</c:v>
                </c:pt>
                <c:pt idx="217">
                  <c:v>2503.9899999999998</c:v>
                </c:pt>
                <c:pt idx="218">
                  <c:v>4921.8549999999996</c:v>
                </c:pt>
                <c:pt idx="219">
                  <c:v>5166.6450000000004</c:v>
                </c:pt>
                <c:pt idx="220">
                  <c:v>2911.6060000000002</c:v>
                </c:pt>
                <c:pt idx="221">
                  <c:v>2824.6819999999998</c:v>
                </c:pt>
                <c:pt idx="222">
                  <c:v>2015.0509999999999</c:v>
                </c:pt>
                <c:pt idx="223">
                  <c:v>3117.4589999999998</c:v>
                </c:pt>
                <c:pt idx="224">
                  <c:v>3918.3670000000002</c:v>
                </c:pt>
                <c:pt idx="225">
                  <c:v>1835.077</c:v>
                </c:pt>
                <c:pt idx="226">
                  <c:v>2923.873</c:v>
                </c:pt>
                <c:pt idx="227">
                  <c:v>2412.3000000000002</c:v>
                </c:pt>
                <c:pt idx="228">
                  <c:v>2208.6039999999998</c:v>
                </c:pt>
                <c:pt idx="229">
                  <c:v>1079.53</c:v>
                </c:pt>
                <c:pt idx="230">
                  <c:v>312.18259999999998</c:v>
                </c:pt>
                <c:pt idx="231">
                  <c:v>492.48989999999998</c:v>
                </c:pt>
                <c:pt idx="232">
                  <c:v>1746.17</c:v>
                </c:pt>
                <c:pt idx="233">
                  <c:v>3102.201</c:v>
                </c:pt>
                <c:pt idx="234">
                  <c:v>4492.2870000000003</c:v>
                </c:pt>
                <c:pt idx="235">
                  <c:v>2378.1280000000002</c:v>
                </c:pt>
                <c:pt idx="236">
                  <c:v>327.399</c:v>
                </c:pt>
                <c:pt idx="237">
                  <c:v>106.88460000000001</c:v>
                </c:pt>
                <c:pt idx="238">
                  <c:v>722.32979999999998</c:v>
                </c:pt>
                <c:pt idx="239">
                  <c:v>4154.7479999999996</c:v>
                </c:pt>
                <c:pt idx="240">
                  <c:v>2499.14</c:v>
                </c:pt>
                <c:pt idx="241">
                  <c:v>529.54010000000005</c:v>
                </c:pt>
                <c:pt idx="242">
                  <c:v>764.35739999999998</c:v>
                </c:pt>
                <c:pt idx="243">
                  <c:v>2078.038</c:v>
                </c:pt>
                <c:pt idx="244">
                  <c:v>1571.9359999999999</c:v>
                </c:pt>
                <c:pt idx="245">
                  <c:v>217.40899999999999</c:v>
                </c:pt>
                <c:pt idx="246">
                  <c:v>334.26459999999997</c:v>
                </c:pt>
                <c:pt idx="247">
                  <c:v>290.12650000000002</c:v>
                </c:pt>
                <c:pt idx="248">
                  <c:v>885.90089999999998</c:v>
                </c:pt>
                <c:pt idx="249">
                  <c:v>539.9434</c:v>
                </c:pt>
                <c:pt idx="250">
                  <c:v>1658.232</c:v>
                </c:pt>
                <c:pt idx="251">
                  <c:v>518.91780000000006</c:v>
                </c:pt>
                <c:pt idx="252">
                  <c:v>2339.0039999999999</c:v>
                </c:pt>
                <c:pt idx="253">
                  <c:v>2198.5160000000001</c:v>
                </c:pt>
                <c:pt idx="254">
                  <c:v>1031.9680000000001</c:v>
                </c:pt>
                <c:pt idx="255">
                  <c:v>645.81020000000001</c:v>
                </c:pt>
                <c:pt idx="256">
                  <c:v>868.45860000000005</c:v>
                </c:pt>
                <c:pt idx="257">
                  <c:v>1638.03</c:v>
                </c:pt>
                <c:pt idx="258">
                  <c:v>637.27629999999999</c:v>
                </c:pt>
                <c:pt idx="259">
                  <c:v>1517.0519999999999</c:v>
                </c:pt>
                <c:pt idx="260">
                  <c:v>691.56719999999996</c:v>
                </c:pt>
                <c:pt idx="261">
                  <c:v>2675.3420000000001</c:v>
                </c:pt>
                <c:pt idx="262">
                  <c:v>3206.3110000000001</c:v>
                </c:pt>
                <c:pt idx="263">
                  <c:v>0</c:v>
                </c:pt>
                <c:pt idx="264">
                  <c:v>0</c:v>
                </c:pt>
                <c:pt idx="265">
                  <c:v>1253.51</c:v>
                </c:pt>
                <c:pt idx="266">
                  <c:v>1315.1980000000001</c:v>
                </c:pt>
                <c:pt idx="267">
                  <c:v>8.2654420000000002</c:v>
                </c:pt>
                <c:pt idx="268">
                  <c:v>240.26949999999999</c:v>
                </c:pt>
                <c:pt idx="269">
                  <c:v>1018.927</c:v>
                </c:pt>
                <c:pt idx="270">
                  <c:v>138.23349999999999</c:v>
                </c:pt>
                <c:pt idx="271">
                  <c:v>152.12739999999999</c:v>
                </c:pt>
                <c:pt idx="272">
                  <c:v>962.70190000000002</c:v>
                </c:pt>
                <c:pt idx="273">
                  <c:v>2638.6089999999999</c:v>
                </c:pt>
                <c:pt idx="274">
                  <c:v>5870.86</c:v>
                </c:pt>
                <c:pt idx="275">
                  <c:v>4534.3590000000004</c:v>
                </c:pt>
                <c:pt idx="276">
                  <c:v>5347.2560000000003</c:v>
                </c:pt>
                <c:pt idx="277">
                  <c:v>4824.9080000000004</c:v>
                </c:pt>
                <c:pt idx="278">
                  <c:v>4339.4920000000002</c:v>
                </c:pt>
                <c:pt idx="279">
                  <c:v>4714.4949999999999</c:v>
                </c:pt>
                <c:pt idx="280">
                  <c:v>1699.1179999999999</c:v>
                </c:pt>
                <c:pt idx="281">
                  <c:v>1660.518</c:v>
                </c:pt>
                <c:pt idx="282">
                  <c:v>734.72559999999999</c:v>
                </c:pt>
                <c:pt idx="283">
                  <c:v>1050.7149999999999</c:v>
                </c:pt>
                <c:pt idx="284">
                  <c:v>3528.95</c:v>
                </c:pt>
                <c:pt idx="285">
                  <c:v>863.85130000000004</c:v>
                </c:pt>
                <c:pt idx="286">
                  <c:v>3874.3829999999998</c:v>
                </c:pt>
                <c:pt idx="287">
                  <c:v>4071.9450000000002</c:v>
                </c:pt>
                <c:pt idx="288">
                  <c:v>1775.5070000000001</c:v>
                </c:pt>
                <c:pt idx="289">
                  <c:v>1115.8399999999999</c:v>
                </c:pt>
                <c:pt idx="290">
                  <c:v>6218.8940000000002</c:v>
                </c:pt>
                <c:pt idx="291">
                  <c:v>5315.9059999999999</c:v>
                </c:pt>
                <c:pt idx="292">
                  <c:v>1562.8630000000001</c:v>
                </c:pt>
                <c:pt idx="293">
                  <c:v>433.11470000000003</c:v>
                </c:pt>
                <c:pt idx="294">
                  <c:v>2257.3409999999999</c:v>
                </c:pt>
                <c:pt idx="295">
                  <c:v>3320.2979999999998</c:v>
                </c:pt>
                <c:pt idx="296">
                  <c:v>2223.46</c:v>
                </c:pt>
                <c:pt idx="297">
                  <c:v>2224.797</c:v>
                </c:pt>
                <c:pt idx="298">
                  <c:v>2155.02</c:v>
                </c:pt>
                <c:pt idx="299">
                  <c:v>2141.989</c:v>
                </c:pt>
                <c:pt idx="300">
                  <c:v>0</c:v>
                </c:pt>
                <c:pt idx="301">
                  <c:v>0</c:v>
                </c:pt>
                <c:pt idx="302">
                  <c:v>0</c:v>
                </c:pt>
                <c:pt idx="303">
                  <c:v>0</c:v>
                </c:pt>
                <c:pt idx="304">
                  <c:v>0</c:v>
                </c:pt>
                <c:pt idx="305">
                  <c:v>5004.7439999999997</c:v>
                </c:pt>
                <c:pt idx="306">
                  <c:v>3990.3090000000002</c:v>
                </c:pt>
                <c:pt idx="307">
                  <c:v>1388.145</c:v>
                </c:pt>
                <c:pt idx="308">
                  <c:v>2542.373</c:v>
                </c:pt>
                <c:pt idx="309">
                  <c:v>4381.1210000000001</c:v>
                </c:pt>
                <c:pt idx="310">
                  <c:v>1118.961</c:v>
                </c:pt>
                <c:pt idx="311">
                  <c:v>3072.9740000000002</c:v>
                </c:pt>
                <c:pt idx="312">
                  <c:v>4891.8590000000004</c:v>
                </c:pt>
                <c:pt idx="313">
                  <c:v>4500.47</c:v>
                </c:pt>
                <c:pt idx="314">
                  <c:v>0</c:v>
                </c:pt>
                <c:pt idx="315">
                  <c:v>0</c:v>
                </c:pt>
                <c:pt idx="316">
                  <c:v>3945.931</c:v>
                </c:pt>
                <c:pt idx="317">
                  <c:v>5820.6840000000002</c:v>
                </c:pt>
                <c:pt idx="318">
                  <c:v>3102.1320000000001</c:v>
                </c:pt>
                <c:pt idx="319">
                  <c:v>2380.404</c:v>
                </c:pt>
                <c:pt idx="320">
                  <c:v>3404.1869999999999</c:v>
                </c:pt>
                <c:pt idx="321">
                  <c:v>2708.578</c:v>
                </c:pt>
                <c:pt idx="322">
                  <c:v>8387.7139999999999</c:v>
                </c:pt>
                <c:pt idx="323">
                  <c:v>5598.9849999999997</c:v>
                </c:pt>
                <c:pt idx="324">
                  <c:v>6300.9219999999996</c:v>
                </c:pt>
                <c:pt idx="325">
                  <c:v>3218.1109999999999</c:v>
                </c:pt>
                <c:pt idx="326">
                  <c:v>4859.317</c:v>
                </c:pt>
                <c:pt idx="327">
                  <c:v>5623.7659999999996</c:v>
                </c:pt>
                <c:pt idx="328">
                  <c:v>5341.7820000000002</c:v>
                </c:pt>
                <c:pt idx="329">
                  <c:v>5127.9080000000004</c:v>
                </c:pt>
                <c:pt idx="330">
                  <c:v>7783.8090000000002</c:v>
                </c:pt>
                <c:pt idx="331">
                  <c:v>7520.482</c:v>
                </c:pt>
                <c:pt idx="332">
                  <c:v>7122.7969999999996</c:v>
                </c:pt>
                <c:pt idx="333">
                  <c:v>4688.3109999999997</c:v>
                </c:pt>
                <c:pt idx="334">
                  <c:v>4422.1610000000001</c:v>
                </c:pt>
                <c:pt idx="335">
                  <c:v>2323.1210000000001</c:v>
                </c:pt>
                <c:pt idx="336">
                  <c:v>5620.4629999999997</c:v>
                </c:pt>
                <c:pt idx="337">
                  <c:v>3557.2069999999999</c:v>
                </c:pt>
                <c:pt idx="338">
                  <c:v>2991.6120000000001</c:v>
                </c:pt>
                <c:pt idx="339">
                  <c:v>3130.5219999999999</c:v>
                </c:pt>
                <c:pt idx="340">
                  <c:v>3645.0859999999998</c:v>
                </c:pt>
                <c:pt idx="341">
                  <c:v>942.18409999999994</c:v>
                </c:pt>
                <c:pt idx="342">
                  <c:v>1082.3</c:v>
                </c:pt>
                <c:pt idx="343">
                  <c:v>699.10590000000002</c:v>
                </c:pt>
                <c:pt idx="344">
                  <c:v>1604.8209999999999</c:v>
                </c:pt>
                <c:pt idx="345">
                  <c:v>5295.9759999999997</c:v>
                </c:pt>
                <c:pt idx="346">
                  <c:v>5240.21</c:v>
                </c:pt>
                <c:pt idx="347">
                  <c:v>6850.241</c:v>
                </c:pt>
                <c:pt idx="348">
                  <c:v>5914.0609999999997</c:v>
                </c:pt>
                <c:pt idx="349">
                  <c:v>3519.569</c:v>
                </c:pt>
                <c:pt idx="350">
                  <c:v>3367.5349999999999</c:v>
                </c:pt>
                <c:pt idx="351">
                  <c:v>1548.6279999999999</c:v>
                </c:pt>
                <c:pt idx="352">
                  <c:v>1291.96</c:v>
                </c:pt>
                <c:pt idx="353">
                  <c:v>3255.4380000000001</c:v>
                </c:pt>
                <c:pt idx="354">
                  <c:v>3123.55</c:v>
                </c:pt>
                <c:pt idx="355">
                  <c:v>4329.1639999999998</c:v>
                </c:pt>
                <c:pt idx="356">
                  <c:v>4315.6660000000002</c:v>
                </c:pt>
                <c:pt idx="357">
                  <c:v>5699.2730000000001</c:v>
                </c:pt>
                <c:pt idx="358">
                  <c:v>5203.7</c:v>
                </c:pt>
                <c:pt idx="359">
                  <c:v>3210.62</c:v>
                </c:pt>
                <c:pt idx="360">
                  <c:v>2836.636</c:v>
                </c:pt>
                <c:pt idx="361">
                  <c:v>5103.9780000000001</c:v>
                </c:pt>
                <c:pt idx="362">
                  <c:v>5227.9390000000003</c:v>
                </c:pt>
                <c:pt idx="363">
                  <c:v>5248.0529999999999</c:v>
                </c:pt>
                <c:pt idx="364">
                  <c:v>3671.4690000000001</c:v>
                </c:pt>
                <c:pt idx="365">
                  <c:v>4606.8620000000001</c:v>
                </c:pt>
                <c:pt idx="366">
                  <c:v>6594.0910000000003</c:v>
                </c:pt>
                <c:pt idx="367">
                  <c:v>6329.2070000000003</c:v>
                </c:pt>
                <c:pt idx="368">
                  <c:v>5184.768</c:v>
                </c:pt>
                <c:pt idx="369">
                  <c:v>4318.3140000000003</c:v>
                </c:pt>
                <c:pt idx="370">
                  <c:v>3777.4870000000001</c:v>
                </c:pt>
                <c:pt idx="371">
                  <c:v>3863.4920000000002</c:v>
                </c:pt>
                <c:pt idx="372">
                  <c:v>4882.9650000000001</c:v>
                </c:pt>
                <c:pt idx="373">
                  <c:v>5232.7700000000004</c:v>
                </c:pt>
                <c:pt idx="374">
                  <c:v>4566.4470000000001</c:v>
                </c:pt>
                <c:pt idx="375">
                  <c:v>5339.7830000000004</c:v>
                </c:pt>
                <c:pt idx="376">
                  <c:v>5882.3379999999997</c:v>
                </c:pt>
                <c:pt idx="377">
                  <c:v>5814.6390000000001</c:v>
                </c:pt>
                <c:pt idx="378">
                  <c:v>5590.7430000000004</c:v>
                </c:pt>
                <c:pt idx="379">
                  <c:v>5918.0150000000003</c:v>
                </c:pt>
                <c:pt idx="380">
                  <c:v>4637.6059999999998</c:v>
                </c:pt>
                <c:pt idx="381">
                  <c:v>3776.1280000000002</c:v>
                </c:pt>
                <c:pt idx="382">
                  <c:v>4089.723</c:v>
                </c:pt>
                <c:pt idx="383">
                  <c:v>4434.1970000000001</c:v>
                </c:pt>
                <c:pt idx="384">
                  <c:v>4827.4660000000003</c:v>
                </c:pt>
                <c:pt idx="385">
                  <c:v>5094.8670000000002</c:v>
                </c:pt>
                <c:pt idx="386">
                  <c:v>4562.3069999999998</c:v>
                </c:pt>
                <c:pt idx="387">
                  <c:v>4382.2089999999998</c:v>
                </c:pt>
                <c:pt idx="388">
                  <c:v>5248.2039999999997</c:v>
                </c:pt>
                <c:pt idx="389">
                  <c:v>6022.1930000000002</c:v>
                </c:pt>
                <c:pt idx="390">
                  <c:v>4968.2179999999998</c:v>
                </c:pt>
                <c:pt idx="391">
                  <c:v>4955.2089999999998</c:v>
                </c:pt>
                <c:pt idx="392">
                  <c:v>4597.9040000000005</c:v>
                </c:pt>
                <c:pt idx="393">
                  <c:v>5081.2070000000003</c:v>
                </c:pt>
                <c:pt idx="394">
                  <c:v>3902.2080000000001</c:v>
                </c:pt>
                <c:pt idx="395">
                  <c:v>3483.4609999999998</c:v>
                </c:pt>
                <c:pt idx="396">
                  <c:v>2833.5569999999998</c:v>
                </c:pt>
                <c:pt idx="397">
                  <c:v>1400.125</c:v>
                </c:pt>
                <c:pt idx="398">
                  <c:v>3182.348</c:v>
                </c:pt>
                <c:pt idx="399">
                  <c:v>4624.2749999999996</c:v>
                </c:pt>
                <c:pt idx="400">
                  <c:v>4386.0680000000002</c:v>
                </c:pt>
                <c:pt idx="401">
                  <c:v>4758.558</c:v>
                </c:pt>
                <c:pt idx="402">
                  <c:v>4328.3990000000003</c:v>
                </c:pt>
                <c:pt idx="403">
                  <c:v>4716.2110000000002</c:v>
                </c:pt>
                <c:pt idx="404">
                  <c:v>5753.78</c:v>
                </c:pt>
                <c:pt idx="405">
                  <c:v>5873.7219999999998</c:v>
                </c:pt>
                <c:pt idx="406">
                  <c:v>5565.9579999999996</c:v>
                </c:pt>
                <c:pt idx="407">
                  <c:v>5318.9719999999998</c:v>
                </c:pt>
                <c:pt idx="408">
                  <c:v>5667.4690000000001</c:v>
                </c:pt>
                <c:pt idx="409">
                  <c:v>5823.42</c:v>
                </c:pt>
                <c:pt idx="410">
                  <c:v>5027.8289999999997</c:v>
                </c:pt>
                <c:pt idx="411">
                  <c:v>3994.17</c:v>
                </c:pt>
                <c:pt idx="412">
                  <c:v>1141.0139999999999</c:v>
                </c:pt>
                <c:pt idx="413">
                  <c:v>1116.3710000000001</c:v>
                </c:pt>
                <c:pt idx="414">
                  <c:v>1492.8009999999999</c:v>
                </c:pt>
                <c:pt idx="415">
                  <c:v>2083.663</c:v>
                </c:pt>
                <c:pt idx="416">
                  <c:v>2266.8290000000002</c:v>
                </c:pt>
                <c:pt idx="417">
                  <c:v>3032.48</c:v>
                </c:pt>
                <c:pt idx="418">
                  <c:v>3071.0369999999998</c:v>
                </c:pt>
                <c:pt idx="419">
                  <c:v>3556.4850000000001</c:v>
                </c:pt>
                <c:pt idx="420">
                  <c:v>4016.5630000000001</c:v>
                </c:pt>
                <c:pt idx="421">
                  <c:v>2623.375</c:v>
                </c:pt>
                <c:pt idx="422">
                  <c:v>1710.539</c:v>
                </c:pt>
                <c:pt idx="423">
                  <c:v>3572.0250000000001</c:v>
                </c:pt>
                <c:pt idx="424">
                  <c:v>3580.18</c:v>
                </c:pt>
                <c:pt idx="425">
                  <c:v>3224.732</c:v>
                </c:pt>
                <c:pt idx="426">
                  <c:v>3045.9369999999999</c:v>
                </c:pt>
                <c:pt idx="427">
                  <c:v>3253.8130000000001</c:v>
                </c:pt>
                <c:pt idx="428">
                  <c:v>3320.558</c:v>
                </c:pt>
                <c:pt idx="429">
                  <c:v>3315.18</c:v>
                </c:pt>
                <c:pt idx="430">
                  <c:v>4884.2700000000004</c:v>
                </c:pt>
                <c:pt idx="431">
                  <c:v>5807.7910000000002</c:v>
                </c:pt>
                <c:pt idx="432">
                  <c:v>6729.9660000000003</c:v>
                </c:pt>
                <c:pt idx="433">
                  <c:v>5966.9949999999999</c:v>
                </c:pt>
                <c:pt idx="434">
                  <c:v>4953.0510000000004</c:v>
                </c:pt>
                <c:pt idx="435">
                  <c:v>3955.8359999999998</c:v>
                </c:pt>
                <c:pt idx="436">
                  <c:v>4107.6940000000004</c:v>
                </c:pt>
                <c:pt idx="437">
                  <c:v>4119.116</c:v>
                </c:pt>
                <c:pt idx="438">
                  <c:v>2048.252</c:v>
                </c:pt>
                <c:pt idx="439">
                  <c:v>3011.462</c:v>
                </c:pt>
                <c:pt idx="440">
                  <c:v>2967.596</c:v>
                </c:pt>
                <c:pt idx="441">
                  <c:v>4077.96</c:v>
                </c:pt>
                <c:pt idx="442">
                  <c:v>4703.5770000000002</c:v>
                </c:pt>
                <c:pt idx="443">
                  <c:v>4687.4769999999999</c:v>
                </c:pt>
                <c:pt idx="444">
                  <c:v>4512.1480000000001</c:v>
                </c:pt>
                <c:pt idx="445">
                  <c:v>3993.3989999999999</c:v>
                </c:pt>
                <c:pt idx="446">
                  <c:v>4431.143</c:v>
                </c:pt>
                <c:pt idx="447">
                  <c:v>4064.8519999999999</c:v>
                </c:pt>
                <c:pt idx="448">
                  <c:v>4097.8779999999997</c:v>
                </c:pt>
                <c:pt idx="449">
                  <c:v>4558.5</c:v>
                </c:pt>
                <c:pt idx="450">
                  <c:v>3719.4859999999999</c:v>
                </c:pt>
                <c:pt idx="451">
                  <c:v>3789.8690000000001</c:v>
                </c:pt>
                <c:pt idx="452">
                  <c:v>3154.2159999999999</c:v>
                </c:pt>
                <c:pt idx="453">
                  <c:v>3387.0770000000002</c:v>
                </c:pt>
                <c:pt idx="454">
                  <c:v>3159.1329999999998</c:v>
                </c:pt>
                <c:pt idx="455">
                  <c:v>2857.2460000000001</c:v>
                </c:pt>
                <c:pt idx="456">
                  <c:v>2762.0540000000001</c:v>
                </c:pt>
                <c:pt idx="457">
                  <c:v>2960.5430000000001</c:v>
                </c:pt>
                <c:pt idx="458">
                  <c:v>3496.373</c:v>
                </c:pt>
                <c:pt idx="459">
                  <c:v>4667.4949999999999</c:v>
                </c:pt>
                <c:pt idx="460">
                  <c:v>4683.7259999999997</c:v>
                </c:pt>
                <c:pt idx="461">
                  <c:v>4024.2190000000001</c:v>
                </c:pt>
                <c:pt idx="462">
                  <c:v>2729.857</c:v>
                </c:pt>
                <c:pt idx="463">
                  <c:v>3228.7910000000002</c:v>
                </c:pt>
                <c:pt idx="464">
                  <c:v>3621.6219999999998</c:v>
                </c:pt>
                <c:pt idx="465">
                  <c:v>3574.8510000000001</c:v>
                </c:pt>
                <c:pt idx="466">
                  <c:v>3296.3229999999999</c:v>
                </c:pt>
                <c:pt idx="467">
                  <c:v>3215.7370000000001</c:v>
                </c:pt>
                <c:pt idx="468">
                  <c:v>2821.64</c:v>
                </c:pt>
                <c:pt idx="469">
                  <c:v>2155.3560000000002</c:v>
                </c:pt>
                <c:pt idx="470">
                  <c:v>2489.183</c:v>
                </c:pt>
                <c:pt idx="471">
                  <c:v>3251.7759999999998</c:v>
                </c:pt>
                <c:pt idx="472">
                  <c:v>3224.0740000000001</c:v>
                </c:pt>
                <c:pt idx="473">
                  <c:v>3057.7649999999999</c:v>
                </c:pt>
                <c:pt idx="474">
                  <c:v>3148.0230000000001</c:v>
                </c:pt>
                <c:pt idx="475">
                  <c:v>3410.6619999999998</c:v>
                </c:pt>
                <c:pt idx="476">
                  <c:v>3500.2689999999998</c:v>
                </c:pt>
                <c:pt idx="477">
                  <c:v>3295.2820000000002</c:v>
                </c:pt>
                <c:pt idx="478">
                  <c:v>2799.4450000000002</c:v>
                </c:pt>
                <c:pt idx="479">
                  <c:v>2729.1579999999999</c:v>
                </c:pt>
                <c:pt idx="480">
                  <c:v>2914.8209999999999</c:v>
                </c:pt>
                <c:pt idx="481">
                  <c:v>2652.098</c:v>
                </c:pt>
                <c:pt idx="482">
                  <c:v>2933.7510000000002</c:v>
                </c:pt>
                <c:pt idx="483">
                  <c:v>2851.52</c:v>
                </c:pt>
                <c:pt idx="484">
                  <c:v>2363.1959999999999</c:v>
                </c:pt>
                <c:pt idx="485">
                  <c:v>2302.6880000000001</c:v>
                </c:pt>
                <c:pt idx="486">
                  <c:v>2718.7750000000001</c:v>
                </c:pt>
                <c:pt idx="487">
                  <c:v>3622.7370000000001</c:v>
                </c:pt>
                <c:pt idx="488">
                  <c:v>1674.913</c:v>
                </c:pt>
                <c:pt idx="489">
                  <c:v>1445.5540000000001</c:v>
                </c:pt>
                <c:pt idx="490">
                  <c:v>2102.4189999999999</c:v>
                </c:pt>
                <c:pt idx="491">
                  <c:v>2505.375</c:v>
                </c:pt>
                <c:pt idx="492">
                  <c:v>2712.9490000000001</c:v>
                </c:pt>
                <c:pt idx="493">
                  <c:v>2256.3690000000001</c:v>
                </c:pt>
                <c:pt idx="494">
                  <c:v>2683.585</c:v>
                </c:pt>
                <c:pt idx="495">
                  <c:v>2377.2579999999998</c:v>
                </c:pt>
                <c:pt idx="496">
                  <c:v>1615.6389999999999</c:v>
                </c:pt>
                <c:pt idx="497">
                  <c:v>1240.894</c:v>
                </c:pt>
                <c:pt idx="498">
                  <c:v>1828.982</c:v>
                </c:pt>
                <c:pt idx="499">
                  <c:v>2820.5340000000001</c:v>
                </c:pt>
                <c:pt idx="500">
                  <c:v>4138.4059999999999</c:v>
                </c:pt>
                <c:pt idx="501">
                  <c:v>4647.0649999999996</c:v>
                </c:pt>
                <c:pt idx="502">
                  <c:v>4776.4350000000004</c:v>
                </c:pt>
                <c:pt idx="503">
                  <c:v>4788.9949999999999</c:v>
                </c:pt>
                <c:pt idx="504">
                  <c:v>3919.4929999999999</c:v>
                </c:pt>
                <c:pt idx="505">
                  <c:v>3650.0450000000001</c:v>
                </c:pt>
                <c:pt idx="506">
                  <c:v>3486.9879999999998</c:v>
                </c:pt>
                <c:pt idx="507">
                  <c:v>2905.2779999999998</c:v>
                </c:pt>
                <c:pt idx="508">
                  <c:v>3778.9259999999999</c:v>
                </c:pt>
                <c:pt idx="509">
                  <c:v>3520.1779999999999</c:v>
                </c:pt>
                <c:pt idx="510">
                  <c:v>3344.4670000000001</c:v>
                </c:pt>
                <c:pt idx="511">
                  <c:v>5737.9340000000002</c:v>
                </c:pt>
                <c:pt idx="512">
                  <c:v>5662.0240000000003</c:v>
                </c:pt>
                <c:pt idx="513">
                  <c:v>1287.434</c:v>
                </c:pt>
                <c:pt idx="514">
                  <c:v>1496.3810000000001</c:v>
                </c:pt>
                <c:pt idx="515">
                  <c:v>3048.39</c:v>
                </c:pt>
                <c:pt idx="516">
                  <c:v>4666.2629999999999</c:v>
                </c:pt>
                <c:pt idx="517">
                  <c:v>4140.433</c:v>
                </c:pt>
                <c:pt idx="518">
                  <c:v>3849.61</c:v>
                </c:pt>
                <c:pt idx="519">
                  <c:v>3754.4520000000002</c:v>
                </c:pt>
                <c:pt idx="520">
                  <c:v>2296.029</c:v>
                </c:pt>
                <c:pt idx="521">
                  <c:v>2270.1370000000002</c:v>
                </c:pt>
                <c:pt idx="522">
                  <c:v>5113.3119999999999</c:v>
                </c:pt>
                <c:pt idx="523">
                  <c:v>4323.8549999999996</c:v>
                </c:pt>
                <c:pt idx="524">
                  <c:v>1869.604</c:v>
                </c:pt>
                <c:pt idx="525">
                  <c:v>5394.8909999999996</c:v>
                </c:pt>
                <c:pt idx="526">
                  <c:v>5675.2120000000004</c:v>
                </c:pt>
                <c:pt idx="527">
                  <c:v>3368.1210000000001</c:v>
                </c:pt>
                <c:pt idx="528">
                  <c:v>5490.4949999999999</c:v>
                </c:pt>
                <c:pt idx="529">
                  <c:v>3008.6990000000001</c:v>
                </c:pt>
                <c:pt idx="530">
                  <c:v>736.08540000000005</c:v>
                </c:pt>
                <c:pt idx="531">
                  <c:v>395.02269999999999</c:v>
                </c:pt>
                <c:pt idx="532">
                  <c:v>539.42309999999998</c:v>
                </c:pt>
                <c:pt idx="533">
                  <c:v>1658.518</c:v>
                </c:pt>
                <c:pt idx="534">
                  <c:v>2995.7910000000002</c:v>
                </c:pt>
                <c:pt idx="535">
                  <c:v>2711.7139999999999</c:v>
                </c:pt>
                <c:pt idx="536">
                  <c:v>4059.6460000000002</c:v>
                </c:pt>
                <c:pt idx="537">
                  <c:v>5332.0990000000002</c:v>
                </c:pt>
                <c:pt idx="538">
                  <c:v>5122.0280000000002</c:v>
                </c:pt>
                <c:pt idx="539">
                  <c:v>3446.1909999999998</c:v>
                </c:pt>
                <c:pt idx="540">
                  <c:v>3859.4589999999998</c:v>
                </c:pt>
                <c:pt idx="541">
                  <c:v>2765.5250000000001</c:v>
                </c:pt>
                <c:pt idx="542">
                  <c:v>3689.2489999999998</c:v>
                </c:pt>
                <c:pt idx="543">
                  <c:v>2341.3890000000001</c:v>
                </c:pt>
                <c:pt idx="544">
                  <c:v>2064.4540000000002</c:v>
                </c:pt>
                <c:pt idx="545">
                  <c:v>1279.6089999999999</c:v>
                </c:pt>
                <c:pt idx="546">
                  <c:v>1675.692</c:v>
                </c:pt>
                <c:pt idx="547">
                  <c:v>0</c:v>
                </c:pt>
                <c:pt idx="548">
                  <c:v>0</c:v>
                </c:pt>
                <c:pt idx="549">
                  <c:v>0</c:v>
                </c:pt>
                <c:pt idx="550">
                  <c:v>0</c:v>
                </c:pt>
                <c:pt idx="551">
                  <c:v>2370.2570000000001</c:v>
                </c:pt>
                <c:pt idx="552">
                  <c:v>3551.7620000000002</c:v>
                </c:pt>
                <c:pt idx="553">
                  <c:v>3860.3270000000002</c:v>
                </c:pt>
                <c:pt idx="554">
                  <c:v>2673.1689999999999</c:v>
                </c:pt>
                <c:pt idx="555">
                  <c:v>427.59379999999999</c:v>
                </c:pt>
                <c:pt idx="556">
                  <c:v>622.03959999999995</c:v>
                </c:pt>
                <c:pt idx="557">
                  <c:v>2926.9409999999998</c:v>
                </c:pt>
                <c:pt idx="558">
                  <c:v>2632.4090000000001</c:v>
                </c:pt>
                <c:pt idx="559">
                  <c:v>2105.2600000000002</c:v>
                </c:pt>
                <c:pt idx="560">
                  <c:v>1996.98</c:v>
                </c:pt>
                <c:pt idx="561">
                  <c:v>4261.9679999999998</c:v>
                </c:pt>
                <c:pt idx="562">
                  <c:v>2523.8739999999998</c:v>
                </c:pt>
                <c:pt idx="563">
                  <c:v>2803.614</c:v>
                </c:pt>
                <c:pt idx="564">
                  <c:v>4805.4210000000003</c:v>
                </c:pt>
                <c:pt idx="565">
                  <c:v>3858.616</c:v>
                </c:pt>
                <c:pt idx="566">
                  <c:v>1712.585</c:v>
                </c:pt>
                <c:pt idx="567">
                  <c:v>2067.2339999999999</c:v>
                </c:pt>
                <c:pt idx="568">
                  <c:v>668.09829999999999</c:v>
                </c:pt>
                <c:pt idx="569">
                  <c:v>1291.144</c:v>
                </c:pt>
                <c:pt idx="570">
                  <c:v>879.60479999999995</c:v>
                </c:pt>
                <c:pt idx="571">
                  <c:v>2622.1419999999998</c:v>
                </c:pt>
                <c:pt idx="572">
                  <c:v>876.13409999999999</c:v>
                </c:pt>
                <c:pt idx="573">
                  <c:v>2498.0120000000002</c:v>
                </c:pt>
                <c:pt idx="574">
                  <c:v>1362.4280000000001</c:v>
                </c:pt>
                <c:pt idx="575">
                  <c:v>1690.768</c:v>
                </c:pt>
                <c:pt idx="576">
                  <c:v>2774.2109999999998</c:v>
                </c:pt>
                <c:pt idx="577">
                  <c:v>2876.297</c:v>
                </c:pt>
                <c:pt idx="578">
                  <c:v>1426.4280000000001</c:v>
                </c:pt>
                <c:pt idx="579">
                  <c:v>1476.4059999999999</c:v>
                </c:pt>
                <c:pt idx="580">
                  <c:v>1957.1769999999999</c:v>
                </c:pt>
                <c:pt idx="581">
                  <c:v>1327.143</c:v>
                </c:pt>
                <c:pt idx="582">
                  <c:v>1048.5550000000001</c:v>
                </c:pt>
                <c:pt idx="583">
                  <c:v>2624.15</c:v>
                </c:pt>
                <c:pt idx="584">
                  <c:v>3684.625</c:v>
                </c:pt>
                <c:pt idx="585">
                  <c:v>2183.7570000000001</c:v>
                </c:pt>
                <c:pt idx="586">
                  <c:v>3408.63</c:v>
                </c:pt>
                <c:pt idx="587">
                  <c:v>5123.4889999999996</c:v>
                </c:pt>
                <c:pt idx="588">
                  <c:v>6610.7950000000001</c:v>
                </c:pt>
                <c:pt idx="589">
                  <c:v>2342.0909999999999</c:v>
                </c:pt>
                <c:pt idx="590">
                  <c:v>1154.202</c:v>
                </c:pt>
                <c:pt idx="591">
                  <c:v>1929.9670000000001</c:v>
                </c:pt>
                <c:pt idx="592">
                  <c:v>1458.6569999999999</c:v>
                </c:pt>
                <c:pt idx="593">
                  <c:v>2161.0059999999999</c:v>
                </c:pt>
                <c:pt idx="594">
                  <c:v>1671.231</c:v>
                </c:pt>
                <c:pt idx="595">
                  <c:v>736.29790000000003</c:v>
                </c:pt>
                <c:pt idx="596">
                  <c:v>2092.4299999999998</c:v>
                </c:pt>
                <c:pt idx="597">
                  <c:v>2873.0929999999998</c:v>
                </c:pt>
                <c:pt idx="598">
                  <c:v>462.30220000000003</c:v>
                </c:pt>
                <c:pt idx="599">
                  <c:v>571.7056</c:v>
                </c:pt>
                <c:pt idx="600">
                  <c:v>1538.9690000000001</c:v>
                </c:pt>
                <c:pt idx="601">
                  <c:v>2294.201</c:v>
                </c:pt>
                <c:pt idx="602">
                  <c:v>3257.3960000000002</c:v>
                </c:pt>
                <c:pt idx="603">
                  <c:v>1509.68</c:v>
                </c:pt>
                <c:pt idx="604">
                  <c:v>417.1764</c:v>
                </c:pt>
                <c:pt idx="605">
                  <c:v>86.008570000000006</c:v>
                </c:pt>
                <c:pt idx="606">
                  <c:v>1115.4349999999999</c:v>
                </c:pt>
                <c:pt idx="607">
                  <c:v>6240.6930000000002</c:v>
                </c:pt>
                <c:pt idx="608">
                  <c:v>1690.4079999999999</c:v>
                </c:pt>
                <c:pt idx="609">
                  <c:v>719.60969999999998</c:v>
                </c:pt>
                <c:pt idx="610">
                  <c:v>2743.2049999999999</c:v>
                </c:pt>
                <c:pt idx="611">
                  <c:v>1038.461</c:v>
                </c:pt>
                <c:pt idx="612">
                  <c:v>1951.47</c:v>
                </c:pt>
                <c:pt idx="613">
                  <c:v>470.50689999999997</c:v>
                </c:pt>
                <c:pt idx="614">
                  <c:v>1018.986</c:v>
                </c:pt>
                <c:pt idx="615">
                  <c:v>2804.1219999999998</c:v>
                </c:pt>
                <c:pt idx="616">
                  <c:v>187.1574</c:v>
                </c:pt>
                <c:pt idx="617">
                  <c:v>675.4597</c:v>
                </c:pt>
                <c:pt idx="618">
                  <c:v>577.83799999999997</c:v>
                </c:pt>
                <c:pt idx="619">
                  <c:v>1930.2860000000001</c:v>
                </c:pt>
                <c:pt idx="620">
                  <c:v>2865.7739999999999</c:v>
                </c:pt>
                <c:pt idx="621">
                  <c:v>1818.471</c:v>
                </c:pt>
                <c:pt idx="622">
                  <c:v>1008.444</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1321.366</c:v>
                </c:pt>
                <c:pt idx="637">
                  <c:v>745.05949999999996</c:v>
                </c:pt>
                <c:pt idx="638">
                  <c:v>2683.636</c:v>
                </c:pt>
                <c:pt idx="639">
                  <c:v>5914.9970000000003</c:v>
                </c:pt>
                <c:pt idx="640">
                  <c:v>2844.105</c:v>
                </c:pt>
                <c:pt idx="641">
                  <c:v>3551.8429999999998</c:v>
                </c:pt>
                <c:pt idx="642">
                  <c:v>5000.5540000000001</c:v>
                </c:pt>
                <c:pt idx="643">
                  <c:v>4540.9880000000003</c:v>
                </c:pt>
                <c:pt idx="644">
                  <c:v>4720.7719999999999</c:v>
                </c:pt>
                <c:pt idx="645">
                  <c:v>5085.43</c:v>
                </c:pt>
                <c:pt idx="646">
                  <c:v>4851.4380000000001</c:v>
                </c:pt>
                <c:pt idx="647">
                  <c:v>4068.1129999999998</c:v>
                </c:pt>
                <c:pt idx="648">
                  <c:v>5050.2839999999997</c:v>
                </c:pt>
                <c:pt idx="649">
                  <c:v>5515.6509999999998</c:v>
                </c:pt>
                <c:pt idx="650">
                  <c:v>5829.07</c:v>
                </c:pt>
                <c:pt idx="651">
                  <c:v>1624.299</c:v>
                </c:pt>
                <c:pt idx="652">
                  <c:v>1683.71</c:v>
                </c:pt>
                <c:pt idx="653">
                  <c:v>3579.0390000000002</c:v>
                </c:pt>
                <c:pt idx="654">
                  <c:v>3849.1350000000002</c:v>
                </c:pt>
                <c:pt idx="655">
                  <c:v>5030.5839999999998</c:v>
                </c:pt>
                <c:pt idx="656">
                  <c:v>3657.0740000000001</c:v>
                </c:pt>
                <c:pt idx="657">
                  <c:v>3739.9540000000002</c:v>
                </c:pt>
                <c:pt idx="658">
                  <c:v>5873.9849999999997</c:v>
                </c:pt>
                <c:pt idx="659">
                  <c:v>5388.7330000000002</c:v>
                </c:pt>
                <c:pt idx="660">
                  <c:v>3557.7530000000002</c:v>
                </c:pt>
                <c:pt idx="661">
                  <c:v>3440.1289999999999</c:v>
                </c:pt>
                <c:pt idx="662">
                  <c:v>4979.0140000000001</c:v>
                </c:pt>
                <c:pt idx="663">
                  <c:v>6250.43</c:v>
                </c:pt>
                <c:pt idx="664">
                  <c:v>6368.2730000000001</c:v>
                </c:pt>
                <c:pt idx="665">
                  <c:v>5634.8069999999998</c:v>
                </c:pt>
                <c:pt idx="666">
                  <c:v>3451.5349999999999</c:v>
                </c:pt>
                <c:pt idx="667">
                  <c:v>2919.25</c:v>
                </c:pt>
                <c:pt idx="668">
                  <c:v>3951.2820000000002</c:v>
                </c:pt>
                <c:pt idx="669">
                  <c:v>3194.915</c:v>
                </c:pt>
                <c:pt idx="670">
                  <c:v>4892.1610000000001</c:v>
                </c:pt>
                <c:pt idx="671">
                  <c:v>1612.6780000000001</c:v>
                </c:pt>
                <c:pt idx="672">
                  <c:v>2214.1129999999998</c:v>
                </c:pt>
                <c:pt idx="673">
                  <c:v>1821.6310000000001</c:v>
                </c:pt>
                <c:pt idx="674">
                  <c:v>1797.5050000000001</c:v>
                </c:pt>
                <c:pt idx="675">
                  <c:v>306.0086</c:v>
                </c:pt>
                <c:pt idx="676">
                  <c:v>37.440820000000002</c:v>
                </c:pt>
                <c:pt idx="677">
                  <c:v>558.47080000000005</c:v>
                </c:pt>
                <c:pt idx="678">
                  <c:v>1319.64</c:v>
                </c:pt>
                <c:pt idx="679">
                  <c:v>1394.973</c:v>
                </c:pt>
                <c:pt idx="680">
                  <c:v>3311.877</c:v>
                </c:pt>
                <c:pt idx="681">
                  <c:v>6827.42</c:v>
                </c:pt>
                <c:pt idx="682">
                  <c:v>7159.4059999999999</c:v>
                </c:pt>
                <c:pt idx="683">
                  <c:v>5491.6819999999998</c:v>
                </c:pt>
                <c:pt idx="684">
                  <c:v>3919.93</c:v>
                </c:pt>
                <c:pt idx="685">
                  <c:v>1519.164</c:v>
                </c:pt>
                <c:pt idx="686">
                  <c:v>2077.5709999999999</c:v>
                </c:pt>
                <c:pt idx="687">
                  <c:v>4896.9690000000001</c:v>
                </c:pt>
                <c:pt idx="688">
                  <c:v>2443.0149999999999</c:v>
                </c:pt>
                <c:pt idx="689">
                  <c:v>2030.0550000000001</c:v>
                </c:pt>
                <c:pt idx="690">
                  <c:v>844.73940000000005</c:v>
                </c:pt>
                <c:pt idx="691">
                  <c:v>491.7251</c:v>
                </c:pt>
                <c:pt idx="692">
                  <c:v>789.43420000000003</c:v>
                </c:pt>
                <c:pt idx="693">
                  <c:v>2116.451</c:v>
                </c:pt>
                <c:pt idx="694">
                  <c:v>4405.0010000000002</c:v>
                </c:pt>
                <c:pt idx="695">
                  <c:v>6225.8069999999998</c:v>
                </c:pt>
                <c:pt idx="696">
                  <c:v>4643.335</c:v>
                </c:pt>
                <c:pt idx="697">
                  <c:v>4356.0870000000004</c:v>
                </c:pt>
                <c:pt idx="698">
                  <c:v>2391.326</c:v>
                </c:pt>
                <c:pt idx="699">
                  <c:v>3193.6489999999999</c:v>
                </c:pt>
                <c:pt idx="700">
                  <c:v>5892.0439999999999</c:v>
                </c:pt>
                <c:pt idx="701">
                  <c:v>7241.9589999999998</c:v>
                </c:pt>
                <c:pt idx="702">
                  <c:v>6891.0219999999999</c:v>
                </c:pt>
                <c:pt idx="703">
                  <c:v>5222.75</c:v>
                </c:pt>
                <c:pt idx="704">
                  <c:v>6823.3119999999999</c:v>
                </c:pt>
                <c:pt idx="705">
                  <c:v>7629.9350000000004</c:v>
                </c:pt>
                <c:pt idx="706">
                  <c:v>7820.0219999999999</c:v>
                </c:pt>
                <c:pt idx="707">
                  <c:v>6436.6729999999998</c:v>
                </c:pt>
                <c:pt idx="708">
                  <c:v>6237.5780000000004</c:v>
                </c:pt>
                <c:pt idx="709">
                  <c:v>7240.0140000000001</c:v>
                </c:pt>
                <c:pt idx="710">
                  <c:v>6495.1170000000002</c:v>
                </c:pt>
                <c:pt idx="711">
                  <c:v>5560.549</c:v>
                </c:pt>
                <c:pt idx="712">
                  <c:v>4381.0309999999999</c:v>
                </c:pt>
                <c:pt idx="713">
                  <c:v>3987.7649999999999</c:v>
                </c:pt>
                <c:pt idx="714">
                  <c:v>4393.5240000000003</c:v>
                </c:pt>
                <c:pt idx="715">
                  <c:v>3223.7629999999999</c:v>
                </c:pt>
                <c:pt idx="716">
                  <c:v>3263.46</c:v>
                </c:pt>
                <c:pt idx="717">
                  <c:v>2961.299</c:v>
                </c:pt>
                <c:pt idx="718">
                  <c:v>3387.556</c:v>
                </c:pt>
                <c:pt idx="719">
                  <c:v>2449.0650000000001</c:v>
                </c:pt>
                <c:pt idx="720">
                  <c:v>2044.9649999999999</c:v>
                </c:pt>
                <c:pt idx="721">
                  <c:v>1757.107</c:v>
                </c:pt>
                <c:pt idx="722">
                  <c:v>1911.7929999999999</c:v>
                </c:pt>
                <c:pt idx="723">
                  <c:v>2490.152</c:v>
                </c:pt>
                <c:pt idx="724">
                  <c:v>2250.3739999999998</c:v>
                </c:pt>
                <c:pt idx="725">
                  <c:v>4358.2740000000003</c:v>
                </c:pt>
                <c:pt idx="726">
                  <c:v>4949.473</c:v>
                </c:pt>
                <c:pt idx="727">
                  <c:v>4483.7039999999997</c:v>
                </c:pt>
                <c:pt idx="728">
                  <c:v>4570.1540000000005</c:v>
                </c:pt>
                <c:pt idx="729">
                  <c:v>4884.3860000000004</c:v>
                </c:pt>
                <c:pt idx="730">
                  <c:v>5015.72</c:v>
                </c:pt>
                <c:pt idx="731">
                  <c:v>4893.5990000000002</c:v>
                </c:pt>
                <c:pt idx="732">
                  <c:v>3441.9589999999998</c:v>
                </c:pt>
                <c:pt idx="733">
                  <c:v>2975.2550000000001</c:v>
                </c:pt>
                <c:pt idx="734">
                  <c:v>4226.2489999999998</c:v>
                </c:pt>
                <c:pt idx="735">
                  <c:v>5505.6679999999997</c:v>
                </c:pt>
                <c:pt idx="736">
                  <c:v>0</c:v>
                </c:pt>
                <c:pt idx="737">
                  <c:v>0</c:v>
                </c:pt>
                <c:pt idx="738">
                  <c:v>0</c:v>
                </c:pt>
                <c:pt idx="739">
                  <c:v>0</c:v>
                </c:pt>
                <c:pt idx="740">
                  <c:v>4402.8329999999996</c:v>
                </c:pt>
                <c:pt idx="741">
                  <c:v>4362.3109999999997</c:v>
                </c:pt>
                <c:pt idx="742">
                  <c:v>4768.1660000000002</c:v>
                </c:pt>
                <c:pt idx="743">
                  <c:v>2799.6289999999999</c:v>
                </c:pt>
                <c:pt idx="744">
                  <c:v>2457.7979999999998</c:v>
                </c:pt>
                <c:pt idx="745">
                  <c:v>2118.8510000000001</c:v>
                </c:pt>
                <c:pt idx="746">
                  <c:v>2890.873</c:v>
                </c:pt>
                <c:pt idx="747">
                  <c:v>2689.66</c:v>
                </c:pt>
                <c:pt idx="748">
                  <c:v>1650.566</c:v>
                </c:pt>
                <c:pt idx="749">
                  <c:v>2428.174</c:v>
                </c:pt>
                <c:pt idx="750">
                  <c:v>3274.0680000000002</c:v>
                </c:pt>
                <c:pt idx="751">
                  <c:v>3402.7759999999998</c:v>
                </c:pt>
                <c:pt idx="752">
                  <c:v>3459.6030000000001</c:v>
                </c:pt>
                <c:pt idx="753">
                  <c:v>3328.4740000000002</c:v>
                </c:pt>
                <c:pt idx="754">
                  <c:v>2551.5070000000001</c:v>
                </c:pt>
                <c:pt idx="755">
                  <c:v>2263.17</c:v>
                </c:pt>
                <c:pt idx="756">
                  <c:v>2718.5230000000001</c:v>
                </c:pt>
                <c:pt idx="757">
                  <c:v>3035.8319999999999</c:v>
                </c:pt>
                <c:pt idx="758">
                  <c:v>3146.1759999999999</c:v>
                </c:pt>
                <c:pt idx="759">
                  <c:v>3677.3809999999999</c:v>
                </c:pt>
                <c:pt idx="760">
                  <c:v>3233.7350000000001</c:v>
                </c:pt>
                <c:pt idx="761">
                  <c:v>3508.2109999999998</c:v>
                </c:pt>
                <c:pt idx="762">
                  <c:v>3989.3249999999998</c:v>
                </c:pt>
                <c:pt idx="763">
                  <c:v>4868.0879999999997</c:v>
                </c:pt>
                <c:pt idx="764">
                  <c:v>4780.5950000000003</c:v>
                </c:pt>
                <c:pt idx="765">
                  <c:v>4432.9189999999999</c:v>
                </c:pt>
                <c:pt idx="766">
                  <c:v>3890.058</c:v>
                </c:pt>
                <c:pt idx="767">
                  <c:v>4346.7820000000002</c:v>
                </c:pt>
                <c:pt idx="768">
                  <c:v>4979.3029999999999</c:v>
                </c:pt>
                <c:pt idx="769">
                  <c:v>4871.4059999999999</c:v>
                </c:pt>
                <c:pt idx="770">
                  <c:v>4940.1099999999997</c:v>
                </c:pt>
                <c:pt idx="771">
                  <c:v>5140.1059999999998</c:v>
                </c:pt>
                <c:pt idx="772">
                  <c:v>5222.2070000000003</c:v>
                </c:pt>
                <c:pt idx="773">
                  <c:v>4466.1170000000002</c:v>
                </c:pt>
                <c:pt idx="774">
                  <c:v>0</c:v>
                </c:pt>
                <c:pt idx="775">
                  <c:v>0</c:v>
                </c:pt>
                <c:pt idx="776">
                  <c:v>0</c:v>
                </c:pt>
                <c:pt idx="777">
                  <c:v>0</c:v>
                </c:pt>
                <c:pt idx="778">
                  <c:v>3664.3820000000001</c:v>
                </c:pt>
                <c:pt idx="779">
                  <c:v>4035.8130000000001</c:v>
                </c:pt>
                <c:pt idx="780">
                  <c:v>2861.3429999999998</c:v>
                </c:pt>
                <c:pt idx="781">
                  <c:v>2509.6660000000002</c:v>
                </c:pt>
                <c:pt idx="782">
                  <c:v>1854.9939999999999</c:v>
                </c:pt>
                <c:pt idx="783">
                  <c:v>4198.5829999999996</c:v>
                </c:pt>
                <c:pt idx="784">
                  <c:v>4143.6109999999999</c:v>
                </c:pt>
                <c:pt idx="785">
                  <c:v>2942.2040000000002</c:v>
                </c:pt>
                <c:pt idx="786">
                  <c:v>1488.17</c:v>
                </c:pt>
                <c:pt idx="787">
                  <c:v>1732.59</c:v>
                </c:pt>
                <c:pt idx="788">
                  <c:v>1593.222</c:v>
                </c:pt>
                <c:pt idx="789">
                  <c:v>3134.165</c:v>
                </c:pt>
                <c:pt idx="790">
                  <c:v>3783.8049999999998</c:v>
                </c:pt>
                <c:pt idx="791">
                  <c:v>3500.6509999999998</c:v>
                </c:pt>
                <c:pt idx="792">
                  <c:v>3043.4430000000002</c:v>
                </c:pt>
                <c:pt idx="793">
                  <c:v>2269.723</c:v>
                </c:pt>
                <c:pt idx="794">
                  <c:v>2462.875</c:v>
                </c:pt>
                <c:pt idx="795">
                  <c:v>3817.87</c:v>
                </c:pt>
                <c:pt idx="796">
                  <c:v>4358.1610000000001</c:v>
                </c:pt>
                <c:pt idx="797">
                  <c:v>4177.3029999999999</c:v>
                </c:pt>
                <c:pt idx="798">
                  <c:v>3994.931</c:v>
                </c:pt>
                <c:pt idx="799">
                  <c:v>4091.029</c:v>
                </c:pt>
                <c:pt idx="800">
                  <c:v>3816.2849999999999</c:v>
                </c:pt>
                <c:pt idx="801">
                  <c:v>3109.9859999999999</c:v>
                </c:pt>
                <c:pt idx="802">
                  <c:v>3111.54</c:v>
                </c:pt>
                <c:pt idx="803">
                  <c:v>3152.2370000000001</c:v>
                </c:pt>
                <c:pt idx="804">
                  <c:v>3615.924</c:v>
                </c:pt>
                <c:pt idx="805">
                  <c:v>3434.165</c:v>
                </c:pt>
                <c:pt idx="806">
                  <c:v>3313.0639999999999</c:v>
                </c:pt>
                <c:pt idx="807">
                  <c:v>3359.0309999999999</c:v>
                </c:pt>
                <c:pt idx="808">
                  <c:v>3352.2350000000001</c:v>
                </c:pt>
                <c:pt idx="809">
                  <c:v>3609.1</c:v>
                </c:pt>
                <c:pt idx="810">
                  <c:v>3506.2469999999998</c:v>
                </c:pt>
                <c:pt idx="811">
                  <c:v>3128.1909999999998</c:v>
                </c:pt>
                <c:pt idx="812">
                  <c:v>2706.154</c:v>
                </c:pt>
                <c:pt idx="813">
                  <c:v>4140.884</c:v>
                </c:pt>
                <c:pt idx="814">
                  <c:v>5884.9070000000002</c:v>
                </c:pt>
                <c:pt idx="815">
                  <c:v>4966.1970000000001</c:v>
                </c:pt>
                <c:pt idx="816">
                  <c:v>3725.1970000000001</c:v>
                </c:pt>
                <c:pt idx="817">
                  <c:v>4276.7039999999997</c:v>
                </c:pt>
                <c:pt idx="818">
                  <c:v>4698.8029999999999</c:v>
                </c:pt>
                <c:pt idx="819">
                  <c:v>4988.4139999999998</c:v>
                </c:pt>
                <c:pt idx="820">
                  <c:v>4868.2950000000001</c:v>
                </c:pt>
                <c:pt idx="821">
                  <c:v>4519.3720000000003</c:v>
                </c:pt>
                <c:pt idx="822">
                  <c:v>4149.9520000000002</c:v>
                </c:pt>
                <c:pt idx="823">
                  <c:v>4634.2359999999999</c:v>
                </c:pt>
                <c:pt idx="824">
                  <c:v>3313.7739999999999</c:v>
                </c:pt>
                <c:pt idx="825">
                  <c:v>4119.9759999999997</c:v>
                </c:pt>
                <c:pt idx="826">
                  <c:v>4024.58</c:v>
                </c:pt>
                <c:pt idx="827">
                  <c:v>4668.0559999999996</c:v>
                </c:pt>
                <c:pt idx="828">
                  <c:v>4684.7280000000001</c:v>
                </c:pt>
                <c:pt idx="829">
                  <c:v>3028.0369999999998</c:v>
                </c:pt>
                <c:pt idx="830">
                  <c:v>2040.7840000000001</c:v>
                </c:pt>
                <c:pt idx="831">
                  <c:v>2740.518</c:v>
                </c:pt>
                <c:pt idx="832">
                  <c:v>3685.4690000000001</c:v>
                </c:pt>
                <c:pt idx="833">
                  <c:v>3766.6849999999999</c:v>
                </c:pt>
                <c:pt idx="834">
                  <c:v>3962.4769999999999</c:v>
                </c:pt>
                <c:pt idx="835">
                  <c:v>4009.4430000000002</c:v>
                </c:pt>
                <c:pt idx="836">
                  <c:v>4221.9589999999998</c:v>
                </c:pt>
                <c:pt idx="837">
                  <c:v>4478.7820000000002</c:v>
                </c:pt>
                <c:pt idx="838">
                  <c:v>4335.509</c:v>
                </c:pt>
                <c:pt idx="839">
                  <c:v>4285.75</c:v>
                </c:pt>
                <c:pt idx="840">
                  <c:v>2811.1529999999998</c:v>
                </c:pt>
                <c:pt idx="841">
                  <c:v>2917.4409999999998</c:v>
                </c:pt>
                <c:pt idx="842">
                  <c:v>3107.4189999999999</c:v>
                </c:pt>
                <c:pt idx="843">
                  <c:v>2889.45</c:v>
                </c:pt>
                <c:pt idx="844">
                  <c:v>2754.6239999999998</c:v>
                </c:pt>
                <c:pt idx="845">
                  <c:v>2888.5169999999998</c:v>
                </c:pt>
                <c:pt idx="846">
                  <c:v>2589.2869999999998</c:v>
                </c:pt>
                <c:pt idx="847">
                  <c:v>2743.01</c:v>
                </c:pt>
                <c:pt idx="848">
                  <c:v>1613.4970000000001</c:v>
                </c:pt>
                <c:pt idx="849">
                  <c:v>2104.8969999999999</c:v>
                </c:pt>
                <c:pt idx="850">
                  <c:v>3388.4839999999999</c:v>
                </c:pt>
                <c:pt idx="851">
                  <c:v>2721.2269999999999</c:v>
                </c:pt>
                <c:pt idx="852">
                  <c:v>3275.1109999999999</c:v>
                </c:pt>
                <c:pt idx="853">
                  <c:v>2983.7350000000001</c:v>
                </c:pt>
                <c:pt idx="854">
                  <c:v>3572.42</c:v>
                </c:pt>
                <c:pt idx="855">
                  <c:v>3282.5120000000002</c:v>
                </c:pt>
                <c:pt idx="856">
                  <c:v>3698.373</c:v>
                </c:pt>
                <c:pt idx="857">
                  <c:v>3087.8690000000001</c:v>
                </c:pt>
                <c:pt idx="858">
                  <c:v>7797.44</c:v>
                </c:pt>
                <c:pt idx="859">
                  <c:v>5494.6270000000004</c:v>
                </c:pt>
                <c:pt idx="860">
                  <c:v>1931.126</c:v>
                </c:pt>
                <c:pt idx="861">
                  <c:v>2735.9430000000002</c:v>
                </c:pt>
                <c:pt idx="862">
                  <c:v>2340.473</c:v>
                </c:pt>
                <c:pt idx="863">
                  <c:v>2231.3829999999998</c:v>
                </c:pt>
                <c:pt idx="864">
                  <c:v>1774.5719999999999</c:v>
                </c:pt>
                <c:pt idx="865">
                  <c:v>3057.1619999999998</c:v>
                </c:pt>
                <c:pt idx="866">
                  <c:v>3842.6410000000001</c:v>
                </c:pt>
                <c:pt idx="867">
                  <c:v>4005.3270000000002</c:v>
                </c:pt>
                <c:pt idx="868">
                  <c:v>2408.9189999999999</c:v>
                </c:pt>
                <c:pt idx="869">
                  <c:v>2242.6179999999999</c:v>
                </c:pt>
                <c:pt idx="870">
                  <c:v>2165.87</c:v>
                </c:pt>
                <c:pt idx="871">
                  <c:v>4583.1009999999997</c:v>
                </c:pt>
                <c:pt idx="872">
                  <c:v>3540.7539999999999</c:v>
                </c:pt>
                <c:pt idx="873">
                  <c:v>1882.3119999999999</c:v>
                </c:pt>
                <c:pt idx="874">
                  <c:v>1496.221</c:v>
                </c:pt>
                <c:pt idx="875">
                  <c:v>1493.93</c:v>
                </c:pt>
                <c:pt idx="876">
                  <c:v>2175.1260000000002</c:v>
                </c:pt>
                <c:pt idx="877">
                  <c:v>3461.587</c:v>
                </c:pt>
                <c:pt idx="878">
                  <c:v>6555.66</c:v>
                </c:pt>
                <c:pt idx="879">
                  <c:v>7025.9269999999997</c:v>
                </c:pt>
                <c:pt idx="880">
                  <c:v>7234.616</c:v>
                </c:pt>
                <c:pt idx="881">
                  <c:v>6864.3959999999997</c:v>
                </c:pt>
                <c:pt idx="882">
                  <c:v>5492.0110000000004</c:v>
                </c:pt>
                <c:pt idx="883">
                  <c:v>4671.8549999999996</c:v>
                </c:pt>
                <c:pt idx="884">
                  <c:v>3265.5410000000002</c:v>
                </c:pt>
                <c:pt idx="885">
                  <c:v>3460.3560000000002</c:v>
                </c:pt>
                <c:pt idx="886">
                  <c:v>4007.3530000000001</c:v>
                </c:pt>
                <c:pt idx="887">
                  <c:v>5113.2120000000004</c:v>
                </c:pt>
                <c:pt idx="888">
                  <c:v>6461.8329999999996</c:v>
                </c:pt>
                <c:pt idx="889">
                  <c:v>713.88080000000002</c:v>
                </c:pt>
                <c:pt idx="890">
                  <c:v>0</c:v>
                </c:pt>
                <c:pt idx="891">
                  <c:v>0</c:v>
                </c:pt>
                <c:pt idx="892">
                  <c:v>2140.9540000000002</c:v>
                </c:pt>
                <c:pt idx="893">
                  <c:v>1864.4179999999999</c:v>
                </c:pt>
                <c:pt idx="894">
                  <c:v>2945.982</c:v>
                </c:pt>
                <c:pt idx="895">
                  <c:v>2063.703</c:v>
                </c:pt>
                <c:pt idx="896">
                  <c:v>3916.5889999999999</c:v>
                </c:pt>
                <c:pt idx="897">
                  <c:v>3141.748</c:v>
                </c:pt>
                <c:pt idx="898">
                  <c:v>1917.421</c:v>
                </c:pt>
                <c:pt idx="899">
                  <c:v>1675.4190000000001</c:v>
                </c:pt>
                <c:pt idx="900">
                  <c:v>2511.8690000000001</c:v>
                </c:pt>
                <c:pt idx="901">
                  <c:v>1422.91</c:v>
                </c:pt>
                <c:pt idx="902">
                  <c:v>3327.587</c:v>
                </c:pt>
                <c:pt idx="903">
                  <c:v>5242.2209999999995</c:v>
                </c:pt>
                <c:pt idx="904">
                  <c:v>7237.7309999999998</c:v>
                </c:pt>
                <c:pt idx="905">
                  <c:v>4590.2960000000003</c:v>
                </c:pt>
                <c:pt idx="906">
                  <c:v>2349.2730000000001</c:v>
                </c:pt>
                <c:pt idx="907">
                  <c:v>2672.3209999999999</c:v>
                </c:pt>
                <c:pt idx="908">
                  <c:v>1670.4190000000001</c:v>
                </c:pt>
                <c:pt idx="909">
                  <c:v>1859.172</c:v>
                </c:pt>
                <c:pt idx="910">
                  <c:v>2806.2570000000001</c:v>
                </c:pt>
                <c:pt idx="911">
                  <c:v>3011.4459999999999</c:v>
                </c:pt>
                <c:pt idx="912">
                  <c:v>3372.1089999999999</c:v>
                </c:pt>
                <c:pt idx="913">
                  <c:v>3793.1689999999999</c:v>
                </c:pt>
                <c:pt idx="914">
                  <c:v>1620.4649999999999</c:v>
                </c:pt>
                <c:pt idx="915">
                  <c:v>1646.617</c:v>
                </c:pt>
                <c:pt idx="916">
                  <c:v>3131.9670000000001</c:v>
                </c:pt>
                <c:pt idx="917">
                  <c:v>2151.5650000000001</c:v>
                </c:pt>
                <c:pt idx="918">
                  <c:v>2845.1280000000002</c:v>
                </c:pt>
                <c:pt idx="919">
                  <c:v>5968.9769999999999</c:v>
                </c:pt>
                <c:pt idx="920">
                  <c:v>4877.8440000000001</c:v>
                </c:pt>
                <c:pt idx="921">
                  <c:v>8295.9879999999994</c:v>
                </c:pt>
                <c:pt idx="922">
                  <c:v>6047.44</c:v>
                </c:pt>
                <c:pt idx="923">
                  <c:v>4520.5240000000003</c:v>
                </c:pt>
                <c:pt idx="924">
                  <c:v>1378.153</c:v>
                </c:pt>
                <c:pt idx="925">
                  <c:v>2046.2059999999999</c:v>
                </c:pt>
                <c:pt idx="926">
                  <c:v>2777.41</c:v>
                </c:pt>
                <c:pt idx="927">
                  <c:v>2002.1679999999999</c:v>
                </c:pt>
                <c:pt idx="928">
                  <c:v>1305.2280000000001</c:v>
                </c:pt>
                <c:pt idx="929">
                  <c:v>666.83280000000002</c:v>
                </c:pt>
                <c:pt idx="930">
                  <c:v>1920.9549999999999</c:v>
                </c:pt>
                <c:pt idx="931">
                  <c:v>3802.5929999999998</c:v>
                </c:pt>
                <c:pt idx="932">
                  <c:v>3528.6819999999998</c:v>
                </c:pt>
                <c:pt idx="933">
                  <c:v>1323.1759999999999</c:v>
                </c:pt>
                <c:pt idx="934">
                  <c:v>3243.422</c:v>
                </c:pt>
                <c:pt idx="935">
                  <c:v>2060.7959999999998</c:v>
                </c:pt>
                <c:pt idx="936">
                  <c:v>2251.9360000000001</c:v>
                </c:pt>
                <c:pt idx="937">
                  <c:v>1755.0889999999999</c:v>
                </c:pt>
                <c:pt idx="938">
                  <c:v>301.98</c:v>
                </c:pt>
                <c:pt idx="939">
                  <c:v>252.7834</c:v>
                </c:pt>
                <c:pt idx="940">
                  <c:v>1156.33</c:v>
                </c:pt>
                <c:pt idx="941">
                  <c:v>3963.779</c:v>
                </c:pt>
                <c:pt idx="942">
                  <c:v>4477.29</c:v>
                </c:pt>
                <c:pt idx="943">
                  <c:v>3311.8910000000001</c:v>
                </c:pt>
                <c:pt idx="944">
                  <c:v>479.6062</c:v>
                </c:pt>
                <c:pt idx="945">
                  <c:v>1063.925</c:v>
                </c:pt>
                <c:pt idx="946">
                  <c:v>757.24540000000002</c:v>
                </c:pt>
                <c:pt idx="947">
                  <c:v>1565.962</c:v>
                </c:pt>
                <c:pt idx="948">
                  <c:v>3807.5059999999999</c:v>
                </c:pt>
                <c:pt idx="949">
                  <c:v>5401.6670000000004</c:v>
                </c:pt>
                <c:pt idx="950">
                  <c:v>4478.2110000000002</c:v>
                </c:pt>
                <c:pt idx="951">
                  <c:v>3757.431</c:v>
                </c:pt>
                <c:pt idx="952">
                  <c:v>3224.1289999999999</c:v>
                </c:pt>
                <c:pt idx="953">
                  <c:v>842.36289999999997</c:v>
                </c:pt>
                <c:pt idx="954">
                  <c:v>2239.8530000000001</c:v>
                </c:pt>
                <c:pt idx="955">
                  <c:v>5488.8789999999999</c:v>
                </c:pt>
                <c:pt idx="956">
                  <c:v>6014.1409999999996</c:v>
                </c:pt>
                <c:pt idx="957">
                  <c:v>6197.6059999999998</c:v>
                </c:pt>
                <c:pt idx="958">
                  <c:v>7532.8739999999998</c:v>
                </c:pt>
                <c:pt idx="959">
                  <c:v>4911.0110000000004</c:v>
                </c:pt>
                <c:pt idx="960">
                  <c:v>984.3229</c:v>
                </c:pt>
                <c:pt idx="961">
                  <c:v>787.53480000000002</c:v>
                </c:pt>
                <c:pt idx="962">
                  <c:v>1102.06</c:v>
                </c:pt>
                <c:pt idx="963">
                  <c:v>2176.154</c:v>
                </c:pt>
                <c:pt idx="964">
                  <c:v>4220.2489999999998</c:v>
                </c:pt>
                <c:pt idx="965">
                  <c:v>4602.4359999999997</c:v>
                </c:pt>
                <c:pt idx="966">
                  <c:v>2512.4920000000002</c:v>
                </c:pt>
                <c:pt idx="967">
                  <c:v>590.03030000000001</c:v>
                </c:pt>
                <c:pt idx="968">
                  <c:v>2967.8249999999998</c:v>
                </c:pt>
                <c:pt idx="969">
                  <c:v>2894.3310000000001</c:v>
                </c:pt>
                <c:pt idx="970">
                  <c:v>2361.6089999999999</c:v>
                </c:pt>
                <c:pt idx="971">
                  <c:v>1420.153</c:v>
                </c:pt>
                <c:pt idx="972">
                  <c:v>758.74480000000005</c:v>
                </c:pt>
                <c:pt idx="973">
                  <c:v>484.1807</c:v>
                </c:pt>
                <c:pt idx="974">
                  <c:v>2014.6469999999999</c:v>
                </c:pt>
                <c:pt idx="975">
                  <c:v>2142.3409999999999</c:v>
                </c:pt>
                <c:pt idx="976">
                  <c:v>513.84580000000005</c:v>
                </c:pt>
                <c:pt idx="977">
                  <c:v>567.65859999999998</c:v>
                </c:pt>
                <c:pt idx="978">
                  <c:v>751.7758</c:v>
                </c:pt>
                <c:pt idx="979">
                  <c:v>3814.3049999999998</c:v>
                </c:pt>
                <c:pt idx="980">
                  <c:v>6402.134</c:v>
                </c:pt>
                <c:pt idx="981">
                  <c:v>8342.1509999999998</c:v>
                </c:pt>
                <c:pt idx="982">
                  <c:v>4353.7150000000001</c:v>
                </c:pt>
                <c:pt idx="983">
                  <c:v>5074.95</c:v>
                </c:pt>
                <c:pt idx="984">
                  <c:v>5239.5150000000003</c:v>
                </c:pt>
                <c:pt idx="985">
                  <c:v>1370.7349999999999</c:v>
                </c:pt>
                <c:pt idx="986">
                  <c:v>1068.4659999999999</c:v>
                </c:pt>
                <c:pt idx="987">
                  <c:v>2425.4899999999998</c:v>
                </c:pt>
                <c:pt idx="988">
                  <c:v>4254.6930000000002</c:v>
                </c:pt>
                <c:pt idx="989">
                  <c:v>5278.32</c:v>
                </c:pt>
                <c:pt idx="990">
                  <c:v>3634.5810000000001</c:v>
                </c:pt>
                <c:pt idx="991">
                  <c:v>5071.2849999999999</c:v>
                </c:pt>
                <c:pt idx="992">
                  <c:v>3892.03</c:v>
                </c:pt>
                <c:pt idx="993">
                  <c:v>918.00260000000003</c:v>
                </c:pt>
                <c:pt idx="994">
                  <c:v>4595.8209999999999</c:v>
                </c:pt>
                <c:pt idx="995">
                  <c:v>6901.9009999999998</c:v>
                </c:pt>
                <c:pt idx="996">
                  <c:v>2261.5639999999999</c:v>
                </c:pt>
                <c:pt idx="997">
                  <c:v>1075.019</c:v>
                </c:pt>
                <c:pt idx="998">
                  <c:v>400.2276</c:v>
                </c:pt>
                <c:pt idx="999">
                  <c:v>755.97659999999996</c:v>
                </c:pt>
                <c:pt idx="1000">
                  <c:v>5976.76</c:v>
                </c:pt>
                <c:pt idx="1001">
                  <c:v>4648.7250000000004</c:v>
                </c:pt>
                <c:pt idx="1002">
                  <c:v>2117.8870000000002</c:v>
                </c:pt>
                <c:pt idx="1003">
                  <c:v>6616.875</c:v>
                </c:pt>
                <c:pt idx="1004">
                  <c:v>3634.6039999999998</c:v>
                </c:pt>
                <c:pt idx="1005">
                  <c:v>3573.4369999999999</c:v>
                </c:pt>
                <c:pt idx="1006">
                  <c:v>8570.8559999999998</c:v>
                </c:pt>
                <c:pt idx="1007">
                  <c:v>1552.2059999999999</c:v>
                </c:pt>
                <c:pt idx="1008">
                  <c:v>501.91199999999998</c:v>
                </c:pt>
                <c:pt idx="1009">
                  <c:v>188.88480000000001</c:v>
                </c:pt>
                <c:pt idx="1010">
                  <c:v>2003.7159999999999</c:v>
                </c:pt>
                <c:pt idx="1011">
                  <c:v>1274.953</c:v>
                </c:pt>
                <c:pt idx="1012">
                  <c:v>3901.1509999999998</c:v>
                </c:pt>
                <c:pt idx="1013">
                  <c:v>8267.0830000000005</c:v>
                </c:pt>
                <c:pt idx="1014">
                  <c:v>8312.4130000000005</c:v>
                </c:pt>
                <c:pt idx="1015">
                  <c:v>8628.8919999999998</c:v>
                </c:pt>
                <c:pt idx="1016">
                  <c:v>4092.8989999999999</c:v>
                </c:pt>
                <c:pt idx="1017">
                  <c:v>4933.9040000000005</c:v>
                </c:pt>
                <c:pt idx="1018">
                  <c:v>6715.6959999999999</c:v>
                </c:pt>
                <c:pt idx="1019">
                  <c:v>6769.9840000000004</c:v>
                </c:pt>
                <c:pt idx="1020">
                  <c:v>4557.0600000000004</c:v>
                </c:pt>
                <c:pt idx="1021">
                  <c:v>6141.4269999999997</c:v>
                </c:pt>
                <c:pt idx="1022">
                  <c:v>7139.9939999999997</c:v>
                </c:pt>
                <c:pt idx="1023">
                  <c:v>6319.7709999999997</c:v>
                </c:pt>
                <c:pt idx="1024">
                  <c:v>4170.3010000000004</c:v>
                </c:pt>
                <c:pt idx="1025">
                  <c:v>4651.4979999999996</c:v>
                </c:pt>
                <c:pt idx="1026">
                  <c:v>2568.0309999999999</c:v>
                </c:pt>
                <c:pt idx="1027">
                  <c:v>2599.3760000000002</c:v>
                </c:pt>
                <c:pt idx="1028">
                  <c:v>1303.259</c:v>
                </c:pt>
                <c:pt idx="1029">
                  <c:v>3946.7280000000001</c:v>
                </c:pt>
                <c:pt idx="1030">
                  <c:v>3678.0569999999998</c:v>
                </c:pt>
                <c:pt idx="1031">
                  <c:v>1783.404</c:v>
                </c:pt>
                <c:pt idx="1032">
                  <c:v>1236.2919999999999</c:v>
                </c:pt>
                <c:pt idx="1033">
                  <c:v>1243.1959999999999</c:v>
                </c:pt>
                <c:pt idx="1034">
                  <c:v>534.57240000000002</c:v>
                </c:pt>
                <c:pt idx="1035">
                  <c:v>1152.604</c:v>
                </c:pt>
                <c:pt idx="1036">
                  <c:v>1294.77</c:v>
                </c:pt>
                <c:pt idx="1037">
                  <c:v>2105.5630000000001</c:v>
                </c:pt>
                <c:pt idx="1038">
                  <c:v>1903.6859999999999</c:v>
                </c:pt>
                <c:pt idx="1039">
                  <c:v>1333.3910000000001</c:v>
                </c:pt>
                <c:pt idx="1040">
                  <c:v>1355.913</c:v>
                </c:pt>
                <c:pt idx="1041">
                  <c:v>256.26319999999998</c:v>
                </c:pt>
                <c:pt idx="1042">
                  <c:v>199.13040000000001</c:v>
                </c:pt>
                <c:pt idx="1043">
                  <c:v>997.02700000000004</c:v>
                </c:pt>
                <c:pt idx="1044">
                  <c:v>2060.7919999999999</c:v>
                </c:pt>
                <c:pt idx="1045">
                  <c:v>5897.3980000000001</c:v>
                </c:pt>
                <c:pt idx="1046">
                  <c:v>5424.2049999999999</c:v>
                </c:pt>
                <c:pt idx="1047">
                  <c:v>6843.915</c:v>
                </c:pt>
                <c:pt idx="1048">
                  <c:v>3915.5070000000001</c:v>
                </c:pt>
                <c:pt idx="1049">
                  <c:v>5657.4390000000003</c:v>
                </c:pt>
                <c:pt idx="1050">
                  <c:v>6130.17</c:v>
                </c:pt>
                <c:pt idx="1051">
                  <c:v>5412.1180000000004</c:v>
                </c:pt>
                <c:pt idx="1052">
                  <c:v>6584.5510000000004</c:v>
                </c:pt>
                <c:pt idx="1053">
                  <c:v>7876.277</c:v>
                </c:pt>
                <c:pt idx="1054">
                  <c:v>6307.7539999999999</c:v>
                </c:pt>
                <c:pt idx="1055">
                  <c:v>5869.3370000000004</c:v>
                </c:pt>
                <c:pt idx="1056">
                  <c:v>4955.8339999999998</c:v>
                </c:pt>
                <c:pt idx="1057">
                  <c:v>5045.92</c:v>
                </c:pt>
                <c:pt idx="1058">
                  <c:v>5285.7250000000004</c:v>
                </c:pt>
                <c:pt idx="1059">
                  <c:v>3717.1469999999999</c:v>
                </c:pt>
                <c:pt idx="1060">
                  <c:v>4623.4740000000002</c:v>
                </c:pt>
                <c:pt idx="1061">
                  <c:v>5378.652</c:v>
                </c:pt>
                <c:pt idx="1062">
                  <c:v>5837.1549999999997</c:v>
                </c:pt>
                <c:pt idx="1063">
                  <c:v>5960.152</c:v>
                </c:pt>
                <c:pt idx="1064">
                  <c:v>5880.2330000000002</c:v>
                </c:pt>
                <c:pt idx="1065">
                  <c:v>3639.2489999999998</c:v>
                </c:pt>
                <c:pt idx="1066">
                  <c:v>2400.0320000000002</c:v>
                </c:pt>
                <c:pt idx="1067">
                  <c:v>2920.9169999999999</c:v>
                </c:pt>
                <c:pt idx="1068">
                  <c:v>3157.4079999999999</c:v>
                </c:pt>
                <c:pt idx="1069">
                  <c:v>3718.5929999999998</c:v>
                </c:pt>
                <c:pt idx="1070">
                  <c:v>1737.268</c:v>
                </c:pt>
                <c:pt idx="1071">
                  <c:v>2781.1909999999998</c:v>
                </c:pt>
                <c:pt idx="1072">
                  <c:v>3877.779</c:v>
                </c:pt>
                <c:pt idx="1073">
                  <c:v>1369.51</c:v>
                </c:pt>
                <c:pt idx="1074">
                  <c:v>3251.3890000000001</c:v>
                </c:pt>
                <c:pt idx="1075">
                  <c:v>4051.6060000000002</c:v>
                </c:pt>
                <c:pt idx="1076">
                  <c:v>3408.386</c:v>
                </c:pt>
                <c:pt idx="1077">
                  <c:v>5436.99</c:v>
                </c:pt>
                <c:pt idx="1078">
                  <c:v>5499.2619999999997</c:v>
                </c:pt>
                <c:pt idx="1079">
                  <c:v>5362.6090000000004</c:v>
                </c:pt>
                <c:pt idx="1080">
                  <c:v>4668.2460000000001</c:v>
                </c:pt>
                <c:pt idx="1081">
                  <c:v>6001.366</c:v>
                </c:pt>
                <c:pt idx="1082">
                  <c:v>5376.88</c:v>
                </c:pt>
                <c:pt idx="1083">
                  <c:v>5060.7579999999998</c:v>
                </c:pt>
                <c:pt idx="1084">
                  <c:v>3954.4380000000001</c:v>
                </c:pt>
                <c:pt idx="1085">
                  <c:v>1815.39</c:v>
                </c:pt>
                <c:pt idx="1086">
                  <c:v>3531.5990000000002</c:v>
                </c:pt>
                <c:pt idx="1087">
                  <c:v>5191.9679999999998</c:v>
                </c:pt>
                <c:pt idx="1088">
                  <c:v>5302.5439999999999</c:v>
                </c:pt>
                <c:pt idx="1089">
                  <c:v>3714.0250000000001</c:v>
                </c:pt>
                <c:pt idx="1090">
                  <c:v>3598.6509999999998</c:v>
                </c:pt>
                <c:pt idx="1091">
                  <c:v>4415.1530000000002</c:v>
                </c:pt>
                <c:pt idx="1092">
                  <c:v>3210.319</c:v>
                </c:pt>
                <c:pt idx="1093">
                  <c:v>2025.4970000000001</c:v>
                </c:pt>
                <c:pt idx="1094">
                  <c:v>2510.4029999999998</c:v>
                </c:pt>
                <c:pt idx="1095">
                  <c:v>2726.1480000000001</c:v>
                </c:pt>
                <c:pt idx="1096">
                  <c:v>3053.4479999999999</c:v>
                </c:pt>
                <c:pt idx="1097">
                  <c:v>1569.7460000000001</c:v>
                </c:pt>
                <c:pt idx="1098">
                  <c:v>1771.723</c:v>
                </c:pt>
                <c:pt idx="1099">
                  <c:v>2394.5039999999999</c:v>
                </c:pt>
                <c:pt idx="1100">
                  <c:v>4319.7439999999997</c:v>
                </c:pt>
                <c:pt idx="1101">
                  <c:v>4137.32</c:v>
                </c:pt>
                <c:pt idx="1102">
                  <c:v>3840.9859999999999</c:v>
                </c:pt>
                <c:pt idx="1103">
                  <c:v>3962.49</c:v>
                </c:pt>
                <c:pt idx="1104">
                  <c:v>2263.4899999999998</c:v>
                </c:pt>
                <c:pt idx="1105">
                  <c:v>2876.9369999999999</c:v>
                </c:pt>
                <c:pt idx="1106">
                  <c:v>3253.5549999999998</c:v>
                </c:pt>
                <c:pt idx="1107">
                  <c:v>5165.6049999999996</c:v>
                </c:pt>
                <c:pt idx="1108">
                  <c:v>6222.1980000000003</c:v>
                </c:pt>
                <c:pt idx="1109">
                  <c:v>5611.5709999999999</c:v>
                </c:pt>
                <c:pt idx="1110">
                  <c:v>5421.4139999999998</c:v>
                </c:pt>
                <c:pt idx="1111">
                  <c:v>4461.5420000000004</c:v>
                </c:pt>
                <c:pt idx="1112">
                  <c:v>3221.6379999999999</c:v>
                </c:pt>
                <c:pt idx="1113">
                  <c:v>3722.6149999999998</c:v>
                </c:pt>
                <c:pt idx="1114">
                  <c:v>2957.393</c:v>
                </c:pt>
                <c:pt idx="1115">
                  <c:v>2414.6689999999999</c:v>
                </c:pt>
                <c:pt idx="1116">
                  <c:v>3824.86</c:v>
                </c:pt>
                <c:pt idx="1117">
                  <c:v>2768.2860000000001</c:v>
                </c:pt>
                <c:pt idx="1118">
                  <c:v>4480.1959999999999</c:v>
                </c:pt>
                <c:pt idx="1119">
                  <c:v>3338.0639999999999</c:v>
                </c:pt>
                <c:pt idx="1120">
                  <c:v>3289.944</c:v>
                </c:pt>
                <c:pt idx="1121">
                  <c:v>3446.0059999999999</c:v>
                </c:pt>
                <c:pt idx="1122">
                  <c:v>4965.8729999999996</c:v>
                </c:pt>
                <c:pt idx="1123">
                  <c:v>4497.4219999999996</c:v>
                </c:pt>
                <c:pt idx="1124">
                  <c:v>4041.5650000000001</c:v>
                </c:pt>
                <c:pt idx="1125">
                  <c:v>2671.3380000000002</c:v>
                </c:pt>
                <c:pt idx="1126">
                  <c:v>880.09280000000001</c:v>
                </c:pt>
                <c:pt idx="1127">
                  <c:v>1642.8150000000001</c:v>
                </c:pt>
                <c:pt idx="1128">
                  <c:v>2257.645</c:v>
                </c:pt>
                <c:pt idx="1129">
                  <c:v>2153.0540000000001</c:v>
                </c:pt>
                <c:pt idx="1130">
                  <c:v>2153.0450000000001</c:v>
                </c:pt>
                <c:pt idx="1131">
                  <c:v>2820.223</c:v>
                </c:pt>
                <c:pt idx="1132">
                  <c:v>6224.6679999999997</c:v>
                </c:pt>
                <c:pt idx="1133">
                  <c:v>5906.5259999999998</c:v>
                </c:pt>
                <c:pt idx="1134">
                  <c:v>3011.0889999999999</c:v>
                </c:pt>
                <c:pt idx="1135">
                  <c:v>4386.1989999999996</c:v>
                </c:pt>
                <c:pt idx="1136">
                  <c:v>4835.424</c:v>
                </c:pt>
                <c:pt idx="1137">
                  <c:v>4811.7039999999997</c:v>
                </c:pt>
                <c:pt idx="1138">
                  <c:v>4812.3090000000002</c:v>
                </c:pt>
                <c:pt idx="1139">
                  <c:v>5189.674</c:v>
                </c:pt>
                <c:pt idx="1140">
                  <c:v>4920.6379999999999</c:v>
                </c:pt>
                <c:pt idx="1141">
                  <c:v>4918.7690000000002</c:v>
                </c:pt>
                <c:pt idx="1142">
                  <c:v>5790.3540000000003</c:v>
                </c:pt>
                <c:pt idx="1143">
                  <c:v>6018.1980000000003</c:v>
                </c:pt>
                <c:pt idx="1144">
                  <c:v>6093.5420000000004</c:v>
                </c:pt>
                <c:pt idx="1145">
                  <c:v>4492.2309999999998</c:v>
                </c:pt>
                <c:pt idx="1146">
                  <c:v>3996.933</c:v>
                </c:pt>
                <c:pt idx="1147">
                  <c:v>1983.057</c:v>
                </c:pt>
                <c:pt idx="1148">
                  <c:v>887.83900000000006</c:v>
                </c:pt>
                <c:pt idx="1149">
                  <c:v>1735.5150000000001</c:v>
                </c:pt>
                <c:pt idx="1150">
                  <c:v>3051.0680000000002</c:v>
                </c:pt>
                <c:pt idx="1151">
                  <c:v>0</c:v>
                </c:pt>
                <c:pt idx="1152">
                  <c:v>5911.1130000000003</c:v>
                </c:pt>
                <c:pt idx="1153">
                  <c:v>0</c:v>
                </c:pt>
                <c:pt idx="1154">
                  <c:v>2101.5949999999998</c:v>
                </c:pt>
                <c:pt idx="1155">
                  <c:v>2735.6770000000001</c:v>
                </c:pt>
                <c:pt idx="1156">
                  <c:v>3430.2190000000001</c:v>
                </c:pt>
                <c:pt idx="1157">
                  <c:v>4766.7690000000002</c:v>
                </c:pt>
                <c:pt idx="1158">
                  <c:v>5634.7250000000004</c:v>
                </c:pt>
                <c:pt idx="1159">
                  <c:v>2860.4749999999999</c:v>
                </c:pt>
                <c:pt idx="1160">
                  <c:v>1789.731</c:v>
                </c:pt>
                <c:pt idx="1161">
                  <c:v>3202.2</c:v>
                </c:pt>
                <c:pt idx="1162">
                  <c:v>3986.9870000000001</c:v>
                </c:pt>
                <c:pt idx="1163">
                  <c:v>3066.5410000000002</c:v>
                </c:pt>
                <c:pt idx="1164">
                  <c:v>3707.9319999999998</c:v>
                </c:pt>
                <c:pt idx="1165">
                  <c:v>6271.34</c:v>
                </c:pt>
                <c:pt idx="1166">
                  <c:v>5972.6769999999997</c:v>
                </c:pt>
                <c:pt idx="1167">
                  <c:v>5617.43</c:v>
                </c:pt>
                <c:pt idx="1168">
                  <c:v>5570.33</c:v>
                </c:pt>
                <c:pt idx="1169">
                  <c:v>5931.4660000000003</c:v>
                </c:pt>
                <c:pt idx="1170">
                  <c:v>4607.1379999999999</c:v>
                </c:pt>
                <c:pt idx="1171">
                  <c:v>3634.87</c:v>
                </c:pt>
                <c:pt idx="1172">
                  <c:v>3636.2150000000001</c:v>
                </c:pt>
                <c:pt idx="1173">
                  <c:v>3891.902</c:v>
                </c:pt>
                <c:pt idx="1174">
                  <c:v>5326.6930000000002</c:v>
                </c:pt>
                <c:pt idx="1175">
                  <c:v>5150.6480000000001</c:v>
                </c:pt>
                <c:pt idx="1176">
                  <c:v>4497.9679999999998</c:v>
                </c:pt>
                <c:pt idx="1177">
                  <c:v>3983.2489999999998</c:v>
                </c:pt>
                <c:pt idx="1178">
                  <c:v>4672.7550000000001</c:v>
                </c:pt>
                <c:pt idx="1179">
                  <c:v>4656.7700000000004</c:v>
                </c:pt>
                <c:pt idx="1180">
                  <c:v>3664.239</c:v>
                </c:pt>
                <c:pt idx="1181">
                  <c:v>3567.0149999999999</c:v>
                </c:pt>
                <c:pt idx="1182">
                  <c:v>3491.8470000000002</c:v>
                </c:pt>
                <c:pt idx="1183">
                  <c:v>3890.4360000000001</c:v>
                </c:pt>
                <c:pt idx="1184">
                  <c:v>4262.9830000000002</c:v>
                </c:pt>
                <c:pt idx="1185">
                  <c:v>4600.5360000000001</c:v>
                </c:pt>
                <c:pt idx="1186">
                  <c:v>4656.8339999999998</c:v>
                </c:pt>
                <c:pt idx="1187">
                  <c:v>4645.857</c:v>
                </c:pt>
                <c:pt idx="1188">
                  <c:v>4555.1899999999996</c:v>
                </c:pt>
                <c:pt idx="1189">
                  <c:v>4238.5540000000001</c:v>
                </c:pt>
                <c:pt idx="1190">
                  <c:v>3676.924</c:v>
                </c:pt>
                <c:pt idx="1191">
                  <c:v>3676.4380000000001</c:v>
                </c:pt>
                <c:pt idx="1192">
                  <c:v>3444.3510000000001</c:v>
                </c:pt>
                <c:pt idx="1193">
                  <c:v>3404.6819999999998</c:v>
                </c:pt>
                <c:pt idx="1194">
                  <c:v>4142.7120000000004</c:v>
                </c:pt>
                <c:pt idx="1195">
                  <c:v>3600.9490000000001</c:v>
                </c:pt>
                <c:pt idx="1196">
                  <c:v>3428.8670000000002</c:v>
                </c:pt>
                <c:pt idx="1197">
                  <c:v>3659.8910000000001</c:v>
                </c:pt>
                <c:pt idx="1198">
                  <c:v>1764.8389999999999</c:v>
                </c:pt>
                <c:pt idx="1199">
                  <c:v>773.25959999999998</c:v>
                </c:pt>
                <c:pt idx="1200">
                  <c:v>787.90359999999998</c:v>
                </c:pt>
                <c:pt idx="1201">
                  <c:v>3063.413</c:v>
                </c:pt>
                <c:pt idx="1202">
                  <c:v>2885.1419999999998</c:v>
                </c:pt>
                <c:pt idx="1203">
                  <c:v>678.90009999999995</c:v>
                </c:pt>
                <c:pt idx="1204">
                  <c:v>1180.9380000000001</c:v>
                </c:pt>
                <c:pt idx="1205">
                  <c:v>2065.5680000000002</c:v>
                </c:pt>
                <c:pt idx="1206">
                  <c:v>1625.413</c:v>
                </c:pt>
                <c:pt idx="1207">
                  <c:v>0</c:v>
                </c:pt>
                <c:pt idx="1208">
                  <c:v>0</c:v>
                </c:pt>
                <c:pt idx="1209">
                  <c:v>0</c:v>
                </c:pt>
                <c:pt idx="1210">
                  <c:v>0</c:v>
                </c:pt>
                <c:pt idx="1211">
                  <c:v>0</c:v>
                </c:pt>
                <c:pt idx="1212">
                  <c:v>0</c:v>
                </c:pt>
                <c:pt idx="1213">
                  <c:v>0</c:v>
                </c:pt>
                <c:pt idx="1214">
                  <c:v>5080.3999999999996</c:v>
                </c:pt>
                <c:pt idx="1215">
                  <c:v>5191.7280000000001</c:v>
                </c:pt>
                <c:pt idx="1216">
                  <c:v>4799.4089999999997</c:v>
                </c:pt>
                <c:pt idx="1217">
                  <c:v>3763.6350000000002</c:v>
                </c:pt>
                <c:pt idx="1218">
                  <c:v>3437.8739999999998</c:v>
                </c:pt>
                <c:pt idx="1219">
                  <c:v>2547.2379999999998</c:v>
                </c:pt>
                <c:pt idx="1220">
                  <c:v>3033.8609999999999</c:v>
                </c:pt>
                <c:pt idx="1221">
                  <c:v>2368.4859999999999</c:v>
                </c:pt>
                <c:pt idx="1222">
                  <c:v>1633.0630000000001</c:v>
                </c:pt>
                <c:pt idx="1223">
                  <c:v>2196.8910000000001</c:v>
                </c:pt>
                <c:pt idx="1224">
                  <c:v>2402.9259999999999</c:v>
                </c:pt>
                <c:pt idx="1225">
                  <c:v>2500.5279999999998</c:v>
                </c:pt>
                <c:pt idx="1226">
                  <c:v>1376.4190000000001</c:v>
                </c:pt>
                <c:pt idx="1227">
                  <c:v>3232.2629999999999</c:v>
                </c:pt>
                <c:pt idx="1228">
                  <c:v>4671.366</c:v>
                </c:pt>
                <c:pt idx="1229">
                  <c:v>4118.1779999999999</c:v>
                </c:pt>
                <c:pt idx="1230">
                  <c:v>3378.0349999999999</c:v>
                </c:pt>
                <c:pt idx="1231">
                  <c:v>3601.7719999999999</c:v>
                </c:pt>
                <c:pt idx="1232">
                  <c:v>3736.902</c:v>
                </c:pt>
                <c:pt idx="1233">
                  <c:v>2646.6309999999999</c:v>
                </c:pt>
                <c:pt idx="1234">
                  <c:v>1466.5160000000001</c:v>
                </c:pt>
                <c:pt idx="1235">
                  <c:v>3318.3969999999999</c:v>
                </c:pt>
                <c:pt idx="1236">
                  <c:v>5544.7049999999999</c:v>
                </c:pt>
                <c:pt idx="1237">
                  <c:v>6016.4870000000001</c:v>
                </c:pt>
                <c:pt idx="1238">
                  <c:v>4517.0429999999997</c:v>
                </c:pt>
                <c:pt idx="1239">
                  <c:v>5520.6450000000004</c:v>
                </c:pt>
                <c:pt idx="1240">
                  <c:v>0</c:v>
                </c:pt>
                <c:pt idx="1241">
                  <c:v>0</c:v>
                </c:pt>
                <c:pt idx="1242">
                  <c:v>0</c:v>
                </c:pt>
                <c:pt idx="1243">
                  <c:v>0</c:v>
                </c:pt>
                <c:pt idx="1244">
                  <c:v>0</c:v>
                </c:pt>
                <c:pt idx="1245">
                  <c:v>0</c:v>
                </c:pt>
                <c:pt idx="1246">
                  <c:v>3578.6590000000001</c:v>
                </c:pt>
                <c:pt idx="1247">
                  <c:v>2139.875</c:v>
                </c:pt>
                <c:pt idx="1248">
                  <c:v>784.85230000000001</c:v>
                </c:pt>
                <c:pt idx="1249">
                  <c:v>927.1875</c:v>
                </c:pt>
                <c:pt idx="1250">
                  <c:v>2652.944</c:v>
                </c:pt>
                <c:pt idx="1251">
                  <c:v>2503.3969999999999</c:v>
                </c:pt>
                <c:pt idx="1252">
                  <c:v>2218.866</c:v>
                </c:pt>
                <c:pt idx="1253">
                  <c:v>1794.2719999999999</c:v>
                </c:pt>
                <c:pt idx="1254">
                  <c:v>3391.819</c:v>
                </c:pt>
                <c:pt idx="1255">
                  <c:v>3803.4630000000002</c:v>
                </c:pt>
                <c:pt idx="1256">
                  <c:v>5088.5680000000002</c:v>
                </c:pt>
                <c:pt idx="1257">
                  <c:v>6961.5910000000003</c:v>
                </c:pt>
                <c:pt idx="1258">
                  <c:v>5378.8239999999996</c:v>
                </c:pt>
                <c:pt idx="1259">
                  <c:v>4240.9269999999997</c:v>
                </c:pt>
                <c:pt idx="1260">
                  <c:v>1936.6389999999999</c:v>
                </c:pt>
                <c:pt idx="1261">
                  <c:v>0</c:v>
                </c:pt>
                <c:pt idx="1262">
                  <c:v>0</c:v>
                </c:pt>
                <c:pt idx="1263">
                  <c:v>3066.4160000000002</c:v>
                </c:pt>
                <c:pt idx="1264">
                  <c:v>4205.1130000000003</c:v>
                </c:pt>
                <c:pt idx="1265">
                  <c:v>3061.7620000000002</c:v>
                </c:pt>
                <c:pt idx="1266">
                  <c:v>1770.6279999999999</c:v>
                </c:pt>
                <c:pt idx="1267">
                  <c:v>1226.184</c:v>
                </c:pt>
                <c:pt idx="1268">
                  <c:v>0</c:v>
                </c:pt>
                <c:pt idx="1269">
                  <c:v>468.11009999999999</c:v>
                </c:pt>
                <c:pt idx="1270">
                  <c:v>2746.5189999999998</c:v>
                </c:pt>
                <c:pt idx="1271">
                  <c:v>2801.931</c:v>
                </c:pt>
                <c:pt idx="1272">
                  <c:v>3480.9140000000002</c:v>
                </c:pt>
                <c:pt idx="1273">
                  <c:v>1875.827</c:v>
                </c:pt>
                <c:pt idx="1274">
                  <c:v>1635.1130000000001</c:v>
                </c:pt>
                <c:pt idx="1275">
                  <c:v>905.98239999999998</c:v>
                </c:pt>
                <c:pt idx="1276">
                  <c:v>1637.5909999999999</c:v>
                </c:pt>
                <c:pt idx="1277">
                  <c:v>2803.7640000000001</c:v>
                </c:pt>
                <c:pt idx="1278">
                  <c:v>2575.2910000000002</c:v>
                </c:pt>
                <c:pt idx="1279">
                  <c:v>2907.0349999999999</c:v>
                </c:pt>
                <c:pt idx="1280">
                  <c:v>2880.3710000000001</c:v>
                </c:pt>
                <c:pt idx="1281">
                  <c:v>3606.2640000000001</c:v>
                </c:pt>
                <c:pt idx="1282">
                  <c:v>957.02530000000002</c:v>
                </c:pt>
                <c:pt idx="1283">
                  <c:v>1597.4939999999999</c:v>
                </c:pt>
                <c:pt idx="1284">
                  <c:v>4447.3819999999996</c:v>
                </c:pt>
                <c:pt idx="1285">
                  <c:v>1266.194</c:v>
                </c:pt>
                <c:pt idx="1286">
                  <c:v>954.78120000000001</c:v>
                </c:pt>
                <c:pt idx="1287">
                  <c:v>2889.5210000000002</c:v>
                </c:pt>
                <c:pt idx="1288">
                  <c:v>2611.3679999999999</c:v>
                </c:pt>
                <c:pt idx="1289">
                  <c:v>3162.1529999999998</c:v>
                </c:pt>
                <c:pt idx="1290">
                  <c:v>2369.0610000000001</c:v>
                </c:pt>
                <c:pt idx="1291">
                  <c:v>758.36220000000003</c:v>
                </c:pt>
                <c:pt idx="1292">
                  <c:v>2230.076</c:v>
                </c:pt>
                <c:pt idx="1293">
                  <c:v>1540.0540000000001</c:v>
                </c:pt>
                <c:pt idx="1294">
                  <c:v>1590.4110000000001</c:v>
                </c:pt>
                <c:pt idx="1295">
                  <c:v>719.93460000000005</c:v>
                </c:pt>
                <c:pt idx="1296">
                  <c:v>1345.4770000000001</c:v>
                </c:pt>
                <c:pt idx="1297">
                  <c:v>4246.6319999999996</c:v>
                </c:pt>
                <c:pt idx="1298">
                  <c:v>3699.6030000000001</c:v>
                </c:pt>
                <c:pt idx="1299">
                  <c:v>658.29719999999998</c:v>
                </c:pt>
                <c:pt idx="1300">
                  <c:v>174.04259999999999</c:v>
                </c:pt>
                <c:pt idx="1301">
                  <c:v>1458.8879999999999</c:v>
                </c:pt>
                <c:pt idx="1302">
                  <c:v>2694.2689999999998</c:v>
                </c:pt>
                <c:pt idx="1303">
                  <c:v>1650.4290000000001</c:v>
                </c:pt>
                <c:pt idx="1304">
                  <c:v>351.46210000000002</c:v>
                </c:pt>
                <c:pt idx="1305">
                  <c:v>2085.7860000000001</c:v>
                </c:pt>
                <c:pt idx="1306">
                  <c:v>3137.5</c:v>
                </c:pt>
                <c:pt idx="1307">
                  <c:v>2639.6909999999998</c:v>
                </c:pt>
                <c:pt idx="1308">
                  <c:v>3376.6109999999999</c:v>
                </c:pt>
                <c:pt idx="1309">
                  <c:v>2460.7220000000002</c:v>
                </c:pt>
                <c:pt idx="1310">
                  <c:v>634.63750000000005</c:v>
                </c:pt>
                <c:pt idx="1311">
                  <c:v>2177.895</c:v>
                </c:pt>
                <c:pt idx="1312">
                  <c:v>1355.1289999999999</c:v>
                </c:pt>
                <c:pt idx="1313">
                  <c:v>1250.2439999999999</c:v>
                </c:pt>
                <c:pt idx="1314">
                  <c:v>468.01479999999998</c:v>
                </c:pt>
                <c:pt idx="1315">
                  <c:v>2867.1990000000001</c:v>
                </c:pt>
                <c:pt idx="1316">
                  <c:v>3820.5039999999999</c:v>
                </c:pt>
                <c:pt idx="1317">
                  <c:v>2941.665</c:v>
                </c:pt>
                <c:pt idx="1318">
                  <c:v>2262.9409999999998</c:v>
                </c:pt>
                <c:pt idx="1319">
                  <c:v>6366.701</c:v>
                </c:pt>
                <c:pt idx="1320">
                  <c:v>5749.0010000000002</c:v>
                </c:pt>
                <c:pt idx="1321">
                  <c:v>1576.721</c:v>
                </c:pt>
                <c:pt idx="1322">
                  <c:v>882.38940000000002</c:v>
                </c:pt>
                <c:pt idx="1323">
                  <c:v>3752.2579999999998</c:v>
                </c:pt>
                <c:pt idx="1324">
                  <c:v>6062.7129999999997</c:v>
                </c:pt>
                <c:pt idx="1325">
                  <c:v>2564.6680000000001</c:v>
                </c:pt>
                <c:pt idx="1326">
                  <c:v>1149.8409999999999</c:v>
                </c:pt>
                <c:pt idx="1327">
                  <c:v>2550.7919999999999</c:v>
                </c:pt>
                <c:pt idx="1328">
                  <c:v>2798.779</c:v>
                </c:pt>
                <c:pt idx="1329">
                  <c:v>1003.2859999999999</c:v>
                </c:pt>
                <c:pt idx="1330">
                  <c:v>1853.09</c:v>
                </c:pt>
                <c:pt idx="1331">
                  <c:v>3355.7429999999999</c:v>
                </c:pt>
                <c:pt idx="1332">
                  <c:v>4368.0950000000003</c:v>
                </c:pt>
                <c:pt idx="1333">
                  <c:v>1320.9839999999999</c:v>
                </c:pt>
                <c:pt idx="1334">
                  <c:v>3384.7950000000001</c:v>
                </c:pt>
                <c:pt idx="1335">
                  <c:v>5061.1090000000004</c:v>
                </c:pt>
                <c:pt idx="1336">
                  <c:v>3577.7860000000001</c:v>
                </c:pt>
                <c:pt idx="1337">
                  <c:v>4118.665</c:v>
                </c:pt>
                <c:pt idx="1338">
                  <c:v>1274.3879999999999</c:v>
                </c:pt>
                <c:pt idx="1339">
                  <c:v>2091.9140000000002</c:v>
                </c:pt>
                <c:pt idx="1340">
                  <c:v>4073.6640000000002</c:v>
                </c:pt>
                <c:pt idx="1341">
                  <c:v>4786.0290000000005</c:v>
                </c:pt>
                <c:pt idx="1342">
                  <c:v>979.67359999999996</c:v>
                </c:pt>
                <c:pt idx="1343">
                  <c:v>654.02120000000002</c:v>
                </c:pt>
                <c:pt idx="1344">
                  <c:v>1163.1320000000001</c:v>
                </c:pt>
                <c:pt idx="1345">
                  <c:v>1844.068</c:v>
                </c:pt>
                <c:pt idx="1346">
                  <c:v>2980.239</c:v>
                </c:pt>
                <c:pt idx="1347">
                  <c:v>6326.8980000000001</c:v>
                </c:pt>
                <c:pt idx="1348">
                  <c:v>3093.7179999999998</c:v>
                </c:pt>
                <c:pt idx="1349">
                  <c:v>2778.105</c:v>
                </c:pt>
                <c:pt idx="1350">
                  <c:v>1483.3109999999999</c:v>
                </c:pt>
                <c:pt idx="1351">
                  <c:v>1943.6110000000001</c:v>
                </c:pt>
                <c:pt idx="1352">
                  <c:v>1862.7570000000001</c:v>
                </c:pt>
                <c:pt idx="1353">
                  <c:v>1555.7670000000001</c:v>
                </c:pt>
                <c:pt idx="1354">
                  <c:v>1704.1369999999999</c:v>
                </c:pt>
                <c:pt idx="1355">
                  <c:v>1043.8620000000001</c:v>
                </c:pt>
                <c:pt idx="1356">
                  <c:v>2480.1970000000001</c:v>
                </c:pt>
                <c:pt idx="1357">
                  <c:v>2082.2130000000002</c:v>
                </c:pt>
                <c:pt idx="1358">
                  <c:v>2190.7979999999998</c:v>
                </c:pt>
                <c:pt idx="1359">
                  <c:v>4113.1809999999996</c:v>
                </c:pt>
                <c:pt idx="1360">
                  <c:v>5960.54</c:v>
                </c:pt>
                <c:pt idx="1361">
                  <c:v>4443.5150000000003</c:v>
                </c:pt>
                <c:pt idx="1362">
                  <c:v>7436.12</c:v>
                </c:pt>
                <c:pt idx="1363">
                  <c:v>6663.6019999999999</c:v>
                </c:pt>
                <c:pt idx="1364">
                  <c:v>7361.8360000000002</c:v>
                </c:pt>
                <c:pt idx="1365">
                  <c:v>6813.6170000000002</c:v>
                </c:pt>
                <c:pt idx="1366">
                  <c:v>6175.4229999999998</c:v>
                </c:pt>
                <c:pt idx="1367">
                  <c:v>3662.2779999999998</c:v>
                </c:pt>
                <c:pt idx="1368">
                  <c:v>3904.4989999999998</c:v>
                </c:pt>
                <c:pt idx="1369">
                  <c:v>2044.585</c:v>
                </c:pt>
                <c:pt idx="1370">
                  <c:v>3766.7530000000002</c:v>
                </c:pt>
                <c:pt idx="1371">
                  <c:v>6518.6109999999999</c:v>
                </c:pt>
                <c:pt idx="1372">
                  <c:v>5632.9690000000001</c:v>
                </c:pt>
                <c:pt idx="1373">
                  <c:v>1971.847</c:v>
                </c:pt>
                <c:pt idx="1374">
                  <c:v>1477.7</c:v>
                </c:pt>
                <c:pt idx="1375">
                  <c:v>1978.2539999999999</c:v>
                </c:pt>
                <c:pt idx="1376">
                  <c:v>1792.482</c:v>
                </c:pt>
                <c:pt idx="1377">
                  <c:v>2853.6529999999998</c:v>
                </c:pt>
                <c:pt idx="1378">
                  <c:v>3334.1889999999999</c:v>
                </c:pt>
                <c:pt idx="1379">
                  <c:v>1563.6310000000001</c:v>
                </c:pt>
                <c:pt idx="1380">
                  <c:v>719.12599999999998</c:v>
                </c:pt>
                <c:pt idx="1381">
                  <c:v>311.94830000000002</c:v>
                </c:pt>
                <c:pt idx="1382">
                  <c:v>764.34310000000005</c:v>
                </c:pt>
                <c:pt idx="1383">
                  <c:v>809.62429999999995</c:v>
                </c:pt>
                <c:pt idx="1384">
                  <c:v>654.89059999999995</c:v>
                </c:pt>
                <c:pt idx="1385">
                  <c:v>1671.7829999999999</c:v>
                </c:pt>
                <c:pt idx="1386">
                  <c:v>4230.6980000000003</c:v>
                </c:pt>
                <c:pt idx="1387">
                  <c:v>1659.6949999999999</c:v>
                </c:pt>
                <c:pt idx="1388">
                  <c:v>0</c:v>
                </c:pt>
                <c:pt idx="1389">
                  <c:v>0</c:v>
                </c:pt>
                <c:pt idx="1390">
                  <c:v>4725.7730000000001</c:v>
                </c:pt>
                <c:pt idx="1391">
                  <c:v>4036.2069999999999</c:v>
                </c:pt>
                <c:pt idx="1392">
                  <c:v>1908.4359999999999</c:v>
                </c:pt>
                <c:pt idx="1393">
                  <c:v>6865.9740000000002</c:v>
                </c:pt>
                <c:pt idx="1394">
                  <c:v>5146.18</c:v>
                </c:pt>
                <c:pt idx="1395">
                  <c:v>1748.6420000000001</c:v>
                </c:pt>
                <c:pt idx="1396">
                  <c:v>1176.643</c:v>
                </c:pt>
                <c:pt idx="1397">
                  <c:v>587.49879999999996</c:v>
                </c:pt>
                <c:pt idx="1398">
                  <c:v>481.75700000000001</c:v>
                </c:pt>
                <c:pt idx="1399">
                  <c:v>322.41050000000001</c:v>
                </c:pt>
                <c:pt idx="1400">
                  <c:v>697.10699999999997</c:v>
                </c:pt>
                <c:pt idx="1401">
                  <c:v>397.22480000000002</c:v>
                </c:pt>
                <c:pt idx="1402">
                  <c:v>618.08630000000005</c:v>
                </c:pt>
                <c:pt idx="1403">
                  <c:v>2093.712</c:v>
                </c:pt>
                <c:pt idx="1404">
                  <c:v>6415.3559999999998</c:v>
                </c:pt>
                <c:pt idx="1405">
                  <c:v>7121.8509999999997</c:v>
                </c:pt>
                <c:pt idx="1406">
                  <c:v>8431.8619999999992</c:v>
                </c:pt>
                <c:pt idx="1407">
                  <c:v>8121.85</c:v>
                </c:pt>
                <c:pt idx="1408">
                  <c:v>6593.7650000000003</c:v>
                </c:pt>
                <c:pt idx="1409">
                  <c:v>6683.0469999999996</c:v>
                </c:pt>
                <c:pt idx="1410">
                  <c:v>6540.8919999999998</c:v>
                </c:pt>
                <c:pt idx="1411">
                  <c:v>7550.1329999999998</c:v>
                </c:pt>
                <c:pt idx="1412">
                  <c:v>6245.8450000000003</c:v>
                </c:pt>
                <c:pt idx="1413">
                  <c:v>4364.2640000000001</c:v>
                </c:pt>
                <c:pt idx="1414">
                  <c:v>8189.8609999999999</c:v>
                </c:pt>
                <c:pt idx="1415">
                  <c:v>8002.27</c:v>
                </c:pt>
                <c:pt idx="1416">
                  <c:v>6138.0140000000001</c:v>
                </c:pt>
                <c:pt idx="1417">
                  <c:v>5334.1279999999997</c:v>
                </c:pt>
                <c:pt idx="1418">
                  <c:v>4330.2049999999999</c:v>
                </c:pt>
                <c:pt idx="1419">
                  <c:v>1582.915</c:v>
                </c:pt>
                <c:pt idx="1420">
                  <c:v>1570.0419999999999</c:v>
                </c:pt>
                <c:pt idx="1421">
                  <c:v>1540.327</c:v>
                </c:pt>
                <c:pt idx="1422">
                  <c:v>0</c:v>
                </c:pt>
                <c:pt idx="1423">
                  <c:v>0</c:v>
                </c:pt>
                <c:pt idx="1424">
                  <c:v>0</c:v>
                </c:pt>
                <c:pt idx="1425">
                  <c:v>0</c:v>
                </c:pt>
                <c:pt idx="1426">
                  <c:v>0</c:v>
                </c:pt>
                <c:pt idx="1427">
                  <c:v>1559.971</c:v>
                </c:pt>
                <c:pt idx="1428">
                  <c:v>2095.145</c:v>
                </c:pt>
                <c:pt idx="1429">
                  <c:v>946.18140000000005</c:v>
                </c:pt>
                <c:pt idx="1430">
                  <c:v>1952.146</c:v>
                </c:pt>
                <c:pt idx="1431">
                  <c:v>2013.54</c:v>
                </c:pt>
                <c:pt idx="1432">
                  <c:v>1689.8320000000001</c:v>
                </c:pt>
                <c:pt idx="1433">
                  <c:v>2242.41</c:v>
                </c:pt>
                <c:pt idx="1434">
                  <c:v>1603.1020000000001</c:v>
                </c:pt>
                <c:pt idx="1435">
                  <c:v>0</c:v>
                </c:pt>
                <c:pt idx="1436">
                  <c:v>0</c:v>
                </c:pt>
                <c:pt idx="1437">
                  <c:v>0</c:v>
                </c:pt>
                <c:pt idx="1438">
                  <c:v>0</c:v>
                </c:pt>
                <c:pt idx="1439">
                  <c:v>0</c:v>
                </c:pt>
                <c:pt idx="1440">
                  <c:v>0</c:v>
                </c:pt>
                <c:pt idx="1441">
                  <c:v>0</c:v>
                </c:pt>
                <c:pt idx="1442">
                  <c:v>0</c:v>
                </c:pt>
                <c:pt idx="1443">
                  <c:v>0</c:v>
                </c:pt>
                <c:pt idx="1444">
                  <c:v>0</c:v>
                </c:pt>
                <c:pt idx="1445">
                  <c:v>3645.1439999999998</c:v>
                </c:pt>
                <c:pt idx="1446">
                  <c:v>1974.9010000000001</c:v>
                </c:pt>
                <c:pt idx="1447">
                  <c:v>3963.7759999999998</c:v>
                </c:pt>
                <c:pt idx="1448">
                  <c:v>3824.5749999999998</c:v>
                </c:pt>
                <c:pt idx="1449">
                  <c:v>2414.076</c:v>
                </c:pt>
                <c:pt idx="1450">
                  <c:v>2579.4780000000001</c:v>
                </c:pt>
                <c:pt idx="1451">
                  <c:v>0</c:v>
                </c:pt>
                <c:pt idx="1452">
                  <c:v>0</c:v>
                </c:pt>
                <c:pt idx="1453">
                  <c:v>2659.71</c:v>
                </c:pt>
                <c:pt idx="1454">
                  <c:v>3777.7280000000001</c:v>
                </c:pt>
                <c:pt idx="1455">
                  <c:v>0</c:v>
                </c:pt>
                <c:pt idx="1456">
                  <c:v>0</c:v>
                </c:pt>
                <c:pt idx="1457">
                  <c:v>0</c:v>
                </c:pt>
                <c:pt idx="1458">
                  <c:v>0</c:v>
                </c:pt>
                <c:pt idx="1459">
                  <c:v>2892.6979999999999</c:v>
                </c:pt>
                <c:pt idx="1460">
                  <c:v>0</c:v>
                </c:pt>
                <c:pt idx="1461">
                  <c:v>3597.4969999999998</c:v>
                </c:pt>
                <c:pt idx="1462">
                  <c:v>3626.5169999999998</c:v>
                </c:pt>
                <c:pt idx="1463">
                  <c:v>3983.1860000000001</c:v>
                </c:pt>
                <c:pt idx="1464">
                  <c:v>5569.0810000000001</c:v>
                </c:pt>
                <c:pt idx="1465">
                  <c:v>6842.3590000000004</c:v>
                </c:pt>
                <c:pt idx="1466">
                  <c:v>4810.1099999999997</c:v>
                </c:pt>
                <c:pt idx="1467">
                  <c:v>5018.0540000000001</c:v>
                </c:pt>
                <c:pt idx="1468">
                  <c:v>5477.451</c:v>
                </c:pt>
                <c:pt idx="1469">
                  <c:v>6260.9889999999996</c:v>
                </c:pt>
                <c:pt idx="1470">
                  <c:v>5259.8370000000004</c:v>
                </c:pt>
                <c:pt idx="1471">
                  <c:v>4348.3509999999997</c:v>
                </c:pt>
                <c:pt idx="1472">
                  <c:v>4366.585</c:v>
                </c:pt>
                <c:pt idx="1473">
                  <c:v>4841.759</c:v>
                </c:pt>
                <c:pt idx="1474">
                  <c:v>3650.65</c:v>
                </c:pt>
                <c:pt idx="1475">
                  <c:v>2060.8670000000002</c:v>
                </c:pt>
                <c:pt idx="1476">
                  <c:v>1790.2149999999999</c:v>
                </c:pt>
                <c:pt idx="1477">
                  <c:v>2495.2150000000001</c:v>
                </c:pt>
                <c:pt idx="1478">
                  <c:v>2627.7049999999999</c:v>
                </c:pt>
                <c:pt idx="1479">
                  <c:v>2593.692</c:v>
                </c:pt>
                <c:pt idx="1480">
                  <c:v>4075.8820000000001</c:v>
                </c:pt>
                <c:pt idx="1481">
                  <c:v>2774.585</c:v>
                </c:pt>
                <c:pt idx="1482">
                  <c:v>2200.8020000000001</c:v>
                </c:pt>
                <c:pt idx="1483">
                  <c:v>1262.7</c:v>
                </c:pt>
                <c:pt idx="1484">
                  <c:v>2653.72</c:v>
                </c:pt>
                <c:pt idx="1485">
                  <c:v>2804.4229999999998</c:v>
                </c:pt>
                <c:pt idx="1486">
                  <c:v>2894.288</c:v>
                </c:pt>
                <c:pt idx="1487">
                  <c:v>3967.8</c:v>
                </c:pt>
                <c:pt idx="1488">
                  <c:v>3030.2840000000001</c:v>
                </c:pt>
                <c:pt idx="1489">
                  <c:v>2195.3470000000002</c:v>
                </c:pt>
                <c:pt idx="1490">
                  <c:v>2638.4749999999999</c:v>
                </c:pt>
                <c:pt idx="1491">
                  <c:v>3344.7440000000001</c:v>
                </c:pt>
                <c:pt idx="1492">
                  <c:v>3845.654</c:v>
                </c:pt>
                <c:pt idx="1493">
                  <c:v>4292.9070000000002</c:v>
                </c:pt>
                <c:pt idx="1494">
                  <c:v>3844.5839999999998</c:v>
                </c:pt>
                <c:pt idx="1495">
                  <c:v>4037.0990000000002</c:v>
                </c:pt>
                <c:pt idx="1496">
                  <c:v>3349.873</c:v>
                </c:pt>
                <c:pt idx="1497">
                  <c:v>3877.835</c:v>
                </c:pt>
                <c:pt idx="1498">
                  <c:v>5672.7560000000003</c:v>
                </c:pt>
                <c:pt idx="1499">
                  <c:v>4337.4589999999998</c:v>
                </c:pt>
                <c:pt idx="1500">
                  <c:v>4507.3580000000002</c:v>
                </c:pt>
                <c:pt idx="1501">
                  <c:v>3570.44</c:v>
                </c:pt>
                <c:pt idx="1502">
                  <c:v>2811.9140000000002</c:v>
                </c:pt>
                <c:pt idx="1503">
                  <c:v>1862.45</c:v>
                </c:pt>
                <c:pt idx="1504">
                  <c:v>3506.6039999999998</c:v>
                </c:pt>
                <c:pt idx="1505">
                  <c:v>3436.2260000000001</c:v>
                </c:pt>
                <c:pt idx="1506">
                  <c:v>1785.61</c:v>
                </c:pt>
                <c:pt idx="1507">
                  <c:v>2813.3339999999998</c:v>
                </c:pt>
                <c:pt idx="1508">
                  <c:v>1346.92</c:v>
                </c:pt>
                <c:pt idx="1509">
                  <c:v>1184.4580000000001</c:v>
                </c:pt>
                <c:pt idx="1510">
                  <c:v>1506.2650000000001</c:v>
                </c:pt>
                <c:pt idx="1511">
                  <c:v>3439.5120000000002</c:v>
                </c:pt>
                <c:pt idx="1512">
                  <c:v>3537.895</c:v>
                </c:pt>
                <c:pt idx="1513">
                  <c:v>4376.0739999999996</c:v>
                </c:pt>
                <c:pt idx="1514">
                  <c:v>4131.8680000000004</c:v>
                </c:pt>
                <c:pt idx="1515">
                  <c:v>4018.2919999999999</c:v>
                </c:pt>
                <c:pt idx="1516">
                  <c:v>4082.9389999999999</c:v>
                </c:pt>
                <c:pt idx="1517">
                  <c:v>3758.0790000000002</c:v>
                </c:pt>
                <c:pt idx="1518">
                  <c:v>3964.9490000000001</c:v>
                </c:pt>
                <c:pt idx="1519">
                  <c:v>4583.0780000000004</c:v>
                </c:pt>
                <c:pt idx="1520">
                  <c:v>2734.7719999999999</c:v>
                </c:pt>
                <c:pt idx="1521">
                  <c:v>1011.904</c:v>
                </c:pt>
                <c:pt idx="1522">
                  <c:v>1383.029</c:v>
                </c:pt>
                <c:pt idx="1523">
                  <c:v>1164.402</c:v>
                </c:pt>
                <c:pt idx="1524">
                  <c:v>1295.752</c:v>
                </c:pt>
                <c:pt idx="1525">
                  <c:v>2192.6010000000001</c:v>
                </c:pt>
                <c:pt idx="1526">
                  <c:v>3430.6880000000001</c:v>
                </c:pt>
                <c:pt idx="1527">
                  <c:v>4727.4790000000003</c:v>
                </c:pt>
                <c:pt idx="1528">
                  <c:v>4328.5320000000002</c:v>
                </c:pt>
                <c:pt idx="1529">
                  <c:v>3830.3719999999998</c:v>
                </c:pt>
                <c:pt idx="1530">
                  <c:v>1605.423</c:v>
                </c:pt>
                <c:pt idx="1531">
                  <c:v>2091.0619999999999</c:v>
                </c:pt>
                <c:pt idx="1532">
                  <c:v>3264.201</c:v>
                </c:pt>
                <c:pt idx="1533">
                  <c:v>2090.7930000000001</c:v>
                </c:pt>
                <c:pt idx="1534">
                  <c:v>1573.4570000000001</c:v>
                </c:pt>
                <c:pt idx="1535">
                  <c:v>1421.587</c:v>
                </c:pt>
                <c:pt idx="1536">
                  <c:v>4223.6270000000004</c:v>
                </c:pt>
                <c:pt idx="1537">
                  <c:v>3346.6689999999999</c:v>
                </c:pt>
                <c:pt idx="1538">
                  <c:v>2080.7220000000002</c:v>
                </c:pt>
                <c:pt idx="1539">
                  <c:v>1820.15</c:v>
                </c:pt>
                <c:pt idx="1540">
                  <c:v>2235.4090000000001</c:v>
                </c:pt>
                <c:pt idx="1541">
                  <c:v>2008.0170000000001</c:v>
                </c:pt>
                <c:pt idx="1542">
                  <c:v>1795.04</c:v>
                </c:pt>
                <c:pt idx="1543">
                  <c:v>2566.2759999999998</c:v>
                </c:pt>
                <c:pt idx="1544">
                  <c:v>2487.5569999999998</c:v>
                </c:pt>
                <c:pt idx="1545">
                  <c:v>2952.9470000000001</c:v>
                </c:pt>
                <c:pt idx="1546">
                  <c:v>2986.5970000000002</c:v>
                </c:pt>
                <c:pt idx="1547">
                  <c:v>3434.2710000000002</c:v>
                </c:pt>
                <c:pt idx="1548">
                  <c:v>3932.576</c:v>
                </c:pt>
                <c:pt idx="1549">
                  <c:v>4090.7559999999999</c:v>
                </c:pt>
                <c:pt idx="1550">
                  <c:v>4251.598</c:v>
                </c:pt>
                <c:pt idx="1551">
                  <c:v>4199.6409999999996</c:v>
                </c:pt>
                <c:pt idx="1552">
                  <c:v>3891.3049999999998</c:v>
                </c:pt>
                <c:pt idx="1553">
                  <c:v>3648.13</c:v>
                </c:pt>
                <c:pt idx="1554">
                  <c:v>4322.1670000000004</c:v>
                </c:pt>
                <c:pt idx="1555">
                  <c:v>3787.8110000000001</c:v>
                </c:pt>
                <c:pt idx="1556">
                  <c:v>3122.1280000000002</c:v>
                </c:pt>
                <c:pt idx="1557">
                  <c:v>2926.1990000000001</c:v>
                </c:pt>
                <c:pt idx="1558">
                  <c:v>2904.2080000000001</c:v>
                </c:pt>
                <c:pt idx="1559">
                  <c:v>820.88070000000005</c:v>
                </c:pt>
                <c:pt idx="1560">
                  <c:v>504.62509999999997</c:v>
                </c:pt>
                <c:pt idx="1561">
                  <c:v>1336.96</c:v>
                </c:pt>
                <c:pt idx="1562">
                  <c:v>924.09739999999999</c:v>
                </c:pt>
                <c:pt idx="1563">
                  <c:v>1152.7919999999999</c:v>
                </c:pt>
                <c:pt idx="1564">
                  <c:v>2123.4450000000002</c:v>
                </c:pt>
                <c:pt idx="1565">
                  <c:v>2109.3200000000002</c:v>
                </c:pt>
                <c:pt idx="1566">
                  <c:v>2182.3649999999998</c:v>
                </c:pt>
                <c:pt idx="1567">
                  <c:v>2259.683</c:v>
                </c:pt>
                <c:pt idx="1568">
                  <c:v>1940.6130000000001</c:v>
                </c:pt>
                <c:pt idx="1569">
                  <c:v>2370.04</c:v>
                </c:pt>
                <c:pt idx="1570">
                  <c:v>1980.2180000000001</c:v>
                </c:pt>
                <c:pt idx="1571">
                  <c:v>2000.7560000000001</c:v>
                </c:pt>
                <c:pt idx="1572">
                  <c:v>1826.596</c:v>
                </c:pt>
                <c:pt idx="1573">
                  <c:v>1889.268</c:v>
                </c:pt>
                <c:pt idx="1574">
                  <c:v>1485.162</c:v>
                </c:pt>
                <c:pt idx="1575">
                  <c:v>619.05160000000001</c:v>
                </c:pt>
                <c:pt idx="1576">
                  <c:v>1937.818</c:v>
                </c:pt>
                <c:pt idx="1577">
                  <c:v>2161.8969999999999</c:v>
                </c:pt>
                <c:pt idx="1578">
                  <c:v>2183.4119999999998</c:v>
                </c:pt>
                <c:pt idx="1579">
                  <c:v>2650.5479999999998</c:v>
                </c:pt>
                <c:pt idx="1580">
                  <c:v>3068.674</c:v>
                </c:pt>
                <c:pt idx="1581">
                  <c:v>3818.0610000000001</c:v>
                </c:pt>
                <c:pt idx="1582">
                  <c:v>4697.49</c:v>
                </c:pt>
                <c:pt idx="1583">
                  <c:v>5936.4059999999999</c:v>
                </c:pt>
                <c:pt idx="1584">
                  <c:v>6308.6229999999996</c:v>
                </c:pt>
                <c:pt idx="1585">
                  <c:v>6672.52</c:v>
                </c:pt>
                <c:pt idx="1586">
                  <c:v>5456.9489999999996</c:v>
                </c:pt>
                <c:pt idx="1587">
                  <c:v>3909.9679999999998</c:v>
                </c:pt>
                <c:pt idx="1588">
                  <c:v>2898.63</c:v>
                </c:pt>
                <c:pt idx="1589">
                  <c:v>3224.424</c:v>
                </c:pt>
                <c:pt idx="1590">
                  <c:v>2960.2359999999999</c:v>
                </c:pt>
                <c:pt idx="1591">
                  <c:v>3632.2130000000002</c:v>
                </c:pt>
                <c:pt idx="1592">
                  <c:v>3260.643</c:v>
                </c:pt>
                <c:pt idx="1593">
                  <c:v>2828.114</c:v>
                </c:pt>
                <c:pt idx="1594">
                  <c:v>4116.0649999999996</c:v>
                </c:pt>
                <c:pt idx="1595">
                  <c:v>5705.5690000000004</c:v>
                </c:pt>
                <c:pt idx="1596">
                  <c:v>5745.36</c:v>
                </c:pt>
                <c:pt idx="1597">
                  <c:v>6787.942</c:v>
                </c:pt>
                <c:pt idx="1598">
                  <c:v>6364.3230000000003</c:v>
                </c:pt>
                <c:pt idx="1599">
                  <c:v>2369.096</c:v>
                </c:pt>
                <c:pt idx="1600">
                  <c:v>6948.9989999999998</c:v>
                </c:pt>
                <c:pt idx="1601">
                  <c:v>3066.0010000000002</c:v>
                </c:pt>
                <c:pt idx="1602">
                  <c:v>3455.86</c:v>
                </c:pt>
                <c:pt idx="1603">
                  <c:v>3443.2739999999999</c:v>
                </c:pt>
                <c:pt idx="1604">
                  <c:v>3618.741</c:v>
                </c:pt>
                <c:pt idx="1605">
                  <c:v>2765.2550000000001</c:v>
                </c:pt>
                <c:pt idx="1606">
                  <c:v>4106.8270000000002</c:v>
                </c:pt>
                <c:pt idx="1607">
                  <c:v>4060.9189999999999</c:v>
                </c:pt>
                <c:pt idx="1608">
                  <c:v>3723.9229999999998</c:v>
                </c:pt>
                <c:pt idx="1609">
                  <c:v>2612.3580000000002</c:v>
                </c:pt>
                <c:pt idx="1610">
                  <c:v>5637.9579999999996</c:v>
                </c:pt>
                <c:pt idx="1611">
                  <c:v>4559.7209999999995</c:v>
                </c:pt>
                <c:pt idx="1612">
                  <c:v>4359.8720000000003</c:v>
                </c:pt>
                <c:pt idx="1613">
                  <c:v>3487.4859999999999</c:v>
                </c:pt>
                <c:pt idx="1614">
                  <c:v>3909.48</c:v>
                </c:pt>
                <c:pt idx="1615">
                  <c:v>5806.799</c:v>
                </c:pt>
                <c:pt idx="1616">
                  <c:v>6562.0190000000002</c:v>
                </c:pt>
                <c:pt idx="1617">
                  <c:v>5322.8649999999998</c:v>
                </c:pt>
                <c:pt idx="1618">
                  <c:v>1662.4880000000001</c:v>
                </c:pt>
                <c:pt idx="1619">
                  <c:v>1749.92</c:v>
                </c:pt>
                <c:pt idx="1620">
                  <c:v>2578.9459999999999</c:v>
                </c:pt>
                <c:pt idx="1621">
                  <c:v>3024.3690000000001</c:v>
                </c:pt>
                <c:pt idx="1622">
                  <c:v>3233.95</c:v>
                </c:pt>
                <c:pt idx="1623">
                  <c:v>2650.6489999999999</c:v>
                </c:pt>
                <c:pt idx="1624">
                  <c:v>4813.8879999999999</c:v>
                </c:pt>
                <c:pt idx="1625">
                  <c:v>6036.768</c:v>
                </c:pt>
                <c:pt idx="1626">
                  <c:v>5572.5730000000003</c:v>
                </c:pt>
                <c:pt idx="1627">
                  <c:v>5522.6769999999997</c:v>
                </c:pt>
                <c:pt idx="1628">
                  <c:v>4586.7129999999997</c:v>
                </c:pt>
                <c:pt idx="1629">
                  <c:v>2293.549</c:v>
                </c:pt>
                <c:pt idx="1630">
                  <c:v>2788.5259999999998</c:v>
                </c:pt>
                <c:pt idx="1631">
                  <c:v>4175.0879999999997</c:v>
                </c:pt>
                <c:pt idx="1632">
                  <c:v>3449.3209999999999</c:v>
                </c:pt>
                <c:pt idx="1633">
                  <c:v>0</c:v>
                </c:pt>
                <c:pt idx="1634">
                  <c:v>1146.8779999999999</c:v>
                </c:pt>
                <c:pt idx="1635">
                  <c:v>0</c:v>
                </c:pt>
                <c:pt idx="1636">
                  <c:v>0</c:v>
                </c:pt>
                <c:pt idx="1637">
                  <c:v>0</c:v>
                </c:pt>
                <c:pt idx="1638">
                  <c:v>2181.1930000000002</c:v>
                </c:pt>
                <c:pt idx="1639">
                  <c:v>2271.808</c:v>
                </c:pt>
                <c:pt idx="1640">
                  <c:v>1039.4349999999999</c:v>
                </c:pt>
                <c:pt idx="1641">
                  <c:v>763.3374</c:v>
                </c:pt>
                <c:pt idx="1642">
                  <c:v>1768.1389999999999</c:v>
                </c:pt>
                <c:pt idx="1643">
                  <c:v>1723.7470000000001</c:v>
                </c:pt>
                <c:pt idx="1644">
                  <c:v>2222.846</c:v>
                </c:pt>
                <c:pt idx="1645">
                  <c:v>2472.2339999999999</c:v>
                </c:pt>
                <c:pt idx="1646">
                  <c:v>3965.3960000000002</c:v>
                </c:pt>
                <c:pt idx="1647">
                  <c:v>7164.9030000000002</c:v>
                </c:pt>
                <c:pt idx="1648">
                  <c:v>4985.5950000000003</c:v>
                </c:pt>
                <c:pt idx="1649">
                  <c:v>3219.125</c:v>
                </c:pt>
                <c:pt idx="1650">
                  <c:v>2690.7049999999999</c:v>
                </c:pt>
                <c:pt idx="1651">
                  <c:v>3984.366</c:v>
                </c:pt>
                <c:pt idx="1652">
                  <c:v>4627.3739999999998</c:v>
                </c:pt>
                <c:pt idx="1653">
                  <c:v>4287.8590000000004</c:v>
                </c:pt>
                <c:pt idx="1654">
                  <c:v>2985.8380000000002</c:v>
                </c:pt>
                <c:pt idx="1655">
                  <c:v>4240.8239999999996</c:v>
                </c:pt>
                <c:pt idx="1656">
                  <c:v>3155.6860000000001</c:v>
                </c:pt>
                <c:pt idx="1657">
                  <c:v>549.19880000000001</c:v>
                </c:pt>
                <c:pt idx="1658">
                  <c:v>721.59289999999999</c:v>
                </c:pt>
                <c:pt idx="1659">
                  <c:v>757.67639999999994</c:v>
                </c:pt>
                <c:pt idx="1660">
                  <c:v>1182.6110000000001</c:v>
                </c:pt>
                <c:pt idx="1661">
                  <c:v>1595.3009999999999</c:v>
                </c:pt>
                <c:pt idx="1662">
                  <c:v>3254.5410000000002</c:v>
                </c:pt>
                <c:pt idx="1663">
                  <c:v>2615.9989999999998</c:v>
                </c:pt>
                <c:pt idx="1664">
                  <c:v>4613.6419999999998</c:v>
                </c:pt>
                <c:pt idx="1665">
                  <c:v>1328.09</c:v>
                </c:pt>
                <c:pt idx="1666">
                  <c:v>2463.7559999999999</c:v>
                </c:pt>
                <c:pt idx="1667">
                  <c:v>1033.4269999999999</c:v>
                </c:pt>
                <c:pt idx="1668">
                  <c:v>5229.5230000000001</c:v>
                </c:pt>
                <c:pt idx="1669">
                  <c:v>2237.855</c:v>
                </c:pt>
                <c:pt idx="1670">
                  <c:v>1661.682</c:v>
                </c:pt>
                <c:pt idx="1671">
                  <c:v>387.25599999999997</c:v>
                </c:pt>
                <c:pt idx="1672">
                  <c:v>498.53370000000001</c:v>
                </c:pt>
                <c:pt idx="1673">
                  <c:v>2246.2060000000001</c:v>
                </c:pt>
                <c:pt idx="1674">
                  <c:v>694.32640000000004</c:v>
                </c:pt>
                <c:pt idx="1675">
                  <c:v>1847.5160000000001</c:v>
                </c:pt>
                <c:pt idx="1676">
                  <c:v>4863.192</c:v>
                </c:pt>
                <c:pt idx="1677">
                  <c:v>5811.85</c:v>
                </c:pt>
                <c:pt idx="1678">
                  <c:v>3676.8649999999998</c:v>
                </c:pt>
                <c:pt idx="1679">
                  <c:v>5408.2370000000001</c:v>
                </c:pt>
                <c:pt idx="1680">
                  <c:v>4174.1940000000004</c:v>
                </c:pt>
                <c:pt idx="1681">
                  <c:v>4837.72</c:v>
                </c:pt>
                <c:pt idx="1682">
                  <c:v>6124.366</c:v>
                </c:pt>
                <c:pt idx="1683">
                  <c:v>4197.04</c:v>
                </c:pt>
                <c:pt idx="1684">
                  <c:v>3821.569</c:v>
                </c:pt>
                <c:pt idx="1685">
                  <c:v>4993.5219999999999</c:v>
                </c:pt>
                <c:pt idx="1686">
                  <c:v>4499.8959999999997</c:v>
                </c:pt>
                <c:pt idx="1687">
                  <c:v>3176.9830000000002</c:v>
                </c:pt>
                <c:pt idx="1688">
                  <c:v>4629.9709999999995</c:v>
                </c:pt>
                <c:pt idx="1689">
                  <c:v>4546.7569999999996</c:v>
                </c:pt>
                <c:pt idx="1690">
                  <c:v>5120.7809999999999</c:v>
                </c:pt>
                <c:pt idx="1691">
                  <c:v>7128.11</c:v>
                </c:pt>
                <c:pt idx="1692">
                  <c:v>3712.3359999999998</c:v>
                </c:pt>
                <c:pt idx="1693">
                  <c:v>2349.2629999999999</c:v>
                </c:pt>
                <c:pt idx="1694">
                  <c:v>464.4221</c:v>
                </c:pt>
                <c:pt idx="1695">
                  <c:v>1779.72</c:v>
                </c:pt>
                <c:pt idx="1696">
                  <c:v>1526.029</c:v>
                </c:pt>
                <c:pt idx="1697">
                  <c:v>516.65679999999998</c:v>
                </c:pt>
                <c:pt idx="1698">
                  <c:v>0</c:v>
                </c:pt>
                <c:pt idx="1699">
                  <c:v>0</c:v>
                </c:pt>
                <c:pt idx="1700">
                  <c:v>0</c:v>
                </c:pt>
                <c:pt idx="1701">
                  <c:v>0</c:v>
                </c:pt>
                <c:pt idx="1702">
                  <c:v>0</c:v>
                </c:pt>
                <c:pt idx="1703">
                  <c:v>0</c:v>
                </c:pt>
                <c:pt idx="1704">
                  <c:v>3424.4340000000002</c:v>
                </c:pt>
                <c:pt idx="1705">
                  <c:v>3322.3530000000001</c:v>
                </c:pt>
                <c:pt idx="1706">
                  <c:v>4351.768</c:v>
                </c:pt>
                <c:pt idx="1707">
                  <c:v>1420.4659999999999</c:v>
                </c:pt>
                <c:pt idx="1708">
                  <c:v>1909.5170000000001</c:v>
                </c:pt>
                <c:pt idx="1709">
                  <c:v>2332.105</c:v>
                </c:pt>
                <c:pt idx="1710">
                  <c:v>2078.5970000000002</c:v>
                </c:pt>
                <c:pt idx="1711">
                  <c:v>1618.4770000000001</c:v>
                </c:pt>
                <c:pt idx="1712">
                  <c:v>971.42690000000005</c:v>
                </c:pt>
                <c:pt idx="1713">
                  <c:v>1193.318</c:v>
                </c:pt>
                <c:pt idx="1714">
                  <c:v>294.25670000000002</c:v>
                </c:pt>
                <c:pt idx="1715">
                  <c:v>2078.9119999999998</c:v>
                </c:pt>
                <c:pt idx="1716">
                  <c:v>3214.8969999999999</c:v>
                </c:pt>
                <c:pt idx="1717">
                  <c:v>2774.6489999999999</c:v>
                </c:pt>
                <c:pt idx="1718">
                  <c:v>3276.6309999999999</c:v>
                </c:pt>
                <c:pt idx="1719">
                  <c:v>2970.9940000000001</c:v>
                </c:pt>
                <c:pt idx="1720">
                  <c:v>187.98939999999999</c:v>
                </c:pt>
                <c:pt idx="1721">
                  <c:v>557.29240000000004</c:v>
                </c:pt>
                <c:pt idx="1722">
                  <c:v>2483.375</c:v>
                </c:pt>
                <c:pt idx="1723">
                  <c:v>2644.6419999999998</c:v>
                </c:pt>
                <c:pt idx="1724">
                  <c:v>5318.9669999999996</c:v>
                </c:pt>
                <c:pt idx="1725">
                  <c:v>3055.8420000000001</c:v>
                </c:pt>
                <c:pt idx="1726">
                  <c:v>945.74950000000001</c:v>
                </c:pt>
                <c:pt idx="1727">
                  <c:v>1661.5920000000001</c:v>
                </c:pt>
                <c:pt idx="1728">
                  <c:v>1874.576</c:v>
                </c:pt>
                <c:pt idx="1729">
                  <c:v>561.74720000000002</c:v>
                </c:pt>
                <c:pt idx="1730">
                  <c:v>488.89940000000001</c:v>
                </c:pt>
                <c:pt idx="1731">
                  <c:v>4042.7779999999998</c:v>
                </c:pt>
                <c:pt idx="1732">
                  <c:v>1809.748</c:v>
                </c:pt>
                <c:pt idx="1733">
                  <c:v>368.91899999999998</c:v>
                </c:pt>
                <c:pt idx="1734">
                  <c:v>161.80459999999999</c:v>
                </c:pt>
                <c:pt idx="1735">
                  <c:v>185.0873</c:v>
                </c:pt>
                <c:pt idx="1736">
                  <c:v>1789.604</c:v>
                </c:pt>
                <c:pt idx="1737">
                  <c:v>3445.6239999999998</c:v>
                </c:pt>
                <c:pt idx="1738">
                  <c:v>2321.828</c:v>
                </c:pt>
                <c:pt idx="1739">
                  <c:v>1011.318</c:v>
                </c:pt>
                <c:pt idx="1740">
                  <c:v>354.12549999999999</c:v>
                </c:pt>
                <c:pt idx="1741">
                  <c:v>804.94500000000005</c:v>
                </c:pt>
                <c:pt idx="1742">
                  <c:v>1834.0229999999999</c:v>
                </c:pt>
                <c:pt idx="1743">
                  <c:v>6015.5389999999998</c:v>
                </c:pt>
                <c:pt idx="1744">
                  <c:v>3896.4760000000001</c:v>
                </c:pt>
                <c:pt idx="1745">
                  <c:v>4540.26</c:v>
                </c:pt>
                <c:pt idx="1746">
                  <c:v>2305.6990000000001</c:v>
                </c:pt>
                <c:pt idx="1747">
                  <c:v>4269.6350000000002</c:v>
                </c:pt>
                <c:pt idx="1748">
                  <c:v>5695.6049999999996</c:v>
                </c:pt>
                <c:pt idx="1749">
                  <c:v>4829.6840000000002</c:v>
                </c:pt>
                <c:pt idx="1750">
                  <c:v>1778.9369999999999</c:v>
                </c:pt>
                <c:pt idx="1751">
                  <c:v>1642.492</c:v>
                </c:pt>
                <c:pt idx="1752">
                  <c:v>1190.066</c:v>
                </c:pt>
                <c:pt idx="1753">
                  <c:v>218.4136</c:v>
                </c:pt>
                <c:pt idx="1754">
                  <c:v>894.19410000000005</c:v>
                </c:pt>
                <c:pt idx="1755">
                  <c:v>730.93330000000003</c:v>
                </c:pt>
                <c:pt idx="1756">
                  <c:v>881.83479999999997</c:v>
                </c:pt>
                <c:pt idx="1757">
                  <c:v>400.76440000000002</c:v>
                </c:pt>
                <c:pt idx="1758">
                  <c:v>2375.873</c:v>
                </c:pt>
                <c:pt idx="1759">
                  <c:v>2318.2759999999998</c:v>
                </c:pt>
                <c:pt idx="1760">
                  <c:v>2173.761</c:v>
                </c:pt>
                <c:pt idx="1761">
                  <c:v>2663.6590000000001</c:v>
                </c:pt>
                <c:pt idx="1762">
                  <c:v>2804.3110000000001</c:v>
                </c:pt>
                <c:pt idx="1763">
                  <c:v>1186.81</c:v>
                </c:pt>
                <c:pt idx="1764">
                  <c:v>687.67399999999998</c:v>
                </c:pt>
                <c:pt idx="1765">
                  <c:v>1093.001</c:v>
                </c:pt>
                <c:pt idx="1766">
                  <c:v>3067.4949999999999</c:v>
                </c:pt>
                <c:pt idx="1767">
                  <c:v>3019.9639999999999</c:v>
                </c:pt>
                <c:pt idx="1768">
                  <c:v>5082.4380000000001</c:v>
                </c:pt>
                <c:pt idx="1769">
                  <c:v>2495.0479999999998</c:v>
                </c:pt>
                <c:pt idx="1770">
                  <c:v>3056.973</c:v>
                </c:pt>
                <c:pt idx="1771">
                  <c:v>3502.549</c:v>
                </c:pt>
                <c:pt idx="1772">
                  <c:v>2648.9029999999998</c:v>
                </c:pt>
                <c:pt idx="1773">
                  <c:v>2163.5929999999998</c:v>
                </c:pt>
                <c:pt idx="1774">
                  <c:v>3178.9879999999998</c:v>
                </c:pt>
                <c:pt idx="1775">
                  <c:v>3179.6439999999998</c:v>
                </c:pt>
                <c:pt idx="1776">
                  <c:v>2262.8670000000002</c:v>
                </c:pt>
                <c:pt idx="1777">
                  <c:v>3962.9960000000001</c:v>
                </c:pt>
                <c:pt idx="1778">
                  <c:v>5671.0730000000003</c:v>
                </c:pt>
                <c:pt idx="1779">
                  <c:v>4705.7870000000003</c:v>
                </c:pt>
                <c:pt idx="1780">
                  <c:v>4209.9809999999998</c:v>
                </c:pt>
                <c:pt idx="1781">
                  <c:v>2252.596</c:v>
                </c:pt>
                <c:pt idx="1782">
                  <c:v>3471.1909999999998</c:v>
                </c:pt>
                <c:pt idx="1783">
                  <c:v>5236.7950000000001</c:v>
                </c:pt>
                <c:pt idx="1784">
                  <c:v>8624.41</c:v>
                </c:pt>
                <c:pt idx="1785">
                  <c:v>5766.7529999999997</c:v>
                </c:pt>
                <c:pt idx="1786">
                  <c:v>5857.1369999999997</c:v>
                </c:pt>
                <c:pt idx="1787">
                  <c:v>7438.6610000000001</c:v>
                </c:pt>
                <c:pt idx="1788">
                  <c:v>7151.3670000000002</c:v>
                </c:pt>
                <c:pt idx="1789">
                  <c:v>7416.857</c:v>
                </c:pt>
                <c:pt idx="1790">
                  <c:v>2881.8180000000002</c:v>
                </c:pt>
                <c:pt idx="1791">
                  <c:v>5307.2790000000005</c:v>
                </c:pt>
                <c:pt idx="1792">
                  <c:v>8158.4570000000003</c:v>
                </c:pt>
                <c:pt idx="1793">
                  <c:v>8753.5570000000007</c:v>
                </c:pt>
                <c:pt idx="1794">
                  <c:v>4758.4579999999996</c:v>
                </c:pt>
                <c:pt idx="1795">
                  <c:v>2437.3130000000001</c:v>
                </c:pt>
                <c:pt idx="1796">
                  <c:v>4931.84</c:v>
                </c:pt>
                <c:pt idx="1797">
                  <c:v>6066.32</c:v>
                </c:pt>
                <c:pt idx="1798">
                  <c:v>6793.1459999999997</c:v>
                </c:pt>
                <c:pt idx="1799">
                  <c:v>5508.2860000000001</c:v>
                </c:pt>
                <c:pt idx="1800">
                  <c:v>2786.386</c:v>
                </c:pt>
                <c:pt idx="1801">
                  <c:v>3787.7139999999999</c:v>
                </c:pt>
                <c:pt idx="1802">
                  <c:v>5234.8010000000004</c:v>
                </c:pt>
                <c:pt idx="1803">
                  <c:v>4083.1190000000001</c:v>
                </c:pt>
                <c:pt idx="1804">
                  <c:v>3122.154</c:v>
                </c:pt>
                <c:pt idx="1805">
                  <c:v>3570.069</c:v>
                </c:pt>
                <c:pt idx="1806">
                  <c:v>4065.098</c:v>
                </c:pt>
                <c:pt idx="1807">
                  <c:v>5354.3270000000002</c:v>
                </c:pt>
                <c:pt idx="1808">
                  <c:v>8011.1109999999999</c:v>
                </c:pt>
                <c:pt idx="1809">
                  <c:v>7455.2330000000002</c:v>
                </c:pt>
                <c:pt idx="1810">
                  <c:v>2953.1439999999998</c:v>
                </c:pt>
                <c:pt idx="1811">
                  <c:v>1387.123</c:v>
                </c:pt>
                <c:pt idx="1812">
                  <c:v>4068.8780000000002</c:v>
                </c:pt>
                <c:pt idx="1813">
                  <c:v>6251.192</c:v>
                </c:pt>
                <c:pt idx="1814">
                  <c:v>5295.7529999999997</c:v>
                </c:pt>
                <c:pt idx="1815">
                  <c:v>5976.098</c:v>
                </c:pt>
                <c:pt idx="1816">
                  <c:v>4873.4269999999997</c:v>
                </c:pt>
                <c:pt idx="1817">
                  <c:v>4621.317</c:v>
                </c:pt>
                <c:pt idx="1818">
                  <c:v>6480.1509999999998</c:v>
                </c:pt>
                <c:pt idx="1819">
                  <c:v>5975.0309999999999</c:v>
                </c:pt>
                <c:pt idx="1820">
                  <c:v>1974.164</c:v>
                </c:pt>
                <c:pt idx="1821">
                  <c:v>3778.8420000000001</c:v>
                </c:pt>
                <c:pt idx="1822">
                  <c:v>5351.7969999999996</c:v>
                </c:pt>
                <c:pt idx="1823">
                  <c:v>6519.2240000000002</c:v>
                </c:pt>
                <c:pt idx="1824">
                  <c:v>6835.4579999999996</c:v>
                </c:pt>
                <c:pt idx="1825">
                  <c:v>6605.7569999999996</c:v>
                </c:pt>
                <c:pt idx="1826">
                  <c:v>5701.6940000000004</c:v>
                </c:pt>
                <c:pt idx="1827">
                  <c:v>6525.3649999999998</c:v>
                </c:pt>
                <c:pt idx="1828">
                  <c:v>6001.1289999999999</c:v>
                </c:pt>
                <c:pt idx="1829">
                  <c:v>4523.4080000000004</c:v>
                </c:pt>
                <c:pt idx="1830">
                  <c:v>4244.5680000000002</c:v>
                </c:pt>
                <c:pt idx="1831">
                  <c:v>4215.9470000000001</c:v>
                </c:pt>
                <c:pt idx="1832">
                  <c:v>3355.8470000000002</c:v>
                </c:pt>
                <c:pt idx="1833">
                  <c:v>3198.817</c:v>
                </c:pt>
                <c:pt idx="1834">
                  <c:v>3645.8040000000001</c:v>
                </c:pt>
                <c:pt idx="1835">
                  <c:v>4779.6469999999999</c:v>
                </c:pt>
                <c:pt idx="1836">
                  <c:v>3637.2179999999998</c:v>
                </c:pt>
                <c:pt idx="1837">
                  <c:v>2540.038</c:v>
                </c:pt>
                <c:pt idx="1838">
                  <c:v>2338.5360000000001</c:v>
                </c:pt>
                <c:pt idx="1839">
                  <c:v>4207.1670000000004</c:v>
                </c:pt>
                <c:pt idx="1840">
                  <c:v>4559.1329999999998</c:v>
                </c:pt>
                <c:pt idx="1841">
                  <c:v>4989.9769999999999</c:v>
                </c:pt>
                <c:pt idx="1842">
                  <c:v>5193.049</c:v>
                </c:pt>
                <c:pt idx="1843">
                  <c:v>4255.2219999999998</c:v>
                </c:pt>
                <c:pt idx="1844">
                  <c:v>5367.1229999999996</c:v>
                </c:pt>
                <c:pt idx="1845">
                  <c:v>4969.1019999999999</c:v>
                </c:pt>
                <c:pt idx="1846">
                  <c:v>4126.9520000000002</c:v>
                </c:pt>
                <c:pt idx="1847">
                  <c:v>3592.2840000000001</c:v>
                </c:pt>
                <c:pt idx="1848">
                  <c:v>4408.5940000000001</c:v>
                </c:pt>
                <c:pt idx="1849">
                  <c:v>4801.7089999999998</c:v>
                </c:pt>
                <c:pt idx="1850">
                  <c:v>3672.4169999999999</c:v>
                </c:pt>
                <c:pt idx="1851">
                  <c:v>4238.9229999999998</c:v>
                </c:pt>
                <c:pt idx="1852">
                  <c:v>4215.085</c:v>
                </c:pt>
                <c:pt idx="1853">
                  <c:v>4733.1049999999996</c:v>
                </c:pt>
                <c:pt idx="1854">
                  <c:v>4760.2070000000003</c:v>
                </c:pt>
                <c:pt idx="1855">
                  <c:v>4454.78</c:v>
                </c:pt>
                <c:pt idx="1856">
                  <c:v>4612.0770000000002</c:v>
                </c:pt>
                <c:pt idx="1857">
                  <c:v>4006.7269999999999</c:v>
                </c:pt>
                <c:pt idx="1858">
                  <c:v>3525.7109999999998</c:v>
                </c:pt>
                <c:pt idx="1859">
                  <c:v>2859.7489999999998</c:v>
                </c:pt>
                <c:pt idx="1860">
                  <c:v>0</c:v>
                </c:pt>
                <c:pt idx="1861">
                  <c:v>0</c:v>
                </c:pt>
                <c:pt idx="1862">
                  <c:v>3843.6559999999999</c:v>
                </c:pt>
                <c:pt idx="1863">
                  <c:v>5791.4470000000001</c:v>
                </c:pt>
                <c:pt idx="1864">
                  <c:v>4348.9679999999998</c:v>
                </c:pt>
                <c:pt idx="1865">
                  <c:v>4633.9030000000002</c:v>
                </c:pt>
                <c:pt idx="1866">
                  <c:v>4425.7539999999999</c:v>
                </c:pt>
                <c:pt idx="1867">
                  <c:v>4838.625</c:v>
                </c:pt>
                <c:pt idx="1868">
                  <c:v>4934.3909999999996</c:v>
                </c:pt>
                <c:pt idx="1869">
                  <c:v>4560.2049999999999</c:v>
                </c:pt>
                <c:pt idx="1870">
                  <c:v>4352.8469999999998</c:v>
                </c:pt>
                <c:pt idx="1871">
                  <c:v>4594.93</c:v>
                </c:pt>
                <c:pt idx="1872">
                  <c:v>4124.3530000000001</c:v>
                </c:pt>
                <c:pt idx="1873">
                  <c:v>4139.6180000000004</c:v>
                </c:pt>
                <c:pt idx="1874">
                  <c:v>4736.2070000000003</c:v>
                </c:pt>
                <c:pt idx="1875">
                  <c:v>4513.232</c:v>
                </c:pt>
                <c:pt idx="1876">
                  <c:v>4228.6289999999999</c:v>
                </c:pt>
                <c:pt idx="1877">
                  <c:v>4395.8370000000004</c:v>
                </c:pt>
                <c:pt idx="1878">
                  <c:v>4236.567</c:v>
                </c:pt>
                <c:pt idx="1879">
                  <c:v>4657.4390000000003</c:v>
                </c:pt>
                <c:pt idx="1880">
                  <c:v>4056.8310000000001</c:v>
                </c:pt>
                <c:pt idx="1881">
                  <c:v>2972.6060000000002</c:v>
                </c:pt>
                <c:pt idx="1882">
                  <c:v>3010.6880000000001</c:v>
                </c:pt>
                <c:pt idx="1883">
                  <c:v>3251.5050000000001</c:v>
                </c:pt>
                <c:pt idx="1884">
                  <c:v>3554.22</c:v>
                </c:pt>
                <c:pt idx="1885">
                  <c:v>3716.9679999999998</c:v>
                </c:pt>
                <c:pt idx="1886">
                  <c:v>3173.1689999999999</c:v>
                </c:pt>
                <c:pt idx="1887">
                  <c:v>3147.174</c:v>
                </c:pt>
                <c:pt idx="1888">
                  <c:v>2971.6370000000002</c:v>
                </c:pt>
                <c:pt idx="1889">
                  <c:v>1847.9480000000001</c:v>
                </c:pt>
                <c:pt idx="1890">
                  <c:v>2366.3440000000001</c:v>
                </c:pt>
                <c:pt idx="1891">
                  <c:v>1579.2080000000001</c:v>
                </c:pt>
                <c:pt idx="1892">
                  <c:v>835.29449999999997</c:v>
                </c:pt>
                <c:pt idx="1893">
                  <c:v>1640.328</c:v>
                </c:pt>
                <c:pt idx="1894">
                  <c:v>865.8546</c:v>
                </c:pt>
                <c:pt idx="1895">
                  <c:v>739.97069999999997</c:v>
                </c:pt>
                <c:pt idx="1896">
                  <c:v>1363.5329999999999</c:v>
                </c:pt>
                <c:pt idx="1897">
                  <c:v>1716.3230000000001</c:v>
                </c:pt>
                <c:pt idx="1898">
                  <c:v>1838.6420000000001</c:v>
                </c:pt>
                <c:pt idx="1899">
                  <c:v>1531.377</c:v>
                </c:pt>
                <c:pt idx="1900">
                  <c:v>1577.171</c:v>
                </c:pt>
                <c:pt idx="1901">
                  <c:v>2264.69</c:v>
                </c:pt>
                <c:pt idx="1902">
                  <c:v>2173.4749999999999</c:v>
                </c:pt>
                <c:pt idx="1903">
                  <c:v>1754.664</c:v>
                </c:pt>
                <c:pt idx="1904">
                  <c:v>1459.6569999999999</c:v>
                </c:pt>
                <c:pt idx="1905">
                  <c:v>1787.2629999999999</c:v>
                </c:pt>
                <c:pt idx="1906">
                  <c:v>2619.902</c:v>
                </c:pt>
                <c:pt idx="1907">
                  <c:v>2280.886</c:v>
                </c:pt>
                <c:pt idx="1908">
                  <c:v>2960.58</c:v>
                </c:pt>
                <c:pt idx="1909">
                  <c:v>3940.759</c:v>
                </c:pt>
                <c:pt idx="1910">
                  <c:v>2514.7739999999999</c:v>
                </c:pt>
                <c:pt idx="1911">
                  <c:v>2402.7339999999999</c:v>
                </c:pt>
                <c:pt idx="1912">
                  <c:v>4058.0430000000001</c:v>
                </c:pt>
                <c:pt idx="1913">
                  <c:v>4454.7139999999999</c:v>
                </c:pt>
                <c:pt idx="1914">
                  <c:v>3231.652</c:v>
                </c:pt>
                <c:pt idx="1915">
                  <c:v>1166.403</c:v>
                </c:pt>
                <c:pt idx="1916">
                  <c:v>390.92219999999998</c:v>
                </c:pt>
                <c:pt idx="1917">
                  <c:v>944.3537</c:v>
                </c:pt>
                <c:pt idx="1918">
                  <c:v>2133.7399999999998</c:v>
                </c:pt>
                <c:pt idx="1919">
                  <c:v>1954.5619999999999</c:v>
                </c:pt>
                <c:pt idx="1920">
                  <c:v>1665.761</c:v>
                </c:pt>
                <c:pt idx="1921">
                  <c:v>1519.8050000000001</c:v>
                </c:pt>
                <c:pt idx="1922">
                  <c:v>2300.6840000000002</c:v>
                </c:pt>
                <c:pt idx="1923">
                  <c:v>2966.5830000000001</c:v>
                </c:pt>
                <c:pt idx="1924">
                  <c:v>2617.3069999999998</c:v>
                </c:pt>
                <c:pt idx="1925">
                  <c:v>2025.7190000000001</c:v>
                </c:pt>
                <c:pt idx="1926">
                  <c:v>3464.9769999999999</c:v>
                </c:pt>
                <c:pt idx="1927">
                  <c:v>2932.0790000000002</c:v>
                </c:pt>
                <c:pt idx="1928">
                  <c:v>3213.3359999999998</c:v>
                </c:pt>
                <c:pt idx="1929">
                  <c:v>3841.2829999999999</c:v>
                </c:pt>
                <c:pt idx="1930">
                  <c:v>3367.1509999999998</c:v>
                </c:pt>
                <c:pt idx="1931">
                  <c:v>2691.884</c:v>
                </c:pt>
                <c:pt idx="1932">
                  <c:v>2211.6909999999998</c:v>
                </c:pt>
                <c:pt idx="1933">
                  <c:v>2948.3009999999999</c:v>
                </c:pt>
                <c:pt idx="1934">
                  <c:v>2677.9940000000001</c:v>
                </c:pt>
                <c:pt idx="1935">
                  <c:v>2873.66</c:v>
                </c:pt>
                <c:pt idx="1936">
                  <c:v>3451.5540000000001</c:v>
                </c:pt>
                <c:pt idx="1937">
                  <c:v>2568.404</c:v>
                </c:pt>
                <c:pt idx="1938">
                  <c:v>2392.2719999999999</c:v>
                </c:pt>
                <c:pt idx="1939">
                  <c:v>2015.7180000000001</c:v>
                </c:pt>
                <c:pt idx="1940">
                  <c:v>1558.009</c:v>
                </c:pt>
                <c:pt idx="1941">
                  <c:v>2151.5149999999999</c:v>
                </c:pt>
                <c:pt idx="1942">
                  <c:v>1672.7560000000001</c:v>
                </c:pt>
                <c:pt idx="1943">
                  <c:v>1177.845</c:v>
                </c:pt>
                <c:pt idx="1944">
                  <c:v>1419.6210000000001</c:v>
                </c:pt>
                <c:pt idx="1945">
                  <c:v>1408.655</c:v>
                </c:pt>
                <c:pt idx="1946">
                  <c:v>2981.22</c:v>
                </c:pt>
                <c:pt idx="1947">
                  <c:v>2585.3290000000002</c:v>
                </c:pt>
                <c:pt idx="1948">
                  <c:v>1982.9390000000001</c:v>
                </c:pt>
                <c:pt idx="1949">
                  <c:v>2102.0819999999999</c:v>
                </c:pt>
                <c:pt idx="1950">
                  <c:v>1920.9829999999999</c:v>
                </c:pt>
                <c:pt idx="1951">
                  <c:v>3677.442</c:v>
                </c:pt>
                <c:pt idx="1952">
                  <c:v>3078.8240000000001</c:v>
                </c:pt>
                <c:pt idx="1953">
                  <c:v>2602.9169999999999</c:v>
                </c:pt>
                <c:pt idx="1954">
                  <c:v>2879.8139999999999</c:v>
                </c:pt>
                <c:pt idx="1955">
                  <c:v>4592.6909999999998</c:v>
                </c:pt>
                <c:pt idx="1956">
                  <c:v>8264.9240000000009</c:v>
                </c:pt>
                <c:pt idx="1957">
                  <c:v>6615.8720000000003</c:v>
                </c:pt>
                <c:pt idx="1958">
                  <c:v>7014.8090000000002</c:v>
                </c:pt>
                <c:pt idx="1959">
                  <c:v>7547.585</c:v>
                </c:pt>
                <c:pt idx="1960">
                  <c:v>5823.0630000000001</c:v>
                </c:pt>
                <c:pt idx="1961">
                  <c:v>4037.6529999999998</c:v>
                </c:pt>
                <c:pt idx="1962">
                  <c:v>3675.9169999999999</c:v>
                </c:pt>
                <c:pt idx="1963">
                  <c:v>4296.0079999999998</c:v>
                </c:pt>
                <c:pt idx="1964">
                  <c:v>4718.6530000000002</c:v>
                </c:pt>
                <c:pt idx="1965">
                  <c:v>2818.7979999999998</c:v>
                </c:pt>
                <c:pt idx="1966">
                  <c:v>4387.2730000000001</c:v>
                </c:pt>
                <c:pt idx="1967">
                  <c:v>2509.79</c:v>
                </c:pt>
                <c:pt idx="1968">
                  <c:v>2460.54</c:v>
                </c:pt>
                <c:pt idx="1969">
                  <c:v>1156.3240000000001</c:v>
                </c:pt>
                <c:pt idx="1970">
                  <c:v>2119.145</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1430.8230000000001</c:v>
                </c:pt>
                <c:pt idx="1985">
                  <c:v>0</c:v>
                </c:pt>
                <c:pt idx="1986">
                  <c:v>0</c:v>
                </c:pt>
                <c:pt idx="1987">
                  <c:v>720.72109999999998</c:v>
                </c:pt>
                <c:pt idx="1988">
                  <c:v>0</c:v>
                </c:pt>
                <c:pt idx="1989">
                  <c:v>0</c:v>
                </c:pt>
                <c:pt idx="1990">
                  <c:v>2634.415</c:v>
                </c:pt>
                <c:pt idx="1991">
                  <c:v>3479.2310000000002</c:v>
                </c:pt>
                <c:pt idx="1992">
                  <c:v>3811.5720000000001</c:v>
                </c:pt>
                <c:pt idx="1993">
                  <c:v>1770.7550000000001</c:v>
                </c:pt>
                <c:pt idx="1994">
                  <c:v>1672.028</c:v>
                </c:pt>
                <c:pt idx="1995">
                  <c:v>992.23559999999998</c:v>
                </c:pt>
                <c:pt idx="1996">
                  <c:v>882.3578</c:v>
                </c:pt>
                <c:pt idx="1997">
                  <c:v>1253.817</c:v>
                </c:pt>
                <c:pt idx="1998">
                  <c:v>2809.4290000000001</c:v>
                </c:pt>
                <c:pt idx="1999">
                  <c:v>1998.4490000000001</c:v>
                </c:pt>
                <c:pt idx="2000">
                  <c:v>1749.1130000000001</c:v>
                </c:pt>
                <c:pt idx="2001">
                  <c:v>2801.1280000000002</c:v>
                </c:pt>
                <c:pt idx="2002">
                  <c:v>1356.211</c:v>
                </c:pt>
                <c:pt idx="2003">
                  <c:v>1378.721</c:v>
                </c:pt>
                <c:pt idx="2004">
                  <c:v>706.49739999999997</c:v>
                </c:pt>
                <c:pt idx="2005">
                  <c:v>900.05280000000005</c:v>
                </c:pt>
                <c:pt idx="2006">
                  <c:v>1477.085</c:v>
                </c:pt>
                <c:pt idx="2007">
                  <c:v>2685.7840000000001</c:v>
                </c:pt>
                <c:pt idx="2008">
                  <c:v>1943.664</c:v>
                </c:pt>
                <c:pt idx="2009">
                  <c:v>1908.999</c:v>
                </c:pt>
                <c:pt idx="2010">
                  <c:v>1651.472</c:v>
                </c:pt>
                <c:pt idx="2011">
                  <c:v>2426.7399999999998</c:v>
                </c:pt>
                <c:pt idx="2012">
                  <c:v>3555.5239999999999</c:v>
                </c:pt>
                <c:pt idx="2013">
                  <c:v>1611.7539999999999</c:v>
                </c:pt>
                <c:pt idx="2014">
                  <c:v>1118.94</c:v>
                </c:pt>
                <c:pt idx="2015">
                  <c:v>1097.7539999999999</c:v>
                </c:pt>
                <c:pt idx="2016">
                  <c:v>1523.624</c:v>
                </c:pt>
                <c:pt idx="2017">
                  <c:v>1488.1289999999999</c:v>
                </c:pt>
                <c:pt idx="2018">
                  <c:v>1518.8330000000001</c:v>
                </c:pt>
                <c:pt idx="2019">
                  <c:v>2159.5549999999998</c:v>
                </c:pt>
                <c:pt idx="2020">
                  <c:v>1438.7940000000001</c:v>
                </c:pt>
                <c:pt idx="2021">
                  <c:v>306.8254</c:v>
                </c:pt>
                <c:pt idx="2022">
                  <c:v>632.48659999999995</c:v>
                </c:pt>
                <c:pt idx="2023">
                  <c:v>359.28039999999999</c:v>
                </c:pt>
                <c:pt idx="2024">
                  <c:v>2331.89</c:v>
                </c:pt>
                <c:pt idx="2025">
                  <c:v>907.01589999999999</c:v>
                </c:pt>
                <c:pt idx="2026">
                  <c:v>233.17750000000001</c:v>
                </c:pt>
                <c:pt idx="2027">
                  <c:v>1163.53</c:v>
                </c:pt>
                <c:pt idx="2028">
                  <c:v>715.94569999999999</c:v>
                </c:pt>
                <c:pt idx="2029">
                  <c:v>1242.317</c:v>
                </c:pt>
                <c:pt idx="2030">
                  <c:v>1135.3530000000001</c:v>
                </c:pt>
                <c:pt idx="2031">
                  <c:v>1320.8920000000001</c:v>
                </c:pt>
                <c:pt idx="2032">
                  <c:v>1925.116</c:v>
                </c:pt>
                <c:pt idx="2033">
                  <c:v>1586.001</c:v>
                </c:pt>
                <c:pt idx="2034">
                  <c:v>239.91759999999999</c:v>
                </c:pt>
                <c:pt idx="2035">
                  <c:v>330.34629999999999</c:v>
                </c:pt>
                <c:pt idx="2036">
                  <c:v>2450.0839999999998</c:v>
                </c:pt>
                <c:pt idx="2037">
                  <c:v>948.23249999999996</c:v>
                </c:pt>
                <c:pt idx="2038">
                  <c:v>381.3295</c:v>
                </c:pt>
                <c:pt idx="2039">
                  <c:v>1931.818</c:v>
                </c:pt>
                <c:pt idx="2040">
                  <c:v>2192.7600000000002</c:v>
                </c:pt>
                <c:pt idx="2041">
                  <c:v>4022.672</c:v>
                </c:pt>
                <c:pt idx="2042">
                  <c:v>3561.375</c:v>
                </c:pt>
                <c:pt idx="2043">
                  <c:v>2243.453</c:v>
                </c:pt>
                <c:pt idx="2044">
                  <c:v>2812.799</c:v>
                </c:pt>
                <c:pt idx="2045">
                  <c:v>1504.1690000000001</c:v>
                </c:pt>
                <c:pt idx="2046">
                  <c:v>5713.8</c:v>
                </c:pt>
                <c:pt idx="2047">
                  <c:v>6294.692</c:v>
                </c:pt>
                <c:pt idx="2048">
                  <c:v>701.18889999999999</c:v>
                </c:pt>
                <c:pt idx="2049">
                  <c:v>1105.2329999999999</c:v>
                </c:pt>
                <c:pt idx="2050">
                  <c:v>205.96850000000001</c:v>
                </c:pt>
                <c:pt idx="2051">
                  <c:v>1321.491</c:v>
                </c:pt>
                <c:pt idx="2052">
                  <c:v>3312.5549999999998</c:v>
                </c:pt>
                <c:pt idx="2053">
                  <c:v>4326.1419999999998</c:v>
                </c:pt>
                <c:pt idx="2054">
                  <c:v>0</c:v>
                </c:pt>
                <c:pt idx="2055">
                  <c:v>0</c:v>
                </c:pt>
                <c:pt idx="2056">
                  <c:v>0</c:v>
                </c:pt>
                <c:pt idx="2057">
                  <c:v>0</c:v>
                </c:pt>
                <c:pt idx="2058">
                  <c:v>629.81780000000003</c:v>
                </c:pt>
                <c:pt idx="2059">
                  <c:v>331.86200000000002</c:v>
                </c:pt>
                <c:pt idx="2060">
                  <c:v>1441.1780000000001</c:v>
                </c:pt>
                <c:pt idx="2061">
                  <c:v>3714.18</c:v>
                </c:pt>
                <c:pt idx="2062">
                  <c:v>5534.348</c:v>
                </c:pt>
                <c:pt idx="2063">
                  <c:v>1459.546</c:v>
                </c:pt>
                <c:pt idx="2064">
                  <c:v>4453.366</c:v>
                </c:pt>
                <c:pt idx="2065">
                  <c:v>4828.8429999999998</c:v>
                </c:pt>
                <c:pt idx="2066">
                  <c:v>4477.549</c:v>
                </c:pt>
                <c:pt idx="2067">
                  <c:v>3590.567</c:v>
                </c:pt>
                <c:pt idx="2068">
                  <c:v>4409.777</c:v>
                </c:pt>
                <c:pt idx="2069">
                  <c:v>4555.4570000000003</c:v>
                </c:pt>
                <c:pt idx="2070">
                  <c:v>2082.7539999999999</c:v>
                </c:pt>
                <c:pt idx="2071">
                  <c:v>5012.9110000000001</c:v>
                </c:pt>
                <c:pt idx="2072">
                  <c:v>1954.5160000000001</c:v>
                </c:pt>
                <c:pt idx="2073">
                  <c:v>1341.6890000000001</c:v>
                </c:pt>
                <c:pt idx="2074">
                  <c:v>547.5068</c:v>
                </c:pt>
                <c:pt idx="2075">
                  <c:v>3060.0349999999999</c:v>
                </c:pt>
                <c:pt idx="2076">
                  <c:v>8250.82</c:v>
                </c:pt>
                <c:pt idx="2077">
                  <c:v>6213.1490000000003</c:v>
                </c:pt>
                <c:pt idx="2078">
                  <c:v>3786.3380000000002</c:v>
                </c:pt>
                <c:pt idx="2079">
                  <c:v>7276.6779999999999</c:v>
                </c:pt>
                <c:pt idx="2080">
                  <c:v>5799.3829999999998</c:v>
                </c:pt>
                <c:pt idx="2081">
                  <c:v>1445.259</c:v>
                </c:pt>
                <c:pt idx="2082">
                  <c:v>980.94780000000003</c:v>
                </c:pt>
                <c:pt idx="2083">
                  <c:v>2504.8609999999999</c:v>
                </c:pt>
                <c:pt idx="2084">
                  <c:v>4705.6120000000001</c:v>
                </c:pt>
                <c:pt idx="2085">
                  <c:v>5195.634</c:v>
                </c:pt>
                <c:pt idx="2086">
                  <c:v>4782.2290000000003</c:v>
                </c:pt>
                <c:pt idx="2087">
                  <c:v>5452.7169999999996</c:v>
                </c:pt>
                <c:pt idx="2088">
                  <c:v>4408.585</c:v>
                </c:pt>
                <c:pt idx="2089">
                  <c:v>2093.7629999999999</c:v>
                </c:pt>
                <c:pt idx="2090">
                  <c:v>1050.2429999999999</c:v>
                </c:pt>
                <c:pt idx="2091">
                  <c:v>2445.0419999999999</c:v>
                </c:pt>
                <c:pt idx="2092">
                  <c:v>0</c:v>
                </c:pt>
                <c:pt idx="2093">
                  <c:v>0</c:v>
                </c:pt>
                <c:pt idx="2094">
                  <c:v>2088.6819999999998</c:v>
                </c:pt>
                <c:pt idx="2095">
                  <c:v>0</c:v>
                </c:pt>
                <c:pt idx="2096">
                  <c:v>0</c:v>
                </c:pt>
                <c:pt idx="2097">
                  <c:v>0</c:v>
                </c:pt>
                <c:pt idx="2098">
                  <c:v>0</c:v>
                </c:pt>
                <c:pt idx="2099">
                  <c:v>0</c:v>
                </c:pt>
                <c:pt idx="2100">
                  <c:v>0</c:v>
                </c:pt>
                <c:pt idx="2101">
                  <c:v>0</c:v>
                </c:pt>
                <c:pt idx="2102">
                  <c:v>1876.095</c:v>
                </c:pt>
                <c:pt idx="2103">
                  <c:v>2281.2579999999998</c:v>
                </c:pt>
                <c:pt idx="2104">
                  <c:v>1644.2139999999999</c:v>
                </c:pt>
                <c:pt idx="2105">
                  <c:v>1192.396</c:v>
                </c:pt>
                <c:pt idx="2106">
                  <c:v>1762.1559999999999</c:v>
                </c:pt>
                <c:pt idx="2107">
                  <c:v>5780.4260000000004</c:v>
                </c:pt>
                <c:pt idx="2108">
                  <c:v>5224.576</c:v>
                </c:pt>
                <c:pt idx="2109">
                  <c:v>6230.69</c:v>
                </c:pt>
                <c:pt idx="2110">
                  <c:v>5240.3540000000003</c:v>
                </c:pt>
                <c:pt idx="2111">
                  <c:v>1989.826</c:v>
                </c:pt>
                <c:pt idx="2112">
                  <c:v>634.69579999999996</c:v>
                </c:pt>
                <c:pt idx="2113">
                  <c:v>1277.1010000000001</c:v>
                </c:pt>
                <c:pt idx="2114">
                  <c:v>3079.5250000000001</c:v>
                </c:pt>
                <c:pt idx="2115">
                  <c:v>5973.0429999999997</c:v>
                </c:pt>
                <c:pt idx="2116">
                  <c:v>2456.3139999999999</c:v>
                </c:pt>
                <c:pt idx="2117">
                  <c:v>3509.143</c:v>
                </c:pt>
                <c:pt idx="2118">
                  <c:v>3466.6979999999999</c:v>
                </c:pt>
                <c:pt idx="2119">
                  <c:v>4873.9660000000003</c:v>
                </c:pt>
                <c:pt idx="2120">
                  <c:v>2174.2130000000002</c:v>
                </c:pt>
                <c:pt idx="2121">
                  <c:v>4805.7280000000001</c:v>
                </c:pt>
                <c:pt idx="2122">
                  <c:v>4273.5519999999997</c:v>
                </c:pt>
                <c:pt idx="2123">
                  <c:v>2894.9259999999999</c:v>
                </c:pt>
                <c:pt idx="2124">
                  <c:v>2265.6999999999998</c:v>
                </c:pt>
                <c:pt idx="2125">
                  <c:v>5365.9</c:v>
                </c:pt>
                <c:pt idx="2126">
                  <c:v>6670.9449999999997</c:v>
                </c:pt>
                <c:pt idx="2127">
                  <c:v>5635.6130000000003</c:v>
                </c:pt>
                <c:pt idx="2128">
                  <c:v>1731.374</c:v>
                </c:pt>
                <c:pt idx="2129">
                  <c:v>4064.3130000000001</c:v>
                </c:pt>
                <c:pt idx="2130">
                  <c:v>3160.5940000000001</c:v>
                </c:pt>
                <c:pt idx="2131">
                  <c:v>3801.8069999999998</c:v>
                </c:pt>
                <c:pt idx="2132">
                  <c:v>5602.7089999999998</c:v>
                </c:pt>
                <c:pt idx="2133">
                  <c:v>5598.982</c:v>
                </c:pt>
                <c:pt idx="2134">
                  <c:v>5955.1959999999999</c:v>
                </c:pt>
                <c:pt idx="2135">
                  <c:v>7109.299</c:v>
                </c:pt>
                <c:pt idx="2136">
                  <c:v>9615.7530000000006</c:v>
                </c:pt>
                <c:pt idx="2137">
                  <c:v>10206.040000000001</c:v>
                </c:pt>
                <c:pt idx="2138">
                  <c:v>9051.4330000000009</c:v>
                </c:pt>
                <c:pt idx="2139">
                  <c:v>6787.6130000000003</c:v>
                </c:pt>
                <c:pt idx="2140">
                  <c:v>6050.2950000000001</c:v>
                </c:pt>
                <c:pt idx="2141">
                  <c:v>6866.1059999999998</c:v>
                </c:pt>
                <c:pt idx="2142">
                  <c:v>5226.2280000000001</c:v>
                </c:pt>
                <c:pt idx="2143">
                  <c:v>5165.9979999999996</c:v>
                </c:pt>
                <c:pt idx="2144">
                  <c:v>3945.8040000000001</c:v>
                </c:pt>
                <c:pt idx="2145">
                  <c:v>2303.7489999999998</c:v>
                </c:pt>
                <c:pt idx="2146">
                  <c:v>2913.5369999999998</c:v>
                </c:pt>
                <c:pt idx="2147">
                  <c:v>4918.72</c:v>
                </c:pt>
                <c:pt idx="2148">
                  <c:v>1787.95</c:v>
                </c:pt>
                <c:pt idx="2149">
                  <c:v>677.02440000000001</c:v>
                </c:pt>
                <c:pt idx="2150">
                  <c:v>1428.461</c:v>
                </c:pt>
                <c:pt idx="2151">
                  <c:v>1435.307</c:v>
                </c:pt>
                <c:pt idx="2152">
                  <c:v>524.69979999999998</c:v>
                </c:pt>
                <c:pt idx="2153">
                  <c:v>547.20180000000005</c:v>
                </c:pt>
                <c:pt idx="2154">
                  <c:v>1600.367</c:v>
                </c:pt>
                <c:pt idx="2155">
                  <c:v>981.91759999999999</c:v>
                </c:pt>
                <c:pt idx="2156">
                  <c:v>1212.7149999999999</c:v>
                </c:pt>
                <c:pt idx="2157">
                  <c:v>2031.5889999999999</c:v>
                </c:pt>
                <c:pt idx="2158">
                  <c:v>3488.9650000000001</c:v>
                </c:pt>
                <c:pt idx="2159">
                  <c:v>4005.29</c:v>
                </c:pt>
                <c:pt idx="2160">
                  <c:v>6704.9440000000004</c:v>
                </c:pt>
                <c:pt idx="2161">
                  <c:v>6836.62</c:v>
                </c:pt>
                <c:pt idx="2162">
                  <c:v>5007.5860000000002</c:v>
                </c:pt>
                <c:pt idx="2163">
                  <c:v>4798.6670000000004</c:v>
                </c:pt>
                <c:pt idx="2164">
                  <c:v>4670.62</c:v>
                </c:pt>
                <c:pt idx="2165">
                  <c:v>4916.8069999999998</c:v>
                </c:pt>
                <c:pt idx="2166">
                  <c:v>5580.777</c:v>
                </c:pt>
                <c:pt idx="2167">
                  <c:v>5208.8969999999999</c:v>
                </c:pt>
                <c:pt idx="2168">
                  <c:v>4738.5789999999997</c:v>
                </c:pt>
                <c:pt idx="2169">
                  <c:v>5936.0159999999996</c:v>
                </c:pt>
                <c:pt idx="2170">
                  <c:v>6015.8429999999998</c:v>
                </c:pt>
                <c:pt idx="2171">
                  <c:v>6424.3649999999998</c:v>
                </c:pt>
                <c:pt idx="2172">
                  <c:v>6508.3680000000004</c:v>
                </c:pt>
                <c:pt idx="2173">
                  <c:v>5324.0450000000001</c:v>
                </c:pt>
                <c:pt idx="2174">
                  <c:v>3236.1819999999998</c:v>
                </c:pt>
                <c:pt idx="2175">
                  <c:v>2149.0650000000001</c:v>
                </c:pt>
                <c:pt idx="2176">
                  <c:v>3608.12</c:v>
                </c:pt>
                <c:pt idx="2177">
                  <c:v>4481.5559999999996</c:v>
                </c:pt>
                <c:pt idx="2178">
                  <c:v>5541.808</c:v>
                </c:pt>
                <c:pt idx="2179">
                  <c:v>4658.5739999999996</c:v>
                </c:pt>
                <c:pt idx="2180">
                  <c:v>5251.7839999999997</c:v>
                </c:pt>
                <c:pt idx="2181">
                  <c:v>612.04049999999995</c:v>
                </c:pt>
                <c:pt idx="2182">
                  <c:v>598.00829999999996</c:v>
                </c:pt>
                <c:pt idx="2183">
                  <c:v>718.89449999999999</c:v>
                </c:pt>
                <c:pt idx="2184">
                  <c:v>584.21969999999999</c:v>
                </c:pt>
                <c:pt idx="2185">
                  <c:v>551.75360000000001</c:v>
                </c:pt>
                <c:pt idx="2186">
                  <c:v>560.12919999999997</c:v>
                </c:pt>
                <c:pt idx="2187">
                  <c:v>3489.3330000000001</c:v>
                </c:pt>
                <c:pt idx="2188">
                  <c:v>4241.9279999999999</c:v>
                </c:pt>
                <c:pt idx="2189">
                  <c:v>4574.3850000000002</c:v>
                </c:pt>
                <c:pt idx="2190">
                  <c:v>4833.5230000000001</c:v>
                </c:pt>
              </c:numCache>
            </c:numRef>
          </c:yVal>
          <c:smooth val="1"/>
          <c:extLst>
            <c:ext xmlns:c16="http://schemas.microsoft.com/office/drawing/2014/chart" uri="{C3380CC4-5D6E-409C-BE32-E72D297353CC}">
              <c16:uniqueId val="{00000000-6A6C-4B33-8E94-5C858B6B69DE}"/>
            </c:ext>
          </c:extLst>
        </c:ser>
        <c:ser>
          <c:idx val="1"/>
          <c:order val="1"/>
          <c:tx>
            <c:v>ARP03</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'Comp ECP24 PAP50'!$A$3:$A$2193</c:f>
              <c:numCache>
                <c:formatCode>m/d/yyyy</c:formatCode>
                <c:ptCount val="21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42753</c:v>
                </c:pt>
                <c:pt idx="18">
                  <c:v>42754</c:v>
                </c:pt>
                <c:pt idx="19">
                  <c:v>42755</c:v>
                </c:pt>
                <c:pt idx="20">
                  <c:v>42756</c:v>
                </c:pt>
                <c:pt idx="21">
                  <c:v>42757</c:v>
                </c:pt>
                <c:pt idx="22">
                  <c:v>42758</c:v>
                </c:pt>
                <c:pt idx="23">
                  <c:v>42759</c:v>
                </c:pt>
                <c:pt idx="24">
                  <c:v>42760</c:v>
                </c:pt>
                <c:pt idx="25">
                  <c:v>42761</c:v>
                </c:pt>
                <c:pt idx="26">
                  <c:v>42762</c:v>
                </c:pt>
                <c:pt idx="27">
                  <c:v>42763</c:v>
                </c:pt>
                <c:pt idx="28">
                  <c:v>42764</c:v>
                </c:pt>
                <c:pt idx="29">
                  <c:v>42765</c:v>
                </c:pt>
                <c:pt idx="30">
                  <c:v>42766</c:v>
                </c:pt>
                <c:pt idx="31">
                  <c:v>42767</c:v>
                </c:pt>
                <c:pt idx="32">
                  <c:v>42768</c:v>
                </c:pt>
                <c:pt idx="33">
                  <c:v>42769</c:v>
                </c:pt>
                <c:pt idx="34">
                  <c:v>42770</c:v>
                </c:pt>
                <c:pt idx="35">
                  <c:v>42771</c:v>
                </c:pt>
                <c:pt idx="36">
                  <c:v>42772</c:v>
                </c:pt>
                <c:pt idx="37">
                  <c:v>42773</c:v>
                </c:pt>
                <c:pt idx="38">
                  <c:v>42774</c:v>
                </c:pt>
                <c:pt idx="39">
                  <c:v>42775</c:v>
                </c:pt>
                <c:pt idx="40">
                  <c:v>42776</c:v>
                </c:pt>
                <c:pt idx="41">
                  <c:v>42777</c:v>
                </c:pt>
                <c:pt idx="42">
                  <c:v>42778</c:v>
                </c:pt>
                <c:pt idx="43">
                  <c:v>42779</c:v>
                </c:pt>
                <c:pt idx="44">
                  <c:v>42780</c:v>
                </c:pt>
                <c:pt idx="45">
                  <c:v>42781</c:v>
                </c:pt>
                <c:pt idx="46">
                  <c:v>42782</c:v>
                </c:pt>
                <c:pt idx="47">
                  <c:v>42783</c:v>
                </c:pt>
                <c:pt idx="48">
                  <c:v>42784</c:v>
                </c:pt>
                <c:pt idx="49">
                  <c:v>42785</c:v>
                </c:pt>
                <c:pt idx="50">
                  <c:v>42786</c:v>
                </c:pt>
                <c:pt idx="51">
                  <c:v>42787</c:v>
                </c:pt>
                <c:pt idx="52">
                  <c:v>42788</c:v>
                </c:pt>
                <c:pt idx="53">
                  <c:v>42789</c:v>
                </c:pt>
                <c:pt idx="54">
                  <c:v>42790</c:v>
                </c:pt>
                <c:pt idx="55">
                  <c:v>42791</c:v>
                </c:pt>
                <c:pt idx="56">
                  <c:v>42792</c:v>
                </c:pt>
                <c:pt idx="57">
                  <c:v>42793</c:v>
                </c:pt>
                <c:pt idx="58">
                  <c:v>42794</c:v>
                </c:pt>
                <c:pt idx="59">
                  <c:v>42795</c:v>
                </c:pt>
                <c:pt idx="60">
                  <c:v>42796</c:v>
                </c:pt>
                <c:pt idx="61">
                  <c:v>42797</c:v>
                </c:pt>
                <c:pt idx="62">
                  <c:v>42798</c:v>
                </c:pt>
                <c:pt idx="63">
                  <c:v>42799</c:v>
                </c:pt>
                <c:pt idx="64">
                  <c:v>42800</c:v>
                </c:pt>
                <c:pt idx="65">
                  <c:v>42801</c:v>
                </c:pt>
                <c:pt idx="66">
                  <c:v>42802</c:v>
                </c:pt>
                <c:pt idx="67">
                  <c:v>42803</c:v>
                </c:pt>
                <c:pt idx="68">
                  <c:v>42804</c:v>
                </c:pt>
                <c:pt idx="69">
                  <c:v>42805</c:v>
                </c:pt>
                <c:pt idx="70">
                  <c:v>42806</c:v>
                </c:pt>
                <c:pt idx="71">
                  <c:v>42807</c:v>
                </c:pt>
                <c:pt idx="72">
                  <c:v>42808</c:v>
                </c:pt>
                <c:pt idx="73">
                  <c:v>42809</c:v>
                </c:pt>
                <c:pt idx="74">
                  <c:v>42810</c:v>
                </c:pt>
                <c:pt idx="75">
                  <c:v>42811</c:v>
                </c:pt>
                <c:pt idx="76">
                  <c:v>42812</c:v>
                </c:pt>
                <c:pt idx="77">
                  <c:v>42813</c:v>
                </c:pt>
                <c:pt idx="78">
                  <c:v>42814</c:v>
                </c:pt>
                <c:pt idx="79">
                  <c:v>42815</c:v>
                </c:pt>
                <c:pt idx="80">
                  <c:v>42816</c:v>
                </c:pt>
                <c:pt idx="81">
                  <c:v>42817</c:v>
                </c:pt>
                <c:pt idx="82">
                  <c:v>42818</c:v>
                </c:pt>
                <c:pt idx="83">
                  <c:v>42819</c:v>
                </c:pt>
                <c:pt idx="84">
                  <c:v>42820</c:v>
                </c:pt>
                <c:pt idx="85">
                  <c:v>42821</c:v>
                </c:pt>
                <c:pt idx="86">
                  <c:v>42822</c:v>
                </c:pt>
                <c:pt idx="87">
                  <c:v>42823</c:v>
                </c:pt>
                <c:pt idx="88">
                  <c:v>42824</c:v>
                </c:pt>
                <c:pt idx="89">
                  <c:v>42825</c:v>
                </c:pt>
                <c:pt idx="90">
                  <c:v>42826</c:v>
                </c:pt>
                <c:pt idx="91">
                  <c:v>42827</c:v>
                </c:pt>
                <c:pt idx="92">
                  <c:v>42828</c:v>
                </c:pt>
                <c:pt idx="93">
                  <c:v>42829</c:v>
                </c:pt>
                <c:pt idx="94">
                  <c:v>42830</c:v>
                </c:pt>
                <c:pt idx="95">
                  <c:v>42831</c:v>
                </c:pt>
                <c:pt idx="96">
                  <c:v>42832</c:v>
                </c:pt>
                <c:pt idx="97">
                  <c:v>42833</c:v>
                </c:pt>
                <c:pt idx="98">
                  <c:v>42834</c:v>
                </c:pt>
                <c:pt idx="99">
                  <c:v>42835</c:v>
                </c:pt>
                <c:pt idx="100">
                  <c:v>42836</c:v>
                </c:pt>
                <c:pt idx="101">
                  <c:v>42837</c:v>
                </c:pt>
                <c:pt idx="102">
                  <c:v>42838</c:v>
                </c:pt>
                <c:pt idx="103">
                  <c:v>42839</c:v>
                </c:pt>
                <c:pt idx="104">
                  <c:v>42840</c:v>
                </c:pt>
                <c:pt idx="105">
                  <c:v>42841</c:v>
                </c:pt>
                <c:pt idx="106">
                  <c:v>42842</c:v>
                </c:pt>
                <c:pt idx="107">
                  <c:v>42843</c:v>
                </c:pt>
                <c:pt idx="108">
                  <c:v>42844</c:v>
                </c:pt>
                <c:pt idx="109">
                  <c:v>42845</c:v>
                </c:pt>
                <c:pt idx="110">
                  <c:v>42846</c:v>
                </c:pt>
                <c:pt idx="111">
                  <c:v>42847</c:v>
                </c:pt>
                <c:pt idx="112">
                  <c:v>42848</c:v>
                </c:pt>
                <c:pt idx="113">
                  <c:v>42849</c:v>
                </c:pt>
                <c:pt idx="114">
                  <c:v>42850</c:v>
                </c:pt>
                <c:pt idx="115">
                  <c:v>42851</c:v>
                </c:pt>
                <c:pt idx="116">
                  <c:v>42852</c:v>
                </c:pt>
                <c:pt idx="117">
                  <c:v>42853</c:v>
                </c:pt>
                <c:pt idx="118">
                  <c:v>42854</c:v>
                </c:pt>
                <c:pt idx="119">
                  <c:v>42855</c:v>
                </c:pt>
                <c:pt idx="120">
                  <c:v>42856</c:v>
                </c:pt>
                <c:pt idx="121">
                  <c:v>42857</c:v>
                </c:pt>
                <c:pt idx="122">
                  <c:v>42858</c:v>
                </c:pt>
                <c:pt idx="123">
                  <c:v>42859</c:v>
                </c:pt>
                <c:pt idx="124">
                  <c:v>42860</c:v>
                </c:pt>
                <c:pt idx="125">
                  <c:v>42861</c:v>
                </c:pt>
                <c:pt idx="126">
                  <c:v>42862</c:v>
                </c:pt>
                <c:pt idx="127">
                  <c:v>42863</c:v>
                </c:pt>
                <c:pt idx="128">
                  <c:v>42864</c:v>
                </c:pt>
                <c:pt idx="129">
                  <c:v>42865</c:v>
                </c:pt>
                <c:pt idx="130">
                  <c:v>42866</c:v>
                </c:pt>
                <c:pt idx="131">
                  <c:v>42867</c:v>
                </c:pt>
                <c:pt idx="132">
                  <c:v>42868</c:v>
                </c:pt>
                <c:pt idx="133">
                  <c:v>42869</c:v>
                </c:pt>
                <c:pt idx="134">
                  <c:v>42870</c:v>
                </c:pt>
                <c:pt idx="135">
                  <c:v>42871</c:v>
                </c:pt>
                <c:pt idx="136">
                  <c:v>42872</c:v>
                </c:pt>
                <c:pt idx="137">
                  <c:v>42873</c:v>
                </c:pt>
                <c:pt idx="138">
                  <c:v>42874</c:v>
                </c:pt>
                <c:pt idx="139">
                  <c:v>42875</c:v>
                </c:pt>
                <c:pt idx="140">
                  <c:v>42876</c:v>
                </c:pt>
                <c:pt idx="141">
                  <c:v>42877</c:v>
                </c:pt>
                <c:pt idx="142">
                  <c:v>42878</c:v>
                </c:pt>
                <c:pt idx="143">
                  <c:v>42879</c:v>
                </c:pt>
                <c:pt idx="144">
                  <c:v>42880</c:v>
                </c:pt>
                <c:pt idx="145">
                  <c:v>42881</c:v>
                </c:pt>
                <c:pt idx="146">
                  <c:v>42882</c:v>
                </c:pt>
                <c:pt idx="147">
                  <c:v>42883</c:v>
                </c:pt>
                <c:pt idx="148">
                  <c:v>42884</c:v>
                </c:pt>
                <c:pt idx="149">
                  <c:v>42885</c:v>
                </c:pt>
                <c:pt idx="150">
                  <c:v>42886</c:v>
                </c:pt>
                <c:pt idx="151">
                  <c:v>42887</c:v>
                </c:pt>
                <c:pt idx="152">
                  <c:v>42888</c:v>
                </c:pt>
                <c:pt idx="153">
                  <c:v>42889</c:v>
                </c:pt>
                <c:pt idx="154">
                  <c:v>42890</c:v>
                </c:pt>
                <c:pt idx="155">
                  <c:v>42891</c:v>
                </c:pt>
                <c:pt idx="156">
                  <c:v>42892</c:v>
                </c:pt>
                <c:pt idx="157">
                  <c:v>42893</c:v>
                </c:pt>
                <c:pt idx="158">
                  <c:v>42894</c:v>
                </c:pt>
                <c:pt idx="159">
                  <c:v>42895</c:v>
                </c:pt>
                <c:pt idx="160">
                  <c:v>42896</c:v>
                </c:pt>
                <c:pt idx="161">
                  <c:v>42897</c:v>
                </c:pt>
                <c:pt idx="162">
                  <c:v>42898</c:v>
                </c:pt>
                <c:pt idx="163">
                  <c:v>42899</c:v>
                </c:pt>
                <c:pt idx="164">
                  <c:v>42900</c:v>
                </c:pt>
                <c:pt idx="165">
                  <c:v>42901</c:v>
                </c:pt>
                <c:pt idx="166">
                  <c:v>42902</c:v>
                </c:pt>
                <c:pt idx="167">
                  <c:v>42903</c:v>
                </c:pt>
                <c:pt idx="168">
                  <c:v>42904</c:v>
                </c:pt>
                <c:pt idx="169">
                  <c:v>42905</c:v>
                </c:pt>
                <c:pt idx="170">
                  <c:v>42906</c:v>
                </c:pt>
                <c:pt idx="171">
                  <c:v>42907</c:v>
                </c:pt>
                <c:pt idx="172">
                  <c:v>42908</c:v>
                </c:pt>
                <c:pt idx="173">
                  <c:v>42909</c:v>
                </c:pt>
                <c:pt idx="174">
                  <c:v>42910</c:v>
                </c:pt>
                <c:pt idx="175">
                  <c:v>42911</c:v>
                </c:pt>
                <c:pt idx="176">
                  <c:v>42912</c:v>
                </c:pt>
                <c:pt idx="177">
                  <c:v>42913</c:v>
                </c:pt>
                <c:pt idx="178">
                  <c:v>42914</c:v>
                </c:pt>
                <c:pt idx="179">
                  <c:v>42915</c:v>
                </c:pt>
                <c:pt idx="180">
                  <c:v>42916</c:v>
                </c:pt>
                <c:pt idx="181">
                  <c:v>42917</c:v>
                </c:pt>
                <c:pt idx="182">
                  <c:v>42918</c:v>
                </c:pt>
                <c:pt idx="183">
                  <c:v>42919</c:v>
                </c:pt>
                <c:pt idx="184">
                  <c:v>42920</c:v>
                </c:pt>
                <c:pt idx="185">
                  <c:v>42921</c:v>
                </c:pt>
                <c:pt idx="186">
                  <c:v>42922</c:v>
                </c:pt>
                <c:pt idx="187">
                  <c:v>42923</c:v>
                </c:pt>
                <c:pt idx="188">
                  <c:v>42924</c:v>
                </c:pt>
                <c:pt idx="189">
                  <c:v>42925</c:v>
                </c:pt>
                <c:pt idx="190">
                  <c:v>42926</c:v>
                </c:pt>
                <c:pt idx="191">
                  <c:v>42927</c:v>
                </c:pt>
                <c:pt idx="192">
                  <c:v>42928</c:v>
                </c:pt>
                <c:pt idx="193">
                  <c:v>42929</c:v>
                </c:pt>
                <c:pt idx="194">
                  <c:v>42930</c:v>
                </c:pt>
                <c:pt idx="195">
                  <c:v>42931</c:v>
                </c:pt>
                <c:pt idx="196">
                  <c:v>42932</c:v>
                </c:pt>
                <c:pt idx="197">
                  <c:v>42933</c:v>
                </c:pt>
                <c:pt idx="198">
                  <c:v>42934</c:v>
                </c:pt>
                <c:pt idx="199">
                  <c:v>42935</c:v>
                </c:pt>
                <c:pt idx="200">
                  <c:v>42936</c:v>
                </c:pt>
                <c:pt idx="201">
                  <c:v>42937</c:v>
                </c:pt>
                <c:pt idx="202">
                  <c:v>42938</c:v>
                </c:pt>
                <c:pt idx="203">
                  <c:v>42939</c:v>
                </c:pt>
                <c:pt idx="204">
                  <c:v>42940</c:v>
                </c:pt>
                <c:pt idx="205">
                  <c:v>42941</c:v>
                </c:pt>
                <c:pt idx="206">
                  <c:v>42942</c:v>
                </c:pt>
                <c:pt idx="207">
                  <c:v>42943</c:v>
                </c:pt>
                <c:pt idx="208">
                  <c:v>42944</c:v>
                </c:pt>
                <c:pt idx="209">
                  <c:v>42945</c:v>
                </c:pt>
                <c:pt idx="210">
                  <c:v>42946</c:v>
                </c:pt>
                <c:pt idx="211">
                  <c:v>42947</c:v>
                </c:pt>
                <c:pt idx="212">
                  <c:v>42948</c:v>
                </c:pt>
                <c:pt idx="213">
                  <c:v>42949</c:v>
                </c:pt>
                <c:pt idx="214">
                  <c:v>42950</c:v>
                </c:pt>
                <c:pt idx="215">
                  <c:v>42951</c:v>
                </c:pt>
                <c:pt idx="216">
                  <c:v>42952</c:v>
                </c:pt>
                <c:pt idx="217">
                  <c:v>42953</c:v>
                </c:pt>
                <c:pt idx="218">
                  <c:v>42954</c:v>
                </c:pt>
                <c:pt idx="219">
                  <c:v>42955</c:v>
                </c:pt>
                <c:pt idx="220">
                  <c:v>42956</c:v>
                </c:pt>
                <c:pt idx="221">
                  <c:v>42957</c:v>
                </c:pt>
                <c:pt idx="222">
                  <c:v>42958</c:v>
                </c:pt>
                <c:pt idx="223">
                  <c:v>42959</c:v>
                </c:pt>
                <c:pt idx="224">
                  <c:v>42960</c:v>
                </c:pt>
                <c:pt idx="225">
                  <c:v>42961</c:v>
                </c:pt>
                <c:pt idx="226">
                  <c:v>42962</c:v>
                </c:pt>
                <c:pt idx="227">
                  <c:v>42963</c:v>
                </c:pt>
                <c:pt idx="228">
                  <c:v>42964</c:v>
                </c:pt>
                <c:pt idx="229">
                  <c:v>42965</c:v>
                </c:pt>
                <c:pt idx="230">
                  <c:v>42966</c:v>
                </c:pt>
                <c:pt idx="231">
                  <c:v>42967</c:v>
                </c:pt>
                <c:pt idx="232">
                  <c:v>42968</c:v>
                </c:pt>
                <c:pt idx="233">
                  <c:v>42969</c:v>
                </c:pt>
                <c:pt idx="234">
                  <c:v>42970</c:v>
                </c:pt>
                <c:pt idx="235">
                  <c:v>42971</c:v>
                </c:pt>
                <c:pt idx="236">
                  <c:v>42972</c:v>
                </c:pt>
                <c:pt idx="237">
                  <c:v>42973</c:v>
                </c:pt>
                <c:pt idx="238">
                  <c:v>42974</c:v>
                </c:pt>
                <c:pt idx="239">
                  <c:v>42975</c:v>
                </c:pt>
                <c:pt idx="240">
                  <c:v>42976</c:v>
                </c:pt>
                <c:pt idx="241">
                  <c:v>42977</c:v>
                </c:pt>
                <c:pt idx="242">
                  <c:v>42978</c:v>
                </c:pt>
                <c:pt idx="243">
                  <c:v>42979</c:v>
                </c:pt>
                <c:pt idx="244">
                  <c:v>42980</c:v>
                </c:pt>
                <c:pt idx="245">
                  <c:v>42981</c:v>
                </c:pt>
                <c:pt idx="246">
                  <c:v>42982</c:v>
                </c:pt>
                <c:pt idx="247">
                  <c:v>42983</c:v>
                </c:pt>
                <c:pt idx="248">
                  <c:v>42984</c:v>
                </c:pt>
                <c:pt idx="249">
                  <c:v>42985</c:v>
                </c:pt>
                <c:pt idx="250">
                  <c:v>42986</c:v>
                </c:pt>
                <c:pt idx="251">
                  <c:v>42987</c:v>
                </c:pt>
                <c:pt idx="252">
                  <c:v>42988</c:v>
                </c:pt>
                <c:pt idx="253">
                  <c:v>42989</c:v>
                </c:pt>
                <c:pt idx="254">
                  <c:v>42990</c:v>
                </c:pt>
                <c:pt idx="255">
                  <c:v>42991</c:v>
                </c:pt>
                <c:pt idx="256">
                  <c:v>42992</c:v>
                </c:pt>
                <c:pt idx="257">
                  <c:v>42993</c:v>
                </c:pt>
                <c:pt idx="258">
                  <c:v>42994</c:v>
                </c:pt>
                <c:pt idx="259">
                  <c:v>42995</c:v>
                </c:pt>
                <c:pt idx="260">
                  <c:v>42996</c:v>
                </c:pt>
                <c:pt idx="261">
                  <c:v>42997</c:v>
                </c:pt>
                <c:pt idx="262">
                  <c:v>42998</c:v>
                </c:pt>
                <c:pt idx="263">
                  <c:v>42999</c:v>
                </c:pt>
                <c:pt idx="264">
                  <c:v>43000</c:v>
                </c:pt>
                <c:pt idx="265">
                  <c:v>43001</c:v>
                </c:pt>
                <c:pt idx="266">
                  <c:v>43002</c:v>
                </c:pt>
                <c:pt idx="267">
                  <c:v>43003</c:v>
                </c:pt>
                <c:pt idx="268">
                  <c:v>43004</c:v>
                </c:pt>
                <c:pt idx="269">
                  <c:v>43005</c:v>
                </c:pt>
                <c:pt idx="270">
                  <c:v>43006</c:v>
                </c:pt>
                <c:pt idx="271">
                  <c:v>43007</c:v>
                </c:pt>
                <c:pt idx="272">
                  <c:v>43008</c:v>
                </c:pt>
                <c:pt idx="273">
                  <c:v>43009</c:v>
                </c:pt>
                <c:pt idx="274">
                  <c:v>43010</c:v>
                </c:pt>
                <c:pt idx="275">
                  <c:v>43011</c:v>
                </c:pt>
                <c:pt idx="276">
                  <c:v>43012</c:v>
                </c:pt>
                <c:pt idx="277">
                  <c:v>43013</c:v>
                </c:pt>
                <c:pt idx="278">
                  <c:v>43014</c:v>
                </c:pt>
                <c:pt idx="279">
                  <c:v>43015</c:v>
                </c:pt>
                <c:pt idx="280">
                  <c:v>43016</c:v>
                </c:pt>
                <c:pt idx="281">
                  <c:v>43017</c:v>
                </c:pt>
                <c:pt idx="282">
                  <c:v>43018</c:v>
                </c:pt>
                <c:pt idx="283">
                  <c:v>43019</c:v>
                </c:pt>
                <c:pt idx="284">
                  <c:v>43020</c:v>
                </c:pt>
                <c:pt idx="285">
                  <c:v>43021</c:v>
                </c:pt>
                <c:pt idx="286">
                  <c:v>43022</c:v>
                </c:pt>
                <c:pt idx="287">
                  <c:v>43023</c:v>
                </c:pt>
                <c:pt idx="288">
                  <c:v>43024</c:v>
                </c:pt>
                <c:pt idx="289">
                  <c:v>43025</c:v>
                </c:pt>
                <c:pt idx="290">
                  <c:v>43026</c:v>
                </c:pt>
                <c:pt idx="291">
                  <c:v>43027</c:v>
                </c:pt>
                <c:pt idx="292">
                  <c:v>43028</c:v>
                </c:pt>
                <c:pt idx="293">
                  <c:v>43029</c:v>
                </c:pt>
                <c:pt idx="294">
                  <c:v>43030</c:v>
                </c:pt>
                <c:pt idx="295">
                  <c:v>43031</c:v>
                </c:pt>
                <c:pt idx="296">
                  <c:v>43032</c:v>
                </c:pt>
                <c:pt idx="297">
                  <c:v>43033</c:v>
                </c:pt>
                <c:pt idx="298">
                  <c:v>43034</c:v>
                </c:pt>
                <c:pt idx="299">
                  <c:v>43035</c:v>
                </c:pt>
                <c:pt idx="300">
                  <c:v>43036</c:v>
                </c:pt>
                <c:pt idx="301">
                  <c:v>43037</c:v>
                </c:pt>
                <c:pt idx="302">
                  <c:v>43038</c:v>
                </c:pt>
                <c:pt idx="303">
                  <c:v>43039</c:v>
                </c:pt>
                <c:pt idx="304">
                  <c:v>43040</c:v>
                </c:pt>
                <c:pt idx="305">
                  <c:v>43041</c:v>
                </c:pt>
                <c:pt idx="306">
                  <c:v>43042</c:v>
                </c:pt>
                <c:pt idx="307">
                  <c:v>43043</c:v>
                </c:pt>
                <c:pt idx="308">
                  <c:v>43044</c:v>
                </c:pt>
                <c:pt idx="309">
                  <c:v>43045</c:v>
                </c:pt>
                <c:pt idx="310">
                  <c:v>43046</c:v>
                </c:pt>
                <c:pt idx="311">
                  <c:v>43047</c:v>
                </c:pt>
                <c:pt idx="312">
                  <c:v>43048</c:v>
                </c:pt>
                <c:pt idx="313">
                  <c:v>43049</c:v>
                </c:pt>
                <c:pt idx="314">
                  <c:v>43050</c:v>
                </c:pt>
                <c:pt idx="315">
                  <c:v>43051</c:v>
                </c:pt>
                <c:pt idx="316">
                  <c:v>43052</c:v>
                </c:pt>
                <c:pt idx="317">
                  <c:v>43053</c:v>
                </c:pt>
                <c:pt idx="318">
                  <c:v>43054</c:v>
                </c:pt>
                <c:pt idx="319">
                  <c:v>43055</c:v>
                </c:pt>
                <c:pt idx="320">
                  <c:v>43056</c:v>
                </c:pt>
                <c:pt idx="321">
                  <c:v>43057</c:v>
                </c:pt>
                <c:pt idx="322">
                  <c:v>43058</c:v>
                </c:pt>
                <c:pt idx="323">
                  <c:v>43059</c:v>
                </c:pt>
                <c:pt idx="324">
                  <c:v>43060</c:v>
                </c:pt>
                <c:pt idx="325">
                  <c:v>43061</c:v>
                </c:pt>
                <c:pt idx="326">
                  <c:v>43062</c:v>
                </c:pt>
                <c:pt idx="327">
                  <c:v>43063</c:v>
                </c:pt>
                <c:pt idx="328">
                  <c:v>43064</c:v>
                </c:pt>
                <c:pt idx="329">
                  <c:v>43065</c:v>
                </c:pt>
                <c:pt idx="330">
                  <c:v>43066</c:v>
                </c:pt>
                <c:pt idx="331">
                  <c:v>43067</c:v>
                </c:pt>
                <c:pt idx="332">
                  <c:v>43068</c:v>
                </c:pt>
                <c:pt idx="333">
                  <c:v>43069</c:v>
                </c:pt>
                <c:pt idx="334">
                  <c:v>43070</c:v>
                </c:pt>
                <c:pt idx="335">
                  <c:v>43071</c:v>
                </c:pt>
                <c:pt idx="336">
                  <c:v>43072</c:v>
                </c:pt>
                <c:pt idx="337">
                  <c:v>43073</c:v>
                </c:pt>
                <c:pt idx="338">
                  <c:v>43074</c:v>
                </c:pt>
                <c:pt idx="339">
                  <c:v>43075</c:v>
                </c:pt>
                <c:pt idx="340">
                  <c:v>43076</c:v>
                </c:pt>
                <c:pt idx="341">
                  <c:v>43077</c:v>
                </c:pt>
                <c:pt idx="342">
                  <c:v>43078</c:v>
                </c:pt>
                <c:pt idx="343">
                  <c:v>43079</c:v>
                </c:pt>
                <c:pt idx="344">
                  <c:v>43080</c:v>
                </c:pt>
                <c:pt idx="345">
                  <c:v>43081</c:v>
                </c:pt>
                <c:pt idx="346">
                  <c:v>43082</c:v>
                </c:pt>
                <c:pt idx="347">
                  <c:v>43083</c:v>
                </c:pt>
                <c:pt idx="348">
                  <c:v>43084</c:v>
                </c:pt>
                <c:pt idx="349">
                  <c:v>43085</c:v>
                </c:pt>
                <c:pt idx="350">
                  <c:v>43086</c:v>
                </c:pt>
                <c:pt idx="351">
                  <c:v>43087</c:v>
                </c:pt>
                <c:pt idx="352">
                  <c:v>43088</c:v>
                </c:pt>
                <c:pt idx="353">
                  <c:v>43089</c:v>
                </c:pt>
                <c:pt idx="354">
                  <c:v>43090</c:v>
                </c:pt>
                <c:pt idx="355">
                  <c:v>43091</c:v>
                </c:pt>
                <c:pt idx="356">
                  <c:v>43092</c:v>
                </c:pt>
                <c:pt idx="357">
                  <c:v>43093</c:v>
                </c:pt>
                <c:pt idx="358">
                  <c:v>43094</c:v>
                </c:pt>
                <c:pt idx="359">
                  <c:v>43095</c:v>
                </c:pt>
                <c:pt idx="360">
                  <c:v>43096</c:v>
                </c:pt>
                <c:pt idx="361">
                  <c:v>43097</c:v>
                </c:pt>
                <c:pt idx="362">
                  <c:v>43098</c:v>
                </c:pt>
                <c:pt idx="363">
                  <c:v>43099</c:v>
                </c:pt>
                <c:pt idx="364">
                  <c:v>43100</c:v>
                </c:pt>
                <c:pt idx="365">
                  <c:v>43101</c:v>
                </c:pt>
                <c:pt idx="366">
                  <c:v>43102</c:v>
                </c:pt>
                <c:pt idx="367">
                  <c:v>43103</c:v>
                </c:pt>
                <c:pt idx="368">
                  <c:v>43104</c:v>
                </c:pt>
                <c:pt idx="369">
                  <c:v>43105</c:v>
                </c:pt>
                <c:pt idx="370">
                  <c:v>43106</c:v>
                </c:pt>
                <c:pt idx="371">
                  <c:v>43107</c:v>
                </c:pt>
                <c:pt idx="372">
                  <c:v>43108</c:v>
                </c:pt>
                <c:pt idx="373">
                  <c:v>43109</c:v>
                </c:pt>
                <c:pt idx="374">
                  <c:v>43110</c:v>
                </c:pt>
                <c:pt idx="375">
                  <c:v>43111</c:v>
                </c:pt>
                <c:pt idx="376">
                  <c:v>43112</c:v>
                </c:pt>
                <c:pt idx="377">
                  <c:v>43113</c:v>
                </c:pt>
                <c:pt idx="378">
                  <c:v>43114</c:v>
                </c:pt>
                <c:pt idx="379">
                  <c:v>43115</c:v>
                </c:pt>
                <c:pt idx="380">
                  <c:v>43116</c:v>
                </c:pt>
                <c:pt idx="381">
                  <c:v>43117</c:v>
                </c:pt>
                <c:pt idx="382">
                  <c:v>43118</c:v>
                </c:pt>
                <c:pt idx="383">
                  <c:v>43119</c:v>
                </c:pt>
                <c:pt idx="384">
                  <c:v>43120</c:v>
                </c:pt>
                <c:pt idx="385">
                  <c:v>43121</c:v>
                </c:pt>
                <c:pt idx="386">
                  <c:v>43122</c:v>
                </c:pt>
                <c:pt idx="387">
                  <c:v>43123</c:v>
                </c:pt>
                <c:pt idx="388">
                  <c:v>43124</c:v>
                </c:pt>
                <c:pt idx="389">
                  <c:v>43125</c:v>
                </c:pt>
                <c:pt idx="390">
                  <c:v>43126</c:v>
                </c:pt>
                <c:pt idx="391">
                  <c:v>43127</c:v>
                </c:pt>
                <c:pt idx="392">
                  <c:v>43128</c:v>
                </c:pt>
                <c:pt idx="393">
                  <c:v>43129</c:v>
                </c:pt>
                <c:pt idx="394">
                  <c:v>43130</c:v>
                </c:pt>
                <c:pt idx="395">
                  <c:v>43131</c:v>
                </c:pt>
                <c:pt idx="396">
                  <c:v>43132</c:v>
                </c:pt>
                <c:pt idx="397">
                  <c:v>43133</c:v>
                </c:pt>
                <c:pt idx="398">
                  <c:v>43134</c:v>
                </c:pt>
                <c:pt idx="399">
                  <c:v>43135</c:v>
                </c:pt>
                <c:pt idx="400">
                  <c:v>43136</c:v>
                </c:pt>
                <c:pt idx="401">
                  <c:v>43137</c:v>
                </c:pt>
                <c:pt idx="402">
                  <c:v>43138</c:v>
                </c:pt>
                <c:pt idx="403">
                  <c:v>43139</c:v>
                </c:pt>
                <c:pt idx="404">
                  <c:v>43140</c:v>
                </c:pt>
                <c:pt idx="405">
                  <c:v>43141</c:v>
                </c:pt>
                <c:pt idx="406">
                  <c:v>43142</c:v>
                </c:pt>
                <c:pt idx="407">
                  <c:v>43143</c:v>
                </c:pt>
                <c:pt idx="408">
                  <c:v>43144</c:v>
                </c:pt>
                <c:pt idx="409">
                  <c:v>43145</c:v>
                </c:pt>
                <c:pt idx="410">
                  <c:v>43146</c:v>
                </c:pt>
                <c:pt idx="411">
                  <c:v>43147</c:v>
                </c:pt>
                <c:pt idx="412">
                  <c:v>43148</c:v>
                </c:pt>
                <c:pt idx="413">
                  <c:v>43149</c:v>
                </c:pt>
                <c:pt idx="414">
                  <c:v>43150</c:v>
                </c:pt>
                <c:pt idx="415">
                  <c:v>43151</c:v>
                </c:pt>
                <c:pt idx="416">
                  <c:v>43152</c:v>
                </c:pt>
                <c:pt idx="417">
                  <c:v>43153</c:v>
                </c:pt>
                <c:pt idx="418">
                  <c:v>43154</c:v>
                </c:pt>
                <c:pt idx="419">
                  <c:v>43155</c:v>
                </c:pt>
                <c:pt idx="420">
                  <c:v>43156</c:v>
                </c:pt>
                <c:pt idx="421">
                  <c:v>43157</c:v>
                </c:pt>
                <c:pt idx="422">
                  <c:v>43158</c:v>
                </c:pt>
                <c:pt idx="423">
                  <c:v>43159</c:v>
                </c:pt>
                <c:pt idx="424">
                  <c:v>43160</c:v>
                </c:pt>
                <c:pt idx="425">
                  <c:v>43161</c:v>
                </c:pt>
                <c:pt idx="426">
                  <c:v>43162</c:v>
                </c:pt>
                <c:pt idx="427">
                  <c:v>43163</c:v>
                </c:pt>
                <c:pt idx="428">
                  <c:v>43164</c:v>
                </c:pt>
                <c:pt idx="429">
                  <c:v>43165</c:v>
                </c:pt>
                <c:pt idx="430">
                  <c:v>43166</c:v>
                </c:pt>
                <c:pt idx="431">
                  <c:v>43167</c:v>
                </c:pt>
                <c:pt idx="432">
                  <c:v>43168</c:v>
                </c:pt>
                <c:pt idx="433">
                  <c:v>43169</c:v>
                </c:pt>
                <c:pt idx="434">
                  <c:v>43170</c:v>
                </c:pt>
                <c:pt idx="435">
                  <c:v>43171</c:v>
                </c:pt>
                <c:pt idx="436">
                  <c:v>43172</c:v>
                </c:pt>
                <c:pt idx="437">
                  <c:v>43173</c:v>
                </c:pt>
                <c:pt idx="438">
                  <c:v>43174</c:v>
                </c:pt>
                <c:pt idx="439">
                  <c:v>43175</c:v>
                </c:pt>
                <c:pt idx="440">
                  <c:v>43176</c:v>
                </c:pt>
                <c:pt idx="441">
                  <c:v>43177</c:v>
                </c:pt>
                <c:pt idx="442">
                  <c:v>43178</c:v>
                </c:pt>
                <c:pt idx="443">
                  <c:v>43179</c:v>
                </c:pt>
                <c:pt idx="444">
                  <c:v>43180</c:v>
                </c:pt>
                <c:pt idx="445">
                  <c:v>43181</c:v>
                </c:pt>
                <c:pt idx="446">
                  <c:v>43182</c:v>
                </c:pt>
                <c:pt idx="447">
                  <c:v>43183</c:v>
                </c:pt>
                <c:pt idx="448">
                  <c:v>43184</c:v>
                </c:pt>
                <c:pt idx="449">
                  <c:v>43185</c:v>
                </c:pt>
                <c:pt idx="450">
                  <c:v>43186</c:v>
                </c:pt>
                <c:pt idx="451">
                  <c:v>43187</c:v>
                </c:pt>
                <c:pt idx="452">
                  <c:v>43188</c:v>
                </c:pt>
                <c:pt idx="453">
                  <c:v>43189</c:v>
                </c:pt>
                <c:pt idx="454">
                  <c:v>43190</c:v>
                </c:pt>
                <c:pt idx="455">
                  <c:v>43191</c:v>
                </c:pt>
                <c:pt idx="456">
                  <c:v>43192</c:v>
                </c:pt>
                <c:pt idx="457">
                  <c:v>43193</c:v>
                </c:pt>
                <c:pt idx="458">
                  <c:v>43194</c:v>
                </c:pt>
                <c:pt idx="459">
                  <c:v>43195</c:v>
                </c:pt>
                <c:pt idx="460">
                  <c:v>43196</c:v>
                </c:pt>
                <c:pt idx="461">
                  <c:v>43197</c:v>
                </c:pt>
                <c:pt idx="462">
                  <c:v>43198</c:v>
                </c:pt>
                <c:pt idx="463">
                  <c:v>43199</c:v>
                </c:pt>
                <c:pt idx="464">
                  <c:v>43200</c:v>
                </c:pt>
                <c:pt idx="465">
                  <c:v>43201</c:v>
                </c:pt>
                <c:pt idx="466">
                  <c:v>43202</c:v>
                </c:pt>
                <c:pt idx="467">
                  <c:v>43203</c:v>
                </c:pt>
                <c:pt idx="468">
                  <c:v>43204</c:v>
                </c:pt>
                <c:pt idx="469">
                  <c:v>43205</c:v>
                </c:pt>
                <c:pt idx="470">
                  <c:v>43206</c:v>
                </c:pt>
                <c:pt idx="471">
                  <c:v>43207</c:v>
                </c:pt>
                <c:pt idx="472">
                  <c:v>43208</c:v>
                </c:pt>
                <c:pt idx="473">
                  <c:v>43209</c:v>
                </c:pt>
                <c:pt idx="474">
                  <c:v>43210</c:v>
                </c:pt>
                <c:pt idx="475">
                  <c:v>43211</c:v>
                </c:pt>
                <c:pt idx="476">
                  <c:v>43212</c:v>
                </c:pt>
                <c:pt idx="477">
                  <c:v>43213</c:v>
                </c:pt>
                <c:pt idx="478">
                  <c:v>43214</c:v>
                </c:pt>
                <c:pt idx="479">
                  <c:v>43215</c:v>
                </c:pt>
                <c:pt idx="480">
                  <c:v>43216</c:v>
                </c:pt>
                <c:pt idx="481">
                  <c:v>43217</c:v>
                </c:pt>
                <c:pt idx="482">
                  <c:v>43218</c:v>
                </c:pt>
                <c:pt idx="483">
                  <c:v>43219</c:v>
                </c:pt>
                <c:pt idx="484">
                  <c:v>43220</c:v>
                </c:pt>
                <c:pt idx="485">
                  <c:v>43221</c:v>
                </c:pt>
                <c:pt idx="486">
                  <c:v>43222</c:v>
                </c:pt>
                <c:pt idx="487">
                  <c:v>43223</c:v>
                </c:pt>
                <c:pt idx="488">
                  <c:v>43224</c:v>
                </c:pt>
                <c:pt idx="489">
                  <c:v>43225</c:v>
                </c:pt>
                <c:pt idx="490">
                  <c:v>43226</c:v>
                </c:pt>
                <c:pt idx="491">
                  <c:v>43227</c:v>
                </c:pt>
                <c:pt idx="492">
                  <c:v>43228</c:v>
                </c:pt>
                <c:pt idx="493">
                  <c:v>43229</c:v>
                </c:pt>
                <c:pt idx="494">
                  <c:v>43230</c:v>
                </c:pt>
                <c:pt idx="495">
                  <c:v>43231</c:v>
                </c:pt>
                <c:pt idx="496">
                  <c:v>43232</c:v>
                </c:pt>
                <c:pt idx="497">
                  <c:v>43233</c:v>
                </c:pt>
                <c:pt idx="498">
                  <c:v>43234</c:v>
                </c:pt>
                <c:pt idx="499">
                  <c:v>43235</c:v>
                </c:pt>
                <c:pt idx="500">
                  <c:v>43236</c:v>
                </c:pt>
                <c:pt idx="501">
                  <c:v>43237</c:v>
                </c:pt>
                <c:pt idx="502">
                  <c:v>43238</c:v>
                </c:pt>
                <c:pt idx="503">
                  <c:v>43239</c:v>
                </c:pt>
                <c:pt idx="504">
                  <c:v>43240</c:v>
                </c:pt>
                <c:pt idx="505">
                  <c:v>43241</c:v>
                </c:pt>
                <c:pt idx="506">
                  <c:v>43242</c:v>
                </c:pt>
                <c:pt idx="507">
                  <c:v>43243</c:v>
                </c:pt>
                <c:pt idx="508">
                  <c:v>43244</c:v>
                </c:pt>
                <c:pt idx="509">
                  <c:v>43245</c:v>
                </c:pt>
                <c:pt idx="510">
                  <c:v>43246</c:v>
                </c:pt>
                <c:pt idx="511">
                  <c:v>43247</c:v>
                </c:pt>
                <c:pt idx="512">
                  <c:v>43248</c:v>
                </c:pt>
                <c:pt idx="513">
                  <c:v>43249</c:v>
                </c:pt>
                <c:pt idx="514">
                  <c:v>43250</c:v>
                </c:pt>
                <c:pt idx="515">
                  <c:v>43251</c:v>
                </c:pt>
                <c:pt idx="516">
                  <c:v>43252</c:v>
                </c:pt>
                <c:pt idx="517">
                  <c:v>43253</c:v>
                </c:pt>
                <c:pt idx="518">
                  <c:v>43254</c:v>
                </c:pt>
                <c:pt idx="519">
                  <c:v>43255</c:v>
                </c:pt>
                <c:pt idx="520">
                  <c:v>43256</c:v>
                </c:pt>
                <c:pt idx="521">
                  <c:v>43257</c:v>
                </c:pt>
                <c:pt idx="522">
                  <c:v>43258</c:v>
                </c:pt>
                <c:pt idx="523">
                  <c:v>43259</c:v>
                </c:pt>
                <c:pt idx="524">
                  <c:v>43260</c:v>
                </c:pt>
                <c:pt idx="525">
                  <c:v>43261</c:v>
                </c:pt>
                <c:pt idx="526">
                  <c:v>43262</c:v>
                </c:pt>
                <c:pt idx="527">
                  <c:v>43263</c:v>
                </c:pt>
                <c:pt idx="528">
                  <c:v>43264</c:v>
                </c:pt>
                <c:pt idx="529">
                  <c:v>43265</c:v>
                </c:pt>
                <c:pt idx="530">
                  <c:v>43266</c:v>
                </c:pt>
                <c:pt idx="531">
                  <c:v>43267</c:v>
                </c:pt>
                <c:pt idx="532">
                  <c:v>43268</c:v>
                </c:pt>
                <c:pt idx="533">
                  <c:v>43269</c:v>
                </c:pt>
                <c:pt idx="534">
                  <c:v>43270</c:v>
                </c:pt>
                <c:pt idx="535">
                  <c:v>43271</c:v>
                </c:pt>
                <c:pt idx="536">
                  <c:v>43272</c:v>
                </c:pt>
                <c:pt idx="537">
                  <c:v>43273</c:v>
                </c:pt>
                <c:pt idx="538">
                  <c:v>43274</c:v>
                </c:pt>
                <c:pt idx="539">
                  <c:v>43275</c:v>
                </c:pt>
                <c:pt idx="540">
                  <c:v>43276</c:v>
                </c:pt>
                <c:pt idx="541">
                  <c:v>43277</c:v>
                </c:pt>
                <c:pt idx="542">
                  <c:v>43278</c:v>
                </c:pt>
                <c:pt idx="543">
                  <c:v>43279</c:v>
                </c:pt>
                <c:pt idx="544">
                  <c:v>43280</c:v>
                </c:pt>
                <c:pt idx="545">
                  <c:v>43281</c:v>
                </c:pt>
                <c:pt idx="546">
                  <c:v>43282</c:v>
                </c:pt>
                <c:pt idx="547">
                  <c:v>43283</c:v>
                </c:pt>
                <c:pt idx="548">
                  <c:v>43284</c:v>
                </c:pt>
                <c:pt idx="549">
                  <c:v>43285</c:v>
                </c:pt>
                <c:pt idx="550">
                  <c:v>43286</c:v>
                </c:pt>
                <c:pt idx="551">
                  <c:v>43287</c:v>
                </c:pt>
                <c:pt idx="552">
                  <c:v>43288</c:v>
                </c:pt>
                <c:pt idx="553">
                  <c:v>43289</c:v>
                </c:pt>
                <c:pt idx="554">
                  <c:v>43290</c:v>
                </c:pt>
                <c:pt idx="555">
                  <c:v>43291</c:v>
                </c:pt>
                <c:pt idx="556">
                  <c:v>43292</c:v>
                </c:pt>
                <c:pt idx="557">
                  <c:v>43293</c:v>
                </c:pt>
                <c:pt idx="558">
                  <c:v>43294</c:v>
                </c:pt>
                <c:pt idx="559">
                  <c:v>43295</c:v>
                </c:pt>
                <c:pt idx="560">
                  <c:v>43296</c:v>
                </c:pt>
                <c:pt idx="561">
                  <c:v>43297</c:v>
                </c:pt>
                <c:pt idx="562">
                  <c:v>43298</c:v>
                </c:pt>
                <c:pt idx="563">
                  <c:v>43299</c:v>
                </c:pt>
                <c:pt idx="564">
                  <c:v>43300</c:v>
                </c:pt>
                <c:pt idx="565">
                  <c:v>43301</c:v>
                </c:pt>
                <c:pt idx="566">
                  <c:v>43302</c:v>
                </c:pt>
                <c:pt idx="567">
                  <c:v>43303</c:v>
                </c:pt>
                <c:pt idx="568">
                  <c:v>43304</c:v>
                </c:pt>
                <c:pt idx="569">
                  <c:v>43305</c:v>
                </c:pt>
                <c:pt idx="570">
                  <c:v>43306</c:v>
                </c:pt>
                <c:pt idx="571">
                  <c:v>43307</c:v>
                </c:pt>
                <c:pt idx="572">
                  <c:v>43308</c:v>
                </c:pt>
                <c:pt idx="573">
                  <c:v>43309</c:v>
                </c:pt>
                <c:pt idx="574">
                  <c:v>43310</c:v>
                </c:pt>
                <c:pt idx="575">
                  <c:v>43311</c:v>
                </c:pt>
                <c:pt idx="576">
                  <c:v>43312</c:v>
                </c:pt>
                <c:pt idx="577">
                  <c:v>43313</c:v>
                </c:pt>
                <c:pt idx="578">
                  <c:v>43314</c:v>
                </c:pt>
                <c:pt idx="579">
                  <c:v>43315</c:v>
                </c:pt>
                <c:pt idx="580">
                  <c:v>43316</c:v>
                </c:pt>
                <c:pt idx="581">
                  <c:v>43317</c:v>
                </c:pt>
                <c:pt idx="582">
                  <c:v>43318</c:v>
                </c:pt>
                <c:pt idx="583">
                  <c:v>43319</c:v>
                </c:pt>
                <c:pt idx="584">
                  <c:v>43320</c:v>
                </c:pt>
                <c:pt idx="585">
                  <c:v>43321</c:v>
                </c:pt>
                <c:pt idx="586">
                  <c:v>43322</c:v>
                </c:pt>
                <c:pt idx="587">
                  <c:v>43323</c:v>
                </c:pt>
                <c:pt idx="588">
                  <c:v>43324</c:v>
                </c:pt>
                <c:pt idx="589">
                  <c:v>43325</c:v>
                </c:pt>
                <c:pt idx="590">
                  <c:v>43326</c:v>
                </c:pt>
                <c:pt idx="591">
                  <c:v>43327</c:v>
                </c:pt>
                <c:pt idx="592">
                  <c:v>43328</c:v>
                </c:pt>
                <c:pt idx="593">
                  <c:v>43329</c:v>
                </c:pt>
                <c:pt idx="594">
                  <c:v>43330</c:v>
                </c:pt>
                <c:pt idx="595">
                  <c:v>43331</c:v>
                </c:pt>
                <c:pt idx="596">
                  <c:v>43332</c:v>
                </c:pt>
                <c:pt idx="597">
                  <c:v>43333</c:v>
                </c:pt>
                <c:pt idx="598">
                  <c:v>43334</c:v>
                </c:pt>
                <c:pt idx="599">
                  <c:v>43335</c:v>
                </c:pt>
                <c:pt idx="600">
                  <c:v>43336</c:v>
                </c:pt>
                <c:pt idx="601">
                  <c:v>43337</c:v>
                </c:pt>
                <c:pt idx="602">
                  <c:v>43338</c:v>
                </c:pt>
                <c:pt idx="603">
                  <c:v>43339</c:v>
                </c:pt>
                <c:pt idx="604">
                  <c:v>43340</c:v>
                </c:pt>
                <c:pt idx="605">
                  <c:v>43341</c:v>
                </c:pt>
                <c:pt idx="606">
                  <c:v>43342</c:v>
                </c:pt>
                <c:pt idx="607">
                  <c:v>43343</c:v>
                </c:pt>
                <c:pt idx="608">
                  <c:v>43344</c:v>
                </c:pt>
                <c:pt idx="609">
                  <c:v>43345</c:v>
                </c:pt>
                <c:pt idx="610">
                  <c:v>43346</c:v>
                </c:pt>
                <c:pt idx="611">
                  <c:v>43347</c:v>
                </c:pt>
                <c:pt idx="612">
                  <c:v>43348</c:v>
                </c:pt>
                <c:pt idx="613">
                  <c:v>43349</c:v>
                </c:pt>
                <c:pt idx="614">
                  <c:v>43350</c:v>
                </c:pt>
                <c:pt idx="615">
                  <c:v>43351</c:v>
                </c:pt>
                <c:pt idx="616">
                  <c:v>43352</c:v>
                </c:pt>
                <c:pt idx="617">
                  <c:v>43353</c:v>
                </c:pt>
                <c:pt idx="618">
                  <c:v>43354</c:v>
                </c:pt>
                <c:pt idx="619">
                  <c:v>43355</c:v>
                </c:pt>
                <c:pt idx="620">
                  <c:v>43356</c:v>
                </c:pt>
                <c:pt idx="621">
                  <c:v>43357</c:v>
                </c:pt>
                <c:pt idx="622">
                  <c:v>43358</c:v>
                </c:pt>
                <c:pt idx="623">
                  <c:v>43359</c:v>
                </c:pt>
                <c:pt idx="624">
                  <c:v>43360</c:v>
                </c:pt>
                <c:pt idx="625">
                  <c:v>43361</c:v>
                </c:pt>
                <c:pt idx="626">
                  <c:v>43362</c:v>
                </c:pt>
                <c:pt idx="627">
                  <c:v>43363</c:v>
                </c:pt>
                <c:pt idx="628">
                  <c:v>43364</c:v>
                </c:pt>
                <c:pt idx="629">
                  <c:v>43365</c:v>
                </c:pt>
                <c:pt idx="630">
                  <c:v>43366</c:v>
                </c:pt>
                <c:pt idx="631">
                  <c:v>43367</c:v>
                </c:pt>
                <c:pt idx="632">
                  <c:v>43368</c:v>
                </c:pt>
                <c:pt idx="633">
                  <c:v>43369</c:v>
                </c:pt>
                <c:pt idx="634">
                  <c:v>43370</c:v>
                </c:pt>
                <c:pt idx="635">
                  <c:v>43371</c:v>
                </c:pt>
                <c:pt idx="636">
                  <c:v>43372</c:v>
                </c:pt>
                <c:pt idx="637">
                  <c:v>43373</c:v>
                </c:pt>
                <c:pt idx="638">
                  <c:v>43374</c:v>
                </c:pt>
                <c:pt idx="639">
                  <c:v>43375</c:v>
                </c:pt>
                <c:pt idx="640">
                  <c:v>43376</c:v>
                </c:pt>
                <c:pt idx="641">
                  <c:v>43377</c:v>
                </c:pt>
                <c:pt idx="642">
                  <c:v>43378</c:v>
                </c:pt>
                <c:pt idx="643">
                  <c:v>43379</c:v>
                </c:pt>
                <c:pt idx="644">
                  <c:v>43380</c:v>
                </c:pt>
                <c:pt idx="645">
                  <c:v>43381</c:v>
                </c:pt>
                <c:pt idx="646">
                  <c:v>43382</c:v>
                </c:pt>
                <c:pt idx="647">
                  <c:v>43383</c:v>
                </c:pt>
                <c:pt idx="648">
                  <c:v>43384</c:v>
                </c:pt>
                <c:pt idx="649">
                  <c:v>43385</c:v>
                </c:pt>
                <c:pt idx="650">
                  <c:v>43386</c:v>
                </c:pt>
                <c:pt idx="651">
                  <c:v>43387</c:v>
                </c:pt>
                <c:pt idx="652">
                  <c:v>43388</c:v>
                </c:pt>
                <c:pt idx="653">
                  <c:v>43389</c:v>
                </c:pt>
                <c:pt idx="654">
                  <c:v>43390</c:v>
                </c:pt>
                <c:pt idx="655">
                  <c:v>43391</c:v>
                </c:pt>
                <c:pt idx="656">
                  <c:v>43392</c:v>
                </c:pt>
                <c:pt idx="657">
                  <c:v>43393</c:v>
                </c:pt>
                <c:pt idx="658">
                  <c:v>43394</c:v>
                </c:pt>
                <c:pt idx="659">
                  <c:v>43395</c:v>
                </c:pt>
                <c:pt idx="660">
                  <c:v>43396</c:v>
                </c:pt>
                <c:pt idx="661">
                  <c:v>43397</c:v>
                </c:pt>
                <c:pt idx="662">
                  <c:v>43398</c:v>
                </c:pt>
                <c:pt idx="663">
                  <c:v>43399</c:v>
                </c:pt>
                <c:pt idx="664">
                  <c:v>43400</c:v>
                </c:pt>
                <c:pt idx="665">
                  <c:v>43401</c:v>
                </c:pt>
                <c:pt idx="666">
                  <c:v>43402</c:v>
                </c:pt>
                <c:pt idx="667">
                  <c:v>43403</c:v>
                </c:pt>
                <c:pt idx="668">
                  <c:v>43404</c:v>
                </c:pt>
                <c:pt idx="669">
                  <c:v>43405</c:v>
                </c:pt>
                <c:pt idx="670">
                  <c:v>43406</c:v>
                </c:pt>
                <c:pt idx="671">
                  <c:v>43407</c:v>
                </c:pt>
                <c:pt idx="672">
                  <c:v>43408</c:v>
                </c:pt>
                <c:pt idx="673">
                  <c:v>43409</c:v>
                </c:pt>
                <c:pt idx="674">
                  <c:v>43410</c:v>
                </c:pt>
                <c:pt idx="675">
                  <c:v>43411</c:v>
                </c:pt>
                <c:pt idx="676">
                  <c:v>43412</c:v>
                </c:pt>
                <c:pt idx="677">
                  <c:v>43413</c:v>
                </c:pt>
                <c:pt idx="678">
                  <c:v>43414</c:v>
                </c:pt>
                <c:pt idx="679">
                  <c:v>43415</c:v>
                </c:pt>
                <c:pt idx="680">
                  <c:v>43416</c:v>
                </c:pt>
                <c:pt idx="681">
                  <c:v>43417</c:v>
                </c:pt>
                <c:pt idx="682">
                  <c:v>43418</c:v>
                </c:pt>
                <c:pt idx="683">
                  <c:v>43419</c:v>
                </c:pt>
                <c:pt idx="684">
                  <c:v>43420</c:v>
                </c:pt>
                <c:pt idx="685">
                  <c:v>43421</c:v>
                </c:pt>
                <c:pt idx="686">
                  <c:v>43422</c:v>
                </c:pt>
                <c:pt idx="687">
                  <c:v>43423</c:v>
                </c:pt>
                <c:pt idx="688">
                  <c:v>43424</c:v>
                </c:pt>
                <c:pt idx="689">
                  <c:v>43425</c:v>
                </c:pt>
                <c:pt idx="690">
                  <c:v>43426</c:v>
                </c:pt>
                <c:pt idx="691">
                  <c:v>43427</c:v>
                </c:pt>
                <c:pt idx="692">
                  <c:v>43428</c:v>
                </c:pt>
                <c:pt idx="693">
                  <c:v>43429</c:v>
                </c:pt>
                <c:pt idx="694">
                  <c:v>43430</c:v>
                </c:pt>
                <c:pt idx="695">
                  <c:v>43431</c:v>
                </c:pt>
                <c:pt idx="696">
                  <c:v>43432</c:v>
                </c:pt>
                <c:pt idx="697">
                  <c:v>43433</c:v>
                </c:pt>
                <c:pt idx="698">
                  <c:v>43434</c:v>
                </c:pt>
                <c:pt idx="699">
                  <c:v>43435</c:v>
                </c:pt>
                <c:pt idx="700">
                  <c:v>43436</c:v>
                </c:pt>
                <c:pt idx="701">
                  <c:v>43437</c:v>
                </c:pt>
                <c:pt idx="702">
                  <c:v>43438</c:v>
                </c:pt>
                <c:pt idx="703">
                  <c:v>43439</c:v>
                </c:pt>
                <c:pt idx="704">
                  <c:v>43440</c:v>
                </c:pt>
                <c:pt idx="705">
                  <c:v>43441</c:v>
                </c:pt>
                <c:pt idx="706">
                  <c:v>43442</c:v>
                </c:pt>
                <c:pt idx="707">
                  <c:v>43443</c:v>
                </c:pt>
                <c:pt idx="708">
                  <c:v>43444</c:v>
                </c:pt>
                <c:pt idx="709">
                  <c:v>43445</c:v>
                </c:pt>
                <c:pt idx="710">
                  <c:v>43446</c:v>
                </c:pt>
                <c:pt idx="711">
                  <c:v>43447</c:v>
                </c:pt>
                <c:pt idx="712">
                  <c:v>43448</c:v>
                </c:pt>
                <c:pt idx="713">
                  <c:v>43449</c:v>
                </c:pt>
                <c:pt idx="714">
                  <c:v>43450</c:v>
                </c:pt>
                <c:pt idx="715">
                  <c:v>43451</c:v>
                </c:pt>
                <c:pt idx="716">
                  <c:v>43452</c:v>
                </c:pt>
                <c:pt idx="717">
                  <c:v>43453</c:v>
                </c:pt>
                <c:pt idx="718">
                  <c:v>43454</c:v>
                </c:pt>
                <c:pt idx="719">
                  <c:v>43455</c:v>
                </c:pt>
                <c:pt idx="720">
                  <c:v>43456</c:v>
                </c:pt>
                <c:pt idx="721">
                  <c:v>43457</c:v>
                </c:pt>
                <c:pt idx="722">
                  <c:v>43458</c:v>
                </c:pt>
                <c:pt idx="723">
                  <c:v>43459</c:v>
                </c:pt>
                <c:pt idx="724">
                  <c:v>43460</c:v>
                </c:pt>
                <c:pt idx="725">
                  <c:v>43461</c:v>
                </c:pt>
                <c:pt idx="726">
                  <c:v>43462</c:v>
                </c:pt>
                <c:pt idx="727">
                  <c:v>43463</c:v>
                </c:pt>
                <c:pt idx="728">
                  <c:v>43464</c:v>
                </c:pt>
                <c:pt idx="729">
                  <c:v>43465</c:v>
                </c:pt>
                <c:pt idx="730">
                  <c:v>43466</c:v>
                </c:pt>
                <c:pt idx="731">
                  <c:v>43467</c:v>
                </c:pt>
                <c:pt idx="732">
                  <c:v>43468</c:v>
                </c:pt>
                <c:pt idx="733">
                  <c:v>43469</c:v>
                </c:pt>
                <c:pt idx="734">
                  <c:v>43470</c:v>
                </c:pt>
                <c:pt idx="735">
                  <c:v>43471</c:v>
                </c:pt>
                <c:pt idx="736">
                  <c:v>43472</c:v>
                </c:pt>
                <c:pt idx="737">
                  <c:v>43473</c:v>
                </c:pt>
                <c:pt idx="738">
                  <c:v>43474</c:v>
                </c:pt>
                <c:pt idx="739">
                  <c:v>43475</c:v>
                </c:pt>
                <c:pt idx="740">
                  <c:v>43476</c:v>
                </c:pt>
                <c:pt idx="741">
                  <c:v>43477</c:v>
                </c:pt>
                <c:pt idx="742">
                  <c:v>43478</c:v>
                </c:pt>
                <c:pt idx="743">
                  <c:v>43479</c:v>
                </c:pt>
                <c:pt idx="744">
                  <c:v>43480</c:v>
                </c:pt>
                <c:pt idx="745">
                  <c:v>43481</c:v>
                </c:pt>
                <c:pt idx="746">
                  <c:v>43482</c:v>
                </c:pt>
                <c:pt idx="747">
                  <c:v>43483</c:v>
                </c:pt>
                <c:pt idx="748">
                  <c:v>43484</c:v>
                </c:pt>
                <c:pt idx="749">
                  <c:v>43485</c:v>
                </c:pt>
                <c:pt idx="750">
                  <c:v>43486</c:v>
                </c:pt>
                <c:pt idx="751">
                  <c:v>43487</c:v>
                </c:pt>
                <c:pt idx="752">
                  <c:v>43488</c:v>
                </c:pt>
                <c:pt idx="753">
                  <c:v>43489</c:v>
                </c:pt>
                <c:pt idx="754">
                  <c:v>43490</c:v>
                </c:pt>
                <c:pt idx="755">
                  <c:v>43491</c:v>
                </c:pt>
                <c:pt idx="756">
                  <c:v>43492</c:v>
                </c:pt>
                <c:pt idx="757">
                  <c:v>43493</c:v>
                </c:pt>
                <c:pt idx="758">
                  <c:v>43494</c:v>
                </c:pt>
                <c:pt idx="759">
                  <c:v>43495</c:v>
                </c:pt>
                <c:pt idx="760">
                  <c:v>43496</c:v>
                </c:pt>
                <c:pt idx="761">
                  <c:v>43497</c:v>
                </c:pt>
                <c:pt idx="762">
                  <c:v>43498</c:v>
                </c:pt>
                <c:pt idx="763">
                  <c:v>43499</c:v>
                </c:pt>
                <c:pt idx="764">
                  <c:v>43500</c:v>
                </c:pt>
                <c:pt idx="765">
                  <c:v>43501</c:v>
                </c:pt>
                <c:pt idx="766">
                  <c:v>43502</c:v>
                </c:pt>
                <c:pt idx="767">
                  <c:v>43503</c:v>
                </c:pt>
                <c:pt idx="768">
                  <c:v>43504</c:v>
                </c:pt>
                <c:pt idx="769">
                  <c:v>43505</c:v>
                </c:pt>
                <c:pt idx="770">
                  <c:v>43506</c:v>
                </c:pt>
                <c:pt idx="771">
                  <c:v>43507</c:v>
                </c:pt>
                <c:pt idx="772">
                  <c:v>43508</c:v>
                </c:pt>
                <c:pt idx="773">
                  <c:v>43509</c:v>
                </c:pt>
                <c:pt idx="774">
                  <c:v>43510</c:v>
                </c:pt>
                <c:pt idx="775">
                  <c:v>43511</c:v>
                </c:pt>
                <c:pt idx="776">
                  <c:v>43512</c:v>
                </c:pt>
                <c:pt idx="777">
                  <c:v>43513</c:v>
                </c:pt>
                <c:pt idx="778">
                  <c:v>43514</c:v>
                </c:pt>
                <c:pt idx="779">
                  <c:v>43515</c:v>
                </c:pt>
                <c:pt idx="780">
                  <c:v>43516</c:v>
                </c:pt>
                <c:pt idx="781">
                  <c:v>43517</c:v>
                </c:pt>
                <c:pt idx="782">
                  <c:v>43518</c:v>
                </c:pt>
                <c:pt idx="783">
                  <c:v>43519</c:v>
                </c:pt>
                <c:pt idx="784">
                  <c:v>43520</c:v>
                </c:pt>
                <c:pt idx="785">
                  <c:v>43521</c:v>
                </c:pt>
                <c:pt idx="786">
                  <c:v>43522</c:v>
                </c:pt>
                <c:pt idx="787">
                  <c:v>43523</c:v>
                </c:pt>
                <c:pt idx="788">
                  <c:v>43524</c:v>
                </c:pt>
                <c:pt idx="789">
                  <c:v>43525</c:v>
                </c:pt>
                <c:pt idx="790">
                  <c:v>43526</c:v>
                </c:pt>
                <c:pt idx="791">
                  <c:v>43527</c:v>
                </c:pt>
                <c:pt idx="792">
                  <c:v>43528</c:v>
                </c:pt>
                <c:pt idx="793">
                  <c:v>43529</c:v>
                </c:pt>
                <c:pt idx="794">
                  <c:v>43530</c:v>
                </c:pt>
                <c:pt idx="795">
                  <c:v>43531</c:v>
                </c:pt>
                <c:pt idx="796">
                  <c:v>43532</c:v>
                </c:pt>
                <c:pt idx="797">
                  <c:v>43533</c:v>
                </c:pt>
                <c:pt idx="798">
                  <c:v>43534</c:v>
                </c:pt>
                <c:pt idx="799">
                  <c:v>43535</c:v>
                </c:pt>
                <c:pt idx="800">
                  <c:v>43536</c:v>
                </c:pt>
                <c:pt idx="801">
                  <c:v>43537</c:v>
                </c:pt>
                <c:pt idx="802">
                  <c:v>43538</c:v>
                </c:pt>
                <c:pt idx="803">
                  <c:v>43539</c:v>
                </c:pt>
                <c:pt idx="804">
                  <c:v>43540</c:v>
                </c:pt>
                <c:pt idx="805">
                  <c:v>43541</c:v>
                </c:pt>
                <c:pt idx="806">
                  <c:v>43542</c:v>
                </c:pt>
                <c:pt idx="807">
                  <c:v>43543</c:v>
                </c:pt>
                <c:pt idx="808">
                  <c:v>43544</c:v>
                </c:pt>
                <c:pt idx="809">
                  <c:v>43545</c:v>
                </c:pt>
                <c:pt idx="810">
                  <c:v>43546</c:v>
                </c:pt>
                <c:pt idx="811">
                  <c:v>43547</c:v>
                </c:pt>
                <c:pt idx="812">
                  <c:v>43548</c:v>
                </c:pt>
                <c:pt idx="813">
                  <c:v>43549</c:v>
                </c:pt>
                <c:pt idx="814">
                  <c:v>43550</c:v>
                </c:pt>
                <c:pt idx="815">
                  <c:v>43551</c:v>
                </c:pt>
                <c:pt idx="816">
                  <c:v>43552</c:v>
                </c:pt>
                <c:pt idx="817">
                  <c:v>43553</c:v>
                </c:pt>
                <c:pt idx="818">
                  <c:v>43554</c:v>
                </c:pt>
                <c:pt idx="819">
                  <c:v>43555</c:v>
                </c:pt>
                <c:pt idx="820">
                  <c:v>43556</c:v>
                </c:pt>
                <c:pt idx="821">
                  <c:v>43557</c:v>
                </c:pt>
                <c:pt idx="822">
                  <c:v>43558</c:v>
                </c:pt>
                <c:pt idx="823">
                  <c:v>43559</c:v>
                </c:pt>
                <c:pt idx="824">
                  <c:v>43560</c:v>
                </c:pt>
                <c:pt idx="825">
                  <c:v>43561</c:v>
                </c:pt>
                <c:pt idx="826">
                  <c:v>43562</c:v>
                </c:pt>
                <c:pt idx="827">
                  <c:v>43563</c:v>
                </c:pt>
                <c:pt idx="828">
                  <c:v>43564</c:v>
                </c:pt>
                <c:pt idx="829">
                  <c:v>43565</c:v>
                </c:pt>
                <c:pt idx="830">
                  <c:v>43566</c:v>
                </c:pt>
                <c:pt idx="831">
                  <c:v>43567</c:v>
                </c:pt>
                <c:pt idx="832">
                  <c:v>43568</c:v>
                </c:pt>
                <c:pt idx="833">
                  <c:v>43569</c:v>
                </c:pt>
                <c:pt idx="834">
                  <c:v>43570</c:v>
                </c:pt>
                <c:pt idx="835">
                  <c:v>43571</c:v>
                </c:pt>
                <c:pt idx="836">
                  <c:v>43572</c:v>
                </c:pt>
                <c:pt idx="837">
                  <c:v>43573</c:v>
                </c:pt>
                <c:pt idx="838">
                  <c:v>43574</c:v>
                </c:pt>
                <c:pt idx="839">
                  <c:v>43575</c:v>
                </c:pt>
                <c:pt idx="840">
                  <c:v>43576</c:v>
                </c:pt>
                <c:pt idx="841">
                  <c:v>43577</c:v>
                </c:pt>
                <c:pt idx="842">
                  <c:v>43578</c:v>
                </c:pt>
                <c:pt idx="843">
                  <c:v>43579</c:v>
                </c:pt>
                <c:pt idx="844">
                  <c:v>43580</c:v>
                </c:pt>
                <c:pt idx="845">
                  <c:v>43581</c:v>
                </c:pt>
                <c:pt idx="846">
                  <c:v>43582</c:v>
                </c:pt>
                <c:pt idx="847">
                  <c:v>43583</c:v>
                </c:pt>
                <c:pt idx="848">
                  <c:v>43584</c:v>
                </c:pt>
                <c:pt idx="849">
                  <c:v>43585</c:v>
                </c:pt>
                <c:pt idx="850">
                  <c:v>43586</c:v>
                </c:pt>
                <c:pt idx="851">
                  <c:v>43587</c:v>
                </c:pt>
                <c:pt idx="852">
                  <c:v>43588</c:v>
                </c:pt>
                <c:pt idx="853">
                  <c:v>43589</c:v>
                </c:pt>
                <c:pt idx="854">
                  <c:v>43590</c:v>
                </c:pt>
                <c:pt idx="855">
                  <c:v>43591</c:v>
                </c:pt>
                <c:pt idx="856">
                  <c:v>43592</c:v>
                </c:pt>
                <c:pt idx="857">
                  <c:v>43593</c:v>
                </c:pt>
                <c:pt idx="858">
                  <c:v>43594</c:v>
                </c:pt>
                <c:pt idx="859">
                  <c:v>43595</c:v>
                </c:pt>
                <c:pt idx="860">
                  <c:v>43596</c:v>
                </c:pt>
                <c:pt idx="861">
                  <c:v>43597</c:v>
                </c:pt>
                <c:pt idx="862">
                  <c:v>43598</c:v>
                </c:pt>
                <c:pt idx="863">
                  <c:v>43599</c:v>
                </c:pt>
                <c:pt idx="864">
                  <c:v>43600</c:v>
                </c:pt>
                <c:pt idx="865">
                  <c:v>43601</c:v>
                </c:pt>
                <c:pt idx="866">
                  <c:v>43602</c:v>
                </c:pt>
                <c:pt idx="867">
                  <c:v>43603</c:v>
                </c:pt>
                <c:pt idx="868">
                  <c:v>43604</c:v>
                </c:pt>
                <c:pt idx="869">
                  <c:v>43605</c:v>
                </c:pt>
                <c:pt idx="870">
                  <c:v>43606</c:v>
                </c:pt>
                <c:pt idx="871">
                  <c:v>43607</c:v>
                </c:pt>
                <c:pt idx="872">
                  <c:v>43608</c:v>
                </c:pt>
                <c:pt idx="873">
                  <c:v>43609</c:v>
                </c:pt>
                <c:pt idx="874">
                  <c:v>43610</c:v>
                </c:pt>
                <c:pt idx="875">
                  <c:v>43611</c:v>
                </c:pt>
                <c:pt idx="876">
                  <c:v>43612</c:v>
                </c:pt>
                <c:pt idx="877">
                  <c:v>43613</c:v>
                </c:pt>
                <c:pt idx="878">
                  <c:v>43614</c:v>
                </c:pt>
                <c:pt idx="879">
                  <c:v>43615</c:v>
                </c:pt>
                <c:pt idx="880">
                  <c:v>43616</c:v>
                </c:pt>
                <c:pt idx="881">
                  <c:v>43617</c:v>
                </c:pt>
                <c:pt idx="882">
                  <c:v>43618</c:v>
                </c:pt>
                <c:pt idx="883">
                  <c:v>43619</c:v>
                </c:pt>
                <c:pt idx="884">
                  <c:v>43620</c:v>
                </c:pt>
                <c:pt idx="885">
                  <c:v>43621</c:v>
                </c:pt>
                <c:pt idx="886">
                  <c:v>43622</c:v>
                </c:pt>
                <c:pt idx="887">
                  <c:v>43623</c:v>
                </c:pt>
                <c:pt idx="888">
                  <c:v>43624</c:v>
                </c:pt>
                <c:pt idx="889">
                  <c:v>43625</c:v>
                </c:pt>
                <c:pt idx="890">
                  <c:v>43626</c:v>
                </c:pt>
                <c:pt idx="891">
                  <c:v>43627</c:v>
                </c:pt>
                <c:pt idx="892">
                  <c:v>43628</c:v>
                </c:pt>
                <c:pt idx="893">
                  <c:v>43629</c:v>
                </c:pt>
                <c:pt idx="894">
                  <c:v>43630</c:v>
                </c:pt>
                <c:pt idx="895">
                  <c:v>43631</c:v>
                </c:pt>
                <c:pt idx="896">
                  <c:v>43632</c:v>
                </c:pt>
                <c:pt idx="897">
                  <c:v>43633</c:v>
                </c:pt>
                <c:pt idx="898">
                  <c:v>43634</c:v>
                </c:pt>
                <c:pt idx="899">
                  <c:v>43635</c:v>
                </c:pt>
                <c:pt idx="900">
                  <c:v>43636</c:v>
                </c:pt>
                <c:pt idx="901">
                  <c:v>43637</c:v>
                </c:pt>
                <c:pt idx="902">
                  <c:v>43638</c:v>
                </c:pt>
                <c:pt idx="903">
                  <c:v>43639</c:v>
                </c:pt>
                <c:pt idx="904">
                  <c:v>43640</c:v>
                </c:pt>
                <c:pt idx="905">
                  <c:v>43641</c:v>
                </c:pt>
                <c:pt idx="906">
                  <c:v>43642</c:v>
                </c:pt>
                <c:pt idx="907">
                  <c:v>43643</c:v>
                </c:pt>
                <c:pt idx="908">
                  <c:v>43644</c:v>
                </c:pt>
                <c:pt idx="909">
                  <c:v>43645</c:v>
                </c:pt>
                <c:pt idx="910">
                  <c:v>43646</c:v>
                </c:pt>
                <c:pt idx="911">
                  <c:v>43647</c:v>
                </c:pt>
                <c:pt idx="912">
                  <c:v>43648</c:v>
                </c:pt>
                <c:pt idx="913">
                  <c:v>43649</c:v>
                </c:pt>
                <c:pt idx="914">
                  <c:v>43650</c:v>
                </c:pt>
                <c:pt idx="915">
                  <c:v>43651</c:v>
                </c:pt>
                <c:pt idx="916">
                  <c:v>43652</c:v>
                </c:pt>
                <c:pt idx="917">
                  <c:v>43653</c:v>
                </c:pt>
                <c:pt idx="918">
                  <c:v>43654</c:v>
                </c:pt>
                <c:pt idx="919">
                  <c:v>43655</c:v>
                </c:pt>
                <c:pt idx="920">
                  <c:v>43656</c:v>
                </c:pt>
                <c:pt idx="921">
                  <c:v>43657</c:v>
                </c:pt>
                <c:pt idx="922">
                  <c:v>43658</c:v>
                </c:pt>
                <c:pt idx="923">
                  <c:v>43659</c:v>
                </c:pt>
                <c:pt idx="924">
                  <c:v>43660</c:v>
                </c:pt>
                <c:pt idx="925">
                  <c:v>43661</c:v>
                </c:pt>
                <c:pt idx="926">
                  <c:v>43662</c:v>
                </c:pt>
                <c:pt idx="927">
                  <c:v>43663</c:v>
                </c:pt>
                <c:pt idx="928">
                  <c:v>43664</c:v>
                </c:pt>
                <c:pt idx="929">
                  <c:v>43665</c:v>
                </c:pt>
                <c:pt idx="930">
                  <c:v>43666</c:v>
                </c:pt>
                <c:pt idx="931">
                  <c:v>43667</c:v>
                </c:pt>
                <c:pt idx="932">
                  <c:v>43668</c:v>
                </c:pt>
                <c:pt idx="933">
                  <c:v>43669</c:v>
                </c:pt>
                <c:pt idx="934">
                  <c:v>43670</c:v>
                </c:pt>
                <c:pt idx="935">
                  <c:v>43671</c:v>
                </c:pt>
                <c:pt idx="936">
                  <c:v>43672</c:v>
                </c:pt>
                <c:pt idx="937">
                  <c:v>43673</c:v>
                </c:pt>
                <c:pt idx="938">
                  <c:v>43674</c:v>
                </c:pt>
                <c:pt idx="939">
                  <c:v>43675</c:v>
                </c:pt>
                <c:pt idx="940">
                  <c:v>43676</c:v>
                </c:pt>
                <c:pt idx="941">
                  <c:v>43677</c:v>
                </c:pt>
                <c:pt idx="942">
                  <c:v>43678</c:v>
                </c:pt>
                <c:pt idx="943">
                  <c:v>43679</c:v>
                </c:pt>
                <c:pt idx="944">
                  <c:v>43680</c:v>
                </c:pt>
                <c:pt idx="945">
                  <c:v>43681</c:v>
                </c:pt>
                <c:pt idx="946">
                  <c:v>43682</c:v>
                </c:pt>
                <c:pt idx="947">
                  <c:v>43683</c:v>
                </c:pt>
                <c:pt idx="948">
                  <c:v>43684</c:v>
                </c:pt>
                <c:pt idx="949">
                  <c:v>43685</c:v>
                </c:pt>
                <c:pt idx="950">
                  <c:v>43686</c:v>
                </c:pt>
                <c:pt idx="951">
                  <c:v>43687</c:v>
                </c:pt>
                <c:pt idx="952">
                  <c:v>43688</c:v>
                </c:pt>
                <c:pt idx="953">
                  <c:v>43689</c:v>
                </c:pt>
                <c:pt idx="954">
                  <c:v>43690</c:v>
                </c:pt>
                <c:pt idx="955">
                  <c:v>43691</c:v>
                </c:pt>
                <c:pt idx="956">
                  <c:v>43692</c:v>
                </c:pt>
                <c:pt idx="957">
                  <c:v>43693</c:v>
                </c:pt>
                <c:pt idx="958">
                  <c:v>43694</c:v>
                </c:pt>
                <c:pt idx="959">
                  <c:v>43695</c:v>
                </c:pt>
                <c:pt idx="960">
                  <c:v>43696</c:v>
                </c:pt>
                <c:pt idx="961">
                  <c:v>43697</c:v>
                </c:pt>
                <c:pt idx="962">
                  <c:v>43698</c:v>
                </c:pt>
                <c:pt idx="963">
                  <c:v>43699</c:v>
                </c:pt>
                <c:pt idx="964">
                  <c:v>43700</c:v>
                </c:pt>
                <c:pt idx="965">
                  <c:v>43701</c:v>
                </c:pt>
                <c:pt idx="966">
                  <c:v>43702</c:v>
                </c:pt>
                <c:pt idx="967">
                  <c:v>43703</c:v>
                </c:pt>
                <c:pt idx="968">
                  <c:v>43704</c:v>
                </c:pt>
                <c:pt idx="969">
                  <c:v>43705</c:v>
                </c:pt>
                <c:pt idx="970">
                  <c:v>43706</c:v>
                </c:pt>
                <c:pt idx="971">
                  <c:v>43707</c:v>
                </c:pt>
                <c:pt idx="972">
                  <c:v>43708</c:v>
                </c:pt>
                <c:pt idx="973">
                  <c:v>43709</c:v>
                </c:pt>
                <c:pt idx="974">
                  <c:v>43710</c:v>
                </c:pt>
                <c:pt idx="975">
                  <c:v>43711</c:v>
                </c:pt>
                <c:pt idx="976">
                  <c:v>43712</c:v>
                </c:pt>
                <c:pt idx="977">
                  <c:v>43713</c:v>
                </c:pt>
                <c:pt idx="978">
                  <c:v>43714</c:v>
                </c:pt>
                <c:pt idx="979">
                  <c:v>43715</c:v>
                </c:pt>
                <c:pt idx="980">
                  <c:v>43716</c:v>
                </c:pt>
                <c:pt idx="981">
                  <c:v>43717</c:v>
                </c:pt>
                <c:pt idx="982">
                  <c:v>43718</c:v>
                </c:pt>
                <c:pt idx="983">
                  <c:v>43719</c:v>
                </c:pt>
                <c:pt idx="984">
                  <c:v>43720</c:v>
                </c:pt>
                <c:pt idx="985">
                  <c:v>43721</c:v>
                </c:pt>
                <c:pt idx="986">
                  <c:v>43722</c:v>
                </c:pt>
                <c:pt idx="987">
                  <c:v>43723</c:v>
                </c:pt>
                <c:pt idx="988">
                  <c:v>43724</c:v>
                </c:pt>
                <c:pt idx="989">
                  <c:v>43725</c:v>
                </c:pt>
                <c:pt idx="990">
                  <c:v>43726</c:v>
                </c:pt>
                <c:pt idx="991">
                  <c:v>43727</c:v>
                </c:pt>
                <c:pt idx="992">
                  <c:v>43728</c:v>
                </c:pt>
                <c:pt idx="993">
                  <c:v>43729</c:v>
                </c:pt>
                <c:pt idx="994">
                  <c:v>43730</c:v>
                </c:pt>
                <c:pt idx="995">
                  <c:v>43731</c:v>
                </c:pt>
                <c:pt idx="996">
                  <c:v>43732</c:v>
                </c:pt>
                <c:pt idx="997">
                  <c:v>43733</c:v>
                </c:pt>
                <c:pt idx="998">
                  <c:v>43734</c:v>
                </c:pt>
                <c:pt idx="999">
                  <c:v>43735</c:v>
                </c:pt>
                <c:pt idx="1000">
                  <c:v>43736</c:v>
                </c:pt>
                <c:pt idx="1001">
                  <c:v>43737</c:v>
                </c:pt>
                <c:pt idx="1002">
                  <c:v>43738</c:v>
                </c:pt>
                <c:pt idx="1003">
                  <c:v>43739</c:v>
                </c:pt>
                <c:pt idx="1004">
                  <c:v>43740</c:v>
                </c:pt>
                <c:pt idx="1005">
                  <c:v>43741</c:v>
                </c:pt>
                <c:pt idx="1006">
                  <c:v>43742</c:v>
                </c:pt>
                <c:pt idx="1007">
                  <c:v>43743</c:v>
                </c:pt>
                <c:pt idx="1008">
                  <c:v>43744</c:v>
                </c:pt>
                <c:pt idx="1009">
                  <c:v>43745</c:v>
                </c:pt>
                <c:pt idx="1010">
                  <c:v>43746</c:v>
                </c:pt>
                <c:pt idx="1011">
                  <c:v>43747</c:v>
                </c:pt>
                <c:pt idx="1012">
                  <c:v>43748</c:v>
                </c:pt>
                <c:pt idx="1013">
                  <c:v>43749</c:v>
                </c:pt>
                <c:pt idx="1014">
                  <c:v>43750</c:v>
                </c:pt>
                <c:pt idx="1015">
                  <c:v>43751</c:v>
                </c:pt>
                <c:pt idx="1016">
                  <c:v>43752</c:v>
                </c:pt>
                <c:pt idx="1017">
                  <c:v>43753</c:v>
                </c:pt>
                <c:pt idx="1018">
                  <c:v>43754</c:v>
                </c:pt>
                <c:pt idx="1019">
                  <c:v>43755</c:v>
                </c:pt>
                <c:pt idx="1020">
                  <c:v>43756</c:v>
                </c:pt>
                <c:pt idx="1021">
                  <c:v>43757</c:v>
                </c:pt>
                <c:pt idx="1022">
                  <c:v>43758</c:v>
                </c:pt>
                <c:pt idx="1023">
                  <c:v>43759</c:v>
                </c:pt>
                <c:pt idx="1024">
                  <c:v>43760</c:v>
                </c:pt>
                <c:pt idx="1025">
                  <c:v>43761</c:v>
                </c:pt>
                <c:pt idx="1026">
                  <c:v>43762</c:v>
                </c:pt>
                <c:pt idx="1027">
                  <c:v>43763</c:v>
                </c:pt>
                <c:pt idx="1028">
                  <c:v>43764</c:v>
                </c:pt>
                <c:pt idx="1029">
                  <c:v>43765</c:v>
                </c:pt>
                <c:pt idx="1030">
                  <c:v>43766</c:v>
                </c:pt>
                <c:pt idx="1031">
                  <c:v>43767</c:v>
                </c:pt>
                <c:pt idx="1032">
                  <c:v>43768</c:v>
                </c:pt>
                <c:pt idx="1033">
                  <c:v>43769</c:v>
                </c:pt>
                <c:pt idx="1034">
                  <c:v>43770</c:v>
                </c:pt>
                <c:pt idx="1035">
                  <c:v>43771</c:v>
                </c:pt>
                <c:pt idx="1036">
                  <c:v>43772</c:v>
                </c:pt>
                <c:pt idx="1037">
                  <c:v>43773</c:v>
                </c:pt>
                <c:pt idx="1038">
                  <c:v>43774</c:v>
                </c:pt>
                <c:pt idx="1039">
                  <c:v>43775</c:v>
                </c:pt>
                <c:pt idx="1040">
                  <c:v>43776</c:v>
                </c:pt>
                <c:pt idx="1041">
                  <c:v>43777</c:v>
                </c:pt>
                <c:pt idx="1042">
                  <c:v>43778</c:v>
                </c:pt>
                <c:pt idx="1043">
                  <c:v>43779</c:v>
                </c:pt>
                <c:pt idx="1044">
                  <c:v>43780</c:v>
                </c:pt>
                <c:pt idx="1045">
                  <c:v>43781</c:v>
                </c:pt>
                <c:pt idx="1046">
                  <c:v>43782</c:v>
                </c:pt>
                <c:pt idx="1047">
                  <c:v>43783</c:v>
                </c:pt>
                <c:pt idx="1048">
                  <c:v>43784</c:v>
                </c:pt>
                <c:pt idx="1049">
                  <c:v>43785</c:v>
                </c:pt>
                <c:pt idx="1050">
                  <c:v>43786</c:v>
                </c:pt>
                <c:pt idx="1051">
                  <c:v>43787</c:v>
                </c:pt>
                <c:pt idx="1052">
                  <c:v>43788</c:v>
                </c:pt>
                <c:pt idx="1053">
                  <c:v>43789</c:v>
                </c:pt>
                <c:pt idx="1054">
                  <c:v>43790</c:v>
                </c:pt>
                <c:pt idx="1055">
                  <c:v>43791</c:v>
                </c:pt>
                <c:pt idx="1056">
                  <c:v>43792</c:v>
                </c:pt>
                <c:pt idx="1057">
                  <c:v>43793</c:v>
                </c:pt>
                <c:pt idx="1058">
                  <c:v>43794</c:v>
                </c:pt>
                <c:pt idx="1059">
                  <c:v>43795</c:v>
                </c:pt>
                <c:pt idx="1060">
                  <c:v>43796</c:v>
                </c:pt>
                <c:pt idx="1061">
                  <c:v>43797</c:v>
                </c:pt>
                <c:pt idx="1062">
                  <c:v>43798</c:v>
                </c:pt>
                <c:pt idx="1063">
                  <c:v>43799</c:v>
                </c:pt>
                <c:pt idx="1064">
                  <c:v>43800</c:v>
                </c:pt>
                <c:pt idx="1065">
                  <c:v>43801</c:v>
                </c:pt>
                <c:pt idx="1066">
                  <c:v>43802</c:v>
                </c:pt>
                <c:pt idx="1067">
                  <c:v>43803</c:v>
                </c:pt>
                <c:pt idx="1068">
                  <c:v>43804</c:v>
                </c:pt>
                <c:pt idx="1069">
                  <c:v>43805</c:v>
                </c:pt>
                <c:pt idx="1070">
                  <c:v>43806</c:v>
                </c:pt>
                <c:pt idx="1071">
                  <c:v>43807</c:v>
                </c:pt>
                <c:pt idx="1072">
                  <c:v>43808</c:v>
                </c:pt>
                <c:pt idx="1073">
                  <c:v>43809</c:v>
                </c:pt>
                <c:pt idx="1074">
                  <c:v>43810</c:v>
                </c:pt>
                <c:pt idx="1075">
                  <c:v>43811</c:v>
                </c:pt>
                <c:pt idx="1076">
                  <c:v>43812</c:v>
                </c:pt>
                <c:pt idx="1077">
                  <c:v>43813</c:v>
                </c:pt>
                <c:pt idx="1078">
                  <c:v>43814</c:v>
                </c:pt>
                <c:pt idx="1079">
                  <c:v>43815</c:v>
                </c:pt>
                <c:pt idx="1080">
                  <c:v>43816</c:v>
                </c:pt>
                <c:pt idx="1081">
                  <c:v>43817</c:v>
                </c:pt>
                <c:pt idx="1082">
                  <c:v>43818</c:v>
                </c:pt>
                <c:pt idx="1083">
                  <c:v>43819</c:v>
                </c:pt>
                <c:pt idx="1084">
                  <c:v>43820</c:v>
                </c:pt>
                <c:pt idx="1085">
                  <c:v>43821</c:v>
                </c:pt>
                <c:pt idx="1086">
                  <c:v>43822</c:v>
                </c:pt>
                <c:pt idx="1087">
                  <c:v>43823</c:v>
                </c:pt>
                <c:pt idx="1088">
                  <c:v>43824</c:v>
                </c:pt>
                <c:pt idx="1089">
                  <c:v>43825</c:v>
                </c:pt>
                <c:pt idx="1090">
                  <c:v>43826</c:v>
                </c:pt>
                <c:pt idx="1091">
                  <c:v>43827</c:v>
                </c:pt>
                <c:pt idx="1092">
                  <c:v>43828</c:v>
                </c:pt>
                <c:pt idx="1093">
                  <c:v>43829</c:v>
                </c:pt>
                <c:pt idx="1094">
                  <c:v>43830</c:v>
                </c:pt>
                <c:pt idx="1095">
                  <c:v>43831</c:v>
                </c:pt>
                <c:pt idx="1096">
                  <c:v>43832</c:v>
                </c:pt>
                <c:pt idx="1097">
                  <c:v>43833</c:v>
                </c:pt>
                <c:pt idx="1098">
                  <c:v>43834</c:v>
                </c:pt>
                <c:pt idx="1099">
                  <c:v>43835</c:v>
                </c:pt>
                <c:pt idx="1100">
                  <c:v>43836</c:v>
                </c:pt>
                <c:pt idx="1101">
                  <c:v>43837</c:v>
                </c:pt>
                <c:pt idx="1102">
                  <c:v>43838</c:v>
                </c:pt>
                <c:pt idx="1103">
                  <c:v>43839</c:v>
                </c:pt>
                <c:pt idx="1104">
                  <c:v>43840</c:v>
                </c:pt>
                <c:pt idx="1105">
                  <c:v>43841</c:v>
                </c:pt>
                <c:pt idx="1106">
                  <c:v>43842</c:v>
                </c:pt>
                <c:pt idx="1107">
                  <c:v>43843</c:v>
                </c:pt>
                <c:pt idx="1108">
                  <c:v>43844</c:v>
                </c:pt>
                <c:pt idx="1109">
                  <c:v>43845</c:v>
                </c:pt>
                <c:pt idx="1110">
                  <c:v>43846</c:v>
                </c:pt>
                <c:pt idx="1111">
                  <c:v>43847</c:v>
                </c:pt>
                <c:pt idx="1112">
                  <c:v>43848</c:v>
                </c:pt>
                <c:pt idx="1113">
                  <c:v>43849</c:v>
                </c:pt>
                <c:pt idx="1114">
                  <c:v>43850</c:v>
                </c:pt>
                <c:pt idx="1115">
                  <c:v>43851</c:v>
                </c:pt>
                <c:pt idx="1116">
                  <c:v>43852</c:v>
                </c:pt>
                <c:pt idx="1117">
                  <c:v>43853</c:v>
                </c:pt>
                <c:pt idx="1118">
                  <c:v>43854</c:v>
                </c:pt>
                <c:pt idx="1119">
                  <c:v>43855</c:v>
                </c:pt>
                <c:pt idx="1120">
                  <c:v>43856</c:v>
                </c:pt>
                <c:pt idx="1121">
                  <c:v>43857</c:v>
                </c:pt>
                <c:pt idx="1122">
                  <c:v>43858</c:v>
                </c:pt>
                <c:pt idx="1123">
                  <c:v>43859</c:v>
                </c:pt>
                <c:pt idx="1124">
                  <c:v>43860</c:v>
                </c:pt>
                <c:pt idx="1125">
                  <c:v>43861</c:v>
                </c:pt>
                <c:pt idx="1126">
                  <c:v>43862</c:v>
                </c:pt>
                <c:pt idx="1127">
                  <c:v>43863</c:v>
                </c:pt>
                <c:pt idx="1128">
                  <c:v>43864</c:v>
                </c:pt>
                <c:pt idx="1129">
                  <c:v>43865</c:v>
                </c:pt>
                <c:pt idx="1130">
                  <c:v>43866</c:v>
                </c:pt>
                <c:pt idx="1131">
                  <c:v>43867</c:v>
                </c:pt>
                <c:pt idx="1132">
                  <c:v>43868</c:v>
                </c:pt>
                <c:pt idx="1133">
                  <c:v>43869</c:v>
                </c:pt>
                <c:pt idx="1134">
                  <c:v>43870</c:v>
                </c:pt>
                <c:pt idx="1135">
                  <c:v>43871</c:v>
                </c:pt>
                <c:pt idx="1136">
                  <c:v>43872</c:v>
                </c:pt>
                <c:pt idx="1137">
                  <c:v>43873</c:v>
                </c:pt>
                <c:pt idx="1138">
                  <c:v>43874</c:v>
                </c:pt>
                <c:pt idx="1139">
                  <c:v>43875</c:v>
                </c:pt>
                <c:pt idx="1140">
                  <c:v>43876</c:v>
                </c:pt>
                <c:pt idx="1141">
                  <c:v>43877</c:v>
                </c:pt>
                <c:pt idx="1142">
                  <c:v>43878</c:v>
                </c:pt>
                <c:pt idx="1143">
                  <c:v>43879</c:v>
                </c:pt>
                <c:pt idx="1144">
                  <c:v>43880</c:v>
                </c:pt>
                <c:pt idx="1145">
                  <c:v>43881</c:v>
                </c:pt>
                <c:pt idx="1146">
                  <c:v>43882</c:v>
                </c:pt>
                <c:pt idx="1147">
                  <c:v>43883</c:v>
                </c:pt>
                <c:pt idx="1148">
                  <c:v>43884</c:v>
                </c:pt>
                <c:pt idx="1149">
                  <c:v>43885</c:v>
                </c:pt>
                <c:pt idx="1150">
                  <c:v>43886</c:v>
                </c:pt>
                <c:pt idx="1151">
                  <c:v>43887</c:v>
                </c:pt>
                <c:pt idx="1152">
                  <c:v>43888</c:v>
                </c:pt>
                <c:pt idx="1153">
                  <c:v>43889</c:v>
                </c:pt>
                <c:pt idx="1154">
                  <c:v>43890</c:v>
                </c:pt>
                <c:pt idx="1155">
                  <c:v>43891</c:v>
                </c:pt>
                <c:pt idx="1156">
                  <c:v>43892</c:v>
                </c:pt>
                <c:pt idx="1157">
                  <c:v>43893</c:v>
                </c:pt>
                <c:pt idx="1158">
                  <c:v>43894</c:v>
                </c:pt>
                <c:pt idx="1159">
                  <c:v>43895</c:v>
                </c:pt>
                <c:pt idx="1160">
                  <c:v>43896</c:v>
                </c:pt>
                <c:pt idx="1161">
                  <c:v>43897</c:v>
                </c:pt>
                <c:pt idx="1162">
                  <c:v>43898</c:v>
                </c:pt>
                <c:pt idx="1163">
                  <c:v>43899</c:v>
                </c:pt>
                <c:pt idx="1164">
                  <c:v>43900</c:v>
                </c:pt>
                <c:pt idx="1165">
                  <c:v>43901</c:v>
                </c:pt>
                <c:pt idx="1166">
                  <c:v>43902</c:v>
                </c:pt>
                <c:pt idx="1167">
                  <c:v>43903</c:v>
                </c:pt>
                <c:pt idx="1168">
                  <c:v>43904</c:v>
                </c:pt>
                <c:pt idx="1169">
                  <c:v>43905</c:v>
                </c:pt>
                <c:pt idx="1170">
                  <c:v>43906</c:v>
                </c:pt>
                <c:pt idx="1171">
                  <c:v>43907</c:v>
                </c:pt>
                <c:pt idx="1172">
                  <c:v>43908</c:v>
                </c:pt>
                <c:pt idx="1173">
                  <c:v>43909</c:v>
                </c:pt>
                <c:pt idx="1174">
                  <c:v>43910</c:v>
                </c:pt>
                <c:pt idx="1175">
                  <c:v>43911</c:v>
                </c:pt>
                <c:pt idx="1176">
                  <c:v>43912</c:v>
                </c:pt>
                <c:pt idx="1177">
                  <c:v>43913</c:v>
                </c:pt>
                <c:pt idx="1178">
                  <c:v>43914</c:v>
                </c:pt>
                <c:pt idx="1179">
                  <c:v>43915</c:v>
                </c:pt>
                <c:pt idx="1180">
                  <c:v>43916</c:v>
                </c:pt>
                <c:pt idx="1181">
                  <c:v>43917</c:v>
                </c:pt>
                <c:pt idx="1182">
                  <c:v>43918</c:v>
                </c:pt>
                <c:pt idx="1183">
                  <c:v>43919</c:v>
                </c:pt>
                <c:pt idx="1184">
                  <c:v>43920</c:v>
                </c:pt>
                <c:pt idx="1185">
                  <c:v>43921</c:v>
                </c:pt>
                <c:pt idx="1186">
                  <c:v>43922</c:v>
                </c:pt>
                <c:pt idx="1187">
                  <c:v>43923</c:v>
                </c:pt>
                <c:pt idx="1188">
                  <c:v>43924</c:v>
                </c:pt>
                <c:pt idx="1189">
                  <c:v>43925</c:v>
                </c:pt>
                <c:pt idx="1190">
                  <c:v>43926</c:v>
                </c:pt>
                <c:pt idx="1191">
                  <c:v>43927</c:v>
                </c:pt>
                <c:pt idx="1192">
                  <c:v>43928</c:v>
                </c:pt>
                <c:pt idx="1193">
                  <c:v>43929</c:v>
                </c:pt>
                <c:pt idx="1194">
                  <c:v>43930</c:v>
                </c:pt>
                <c:pt idx="1195">
                  <c:v>43931</c:v>
                </c:pt>
                <c:pt idx="1196">
                  <c:v>43932</c:v>
                </c:pt>
                <c:pt idx="1197">
                  <c:v>43933</c:v>
                </c:pt>
                <c:pt idx="1198">
                  <c:v>43934</c:v>
                </c:pt>
                <c:pt idx="1199">
                  <c:v>43935</c:v>
                </c:pt>
                <c:pt idx="1200">
                  <c:v>43936</c:v>
                </c:pt>
                <c:pt idx="1201">
                  <c:v>43937</c:v>
                </c:pt>
                <c:pt idx="1202">
                  <c:v>43938</c:v>
                </c:pt>
                <c:pt idx="1203">
                  <c:v>43939</c:v>
                </c:pt>
                <c:pt idx="1204">
                  <c:v>43940</c:v>
                </c:pt>
                <c:pt idx="1205">
                  <c:v>43941</c:v>
                </c:pt>
                <c:pt idx="1206">
                  <c:v>43942</c:v>
                </c:pt>
                <c:pt idx="1207">
                  <c:v>43943</c:v>
                </c:pt>
                <c:pt idx="1208">
                  <c:v>43944</c:v>
                </c:pt>
                <c:pt idx="1209">
                  <c:v>43945</c:v>
                </c:pt>
                <c:pt idx="1210">
                  <c:v>43946</c:v>
                </c:pt>
                <c:pt idx="1211">
                  <c:v>43947</c:v>
                </c:pt>
                <c:pt idx="1212">
                  <c:v>43948</c:v>
                </c:pt>
                <c:pt idx="1213">
                  <c:v>43949</c:v>
                </c:pt>
                <c:pt idx="1214">
                  <c:v>43950</c:v>
                </c:pt>
                <c:pt idx="1215">
                  <c:v>43951</c:v>
                </c:pt>
                <c:pt idx="1216">
                  <c:v>43952</c:v>
                </c:pt>
                <c:pt idx="1217">
                  <c:v>43953</c:v>
                </c:pt>
                <c:pt idx="1218">
                  <c:v>43954</c:v>
                </c:pt>
                <c:pt idx="1219">
                  <c:v>43955</c:v>
                </c:pt>
                <c:pt idx="1220">
                  <c:v>43956</c:v>
                </c:pt>
                <c:pt idx="1221">
                  <c:v>43957</c:v>
                </c:pt>
                <c:pt idx="1222">
                  <c:v>43958</c:v>
                </c:pt>
                <c:pt idx="1223">
                  <c:v>43959</c:v>
                </c:pt>
                <c:pt idx="1224">
                  <c:v>43960</c:v>
                </c:pt>
                <c:pt idx="1225">
                  <c:v>43961</c:v>
                </c:pt>
                <c:pt idx="1226">
                  <c:v>43962</c:v>
                </c:pt>
                <c:pt idx="1227">
                  <c:v>43963</c:v>
                </c:pt>
                <c:pt idx="1228">
                  <c:v>43964</c:v>
                </c:pt>
                <c:pt idx="1229">
                  <c:v>43965</c:v>
                </c:pt>
                <c:pt idx="1230">
                  <c:v>43966</c:v>
                </c:pt>
                <c:pt idx="1231">
                  <c:v>43967</c:v>
                </c:pt>
                <c:pt idx="1232">
                  <c:v>43968</c:v>
                </c:pt>
                <c:pt idx="1233">
                  <c:v>43969</c:v>
                </c:pt>
                <c:pt idx="1234">
                  <c:v>43970</c:v>
                </c:pt>
                <c:pt idx="1235">
                  <c:v>43971</c:v>
                </c:pt>
                <c:pt idx="1236">
                  <c:v>43972</c:v>
                </c:pt>
                <c:pt idx="1237">
                  <c:v>43973</c:v>
                </c:pt>
                <c:pt idx="1238">
                  <c:v>43974</c:v>
                </c:pt>
                <c:pt idx="1239">
                  <c:v>43975</c:v>
                </c:pt>
                <c:pt idx="1240">
                  <c:v>43976</c:v>
                </c:pt>
                <c:pt idx="1241">
                  <c:v>43977</c:v>
                </c:pt>
                <c:pt idx="1242">
                  <c:v>43978</c:v>
                </c:pt>
                <c:pt idx="1243">
                  <c:v>43979</c:v>
                </c:pt>
                <c:pt idx="1244">
                  <c:v>43980</c:v>
                </c:pt>
                <c:pt idx="1245">
                  <c:v>43981</c:v>
                </c:pt>
                <c:pt idx="1246">
                  <c:v>43982</c:v>
                </c:pt>
                <c:pt idx="1247">
                  <c:v>43983</c:v>
                </c:pt>
                <c:pt idx="1248">
                  <c:v>43984</c:v>
                </c:pt>
                <c:pt idx="1249">
                  <c:v>43985</c:v>
                </c:pt>
                <c:pt idx="1250">
                  <c:v>43986</c:v>
                </c:pt>
                <c:pt idx="1251">
                  <c:v>43987</c:v>
                </c:pt>
                <c:pt idx="1252">
                  <c:v>43988</c:v>
                </c:pt>
                <c:pt idx="1253">
                  <c:v>43989</c:v>
                </c:pt>
                <c:pt idx="1254">
                  <c:v>43990</c:v>
                </c:pt>
                <c:pt idx="1255">
                  <c:v>43991</c:v>
                </c:pt>
                <c:pt idx="1256">
                  <c:v>43992</c:v>
                </c:pt>
                <c:pt idx="1257">
                  <c:v>43993</c:v>
                </c:pt>
                <c:pt idx="1258">
                  <c:v>43994</c:v>
                </c:pt>
                <c:pt idx="1259">
                  <c:v>43995</c:v>
                </c:pt>
                <c:pt idx="1260">
                  <c:v>43996</c:v>
                </c:pt>
                <c:pt idx="1261">
                  <c:v>43997</c:v>
                </c:pt>
                <c:pt idx="1262">
                  <c:v>43998</c:v>
                </c:pt>
                <c:pt idx="1263">
                  <c:v>43999</c:v>
                </c:pt>
                <c:pt idx="1264">
                  <c:v>44000</c:v>
                </c:pt>
                <c:pt idx="1265">
                  <c:v>44001</c:v>
                </c:pt>
                <c:pt idx="1266">
                  <c:v>44002</c:v>
                </c:pt>
                <c:pt idx="1267">
                  <c:v>44003</c:v>
                </c:pt>
                <c:pt idx="1268">
                  <c:v>44004</c:v>
                </c:pt>
                <c:pt idx="1269">
                  <c:v>44005</c:v>
                </c:pt>
                <c:pt idx="1270">
                  <c:v>44006</c:v>
                </c:pt>
                <c:pt idx="1271">
                  <c:v>44007</c:v>
                </c:pt>
                <c:pt idx="1272">
                  <c:v>44008</c:v>
                </c:pt>
                <c:pt idx="1273">
                  <c:v>44009</c:v>
                </c:pt>
                <c:pt idx="1274">
                  <c:v>44010</c:v>
                </c:pt>
                <c:pt idx="1275">
                  <c:v>44011</c:v>
                </c:pt>
                <c:pt idx="1276">
                  <c:v>44012</c:v>
                </c:pt>
                <c:pt idx="1277">
                  <c:v>44013</c:v>
                </c:pt>
                <c:pt idx="1278">
                  <c:v>44014</c:v>
                </c:pt>
                <c:pt idx="1279">
                  <c:v>44015</c:v>
                </c:pt>
                <c:pt idx="1280">
                  <c:v>44016</c:v>
                </c:pt>
                <c:pt idx="1281">
                  <c:v>44017</c:v>
                </c:pt>
                <c:pt idx="1282">
                  <c:v>44018</c:v>
                </c:pt>
                <c:pt idx="1283">
                  <c:v>44019</c:v>
                </c:pt>
                <c:pt idx="1284">
                  <c:v>44020</c:v>
                </c:pt>
                <c:pt idx="1285">
                  <c:v>44021</c:v>
                </c:pt>
                <c:pt idx="1286">
                  <c:v>44022</c:v>
                </c:pt>
                <c:pt idx="1287">
                  <c:v>44023</c:v>
                </c:pt>
                <c:pt idx="1288">
                  <c:v>44024</c:v>
                </c:pt>
                <c:pt idx="1289">
                  <c:v>44025</c:v>
                </c:pt>
                <c:pt idx="1290">
                  <c:v>44026</c:v>
                </c:pt>
                <c:pt idx="1291">
                  <c:v>44027</c:v>
                </c:pt>
                <c:pt idx="1292">
                  <c:v>44028</c:v>
                </c:pt>
                <c:pt idx="1293">
                  <c:v>44029</c:v>
                </c:pt>
                <c:pt idx="1294">
                  <c:v>44030</c:v>
                </c:pt>
                <c:pt idx="1295">
                  <c:v>44031</c:v>
                </c:pt>
                <c:pt idx="1296">
                  <c:v>44032</c:v>
                </c:pt>
                <c:pt idx="1297">
                  <c:v>44033</c:v>
                </c:pt>
                <c:pt idx="1298">
                  <c:v>44034</c:v>
                </c:pt>
                <c:pt idx="1299">
                  <c:v>44035</c:v>
                </c:pt>
                <c:pt idx="1300">
                  <c:v>44036</c:v>
                </c:pt>
                <c:pt idx="1301">
                  <c:v>44037</c:v>
                </c:pt>
                <c:pt idx="1302">
                  <c:v>44038</c:v>
                </c:pt>
                <c:pt idx="1303">
                  <c:v>44039</c:v>
                </c:pt>
                <c:pt idx="1304">
                  <c:v>44040</c:v>
                </c:pt>
                <c:pt idx="1305">
                  <c:v>44041</c:v>
                </c:pt>
                <c:pt idx="1306">
                  <c:v>44042</c:v>
                </c:pt>
                <c:pt idx="1307">
                  <c:v>44043</c:v>
                </c:pt>
                <c:pt idx="1308">
                  <c:v>44044</c:v>
                </c:pt>
                <c:pt idx="1309">
                  <c:v>44045</c:v>
                </c:pt>
                <c:pt idx="1310">
                  <c:v>44046</c:v>
                </c:pt>
                <c:pt idx="1311">
                  <c:v>44047</c:v>
                </c:pt>
                <c:pt idx="1312">
                  <c:v>44048</c:v>
                </c:pt>
                <c:pt idx="1313">
                  <c:v>44049</c:v>
                </c:pt>
                <c:pt idx="1314">
                  <c:v>44050</c:v>
                </c:pt>
                <c:pt idx="1315">
                  <c:v>44051</c:v>
                </c:pt>
                <c:pt idx="1316">
                  <c:v>44052</c:v>
                </c:pt>
                <c:pt idx="1317">
                  <c:v>44053</c:v>
                </c:pt>
                <c:pt idx="1318">
                  <c:v>44054</c:v>
                </c:pt>
                <c:pt idx="1319">
                  <c:v>44055</c:v>
                </c:pt>
                <c:pt idx="1320">
                  <c:v>44056</c:v>
                </c:pt>
                <c:pt idx="1321">
                  <c:v>44057</c:v>
                </c:pt>
                <c:pt idx="1322">
                  <c:v>44058</c:v>
                </c:pt>
                <c:pt idx="1323">
                  <c:v>44059</c:v>
                </c:pt>
                <c:pt idx="1324">
                  <c:v>44060</c:v>
                </c:pt>
                <c:pt idx="1325">
                  <c:v>44061</c:v>
                </c:pt>
                <c:pt idx="1326">
                  <c:v>44062</c:v>
                </c:pt>
                <c:pt idx="1327">
                  <c:v>44063</c:v>
                </c:pt>
                <c:pt idx="1328">
                  <c:v>44064</c:v>
                </c:pt>
                <c:pt idx="1329">
                  <c:v>44065</c:v>
                </c:pt>
                <c:pt idx="1330">
                  <c:v>44066</c:v>
                </c:pt>
                <c:pt idx="1331">
                  <c:v>44067</c:v>
                </c:pt>
                <c:pt idx="1332">
                  <c:v>44068</c:v>
                </c:pt>
                <c:pt idx="1333">
                  <c:v>44069</c:v>
                </c:pt>
                <c:pt idx="1334">
                  <c:v>44070</c:v>
                </c:pt>
                <c:pt idx="1335">
                  <c:v>44071</c:v>
                </c:pt>
                <c:pt idx="1336">
                  <c:v>44072</c:v>
                </c:pt>
                <c:pt idx="1337">
                  <c:v>44073</c:v>
                </c:pt>
                <c:pt idx="1338">
                  <c:v>44074</c:v>
                </c:pt>
                <c:pt idx="1339">
                  <c:v>44075</c:v>
                </c:pt>
                <c:pt idx="1340">
                  <c:v>44076</c:v>
                </c:pt>
                <c:pt idx="1341">
                  <c:v>44077</c:v>
                </c:pt>
                <c:pt idx="1342">
                  <c:v>44078</c:v>
                </c:pt>
                <c:pt idx="1343">
                  <c:v>44079</c:v>
                </c:pt>
                <c:pt idx="1344">
                  <c:v>44080</c:v>
                </c:pt>
                <c:pt idx="1345">
                  <c:v>44081</c:v>
                </c:pt>
                <c:pt idx="1346">
                  <c:v>44082</c:v>
                </c:pt>
                <c:pt idx="1347">
                  <c:v>44083</c:v>
                </c:pt>
                <c:pt idx="1348">
                  <c:v>44084</c:v>
                </c:pt>
                <c:pt idx="1349">
                  <c:v>44085</c:v>
                </c:pt>
                <c:pt idx="1350">
                  <c:v>44086</c:v>
                </c:pt>
                <c:pt idx="1351">
                  <c:v>44087</c:v>
                </c:pt>
                <c:pt idx="1352">
                  <c:v>44088</c:v>
                </c:pt>
                <c:pt idx="1353">
                  <c:v>44089</c:v>
                </c:pt>
                <c:pt idx="1354">
                  <c:v>44090</c:v>
                </c:pt>
                <c:pt idx="1355">
                  <c:v>44091</c:v>
                </c:pt>
                <c:pt idx="1356">
                  <c:v>44092</c:v>
                </c:pt>
                <c:pt idx="1357">
                  <c:v>44093</c:v>
                </c:pt>
                <c:pt idx="1358">
                  <c:v>44094</c:v>
                </c:pt>
                <c:pt idx="1359">
                  <c:v>44095</c:v>
                </c:pt>
                <c:pt idx="1360">
                  <c:v>44096</c:v>
                </c:pt>
                <c:pt idx="1361">
                  <c:v>44097</c:v>
                </c:pt>
                <c:pt idx="1362">
                  <c:v>44098</c:v>
                </c:pt>
                <c:pt idx="1363">
                  <c:v>44099</c:v>
                </c:pt>
                <c:pt idx="1364">
                  <c:v>44100</c:v>
                </c:pt>
                <c:pt idx="1365">
                  <c:v>44101</c:v>
                </c:pt>
                <c:pt idx="1366">
                  <c:v>44102</c:v>
                </c:pt>
                <c:pt idx="1367">
                  <c:v>44103</c:v>
                </c:pt>
                <c:pt idx="1368">
                  <c:v>44104</c:v>
                </c:pt>
                <c:pt idx="1369">
                  <c:v>44105</c:v>
                </c:pt>
                <c:pt idx="1370">
                  <c:v>44106</c:v>
                </c:pt>
                <c:pt idx="1371">
                  <c:v>44107</c:v>
                </c:pt>
                <c:pt idx="1372">
                  <c:v>44108</c:v>
                </c:pt>
                <c:pt idx="1373">
                  <c:v>44109</c:v>
                </c:pt>
                <c:pt idx="1374">
                  <c:v>44110</c:v>
                </c:pt>
                <c:pt idx="1375">
                  <c:v>44111</c:v>
                </c:pt>
                <c:pt idx="1376">
                  <c:v>44112</c:v>
                </c:pt>
                <c:pt idx="1377">
                  <c:v>44113</c:v>
                </c:pt>
                <c:pt idx="1378">
                  <c:v>44114</c:v>
                </c:pt>
                <c:pt idx="1379">
                  <c:v>44115</c:v>
                </c:pt>
                <c:pt idx="1380">
                  <c:v>44116</c:v>
                </c:pt>
                <c:pt idx="1381">
                  <c:v>44117</c:v>
                </c:pt>
                <c:pt idx="1382">
                  <c:v>44118</c:v>
                </c:pt>
                <c:pt idx="1383">
                  <c:v>44119</c:v>
                </c:pt>
                <c:pt idx="1384">
                  <c:v>44120</c:v>
                </c:pt>
                <c:pt idx="1385">
                  <c:v>44121</c:v>
                </c:pt>
                <c:pt idx="1386">
                  <c:v>44122</c:v>
                </c:pt>
                <c:pt idx="1387">
                  <c:v>44123</c:v>
                </c:pt>
                <c:pt idx="1388">
                  <c:v>44124</c:v>
                </c:pt>
                <c:pt idx="1389">
                  <c:v>44125</c:v>
                </c:pt>
                <c:pt idx="1390">
                  <c:v>44126</c:v>
                </c:pt>
                <c:pt idx="1391">
                  <c:v>44127</c:v>
                </c:pt>
                <c:pt idx="1392">
                  <c:v>44128</c:v>
                </c:pt>
                <c:pt idx="1393">
                  <c:v>44129</c:v>
                </c:pt>
                <c:pt idx="1394">
                  <c:v>44130</c:v>
                </c:pt>
                <c:pt idx="1395">
                  <c:v>44131</c:v>
                </c:pt>
                <c:pt idx="1396">
                  <c:v>44132</c:v>
                </c:pt>
                <c:pt idx="1397">
                  <c:v>44133</c:v>
                </c:pt>
                <c:pt idx="1398">
                  <c:v>44134</c:v>
                </c:pt>
                <c:pt idx="1399">
                  <c:v>44135</c:v>
                </c:pt>
                <c:pt idx="1400">
                  <c:v>44136</c:v>
                </c:pt>
                <c:pt idx="1401">
                  <c:v>44137</c:v>
                </c:pt>
                <c:pt idx="1402">
                  <c:v>44138</c:v>
                </c:pt>
                <c:pt idx="1403">
                  <c:v>44139</c:v>
                </c:pt>
                <c:pt idx="1404">
                  <c:v>44140</c:v>
                </c:pt>
                <c:pt idx="1405">
                  <c:v>44141</c:v>
                </c:pt>
                <c:pt idx="1406">
                  <c:v>44142</c:v>
                </c:pt>
                <c:pt idx="1407">
                  <c:v>44143</c:v>
                </c:pt>
                <c:pt idx="1408">
                  <c:v>44144</c:v>
                </c:pt>
                <c:pt idx="1409">
                  <c:v>44145</c:v>
                </c:pt>
                <c:pt idx="1410">
                  <c:v>44146</c:v>
                </c:pt>
                <c:pt idx="1411">
                  <c:v>44147</c:v>
                </c:pt>
                <c:pt idx="1412">
                  <c:v>44148</c:v>
                </c:pt>
                <c:pt idx="1413">
                  <c:v>44149</c:v>
                </c:pt>
                <c:pt idx="1414">
                  <c:v>44150</c:v>
                </c:pt>
                <c:pt idx="1415">
                  <c:v>44151</c:v>
                </c:pt>
                <c:pt idx="1416">
                  <c:v>44152</c:v>
                </c:pt>
                <c:pt idx="1417">
                  <c:v>44153</c:v>
                </c:pt>
                <c:pt idx="1418">
                  <c:v>44154</c:v>
                </c:pt>
                <c:pt idx="1419">
                  <c:v>44155</c:v>
                </c:pt>
                <c:pt idx="1420">
                  <c:v>44156</c:v>
                </c:pt>
                <c:pt idx="1421">
                  <c:v>44157</c:v>
                </c:pt>
                <c:pt idx="1422">
                  <c:v>44158</c:v>
                </c:pt>
                <c:pt idx="1423">
                  <c:v>44159</c:v>
                </c:pt>
                <c:pt idx="1424">
                  <c:v>44160</c:v>
                </c:pt>
                <c:pt idx="1425">
                  <c:v>44161</c:v>
                </c:pt>
                <c:pt idx="1426">
                  <c:v>44162</c:v>
                </c:pt>
                <c:pt idx="1427">
                  <c:v>44163</c:v>
                </c:pt>
                <c:pt idx="1428">
                  <c:v>44164</c:v>
                </c:pt>
                <c:pt idx="1429">
                  <c:v>44165</c:v>
                </c:pt>
                <c:pt idx="1430">
                  <c:v>44166</c:v>
                </c:pt>
                <c:pt idx="1431">
                  <c:v>44167</c:v>
                </c:pt>
                <c:pt idx="1432">
                  <c:v>44168</c:v>
                </c:pt>
                <c:pt idx="1433">
                  <c:v>44169</c:v>
                </c:pt>
                <c:pt idx="1434">
                  <c:v>44170</c:v>
                </c:pt>
                <c:pt idx="1435">
                  <c:v>44171</c:v>
                </c:pt>
                <c:pt idx="1436">
                  <c:v>44172</c:v>
                </c:pt>
                <c:pt idx="1437">
                  <c:v>44173</c:v>
                </c:pt>
                <c:pt idx="1438">
                  <c:v>44174</c:v>
                </c:pt>
                <c:pt idx="1439">
                  <c:v>44175</c:v>
                </c:pt>
                <c:pt idx="1440">
                  <c:v>44176</c:v>
                </c:pt>
                <c:pt idx="1441">
                  <c:v>44177</c:v>
                </c:pt>
                <c:pt idx="1442">
                  <c:v>44178</c:v>
                </c:pt>
                <c:pt idx="1443">
                  <c:v>44179</c:v>
                </c:pt>
                <c:pt idx="1444">
                  <c:v>44180</c:v>
                </c:pt>
                <c:pt idx="1445">
                  <c:v>44181</c:v>
                </c:pt>
                <c:pt idx="1446">
                  <c:v>44182</c:v>
                </c:pt>
                <c:pt idx="1447">
                  <c:v>44183</c:v>
                </c:pt>
                <c:pt idx="1448">
                  <c:v>44184</c:v>
                </c:pt>
                <c:pt idx="1449">
                  <c:v>44185</c:v>
                </c:pt>
                <c:pt idx="1450">
                  <c:v>44186</c:v>
                </c:pt>
                <c:pt idx="1451">
                  <c:v>44187</c:v>
                </c:pt>
                <c:pt idx="1452">
                  <c:v>44188</c:v>
                </c:pt>
                <c:pt idx="1453">
                  <c:v>44189</c:v>
                </c:pt>
                <c:pt idx="1454">
                  <c:v>44190</c:v>
                </c:pt>
                <c:pt idx="1455">
                  <c:v>44191</c:v>
                </c:pt>
                <c:pt idx="1456">
                  <c:v>44192</c:v>
                </c:pt>
                <c:pt idx="1457">
                  <c:v>44193</c:v>
                </c:pt>
                <c:pt idx="1458">
                  <c:v>44194</c:v>
                </c:pt>
                <c:pt idx="1459">
                  <c:v>44195</c:v>
                </c:pt>
                <c:pt idx="1460">
                  <c:v>44196</c:v>
                </c:pt>
                <c:pt idx="1461">
                  <c:v>44197</c:v>
                </c:pt>
                <c:pt idx="1462">
                  <c:v>44198</c:v>
                </c:pt>
                <c:pt idx="1463">
                  <c:v>44199</c:v>
                </c:pt>
                <c:pt idx="1464">
                  <c:v>44200</c:v>
                </c:pt>
                <c:pt idx="1465">
                  <c:v>44201</c:v>
                </c:pt>
                <c:pt idx="1466">
                  <c:v>44202</c:v>
                </c:pt>
                <c:pt idx="1467">
                  <c:v>44203</c:v>
                </c:pt>
                <c:pt idx="1468">
                  <c:v>44204</c:v>
                </c:pt>
                <c:pt idx="1469">
                  <c:v>44205</c:v>
                </c:pt>
                <c:pt idx="1470">
                  <c:v>44206</c:v>
                </c:pt>
                <c:pt idx="1471">
                  <c:v>44207</c:v>
                </c:pt>
                <c:pt idx="1472">
                  <c:v>44208</c:v>
                </c:pt>
                <c:pt idx="1473">
                  <c:v>44209</c:v>
                </c:pt>
                <c:pt idx="1474">
                  <c:v>44210</c:v>
                </c:pt>
                <c:pt idx="1475">
                  <c:v>44211</c:v>
                </c:pt>
                <c:pt idx="1476">
                  <c:v>44212</c:v>
                </c:pt>
                <c:pt idx="1477">
                  <c:v>44213</c:v>
                </c:pt>
                <c:pt idx="1478">
                  <c:v>44214</c:v>
                </c:pt>
                <c:pt idx="1479">
                  <c:v>44215</c:v>
                </c:pt>
                <c:pt idx="1480">
                  <c:v>44216</c:v>
                </c:pt>
                <c:pt idx="1481">
                  <c:v>44217</c:v>
                </c:pt>
                <c:pt idx="1482">
                  <c:v>44218</c:v>
                </c:pt>
                <c:pt idx="1483">
                  <c:v>44219</c:v>
                </c:pt>
                <c:pt idx="1484">
                  <c:v>44220</c:v>
                </c:pt>
                <c:pt idx="1485">
                  <c:v>44221</c:v>
                </c:pt>
                <c:pt idx="1486">
                  <c:v>44222</c:v>
                </c:pt>
                <c:pt idx="1487">
                  <c:v>44223</c:v>
                </c:pt>
                <c:pt idx="1488">
                  <c:v>44224</c:v>
                </c:pt>
                <c:pt idx="1489">
                  <c:v>44225</c:v>
                </c:pt>
                <c:pt idx="1490">
                  <c:v>44226</c:v>
                </c:pt>
                <c:pt idx="1491">
                  <c:v>44227</c:v>
                </c:pt>
                <c:pt idx="1492">
                  <c:v>44228</c:v>
                </c:pt>
                <c:pt idx="1493">
                  <c:v>44229</c:v>
                </c:pt>
                <c:pt idx="1494">
                  <c:v>44230</c:v>
                </c:pt>
                <c:pt idx="1495">
                  <c:v>44231</c:v>
                </c:pt>
                <c:pt idx="1496">
                  <c:v>44232</c:v>
                </c:pt>
                <c:pt idx="1497">
                  <c:v>44233</c:v>
                </c:pt>
                <c:pt idx="1498">
                  <c:v>44234</c:v>
                </c:pt>
                <c:pt idx="1499">
                  <c:v>44235</c:v>
                </c:pt>
                <c:pt idx="1500">
                  <c:v>44236</c:v>
                </c:pt>
                <c:pt idx="1501">
                  <c:v>44237</c:v>
                </c:pt>
                <c:pt idx="1502">
                  <c:v>44238</c:v>
                </c:pt>
                <c:pt idx="1503">
                  <c:v>44239</c:v>
                </c:pt>
                <c:pt idx="1504">
                  <c:v>44240</c:v>
                </c:pt>
                <c:pt idx="1505">
                  <c:v>44241</c:v>
                </c:pt>
                <c:pt idx="1506">
                  <c:v>44242</c:v>
                </c:pt>
                <c:pt idx="1507">
                  <c:v>44243</c:v>
                </c:pt>
                <c:pt idx="1508">
                  <c:v>44244</c:v>
                </c:pt>
                <c:pt idx="1509">
                  <c:v>44245</c:v>
                </c:pt>
                <c:pt idx="1510">
                  <c:v>44246</c:v>
                </c:pt>
                <c:pt idx="1511">
                  <c:v>44247</c:v>
                </c:pt>
                <c:pt idx="1512">
                  <c:v>44248</c:v>
                </c:pt>
                <c:pt idx="1513">
                  <c:v>44249</c:v>
                </c:pt>
                <c:pt idx="1514">
                  <c:v>44250</c:v>
                </c:pt>
                <c:pt idx="1515">
                  <c:v>44251</c:v>
                </c:pt>
                <c:pt idx="1516">
                  <c:v>44252</c:v>
                </c:pt>
                <c:pt idx="1517">
                  <c:v>44253</c:v>
                </c:pt>
                <c:pt idx="1518">
                  <c:v>44254</c:v>
                </c:pt>
                <c:pt idx="1519">
                  <c:v>44255</c:v>
                </c:pt>
                <c:pt idx="1520">
                  <c:v>44256</c:v>
                </c:pt>
                <c:pt idx="1521">
                  <c:v>44257</c:v>
                </c:pt>
                <c:pt idx="1522">
                  <c:v>44258</c:v>
                </c:pt>
                <c:pt idx="1523">
                  <c:v>44259</c:v>
                </c:pt>
                <c:pt idx="1524">
                  <c:v>44260</c:v>
                </c:pt>
                <c:pt idx="1525">
                  <c:v>44261</c:v>
                </c:pt>
                <c:pt idx="1526">
                  <c:v>44262</c:v>
                </c:pt>
                <c:pt idx="1527">
                  <c:v>44263</c:v>
                </c:pt>
                <c:pt idx="1528">
                  <c:v>44264</c:v>
                </c:pt>
                <c:pt idx="1529">
                  <c:v>44265</c:v>
                </c:pt>
                <c:pt idx="1530">
                  <c:v>44266</c:v>
                </c:pt>
                <c:pt idx="1531">
                  <c:v>44267</c:v>
                </c:pt>
                <c:pt idx="1532">
                  <c:v>44268</c:v>
                </c:pt>
                <c:pt idx="1533">
                  <c:v>44269</c:v>
                </c:pt>
                <c:pt idx="1534">
                  <c:v>44270</c:v>
                </c:pt>
                <c:pt idx="1535">
                  <c:v>44271</c:v>
                </c:pt>
                <c:pt idx="1536">
                  <c:v>44272</c:v>
                </c:pt>
                <c:pt idx="1537">
                  <c:v>44273</c:v>
                </c:pt>
                <c:pt idx="1538">
                  <c:v>44274</c:v>
                </c:pt>
                <c:pt idx="1539">
                  <c:v>44275</c:v>
                </c:pt>
                <c:pt idx="1540">
                  <c:v>44276</c:v>
                </c:pt>
                <c:pt idx="1541">
                  <c:v>44277</c:v>
                </c:pt>
                <c:pt idx="1542">
                  <c:v>44278</c:v>
                </c:pt>
                <c:pt idx="1543">
                  <c:v>44279</c:v>
                </c:pt>
                <c:pt idx="1544">
                  <c:v>44280</c:v>
                </c:pt>
                <c:pt idx="1545">
                  <c:v>44281</c:v>
                </c:pt>
                <c:pt idx="1546">
                  <c:v>44282</c:v>
                </c:pt>
                <c:pt idx="1547">
                  <c:v>44283</c:v>
                </c:pt>
                <c:pt idx="1548">
                  <c:v>44284</c:v>
                </c:pt>
                <c:pt idx="1549">
                  <c:v>44285</c:v>
                </c:pt>
                <c:pt idx="1550">
                  <c:v>44286</c:v>
                </c:pt>
                <c:pt idx="1551">
                  <c:v>44287</c:v>
                </c:pt>
                <c:pt idx="1552">
                  <c:v>44288</c:v>
                </c:pt>
                <c:pt idx="1553">
                  <c:v>44289</c:v>
                </c:pt>
                <c:pt idx="1554">
                  <c:v>44290</c:v>
                </c:pt>
                <c:pt idx="1555">
                  <c:v>44291</c:v>
                </c:pt>
                <c:pt idx="1556">
                  <c:v>44292</c:v>
                </c:pt>
                <c:pt idx="1557">
                  <c:v>44293</c:v>
                </c:pt>
                <c:pt idx="1558">
                  <c:v>44294</c:v>
                </c:pt>
                <c:pt idx="1559">
                  <c:v>44295</c:v>
                </c:pt>
                <c:pt idx="1560">
                  <c:v>44296</c:v>
                </c:pt>
                <c:pt idx="1561">
                  <c:v>44297</c:v>
                </c:pt>
                <c:pt idx="1562">
                  <c:v>44298</c:v>
                </c:pt>
                <c:pt idx="1563">
                  <c:v>44299</c:v>
                </c:pt>
                <c:pt idx="1564">
                  <c:v>44300</c:v>
                </c:pt>
                <c:pt idx="1565">
                  <c:v>44301</c:v>
                </c:pt>
                <c:pt idx="1566">
                  <c:v>44302</c:v>
                </c:pt>
                <c:pt idx="1567">
                  <c:v>44303</c:v>
                </c:pt>
                <c:pt idx="1568">
                  <c:v>44304</c:v>
                </c:pt>
                <c:pt idx="1569">
                  <c:v>44305</c:v>
                </c:pt>
                <c:pt idx="1570">
                  <c:v>44306</c:v>
                </c:pt>
                <c:pt idx="1571">
                  <c:v>44307</c:v>
                </c:pt>
                <c:pt idx="1572">
                  <c:v>44308</c:v>
                </c:pt>
                <c:pt idx="1573">
                  <c:v>44309</c:v>
                </c:pt>
                <c:pt idx="1574">
                  <c:v>44310</c:v>
                </c:pt>
                <c:pt idx="1575">
                  <c:v>44311</c:v>
                </c:pt>
                <c:pt idx="1576">
                  <c:v>44312</c:v>
                </c:pt>
                <c:pt idx="1577">
                  <c:v>44313</c:v>
                </c:pt>
                <c:pt idx="1578">
                  <c:v>44314</c:v>
                </c:pt>
                <c:pt idx="1579">
                  <c:v>44315</c:v>
                </c:pt>
                <c:pt idx="1580">
                  <c:v>44316</c:v>
                </c:pt>
                <c:pt idx="1581">
                  <c:v>44317</c:v>
                </c:pt>
                <c:pt idx="1582">
                  <c:v>44318</c:v>
                </c:pt>
                <c:pt idx="1583">
                  <c:v>44319</c:v>
                </c:pt>
                <c:pt idx="1584">
                  <c:v>44320</c:v>
                </c:pt>
                <c:pt idx="1585">
                  <c:v>44321</c:v>
                </c:pt>
                <c:pt idx="1586">
                  <c:v>44322</c:v>
                </c:pt>
                <c:pt idx="1587">
                  <c:v>44323</c:v>
                </c:pt>
                <c:pt idx="1588">
                  <c:v>44324</c:v>
                </c:pt>
                <c:pt idx="1589">
                  <c:v>44325</c:v>
                </c:pt>
                <c:pt idx="1590">
                  <c:v>44326</c:v>
                </c:pt>
                <c:pt idx="1591">
                  <c:v>44327</c:v>
                </c:pt>
                <c:pt idx="1592">
                  <c:v>44328</c:v>
                </c:pt>
                <c:pt idx="1593">
                  <c:v>44329</c:v>
                </c:pt>
                <c:pt idx="1594">
                  <c:v>44330</c:v>
                </c:pt>
                <c:pt idx="1595">
                  <c:v>44331</c:v>
                </c:pt>
                <c:pt idx="1596">
                  <c:v>44332</c:v>
                </c:pt>
                <c:pt idx="1597">
                  <c:v>44333</c:v>
                </c:pt>
                <c:pt idx="1598">
                  <c:v>44334</c:v>
                </c:pt>
                <c:pt idx="1599">
                  <c:v>44335</c:v>
                </c:pt>
                <c:pt idx="1600">
                  <c:v>44336</c:v>
                </c:pt>
                <c:pt idx="1601">
                  <c:v>44337</c:v>
                </c:pt>
                <c:pt idx="1602">
                  <c:v>44338</c:v>
                </c:pt>
                <c:pt idx="1603">
                  <c:v>44339</c:v>
                </c:pt>
                <c:pt idx="1604">
                  <c:v>44340</c:v>
                </c:pt>
                <c:pt idx="1605">
                  <c:v>44341</c:v>
                </c:pt>
                <c:pt idx="1606">
                  <c:v>44342</c:v>
                </c:pt>
                <c:pt idx="1607">
                  <c:v>44343</c:v>
                </c:pt>
                <c:pt idx="1608">
                  <c:v>44344</c:v>
                </c:pt>
                <c:pt idx="1609">
                  <c:v>44345</c:v>
                </c:pt>
                <c:pt idx="1610">
                  <c:v>44346</c:v>
                </c:pt>
                <c:pt idx="1611">
                  <c:v>44347</c:v>
                </c:pt>
                <c:pt idx="1612">
                  <c:v>44348</c:v>
                </c:pt>
                <c:pt idx="1613">
                  <c:v>44349</c:v>
                </c:pt>
                <c:pt idx="1614">
                  <c:v>44350</c:v>
                </c:pt>
                <c:pt idx="1615">
                  <c:v>44351</c:v>
                </c:pt>
                <c:pt idx="1616">
                  <c:v>44352</c:v>
                </c:pt>
                <c:pt idx="1617">
                  <c:v>44353</c:v>
                </c:pt>
                <c:pt idx="1618">
                  <c:v>44354</c:v>
                </c:pt>
                <c:pt idx="1619">
                  <c:v>44355</c:v>
                </c:pt>
                <c:pt idx="1620">
                  <c:v>44356</c:v>
                </c:pt>
                <c:pt idx="1621">
                  <c:v>44357</c:v>
                </c:pt>
                <c:pt idx="1622">
                  <c:v>44358</c:v>
                </c:pt>
                <c:pt idx="1623">
                  <c:v>44359</c:v>
                </c:pt>
                <c:pt idx="1624">
                  <c:v>44360</c:v>
                </c:pt>
                <c:pt idx="1625">
                  <c:v>44361</c:v>
                </c:pt>
                <c:pt idx="1626">
                  <c:v>44362</c:v>
                </c:pt>
                <c:pt idx="1627">
                  <c:v>44363</c:v>
                </c:pt>
                <c:pt idx="1628">
                  <c:v>44364</c:v>
                </c:pt>
                <c:pt idx="1629">
                  <c:v>44365</c:v>
                </c:pt>
                <c:pt idx="1630">
                  <c:v>44366</c:v>
                </c:pt>
                <c:pt idx="1631">
                  <c:v>44367</c:v>
                </c:pt>
                <c:pt idx="1632">
                  <c:v>44368</c:v>
                </c:pt>
                <c:pt idx="1633">
                  <c:v>44369</c:v>
                </c:pt>
                <c:pt idx="1634">
                  <c:v>44370</c:v>
                </c:pt>
                <c:pt idx="1635">
                  <c:v>44371</c:v>
                </c:pt>
                <c:pt idx="1636">
                  <c:v>44372</c:v>
                </c:pt>
                <c:pt idx="1637">
                  <c:v>44373</c:v>
                </c:pt>
                <c:pt idx="1638">
                  <c:v>44374</c:v>
                </c:pt>
                <c:pt idx="1639">
                  <c:v>44375</c:v>
                </c:pt>
                <c:pt idx="1640">
                  <c:v>44376</c:v>
                </c:pt>
                <c:pt idx="1641">
                  <c:v>44377</c:v>
                </c:pt>
                <c:pt idx="1642">
                  <c:v>44378</c:v>
                </c:pt>
                <c:pt idx="1643">
                  <c:v>44379</c:v>
                </c:pt>
                <c:pt idx="1644">
                  <c:v>44380</c:v>
                </c:pt>
                <c:pt idx="1645">
                  <c:v>44381</c:v>
                </c:pt>
                <c:pt idx="1646">
                  <c:v>44382</c:v>
                </c:pt>
                <c:pt idx="1647">
                  <c:v>44383</c:v>
                </c:pt>
                <c:pt idx="1648">
                  <c:v>44384</c:v>
                </c:pt>
                <c:pt idx="1649">
                  <c:v>44385</c:v>
                </c:pt>
                <c:pt idx="1650">
                  <c:v>44386</c:v>
                </c:pt>
                <c:pt idx="1651">
                  <c:v>44387</c:v>
                </c:pt>
                <c:pt idx="1652">
                  <c:v>44388</c:v>
                </c:pt>
                <c:pt idx="1653">
                  <c:v>44389</c:v>
                </c:pt>
                <c:pt idx="1654">
                  <c:v>44390</c:v>
                </c:pt>
                <c:pt idx="1655">
                  <c:v>44391</c:v>
                </c:pt>
                <c:pt idx="1656">
                  <c:v>44392</c:v>
                </c:pt>
                <c:pt idx="1657">
                  <c:v>44393</c:v>
                </c:pt>
                <c:pt idx="1658">
                  <c:v>44394</c:v>
                </c:pt>
                <c:pt idx="1659">
                  <c:v>44395</c:v>
                </c:pt>
                <c:pt idx="1660">
                  <c:v>44396</c:v>
                </c:pt>
                <c:pt idx="1661">
                  <c:v>44397</c:v>
                </c:pt>
                <c:pt idx="1662">
                  <c:v>44398</c:v>
                </c:pt>
                <c:pt idx="1663">
                  <c:v>44399</c:v>
                </c:pt>
                <c:pt idx="1664">
                  <c:v>44400</c:v>
                </c:pt>
                <c:pt idx="1665">
                  <c:v>44401</c:v>
                </c:pt>
                <c:pt idx="1666">
                  <c:v>44402</c:v>
                </c:pt>
                <c:pt idx="1667">
                  <c:v>44403</c:v>
                </c:pt>
                <c:pt idx="1668">
                  <c:v>44404</c:v>
                </c:pt>
                <c:pt idx="1669">
                  <c:v>44405</c:v>
                </c:pt>
                <c:pt idx="1670">
                  <c:v>44406</c:v>
                </c:pt>
                <c:pt idx="1671">
                  <c:v>44407</c:v>
                </c:pt>
                <c:pt idx="1672">
                  <c:v>44408</c:v>
                </c:pt>
                <c:pt idx="1673">
                  <c:v>44409</c:v>
                </c:pt>
                <c:pt idx="1674">
                  <c:v>44410</c:v>
                </c:pt>
                <c:pt idx="1675">
                  <c:v>44411</c:v>
                </c:pt>
                <c:pt idx="1676">
                  <c:v>44412</c:v>
                </c:pt>
                <c:pt idx="1677">
                  <c:v>44413</c:v>
                </c:pt>
                <c:pt idx="1678">
                  <c:v>44414</c:v>
                </c:pt>
                <c:pt idx="1679">
                  <c:v>44415</c:v>
                </c:pt>
                <c:pt idx="1680">
                  <c:v>44416</c:v>
                </c:pt>
                <c:pt idx="1681">
                  <c:v>44417</c:v>
                </c:pt>
                <c:pt idx="1682">
                  <c:v>44418</c:v>
                </c:pt>
                <c:pt idx="1683">
                  <c:v>44419</c:v>
                </c:pt>
                <c:pt idx="1684">
                  <c:v>44420</c:v>
                </c:pt>
                <c:pt idx="1685">
                  <c:v>44421</c:v>
                </c:pt>
                <c:pt idx="1686">
                  <c:v>44422</c:v>
                </c:pt>
                <c:pt idx="1687">
                  <c:v>44423</c:v>
                </c:pt>
                <c:pt idx="1688">
                  <c:v>44424</c:v>
                </c:pt>
                <c:pt idx="1689">
                  <c:v>44425</c:v>
                </c:pt>
                <c:pt idx="1690">
                  <c:v>44426</c:v>
                </c:pt>
                <c:pt idx="1691">
                  <c:v>44427</c:v>
                </c:pt>
                <c:pt idx="1692">
                  <c:v>44428</c:v>
                </c:pt>
                <c:pt idx="1693">
                  <c:v>44429</c:v>
                </c:pt>
                <c:pt idx="1694">
                  <c:v>44430</c:v>
                </c:pt>
                <c:pt idx="1695">
                  <c:v>44431</c:v>
                </c:pt>
                <c:pt idx="1696">
                  <c:v>44432</c:v>
                </c:pt>
                <c:pt idx="1697">
                  <c:v>44433</c:v>
                </c:pt>
                <c:pt idx="1698">
                  <c:v>44434</c:v>
                </c:pt>
                <c:pt idx="1699">
                  <c:v>44435</c:v>
                </c:pt>
                <c:pt idx="1700">
                  <c:v>44436</c:v>
                </c:pt>
                <c:pt idx="1701">
                  <c:v>44437</c:v>
                </c:pt>
                <c:pt idx="1702">
                  <c:v>44438</c:v>
                </c:pt>
                <c:pt idx="1703">
                  <c:v>44439</c:v>
                </c:pt>
                <c:pt idx="1704">
                  <c:v>44440</c:v>
                </c:pt>
                <c:pt idx="1705">
                  <c:v>44441</c:v>
                </c:pt>
                <c:pt idx="1706">
                  <c:v>44442</c:v>
                </c:pt>
                <c:pt idx="1707">
                  <c:v>44443</c:v>
                </c:pt>
                <c:pt idx="1708">
                  <c:v>44444</c:v>
                </c:pt>
                <c:pt idx="1709">
                  <c:v>44445</c:v>
                </c:pt>
                <c:pt idx="1710">
                  <c:v>44446</c:v>
                </c:pt>
                <c:pt idx="1711">
                  <c:v>44447</c:v>
                </c:pt>
                <c:pt idx="1712">
                  <c:v>44448</c:v>
                </c:pt>
                <c:pt idx="1713">
                  <c:v>44449</c:v>
                </c:pt>
                <c:pt idx="1714">
                  <c:v>44450</c:v>
                </c:pt>
                <c:pt idx="1715">
                  <c:v>44451</c:v>
                </c:pt>
                <c:pt idx="1716">
                  <c:v>44452</c:v>
                </c:pt>
                <c:pt idx="1717">
                  <c:v>44453</c:v>
                </c:pt>
                <c:pt idx="1718">
                  <c:v>44454</c:v>
                </c:pt>
                <c:pt idx="1719">
                  <c:v>44455</c:v>
                </c:pt>
                <c:pt idx="1720">
                  <c:v>44456</c:v>
                </c:pt>
                <c:pt idx="1721">
                  <c:v>44457</c:v>
                </c:pt>
                <c:pt idx="1722">
                  <c:v>44458</c:v>
                </c:pt>
                <c:pt idx="1723">
                  <c:v>44459</c:v>
                </c:pt>
                <c:pt idx="1724">
                  <c:v>44460</c:v>
                </c:pt>
                <c:pt idx="1725">
                  <c:v>44461</c:v>
                </c:pt>
                <c:pt idx="1726">
                  <c:v>44462</c:v>
                </c:pt>
                <c:pt idx="1727">
                  <c:v>44463</c:v>
                </c:pt>
                <c:pt idx="1728">
                  <c:v>44464</c:v>
                </c:pt>
                <c:pt idx="1729">
                  <c:v>44465</c:v>
                </c:pt>
                <c:pt idx="1730">
                  <c:v>44466</c:v>
                </c:pt>
                <c:pt idx="1731">
                  <c:v>44467</c:v>
                </c:pt>
                <c:pt idx="1732">
                  <c:v>44468</c:v>
                </c:pt>
                <c:pt idx="1733">
                  <c:v>44469</c:v>
                </c:pt>
                <c:pt idx="1734">
                  <c:v>44470</c:v>
                </c:pt>
                <c:pt idx="1735">
                  <c:v>44471</c:v>
                </c:pt>
                <c:pt idx="1736">
                  <c:v>44472</c:v>
                </c:pt>
                <c:pt idx="1737">
                  <c:v>44473</c:v>
                </c:pt>
                <c:pt idx="1738">
                  <c:v>44474</c:v>
                </c:pt>
                <c:pt idx="1739">
                  <c:v>44475</c:v>
                </c:pt>
                <c:pt idx="1740">
                  <c:v>44476</c:v>
                </c:pt>
                <c:pt idx="1741">
                  <c:v>44477</c:v>
                </c:pt>
                <c:pt idx="1742">
                  <c:v>44478</c:v>
                </c:pt>
                <c:pt idx="1743">
                  <c:v>44479</c:v>
                </c:pt>
                <c:pt idx="1744">
                  <c:v>44480</c:v>
                </c:pt>
                <c:pt idx="1745">
                  <c:v>44481</c:v>
                </c:pt>
                <c:pt idx="1746">
                  <c:v>44482</c:v>
                </c:pt>
                <c:pt idx="1747">
                  <c:v>44483</c:v>
                </c:pt>
                <c:pt idx="1748">
                  <c:v>44484</c:v>
                </c:pt>
                <c:pt idx="1749">
                  <c:v>44485</c:v>
                </c:pt>
                <c:pt idx="1750">
                  <c:v>44486</c:v>
                </c:pt>
                <c:pt idx="1751">
                  <c:v>44487</c:v>
                </c:pt>
                <c:pt idx="1752">
                  <c:v>44488</c:v>
                </c:pt>
                <c:pt idx="1753">
                  <c:v>44489</c:v>
                </c:pt>
                <c:pt idx="1754">
                  <c:v>44490</c:v>
                </c:pt>
                <c:pt idx="1755">
                  <c:v>44491</c:v>
                </c:pt>
                <c:pt idx="1756">
                  <c:v>44492</c:v>
                </c:pt>
                <c:pt idx="1757">
                  <c:v>44493</c:v>
                </c:pt>
                <c:pt idx="1758">
                  <c:v>44494</c:v>
                </c:pt>
                <c:pt idx="1759">
                  <c:v>44495</c:v>
                </c:pt>
                <c:pt idx="1760">
                  <c:v>44496</c:v>
                </c:pt>
                <c:pt idx="1761">
                  <c:v>44497</c:v>
                </c:pt>
                <c:pt idx="1762">
                  <c:v>44498</c:v>
                </c:pt>
                <c:pt idx="1763">
                  <c:v>44499</c:v>
                </c:pt>
                <c:pt idx="1764">
                  <c:v>44500</c:v>
                </c:pt>
                <c:pt idx="1765">
                  <c:v>44501</c:v>
                </c:pt>
                <c:pt idx="1766">
                  <c:v>44502</c:v>
                </c:pt>
                <c:pt idx="1767">
                  <c:v>44503</c:v>
                </c:pt>
                <c:pt idx="1768">
                  <c:v>44504</c:v>
                </c:pt>
                <c:pt idx="1769">
                  <c:v>44505</c:v>
                </c:pt>
                <c:pt idx="1770">
                  <c:v>44506</c:v>
                </c:pt>
                <c:pt idx="1771">
                  <c:v>44507</c:v>
                </c:pt>
                <c:pt idx="1772">
                  <c:v>44508</c:v>
                </c:pt>
                <c:pt idx="1773">
                  <c:v>44509</c:v>
                </c:pt>
                <c:pt idx="1774">
                  <c:v>44510</c:v>
                </c:pt>
                <c:pt idx="1775">
                  <c:v>44511</c:v>
                </c:pt>
                <c:pt idx="1776">
                  <c:v>44512</c:v>
                </c:pt>
                <c:pt idx="1777">
                  <c:v>44513</c:v>
                </c:pt>
                <c:pt idx="1778">
                  <c:v>44514</c:v>
                </c:pt>
                <c:pt idx="1779">
                  <c:v>44515</c:v>
                </c:pt>
                <c:pt idx="1780">
                  <c:v>44516</c:v>
                </c:pt>
                <c:pt idx="1781">
                  <c:v>44517</c:v>
                </c:pt>
                <c:pt idx="1782">
                  <c:v>44518</c:v>
                </c:pt>
                <c:pt idx="1783">
                  <c:v>44519</c:v>
                </c:pt>
                <c:pt idx="1784">
                  <c:v>44520</c:v>
                </c:pt>
                <c:pt idx="1785">
                  <c:v>44521</c:v>
                </c:pt>
                <c:pt idx="1786">
                  <c:v>44522</c:v>
                </c:pt>
                <c:pt idx="1787">
                  <c:v>44523</c:v>
                </c:pt>
                <c:pt idx="1788">
                  <c:v>44524</c:v>
                </c:pt>
                <c:pt idx="1789">
                  <c:v>44525</c:v>
                </c:pt>
                <c:pt idx="1790">
                  <c:v>44526</c:v>
                </c:pt>
                <c:pt idx="1791">
                  <c:v>44527</c:v>
                </c:pt>
                <c:pt idx="1792">
                  <c:v>44528</c:v>
                </c:pt>
                <c:pt idx="1793">
                  <c:v>44529</c:v>
                </c:pt>
                <c:pt idx="1794">
                  <c:v>44530</c:v>
                </c:pt>
                <c:pt idx="1795">
                  <c:v>44531</c:v>
                </c:pt>
                <c:pt idx="1796">
                  <c:v>44532</c:v>
                </c:pt>
                <c:pt idx="1797">
                  <c:v>44533</c:v>
                </c:pt>
                <c:pt idx="1798">
                  <c:v>44534</c:v>
                </c:pt>
                <c:pt idx="1799">
                  <c:v>44535</c:v>
                </c:pt>
                <c:pt idx="1800">
                  <c:v>44536</c:v>
                </c:pt>
                <c:pt idx="1801">
                  <c:v>44537</c:v>
                </c:pt>
                <c:pt idx="1802">
                  <c:v>44538</c:v>
                </c:pt>
                <c:pt idx="1803">
                  <c:v>44539</c:v>
                </c:pt>
                <c:pt idx="1804">
                  <c:v>44540</c:v>
                </c:pt>
                <c:pt idx="1805">
                  <c:v>44541</c:v>
                </c:pt>
                <c:pt idx="1806">
                  <c:v>44542</c:v>
                </c:pt>
                <c:pt idx="1807">
                  <c:v>44543</c:v>
                </c:pt>
                <c:pt idx="1808">
                  <c:v>44544</c:v>
                </c:pt>
                <c:pt idx="1809">
                  <c:v>44545</c:v>
                </c:pt>
                <c:pt idx="1810">
                  <c:v>44546</c:v>
                </c:pt>
                <c:pt idx="1811">
                  <c:v>44547</c:v>
                </c:pt>
                <c:pt idx="1812">
                  <c:v>44548</c:v>
                </c:pt>
                <c:pt idx="1813">
                  <c:v>44549</c:v>
                </c:pt>
                <c:pt idx="1814">
                  <c:v>44550</c:v>
                </c:pt>
                <c:pt idx="1815">
                  <c:v>44551</c:v>
                </c:pt>
                <c:pt idx="1816">
                  <c:v>44552</c:v>
                </c:pt>
                <c:pt idx="1817">
                  <c:v>44553</c:v>
                </c:pt>
                <c:pt idx="1818">
                  <c:v>44554</c:v>
                </c:pt>
                <c:pt idx="1819">
                  <c:v>44555</c:v>
                </c:pt>
                <c:pt idx="1820">
                  <c:v>44556</c:v>
                </c:pt>
                <c:pt idx="1821">
                  <c:v>44557</c:v>
                </c:pt>
                <c:pt idx="1822">
                  <c:v>44558</c:v>
                </c:pt>
                <c:pt idx="1823">
                  <c:v>44559</c:v>
                </c:pt>
                <c:pt idx="1824">
                  <c:v>44560</c:v>
                </c:pt>
                <c:pt idx="1825">
                  <c:v>44561</c:v>
                </c:pt>
                <c:pt idx="1826">
                  <c:v>44562</c:v>
                </c:pt>
                <c:pt idx="1827">
                  <c:v>44563</c:v>
                </c:pt>
                <c:pt idx="1828">
                  <c:v>44564</c:v>
                </c:pt>
                <c:pt idx="1829">
                  <c:v>44565</c:v>
                </c:pt>
                <c:pt idx="1830">
                  <c:v>44566</c:v>
                </c:pt>
                <c:pt idx="1831">
                  <c:v>44567</c:v>
                </c:pt>
                <c:pt idx="1832">
                  <c:v>44568</c:v>
                </c:pt>
                <c:pt idx="1833">
                  <c:v>44569</c:v>
                </c:pt>
                <c:pt idx="1834">
                  <c:v>44570</c:v>
                </c:pt>
                <c:pt idx="1835">
                  <c:v>44571</c:v>
                </c:pt>
                <c:pt idx="1836">
                  <c:v>44572</c:v>
                </c:pt>
                <c:pt idx="1837">
                  <c:v>44573</c:v>
                </c:pt>
                <c:pt idx="1838">
                  <c:v>44574</c:v>
                </c:pt>
                <c:pt idx="1839">
                  <c:v>44575</c:v>
                </c:pt>
                <c:pt idx="1840">
                  <c:v>44576</c:v>
                </c:pt>
                <c:pt idx="1841">
                  <c:v>44577</c:v>
                </c:pt>
                <c:pt idx="1842">
                  <c:v>44578</c:v>
                </c:pt>
                <c:pt idx="1843">
                  <c:v>44579</c:v>
                </c:pt>
                <c:pt idx="1844">
                  <c:v>44580</c:v>
                </c:pt>
                <c:pt idx="1845">
                  <c:v>44581</c:v>
                </c:pt>
                <c:pt idx="1846">
                  <c:v>44582</c:v>
                </c:pt>
                <c:pt idx="1847">
                  <c:v>44583</c:v>
                </c:pt>
                <c:pt idx="1848">
                  <c:v>44584</c:v>
                </c:pt>
                <c:pt idx="1849">
                  <c:v>44585</c:v>
                </c:pt>
                <c:pt idx="1850">
                  <c:v>44586</c:v>
                </c:pt>
                <c:pt idx="1851">
                  <c:v>44587</c:v>
                </c:pt>
                <c:pt idx="1852">
                  <c:v>44588</c:v>
                </c:pt>
                <c:pt idx="1853">
                  <c:v>44589</c:v>
                </c:pt>
                <c:pt idx="1854">
                  <c:v>44590</c:v>
                </c:pt>
                <c:pt idx="1855">
                  <c:v>44591</c:v>
                </c:pt>
                <c:pt idx="1856">
                  <c:v>44592</c:v>
                </c:pt>
                <c:pt idx="1857">
                  <c:v>44593</c:v>
                </c:pt>
                <c:pt idx="1858">
                  <c:v>44594</c:v>
                </c:pt>
                <c:pt idx="1859">
                  <c:v>44595</c:v>
                </c:pt>
                <c:pt idx="1860">
                  <c:v>44596</c:v>
                </c:pt>
                <c:pt idx="1861">
                  <c:v>44597</c:v>
                </c:pt>
                <c:pt idx="1862">
                  <c:v>44598</c:v>
                </c:pt>
                <c:pt idx="1863">
                  <c:v>44599</c:v>
                </c:pt>
                <c:pt idx="1864">
                  <c:v>44600</c:v>
                </c:pt>
                <c:pt idx="1865">
                  <c:v>44601</c:v>
                </c:pt>
                <c:pt idx="1866">
                  <c:v>44602</c:v>
                </c:pt>
                <c:pt idx="1867">
                  <c:v>44603</c:v>
                </c:pt>
                <c:pt idx="1868">
                  <c:v>44604</c:v>
                </c:pt>
                <c:pt idx="1869">
                  <c:v>44605</c:v>
                </c:pt>
                <c:pt idx="1870">
                  <c:v>44606</c:v>
                </c:pt>
                <c:pt idx="1871">
                  <c:v>44607</c:v>
                </c:pt>
                <c:pt idx="1872">
                  <c:v>44608</c:v>
                </c:pt>
                <c:pt idx="1873">
                  <c:v>44609</c:v>
                </c:pt>
                <c:pt idx="1874">
                  <c:v>44610</c:v>
                </c:pt>
                <c:pt idx="1875">
                  <c:v>44611</c:v>
                </c:pt>
                <c:pt idx="1876">
                  <c:v>44612</c:v>
                </c:pt>
                <c:pt idx="1877">
                  <c:v>44613</c:v>
                </c:pt>
                <c:pt idx="1878">
                  <c:v>44614</c:v>
                </c:pt>
                <c:pt idx="1879">
                  <c:v>44615</c:v>
                </c:pt>
                <c:pt idx="1880">
                  <c:v>44616</c:v>
                </c:pt>
                <c:pt idx="1881">
                  <c:v>44617</c:v>
                </c:pt>
                <c:pt idx="1882">
                  <c:v>44618</c:v>
                </c:pt>
                <c:pt idx="1883">
                  <c:v>44619</c:v>
                </c:pt>
                <c:pt idx="1884">
                  <c:v>44620</c:v>
                </c:pt>
                <c:pt idx="1885">
                  <c:v>44621</c:v>
                </c:pt>
                <c:pt idx="1886">
                  <c:v>44622</c:v>
                </c:pt>
                <c:pt idx="1887">
                  <c:v>44623</c:v>
                </c:pt>
                <c:pt idx="1888">
                  <c:v>44624</c:v>
                </c:pt>
                <c:pt idx="1889">
                  <c:v>44625</c:v>
                </c:pt>
                <c:pt idx="1890">
                  <c:v>44626</c:v>
                </c:pt>
                <c:pt idx="1891">
                  <c:v>44627</c:v>
                </c:pt>
                <c:pt idx="1892">
                  <c:v>44628</c:v>
                </c:pt>
                <c:pt idx="1893">
                  <c:v>44629</c:v>
                </c:pt>
                <c:pt idx="1894">
                  <c:v>44630</c:v>
                </c:pt>
                <c:pt idx="1895">
                  <c:v>44631</c:v>
                </c:pt>
                <c:pt idx="1896">
                  <c:v>44632</c:v>
                </c:pt>
                <c:pt idx="1897">
                  <c:v>44633</c:v>
                </c:pt>
                <c:pt idx="1898">
                  <c:v>44634</c:v>
                </c:pt>
                <c:pt idx="1899">
                  <c:v>44635</c:v>
                </c:pt>
                <c:pt idx="1900">
                  <c:v>44636</c:v>
                </c:pt>
                <c:pt idx="1901">
                  <c:v>44637</c:v>
                </c:pt>
                <c:pt idx="1902">
                  <c:v>44638</c:v>
                </c:pt>
                <c:pt idx="1903">
                  <c:v>44639</c:v>
                </c:pt>
                <c:pt idx="1904">
                  <c:v>44640</c:v>
                </c:pt>
                <c:pt idx="1905">
                  <c:v>44641</c:v>
                </c:pt>
                <c:pt idx="1906">
                  <c:v>44642</c:v>
                </c:pt>
                <c:pt idx="1907">
                  <c:v>44643</c:v>
                </c:pt>
                <c:pt idx="1908">
                  <c:v>44644</c:v>
                </c:pt>
                <c:pt idx="1909">
                  <c:v>44645</c:v>
                </c:pt>
                <c:pt idx="1910">
                  <c:v>44646</c:v>
                </c:pt>
                <c:pt idx="1911">
                  <c:v>44647</c:v>
                </c:pt>
                <c:pt idx="1912">
                  <c:v>44648</c:v>
                </c:pt>
                <c:pt idx="1913">
                  <c:v>44649</c:v>
                </c:pt>
                <c:pt idx="1914">
                  <c:v>44650</c:v>
                </c:pt>
                <c:pt idx="1915">
                  <c:v>44651</c:v>
                </c:pt>
                <c:pt idx="1916">
                  <c:v>44652</c:v>
                </c:pt>
                <c:pt idx="1917">
                  <c:v>44653</c:v>
                </c:pt>
                <c:pt idx="1918">
                  <c:v>44654</c:v>
                </c:pt>
                <c:pt idx="1919">
                  <c:v>44655</c:v>
                </c:pt>
                <c:pt idx="1920">
                  <c:v>44656</c:v>
                </c:pt>
                <c:pt idx="1921">
                  <c:v>44657</c:v>
                </c:pt>
                <c:pt idx="1922">
                  <c:v>44658</c:v>
                </c:pt>
                <c:pt idx="1923">
                  <c:v>44659</c:v>
                </c:pt>
                <c:pt idx="1924">
                  <c:v>44660</c:v>
                </c:pt>
                <c:pt idx="1925">
                  <c:v>44661</c:v>
                </c:pt>
                <c:pt idx="1926">
                  <c:v>44662</c:v>
                </c:pt>
                <c:pt idx="1927">
                  <c:v>44663</c:v>
                </c:pt>
                <c:pt idx="1928">
                  <c:v>44664</c:v>
                </c:pt>
                <c:pt idx="1929">
                  <c:v>44665</c:v>
                </c:pt>
                <c:pt idx="1930">
                  <c:v>44666</c:v>
                </c:pt>
                <c:pt idx="1931">
                  <c:v>44667</c:v>
                </c:pt>
                <c:pt idx="1932">
                  <c:v>44668</c:v>
                </c:pt>
                <c:pt idx="1933">
                  <c:v>44669</c:v>
                </c:pt>
                <c:pt idx="1934">
                  <c:v>44670</c:v>
                </c:pt>
                <c:pt idx="1935">
                  <c:v>44671</c:v>
                </c:pt>
                <c:pt idx="1936">
                  <c:v>44672</c:v>
                </c:pt>
                <c:pt idx="1937">
                  <c:v>44673</c:v>
                </c:pt>
                <c:pt idx="1938">
                  <c:v>44674</c:v>
                </c:pt>
                <c:pt idx="1939">
                  <c:v>44675</c:v>
                </c:pt>
                <c:pt idx="1940">
                  <c:v>44676</c:v>
                </c:pt>
                <c:pt idx="1941">
                  <c:v>44677</c:v>
                </c:pt>
                <c:pt idx="1942">
                  <c:v>44678</c:v>
                </c:pt>
                <c:pt idx="1943">
                  <c:v>44679</c:v>
                </c:pt>
                <c:pt idx="1944">
                  <c:v>44680</c:v>
                </c:pt>
                <c:pt idx="1945">
                  <c:v>44681</c:v>
                </c:pt>
                <c:pt idx="1946">
                  <c:v>44682</c:v>
                </c:pt>
                <c:pt idx="1947">
                  <c:v>44683</c:v>
                </c:pt>
                <c:pt idx="1948">
                  <c:v>44684</c:v>
                </c:pt>
                <c:pt idx="1949">
                  <c:v>44685</c:v>
                </c:pt>
                <c:pt idx="1950">
                  <c:v>44686</c:v>
                </c:pt>
                <c:pt idx="1951">
                  <c:v>44687</c:v>
                </c:pt>
                <c:pt idx="1952">
                  <c:v>44688</c:v>
                </c:pt>
                <c:pt idx="1953">
                  <c:v>44689</c:v>
                </c:pt>
                <c:pt idx="1954">
                  <c:v>44690</c:v>
                </c:pt>
                <c:pt idx="1955">
                  <c:v>44691</c:v>
                </c:pt>
                <c:pt idx="1956">
                  <c:v>44692</c:v>
                </c:pt>
                <c:pt idx="1957">
                  <c:v>44693</c:v>
                </c:pt>
                <c:pt idx="1958">
                  <c:v>44694</c:v>
                </c:pt>
                <c:pt idx="1959">
                  <c:v>44695</c:v>
                </c:pt>
                <c:pt idx="1960">
                  <c:v>44696</c:v>
                </c:pt>
                <c:pt idx="1961">
                  <c:v>44697</c:v>
                </c:pt>
                <c:pt idx="1962">
                  <c:v>44698</c:v>
                </c:pt>
                <c:pt idx="1963">
                  <c:v>44699</c:v>
                </c:pt>
                <c:pt idx="1964">
                  <c:v>44700</c:v>
                </c:pt>
                <c:pt idx="1965">
                  <c:v>44701</c:v>
                </c:pt>
                <c:pt idx="1966">
                  <c:v>44702</c:v>
                </c:pt>
                <c:pt idx="1967">
                  <c:v>44703</c:v>
                </c:pt>
                <c:pt idx="1968">
                  <c:v>44704</c:v>
                </c:pt>
                <c:pt idx="1969">
                  <c:v>44705</c:v>
                </c:pt>
                <c:pt idx="1970">
                  <c:v>44706</c:v>
                </c:pt>
                <c:pt idx="1971">
                  <c:v>44707</c:v>
                </c:pt>
                <c:pt idx="1972">
                  <c:v>44708</c:v>
                </c:pt>
                <c:pt idx="1973">
                  <c:v>44709</c:v>
                </c:pt>
                <c:pt idx="1974">
                  <c:v>44710</c:v>
                </c:pt>
                <c:pt idx="1975">
                  <c:v>44711</c:v>
                </c:pt>
                <c:pt idx="1976">
                  <c:v>44712</c:v>
                </c:pt>
                <c:pt idx="1977">
                  <c:v>44713</c:v>
                </c:pt>
                <c:pt idx="1978">
                  <c:v>44714</c:v>
                </c:pt>
                <c:pt idx="1979">
                  <c:v>44715</c:v>
                </c:pt>
                <c:pt idx="1980">
                  <c:v>44716</c:v>
                </c:pt>
                <c:pt idx="1981">
                  <c:v>44717</c:v>
                </c:pt>
                <c:pt idx="1982">
                  <c:v>44718</c:v>
                </c:pt>
                <c:pt idx="1983">
                  <c:v>44719</c:v>
                </c:pt>
                <c:pt idx="1984">
                  <c:v>44720</c:v>
                </c:pt>
                <c:pt idx="1985">
                  <c:v>44721</c:v>
                </c:pt>
                <c:pt idx="1986">
                  <c:v>44722</c:v>
                </c:pt>
                <c:pt idx="1987">
                  <c:v>44723</c:v>
                </c:pt>
                <c:pt idx="1988">
                  <c:v>44724</c:v>
                </c:pt>
                <c:pt idx="1989">
                  <c:v>44725</c:v>
                </c:pt>
                <c:pt idx="1990">
                  <c:v>44726</c:v>
                </c:pt>
                <c:pt idx="1991">
                  <c:v>44727</c:v>
                </c:pt>
                <c:pt idx="1992">
                  <c:v>44728</c:v>
                </c:pt>
                <c:pt idx="1993">
                  <c:v>44729</c:v>
                </c:pt>
                <c:pt idx="1994">
                  <c:v>44730</c:v>
                </c:pt>
                <c:pt idx="1995">
                  <c:v>44731</c:v>
                </c:pt>
                <c:pt idx="1996">
                  <c:v>44732</c:v>
                </c:pt>
                <c:pt idx="1997">
                  <c:v>44733</c:v>
                </c:pt>
                <c:pt idx="1998">
                  <c:v>44734</c:v>
                </c:pt>
                <c:pt idx="1999">
                  <c:v>44735</c:v>
                </c:pt>
                <c:pt idx="2000">
                  <c:v>44736</c:v>
                </c:pt>
                <c:pt idx="2001">
                  <c:v>44737</c:v>
                </c:pt>
                <c:pt idx="2002">
                  <c:v>44738</c:v>
                </c:pt>
                <c:pt idx="2003">
                  <c:v>44739</c:v>
                </c:pt>
                <c:pt idx="2004">
                  <c:v>44740</c:v>
                </c:pt>
                <c:pt idx="2005">
                  <c:v>44741</c:v>
                </c:pt>
                <c:pt idx="2006">
                  <c:v>44742</c:v>
                </c:pt>
                <c:pt idx="2007">
                  <c:v>44743</c:v>
                </c:pt>
                <c:pt idx="2008">
                  <c:v>44744</c:v>
                </c:pt>
                <c:pt idx="2009">
                  <c:v>44745</c:v>
                </c:pt>
                <c:pt idx="2010">
                  <c:v>44746</c:v>
                </c:pt>
                <c:pt idx="2011">
                  <c:v>44747</c:v>
                </c:pt>
                <c:pt idx="2012">
                  <c:v>44748</c:v>
                </c:pt>
                <c:pt idx="2013">
                  <c:v>44749</c:v>
                </c:pt>
                <c:pt idx="2014">
                  <c:v>44750</c:v>
                </c:pt>
                <c:pt idx="2015">
                  <c:v>44751</c:v>
                </c:pt>
                <c:pt idx="2016">
                  <c:v>44752</c:v>
                </c:pt>
                <c:pt idx="2017">
                  <c:v>44753</c:v>
                </c:pt>
                <c:pt idx="2018">
                  <c:v>44754</c:v>
                </c:pt>
                <c:pt idx="2019">
                  <c:v>44755</c:v>
                </c:pt>
                <c:pt idx="2020">
                  <c:v>44756</c:v>
                </c:pt>
                <c:pt idx="2021">
                  <c:v>44757</c:v>
                </c:pt>
                <c:pt idx="2022">
                  <c:v>44758</c:v>
                </c:pt>
                <c:pt idx="2023">
                  <c:v>44759</c:v>
                </c:pt>
                <c:pt idx="2024">
                  <c:v>44760</c:v>
                </c:pt>
                <c:pt idx="2025">
                  <c:v>44761</c:v>
                </c:pt>
                <c:pt idx="2026">
                  <c:v>44762</c:v>
                </c:pt>
                <c:pt idx="2027">
                  <c:v>44763</c:v>
                </c:pt>
                <c:pt idx="2028">
                  <c:v>44764</c:v>
                </c:pt>
                <c:pt idx="2029">
                  <c:v>44765</c:v>
                </c:pt>
                <c:pt idx="2030">
                  <c:v>44766</c:v>
                </c:pt>
                <c:pt idx="2031">
                  <c:v>44767</c:v>
                </c:pt>
                <c:pt idx="2032">
                  <c:v>44768</c:v>
                </c:pt>
                <c:pt idx="2033">
                  <c:v>44769</c:v>
                </c:pt>
                <c:pt idx="2034">
                  <c:v>44770</c:v>
                </c:pt>
                <c:pt idx="2035">
                  <c:v>44771</c:v>
                </c:pt>
                <c:pt idx="2036">
                  <c:v>44772</c:v>
                </c:pt>
                <c:pt idx="2037">
                  <c:v>44773</c:v>
                </c:pt>
                <c:pt idx="2038">
                  <c:v>44774</c:v>
                </c:pt>
                <c:pt idx="2039">
                  <c:v>44775</c:v>
                </c:pt>
                <c:pt idx="2040">
                  <c:v>44776</c:v>
                </c:pt>
                <c:pt idx="2041">
                  <c:v>44777</c:v>
                </c:pt>
                <c:pt idx="2042">
                  <c:v>44778</c:v>
                </c:pt>
                <c:pt idx="2043">
                  <c:v>44779</c:v>
                </c:pt>
                <c:pt idx="2044">
                  <c:v>44780</c:v>
                </c:pt>
                <c:pt idx="2045">
                  <c:v>44781</c:v>
                </c:pt>
                <c:pt idx="2046">
                  <c:v>44782</c:v>
                </c:pt>
                <c:pt idx="2047">
                  <c:v>44783</c:v>
                </c:pt>
                <c:pt idx="2048">
                  <c:v>44784</c:v>
                </c:pt>
                <c:pt idx="2049">
                  <c:v>44785</c:v>
                </c:pt>
                <c:pt idx="2050">
                  <c:v>44786</c:v>
                </c:pt>
                <c:pt idx="2051">
                  <c:v>44787</c:v>
                </c:pt>
                <c:pt idx="2052">
                  <c:v>44788</c:v>
                </c:pt>
                <c:pt idx="2053">
                  <c:v>44789</c:v>
                </c:pt>
                <c:pt idx="2054">
                  <c:v>44790</c:v>
                </c:pt>
                <c:pt idx="2055">
                  <c:v>44791</c:v>
                </c:pt>
                <c:pt idx="2056">
                  <c:v>44792</c:v>
                </c:pt>
                <c:pt idx="2057">
                  <c:v>44793</c:v>
                </c:pt>
                <c:pt idx="2058">
                  <c:v>44794</c:v>
                </c:pt>
                <c:pt idx="2059">
                  <c:v>44795</c:v>
                </c:pt>
                <c:pt idx="2060">
                  <c:v>44796</c:v>
                </c:pt>
                <c:pt idx="2061">
                  <c:v>44797</c:v>
                </c:pt>
                <c:pt idx="2062">
                  <c:v>44798</c:v>
                </c:pt>
                <c:pt idx="2063">
                  <c:v>44799</c:v>
                </c:pt>
                <c:pt idx="2064">
                  <c:v>44800</c:v>
                </c:pt>
                <c:pt idx="2065">
                  <c:v>44801</c:v>
                </c:pt>
                <c:pt idx="2066">
                  <c:v>44802</c:v>
                </c:pt>
                <c:pt idx="2067">
                  <c:v>44803</c:v>
                </c:pt>
                <c:pt idx="2068">
                  <c:v>44804</c:v>
                </c:pt>
                <c:pt idx="2069">
                  <c:v>44805</c:v>
                </c:pt>
                <c:pt idx="2070">
                  <c:v>44806</c:v>
                </c:pt>
                <c:pt idx="2071">
                  <c:v>44807</c:v>
                </c:pt>
                <c:pt idx="2072">
                  <c:v>44808</c:v>
                </c:pt>
                <c:pt idx="2073">
                  <c:v>44809</c:v>
                </c:pt>
                <c:pt idx="2074">
                  <c:v>44810</c:v>
                </c:pt>
                <c:pt idx="2075">
                  <c:v>44811</c:v>
                </c:pt>
                <c:pt idx="2076">
                  <c:v>44812</c:v>
                </c:pt>
                <c:pt idx="2077">
                  <c:v>44813</c:v>
                </c:pt>
                <c:pt idx="2078">
                  <c:v>44814</c:v>
                </c:pt>
                <c:pt idx="2079">
                  <c:v>44815</c:v>
                </c:pt>
                <c:pt idx="2080">
                  <c:v>44816</c:v>
                </c:pt>
                <c:pt idx="2081">
                  <c:v>44817</c:v>
                </c:pt>
                <c:pt idx="2082">
                  <c:v>44818</c:v>
                </c:pt>
                <c:pt idx="2083">
                  <c:v>44819</c:v>
                </c:pt>
                <c:pt idx="2084">
                  <c:v>44820</c:v>
                </c:pt>
                <c:pt idx="2085">
                  <c:v>44821</c:v>
                </c:pt>
                <c:pt idx="2086">
                  <c:v>44822</c:v>
                </c:pt>
                <c:pt idx="2087">
                  <c:v>44823</c:v>
                </c:pt>
                <c:pt idx="2088">
                  <c:v>44824</c:v>
                </c:pt>
                <c:pt idx="2089">
                  <c:v>44825</c:v>
                </c:pt>
                <c:pt idx="2090">
                  <c:v>44826</c:v>
                </c:pt>
                <c:pt idx="2091">
                  <c:v>44827</c:v>
                </c:pt>
                <c:pt idx="2092">
                  <c:v>44828</c:v>
                </c:pt>
                <c:pt idx="2093">
                  <c:v>44829</c:v>
                </c:pt>
                <c:pt idx="2094">
                  <c:v>44830</c:v>
                </c:pt>
                <c:pt idx="2095">
                  <c:v>44831</c:v>
                </c:pt>
                <c:pt idx="2096">
                  <c:v>44832</c:v>
                </c:pt>
                <c:pt idx="2097">
                  <c:v>44833</c:v>
                </c:pt>
                <c:pt idx="2098">
                  <c:v>44834</c:v>
                </c:pt>
                <c:pt idx="2099">
                  <c:v>44835</c:v>
                </c:pt>
                <c:pt idx="2100">
                  <c:v>44836</c:v>
                </c:pt>
                <c:pt idx="2101">
                  <c:v>44837</c:v>
                </c:pt>
                <c:pt idx="2102">
                  <c:v>44838</c:v>
                </c:pt>
                <c:pt idx="2103">
                  <c:v>44839</c:v>
                </c:pt>
                <c:pt idx="2104">
                  <c:v>44840</c:v>
                </c:pt>
                <c:pt idx="2105">
                  <c:v>44841</c:v>
                </c:pt>
                <c:pt idx="2106">
                  <c:v>44842</c:v>
                </c:pt>
                <c:pt idx="2107">
                  <c:v>44843</c:v>
                </c:pt>
                <c:pt idx="2108">
                  <c:v>44844</c:v>
                </c:pt>
                <c:pt idx="2109">
                  <c:v>44845</c:v>
                </c:pt>
                <c:pt idx="2110">
                  <c:v>44846</c:v>
                </c:pt>
                <c:pt idx="2111">
                  <c:v>44847</c:v>
                </c:pt>
                <c:pt idx="2112">
                  <c:v>44848</c:v>
                </c:pt>
                <c:pt idx="2113">
                  <c:v>44849</c:v>
                </c:pt>
                <c:pt idx="2114">
                  <c:v>44850</c:v>
                </c:pt>
                <c:pt idx="2115">
                  <c:v>44851</c:v>
                </c:pt>
                <c:pt idx="2116">
                  <c:v>44852</c:v>
                </c:pt>
                <c:pt idx="2117">
                  <c:v>44853</c:v>
                </c:pt>
                <c:pt idx="2118">
                  <c:v>44854</c:v>
                </c:pt>
                <c:pt idx="2119">
                  <c:v>44855</c:v>
                </c:pt>
                <c:pt idx="2120">
                  <c:v>44856</c:v>
                </c:pt>
                <c:pt idx="2121">
                  <c:v>44857</c:v>
                </c:pt>
                <c:pt idx="2122">
                  <c:v>44858</c:v>
                </c:pt>
                <c:pt idx="2123">
                  <c:v>44859</c:v>
                </c:pt>
                <c:pt idx="2124">
                  <c:v>44860</c:v>
                </c:pt>
                <c:pt idx="2125">
                  <c:v>44861</c:v>
                </c:pt>
                <c:pt idx="2126">
                  <c:v>44862</c:v>
                </c:pt>
                <c:pt idx="2127">
                  <c:v>44863</c:v>
                </c:pt>
                <c:pt idx="2128">
                  <c:v>44864</c:v>
                </c:pt>
                <c:pt idx="2129">
                  <c:v>44865</c:v>
                </c:pt>
                <c:pt idx="2130">
                  <c:v>44866</c:v>
                </c:pt>
                <c:pt idx="2131">
                  <c:v>44867</c:v>
                </c:pt>
                <c:pt idx="2132">
                  <c:v>44868</c:v>
                </c:pt>
                <c:pt idx="2133">
                  <c:v>44869</c:v>
                </c:pt>
                <c:pt idx="2134">
                  <c:v>44870</c:v>
                </c:pt>
                <c:pt idx="2135">
                  <c:v>44871</c:v>
                </c:pt>
                <c:pt idx="2136">
                  <c:v>44872</c:v>
                </c:pt>
                <c:pt idx="2137">
                  <c:v>44873</c:v>
                </c:pt>
                <c:pt idx="2138">
                  <c:v>44874</c:v>
                </c:pt>
                <c:pt idx="2139">
                  <c:v>44875</c:v>
                </c:pt>
                <c:pt idx="2140">
                  <c:v>44876</c:v>
                </c:pt>
                <c:pt idx="2141">
                  <c:v>44877</c:v>
                </c:pt>
                <c:pt idx="2142">
                  <c:v>44878</c:v>
                </c:pt>
                <c:pt idx="2143">
                  <c:v>44879</c:v>
                </c:pt>
                <c:pt idx="2144">
                  <c:v>44880</c:v>
                </c:pt>
                <c:pt idx="2145">
                  <c:v>44881</c:v>
                </c:pt>
                <c:pt idx="2146">
                  <c:v>44882</c:v>
                </c:pt>
                <c:pt idx="2147">
                  <c:v>44883</c:v>
                </c:pt>
                <c:pt idx="2148">
                  <c:v>44884</c:v>
                </c:pt>
                <c:pt idx="2149">
                  <c:v>44885</c:v>
                </c:pt>
                <c:pt idx="2150">
                  <c:v>44886</c:v>
                </c:pt>
                <c:pt idx="2151">
                  <c:v>44887</c:v>
                </c:pt>
                <c:pt idx="2152">
                  <c:v>44888</c:v>
                </c:pt>
                <c:pt idx="2153">
                  <c:v>44889</c:v>
                </c:pt>
                <c:pt idx="2154">
                  <c:v>44890</c:v>
                </c:pt>
                <c:pt idx="2155">
                  <c:v>44891</c:v>
                </c:pt>
                <c:pt idx="2156">
                  <c:v>44892</c:v>
                </c:pt>
                <c:pt idx="2157">
                  <c:v>44893</c:v>
                </c:pt>
                <c:pt idx="2158">
                  <c:v>44894</c:v>
                </c:pt>
                <c:pt idx="2159">
                  <c:v>44895</c:v>
                </c:pt>
                <c:pt idx="2160">
                  <c:v>44896</c:v>
                </c:pt>
                <c:pt idx="2161">
                  <c:v>44897</c:v>
                </c:pt>
                <c:pt idx="2162">
                  <c:v>44898</c:v>
                </c:pt>
                <c:pt idx="2163">
                  <c:v>44899</c:v>
                </c:pt>
                <c:pt idx="2164">
                  <c:v>44900</c:v>
                </c:pt>
                <c:pt idx="2165">
                  <c:v>44901</c:v>
                </c:pt>
                <c:pt idx="2166">
                  <c:v>44902</c:v>
                </c:pt>
                <c:pt idx="2167">
                  <c:v>44903</c:v>
                </c:pt>
                <c:pt idx="2168">
                  <c:v>44904</c:v>
                </c:pt>
                <c:pt idx="2169">
                  <c:v>44905</c:v>
                </c:pt>
                <c:pt idx="2170">
                  <c:v>44906</c:v>
                </c:pt>
                <c:pt idx="2171">
                  <c:v>44907</c:v>
                </c:pt>
                <c:pt idx="2172">
                  <c:v>44908</c:v>
                </c:pt>
                <c:pt idx="2173">
                  <c:v>44909</c:v>
                </c:pt>
                <c:pt idx="2174">
                  <c:v>44910</c:v>
                </c:pt>
                <c:pt idx="2175">
                  <c:v>44911</c:v>
                </c:pt>
                <c:pt idx="2176">
                  <c:v>44912</c:v>
                </c:pt>
                <c:pt idx="2177">
                  <c:v>44913</c:v>
                </c:pt>
                <c:pt idx="2178">
                  <c:v>44914</c:v>
                </c:pt>
                <c:pt idx="2179">
                  <c:v>44915</c:v>
                </c:pt>
                <c:pt idx="2180">
                  <c:v>44916</c:v>
                </c:pt>
                <c:pt idx="2181">
                  <c:v>44917</c:v>
                </c:pt>
                <c:pt idx="2182">
                  <c:v>44918</c:v>
                </c:pt>
                <c:pt idx="2183">
                  <c:v>44919</c:v>
                </c:pt>
                <c:pt idx="2184">
                  <c:v>44920</c:v>
                </c:pt>
                <c:pt idx="2185">
                  <c:v>44921</c:v>
                </c:pt>
                <c:pt idx="2186">
                  <c:v>44922</c:v>
                </c:pt>
                <c:pt idx="2187">
                  <c:v>44923</c:v>
                </c:pt>
                <c:pt idx="2188">
                  <c:v>44924</c:v>
                </c:pt>
                <c:pt idx="2189">
                  <c:v>44925</c:v>
                </c:pt>
                <c:pt idx="2190">
                  <c:v>44926</c:v>
                </c:pt>
              </c:numCache>
            </c:numRef>
          </c:xVal>
          <c:yVal>
            <c:numRef>
              <c:f>'Comp ECP24 PAP50'!$C$3:$C$2193</c:f>
              <c:numCache>
                <c:formatCode>General</c:formatCode>
                <c:ptCount val="2191"/>
                <c:pt idx="0">
                  <c:v>7083.6859999999997</c:v>
                </c:pt>
                <c:pt idx="1">
                  <c:v>6021.3710000000001</c:v>
                </c:pt>
                <c:pt idx="2">
                  <c:v>3444.2910000000002</c:v>
                </c:pt>
                <c:pt idx="3">
                  <c:v>1646.3389999999999</c:v>
                </c:pt>
                <c:pt idx="4">
                  <c:v>3807.9810000000002</c:v>
                </c:pt>
                <c:pt idx="5">
                  <c:v>9052.2520000000004</c:v>
                </c:pt>
                <c:pt idx="6">
                  <c:v>3267.0239999999999</c:v>
                </c:pt>
                <c:pt idx="7">
                  <c:v>5200.0619999999999</c:v>
                </c:pt>
                <c:pt idx="8">
                  <c:v>1955.703</c:v>
                </c:pt>
                <c:pt idx="9">
                  <c:v>5904.7870000000003</c:v>
                </c:pt>
                <c:pt idx="10">
                  <c:v>0</c:v>
                </c:pt>
                <c:pt idx="11">
                  <c:v>8196.3989999999994</c:v>
                </c:pt>
                <c:pt idx="12">
                  <c:v>4753.1909999999998</c:v>
                </c:pt>
                <c:pt idx="13">
                  <c:v>9017.82</c:v>
                </c:pt>
                <c:pt idx="14">
                  <c:v>5252.8720000000003</c:v>
                </c:pt>
                <c:pt idx="15">
                  <c:v>5294.5839999999998</c:v>
                </c:pt>
                <c:pt idx="16">
                  <c:v>5808.8739999999998</c:v>
                </c:pt>
                <c:pt idx="17">
                  <c:v>7497.4620000000004</c:v>
                </c:pt>
                <c:pt idx="18">
                  <c:v>8485.3080000000009</c:v>
                </c:pt>
                <c:pt idx="19">
                  <c:v>6134.5050000000001</c:v>
                </c:pt>
                <c:pt idx="20">
                  <c:v>7362.7070000000003</c:v>
                </c:pt>
                <c:pt idx="21">
                  <c:v>7888.0129999999999</c:v>
                </c:pt>
                <c:pt idx="22">
                  <c:v>11843.08</c:v>
                </c:pt>
                <c:pt idx="23">
                  <c:v>5540.2520000000004</c:v>
                </c:pt>
                <c:pt idx="24">
                  <c:v>5456.7240000000002</c:v>
                </c:pt>
                <c:pt idx="25">
                  <c:v>4345.8379999999997</c:v>
                </c:pt>
                <c:pt idx="26">
                  <c:v>6204.4709999999995</c:v>
                </c:pt>
                <c:pt idx="27">
                  <c:v>6930.8860000000004</c:v>
                </c:pt>
                <c:pt idx="28">
                  <c:v>10108.299999999999</c:v>
                </c:pt>
                <c:pt idx="29">
                  <c:v>10524.46</c:v>
                </c:pt>
                <c:pt idx="30">
                  <c:v>13077.7</c:v>
                </c:pt>
                <c:pt idx="31">
                  <c:v>10112.16</c:v>
                </c:pt>
                <c:pt idx="32">
                  <c:v>10296</c:v>
                </c:pt>
                <c:pt idx="33">
                  <c:v>6397.7219999999998</c:v>
                </c:pt>
                <c:pt idx="34">
                  <c:v>3890.8620000000001</c:v>
                </c:pt>
                <c:pt idx="35">
                  <c:v>3749.5830000000001</c:v>
                </c:pt>
                <c:pt idx="36">
                  <c:v>5024.9719999999998</c:v>
                </c:pt>
                <c:pt idx="37">
                  <c:v>10316.98</c:v>
                </c:pt>
                <c:pt idx="38">
                  <c:v>10195.02</c:v>
                </c:pt>
                <c:pt idx="39">
                  <c:v>7417.8130000000001</c:v>
                </c:pt>
                <c:pt idx="40">
                  <c:v>5397.53</c:v>
                </c:pt>
                <c:pt idx="41">
                  <c:v>5293.67</c:v>
                </c:pt>
                <c:pt idx="42">
                  <c:v>5153.5060000000003</c:v>
                </c:pt>
                <c:pt idx="43">
                  <c:v>10129.030000000001</c:v>
                </c:pt>
                <c:pt idx="44">
                  <c:v>10138.719999999999</c:v>
                </c:pt>
                <c:pt idx="45">
                  <c:v>0</c:v>
                </c:pt>
                <c:pt idx="46">
                  <c:v>7670.2969999999996</c:v>
                </c:pt>
                <c:pt idx="47">
                  <c:v>4534.4979999999996</c:v>
                </c:pt>
                <c:pt idx="48">
                  <c:v>1917.932</c:v>
                </c:pt>
                <c:pt idx="49">
                  <c:v>4203.8530000000001</c:v>
                </c:pt>
                <c:pt idx="50">
                  <c:v>117.54819999999999</c:v>
                </c:pt>
                <c:pt idx="51">
                  <c:v>1060.2049999999999</c:v>
                </c:pt>
                <c:pt idx="52">
                  <c:v>2846.8809999999999</c:v>
                </c:pt>
                <c:pt idx="53">
                  <c:v>729.43799999999999</c:v>
                </c:pt>
                <c:pt idx="54">
                  <c:v>6061.924</c:v>
                </c:pt>
                <c:pt idx="55">
                  <c:v>7628.1719999999996</c:v>
                </c:pt>
                <c:pt idx="56">
                  <c:v>5738.8850000000002</c:v>
                </c:pt>
                <c:pt idx="57">
                  <c:v>8759.4439999999995</c:v>
                </c:pt>
                <c:pt idx="58">
                  <c:v>9382.3269999999993</c:v>
                </c:pt>
                <c:pt idx="59">
                  <c:v>6434.3779999999997</c:v>
                </c:pt>
                <c:pt idx="60">
                  <c:v>7101.808</c:v>
                </c:pt>
                <c:pt idx="61">
                  <c:v>3175.2130000000002</c:v>
                </c:pt>
                <c:pt idx="62">
                  <c:v>6221.48</c:v>
                </c:pt>
                <c:pt idx="63">
                  <c:v>4116.6469999999999</c:v>
                </c:pt>
                <c:pt idx="64">
                  <c:v>7331.1530000000002</c:v>
                </c:pt>
                <c:pt idx="65">
                  <c:v>12200.95</c:v>
                </c:pt>
                <c:pt idx="66">
                  <c:v>8602.6929999999993</c:v>
                </c:pt>
                <c:pt idx="67">
                  <c:v>2421.3939999999998</c:v>
                </c:pt>
                <c:pt idx="68">
                  <c:v>1830.5150000000001</c:v>
                </c:pt>
                <c:pt idx="69">
                  <c:v>3369.855</c:v>
                </c:pt>
                <c:pt idx="70">
                  <c:v>2755.9859999999999</c:v>
                </c:pt>
                <c:pt idx="71">
                  <c:v>3574.529</c:v>
                </c:pt>
                <c:pt idx="72">
                  <c:v>0</c:v>
                </c:pt>
                <c:pt idx="73">
                  <c:v>0</c:v>
                </c:pt>
                <c:pt idx="74">
                  <c:v>0</c:v>
                </c:pt>
                <c:pt idx="75">
                  <c:v>5258.7629999999999</c:v>
                </c:pt>
                <c:pt idx="76">
                  <c:v>5704.1750000000002</c:v>
                </c:pt>
                <c:pt idx="77">
                  <c:v>7603.0219999999999</c:v>
                </c:pt>
                <c:pt idx="78">
                  <c:v>9124.0570000000007</c:v>
                </c:pt>
                <c:pt idx="79">
                  <c:v>9481.9359999999997</c:v>
                </c:pt>
                <c:pt idx="80">
                  <c:v>5957.4830000000002</c:v>
                </c:pt>
                <c:pt idx="81">
                  <c:v>7815.5290000000005</c:v>
                </c:pt>
                <c:pt idx="82">
                  <c:v>10130.09</c:v>
                </c:pt>
                <c:pt idx="83">
                  <c:v>8807.7669999999998</c:v>
                </c:pt>
                <c:pt idx="84">
                  <c:v>6009.7460000000001</c:v>
                </c:pt>
                <c:pt idx="85">
                  <c:v>4299.9560000000001</c:v>
                </c:pt>
                <c:pt idx="86">
                  <c:v>7064.7070000000003</c:v>
                </c:pt>
                <c:pt idx="87">
                  <c:v>4169.3549999999996</c:v>
                </c:pt>
                <c:pt idx="88">
                  <c:v>4899.4520000000002</c:v>
                </c:pt>
                <c:pt idx="89">
                  <c:v>2945.2579999999998</c:v>
                </c:pt>
                <c:pt idx="90">
                  <c:v>3229.7280000000001</c:v>
                </c:pt>
                <c:pt idx="91">
                  <c:v>3177.5680000000002</c:v>
                </c:pt>
                <c:pt idx="92">
                  <c:v>1642.5029999999999</c:v>
                </c:pt>
                <c:pt idx="93">
                  <c:v>2584.625</c:v>
                </c:pt>
                <c:pt idx="94">
                  <c:v>3962.1590000000001</c:v>
                </c:pt>
                <c:pt idx="95">
                  <c:v>2485.9630000000002</c:v>
                </c:pt>
                <c:pt idx="96">
                  <c:v>3627.2919999999999</c:v>
                </c:pt>
                <c:pt idx="97">
                  <c:v>1095.4100000000001</c:v>
                </c:pt>
                <c:pt idx="98">
                  <c:v>591.18230000000005</c:v>
                </c:pt>
                <c:pt idx="99">
                  <c:v>1734.521</c:v>
                </c:pt>
                <c:pt idx="100">
                  <c:v>5297.85</c:v>
                </c:pt>
                <c:pt idx="101">
                  <c:v>11034.95</c:v>
                </c:pt>
                <c:pt idx="102">
                  <c:v>7119.2979999999998</c:v>
                </c:pt>
                <c:pt idx="103">
                  <c:v>6821.57</c:v>
                </c:pt>
                <c:pt idx="104">
                  <c:v>6077.2179999999998</c:v>
                </c:pt>
                <c:pt idx="105">
                  <c:v>5417.2470000000003</c:v>
                </c:pt>
                <c:pt idx="106">
                  <c:v>4826</c:v>
                </c:pt>
                <c:pt idx="107">
                  <c:v>1659.329</c:v>
                </c:pt>
                <c:pt idx="108">
                  <c:v>4216.13</c:v>
                </c:pt>
                <c:pt idx="109">
                  <c:v>4335.1790000000001</c:v>
                </c:pt>
                <c:pt idx="110">
                  <c:v>2510.623</c:v>
                </c:pt>
                <c:pt idx="111">
                  <c:v>3219.1529999999998</c:v>
                </c:pt>
                <c:pt idx="112">
                  <c:v>5497.48</c:v>
                </c:pt>
                <c:pt idx="113">
                  <c:v>4432.4170000000004</c:v>
                </c:pt>
                <c:pt idx="114">
                  <c:v>0</c:v>
                </c:pt>
                <c:pt idx="115">
                  <c:v>1099.8599999999999</c:v>
                </c:pt>
                <c:pt idx="116">
                  <c:v>3364.9250000000002</c:v>
                </c:pt>
                <c:pt idx="117">
                  <c:v>655.6123</c:v>
                </c:pt>
                <c:pt idx="118">
                  <c:v>6690.1120000000001</c:v>
                </c:pt>
                <c:pt idx="119">
                  <c:v>3048.6370000000002</c:v>
                </c:pt>
                <c:pt idx="120">
                  <c:v>2949.6880000000001</c:v>
                </c:pt>
                <c:pt idx="121">
                  <c:v>0</c:v>
                </c:pt>
                <c:pt idx="122">
                  <c:v>0</c:v>
                </c:pt>
                <c:pt idx="123">
                  <c:v>0</c:v>
                </c:pt>
                <c:pt idx="124">
                  <c:v>3456.1010000000001</c:v>
                </c:pt>
                <c:pt idx="125">
                  <c:v>3595.1210000000001</c:v>
                </c:pt>
                <c:pt idx="126">
                  <c:v>2424.04</c:v>
                </c:pt>
                <c:pt idx="127">
                  <c:v>312.45409999999998</c:v>
                </c:pt>
                <c:pt idx="128">
                  <c:v>1520.857</c:v>
                </c:pt>
                <c:pt idx="129">
                  <c:v>2641.5259999999998</c:v>
                </c:pt>
                <c:pt idx="130">
                  <c:v>2512.3969999999999</c:v>
                </c:pt>
                <c:pt idx="131">
                  <c:v>2946.3159999999998</c:v>
                </c:pt>
                <c:pt idx="132">
                  <c:v>2996.3049999999998</c:v>
                </c:pt>
                <c:pt idx="133">
                  <c:v>2137.5709999999999</c:v>
                </c:pt>
                <c:pt idx="134">
                  <c:v>2727.473</c:v>
                </c:pt>
                <c:pt idx="135">
                  <c:v>2416.9560000000001</c:v>
                </c:pt>
                <c:pt idx="136">
                  <c:v>2325.6509999999998</c:v>
                </c:pt>
                <c:pt idx="137">
                  <c:v>2578.8119999999999</c:v>
                </c:pt>
                <c:pt idx="138">
                  <c:v>2128.3440000000001</c:v>
                </c:pt>
                <c:pt idx="139">
                  <c:v>2052.1909999999998</c:v>
                </c:pt>
                <c:pt idx="140">
                  <c:v>3272.4209999999998</c:v>
                </c:pt>
                <c:pt idx="141">
                  <c:v>411.83080000000001</c:v>
                </c:pt>
                <c:pt idx="142">
                  <c:v>1746.7850000000001</c:v>
                </c:pt>
                <c:pt idx="143">
                  <c:v>2113.8409999999999</c:v>
                </c:pt>
                <c:pt idx="144">
                  <c:v>0</c:v>
                </c:pt>
                <c:pt idx="145">
                  <c:v>4121.8890000000001</c:v>
                </c:pt>
                <c:pt idx="146">
                  <c:v>1069.164</c:v>
                </c:pt>
                <c:pt idx="147">
                  <c:v>0</c:v>
                </c:pt>
                <c:pt idx="148">
                  <c:v>0</c:v>
                </c:pt>
                <c:pt idx="149">
                  <c:v>0</c:v>
                </c:pt>
                <c:pt idx="150">
                  <c:v>0</c:v>
                </c:pt>
                <c:pt idx="151">
                  <c:v>0</c:v>
                </c:pt>
                <c:pt idx="152">
                  <c:v>0</c:v>
                </c:pt>
                <c:pt idx="153">
                  <c:v>2197.6570000000002</c:v>
                </c:pt>
                <c:pt idx="154">
                  <c:v>1957.6669999999999</c:v>
                </c:pt>
                <c:pt idx="155">
                  <c:v>1218.0809999999999</c:v>
                </c:pt>
                <c:pt idx="156">
                  <c:v>827.20320000000004</c:v>
                </c:pt>
                <c:pt idx="157">
                  <c:v>582.11789999999996</c:v>
                </c:pt>
                <c:pt idx="158">
                  <c:v>637.05359999999996</c:v>
                </c:pt>
                <c:pt idx="159">
                  <c:v>1486.1289999999999</c:v>
                </c:pt>
                <c:pt idx="160">
                  <c:v>582.8605</c:v>
                </c:pt>
                <c:pt idx="161">
                  <c:v>0</c:v>
                </c:pt>
                <c:pt idx="162">
                  <c:v>0</c:v>
                </c:pt>
                <c:pt idx="163">
                  <c:v>1337.5840000000001</c:v>
                </c:pt>
                <c:pt idx="164">
                  <c:v>221.63220000000001</c:v>
                </c:pt>
                <c:pt idx="165">
                  <c:v>2594.8090000000002</c:v>
                </c:pt>
                <c:pt idx="166">
                  <c:v>1941.5260000000001</c:v>
                </c:pt>
                <c:pt idx="167">
                  <c:v>0</c:v>
                </c:pt>
                <c:pt idx="168">
                  <c:v>136.0993</c:v>
                </c:pt>
                <c:pt idx="169">
                  <c:v>660.34169999999995</c:v>
                </c:pt>
                <c:pt idx="170">
                  <c:v>4099.1620000000003</c:v>
                </c:pt>
                <c:pt idx="171">
                  <c:v>6304.0739999999996</c:v>
                </c:pt>
                <c:pt idx="172">
                  <c:v>5039.0050000000001</c:v>
                </c:pt>
                <c:pt idx="173">
                  <c:v>1789.39</c:v>
                </c:pt>
                <c:pt idx="174">
                  <c:v>1596.9069999999999</c:v>
                </c:pt>
                <c:pt idx="175">
                  <c:v>1531.6469999999999</c:v>
                </c:pt>
                <c:pt idx="176">
                  <c:v>1282.4390000000001</c:v>
                </c:pt>
                <c:pt idx="177">
                  <c:v>1262.989</c:v>
                </c:pt>
                <c:pt idx="178">
                  <c:v>496.79430000000002</c:v>
                </c:pt>
                <c:pt idx="179">
                  <c:v>2885.5479999999998</c:v>
                </c:pt>
                <c:pt idx="180">
                  <c:v>3354.8960000000002</c:v>
                </c:pt>
                <c:pt idx="181">
                  <c:v>3106.3290000000002</c:v>
                </c:pt>
                <c:pt idx="182">
                  <c:v>2069.9830000000002</c:v>
                </c:pt>
                <c:pt idx="183">
                  <c:v>3981.0309999999999</c:v>
                </c:pt>
                <c:pt idx="184">
                  <c:v>695.53399999999999</c:v>
                </c:pt>
                <c:pt idx="185">
                  <c:v>2326.6979999999999</c:v>
                </c:pt>
                <c:pt idx="186">
                  <c:v>2530.576</c:v>
                </c:pt>
                <c:pt idx="187">
                  <c:v>3414.933</c:v>
                </c:pt>
                <c:pt idx="188">
                  <c:v>6226.4489999999996</c:v>
                </c:pt>
                <c:pt idx="189">
                  <c:v>5003.3289999999997</c:v>
                </c:pt>
                <c:pt idx="190">
                  <c:v>1859.414</c:v>
                </c:pt>
                <c:pt idx="191">
                  <c:v>2308.3310000000001</c:v>
                </c:pt>
                <c:pt idx="192">
                  <c:v>1548.585</c:v>
                </c:pt>
                <c:pt idx="193">
                  <c:v>2947.7269999999999</c:v>
                </c:pt>
                <c:pt idx="194">
                  <c:v>3706.114</c:v>
                </c:pt>
                <c:pt idx="195">
                  <c:v>1484.817</c:v>
                </c:pt>
                <c:pt idx="196">
                  <c:v>0</c:v>
                </c:pt>
                <c:pt idx="197">
                  <c:v>0</c:v>
                </c:pt>
                <c:pt idx="198">
                  <c:v>2894.05</c:v>
                </c:pt>
                <c:pt idx="199">
                  <c:v>2692.0619999999999</c:v>
                </c:pt>
                <c:pt idx="200">
                  <c:v>10179.85</c:v>
                </c:pt>
                <c:pt idx="201">
                  <c:v>0</c:v>
                </c:pt>
                <c:pt idx="202">
                  <c:v>5840.7380000000003</c:v>
                </c:pt>
                <c:pt idx="203">
                  <c:v>4735.558</c:v>
                </c:pt>
                <c:pt idx="204">
                  <c:v>1594.0909999999999</c:v>
                </c:pt>
                <c:pt idx="205">
                  <c:v>1475.742</c:v>
                </c:pt>
                <c:pt idx="206">
                  <c:v>4188.3249999999998</c:v>
                </c:pt>
                <c:pt idx="207">
                  <c:v>3754.0509999999999</c:v>
                </c:pt>
                <c:pt idx="208">
                  <c:v>5141.3190000000004</c:v>
                </c:pt>
                <c:pt idx="209">
                  <c:v>724.85530000000006</c:v>
                </c:pt>
                <c:pt idx="210">
                  <c:v>1654.787</c:v>
                </c:pt>
                <c:pt idx="211">
                  <c:v>0</c:v>
                </c:pt>
                <c:pt idx="212">
                  <c:v>2887.5990000000002</c:v>
                </c:pt>
                <c:pt idx="213">
                  <c:v>4207.3969999999999</c:v>
                </c:pt>
                <c:pt idx="214">
                  <c:v>6707.4340000000002</c:v>
                </c:pt>
                <c:pt idx="215">
                  <c:v>5402.8440000000001</c:v>
                </c:pt>
                <c:pt idx="216">
                  <c:v>3939.0970000000002</c:v>
                </c:pt>
                <c:pt idx="217">
                  <c:v>6347.1490000000003</c:v>
                </c:pt>
                <c:pt idx="218">
                  <c:v>777.38589999999999</c:v>
                </c:pt>
                <c:pt idx="219">
                  <c:v>1380.518</c:v>
                </c:pt>
                <c:pt idx="220">
                  <c:v>2427.0940000000001</c:v>
                </c:pt>
                <c:pt idx="221">
                  <c:v>1995.8589999999999</c:v>
                </c:pt>
                <c:pt idx="222">
                  <c:v>3222.2240000000002</c:v>
                </c:pt>
                <c:pt idx="223">
                  <c:v>2316.5430000000001</c:v>
                </c:pt>
                <c:pt idx="224">
                  <c:v>799.64239999999995</c:v>
                </c:pt>
                <c:pt idx="225">
                  <c:v>0</c:v>
                </c:pt>
                <c:pt idx="226">
                  <c:v>576.66399999999999</c:v>
                </c:pt>
                <c:pt idx="227">
                  <c:v>555.32360000000006</c:v>
                </c:pt>
                <c:pt idx="228">
                  <c:v>2359.694</c:v>
                </c:pt>
                <c:pt idx="229">
                  <c:v>2400.4949999999999</c:v>
                </c:pt>
                <c:pt idx="230">
                  <c:v>491.89260000000002</c:v>
                </c:pt>
                <c:pt idx="231">
                  <c:v>991.71320000000003</c:v>
                </c:pt>
                <c:pt idx="232">
                  <c:v>1970.5419999999999</c:v>
                </c:pt>
                <c:pt idx="233">
                  <c:v>5910.0450000000001</c:v>
                </c:pt>
                <c:pt idx="234">
                  <c:v>10828.93</c:v>
                </c:pt>
                <c:pt idx="235">
                  <c:v>1594.8910000000001</c:v>
                </c:pt>
                <c:pt idx="236">
                  <c:v>1293.749</c:v>
                </c:pt>
                <c:pt idx="237">
                  <c:v>2354.89</c:v>
                </c:pt>
                <c:pt idx="238">
                  <c:v>2864.9839999999999</c:v>
                </c:pt>
                <c:pt idx="239">
                  <c:v>1338.9290000000001</c:v>
                </c:pt>
                <c:pt idx="240">
                  <c:v>1322.577</c:v>
                </c:pt>
                <c:pt idx="241">
                  <c:v>2954.1060000000002</c:v>
                </c:pt>
                <c:pt idx="242">
                  <c:v>0</c:v>
                </c:pt>
                <c:pt idx="243">
                  <c:v>4299.3029999999999</c:v>
                </c:pt>
                <c:pt idx="244">
                  <c:v>112.7813</c:v>
                </c:pt>
                <c:pt idx="245">
                  <c:v>1236.7049999999999</c:v>
                </c:pt>
                <c:pt idx="246">
                  <c:v>2557.7640000000001</c:v>
                </c:pt>
                <c:pt idx="247">
                  <c:v>1864.1369999999999</c:v>
                </c:pt>
                <c:pt idx="248">
                  <c:v>3289.7260000000001</c:v>
                </c:pt>
                <c:pt idx="249">
                  <c:v>3509.3139999999999</c:v>
                </c:pt>
                <c:pt idx="250">
                  <c:v>4053.192</c:v>
                </c:pt>
                <c:pt idx="251">
                  <c:v>4124.2550000000001</c:v>
                </c:pt>
                <c:pt idx="252">
                  <c:v>1479.537</c:v>
                </c:pt>
                <c:pt idx="253">
                  <c:v>3219.009</c:v>
                </c:pt>
                <c:pt idx="254">
                  <c:v>3830.348</c:v>
                </c:pt>
                <c:pt idx="255">
                  <c:v>2236.7420000000002</c:v>
                </c:pt>
                <c:pt idx="256">
                  <c:v>5696.2839999999997</c:v>
                </c:pt>
                <c:pt idx="257">
                  <c:v>1227.5350000000001</c:v>
                </c:pt>
                <c:pt idx="258">
                  <c:v>1707.347</c:v>
                </c:pt>
                <c:pt idx="259">
                  <c:v>4564.2219999999998</c:v>
                </c:pt>
                <c:pt idx="260">
                  <c:v>6517.15</c:v>
                </c:pt>
                <c:pt idx="261">
                  <c:v>7316.7740000000003</c:v>
                </c:pt>
                <c:pt idx="262">
                  <c:v>5176.2030000000004</c:v>
                </c:pt>
                <c:pt idx="263">
                  <c:v>882.80899999999997</c:v>
                </c:pt>
                <c:pt idx="264">
                  <c:v>4586.1840000000002</c:v>
                </c:pt>
                <c:pt idx="265">
                  <c:v>5367.902</c:v>
                </c:pt>
                <c:pt idx="266">
                  <c:v>2711.2840000000001</c:v>
                </c:pt>
                <c:pt idx="267">
                  <c:v>3489.1390000000001</c:v>
                </c:pt>
                <c:pt idx="268">
                  <c:v>2048.567</c:v>
                </c:pt>
                <c:pt idx="269">
                  <c:v>2869.1709999999998</c:v>
                </c:pt>
                <c:pt idx="270">
                  <c:v>6047.3209999999999</c:v>
                </c:pt>
                <c:pt idx="271">
                  <c:v>5704.5460000000003</c:v>
                </c:pt>
                <c:pt idx="272">
                  <c:v>7817.5230000000001</c:v>
                </c:pt>
                <c:pt idx="273">
                  <c:v>1422.049</c:v>
                </c:pt>
                <c:pt idx="274">
                  <c:v>456.81330000000003</c:v>
                </c:pt>
                <c:pt idx="275">
                  <c:v>0</c:v>
                </c:pt>
                <c:pt idx="276">
                  <c:v>2143.3009999999999</c:v>
                </c:pt>
                <c:pt idx="277">
                  <c:v>845.06209999999999</c:v>
                </c:pt>
                <c:pt idx="278">
                  <c:v>461.76830000000001</c:v>
                </c:pt>
                <c:pt idx="279">
                  <c:v>960.41039999999998</c:v>
                </c:pt>
                <c:pt idx="280">
                  <c:v>2387.3310000000001</c:v>
                </c:pt>
                <c:pt idx="281">
                  <c:v>2633.9839999999999</c:v>
                </c:pt>
                <c:pt idx="282">
                  <c:v>1856.1289999999999</c:v>
                </c:pt>
                <c:pt idx="283">
                  <c:v>1021.131</c:v>
                </c:pt>
                <c:pt idx="284">
                  <c:v>966.27459999999996</c:v>
                </c:pt>
                <c:pt idx="285">
                  <c:v>2751.6889999999999</c:v>
                </c:pt>
                <c:pt idx="286">
                  <c:v>0</c:v>
                </c:pt>
                <c:pt idx="287">
                  <c:v>0</c:v>
                </c:pt>
                <c:pt idx="288">
                  <c:v>0</c:v>
                </c:pt>
                <c:pt idx="289">
                  <c:v>10666.07</c:v>
                </c:pt>
                <c:pt idx="290">
                  <c:v>5289.5219999999999</c:v>
                </c:pt>
                <c:pt idx="291">
                  <c:v>919.55290000000002</c:v>
                </c:pt>
                <c:pt idx="292">
                  <c:v>2648.8629999999998</c:v>
                </c:pt>
                <c:pt idx="293">
                  <c:v>1784.817</c:v>
                </c:pt>
                <c:pt idx="294">
                  <c:v>1999.1849999999999</c:v>
                </c:pt>
                <c:pt idx="295">
                  <c:v>5971.451</c:v>
                </c:pt>
                <c:pt idx="296">
                  <c:v>8784.8349999999991</c:v>
                </c:pt>
                <c:pt idx="297">
                  <c:v>2257.3420000000001</c:v>
                </c:pt>
                <c:pt idx="298">
                  <c:v>2162.0970000000002</c:v>
                </c:pt>
                <c:pt idx="299">
                  <c:v>2421.453</c:v>
                </c:pt>
                <c:pt idx="300">
                  <c:v>2475.7190000000001</c:v>
                </c:pt>
                <c:pt idx="301">
                  <c:v>4066.9740000000002</c:v>
                </c:pt>
                <c:pt idx="302">
                  <c:v>1574.373</c:v>
                </c:pt>
                <c:pt idx="303">
                  <c:v>299.2013</c:v>
                </c:pt>
                <c:pt idx="304">
                  <c:v>1183.9590000000001</c:v>
                </c:pt>
                <c:pt idx="305">
                  <c:v>377.51990000000001</c:v>
                </c:pt>
                <c:pt idx="306">
                  <c:v>2119.9859999999999</c:v>
                </c:pt>
                <c:pt idx="307">
                  <c:v>2450.9589999999998</c:v>
                </c:pt>
                <c:pt idx="308">
                  <c:v>2658.4560000000001</c:v>
                </c:pt>
                <c:pt idx="309">
                  <c:v>5069.7290000000003</c:v>
                </c:pt>
                <c:pt idx="310">
                  <c:v>1512.4110000000001</c:v>
                </c:pt>
                <c:pt idx="311">
                  <c:v>6110.7259999999997</c:v>
                </c:pt>
                <c:pt idx="312">
                  <c:v>6121.7820000000002</c:v>
                </c:pt>
                <c:pt idx="313">
                  <c:v>8363.8259999999991</c:v>
                </c:pt>
                <c:pt idx="314">
                  <c:v>5311.3059999999996</c:v>
                </c:pt>
                <c:pt idx="315">
                  <c:v>6759.1059999999998</c:v>
                </c:pt>
                <c:pt idx="316">
                  <c:v>7338.7510000000002</c:v>
                </c:pt>
                <c:pt idx="317">
                  <c:v>2123.902</c:v>
                </c:pt>
                <c:pt idx="318">
                  <c:v>0</c:v>
                </c:pt>
                <c:pt idx="319">
                  <c:v>5413.326</c:v>
                </c:pt>
                <c:pt idx="320">
                  <c:v>870.46879999999999</c:v>
                </c:pt>
                <c:pt idx="321">
                  <c:v>0</c:v>
                </c:pt>
                <c:pt idx="322">
                  <c:v>4127.2870000000003</c:v>
                </c:pt>
                <c:pt idx="323">
                  <c:v>2717.0360000000001</c:v>
                </c:pt>
                <c:pt idx="324">
                  <c:v>0</c:v>
                </c:pt>
                <c:pt idx="325">
                  <c:v>0</c:v>
                </c:pt>
                <c:pt idx="326">
                  <c:v>4141.6679999999997</c:v>
                </c:pt>
                <c:pt idx="327">
                  <c:v>7277.5290000000005</c:v>
                </c:pt>
                <c:pt idx="328">
                  <c:v>6625.67</c:v>
                </c:pt>
                <c:pt idx="329">
                  <c:v>0</c:v>
                </c:pt>
                <c:pt idx="330">
                  <c:v>5228.1580000000004</c:v>
                </c:pt>
                <c:pt idx="331">
                  <c:v>11056.62</c:v>
                </c:pt>
                <c:pt idx="332">
                  <c:v>8610.6720000000005</c:v>
                </c:pt>
                <c:pt idx="333">
                  <c:v>7906.8249999999998</c:v>
                </c:pt>
                <c:pt idx="334">
                  <c:v>9192.3520000000008</c:v>
                </c:pt>
                <c:pt idx="335">
                  <c:v>9117.0290000000005</c:v>
                </c:pt>
                <c:pt idx="336">
                  <c:v>7992.6790000000001</c:v>
                </c:pt>
                <c:pt idx="337">
                  <c:v>8306.4169999999995</c:v>
                </c:pt>
                <c:pt idx="338">
                  <c:v>12904.82</c:v>
                </c:pt>
                <c:pt idx="339">
                  <c:v>9520.1380000000008</c:v>
                </c:pt>
                <c:pt idx="340">
                  <c:v>10526.5</c:v>
                </c:pt>
                <c:pt idx="341">
                  <c:v>7728.66</c:v>
                </c:pt>
                <c:pt idx="342">
                  <c:v>10468.5</c:v>
                </c:pt>
                <c:pt idx="343">
                  <c:v>7575.049</c:v>
                </c:pt>
                <c:pt idx="344">
                  <c:v>4324.6319999999996</c:v>
                </c:pt>
                <c:pt idx="345">
                  <c:v>4495.1940000000004</c:v>
                </c:pt>
                <c:pt idx="346">
                  <c:v>4635.5029999999997</c:v>
                </c:pt>
                <c:pt idx="347">
                  <c:v>5908.6379999999999</c:v>
                </c:pt>
                <c:pt idx="348">
                  <c:v>3142.2159999999999</c:v>
                </c:pt>
                <c:pt idx="349">
                  <c:v>3736.0120000000002</c:v>
                </c:pt>
                <c:pt idx="350">
                  <c:v>1840.402</c:v>
                </c:pt>
                <c:pt idx="351">
                  <c:v>2146.904</c:v>
                </c:pt>
                <c:pt idx="352">
                  <c:v>5525.5810000000001</c:v>
                </c:pt>
                <c:pt idx="353">
                  <c:v>6264.94</c:v>
                </c:pt>
                <c:pt idx="354">
                  <c:v>9280.1450000000004</c:v>
                </c:pt>
                <c:pt idx="355">
                  <c:v>3968.5940000000001</c:v>
                </c:pt>
                <c:pt idx="356">
                  <c:v>3470.4549999999999</c:v>
                </c:pt>
                <c:pt idx="357">
                  <c:v>4367.5050000000001</c:v>
                </c:pt>
                <c:pt idx="358">
                  <c:v>8021.5079999999998</c:v>
                </c:pt>
                <c:pt idx="359">
                  <c:v>1060.1130000000001</c:v>
                </c:pt>
                <c:pt idx="360">
                  <c:v>3763.42</c:v>
                </c:pt>
                <c:pt idx="361">
                  <c:v>5010.9690000000001</c:v>
                </c:pt>
                <c:pt idx="362">
                  <c:v>6470.19</c:v>
                </c:pt>
                <c:pt idx="363">
                  <c:v>3594.2170000000001</c:v>
                </c:pt>
                <c:pt idx="364">
                  <c:v>4081.761</c:v>
                </c:pt>
                <c:pt idx="365">
                  <c:v>8977.5990000000002</c:v>
                </c:pt>
                <c:pt idx="366">
                  <c:v>7840.6319999999996</c:v>
                </c:pt>
                <c:pt idx="367">
                  <c:v>4778.1890000000003</c:v>
                </c:pt>
                <c:pt idx="368">
                  <c:v>2648.2249999999999</c:v>
                </c:pt>
                <c:pt idx="369">
                  <c:v>4428.0290000000005</c:v>
                </c:pt>
                <c:pt idx="370">
                  <c:v>2726.88</c:v>
                </c:pt>
                <c:pt idx="371">
                  <c:v>9270.8940000000002</c:v>
                </c:pt>
                <c:pt idx="372">
                  <c:v>2579.239</c:v>
                </c:pt>
                <c:pt idx="373">
                  <c:v>5294.69</c:v>
                </c:pt>
                <c:pt idx="374">
                  <c:v>6134.8869999999997</c:v>
                </c:pt>
                <c:pt idx="375">
                  <c:v>7685.1549999999997</c:v>
                </c:pt>
                <c:pt idx="376">
                  <c:v>9225.8310000000001</c:v>
                </c:pt>
                <c:pt idx="377">
                  <c:v>7394.134</c:v>
                </c:pt>
                <c:pt idx="378">
                  <c:v>0</c:v>
                </c:pt>
                <c:pt idx="379">
                  <c:v>10386.14</c:v>
                </c:pt>
                <c:pt idx="380">
                  <c:v>9208.3690000000006</c:v>
                </c:pt>
                <c:pt idx="381">
                  <c:v>9063.4179999999997</c:v>
                </c:pt>
                <c:pt idx="382">
                  <c:v>5595.7110000000002</c:v>
                </c:pt>
                <c:pt idx="383">
                  <c:v>5358.3649999999998</c:v>
                </c:pt>
                <c:pt idx="384">
                  <c:v>8975.1370000000006</c:v>
                </c:pt>
                <c:pt idx="385">
                  <c:v>6140.49</c:v>
                </c:pt>
                <c:pt idx="386">
                  <c:v>6652.9120000000003</c:v>
                </c:pt>
                <c:pt idx="387">
                  <c:v>13522.85</c:v>
                </c:pt>
                <c:pt idx="388">
                  <c:v>12145.52</c:v>
                </c:pt>
                <c:pt idx="389">
                  <c:v>10752.76</c:v>
                </c:pt>
                <c:pt idx="390">
                  <c:v>7586.5119999999997</c:v>
                </c:pt>
                <c:pt idx="391">
                  <c:v>8855.3410000000003</c:v>
                </c:pt>
                <c:pt idx="392">
                  <c:v>9131.8109999999997</c:v>
                </c:pt>
                <c:pt idx="393">
                  <c:v>6359.7659999999996</c:v>
                </c:pt>
                <c:pt idx="394">
                  <c:v>8047.2190000000001</c:v>
                </c:pt>
                <c:pt idx="395">
                  <c:v>6984.23</c:v>
                </c:pt>
                <c:pt idx="396">
                  <c:v>7395.2879999999996</c:v>
                </c:pt>
                <c:pt idx="397">
                  <c:v>8023.7110000000002</c:v>
                </c:pt>
                <c:pt idx="398">
                  <c:v>6394.2070000000003</c:v>
                </c:pt>
                <c:pt idx="399">
                  <c:v>6833.8950000000004</c:v>
                </c:pt>
                <c:pt idx="400">
                  <c:v>6772.2809999999999</c:v>
                </c:pt>
                <c:pt idx="401">
                  <c:v>10486.34</c:v>
                </c:pt>
                <c:pt idx="402">
                  <c:v>9400.1309999999994</c:v>
                </c:pt>
                <c:pt idx="403">
                  <c:v>7625.3109999999997</c:v>
                </c:pt>
                <c:pt idx="404">
                  <c:v>5502.5119999999997</c:v>
                </c:pt>
                <c:pt idx="405">
                  <c:v>3320.2069999999999</c:v>
                </c:pt>
                <c:pt idx="406">
                  <c:v>1130.277</c:v>
                </c:pt>
                <c:pt idx="407">
                  <c:v>6327.9669999999996</c:v>
                </c:pt>
                <c:pt idx="408">
                  <c:v>9958.69</c:v>
                </c:pt>
                <c:pt idx="409">
                  <c:v>10924.87</c:v>
                </c:pt>
                <c:pt idx="410">
                  <c:v>11414.43</c:v>
                </c:pt>
                <c:pt idx="411">
                  <c:v>6685.6970000000001</c:v>
                </c:pt>
                <c:pt idx="412">
                  <c:v>5807.8720000000003</c:v>
                </c:pt>
                <c:pt idx="413">
                  <c:v>5343.5339999999997</c:v>
                </c:pt>
                <c:pt idx="414">
                  <c:v>4457.8540000000003</c:v>
                </c:pt>
                <c:pt idx="415">
                  <c:v>4791.2070000000003</c:v>
                </c:pt>
                <c:pt idx="416">
                  <c:v>6631.1660000000002</c:v>
                </c:pt>
                <c:pt idx="417">
                  <c:v>5889.2349999999997</c:v>
                </c:pt>
                <c:pt idx="418">
                  <c:v>3574.1460000000002</c:v>
                </c:pt>
                <c:pt idx="419">
                  <c:v>4989.0569999999998</c:v>
                </c:pt>
                <c:pt idx="420">
                  <c:v>3443.777</c:v>
                </c:pt>
                <c:pt idx="421">
                  <c:v>5858.2169999999996</c:v>
                </c:pt>
                <c:pt idx="422">
                  <c:v>7350.5680000000002</c:v>
                </c:pt>
                <c:pt idx="423">
                  <c:v>7081.1319999999996</c:v>
                </c:pt>
                <c:pt idx="424">
                  <c:v>8052.2079999999996</c:v>
                </c:pt>
                <c:pt idx="425">
                  <c:v>7673.8580000000002</c:v>
                </c:pt>
                <c:pt idx="426">
                  <c:v>6611.1170000000002</c:v>
                </c:pt>
                <c:pt idx="427">
                  <c:v>6452.7</c:v>
                </c:pt>
                <c:pt idx="428">
                  <c:v>5323.2809999999999</c:v>
                </c:pt>
                <c:pt idx="429">
                  <c:v>6326.7870000000003</c:v>
                </c:pt>
                <c:pt idx="430">
                  <c:v>8676.6020000000008</c:v>
                </c:pt>
                <c:pt idx="431">
                  <c:v>6291.326</c:v>
                </c:pt>
                <c:pt idx="432">
                  <c:v>4710.1149999999998</c:v>
                </c:pt>
                <c:pt idx="433">
                  <c:v>3465.23</c:v>
                </c:pt>
                <c:pt idx="434">
                  <c:v>4814.2219999999998</c:v>
                </c:pt>
                <c:pt idx="435">
                  <c:v>1726.202</c:v>
                </c:pt>
                <c:pt idx="436">
                  <c:v>2251.866</c:v>
                </c:pt>
                <c:pt idx="437">
                  <c:v>3100.4070000000002</c:v>
                </c:pt>
                <c:pt idx="438">
                  <c:v>1214.1579999999999</c:v>
                </c:pt>
                <c:pt idx="439">
                  <c:v>6707.9610000000002</c:v>
                </c:pt>
                <c:pt idx="440">
                  <c:v>3624.9679999999998</c:v>
                </c:pt>
                <c:pt idx="441">
                  <c:v>194.85429999999999</c:v>
                </c:pt>
                <c:pt idx="442">
                  <c:v>1466.394</c:v>
                </c:pt>
                <c:pt idx="443">
                  <c:v>2890.55</c:v>
                </c:pt>
                <c:pt idx="444">
                  <c:v>3374.9430000000002</c:v>
                </c:pt>
                <c:pt idx="445">
                  <c:v>7355.683</c:v>
                </c:pt>
                <c:pt idx="446">
                  <c:v>5601.95</c:v>
                </c:pt>
                <c:pt idx="447">
                  <c:v>2383.1320000000001</c:v>
                </c:pt>
                <c:pt idx="448">
                  <c:v>3871.3919999999998</c:v>
                </c:pt>
                <c:pt idx="449">
                  <c:v>8239.5660000000007</c:v>
                </c:pt>
                <c:pt idx="450">
                  <c:v>11865.96</c:v>
                </c:pt>
                <c:pt idx="451">
                  <c:v>9050.5889999999999</c:v>
                </c:pt>
                <c:pt idx="452">
                  <c:v>6635.5519999999997</c:v>
                </c:pt>
                <c:pt idx="453">
                  <c:v>3580.6410000000001</c:v>
                </c:pt>
                <c:pt idx="454">
                  <c:v>6005.23</c:v>
                </c:pt>
                <c:pt idx="455">
                  <c:v>2549.5410000000002</c:v>
                </c:pt>
                <c:pt idx="456">
                  <c:v>3633.3870000000002</c:v>
                </c:pt>
                <c:pt idx="457">
                  <c:v>7163.9629999999997</c:v>
                </c:pt>
                <c:pt idx="458">
                  <c:v>5838.6859999999997</c:v>
                </c:pt>
                <c:pt idx="459">
                  <c:v>2390.5340000000001</c:v>
                </c:pt>
                <c:pt idx="460">
                  <c:v>2751.277</c:v>
                </c:pt>
                <c:pt idx="461">
                  <c:v>10972.38</c:v>
                </c:pt>
                <c:pt idx="462">
                  <c:v>9921.8989999999994</c:v>
                </c:pt>
                <c:pt idx="463">
                  <c:v>0</c:v>
                </c:pt>
                <c:pt idx="464">
                  <c:v>4477.2700000000004</c:v>
                </c:pt>
                <c:pt idx="465">
                  <c:v>2065.9670000000001</c:v>
                </c:pt>
                <c:pt idx="466">
                  <c:v>1061.066</c:v>
                </c:pt>
                <c:pt idx="467">
                  <c:v>1338.16</c:v>
                </c:pt>
                <c:pt idx="468">
                  <c:v>5927.2169999999996</c:v>
                </c:pt>
                <c:pt idx="469">
                  <c:v>9950.9789999999994</c:v>
                </c:pt>
                <c:pt idx="470">
                  <c:v>18836.259999999998</c:v>
                </c:pt>
                <c:pt idx="471">
                  <c:v>12809.81</c:v>
                </c:pt>
                <c:pt idx="472">
                  <c:v>3595.47</c:v>
                </c:pt>
                <c:pt idx="473">
                  <c:v>5501.7020000000002</c:v>
                </c:pt>
                <c:pt idx="474">
                  <c:v>1708.4390000000001</c:v>
                </c:pt>
                <c:pt idx="475">
                  <c:v>1395.7090000000001</c:v>
                </c:pt>
                <c:pt idx="476">
                  <c:v>1504.2550000000001</c:v>
                </c:pt>
                <c:pt idx="477">
                  <c:v>4138.3770000000004</c:v>
                </c:pt>
                <c:pt idx="478">
                  <c:v>7813.4620000000004</c:v>
                </c:pt>
                <c:pt idx="479">
                  <c:v>7971.9359999999997</c:v>
                </c:pt>
                <c:pt idx="480">
                  <c:v>9925.0679999999993</c:v>
                </c:pt>
                <c:pt idx="481">
                  <c:v>9370.0210000000006</c:v>
                </c:pt>
                <c:pt idx="482">
                  <c:v>1623.028</c:v>
                </c:pt>
                <c:pt idx="483">
                  <c:v>2291.0320000000002</c:v>
                </c:pt>
                <c:pt idx="484">
                  <c:v>7584.7860000000001</c:v>
                </c:pt>
                <c:pt idx="485">
                  <c:v>10382.56</c:v>
                </c:pt>
                <c:pt idx="486">
                  <c:v>6408.0060000000003</c:v>
                </c:pt>
                <c:pt idx="487">
                  <c:v>3242.835</c:v>
                </c:pt>
                <c:pt idx="488">
                  <c:v>2181.8670000000002</c:v>
                </c:pt>
                <c:pt idx="489">
                  <c:v>2306.2820000000002</c:v>
                </c:pt>
                <c:pt idx="490">
                  <c:v>4633.8779999999997</c:v>
                </c:pt>
                <c:pt idx="491">
                  <c:v>1976.248</c:v>
                </c:pt>
                <c:pt idx="492">
                  <c:v>1065.992</c:v>
                </c:pt>
                <c:pt idx="493">
                  <c:v>2960.9360000000001</c:v>
                </c:pt>
                <c:pt idx="494">
                  <c:v>3410.3719999999998</c:v>
                </c:pt>
                <c:pt idx="495">
                  <c:v>4640.2969999999996</c:v>
                </c:pt>
                <c:pt idx="496">
                  <c:v>2044.8530000000001</c:v>
                </c:pt>
                <c:pt idx="497">
                  <c:v>2033.3689999999999</c:v>
                </c:pt>
                <c:pt idx="498">
                  <c:v>3879.4769999999999</c:v>
                </c:pt>
                <c:pt idx="499">
                  <c:v>2148.8739999999998</c:v>
                </c:pt>
                <c:pt idx="500">
                  <c:v>1025.3810000000001</c:v>
                </c:pt>
                <c:pt idx="501">
                  <c:v>1905.318</c:v>
                </c:pt>
                <c:pt idx="502">
                  <c:v>2244.6619999999998</c:v>
                </c:pt>
                <c:pt idx="503">
                  <c:v>641.66499999999996</c:v>
                </c:pt>
                <c:pt idx="504">
                  <c:v>2473.357</c:v>
                </c:pt>
                <c:pt idx="505">
                  <c:v>3384.6239999999998</c:v>
                </c:pt>
                <c:pt idx="506">
                  <c:v>3163.1419999999998</c:v>
                </c:pt>
                <c:pt idx="507">
                  <c:v>3132.4059999999999</c:v>
                </c:pt>
                <c:pt idx="508">
                  <c:v>3911.8719999999998</c:v>
                </c:pt>
                <c:pt idx="509">
                  <c:v>3207.7860000000001</c:v>
                </c:pt>
                <c:pt idx="510">
                  <c:v>4205.8419999999996</c:v>
                </c:pt>
                <c:pt idx="511">
                  <c:v>2679.752</c:v>
                </c:pt>
                <c:pt idx="512">
                  <c:v>3219.8339999999998</c:v>
                </c:pt>
                <c:pt idx="513">
                  <c:v>1976.3150000000001</c:v>
                </c:pt>
                <c:pt idx="514">
                  <c:v>426.51510000000002</c:v>
                </c:pt>
                <c:pt idx="515">
                  <c:v>1978.192</c:v>
                </c:pt>
                <c:pt idx="516">
                  <c:v>1963.5840000000001</c:v>
                </c:pt>
                <c:pt idx="517">
                  <c:v>2090.8589999999999</c:v>
                </c:pt>
                <c:pt idx="518">
                  <c:v>3309.0430000000001</c:v>
                </c:pt>
                <c:pt idx="519">
                  <c:v>3869.91</c:v>
                </c:pt>
                <c:pt idx="520">
                  <c:v>3908.7359999999999</c:v>
                </c:pt>
                <c:pt idx="521">
                  <c:v>0</c:v>
                </c:pt>
                <c:pt idx="522">
                  <c:v>0</c:v>
                </c:pt>
                <c:pt idx="523">
                  <c:v>0</c:v>
                </c:pt>
                <c:pt idx="524">
                  <c:v>2826.4679999999998</c:v>
                </c:pt>
                <c:pt idx="525">
                  <c:v>618.46220000000005</c:v>
                </c:pt>
                <c:pt idx="526">
                  <c:v>820.47289999999998</c:v>
                </c:pt>
                <c:pt idx="527">
                  <c:v>272.61290000000002</c:v>
                </c:pt>
                <c:pt idx="528">
                  <c:v>1070.499</c:v>
                </c:pt>
                <c:pt idx="529">
                  <c:v>1682.8340000000001</c:v>
                </c:pt>
                <c:pt idx="530">
                  <c:v>1929.4939999999999</c:v>
                </c:pt>
                <c:pt idx="531">
                  <c:v>3372.41</c:v>
                </c:pt>
                <c:pt idx="532">
                  <c:v>4167.5510000000004</c:v>
                </c:pt>
                <c:pt idx="533">
                  <c:v>1515.598</c:v>
                </c:pt>
                <c:pt idx="534">
                  <c:v>2288.59</c:v>
                </c:pt>
                <c:pt idx="535">
                  <c:v>1277.0440000000001</c:v>
                </c:pt>
                <c:pt idx="536">
                  <c:v>2842.748</c:v>
                </c:pt>
                <c:pt idx="537">
                  <c:v>0</c:v>
                </c:pt>
                <c:pt idx="538">
                  <c:v>0</c:v>
                </c:pt>
                <c:pt idx="539">
                  <c:v>1568.499</c:v>
                </c:pt>
                <c:pt idx="540">
                  <c:v>6149.66</c:v>
                </c:pt>
                <c:pt idx="541">
                  <c:v>3219.9960000000001</c:v>
                </c:pt>
                <c:pt idx="542">
                  <c:v>2267.4560000000001</c:v>
                </c:pt>
                <c:pt idx="543">
                  <c:v>3320.5050000000001</c:v>
                </c:pt>
                <c:pt idx="544">
                  <c:v>2143.9110000000001</c:v>
                </c:pt>
                <c:pt idx="545">
                  <c:v>1640.104</c:v>
                </c:pt>
                <c:pt idx="546">
                  <c:v>349.20499999999998</c:v>
                </c:pt>
                <c:pt idx="547">
                  <c:v>1429.0150000000001</c:v>
                </c:pt>
                <c:pt idx="548">
                  <c:v>3745.0790000000002</c:v>
                </c:pt>
                <c:pt idx="549">
                  <c:v>3259.46</c:v>
                </c:pt>
                <c:pt idx="550">
                  <c:v>2512.8739999999998</c:v>
                </c:pt>
                <c:pt idx="551">
                  <c:v>672.62779999999998</c:v>
                </c:pt>
                <c:pt idx="552">
                  <c:v>289.39280000000002</c:v>
                </c:pt>
                <c:pt idx="553">
                  <c:v>172.60380000000001</c:v>
                </c:pt>
                <c:pt idx="554">
                  <c:v>260.8929</c:v>
                </c:pt>
                <c:pt idx="555">
                  <c:v>564.58709999999996</c:v>
                </c:pt>
                <c:pt idx="556">
                  <c:v>4124.51</c:v>
                </c:pt>
                <c:pt idx="557">
                  <c:v>5756.5619999999999</c:v>
                </c:pt>
                <c:pt idx="558">
                  <c:v>2141.5740000000001</c:v>
                </c:pt>
                <c:pt idx="559">
                  <c:v>607.76890000000003</c:v>
                </c:pt>
                <c:pt idx="560">
                  <c:v>1053.1579999999999</c:v>
                </c:pt>
                <c:pt idx="561">
                  <c:v>1428.3430000000001</c:v>
                </c:pt>
                <c:pt idx="562">
                  <c:v>1007.179</c:v>
                </c:pt>
                <c:pt idx="563">
                  <c:v>1628.585</c:v>
                </c:pt>
                <c:pt idx="564">
                  <c:v>1508.7370000000001</c:v>
                </c:pt>
                <c:pt idx="565">
                  <c:v>86.546719999999993</c:v>
                </c:pt>
                <c:pt idx="566">
                  <c:v>585.34029999999996</c:v>
                </c:pt>
                <c:pt idx="567">
                  <c:v>1995.278</c:v>
                </c:pt>
                <c:pt idx="568">
                  <c:v>1380.2139999999999</c:v>
                </c:pt>
                <c:pt idx="569">
                  <c:v>2657.7040000000002</c:v>
                </c:pt>
                <c:pt idx="570">
                  <c:v>4064.806</c:v>
                </c:pt>
                <c:pt idx="571">
                  <c:v>5270.02</c:v>
                </c:pt>
                <c:pt idx="572">
                  <c:v>5788.02</c:v>
                </c:pt>
                <c:pt idx="573">
                  <c:v>4470.1840000000002</c:v>
                </c:pt>
                <c:pt idx="574">
                  <c:v>5554.3360000000002</c:v>
                </c:pt>
                <c:pt idx="575">
                  <c:v>6264.53</c:v>
                </c:pt>
                <c:pt idx="576">
                  <c:v>3049.6039999999998</c:v>
                </c:pt>
                <c:pt idx="577">
                  <c:v>4508.5600000000004</c:v>
                </c:pt>
                <c:pt idx="578">
                  <c:v>5899.8010000000004</c:v>
                </c:pt>
                <c:pt idx="579">
                  <c:v>7399.2120000000004</c:v>
                </c:pt>
                <c:pt idx="580">
                  <c:v>4715.9650000000001</c:v>
                </c:pt>
                <c:pt idx="581">
                  <c:v>1233.7619999999999</c:v>
                </c:pt>
                <c:pt idx="582">
                  <c:v>124.87869999999999</c:v>
                </c:pt>
                <c:pt idx="583">
                  <c:v>323.29989999999998</c:v>
                </c:pt>
                <c:pt idx="584">
                  <c:v>446.81349999999998</c:v>
                </c:pt>
                <c:pt idx="585">
                  <c:v>1921.8320000000001</c:v>
                </c:pt>
                <c:pt idx="586">
                  <c:v>3100.5059999999999</c:v>
                </c:pt>
                <c:pt idx="587">
                  <c:v>3863.877</c:v>
                </c:pt>
                <c:pt idx="588">
                  <c:v>3778.0639999999999</c:v>
                </c:pt>
                <c:pt idx="589">
                  <c:v>2685.317</c:v>
                </c:pt>
                <c:pt idx="590">
                  <c:v>3480.73</c:v>
                </c:pt>
                <c:pt idx="591">
                  <c:v>2374.0619999999999</c:v>
                </c:pt>
                <c:pt idx="592">
                  <c:v>6538.2</c:v>
                </c:pt>
                <c:pt idx="593">
                  <c:v>9797.3829999999998</c:v>
                </c:pt>
                <c:pt idx="594">
                  <c:v>1370.4880000000001</c:v>
                </c:pt>
                <c:pt idx="595">
                  <c:v>1614.423</c:v>
                </c:pt>
                <c:pt idx="596">
                  <c:v>2353.6660000000002</c:v>
                </c:pt>
                <c:pt idx="597">
                  <c:v>4637.8029999999999</c:v>
                </c:pt>
                <c:pt idx="598">
                  <c:v>6806.3029999999999</c:v>
                </c:pt>
                <c:pt idx="599">
                  <c:v>9709.0550000000003</c:v>
                </c:pt>
                <c:pt idx="600">
                  <c:v>3764.971</c:v>
                </c:pt>
                <c:pt idx="601">
                  <c:v>1857.989</c:v>
                </c:pt>
                <c:pt idx="602">
                  <c:v>2142.4360000000001</c:v>
                </c:pt>
                <c:pt idx="603">
                  <c:v>1217.42</c:v>
                </c:pt>
                <c:pt idx="604">
                  <c:v>1617.5440000000001</c:v>
                </c:pt>
                <c:pt idx="605">
                  <c:v>1819.7529999999999</c:v>
                </c:pt>
                <c:pt idx="606">
                  <c:v>176.66550000000001</c:v>
                </c:pt>
                <c:pt idx="607">
                  <c:v>4585.759</c:v>
                </c:pt>
                <c:pt idx="608">
                  <c:v>4177.7030000000004</c:v>
                </c:pt>
                <c:pt idx="609">
                  <c:v>4090.28</c:v>
                </c:pt>
                <c:pt idx="610">
                  <c:v>2867.5050000000001</c:v>
                </c:pt>
                <c:pt idx="611">
                  <c:v>4641.0169999999998</c:v>
                </c:pt>
                <c:pt idx="612">
                  <c:v>4412.2389999999996</c:v>
                </c:pt>
                <c:pt idx="613">
                  <c:v>4989.3500000000004</c:v>
                </c:pt>
                <c:pt idx="614">
                  <c:v>2940.3249999999998</c:v>
                </c:pt>
                <c:pt idx="615">
                  <c:v>892.34209999999996</c:v>
                </c:pt>
                <c:pt idx="616">
                  <c:v>3615.4119999999998</c:v>
                </c:pt>
                <c:pt idx="617">
                  <c:v>4409.3130000000001</c:v>
                </c:pt>
                <c:pt idx="618">
                  <c:v>6372.1989999999996</c:v>
                </c:pt>
                <c:pt idx="619">
                  <c:v>6084.6329999999998</c:v>
                </c:pt>
                <c:pt idx="620">
                  <c:v>6108.6769999999997</c:v>
                </c:pt>
                <c:pt idx="621">
                  <c:v>5013.3339999999998</c:v>
                </c:pt>
                <c:pt idx="622">
                  <c:v>8339.7639999999992</c:v>
                </c:pt>
                <c:pt idx="623">
                  <c:v>8534.6720000000005</c:v>
                </c:pt>
                <c:pt idx="624">
                  <c:v>4475.6310000000003</c:v>
                </c:pt>
                <c:pt idx="625">
                  <c:v>1253</c:v>
                </c:pt>
                <c:pt idx="626">
                  <c:v>5374.1049999999996</c:v>
                </c:pt>
                <c:pt idx="627">
                  <c:v>981.4511</c:v>
                </c:pt>
                <c:pt idx="628">
                  <c:v>1263.9369999999999</c:v>
                </c:pt>
                <c:pt idx="629">
                  <c:v>2935.0610000000001</c:v>
                </c:pt>
                <c:pt idx="630">
                  <c:v>795.51580000000001</c:v>
                </c:pt>
                <c:pt idx="631">
                  <c:v>743.41600000000005</c:v>
                </c:pt>
                <c:pt idx="632">
                  <c:v>1558.232</c:v>
                </c:pt>
                <c:pt idx="633">
                  <c:v>3329.2260000000001</c:v>
                </c:pt>
                <c:pt idx="634">
                  <c:v>3142.0230000000001</c:v>
                </c:pt>
                <c:pt idx="635">
                  <c:v>1434.7719999999999</c:v>
                </c:pt>
                <c:pt idx="636">
                  <c:v>1001.444</c:v>
                </c:pt>
                <c:pt idx="637">
                  <c:v>963.17660000000001</c:v>
                </c:pt>
                <c:pt idx="638">
                  <c:v>1315.838</c:v>
                </c:pt>
                <c:pt idx="639">
                  <c:v>1383.193</c:v>
                </c:pt>
                <c:pt idx="640">
                  <c:v>524.30489999999998</c:v>
                </c:pt>
                <c:pt idx="641">
                  <c:v>2795.1970000000001</c:v>
                </c:pt>
                <c:pt idx="642">
                  <c:v>3955.57</c:v>
                </c:pt>
                <c:pt idx="643">
                  <c:v>7593.9650000000001</c:v>
                </c:pt>
                <c:pt idx="644">
                  <c:v>7437.1750000000002</c:v>
                </c:pt>
                <c:pt idx="645">
                  <c:v>9867.3189999999995</c:v>
                </c:pt>
                <c:pt idx="646">
                  <c:v>1876.6079999999999</c:v>
                </c:pt>
                <c:pt idx="647">
                  <c:v>1650.854</c:v>
                </c:pt>
                <c:pt idx="648">
                  <c:v>2107.9859999999999</c:v>
                </c:pt>
                <c:pt idx="649">
                  <c:v>4416.4759999999997</c:v>
                </c:pt>
                <c:pt idx="650">
                  <c:v>5153.8999999999996</c:v>
                </c:pt>
                <c:pt idx="651">
                  <c:v>5624.5870000000004</c:v>
                </c:pt>
                <c:pt idx="652">
                  <c:v>5021.04</c:v>
                </c:pt>
                <c:pt idx="653">
                  <c:v>3455.799</c:v>
                </c:pt>
                <c:pt idx="654">
                  <c:v>1956.6079999999999</c:v>
                </c:pt>
                <c:pt idx="655">
                  <c:v>161.9477</c:v>
                </c:pt>
                <c:pt idx="656">
                  <c:v>652.30370000000005</c:v>
                </c:pt>
                <c:pt idx="657">
                  <c:v>587.19560000000001</c:v>
                </c:pt>
                <c:pt idx="658">
                  <c:v>119.8766</c:v>
                </c:pt>
                <c:pt idx="659">
                  <c:v>2628.4940000000001</c:v>
                </c:pt>
                <c:pt idx="660">
                  <c:v>1407.4190000000001</c:v>
                </c:pt>
                <c:pt idx="661">
                  <c:v>2277.5320000000002</c:v>
                </c:pt>
                <c:pt idx="662">
                  <c:v>460.49489999999997</c:v>
                </c:pt>
                <c:pt idx="663">
                  <c:v>850.82529999999997</c:v>
                </c:pt>
                <c:pt idx="664">
                  <c:v>4459.3860000000004</c:v>
                </c:pt>
                <c:pt idx="665">
                  <c:v>2661.5650000000001</c:v>
                </c:pt>
                <c:pt idx="666">
                  <c:v>1780.768</c:v>
                </c:pt>
                <c:pt idx="667">
                  <c:v>1652.664</c:v>
                </c:pt>
                <c:pt idx="668">
                  <c:v>1626.9</c:v>
                </c:pt>
                <c:pt idx="669">
                  <c:v>3527.2510000000002</c:v>
                </c:pt>
                <c:pt idx="670">
                  <c:v>3127.8560000000002</c:v>
                </c:pt>
                <c:pt idx="671">
                  <c:v>3126.123</c:v>
                </c:pt>
                <c:pt idx="672">
                  <c:v>3217.2249999999999</c:v>
                </c:pt>
                <c:pt idx="673">
                  <c:v>2867.6819999999998</c:v>
                </c:pt>
                <c:pt idx="674">
                  <c:v>2536.8939999999998</c:v>
                </c:pt>
                <c:pt idx="675">
                  <c:v>3450.1419999999998</c:v>
                </c:pt>
                <c:pt idx="676">
                  <c:v>9663.9940000000006</c:v>
                </c:pt>
                <c:pt idx="677">
                  <c:v>10898.05</c:v>
                </c:pt>
                <c:pt idx="678">
                  <c:v>4293.2250000000004</c:v>
                </c:pt>
                <c:pt idx="679">
                  <c:v>4021.97</c:v>
                </c:pt>
                <c:pt idx="680">
                  <c:v>4429.085</c:v>
                </c:pt>
                <c:pt idx="681">
                  <c:v>4431.0200000000004</c:v>
                </c:pt>
                <c:pt idx="682">
                  <c:v>5999.7479999999996</c:v>
                </c:pt>
                <c:pt idx="683">
                  <c:v>3796.4409999999998</c:v>
                </c:pt>
                <c:pt idx="684">
                  <c:v>2712.335</c:v>
                </c:pt>
                <c:pt idx="685">
                  <c:v>6031.5110000000004</c:v>
                </c:pt>
                <c:pt idx="686">
                  <c:v>3939.6329999999998</c:v>
                </c:pt>
                <c:pt idx="687">
                  <c:v>3751.6</c:v>
                </c:pt>
                <c:pt idx="688">
                  <c:v>2982.1120000000001</c:v>
                </c:pt>
                <c:pt idx="689">
                  <c:v>4138.7560000000003</c:v>
                </c:pt>
                <c:pt idx="690">
                  <c:v>3769.23</c:v>
                </c:pt>
                <c:pt idx="691">
                  <c:v>2226.7739999999999</c:v>
                </c:pt>
                <c:pt idx="692">
                  <c:v>4598.4459999999999</c:v>
                </c:pt>
                <c:pt idx="693">
                  <c:v>7668.97</c:v>
                </c:pt>
                <c:pt idx="694">
                  <c:v>11384.91</c:v>
                </c:pt>
                <c:pt idx="695">
                  <c:v>10844.78</c:v>
                </c:pt>
                <c:pt idx="696">
                  <c:v>8636.4969999999994</c:v>
                </c:pt>
                <c:pt idx="697">
                  <c:v>9445.8130000000001</c:v>
                </c:pt>
                <c:pt idx="698">
                  <c:v>10500.07</c:v>
                </c:pt>
                <c:pt idx="699">
                  <c:v>3931.1959999999999</c:v>
                </c:pt>
                <c:pt idx="700">
                  <c:v>13935.21</c:v>
                </c:pt>
                <c:pt idx="701">
                  <c:v>9444.7950000000001</c:v>
                </c:pt>
                <c:pt idx="702">
                  <c:v>12985.9</c:v>
                </c:pt>
                <c:pt idx="703">
                  <c:v>14913.68</c:v>
                </c:pt>
                <c:pt idx="704">
                  <c:v>8290.7119999999995</c:v>
                </c:pt>
                <c:pt idx="705">
                  <c:v>8556.1350000000002</c:v>
                </c:pt>
                <c:pt idx="706">
                  <c:v>7588.8739999999998</c:v>
                </c:pt>
                <c:pt idx="707">
                  <c:v>6901.451</c:v>
                </c:pt>
                <c:pt idx="708">
                  <c:v>5552.7039999999997</c:v>
                </c:pt>
                <c:pt idx="709">
                  <c:v>7351.4480000000003</c:v>
                </c:pt>
                <c:pt idx="710">
                  <c:v>3044.5369999999998</c:v>
                </c:pt>
                <c:pt idx="711">
                  <c:v>3575.58</c:v>
                </c:pt>
                <c:pt idx="712">
                  <c:v>7134.0690000000004</c:v>
                </c:pt>
                <c:pt idx="713">
                  <c:v>1780.3620000000001</c:v>
                </c:pt>
                <c:pt idx="714">
                  <c:v>6699.402</c:v>
                </c:pt>
                <c:pt idx="715">
                  <c:v>4751.7529999999997</c:v>
                </c:pt>
                <c:pt idx="716">
                  <c:v>8635.52</c:v>
                </c:pt>
                <c:pt idx="717">
                  <c:v>10735.3</c:v>
                </c:pt>
                <c:pt idx="718">
                  <c:v>9057.4809999999998</c:v>
                </c:pt>
                <c:pt idx="719">
                  <c:v>2723.42</c:v>
                </c:pt>
                <c:pt idx="720">
                  <c:v>2824.0909999999999</c:v>
                </c:pt>
                <c:pt idx="721">
                  <c:v>6154.3559999999998</c:v>
                </c:pt>
                <c:pt idx="722">
                  <c:v>6703.7830000000004</c:v>
                </c:pt>
                <c:pt idx="723">
                  <c:v>10118.870000000001</c:v>
                </c:pt>
                <c:pt idx="724">
                  <c:v>8707.5720000000001</c:v>
                </c:pt>
                <c:pt idx="725">
                  <c:v>7743.8320000000003</c:v>
                </c:pt>
                <c:pt idx="726">
                  <c:v>5603.1959999999999</c:v>
                </c:pt>
                <c:pt idx="727">
                  <c:v>5813.3029999999999</c:v>
                </c:pt>
                <c:pt idx="728">
                  <c:v>4418.558</c:v>
                </c:pt>
                <c:pt idx="729">
                  <c:v>2683.1320000000001</c:v>
                </c:pt>
                <c:pt idx="730">
                  <c:v>3842.835</c:v>
                </c:pt>
                <c:pt idx="731">
                  <c:v>2903.7</c:v>
                </c:pt>
                <c:pt idx="732">
                  <c:v>7575.5280000000002</c:v>
                </c:pt>
                <c:pt idx="733">
                  <c:v>5277.0510000000004</c:v>
                </c:pt>
                <c:pt idx="734">
                  <c:v>4649.9250000000002</c:v>
                </c:pt>
                <c:pt idx="735">
                  <c:v>9916.0920000000006</c:v>
                </c:pt>
                <c:pt idx="736">
                  <c:v>9913.0249999999996</c:v>
                </c:pt>
                <c:pt idx="737">
                  <c:v>6358.6949999999997</c:v>
                </c:pt>
                <c:pt idx="738">
                  <c:v>1357.097</c:v>
                </c:pt>
                <c:pt idx="739">
                  <c:v>2006.3720000000001</c:v>
                </c:pt>
                <c:pt idx="740">
                  <c:v>3476.4630000000002</c:v>
                </c:pt>
                <c:pt idx="741">
                  <c:v>6023.723</c:v>
                </c:pt>
                <c:pt idx="742">
                  <c:v>13793.73</c:v>
                </c:pt>
                <c:pt idx="743">
                  <c:v>6420.92</c:v>
                </c:pt>
                <c:pt idx="744">
                  <c:v>9554.0460000000003</c:v>
                </c:pt>
                <c:pt idx="745">
                  <c:v>9873.6219999999994</c:v>
                </c:pt>
                <c:pt idx="746">
                  <c:v>6142.0720000000001</c:v>
                </c:pt>
                <c:pt idx="747">
                  <c:v>4898.7060000000001</c:v>
                </c:pt>
                <c:pt idx="748">
                  <c:v>9253.7759999999998</c:v>
                </c:pt>
                <c:pt idx="749">
                  <c:v>10060.09</c:v>
                </c:pt>
                <c:pt idx="750">
                  <c:v>10346.18</c:v>
                </c:pt>
                <c:pt idx="751">
                  <c:v>7258.2520000000004</c:v>
                </c:pt>
                <c:pt idx="752">
                  <c:v>10671.19</c:v>
                </c:pt>
                <c:pt idx="753">
                  <c:v>7928.7839999999997</c:v>
                </c:pt>
                <c:pt idx="754">
                  <c:v>10899.23</c:v>
                </c:pt>
                <c:pt idx="755">
                  <c:v>9828.5849999999991</c:v>
                </c:pt>
                <c:pt idx="756">
                  <c:v>8588.9169999999995</c:v>
                </c:pt>
                <c:pt idx="757">
                  <c:v>15455.93</c:v>
                </c:pt>
                <c:pt idx="758">
                  <c:v>11101.74</c:v>
                </c:pt>
                <c:pt idx="759">
                  <c:v>6720.7049999999999</c:v>
                </c:pt>
                <c:pt idx="760">
                  <c:v>6930.6880000000001</c:v>
                </c:pt>
                <c:pt idx="761">
                  <c:v>8448.1370000000006</c:v>
                </c:pt>
                <c:pt idx="762">
                  <c:v>7396.42</c:v>
                </c:pt>
                <c:pt idx="763">
                  <c:v>6771.6620000000003</c:v>
                </c:pt>
                <c:pt idx="764">
                  <c:v>9333.06</c:v>
                </c:pt>
                <c:pt idx="765">
                  <c:v>9669.1389999999992</c:v>
                </c:pt>
                <c:pt idx="766">
                  <c:v>9051.7189999999991</c:v>
                </c:pt>
                <c:pt idx="767">
                  <c:v>7052.6670000000004</c:v>
                </c:pt>
                <c:pt idx="768">
                  <c:v>10008.14</c:v>
                </c:pt>
                <c:pt idx="769">
                  <c:v>10780.9</c:v>
                </c:pt>
                <c:pt idx="770">
                  <c:v>7861.7250000000004</c:v>
                </c:pt>
                <c:pt idx="771">
                  <c:v>5222.3900000000003</c:v>
                </c:pt>
                <c:pt idx="772">
                  <c:v>4884.4089999999997</c:v>
                </c:pt>
                <c:pt idx="773">
                  <c:v>6792.7820000000002</c:v>
                </c:pt>
                <c:pt idx="774">
                  <c:v>8681.1689999999999</c:v>
                </c:pt>
                <c:pt idx="775">
                  <c:v>10125.280000000001</c:v>
                </c:pt>
                <c:pt idx="776">
                  <c:v>8283.4169999999995</c:v>
                </c:pt>
                <c:pt idx="777">
                  <c:v>7575.4930000000004</c:v>
                </c:pt>
                <c:pt idx="778">
                  <c:v>6410.0129999999999</c:v>
                </c:pt>
                <c:pt idx="779">
                  <c:v>8847.4240000000009</c:v>
                </c:pt>
                <c:pt idx="780">
                  <c:v>3540.78</c:v>
                </c:pt>
                <c:pt idx="781">
                  <c:v>7039.9570000000003</c:v>
                </c:pt>
                <c:pt idx="782">
                  <c:v>5820.8950000000004</c:v>
                </c:pt>
                <c:pt idx="783">
                  <c:v>4793.4660000000003</c:v>
                </c:pt>
                <c:pt idx="784">
                  <c:v>4692.0219999999999</c:v>
                </c:pt>
                <c:pt idx="785">
                  <c:v>6663.2889999999998</c:v>
                </c:pt>
                <c:pt idx="786">
                  <c:v>3245.7719999999999</c:v>
                </c:pt>
                <c:pt idx="787">
                  <c:v>4455.0150000000003</c:v>
                </c:pt>
                <c:pt idx="788">
                  <c:v>6703.7960000000003</c:v>
                </c:pt>
                <c:pt idx="789">
                  <c:v>7396.0959999999995</c:v>
                </c:pt>
                <c:pt idx="790">
                  <c:v>10209.32</c:v>
                </c:pt>
                <c:pt idx="791">
                  <c:v>4455.7979999999998</c:v>
                </c:pt>
                <c:pt idx="792">
                  <c:v>6231.4530000000004</c:v>
                </c:pt>
                <c:pt idx="793">
                  <c:v>4165.4960000000001</c:v>
                </c:pt>
                <c:pt idx="794">
                  <c:v>2472.2820000000002</c:v>
                </c:pt>
                <c:pt idx="795">
                  <c:v>3138.1019999999999</c:v>
                </c:pt>
                <c:pt idx="796">
                  <c:v>1886.9690000000001</c:v>
                </c:pt>
                <c:pt idx="797">
                  <c:v>5344.8239999999996</c:v>
                </c:pt>
                <c:pt idx="798">
                  <c:v>6388.5590000000002</c:v>
                </c:pt>
                <c:pt idx="799">
                  <c:v>6986.4589999999998</c:v>
                </c:pt>
                <c:pt idx="800">
                  <c:v>8291.0849999999991</c:v>
                </c:pt>
                <c:pt idx="801">
                  <c:v>7646.0730000000003</c:v>
                </c:pt>
                <c:pt idx="802">
                  <c:v>12415.78</c:v>
                </c:pt>
                <c:pt idx="803">
                  <c:v>9991.4410000000007</c:v>
                </c:pt>
                <c:pt idx="804">
                  <c:v>3177.6019999999999</c:v>
                </c:pt>
                <c:pt idx="805">
                  <c:v>6235.982</c:v>
                </c:pt>
                <c:pt idx="806">
                  <c:v>6249.1809999999996</c:v>
                </c:pt>
                <c:pt idx="807">
                  <c:v>5780.7169999999996</c:v>
                </c:pt>
                <c:pt idx="808">
                  <c:v>3090.59</c:v>
                </c:pt>
                <c:pt idx="809">
                  <c:v>8854.7060000000001</c:v>
                </c:pt>
                <c:pt idx="810">
                  <c:v>7526.2969999999996</c:v>
                </c:pt>
                <c:pt idx="811">
                  <c:v>2694.6129999999998</c:v>
                </c:pt>
                <c:pt idx="812">
                  <c:v>0</c:v>
                </c:pt>
                <c:pt idx="813">
                  <c:v>3742.4209999999998</c:v>
                </c:pt>
                <c:pt idx="814">
                  <c:v>8283.0869999999995</c:v>
                </c:pt>
                <c:pt idx="815">
                  <c:v>6639.9350000000004</c:v>
                </c:pt>
                <c:pt idx="816">
                  <c:v>10652.39</c:v>
                </c:pt>
                <c:pt idx="817">
                  <c:v>10913.13</c:v>
                </c:pt>
                <c:pt idx="818">
                  <c:v>8527.0220000000008</c:v>
                </c:pt>
                <c:pt idx="819">
                  <c:v>0</c:v>
                </c:pt>
                <c:pt idx="820">
                  <c:v>8895.6839999999993</c:v>
                </c:pt>
                <c:pt idx="821">
                  <c:v>0</c:v>
                </c:pt>
                <c:pt idx="822">
                  <c:v>0</c:v>
                </c:pt>
                <c:pt idx="823">
                  <c:v>0</c:v>
                </c:pt>
                <c:pt idx="824">
                  <c:v>0</c:v>
                </c:pt>
                <c:pt idx="825">
                  <c:v>0</c:v>
                </c:pt>
                <c:pt idx="826">
                  <c:v>0</c:v>
                </c:pt>
                <c:pt idx="827">
                  <c:v>0</c:v>
                </c:pt>
                <c:pt idx="828">
                  <c:v>5698.5559999999996</c:v>
                </c:pt>
                <c:pt idx="829">
                  <c:v>5885.085</c:v>
                </c:pt>
                <c:pt idx="830">
                  <c:v>2251.299</c:v>
                </c:pt>
                <c:pt idx="831">
                  <c:v>4254.0479999999998</c:v>
                </c:pt>
                <c:pt idx="832">
                  <c:v>7598.3680000000004</c:v>
                </c:pt>
                <c:pt idx="833">
                  <c:v>5152.8419999999996</c:v>
                </c:pt>
                <c:pt idx="834">
                  <c:v>1352.624</c:v>
                </c:pt>
                <c:pt idx="835">
                  <c:v>1682.7950000000001</c:v>
                </c:pt>
                <c:pt idx="836">
                  <c:v>3438.1709999999998</c:v>
                </c:pt>
                <c:pt idx="837">
                  <c:v>2486.3890000000001</c:v>
                </c:pt>
                <c:pt idx="838">
                  <c:v>3951.6590000000001</c:v>
                </c:pt>
                <c:pt idx="839">
                  <c:v>7392.85</c:v>
                </c:pt>
                <c:pt idx="840">
                  <c:v>9970.5609999999997</c:v>
                </c:pt>
                <c:pt idx="841">
                  <c:v>9967.3289999999997</c:v>
                </c:pt>
                <c:pt idx="842">
                  <c:v>8390.6190000000006</c:v>
                </c:pt>
                <c:pt idx="843">
                  <c:v>9190.6640000000007</c:v>
                </c:pt>
                <c:pt idx="844">
                  <c:v>8343.6740000000009</c:v>
                </c:pt>
                <c:pt idx="845">
                  <c:v>6868.2250000000004</c:v>
                </c:pt>
                <c:pt idx="846">
                  <c:v>1261.7919999999999</c:v>
                </c:pt>
                <c:pt idx="847">
                  <c:v>5367.8729999999996</c:v>
                </c:pt>
                <c:pt idx="848">
                  <c:v>2044.625</c:v>
                </c:pt>
                <c:pt idx="849">
                  <c:v>3113.9369999999999</c:v>
                </c:pt>
                <c:pt idx="850">
                  <c:v>1414.2729999999999</c:v>
                </c:pt>
                <c:pt idx="851">
                  <c:v>879.4665</c:v>
                </c:pt>
                <c:pt idx="852">
                  <c:v>1302.5150000000001</c:v>
                </c:pt>
                <c:pt idx="853">
                  <c:v>4429.7370000000001</c:v>
                </c:pt>
                <c:pt idx="854">
                  <c:v>3203.1570000000002</c:v>
                </c:pt>
                <c:pt idx="855">
                  <c:v>977.26059999999995</c:v>
                </c:pt>
                <c:pt idx="856">
                  <c:v>1707.72</c:v>
                </c:pt>
                <c:pt idx="857">
                  <c:v>3268.89</c:v>
                </c:pt>
                <c:pt idx="858">
                  <c:v>1009.355</c:v>
                </c:pt>
                <c:pt idx="859">
                  <c:v>4289.8860000000004</c:v>
                </c:pt>
                <c:pt idx="860">
                  <c:v>3346.529</c:v>
                </c:pt>
                <c:pt idx="861">
                  <c:v>1695.01</c:v>
                </c:pt>
                <c:pt idx="862">
                  <c:v>1056.9670000000001</c:v>
                </c:pt>
                <c:pt idx="863">
                  <c:v>4541.9750000000004</c:v>
                </c:pt>
                <c:pt idx="864">
                  <c:v>5952.799</c:v>
                </c:pt>
                <c:pt idx="865">
                  <c:v>5490.0619999999999</c:v>
                </c:pt>
                <c:pt idx="866">
                  <c:v>4072.8850000000002</c:v>
                </c:pt>
                <c:pt idx="867">
                  <c:v>4832.3429999999998</c:v>
                </c:pt>
                <c:pt idx="868">
                  <c:v>1256.748</c:v>
                </c:pt>
                <c:pt idx="869">
                  <c:v>1320.1980000000001</c:v>
                </c:pt>
                <c:pt idx="870">
                  <c:v>2924.1709999999998</c:v>
                </c:pt>
                <c:pt idx="871">
                  <c:v>1721.374</c:v>
                </c:pt>
                <c:pt idx="872">
                  <c:v>3448.5079999999998</c:v>
                </c:pt>
                <c:pt idx="873">
                  <c:v>7521.57</c:v>
                </c:pt>
                <c:pt idx="874">
                  <c:v>10033.469999999999</c:v>
                </c:pt>
                <c:pt idx="875">
                  <c:v>4980.6610000000001</c:v>
                </c:pt>
                <c:pt idx="876">
                  <c:v>3490.221</c:v>
                </c:pt>
                <c:pt idx="877">
                  <c:v>7379.0889999999999</c:v>
                </c:pt>
                <c:pt idx="878">
                  <c:v>2044.8989999999999</c:v>
                </c:pt>
                <c:pt idx="879">
                  <c:v>2778.0360000000001</c:v>
                </c:pt>
                <c:pt idx="880">
                  <c:v>812.24940000000004</c:v>
                </c:pt>
                <c:pt idx="881">
                  <c:v>178.7612</c:v>
                </c:pt>
                <c:pt idx="882">
                  <c:v>868.19240000000002</c:v>
                </c:pt>
                <c:pt idx="883">
                  <c:v>3096.7089999999998</c:v>
                </c:pt>
                <c:pt idx="884">
                  <c:v>3760.8110000000001</c:v>
                </c:pt>
                <c:pt idx="885">
                  <c:v>5221.6570000000002</c:v>
                </c:pt>
                <c:pt idx="886">
                  <c:v>2396.5940000000001</c:v>
                </c:pt>
                <c:pt idx="887">
                  <c:v>2033.059</c:v>
                </c:pt>
                <c:pt idx="888">
                  <c:v>1068.9749999999999</c:v>
                </c:pt>
                <c:pt idx="889">
                  <c:v>1639.7180000000001</c:v>
                </c:pt>
                <c:pt idx="890">
                  <c:v>1837.627</c:v>
                </c:pt>
                <c:pt idx="891">
                  <c:v>1265.3399999999999</c:v>
                </c:pt>
                <c:pt idx="892">
                  <c:v>4966.8609999999999</c:v>
                </c:pt>
                <c:pt idx="893">
                  <c:v>6426.982</c:v>
                </c:pt>
                <c:pt idx="894">
                  <c:v>4150.6959999999999</c:v>
                </c:pt>
                <c:pt idx="895">
                  <c:v>2011.1880000000001</c:v>
                </c:pt>
                <c:pt idx="896">
                  <c:v>1188.3920000000001</c:v>
                </c:pt>
                <c:pt idx="897">
                  <c:v>2987.819</c:v>
                </c:pt>
                <c:pt idx="898">
                  <c:v>0</c:v>
                </c:pt>
                <c:pt idx="899">
                  <c:v>1320.34</c:v>
                </c:pt>
                <c:pt idx="900">
                  <c:v>1847.404</c:v>
                </c:pt>
                <c:pt idx="901">
                  <c:v>1148.3779999999999</c:v>
                </c:pt>
                <c:pt idx="902">
                  <c:v>5229.0439999999999</c:v>
                </c:pt>
                <c:pt idx="903">
                  <c:v>1521.6489999999999</c:v>
                </c:pt>
                <c:pt idx="904">
                  <c:v>466.51909999999998</c:v>
                </c:pt>
                <c:pt idx="905">
                  <c:v>1338.3109999999999</c:v>
                </c:pt>
                <c:pt idx="906">
                  <c:v>1242.1420000000001</c:v>
                </c:pt>
                <c:pt idx="907">
                  <c:v>549.2903</c:v>
                </c:pt>
                <c:pt idx="908">
                  <c:v>3926.57</c:v>
                </c:pt>
                <c:pt idx="909">
                  <c:v>689.64670000000001</c:v>
                </c:pt>
                <c:pt idx="910">
                  <c:v>3333.7919999999999</c:v>
                </c:pt>
                <c:pt idx="911">
                  <c:v>3564.5210000000002</c:v>
                </c:pt>
                <c:pt idx="912">
                  <c:v>3032.5329999999999</c:v>
                </c:pt>
                <c:pt idx="913">
                  <c:v>1409.3689999999999</c:v>
                </c:pt>
                <c:pt idx="914">
                  <c:v>366.23160000000001</c:v>
                </c:pt>
                <c:pt idx="915">
                  <c:v>1273.377</c:v>
                </c:pt>
                <c:pt idx="916">
                  <c:v>2798.4569999999999</c:v>
                </c:pt>
                <c:pt idx="917">
                  <c:v>5244.0749999999998</c:v>
                </c:pt>
                <c:pt idx="918">
                  <c:v>4656.0889999999999</c:v>
                </c:pt>
                <c:pt idx="919">
                  <c:v>4418.7179999999998</c:v>
                </c:pt>
                <c:pt idx="920">
                  <c:v>3277.143</c:v>
                </c:pt>
                <c:pt idx="921">
                  <c:v>2697.328</c:v>
                </c:pt>
                <c:pt idx="922">
                  <c:v>1915.9069999999999</c:v>
                </c:pt>
                <c:pt idx="923">
                  <c:v>1809.865</c:v>
                </c:pt>
                <c:pt idx="924">
                  <c:v>2769.1129999999998</c:v>
                </c:pt>
                <c:pt idx="925">
                  <c:v>1702.1890000000001</c:v>
                </c:pt>
                <c:pt idx="926">
                  <c:v>2005.16</c:v>
                </c:pt>
                <c:pt idx="927">
                  <c:v>6713.9610000000002</c:v>
                </c:pt>
                <c:pt idx="928">
                  <c:v>2088.5659999999998</c:v>
                </c:pt>
                <c:pt idx="929">
                  <c:v>1537.4939999999999</c:v>
                </c:pt>
                <c:pt idx="930">
                  <c:v>0</c:v>
                </c:pt>
                <c:pt idx="931">
                  <c:v>989.57399999999996</c:v>
                </c:pt>
                <c:pt idx="932">
                  <c:v>842.3492</c:v>
                </c:pt>
                <c:pt idx="933">
                  <c:v>1236.2059999999999</c:v>
                </c:pt>
                <c:pt idx="934">
                  <c:v>1389.547</c:v>
                </c:pt>
                <c:pt idx="935">
                  <c:v>3432.7730000000001</c:v>
                </c:pt>
                <c:pt idx="936">
                  <c:v>513.57470000000001</c:v>
                </c:pt>
                <c:pt idx="937">
                  <c:v>4714.549</c:v>
                </c:pt>
                <c:pt idx="938">
                  <c:v>3517.8910000000001</c:v>
                </c:pt>
                <c:pt idx="939">
                  <c:v>3375.0320000000002</c:v>
                </c:pt>
                <c:pt idx="940">
                  <c:v>1606.788</c:v>
                </c:pt>
                <c:pt idx="941">
                  <c:v>456.97919999999999</c:v>
                </c:pt>
                <c:pt idx="942">
                  <c:v>1868.86</c:v>
                </c:pt>
                <c:pt idx="943">
                  <c:v>440.68340000000001</c:v>
                </c:pt>
                <c:pt idx="944">
                  <c:v>872.98440000000005</c:v>
                </c:pt>
                <c:pt idx="945">
                  <c:v>1453.8030000000001</c:v>
                </c:pt>
                <c:pt idx="946">
                  <c:v>9793.5329999999994</c:v>
                </c:pt>
                <c:pt idx="947">
                  <c:v>12534.06</c:v>
                </c:pt>
                <c:pt idx="948">
                  <c:v>3915.04</c:v>
                </c:pt>
                <c:pt idx="949">
                  <c:v>1700.2650000000001</c:v>
                </c:pt>
                <c:pt idx="950">
                  <c:v>1283.691</c:v>
                </c:pt>
                <c:pt idx="951">
                  <c:v>4210.9920000000002</c:v>
                </c:pt>
                <c:pt idx="952">
                  <c:v>2796.8069999999998</c:v>
                </c:pt>
                <c:pt idx="953">
                  <c:v>524.48800000000006</c:v>
                </c:pt>
                <c:pt idx="954">
                  <c:v>407.39139999999998</c:v>
                </c:pt>
                <c:pt idx="955">
                  <c:v>2264.5610000000001</c:v>
                </c:pt>
                <c:pt idx="956">
                  <c:v>1230.1199999999999</c:v>
                </c:pt>
                <c:pt idx="957">
                  <c:v>2017.24</c:v>
                </c:pt>
                <c:pt idx="958">
                  <c:v>2966.002</c:v>
                </c:pt>
                <c:pt idx="959">
                  <c:v>2188.8200000000002</c:v>
                </c:pt>
                <c:pt idx="960">
                  <c:v>2946.078</c:v>
                </c:pt>
                <c:pt idx="961">
                  <c:v>1161.5719999999999</c:v>
                </c:pt>
                <c:pt idx="962">
                  <c:v>850.96529999999996</c:v>
                </c:pt>
                <c:pt idx="963">
                  <c:v>587.41459999999995</c:v>
                </c:pt>
                <c:pt idx="964">
                  <c:v>957.22709999999995</c:v>
                </c:pt>
                <c:pt idx="965">
                  <c:v>3711.7570000000001</c:v>
                </c:pt>
                <c:pt idx="966">
                  <c:v>5351.1210000000001</c:v>
                </c:pt>
                <c:pt idx="967">
                  <c:v>2921.0259999999998</c:v>
                </c:pt>
                <c:pt idx="968">
                  <c:v>4698.3310000000001</c:v>
                </c:pt>
                <c:pt idx="969">
                  <c:v>4343.1319999999996</c:v>
                </c:pt>
                <c:pt idx="970">
                  <c:v>2438.7240000000002</c:v>
                </c:pt>
                <c:pt idx="971">
                  <c:v>1260.8579999999999</c:v>
                </c:pt>
                <c:pt idx="972">
                  <c:v>424.7122</c:v>
                </c:pt>
                <c:pt idx="973">
                  <c:v>1844.86</c:v>
                </c:pt>
                <c:pt idx="974">
                  <c:v>3910.6320000000001</c:v>
                </c:pt>
                <c:pt idx="975">
                  <c:v>4409.415</c:v>
                </c:pt>
                <c:pt idx="976">
                  <c:v>3107.085</c:v>
                </c:pt>
                <c:pt idx="977">
                  <c:v>6273.3190000000004</c:v>
                </c:pt>
                <c:pt idx="978">
                  <c:v>3474.67</c:v>
                </c:pt>
                <c:pt idx="979">
                  <c:v>3324.8519999999999</c:v>
                </c:pt>
                <c:pt idx="980">
                  <c:v>3846.9589999999998</c:v>
                </c:pt>
                <c:pt idx="981">
                  <c:v>2732.7330000000002</c:v>
                </c:pt>
                <c:pt idx="982">
                  <c:v>1586.0609999999999</c:v>
                </c:pt>
                <c:pt idx="983">
                  <c:v>890.91729999999995</c:v>
                </c:pt>
                <c:pt idx="984">
                  <c:v>2407.3409999999999</c:v>
                </c:pt>
                <c:pt idx="985">
                  <c:v>5559.8029999999999</c:v>
                </c:pt>
                <c:pt idx="986">
                  <c:v>3913.1210000000001</c:v>
                </c:pt>
                <c:pt idx="987">
                  <c:v>3987.6979999999999</c:v>
                </c:pt>
                <c:pt idx="988">
                  <c:v>975.75549999999998</c:v>
                </c:pt>
                <c:pt idx="989">
                  <c:v>1823.259</c:v>
                </c:pt>
                <c:pt idx="990">
                  <c:v>4778.6180000000004</c:v>
                </c:pt>
                <c:pt idx="991">
                  <c:v>4516.7299999999996</c:v>
                </c:pt>
                <c:pt idx="992">
                  <c:v>1284.0350000000001</c:v>
                </c:pt>
                <c:pt idx="993">
                  <c:v>1111.3050000000001</c:v>
                </c:pt>
                <c:pt idx="994">
                  <c:v>1186.17</c:v>
                </c:pt>
                <c:pt idx="995">
                  <c:v>3355.26</c:v>
                </c:pt>
                <c:pt idx="996">
                  <c:v>6760.2489999999998</c:v>
                </c:pt>
                <c:pt idx="997">
                  <c:v>8057.9210000000003</c:v>
                </c:pt>
                <c:pt idx="998">
                  <c:v>5724.1989999999996</c:v>
                </c:pt>
                <c:pt idx="999">
                  <c:v>8651.9629999999997</c:v>
                </c:pt>
                <c:pt idx="1000">
                  <c:v>4435.1989999999996</c:v>
                </c:pt>
                <c:pt idx="1001">
                  <c:v>2262.5419999999999</c:v>
                </c:pt>
                <c:pt idx="1002">
                  <c:v>4252.4660000000003</c:v>
                </c:pt>
                <c:pt idx="1003">
                  <c:v>1341.077</c:v>
                </c:pt>
                <c:pt idx="1004">
                  <c:v>1239.078</c:v>
                </c:pt>
                <c:pt idx="1005">
                  <c:v>3173.5889999999999</c:v>
                </c:pt>
                <c:pt idx="1006">
                  <c:v>5291.9380000000001</c:v>
                </c:pt>
                <c:pt idx="1007">
                  <c:v>1880.162</c:v>
                </c:pt>
                <c:pt idx="1008">
                  <c:v>3829.1149999999998</c:v>
                </c:pt>
                <c:pt idx="1009">
                  <c:v>3803.8530000000001</c:v>
                </c:pt>
                <c:pt idx="1010">
                  <c:v>993.64670000000001</c:v>
                </c:pt>
                <c:pt idx="1011">
                  <c:v>2283.549</c:v>
                </c:pt>
                <c:pt idx="1012">
                  <c:v>3784.7579999999998</c:v>
                </c:pt>
                <c:pt idx="1013">
                  <c:v>1853.2270000000001</c:v>
                </c:pt>
                <c:pt idx="1014">
                  <c:v>4149.8040000000001</c:v>
                </c:pt>
                <c:pt idx="1015">
                  <c:v>3796.8829999999998</c:v>
                </c:pt>
                <c:pt idx="1016">
                  <c:v>5541.366</c:v>
                </c:pt>
                <c:pt idx="1017">
                  <c:v>5508.6970000000001</c:v>
                </c:pt>
                <c:pt idx="1018">
                  <c:v>2182.4459999999999</c:v>
                </c:pt>
                <c:pt idx="1019">
                  <c:v>1951.2049999999999</c:v>
                </c:pt>
                <c:pt idx="1020">
                  <c:v>8788.1749999999993</c:v>
                </c:pt>
                <c:pt idx="1021">
                  <c:v>5606.2030000000004</c:v>
                </c:pt>
                <c:pt idx="1022">
                  <c:v>7438.9960000000001</c:v>
                </c:pt>
                <c:pt idx="1023">
                  <c:v>9089.7029999999995</c:v>
                </c:pt>
                <c:pt idx="1024">
                  <c:v>3846.93</c:v>
                </c:pt>
                <c:pt idx="1025">
                  <c:v>5772.5259999999998</c:v>
                </c:pt>
                <c:pt idx="1026">
                  <c:v>7949.4610000000002</c:v>
                </c:pt>
                <c:pt idx="1027">
                  <c:v>7654.335</c:v>
                </c:pt>
                <c:pt idx="1028">
                  <c:v>4028.7310000000002</c:v>
                </c:pt>
                <c:pt idx="1029">
                  <c:v>2124.4850000000001</c:v>
                </c:pt>
                <c:pt idx="1030">
                  <c:v>4096.5640000000003</c:v>
                </c:pt>
                <c:pt idx="1031">
                  <c:v>2736.3240000000001</c:v>
                </c:pt>
                <c:pt idx="1032">
                  <c:v>1299.9849999999999</c:v>
                </c:pt>
                <c:pt idx="1033">
                  <c:v>2412.6210000000001</c:v>
                </c:pt>
                <c:pt idx="1034">
                  <c:v>7731.0339999999997</c:v>
                </c:pt>
                <c:pt idx="1035">
                  <c:v>4340.0129999999999</c:v>
                </c:pt>
                <c:pt idx="1036">
                  <c:v>2701.817</c:v>
                </c:pt>
                <c:pt idx="1037">
                  <c:v>6829.7150000000001</c:v>
                </c:pt>
                <c:pt idx="1038">
                  <c:v>2578.3159999999998</c:v>
                </c:pt>
                <c:pt idx="1039">
                  <c:v>2590.306</c:v>
                </c:pt>
                <c:pt idx="1040">
                  <c:v>5453.8310000000001</c:v>
                </c:pt>
                <c:pt idx="1041">
                  <c:v>3909.9839999999999</c:v>
                </c:pt>
                <c:pt idx="1042">
                  <c:v>9409.5859999999993</c:v>
                </c:pt>
                <c:pt idx="1043">
                  <c:v>6544.3379999999997</c:v>
                </c:pt>
                <c:pt idx="1044">
                  <c:v>6375.8980000000001</c:v>
                </c:pt>
                <c:pt idx="1045">
                  <c:v>6879.085</c:v>
                </c:pt>
                <c:pt idx="1046">
                  <c:v>6409.4989999999998</c:v>
                </c:pt>
                <c:pt idx="1047">
                  <c:v>7306.3649999999998</c:v>
                </c:pt>
                <c:pt idx="1048">
                  <c:v>7067.5309999999999</c:v>
                </c:pt>
                <c:pt idx="1049">
                  <c:v>4877.6940000000004</c:v>
                </c:pt>
                <c:pt idx="1050">
                  <c:v>6131.3339999999998</c:v>
                </c:pt>
                <c:pt idx="1051">
                  <c:v>5733.7349999999997</c:v>
                </c:pt>
                <c:pt idx="1052">
                  <c:v>3279.6729999999998</c:v>
                </c:pt>
                <c:pt idx="1053">
                  <c:v>6859.2219999999998</c:v>
                </c:pt>
                <c:pt idx="1054">
                  <c:v>8514.402</c:v>
                </c:pt>
                <c:pt idx="1055">
                  <c:v>11484.82</c:v>
                </c:pt>
                <c:pt idx="1056">
                  <c:v>10673.08</c:v>
                </c:pt>
                <c:pt idx="1057">
                  <c:v>10856.08</c:v>
                </c:pt>
                <c:pt idx="1058">
                  <c:v>5305.1350000000002</c:v>
                </c:pt>
                <c:pt idx="1059">
                  <c:v>3147.3679999999999</c:v>
                </c:pt>
                <c:pt idx="1060">
                  <c:v>1000.7910000000001</c:v>
                </c:pt>
                <c:pt idx="1061">
                  <c:v>1815.963</c:v>
                </c:pt>
                <c:pt idx="1062">
                  <c:v>3096.99</c:v>
                </c:pt>
                <c:pt idx="1063">
                  <c:v>1395.7940000000001</c:v>
                </c:pt>
                <c:pt idx="1064">
                  <c:v>1521.8219999999999</c:v>
                </c:pt>
                <c:pt idx="1065">
                  <c:v>5017.0929999999998</c:v>
                </c:pt>
                <c:pt idx="1066">
                  <c:v>9006.1440000000002</c:v>
                </c:pt>
                <c:pt idx="1067">
                  <c:v>4467.7749999999996</c:v>
                </c:pt>
                <c:pt idx="1068">
                  <c:v>5492.0959999999995</c:v>
                </c:pt>
                <c:pt idx="1069">
                  <c:v>6521.5079999999998</c:v>
                </c:pt>
                <c:pt idx="1070">
                  <c:v>6140.0429999999997</c:v>
                </c:pt>
                <c:pt idx="1071">
                  <c:v>8364.0830000000005</c:v>
                </c:pt>
                <c:pt idx="1072">
                  <c:v>6281.4120000000003</c:v>
                </c:pt>
                <c:pt idx="1073">
                  <c:v>8025.4350000000004</c:v>
                </c:pt>
                <c:pt idx="1074">
                  <c:v>5496.2650000000003</c:v>
                </c:pt>
                <c:pt idx="1075">
                  <c:v>6933.3190000000004</c:v>
                </c:pt>
                <c:pt idx="1076">
                  <c:v>3688.4969999999998</c:v>
                </c:pt>
                <c:pt idx="1077">
                  <c:v>4329.848</c:v>
                </c:pt>
                <c:pt idx="1078">
                  <c:v>3628.712</c:v>
                </c:pt>
                <c:pt idx="1079">
                  <c:v>6046.6419999999998</c:v>
                </c:pt>
                <c:pt idx="1080">
                  <c:v>4659.2150000000001</c:v>
                </c:pt>
                <c:pt idx="1081">
                  <c:v>5532.2650000000003</c:v>
                </c:pt>
                <c:pt idx="1082">
                  <c:v>3466.88</c:v>
                </c:pt>
                <c:pt idx="1083">
                  <c:v>4510.3459999999995</c:v>
                </c:pt>
                <c:pt idx="1084">
                  <c:v>6308.4970000000003</c:v>
                </c:pt>
                <c:pt idx="1085">
                  <c:v>7278.567</c:v>
                </c:pt>
                <c:pt idx="1086">
                  <c:v>8894.4609999999993</c:v>
                </c:pt>
                <c:pt idx="1087">
                  <c:v>4799.183</c:v>
                </c:pt>
                <c:pt idx="1088">
                  <c:v>3816.6759999999999</c:v>
                </c:pt>
                <c:pt idx="1089">
                  <c:v>4109.223</c:v>
                </c:pt>
                <c:pt idx="1090">
                  <c:v>5143.6480000000001</c:v>
                </c:pt>
                <c:pt idx="1091">
                  <c:v>6081.52</c:v>
                </c:pt>
                <c:pt idx="1092">
                  <c:v>4085.808</c:v>
                </c:pt>
                <c:pt idx="1093">
                  <c:v>10285.799999999999</c:v>
                </c:pt>
                <c:pt idx="1094">
                  <c:v>9541.11</c:v>
                </c:pt>
                <c:pt idx="1095">
                  <c:v>8617.2330000000002</c:v>
                </c:pt>
                <c:pt idx="1096">
                  <c:v>10700.61</c:v>
                </c:pt>
                <c:pt idx="1097">
                  <c:v>7954.3159999999998</c:v>
                </c:pt>
                <c:pt idx="1098">
                  <c:v>10596.29</c:v>
                </c:pt>
                <c:pt idx="1099">
                  <c:v>7627.1689999999999</c:v>
                </c:pt>
                <c:pt idx="1100">
                  <c:v>9642.8119999999999</c:v>
                </c:pt>
                <c:pt idx="1101">
                  <c:v>3103.2620000000002</c:v>
                </c:pt>
                <c:pt idx="1102">
                  <c:v>3919.5349999999999</c:v>
                </c:pt>
                <c:pt idx="1103">
                  <c:v>2422.2060000000001</c:v>
                </c:pt>
                <c:pt idx="1104">
                  <c:v>2535.277</c:v>
                </c:pt>
                <c:pt idx="1105">
                  <c:v>1550.3040000000001</c:v>
                </c:pt>
                <c:pt idx="1106">
                  <c:v>5406.5550000000003</c:v>
                </c:pt>
                <c:pt idx="1107">
                  <c:v>7143.5429999999997</c:v>
                </c:pt>
                <c:pt idx="1108">
                  <c:v>11118.71</c:v>
                </c:pt>
                <c:pt idx="1109">
                  <c:v>6628.84</c:v>
                </c:pt>
                <c:pt idx="1110">
                  <c:v>4276.8890000000001</c:v>
                </c:pt>
                <c:pt idx="1111">
                  <c:v>8960.84</c:v>
                </c:pt>
                <c:pt idx="1112">
                  <c:v>6358.241</c:v>
                </c:pt>
                <c:pt idx="1113">
                  <c:v>5659.3119999999999</c:v>
                </c:pt>
                <c:pt idx="1114">
                  <c:v>9467.5040000000008</c:v>
                </c:pt>
                <c:pt idx="1115">
                  <c:v>14331.74</c:v>
                </c:pt>
                <c:pt idx="1116">
                  <c:v>12493.89</c:v>
                </c:pt>
                <c:pt idx="1117">
                  <c:v>9764.8680000000004</c:v>
                </c:pt>
                <c:pt idx="1118">
                  <c:v>9520.4509999999991</c:v>
                </c:pt>
                <c:pt idx="1119">
                  <c:v>7909.5429999999997</c:v>
                </c:pt>
                <c:pt idx="1120">
                  <c:v>8220.5509999999995</c:v>
                </c:pt>
                <c:pt idx="1121">
                  <c:v>7198.41</c:v>
                </c:pt>
                <c:pt idx="1122">
                  <c:v>10933.29</c:v>
                </c:pt>
                <c:pt idx="1123">
                  <c:v>6751.7169999999996</c:v>
                </c:pt>
                <c:pt idx="1124">
                  <c:v>6829.4269999999997</c:v>
                </c:pt>
                <c:pt idx="1125">
                  <c:v>9323.5210000000006</c:v>
                </c:pt>
                <c:pt idx="1126">
                  <c:v>3156.886</c:v>
                </c:pt>
                <c:pt idx="1127">
                  <c:v>8520.0010000000002</c:v>
                </c:pt>
                <c:pt idx="1128">
                  <c:v>7006.9979999999996</c:v>
                </c:pt>
                <c:pt idx="1129">
                  <c:v>13578.41</c:v>
                </c:pt>
                <c:pt idx="1130">
                  <c:v>3300.7330000000002</c:v>
                </c:pt>
                <c:pt idx="1131">
                  <c:v>2972.2089999999998</c:v>
                </c:pt>
                <c:pt idx="1132">
                  <c:v>8315.1190000000006</c:v>
                </c:pt>
                <c:pt idx="1133">
                  <c:v>8560.7060000000001</c:v>
                </c:pt>
                <c:pt idx="1134">
                  <c:v>12496.97</c:v>
                </c:pt>
                <c:pt idx="1135">
                  <c:v>7643.1779999999999</c:v>
                </c:pt>
                <c:pt idx="1136">
                  <c:v>5804.2550000000001</c:v>
                </c:pt>
                <c:pt idx="1137">
                  <c:v>8144.7179999999998</c:v>
                </c:pt>
                <c:pt idx="1138">
                  <c:v>5725.4650000000001</c:v>
                </c:pt>
                <c:pt idx="1139">
                  <c:v>4817.0469999999996</c:v>
                </c:pt>
                <c:pt idx="1140">
                  <c:v>5463.23</c:v>
                </c:pt>
                <c:pt idx="1141">
                  <c:v>3739.5529999999999</c:v>
                </c:pt>
                <c:pt idx="1142">
                  <c:v>2883.5309999999999</c:v>
                </c:pt>
                <c:pt idx="1143">
                  <c:v>5514.0680000000002</c:v>
                </c:pt>
                <c:pt idx="1144">
                  <c:v>5207.4269999999997</c:v>
                </c:pt>
                <c:pt idx="1145">
                  <c:v>6767.2510000000002</c:v>
                </c:pt>
                <c:pt idx="1146">
                  <c:v>13087.12</c:v>
                </c:pt>
                <c:pt idx="1147">
                  <c:v>10887.95</c:v>
                </c:pt>
                <c:pt idx="1148">
                  <c:v>6339.0659999999998</c:v>
                </c:pt>
                <c:pt idx="1149">
                  <c:v>7312.9430000000002</c:v>
                </c:pt>
                <c:pt idx="1150">
                  <c:v>9359.0390000000007</c:v>
                </c:pt>
                <c:pt idx="1151">
                  <c:v>1151.9380000000001</c:v>
                </c:pt>
                <c:pt idx="1152">
                  <c:v>2339.0300000000002</c:v>
                </c:pt>
                <c:pt idx="1153">
                  <c:v>3488.1309999999999</c:v>
                </c:pt>
                <c:pt idx="1154">
                  <c:v>3703.547</c:v>
                </c:pt>
                <c:pt idx="1155">
                  <c:v>6718.9080000000004</c:v>
                </c:pt>
                <c:pt idx="1156">
                  <c:v>9870.4879999999994</c:v>
                </c:pt>
                <c:pt idx="1157">
                  <c:v>7713.893</c:v>
                </c:pt>
                <c:pt idx="1158">
                  <c:v>8495.52</c:v>
                </c:pt>
                <c:pt idx="1159">
                  <c:v>10707.76</c:v>
                </c:pt>
                <c:pt idx="1160">
                  <c:v>9090.8700000000008</c:v>
                </c:pt>
                <c:pt idx="1161">
                  <c:v>7980.7330000000002</c:v>
                </c:pt>
                <c:pt idx="1162">
                  <c:v>6779.2209999999995</c:v>
                </c:pt>
                <c:pt idx="1163">
                  <c:v>6535.9359999999997</c:v>
                </c:pt>
                <c:pt idx="1164">
                  <c:v>4455.8609999999999</c:v>
                </c:pt>
                <c:pt idx="1165">
                  <c:v>7281.2839999999997</c:v>
                </c:pt>
                <c:pt idx="1166">
                  <c:v>4867.2380000000003</c:v>
                </c:pt>
                <c:pt idx="1167">
                  <c:v>4463.0889999999999</c:v>
                </c:pt>
                <c:pt idx="1168">
                  <c:v>4468.1239999999998</c:v>
                </c:pt>
                <c:pt idx="1169">
                  <c:v>2958.127</c:v>
                </c:pt>
                <c:pt idx="1170">
                  <c:v>6534.2569999999996</c:v>
                </c:pt>
                <c:pt idx="1171">
                  <c:v>7407.125</c:v>
                </c:pt>
                <c:pt idx="1172">
                  <c:v>3279.26</c:v>
                </c:pt>
                <c:pt idx="1173">
                  <c:v>4524.2700000000004</c:v>
                </c:pt>
                <c:pt idx="1174">
                  <c:v>6864.0309999999999</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5830.4009999999998</c:v>
                </c:pt>
                <c:pt idx="1194">
                  <c:v>6690.4430000000002</c:v>
                </c:pt>
                <c:pt idx="1195">
                  <c:v>5681.4080000000004</c:v>
                </c:pt>
                <c:pt idx="1196">
                  <c:v>6021.7820000000002</c:v>
                </c:pt>
                <c:pt idx="1197">
                  <c:v>3250.4180000000001</c:v>
                </c:pt>
                <c:pt idx="1198">
                  <c:v>5434.3419999999996</c:v>
                </c:pt>
                <c:pt idx="1199">
                  <c:v>6566.7489999999998</c:v>
                </c:pt>
                <c:pt idx="1200">
                  <c:v>6012.9889999999996</c:v>
                </c:pt>
                <c:pt idx="1201">
                  <c:v>8677.0429999999997</c:v>
                </c:pt>
                <c:pt idx="1202">
                  <c:v>4882.4560000000001</c:v>
                </c:pt>
                <c:pt idx="1203">
                  <c:v>4130.5119999999997</c:v>
                </c:pt>
                <c:pt idx="1204">
                  <c:v>2128.9140000000002</c:v>
                </c:pt>
                <c:pt idx="1205">
                  <c:v>3351.087</c:v>
                </c:pt>
                <c:pt idx="1206">
                  <c:v>3238.25</c:v>
                </c:pt>
                <c:pt idx="1207">
                  <c:v>7679.3220000000001</c:v>
                </c:pt>
                <c:pt idx="1208">
                  <c:v>7650.4040000000005</c:v>
                </c:pt>
                <c:pt idx="1209">
                  <c:v>9396.0769999999993</c:v>
                </c:pt>
                <c:pt idx="1210">
                  <c:v>6098.2460000000001</c:v>
                </c:pt>
                <c:pt idx="1211">
                  <c:v>3711.643</c:v>
                </c:pt>
                <c:pt idx="1212">
                  <c:v>3272.9659999999999</c:v>
                </c:pt>
                <c:pt idx="1213">
                  <c:v>5550.4859999999999</c:v>
                </c:pt>
                <c:pt idx="1214">
                  <c:v>3360.5450000000001</c:v>
                </c:pt>
                <c:pt idx="1215">
                  <c:v>1610.144</c:v>
                </c:pt>
                <c:pt idx="1216">
                  <c:v>3808.0520000000001</c:v>
                </c:pt>
                <c:pt idx="1217">
                  <c:v>4861.5810000000001</c:v>
                </c:pt>
                <c:pt idx="1218">
                  <c:v>3633.1460000000002</c:v>
                </c:pt>
                <c:pt idx="1219">
                  <c:v>2830.0050000000001</c:v>
                </c:pt>
                <c:pt idx="1220">
                  <c:v>1121.5309999999999</c:v>
                </c:pt>
                <c:pt idx="1221">
                  <c:v>956.4896</c:v>
                </c:pt>
                <c:pt idx="1222">
                  <c:v>2664.3809999999999</c:v>
                </c:pt>
                <c:pt idx="1223">
                  <c:v>1143.742</c:v>
                </c:pt>
                <c:pt idx="1224">
                  <c:v>1349.0170000000001</c:v>
                </c:pt>
                <c:pt idx="1225">
                  <c:v>2884.3739999999998</c:v>
                </c:pt>
                <c:pt idx="1226">
                  <c:v>1203.557</c:v>
                </c:pt>
                <c:pt idx="1227">
                  <c:v>764.85400000000004</c:v>
                </c:pt>
                <c:pt idx="1228">
                  <c:v>1621.954</c:v>
                </c:pt>
                <c:pt idx="1229">
                  <c:v>1375.558</c:v>
                </c:pt>
                <c:pt idx="1230">
                  <c:v>7007.3710000000001</c:v>
                </c:pt>
                <c:pt idx="1231">
                  <c:v>1963.356</c:v>
                </c:pt>
                <c:pt idx="1232">
                  <c:v>1461.3889999999999</c:v>
                </c:pt>
                <c:pt idx="1233">
                  <c:v>4885.8729999999996</c:v>
                </c:pt>
                <c:pt idx="1234">
                  <c:v>6807.7240000000002</c:v>
                </c:pt>
                <c:pt idx="1235">
                  <c:v>1432.768</c:v>
                </c:pt>
                <c:pt idx="1236">
                  <c:v>4276.4440000000004</c:v>
                </c:pt>
                <c:pt idx="1237">
                  <c:v>2727.203</c:v>
                </c:pt>
                <c:pt idx="1238">
                  <c:v>4109.4979999999996</c:v>
                </c:pt>
                <c:pt idx="1239">
                  <c:v>4377.1400000000003</c:v>
                </c:pt>
                <c:pt idx="1240">
                  <c:v>3174.308</c:v>
                </c:pt>
                <c:pt idx="1241">
                  <c:v>0</c:v>
                </c:pt>
                <c:pt idx="1242">
                  <c:v>6505.8580000000002</c:v>
                </c:pt>
                <c:pt idx="1243">
                  <c:v>4844.174</c:v>
                </c:pt>
                <c:pt idx="1244">
                  <c:v>5824.5020000000004</c:v>
                </c:pt>
                <c:pt idx="1245">
                  <c:v>3818.663</c:v>
                </c:pt>
                <c:pt idx="1246">
                  <c:v>609.20169999999996</c:v>
                </c:pt>
                <c:pt idx="1247">
                  <c:v>2359.5</c:v>
                </c:pt>
                <c:pt idx="1248">
                  <c:v>5736.73</c:v>
                </c:pt>
                <c:pt idx="1249">
                  <c:v>2700.2910000000002</c:v>
                </c:pt>
                <c:pt idx="1250">
                  <c:v>1908.925</c:v>
                </c:pt>
                <c:pt idx="1251">
                  <c:v>2359.674</c:v>
                </c:pt>
                <c:pt idx="1252">
                  <c:v>6169.5360000000001</c:v>
                </c:pt>
                <c:pt idx="1253">
                  <c:v>7390.3639999999996</c:v>
                </c:pt>
                <c:pt idx="1254">
                  <c:v>3421.9870000000001</c:v>
                </c:pt>
                <c:pt idx="1255">
                  <c:v>4139.5119999999997</c:v>
                </c:pt>
                <c:pt idx="1256">
                  <c:v>1753.82</c:v>
                </c:pt>
                <c:pt idx="1257">
                  <c:v>249.99700000000001</c:v>
                </c:pt>
                <c:pt idx="1258">
                  <c:v>325.60840000000002</c:v>
                </c:pt>
                <c:pt idx="1259">
                  <c:v>925.0059</c:v>
                </c:pt>
                <c:pt idx="1260">
                  <c:v>1153.9849999999999</c:v>
                </c:pt>
                <c:pt idx="1261">
                  <c:v>1829.2349999999999</c:v>
                </c:pt>
                <c:pt idx="1262">
                  <c:v>5435.6779999999999</c:v>
                </c:pt>
                <c:pt idx="1263">
                  <c:v>4906.5940000000001</c:v>
                </c:pt>
                <c:pt idx="1264">
                  <c:v>3430.4969999999998</c:v>
                </c:pt>
                <c:pt idx="1265">
                  <c:v>1306.8989999999999</c:v>
                </c:pt>
                <c:pt idx="1266">
                  <c:v>1469.588</c:v>
                </c:pt>
                <c:pt idx="1267">
                  <c:v>802.98339999999996</c:v>
                </c:pt>
                <c:pt idx="1268">
                  <c:v>933.64829999999995</c:v>
                </c:pt>
                <c:pt idx="1269">
                  <c:v>3022.8789999999999</c:v>
                </c:pt>
                <c:pt idx="1270">
                  <c:v>961.89229999999998</c:v>
                </c:pt>
                <c:pt idx="1271">
                  <c:v>1573.038</c:v>
                </c:pt>
                <c:pt idx="1272">
                  <c:v>1854.585</c:v>
                </c:pt>
                <c:pt idx="1273">
                  <c:v>885.33209999999997</c:v>
                </c:pt>
                <c:pt idx="1274">
                  <c:v>881.14800000000002</c:v>
                </c:pt>
                <c:pt idx="1275">
                  <c:v>134.05770000000001</c:v>
                </c:pt>
                <c:pt idx="1276">
                  <c:v>65.015510000000006</c:v>
                </c:pt>
                <c:pt idx="1277">
                  <c:v>230.38829999999999</c:v>
                </c:pt>
                <c:pt idx="1278">
                  <c:v>509.29059999999998</c:v>
                </c:pt>
                <c:pt idx="1279">
                  <c:v>513.00810000000001</c:v>
                </c:pt>
                <c:pt idx="1280">
                  <c:v>1067.3520000000001</c:v>
                </c:pt>
                <c:pt idx="1281">
                  <c:v>1306.8589999999999</c:v>
                </c:pt>
                <c:pt idx="1282">
                  <c:v>504.27749999999997</c:v>
                </c:pt>
                <c:pt idx="1283">
                  <c:v>1735.954</c:v>
                </c:pt>
                <c:pt idx="1284">
                  <c:v>1814.319</c:v>
                </c:pt>
                <c:pt idx="1285">
                  <c:v>2094.9940000000001</c:v>
                </c:pt>
                <c:pt idx="1286">
                  <c:v>776.80219999999997</c:v>
                </c:pt>
                <c:pt idx="1287">
                  <c:v>549.28229999999996</c:v>
                </c:pt>
                <c:pt idx="1288">
                  <c:v>943.08330000000001</c:v>
                </c:pt>
                <c:pt idx="1289">
                  <c:v>1022.384</c:v>
                </c:pt>
                <c:pt idx="1290">
                  <c:v>1707.7429999999999</c:v>
                </c:pt>
                <c:pt idx="1291">
                  <c:v>4106.3609999999999</c:v>
                </c:pt>
                <c:pt idx="1292">
                  <c:v>4564.1869999999999</c:v>
                </c:pt>
                <c:pt idx="1293">
                  <c:v>3362.556</c:v>
                </c:pt>
                <c:pt idx="1294">
                  <c:v>5138.7640000000001</c:v>
                </c:pt>
                <c:pt idx="1295">
                  <c:v>1575.848</c:v>
                </c:pt>
                <c:pt idx="1296">
                  <c:v>259.86290000000002</c:v>
                </c:pt>
                <c:pt idx="1297">
                  <c:v>939.23910000000001</c:v>
                </c:pt>
                <c:pt idx="1298">
                  <c:v>350.28339999999997</c:v>
                </c:pt>
                <c:pt idx="1299">
                  <c:v>55.152250000000002</c:v>
                </c:pt>
                <c:pt idx="1300">
                  <c:v>2059.6680000000001</c:v>
                </c:pt>
                <c:pt idx="1301">
                  <c:v>2853.5059999999999</c:v>
                </c:pt>
                <c:pt idx="1302">
                  <c:v>1110.588</c:v>
                </c:pt>
                <c:pt idx="1303">
                  <c:v>405.93860000000001</c:v>
                </c:pt>
                <c:pt idx="1304">
                  <c:v>2244.585</c:v>
                </c:pt>
                <c:pt idx="1305">
                  <c:v>1743.5070000000001</c:v>
                </c:pt>
                <c:pt idx="1306">
                  <c:v>7012.991</c:v>
                </c:pt>
                <c:pt idx="1307">
                  <c:v>7677.8149999999996</c:v>
                </c:pt>
                <c:pt idx="1308">
                  <c:v>2907.68</c:v>
                </c:pt>
                <c:pt idx="1309">
                  <c:v>6892.7640000000001</c:v>
                </c:pt>
                <c:pt idx="1310">
                  <c:v>1230.4369999999999</c:v>
                </c:pt>
                <c:pt idx="1311">
                  <c:v>2915.384</c:v>
                </c:pt>
                <c:pt idx="1312">
                  <c:v>3295.5030000000002</c:v>
                </c:pt>
                <c:pt idx="1313">
                  <c:v>4289.2650000000003</c:v>
                </c:pt>
                <c:pt idx="1314">
                  <c:v>1019.9829999999999</c:v>
                </c:pt>
                <c:pt idx="1315">
                  <c:v>2926.395</c:v>
                </c:pt>
                <c:pt idx="1316">
                  <c:v>0</c:v>
                </c:pt>
                <c:pt idx="1317">
                  <c:v>1570.393</c:v>
                </c:pt>
                <c:pt idx="1318">
                  <c:v>1978.701</c:v>
                </c:pt>
                <c:pt idx="1319">
                  <c:v>1008.332</c:v>
                </c:pt>
                <c:pt idx="1320">
                  <c:v>1199.643</c:v>
                </c:pt>
                <c:pt idx="1321">
                  <c:v>1070.1849999999999</c:v>
                </c:pt>
                <c:pt idx="1322">
                  <c:v>1626.393</c:v>
                </c:pt>
                <c:pt idx="1323">
                  <c:v>0</c:v>
                </c:pt>
                <c:pt idx="1324">
                  <c:v>1310.7660000000001</c:v>
                </c:pt>
                <c:pt idx="1325">
                  <c:v>1707.9469999999999</c:v>
                </c:pt>
                <c:pt idx="1326">
                  <c:v>1491.7739999999999</c:v>
                </c:pt>
                <c:pt idx="1327">
                  <c:v>4113.357</c:v>
                </c:pt>
                <c:pt idx="1328">
                  <c:v>5629.9160000000002</c:v>
                </c:pt>
                <c:pt idx="1329">
                  <c:v>5785.2420000000002</c:v>
                </c:pt>
                <c:pt idx="1330">
                  <c:v>7724.33</c:v>
                </c:pt>
                <c:pt idx="1331">
                  <c:v>9538.8189999999995</c:v>
                </c:pt>
                <c:pt idx="1332">
                  <c:v>0</c:v>
                </c:pt>
                <c:pt idx="1333">
                  <c:v>0</c:v>
                </c:pt>
                <c:pt idx="1334">
                  <c:v>3538.1089999999999</c:v>
                </c:pt>
                <c:pt idx="1335">
                  <c:v>1261.6690000000001</c:v>
                </c:pt>
                <c:pt idx="1336">
                  <c:v>1375.127</c:v>
                </c:pt>
                <c:pt idx="1337">
                  <c:v>3034.181</c:v>
                </c:pt>
                <c:pt idx="1338">
                  <c:v>2560.9650000000001</c:v>
                </c:pt>
                <c:pt idx="1339">
                  <c:v>2846.625</c:v>
                </c:pt>
                <c:pt idx="1340">
                  <c:v>4136.1769999999997</c:v>
                </c:pt>
                <c:pt idx="1341">
                  <c:v>4987.5789999999997</c:v>
                </c:pt>
                <c:pt idx="1342">
                  <c:v>2713.3229999999999</c:v>
                </c:pt>
                <c:pt idx="1343">
                  <c:v>1743.931</c:v>
                </c:pt>
                <c:pt idx="1344">
                  <c:v>4124.5389999999998</c:v>
                </c:pt>
                <c:pt idx="1345">
                  <c:v>7786.9880000000003</c:v>
                </c:pt>
                <c:pt idx="1346">
                  <c:v>6309.4189999999999</c:v>
                </c:pt>
                <c:pt idx="1347">
                  <c:v>5270.3109999999997</c:v>
                </c:pt>
                <c:pt idx="1348">
                  <c:v>2289.8649999999998</c:v>
                </c:pt>
                <c:pt idx="1349">
                  <c:v>3441.1260000000002</c:v>
                </c:pt>
                <c:pt idx="1350">
                  <c:v>1351.318</c:v>
                </c:pt>
                <c:pt idx="1351">
                  <c:v>682.81949999999995</c:v>
                </c:pt>
                <c:pt idx="1352">
                  <c:v>1435.027</c:v>
                </c:pt>
                <c:pt idx="1353">
                  <c:v>2506.998</c:v>
                </c:pt>
                <c:pt idx="1354">
                  <c:v>4558.6030000000001</c:v>
                </c:pt>
                <c:pt idx="1355">
                  <c:v>3352.9789999999998</c:v>
                </c:pt>
                <c:pt idx="1356">
                  <c:v>4133.3249999999998</c:v>
                </c:pt>
                <c:pt idx="1357">
                  <c:v>1504.922</c:v>
                </c:pt>
                <c:pt idx="1358">
                  <c:v>4771.5469999999996</c:v>
                </c:pt>
                <c:pt idx="1359">
                  <c:v>7301.8850000000002</c:v>
                </c:pt>
                <c:pt idx="1360">
                  <c:v>6793.65</c:v>
                </c:pt>
                <c:pt idx="1361">
                  <c:v>6206.4740000000002</c:v>
                </c:pt>
                <c:pt idx="1362">
                  <c:v>5644.2939999999999</c:v>
                </c:pt>
                <c:pt idx="1363">
                  <c:v>11168.34</c:v>
                </c:pt>
                <c:pt idx="1364">
                  <c:v>13910.55</c:v>
                </c:pt>
                <c:pt idx="1365">
                  <c:v>11171.42</c:v>
                </c:pt>
                <c:pt idx="1366">
                  <c:v>7215.37</c:v>
                </c:pt>
                <c:pt idx="1367">
                  <c:v>6665.2790000000005</c:v>
                </c:pt>
                <c:pt idx="1368">
                  <c:v>7726.3050000000003</c:v>
                </c:pt>
                <c:pt idx="1369">
                  <c:v>1993.5630000000001</c:v>
                </c:pt>
                <c:pt idx="1370">
                  <c:v>1412.125</c:v>
                </c:pt>
                <c:pt idx="1371">
                  <c:v>1490.336</c:v>
                </c:pt>
                <c:pt idx="1372">
                  <c:v>2365.3000000000002</c:v>
                </c:pt>
                <c:pt idx="1373">
                  <c:v>1513.5419999999999</c:v>
                </c:pt>
                <c:pt idx="1374">
                  <c:v>1719.598</c:v>
                </c:pt>
                <c:pt idx="1375">
                  <c:v>4008.0140000000001</c:v>
                </c:pt>
                <c:pt idx="1376">
                  <c:v>2108.5749999999998</c:v>
                </c:pt>
                <c:pt idx="1377">
                  <c:v>1745.8910000000001</c:v>
                </c:pt>
                <c:pt idx="1378">
                  <c:v>950.28729999999996</c:v>
                </c:pt>
                <c:pt idx="1379">
                  <c:v>2743.1779999999999</c:v>
                </c:pt>
                <c:pt idx="1380">
                  <c:v>4260.46</c:v>
                </c:pt>
                <c:pt idx="1381">
                  <c:v>6574.8289999999997</c:v>
                </c:pt>
                <c:pt idx="1382">
                  <c:v>9236.9590000000007</c:v>
                </c:pt>
                <c:pt idx="1383">
                  <c:v>4305.848</c:v>
                </c:pt>
                <c:pt idx="1384">
                  <c:v>7521.7640000000001</c:v>
                </c:pt>
                <c:pt idx="1385">
                  <c:v>8375.3269999999993</c:v>
                </c:pt>
                <c:pt idx="1386">
                  <c:v>8470.3009999999995</c:v>
                </c:pt>
                <c:pt idx="1387">
                  <c:v>5047.4639999999999</c:v>
                </c:pt>
                <c:pt idx="1388">
                  <c:v>2042.242</c:v>
                </c:pt>
                <c:pt idx="1389">
                  <c:v>2859.3240000000001</c:v>
                </c:pt>
                <c:pt idx="1390">
                  <c:v>6099.7309999999998</c:v>
                </c:pt>
                <c:pt idx="1391">
                  <c:v>6661.0720000000001</c:v>
                </c:pt>
                <c:pt idx="1392">
                  <c:v>9492.3109999999997</c:v>
                </c:pt>
                <c:pt idx="1393">
                  <c:v>8026.2579999999998</c:v>
                </c:pt>
                <c:pt idx="1394">
                  <c:v>2310.2739999999999</c:v>
                </c:pt>
                <c:pt idx="1395">
                  <c:v>4248.6350000000002</c:v>
                </c:pt>
                <c:pt idx="1396">
                  <c:v>2678.5659999999998</c:v>
                </c:pt>
                <c:pt idx="1397">
                  <c:v>1031.5909999999999</c:v>
                </c:pt>
                <c:pt idx="1398">
                  <c:v>3453.6509999999998</c:v>
                </c:pt>
                <c:pt idx="1399">
                  <c:v>8473.1650000000009</c:v>
                </c:pt>
                <c:pt idx="1400">
                  <c:v>9644.5120000000006</c:v>
                </c:pt>
                <c:pt idx="1401">
                  <c:v>9918.7559999999994</c:v>
                </c:pt>
                <c:pt idx="1402">
                  <c:v>9536.0239999999994</c:v>
                </c:pt>
                <c:pt idx="1403">
                  <c:v>8305.7420000000002</c:v>
                </c:pt>
                <c:pt idx="1404">
                  <c:v>7507.7089999999998</c:v>
                </c:pt>
                <c:pt idx="1405">
                  <c:v>2638.6370000000002</c:v>
                </c:pt>
                <c:pt idx="1406">
                  <c:v>2518.2689999999998</c:v>
                </c:pt>
                <c:pt idx="1407">
                  <c:v>9303.7289999999994</c:v>
                </c:pt>
                <c:pt idx="1408">
                  <c:v>6837.2529999999997</c:v>
                </c:pt>
                <c:pt idx="1409">
                  <c:v>9507.8649999999998</c:v>
                </c:pt>
                <c:pt idx="1410">
                  <c:v>7255.4570000000003</c:v>
                </c:pt>
                <c:pt idx="1411">
                  <c:v>9914.3739999999998</c:v>
                </c:pt>
                <c:pt idx="1412">
                  <c:v>7624.3519999999999</c:v>
                </c:pt>
                <c:pt idx="1413">
                  <c:v>5065.13</c:v>
                </c:pt>
                <c:pt idx="1414">
                  <c:v>1826.712</c:v>
                </c:pt>
                <c:pt idx="1415">
                  <c:v>2151.6489999999999</c:v>
                </c:pt>
                <c:pt idx="1416">
                  <c:v>5932.3720000000003</c:v>
                </c:pt>
                <c:pt idx="1417">
                  <c:v>6764.4189999999999</c:v>
                </c:pt>
                <c:pt idx="1418">
                  <c:v>9413.6389999999992</c:v>
                </c:pt>
                <c:pt idx="1419">
                  <c:v>9876.0730000000003</c:v>
                </c:pt>
                <c:pt idx="1420">
                  <c:v>8877.36</c:v>
                </c:pt>
                <c:pt idx="1421">
                  <c:v>5035.317</c:v>
                </c:pt>
                <c:pt idx="1422">
                  <c:v>3312.2040000000002</c:v>
                </c:pt>
                <c:pt idx="1423">
                  <c:v>6123.2380000000003</c:v>
                </c:pt>
                <c:pt idx="1424">
                  <c:v>2948.5810000000001</c:v>
                </c:pt>
                <c:pt idx="1425">
                  <c:v>2551.212</c:v>
                </c:pt>
                <c:pt idx="1426">
                  <c:v>3002.5459999999998</c:v>
                </c:pt>
                <c:pt idx="1427">
                  <c:v>5558.9679999999998</c:v>
                </c:pt>
                <c:pt idx="1428">
                  <c:v>3286.45</c:v>
                </c:pt>
                <c:pt idx="1429">
                  <c:v>4658.1639999999998</c:v>
                </c:pt>
                <c:pt idx="1430">
                  <c:v>5078.4920000000002</c:v>
                </c:pt>
                <c:pt idx="1431">
                  <c:v>6510.9449999999997</c:v>
                </c:pt>
                <c:pt idx="1432">
                  <c:v>3500.3429999999998</c:v>
                </c:pt>
                <c:pt idx="1433">
                  <c:v>7096.1629999999996</c:v>
                </c:pt>
                <c:pt idx="1434">
                  <c:v>7822.0330000000004</c:v>
                </c:pt>
                <c:pt idx="1435">
                  <c:v>10451.11</c:v>
                </c:pt>
                <c:pt idx="1436">
                  <c:v>11644.47</c:v>
                </c:pt>
                <c:pt idx="1437">
                  <c:v>10072.59</c:v>
                </c:pt>
                <c:pt idx="1438">
                  <c:v>8517.1759999999995</c:v>
                </c:pt>
                <c:pt idx="1439">
                  <c:v>4033.3290000000002</c:v>
                </c:pt>
                <c:pt idx="1440">
                  <c:v>7189.9260000000004</c:v>
                </c:pt>
                <c:pt idx="1441">
                  <c:v>1797.768</c:v>
                </c:pt>
                <c:pt idx="1442">
                  <c:v>272.33210000000003</c:v>
                </c:pt>
                <c:pt idx="1443">
                  <c:v>3432.4760000000001</c:v>
                </c:pt>
                <c:pt idx="1444">
                  <c:v>2804.0610000000001</c:v>
                </c:pt>
                <c:pt idx="1445">
                  <c:v>5434.4059999999999</c:v>
                </c:pt>
                <c:pt idx="1446">
                  <c:v>5751.0959999999995</c:v>
                </c:pt>
                <c:pt idx="1447">
                  <c:v>9793.4140000000007</c:v>
                </c:pt>
                <c:pt idx="1448">
                  <c:v>8137.7749999999996</c:v>
                </c:pt>
                <c:pt idx="1449">
                  <c:v>5395.1170000000002</c:v>
                </c:pt>
                <c:pt idx="1450">
                  <c:v>1822.4749999999999</c:v>
                </c:pt>
                <c:pt idx="1451">
                  <c:v>5304.4430000000002</c:v>
                </c:pt>
                <c:pt idx="1452">
                  <c:v>7594.3490000000002</c:v>
                </c:pt>
                <c:pt idx="1453">
                  <c:v>7757.5259999999998</c:v>
                </c:pt>
                <c:pt idx="1454">
                  <c:v>8337.2180000000008</c:v>
                </c:pt>
                <c:pt idx="1455">
                  <c:v>1480.691</c:v>
                </c:pt>
                <c:pt idx="1456">
                  <c:v>5250.0950000000003</c:v>
                </c:pt>
                <c:pt idx="1457">
                  <c:v>4162.8819999999996</c:v>
                </c:pt>
                <c:pt idx="1458">
                  <c:v>5124.8119999999999</c:v>
                </c:pt>
                <c:pt idx="1459">
                  <c:v>6108.7179999999998</c:v>
                </c:pt>
                <c:pt idx="1460">
                  <c:v>2836.6660000000002</c:v>
                </c:pt>
                <c:pt idx="1461">
                  <c:v>3105.953</c:v>
                </c:pt>
                <c:pt idx="1462">
                  <c:v>6691.3919999999998</c:v>
                </c:pt>
                <c:pt idx="1463">
                  <c:v>11538.23</c:v>
                </c:pt>
                <c:pt idx="1464">
                  <c:v>11384.91</c:v>
                </c:pt>
                <c:pt idx="1465">
                  <c:v>9519.68</c:v>
                </c:pt>
                <c:pt idx="1466">
                  <c:v>9308.509</c:v>
                </c:pt>
                <c:pt idx="1467">
                  <c:v>9554.6689999999999</c:v>
                </c:pt>
                <c:pt idx="1468">
                  <c:v>7686.2120000000004</c:v>
                </c:pt>
                <c:pt idx="1469">
                  <c:v>5794.1670000000004</c:v>
                </c:pt>
                <c:pt idx="1470">
                  <c:v>5233.9009999999998</c:v>
                </c:pt>
                <c:pt idx="1471">
                  <c:v>1843.76</c:v>
                </c:pt>
                <c:pt idx="1472">
                  <c:v>1293.22</c:v>
                </c:pt>
                <c:pt idx="1473">
                  <c:v>2654.0790000000002</c:v>
                </c:pt>
                <c:pt idx="1474">
                  <c:v>5604.7389999999996</c:v>
                </c:pt>
                <c:pt idx="1475">
                  <c:v>11184.56</c:v>
                </c:pt>
                <c:pt idx="1476">
                  <c:v>6794.9889999999996</c:v>
                </c:pt>
                <c:pt idx="1477">
                  <c:v>2759.4639999999999</c:v>
                </c:pt>
                <c:pt idx="1478">
                  <c:v>3621.8220000000001</c:v>
                </c:pt>
                <c:pt idx="1479">
                  <c:v>8214.7620000000006</c:v>
                </c:pt>
                <c:pt idx="1480">
                  <c:v>6885.1970000000001</c:v>
                </c:pt>
                <c:pt idx="1481">
                  <c:v>11629.42</c:v>
                </c:pt>
                <c:pt idx="1482">
                  <c:v>9828.7029999999995</c:v>
                </c:pt>
                <c:pt idx="1483">
                  <c:v>5530.7809999999999</c:v>
                </c:pt>
                <c:pt idx="1484">
                  <c:v>3314.2570000000001</c:v>
                </c:pt>
                <c:pt idx="1485">
                  <c:v>7743.4690000000001</c:v>
                </c:pt>
                <c:pt idx="1486">
                  <c:v>13307.68</c:v>
                </c:pt>
                <c:pt idx="1487">
                  <c:v>6607.027</c:v>
                </c:pt>
                <c:pt idx="1488">
                  <c:v>4747.8130000000001</c:v>
                </c:pt>
                <c:pt idx="1489">
                  <c:v>2685.0920000000001</c:v>
                </c:pt>
                <c:pt idx="1490">
                  <c:v>4266.1109999999999</c:v>
                </c:pt>
                <c:pt idx="1491">
                  <c:v>6936.4380000000001</c:v>
                </c:pt>
                <c:pt idx="1492">
                  <c:v>6304.98</c:v>
                </c:pt>
                <c:pt idx="1493">
                  <c:v>6862.7349999999997</c:v>
                </c:pt>
                <c:pt idx="1494">
                  <c:v>6190.4009999999998</c:v>
                </c:pt>
                <c:pt idx="1495">
                  <c:v>6461.4859999999999</c:v>
                </c:pt>
                <c:pt idx="1496">
                  <c:v>10102.11</c:v>
                </c:pt>
                <c:pt idx="1497">
                  <c:v>9845.4269999999997</c:v>
                </c:pt>
                <c:pt idx="1498">
                  <c:v>9929.1509999999998</c:v>
                </c:pt>
                <c:pt idx="1499">
                  <c:v>9167.1740000000009</c:v>
                </c:pt>
                <c:pt idx="1500">
                  <c:v>6597.3490000000002</c:v>
                </c:pt>
                <c:pt idx="1501">
                  <c:v>6663.8329999999996</c:v>
                </c:pt>
                <c:pt idx="1502">
                  <c:v>6590.7650000000003</c:v>
                </c:pt>
                <c:pt idx="1503">
                  <c:v>8289.7039999999997</c:v>
                </c:pt>
                <c:pt idx="1504">
                  <c:v>6685.7470000000003</c:v>
                </c:pt>
                <c:pt idx="1505">
                  <c:v>6675.7030000000004</c:v>
                </c:pt>
                <c:pt idx="1506">
                  <c:v>9084.8459999999995</c:v>
                </c:pt>
                <c:pt idx="1507">
                  <c:v>8283.6620000000003</c:v>
                </c:pt>
                <c:pt idx="1508">
                  <c:v>7328.1620000000003</c:v>
                </c:pt>
                <c:pt idx="1509">
                  <c:v>8907.0329999999994</c:v>
                </c:pt>
                <c:pt idx="1510">
                  <c:v>5649.1360000000004</c:v>
                </c:pt>
                <c:pt idx="1511">
                  <c:v>3276.6370000000002</c:v>
                </c:pt>
                <c:pt idx="1512">
                  <c:v>5789.4970000000003</c:v>
                </c:pt>
                <c:pt idx="1513">
                  <c:v>8880.8410000000003</c:v>
                </c:pt>
                <c:pt idx="1514">
                  <c:v>4338.6570000000002</c:v>
                </c:pt>
                <c:pt idx="1515">
                  <c:v>5915.0839999999998</c:v>
                </c:pt>
                <c:pt idx="1516">
                  <c:v>6063.7979999999998</c:v>
                </c:pt>
                <c:pt idx="1517">
                  <c:v>9548.1470000000008</c:v>
                </c:pt>
                <c:pt idx="1518">
                  <c:v>10065.18</c:v>
                </c:pt>
                <c:pt idx="1519">
                  <c:v>10297.74</c:v>
                </c:pt>
                <c:pt idx="1520">
                  <c:v>10895.25</c:v>
                </c:pt>
                <c:pt idx="1521">
                  <c:v>6894.4989999999998</c:v>
                </c:pt>
                <c:pt idx="1522">
                  <c:v>3899.3440000000001</c:v>
                </c:pt>
                <c:pt idx="1523">
                  <c:v>4985.0969999999998</c:v>
                </c:pt>
                <c:pt idx="1524">
                  <c:v>4635.8959999999997</c:v>
                </c:pt>
                <c:pt idx="1525">
                  <c:v>5392.3019999999997</c:v>
                </c:pt>
                <c:pt idx="1526">
                  <c:v>7210.0479999999998</c:v>
                </c:pt>
                <c:pt idx="1527">
                  <c:v>6652.1689999999999</c:v>
                </c:pt>
                <c:pt idx="1528">
                  <c:v>4053.308</c:v>
                </c:pt>
                <c:pt idx="1529">
                  <c:v>8009.5209999999997</c:v>
                </c:pt>
                <c:pt idx="1530">
                  <c:v>6262.5720000000001</c:v>
                </c:pt>
                <c:pt idx="1531">
                  <c:v>2038.355</c:v>
                </c:pt>
                <c:pt idx="1532">
                  <c:v>3230.7379999999998</c:v>
                </c:pt>
                <c:pt idx="1533">
                  <c:v>8895.67</c:v>
                </c:pt>
                <c:pt idx="1534">
                  <c:v>10455.950000000001</c:v>
                </c:pt>
                <c:pt idx="1535">
                  <c:v>7729.9970000000003</c:v>
                </c:pt>
                <c:pt idx="1536">
                  <c:v>6598.9470000000001</c:v>
                </c:pt>
                <c:pt idx="1537">
                  <c:v>3573.99</c:v>
                </c:pt>
                <c:pt idx="1538">
                  <c:v>3129.2809999999999</c:v>
                </c:pt>
                <c:pt idx="1539">
                  <c:v>3716.558</c:v>
                </c:pt>
                <c:pt idx="1540">
                  <c:v>5375.15</c:v>
                </c:pt>
                <c:pt idx="1541">
                  <c:v>5889.4139999999998</c:v>
                </c:pt>
                <c:pt idx="1542">
                  <c:v>6871.9470000000001</c:v>
                </c:pt>
                <c:pt idx="1543">
                  <c:v>7631.47</c:v>
                </c:pt>
                <c:pt idx="1544">
                  <c:v>4029.76</c:v>
                </c:pt>
                <c:pt idx="1545">
                  <c:v>7643.83</c:v>
                </c:pt>
                <c:pt idx="1546">
                  <c:v>6812.7849999999999</c:v>
                </c:pt>
                <c:pt idx="1547">
                  <c:v>8666.9050000000007</c:v>
                </c:pt>
                <c:pt idx="1548">
                  <c:v>9490.402</c:v>
                </c:pt>
                <c:pt idx="1549">
                  <c:v>8268.3220000000001</c:v>
                </c:pt>
                <c:pt idx="1550">
                  <c:v>10009.549999999999</c:v>
                </c:pt>
                <c:pt idx="1551">
                  <c:v>8377.0020000000004</c:v>
                </c:pt>
                <c:pt idx="1552">
                  <c:v>6180.1090000000004</c:v>
                </c:pt>
                <c:pt idx="1553">
                  <c:v>4146.91</c:v>
                </c:pt>
                <c:pt idx="1554">
                  <c:v>5843.1769999999997</c:v>
                </c:pt>
                <c:pt idx="1555">
                  <c:v>9591.4850000000006</c:v>
                </c:pt>
                <c:pt idx="1556">
                  <c:v>10426.9</c:v>
                </c:pt>
                <c:pt idx="1557">
                  <c:v>6535.7380000000003</c:v>
                </c:pt>
                <c:pt idx="1558">
                  <c:v>4901.42</c:v>
                </c:pt>
                <c:pt idx="1559">
                  <c:v>3278.1170000000002</c:v>
                </c:pt>
                <c:pt idx="1560">
                  <c:v>1982.93</c:v>
                </c:pt>
                <c:pt idx="1561">
                  <c:v>2346.7069999999999</c:v>
                </c:pt>
                <c:pt idx="1562">
                  <c:v>3545.6289999999999</c:v>
                </c:pt>
                <c:pt idx="1563">
                  <c:v>1065.481</c:v>
                </c:pt>
                <c:pt idx="1564">
                  <c:v>1606.3050000000001</c:v>
                </c:pt>
                <c:pt idx="1565">
                  <c:v>4608.2139999999999</c:v>
                </c:pt>
                <c:pt idx="1566">
                  <c:v>4228.8599999999997</c:v>
                </c:pt>
                <c:pt idx="1567">
                  <c:v>8119.07</c:v>
                </c:pt>
                <c:pt idx="1568">
                  <c:v>4195.1319999999996</c:v>
                </c:pt>
                <c:pt idx="1569">
                  <c:v>5252.5029999999997</c:v>
                </c:pt>
                <c:pt idx="1570">
                  <c:v>2627.9479999999999</c:v>
                </c:pt>
                <c:pt idx="1571">
                  <c:v>920.62900000000002</c:v>
                </c:pt>
                <c:pt idx="1572">
                  <c:v>3342.498</c:v>
                </c:pt>
                <c:pt idx="1573">
                  <c:v>9364.9809999999998</c:v>
                </c:pt>
                <c:pt idx="1574">
                  <c:v>7506.1610000000001</c:v>
                </c:pt>
                <c:pt idx="1575">
                  <c:v>6340.7380000000003</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6781.9539999999997</c:v>
                </c:pt>
                <c:pt idx="1592">
                  <c:v>4639.0550000000003</c:v>
                </c:pt>
                <c:pt idx="1593">
                  <c:v>5608.6980000000003</c:v>
                </c:pt>
                <c:pt idx="1594">
                  <c:v>1954.3440000000001</c:v>
                </c:pt>
                <c:pt idx="1595">
                  <c:v>3145.5889999999999</c:v>
                </c:pt>
                <c:pt idx="1596">
                  <c:v>3065.2730000000001</c:v>
                </c:pt>
                <c:pt idx="1597">
                  <c:v>5393.2629999999999</c:v>
                </c:pt>
                <c:pt idx="1598">
                  <c:v>7152.9480000000003</c:v>
                </c:pt>
                <c:pt idx="1599">
                  <c:v>5326.835</c:v>
                </c:pt>
                <c:pt idx="1600">
                  <c:v>5301.2790000000005</c:v>
                </c:pt>
                <c:pt idx="1601">
                  <c:v>2287.3910000000001</c:v>
                </c:pt>
                <c:pt idx="1602">
                  <c:v>4800.915</c:v>
                </c:pt>
                <c:pt idx="1603">
                  <c:v>1268.7339999999999</c:v>
                </c:pt>
                <c:pt idx="1604">
                  <c:v>1994.9559999999999</c:v>
                </c:pt>
                <c:pt idx="1605">
                  <c:v>1620.2049999999999</c:v>
                </c:pt>
                <c:pt idx="1606">
                  <c:v>3971.665</c:v>
                </c:pt>
                <c:pt idx="1607">
                  <c:v>2816.136</c:v>
                </c:pt>
                <c:pt idx="1608">
                  <c:v>1430.2629999999999</c:v>
                </c:pt>
                <c:pt idx="1609">
                  <c:v>1324.998</c:v>
                </c:pt>
                <c:pt idx="1610">
                  <c:v>3706.3879999999999</c:v>
                </c:pt>
                <c:pt idx="1611">
                  <c:v>637.03980000000001</c:v>
                </c:pt>
                <c:pt idx="1612">
                  <c:v>798.05650000000003</c:v>
                </c:pt>
                <c:pt idx="1613">
                  <c:v>1141.3789999999999</c:v>
                </c:pt>
                <c:pt idx="1614">
                  <c:v>4746.9709999999995</c:v>
                </c:pt>
                <c:pt idx="1615">
                  <c:v>2411.326</c:v>
                </c:pt>
                <c:pt idx="1616">
                  <c:v>1363.4839999999999</c:v>
                </c:pt>
                <c:pt idx="1617">
                  <c:v>1113.27</c:v>
                </c:pt>
                <c:pt idx="1618">
                  <c:v>2216.8519999999999</c:v>
                </c:pt>
                <c:pt idx="1619">
                  <c:v>2675.7809999999999</c:v>
                </c:pt>
                <c:pt idx="1620">
                  <c:v>2674.0410000000002</c:v>
                </c:pt>
                <c:pt idx="1621">
                  <c:v>2809.2620000000002</c:v>
                </c:pt>
                <c:pt idx="1622">
                  <c:v>951.38779999999997</c:v>
                </c:pt>
                <c:pt idx="1623">
                  <c:v>924.55619999999999</c:v>
                </c:pt>
                <c:pt idx="1624">
                  <c:v>1446.241</c:v>
                </c:pt>
                <c:pt idx="1625">
                  <c:v>841.83010000000002</c:v>
                </c:pt>
                <c:pt idx="1626">
                  <c:v>2442.3589999999999</c:v>
                </c:pt>
                <c:pt idx="1627">
                  <c:v>3099.8440000000001</c:v>
                </c:pt>
                <c:pt idx="1628">
                  <c:v>3852.9940000000001</c:v>
                </c:pt>
                <c:pt idx="1629">
                  <c:v>2824.89</c:v>
                </c:pt>
                <c:pt idx="1630">
                  <c:v>2476.7950000000001</c:v>
                </c:pt>
                <c:pt idx="1631">
                  <c:v>1152.3320000000001</c:v>
                </c:pt>
                <c:pt idx="1632">
                  <c:v>6615.7460000000001</c:v>
                </c:pt>
                <c:pt idx="1633">
                  <c:v>5292.41</c:v>
                </c:pt>
                <c:pt idx="1634">
                  <c:v>2536.3969999999999</c:v>
                </c:pt>
                <c:pt idx="1635">
                  <c:v>2138.183</c:v>
                </c:pt>
                <c:pt idx="1636">
                  <c:v>3031.7829999999999</c:v>
                </c:pt>
                <c:pt idx="1637">
                  <c:v>762.87199999999996</c:v>
                </c:pt>
                <c:pt idx="1638">
                  <c:v>1578.96</c:v>
                </c:pt>
                <c:pt idx="1639">
                  <c:v>4007.154</c:v>
                </c:pt>
                <c:pt idx="1640">
                  <c:v>6352.9089999999997</c:v>
                </c:pt>
                <c:pt idx="1641">
                  <c:v>7321.8850000000002</c:v>
                </c:pt>
                <c:pt idx="1642">
                  <c:v>6846.4679999999998</c:v>
                </c:pt>
                <c:pt idx="1643">
                  <c:v>3129.3180000000002</c:v>
                </c:pt>
                <c:pt idx="1644">
                  <c:v>1303.796</c:v>
                </c:pt>
                <c:pt idx="1645">
                  <c:v>1000.1369999999999</c:v>
                </c:pt>
                <c:pt idx="1646">
                  <c:v>6413.1490000000003</c:v>
                </c:pt>
                <c:pt idx="1647">
                  <c:v>8798.7780000000002</c:v>
                </c:pt>
                <c:pt idx="1648">
                  <c:v>10061.65</c:v>
                </c:pt>
                <c:pt idx="1649">
                  <c:v>2173.9940000000001</c:v>
                </c:pt>
                <c:pt idx="1650">
                  <c:v>811.91330000000005</c:v>
                </c:pt>
                <c:pt idx="1651">
                  <c:v>954.56460000000004</c:v>
                </c:pt>
                <c:pt idx="1652">
                  <c:v>932.05309999999997</c:v>
                </c:pt>
                <c:pt idx="1653">
                  <c:v>1233.3430000000001</c:v>
                </c:pt>
                <c:pt idx="1654">
                  <c:v>1253.2529999999999</c:v>
                </c:pt>
                <c:pt idx="1655">
                  <c:v>2520.2739999999999</c:v>
                </c:pt>
                <c:pt idx="1656">
                  <c:v>8075.0889999999999</c:v>
                </c:pt>
                <c:pt idx="1657">
                  <c:v>1954.443</c:v>
                </c:pt>
                <c:pt idx="1658">
                  <c:v>1548.1659999999999</c:v>
                </c:pt>
                <c:pt idx="1659">
                  <c:v>1055.3109999999999</c:v>
                </c:pt>
                <c:pt idx="1660">
                  <c:v>2951.777</c:v>
                </c:pt>
                <c:pt idx="1661">
                  <c:v>4831.47</c:v>
                </c:pt>
                <c:pt idx="1662">
                  <c:v>2102.9569999999999</c:v>
                </c:pt>
                <c:pt idx="1663">
                  <c:v>3779.6129999999998</c:v>
                </c:pt>
                <c:pt idx="1664">
                  <c:v>5947.3280000000004</c:v>
                </c:pt>
                <c:pt idx="1665">
                  <c:v>2262.0070000000001</c:v>
                </c:pt>
                <c:pt idx="1666">
                  <c:v>5220.0959999999995</c:v>
                </c:pt>
                <c:pt idx="1667">
                  <c:v>3829.39</c:v>
                </c:pt>
                <c:pt idx="1668">
                  <c:v>3319.3560000000002</c:v>
                </c:pt>
                <c:pt idx="1669">
                  <c:v>3290.6</c:v>
                </c:pt>
                <c:pt idx="1670">
                  <c:v>7035.3720000000003</c:v>
                </c:pt>
                <c:pt idx="1671">
                  <c:v>6308.8419999999996</c:v>
                </c:pt>
                <c:pt idx="1672">
                  <c:v>5815.3940000000002</c:v>
                </c:pt>
                <c:pt idx="1673">
                  <c:v>2593.7739999999999</c:v>
                </c:pt>
                <c:pt idx="1674">
                  <c:v>5604.6130000000003</c:v>
                </c:pt>
                <c:pt idx="1675">
                  <c:v>7493.2250000000004</c:v>
                </c:pt>
                <c:pt idx="1676">
                  <c:v>4185.92</c:v>
                </c:pt>
                <c:pt idx="1677">
                  <c:v>6618.3950000000004</c:v>
                </c:pt>
                <c:pt idx="1678">
                  <c:v>3776.6170000000002</c:v>
                </c:pt>
                <c:pt idx="1679">
                  <c:v>3383.39</c:v>
                </c:pt>
                <c:pt idx="1680">
                  <c:v>1528.346</c:v>
                </c:pt>
                <c:pt idx="1681">
                  <c:v>2538.5169999999998</c:v>
                </c:pt>
                <c:pt idx="1682">
                  <c:v>3143.39</c:v>
                </c:pt>
                <c:pt idx="1683">
                  <c:v>3235.02</c:v>
                </c:pt>
                <c:pt idx="1684">
                  <c:v>7593.3469999999998</c:v>
                </c:pt>
                <c:pt idx="1685">
                  <c:v>4761.8760000000002</c:v>
                </c:pt>
                <c:pt idx="1686">
                  <c:v>6824.1949999999997</c:v>
                </c:pt>
                <c:pt idx="1687">
                  <c:v>7598.5659999999998</c:v>
                </c:pt>
                <c:pt idx="1688">
                  <c:v>8695.44</c:v>
                </c:pt>
                <c:pt idx="1689">
                  <c:v>2772.393</c:v>
                </c:pt>
                <c:pt idx="1690">
                  <c:v>1555.6369999999999</c:v>
                </c:pt>
                <c:pt idx="1691">
                  <c:v>521.63900000000001</c:v>
                </c:pt>
                <c:pt idx="1692">
                  <c:v>2185.06</c:v>
                </c:pt>
                <c:pt idx="1693">
                  <c:v>545.33810000000005</c:v>
                </c:pt>
                <c:pt idx="1694">
                  <c:v>1718.059</c:v>
                </c:pt>
                <c:pt idx="1695">
                  <c:v>453.71530000000001</c:v>
                </c:pt>
                <c:pt idx="1696">
                  <c:v>2568.8510000000001</c:v>
                </c:pt>
                <c:pt idx="1697">
                  <c:v>3677.511</c:v>
                </c:pt>
                <c:pt idx="1698">
                  <c:v>1551.96</c:v>
                </c:pt>
                <c:pt idx="1699">
                  <c:v>1069.1120000000001</c:v>
                </c:pt>
                <c:pt idx="1700">
                  <c:v>2693.5129999999999</c:v>
                </c:pt>
                <c:pt idx="1701">
                  <c:v>1605.232</c:v>
                </c:pt>
                <c:pt idx="1702">
                  <c:v>1002.809</c:v>
                </c:pt>
                <c:pt idx="1703">
                  <c:v>1737.8050000000001</c:v>
                </c:pt>
                <c:pt idx="1704">
                  <c:v>1033.8589999999999</c:v>
                </c:pt>
                <c:pt idx="1705">
                  <c:v>3343.6370000000002</c:v>
                </c:pt>
                <c:pt idx="1706">
                  <c:v>5079.7830000000004</c:v>
                </c:pt>
                <c:pt idx="1707">
                  <c:v>5435.7179999999998</c:v>
                </c:pt>
                <c:pt idx="1708">
                  <c:v>7643.6970000000001</c:v>
                </c:pt>
                <c:pt idx="1709">
                  <c:v>1578.989</c:v>
                </c:pt>
                <c:pt idx="1710">
                  <c:v>1375.5129999999999</c:v>
                </c:pt>
                <c:pt idx="1711">
                  <c:v>5503.1880000000001</c:v>
                </c:pt>
                <c:pt idx="1712">
                  <c:v>4729.8739999999998</c:v>
                </c:pt>
                <c:pt idx="1713">
                  <c:v>5181.5540000000001</c:v>
                </c:pt>
                <c:pt idx="1714">
                  <c:v>5726.848</c:v>
                </c:pt>
                <c:pt idx="1715">
                  <c:v>8623.4089999999997</c:v>
                </c:pt>
                <c:pt idx="1716">
                  <c:v>3077.0340000000001</c:v>
                </c:pt>
                <c:pt idx="1717">
                  <c:v>593.16070000000002</c:v>
                </c:pt>
                <c:pt idx="1718">
                  <c:v>1742.182</c:v>
                </c:pt>
                <c:pt idx="1719">
                  <c:v>616.88660000000004</c:v>
                </c:pt>
                <c:pt idx="1720">
                  <c:v>2738.3620000000001</c:v>
                </c:pt>
                <c:pt idx="1721">
                  <c:v>5071.92</c:v>
                </c:pt>
                <c:pt idx="1722">
                  <c:v>2438.0720000000001</c:v>
                </c:pt>
                <c:pt idx="1723">
                  <c:v>3136.9639999999999</c:v>
                </c:pt>
                <c:pt idx="1724">
                  <c:v>2728.7310000000002</c:v>
                </c:pt>
                <c:pt idx="1725">
                  <c:v>5746.4809999999998</c:v>
                </c:pt>
                <c:pt idx="1726">
                  <c:v>7778.9470000000001</c:v>
                </c:pt>
                <c:pt idx="1727">
                  <c:v>5659.71</c:v>
                </c:pt>
                <c:pt idx="1728">
                  <c:v>9528.9150000000009</c:v>
                </c:pt>
                <c:pt idx="1729">
                  <c:v>9048.1509999999998</c:v>
                </c:pt>
                <c:pt idx="1730">
                  <c:v>2603.08</c:v>
                </c:pt>
                <c:pt idx="1731">
                  <c:v>5122.4070000000002</c:v>
                </c:pt>
                <c:pt idx="1732">
                  <c:v>4225.3680000000004</c:v>
                </c:pt>
                <c:pt idx="1733">
                  <c:v>3364.1239999999998</c:v>
                </c:pt>
                <c:pt idx="1734">
                  <c:v>5309.7780000000002</c:v>
                </c:pt>
                <c:pt idx="1735">
                  <c:v>2669.5610000000001</c:v>
                </c:pt>
                <c:pt idx="1736">
                  <c:v>700.71889999999996</c:v>
                </c:pt>
                <c:pt idx="1737">
                  <c:v>1643.83</c:v>
                </c:pt>
                <c:pt idx="1738">
                  <c:v>3753.7640000000001</c:v>
                </c:pt>
                <c:pt idx="1739">
                  <c:v>6333.6139999999996</c:v>
                </c:pt>
                <c:pt idx="1740">
                  <c:v>3262.2640000000001</c:v>
                </c:pt>
                <c:pt idx="1741">
                  <c:v>8214.6890000000003</c:v>
                </c:pt>
                <c:pt idx="1742">
                  <c:v>7801.5879999999997</c:v>
                </c:pt>
                <c:pt idx="1743">
                  <c:v>9272.4</c:v>
                </c:pt>
                <c:pt idx="1744">
                  <c:v>10438.4</c:v>
                </c:pt>
                <c:pt idx="1745">
                  <c:v>7697.1270000000004</c:v>
                </c:pt>
                <c:pt idx="1746">
                  <c:v>8110.8360000000002</c:v>
                </c:pt>
                <c:pt idx="1747">
                  <c:v>7234.192</c:v>
                </c:pt>
                <c:pt idx="1748">
                  <c:v>1184.2149999999999</c:v>
                </c:pt>
                <c:pt idx="1749">
                  <c:v>2152.0770000000002</c:v>
                </c:pt>
                <c:pt idx="1750">
                  <c:v>650.71159999999998</c:v>
                </c:pt>
                <c:pt idx="1751">
                  <c:v>1220.2950000000001</c:v>
                </c:pt>
                <c:pt idx="1752">
                  <c:v>3698.7809999999999</c:v>
                </c:pt>
                <c:pt idx="1753">
                  <c:v>5721.5789999999997</c:v>
                </c:pt>
                <c:pt idx="1754">
                  <c:v>6156.8379999999997</c:v>
                </c:pt>
                <c:pt idx="1755">
                  <c:v>4386.6859999999997</c:v>
                </c:pt>
                <c:pt idx="1756">
                  <c:v>5827.2650000000003</c:v>
                </c:pt>
                <c:pt idx="1757">
                  <c:v>2806.645</c:v>
                </c:pt>
                <c:pt idx="1758">
                  <c:v>3983.8850000000002</c:v>
                </c:pt>
                <c:pt idx="1759">
                  <c:v>1395.7929999999999</c:v>
                </c:pt>
                <c:pt idx="1760">
                  <c:v>3000.0140000000001</c:v>
                </c:pt>
                <c:pt idx="1761">
                  <c:v>7609.2219999999998</c:v>
                </c:pt>
                <c:pt idx="1762">
                  <c:v>6493.2939999999999</c:v>
                </c:pt>
                <c:pt idx="1763">
                  <c:v>6114.1130000000003</c:v>
                </c:pt>
                <c:pt idx="1764">
                  <c:v>5508.3360000000002</c:v>
                </c:pt>
                <c:pt idx="1765">
                  <c:v>9160.7479999999996</c:v>
                </c:pt>
                <c:pt idx="1766">
                  <c:v>3262.6280000000002</c:v>
                </c:pt>
                <c:pt idx="1767">
                  <c:v>8808.5560000000005</c:v>
                </c:pt>
                <c:pt idx="1768">
                  <c:v>7427.3069999999998</c:v>
                </c:pt>
                <c:pt idx="1769">
                  <c:v>2272.5</c:v>
                </c:pt>
                <c:pt idx="1770">
                  <c:v>1672.1189999999999</c:v>
                </c:pt>
                <c:pt idx="1771">
                  <c:v>3690.3710000000001</c:v>
                </c:pt>
                <c:pt idx="1772">
                  <c:v>5255.0119999999997</c:v>
                </c:pt>
                <c:pt idx="1773">
                  <c:v>4696.0990000000002</c:v>
                </c:pt>
                <c:pt idx="1774">
                  <c:v>6612.9610000000002</c:v>
                </c:pt>
                <c:pt idx="1775">
                  <c:v>9884.2990000000009</c:v>
                </c:pt>
                <c:pt idx="1776">
                  <c:v>5358.1080000000002</c:v>
                </c:pt>
                <c:pt idx="1777">
                  <c:v>6248.56</c:v>
                </c:pt>
                <c:pt idx="1778">
                  <c:v>4645.53</c:v>
                </c:pt>
                <c:pt idx="1779">
                  <c:v>1121.396</c:v>
                </c:pt>
                <c:pt idx="1780">
                  <c:v>1553.539</c:v>
                </c:pt>
                <c:pt idx="1781">
                  <c:v>2360.1729999999998</c:v>
                </c:pt>
                <c:pt idx="1782">
                  <c:v>4310.2669999999998</c:v>
                </c:pt>
                <c:pt idx="1783">
                  <c:v>3784.779</c:v>
                </c:pt>
                <c:pt idx="1784">
                  <c:v>5869.7849999999999</c:v>
                </c:pt>
                <c:pt idx="1785">
                  <c:v>7543.3919999999998</c:v>
                </c:pt>
                <c:pt idx="1786">
                  <c:v>5255.0379999999996</c:v>
                </c:pt>
                <c:pt idx="1787">
                  <c:v>3435.1619999999998</c:v>
                </c:pt>
                <c:pt idx="1788">
                  <c:v>7308.5889999999999</c:v>
                </c:pt>
                <c:pt idx="1789">
                  <c:v>4557.8909999999996</c:v>
                </c:pt>
                <c:pt idx="1790">
                  <c:v>3403.2260000000001</c:v>
                </c:pt>
                <c:pt idx="1791">
                  <c:v>4489.9129999999996</c:v>
                </c:pt>
                <c:pt idx="1792">
                  <c:v>8689.1730000000007</c:v>
                </c:pt>
                <c:pt idx="1793">
                  <c:v>6532.5690000000004</c:v>
                </c:pt>
                <c:pt idx="1794">
                  <c:v>5346.0479999999998</c:v>
                </c:pt>
                <c:pt idx="1795">
                  <c:v>7088.3239999999996</c:v>
                </c:pt>
                <c:pt idx="1796">
                  <c:v>8236.0049999999992</c:v>
                </c:pt>
                <c:pt idx="1797">
                  <c:v>6398.8950000000004</c:v>
                </c:pt>
                <c:pt idx="1798">
                  <c:v>6624.3990000000003</c:v>
                </c:pt>
                <c:pt idx="1799">
                  <c:v>5357.9589999999998</c:v>
                </c:pt>
                <c:pt idx="1800">
                  <c:v>7391.7879999999996</c:v>
                </c:pt>
                <c:pt idx="1801">
                  <c:v>7616.143</c:v>
                </c:pt>
                <c:pt idx="1802">
                  <c:v>7661.9269999999997</c:v>
                </c:pt>
                <c:pt idx="1803">
                  <c:v>5259.1679999999997</c:v>
                </c:pt>
                <c:pt idx="1804">
                  <c:v>6028.7340000000004</c:v>
                </c:pt>
                <c:pt idx="1805">
                  <c:v>5992.9539999999997</c:v>
                </c:pt>
                <c:pt idx="1806">
                  <c:v>6045.0309999999999</c:v>
                </c:pt>
                <c:pt idx="1807">
                  <c:v>1722.62</c:v>
                </c:pt>
                <c:pt idx="1808">
                  <c:v>1814.2840000000001</c:v>
                </c:pt>
                <c:pt idx="1809">
                  <c:v>2895.212</c:v>
                </c:pt>
                <c:pt idx="1810">
                  <c:v>7227.6750000000002</c:v>
                </c:pt>
                <c:pt idx="1811">
                  <c:v>10350.07</c:v>
                </c:pt>
                <c:pt idx="1812">
                  <c:v>9837.7369999999992</c:v>
                </c:pt>
                <c:pt idx="1813">
                  <c:v>9586.4779999999992</c:v>
                </c:pt>
                <c:pt idx="1814">
                  <c:v>8337.0030000000006</c:v>
                </c:pt>
                <c:pt idx="1815">
                  <c:v>9413.8340000000007</c:v>
                </c:pt>
                <c:pt idx="1816">
                  <c:v>11930.09</c:v>
                </c:pt>
                <c:pt idx="1817">
                  <c:v>11523.49</c:v>
                </c:pt>
                <c:pt idx="1818">
                  <c:v>12458.57</c:v>
                </c:pt>
                <c:pt idx="1819">
                  <c:v>8273.2279999999992</c:v>
                </c:pt>
                <c:pt idx="1820">
                  <c:v>8635.241</c:v>
                </c:pt>
                <c:pt idx="1821">
                  <c:v>8241.2170000000006</c:v>
                </c:pt>
                <c:pt idx="1822">
                  <c:v>7168.9229999999998</c:v>
                </c:pt>
                <c:pt idx="1823">
                  <c:v>6355.0590000000002</c:v>
                </c:pt>
                <c:pt idx="1824">
                  <c:v>7457.1310000000003</c:v>
                </c:pt>
                <c:pt idx="1825">
                  <c:v>6783.6189999999997</c:v>
                </c:pt>
                <c:pt idx="1826">
                  <c:v>5889.3620000000001</c:v>
                </c:pt>
                <c:pt idx="1827">
                  <c:v>1296.6880000000001</c:v>
                </c:pt>
                <c:pt idx="1828">
                  <c:v>1882.492</c:v>
                </c:pt>
                <c:pt idx="1829">
                  <c:v>5771.8370000000004</c:v>
                </c:pt>
                <c:pt idx="1830">
                  <c:v>5089.1909999999998</c:v>
                </c:pt>
                <c:pt idx="1831">
                  <c:v>10284.75</c:v>
                </c:pt>
                <c:pt idx="1832">
                  <c:v>10603.03</c:v>
                </c:pt>
                <c:pt idx="1833">
                  <c:v>7864.915</c:v>
                </c:pt>
                <c:pt idx="1834">
                  <c:v>7574.6670000000004</c:v>
                </c:pt>
                <c:pt idx="1835">
                  <c:v>5250.1850000000004</c:v>
                </c:pt>
                <c:pt idx="1836">
                  <c:v>4389.2479999999996</c:v>
                </c:pt>
                <c:pt idx="1837">
                  <c:v>7646.5919999999996</c:v>
                </c:pt>
                <c:pt idx="1838">
                  <c:v>9618.4259999999995</c:v>
                </c:pt>
                <c:pt idx="1839">
                  <c:v>9178.9779999999992</c:v>
                </c:pt>
                <c:pt idx="1840">
                  <c:v>4827.9219999999996</c:v>
                </c:pt>
                <c:pt idx="1841">
                  <c:v>2774.7570000000001</c:v>
                </c:pt>
                <c:pt idx="1842">
                  <c:v>4696.8789999999999</c:v>
                </c:pt>
                <c:pt idx="1843">
                  <c:v>4360.8770000000004</c:v>
                </c:pt>
                <c:pt idx="1844">
                  <c:v>3856.0990000000002</c:v>
                </c:pt>
                <c:pt idx="1845">
                  <c:v>3272.529</c:v>
                </c:pt>
                <c:pt idx="1846">
                  <c:v>4432.0339999999997</c:v>
                </c:pt>
                <c:pt idx="1847">
                  <c:v>5788.83</c:v>
                </c:pt>
                <c:pt idx="1848">
                  <c:v>7447.0429999999997</c:v>
                </c:pt>
                <c:pt idx="1849">
                  <c:v>2580.8040000000001</c:v>
                </c:pt>
                <c:pt idx="1850">
                  <c:v>2996.6750000000002</c:v>
                </c:pt>
                <c:pt idx="1851">
                  <c:v>6876.47</c:v>
                </c:pt>
                <c:pt idx="1852">
                  <c:v>8740.3320000000003</c:v>
                </c:pt>
                <c:pt idx="1853">
                  <c:v>7989.6890000000003</c:v>
                </c:pt>
                <c:pt idx="1854">
                  <c:v>9295.5959999999995</c:v>
                </c:pt>
                <c:pt idx="1855">
                  <c:v>9439.2019999999993</c:v>
                </c:pt>
                <c:pt idx="1856">
                  <c:v>7460.7849999999999</c:v>
                </c:pt>
                <c:pt idx="1857">
                  <c:v>8837.009</c:v>
                </c:pt>
                <c:pt idx="1858">
                  <c:v>6452.2240000000002</c:v>
                </c:pt>
                <c:pt idx="1859">
                  <c:v>4755.78</c:v>
                </c:pt>
                <c:pt idx="1860">
                  <c:v>4764.558</c:v>
                </c:pt>
                <c:pt idx="1861">
                  <c:v>4926.4210000000003</c:v>
                </c:pt>
                <c:pt idx="1862">
                  <c:v>5338.8580000000002</c:v>
                </c:pt>
                <c:pt idx="1863">
                  <c:v>7631.53</c:v>
                </c:pt>
                <c:pt idx="1864">
                  <c:v>10519.77</c:v>
                </c:pt>
                <c:pt idx="1865">
                  <c:v>10159.89</c:v>
                </c:pt>
                <c:pt idx="1866">
                  <c:v>8554.9290000000001</c:v>
                </c:pt>
                <c:pt idx="1867">
                  <c:v>10696.25</c:v>
                </c:pt>
                <c:pt idx="1868">
                  <c:v>8624.2849999999999</c:v>
                </c:pt>
                <c:pt idx="1869">
                  <c:v>9677.7009999999991</c:v>
                </c:pt>
                <c:pt idx="1870">
                  <c:v>8843.473</c:v>
                </c:pt>
                <c:pt idx="1871">
                  <c:v>7476.51</c:v>
                </c:pt>
                <c:pt idx="1872">
                  <c:v>7139.125</c:v>
                </c:pt>
                <c:pt idx="1873">
                  <c:v>8279.2639999999992</c:v>
                </c:pt>
                <c:pt idx="1874">
                  <c:v>8473.6949999999997</c:v>
                </c:pt>
                <c:pt idx="1875">
                  <c:v>10418.040000000001</c:v>
                </c:pt>
                <c:pt idx="1876">
                  <c:v>7367.7030000000004</c:v>
                </c:pt>
                <c:pt idx="1877">
                  <c:v>3380.35</c:v>
                </c:pt>
                <c:pt idx="1878">
                  <c:v>1620.4680000000001</c:v>
                </c:pt>
                <c:pt idx="1879">
                  <c:v>2950.482</c:v>
                </c:pt>
                <c:pt idx="1880">
                  <c:v>2152.5320000000002</c:v>
                </c:pt>
                <c:pt idx="1881">
                  <c:v>3455.72</c:v>
                </c:pt>
                <c:pt idx="1882">
                  <c:v>4172.8999999999996</c:v>
                </c:pt>
                <c:pt idx="1883">
                  <c:v>4395.8149999999996</c:v>
                </c:pt>
                <c:pt idx="1884">
                  <c:v>3593.8240000000001</c:v>
                </c:pt>
                <c:pt idx="1885">
                  <c:v>2963.3310000000001</c:v>
                </c:pt>
                <c:pt idx="1886">
                  <c:v>3888.944</c:v>
                </c:pt>
                <c:pt idx="1887">
                  <c:v>1875.153</c:v>
                </c:pt>
                <c:pt idx="1888">
                  <c:v>3532.0529999999999</c:v>
                </c:pt>
                <c:pt idx="1889">
                  <c:v>6033.9120000000003</c:v>
                </c:pt>
                <c:pt idx="1890">
                  <c:v>2975.25</c:v>
                </c:pt>
                <c:pt idx="1891">
                  <c:v>3150.1840000000002</c:v>
                </c:pt>
                <c:pt idx="1892">
                  <c:v>620.56010000000003</c:v>
                </c:pt>
                <c:pt idx="1893">
                  <c:v>2379.4450000000002</c:v>
                </c:pt>
                <c:pt idx="1894">
                  <c:v>2052.7350000000001</c:v>
                </c:pt>
                <c:pt idx="1895">
                  <c:v>3218.0479999999998</c:v>
                </c:pt>
                <c:pt idx="1896">
                  <c:v>2941.57</c:v>
                </c:pt>
                <c:pt idx="1897">
                  <c:v>5474.5829999999996</c:v>
                </c:pt>
                <c:pt idx="1898">
                  <c:v>6843.482</c:v>
                </c:pt>
                <c:pt idx="1899">
                  <c:v>7299.1710000000003</c:v>
                </c:pt>
                <c:pt idx="1900">
                  <c:v>6397.4960000000001</c:v>
                </c:pt>
                <c:pt idx="1901">
                  <c:v>5515.402</c:v>
                </c:pt>
                <c:pt idx="1902">
                  <c:v>3779.6950000000002</c:v>
                </c:pt>
                <c:pt idx="1903">
                  <c:v>7049.1170000000002</c:v>
                </c:pt>
                <c:pt idx="1904">
                  <c:v>8569.9130000000005</c:v>
                </c:pt>
                <c:pt idx="1905">
                  <c:v>6400.1689999999999</c:v>
                </c:pt>
                <c:pt idx="1906">
                  <c:v>7119.6139999999996</c:v>
                </c:pt>
                <c:pt idx="1907">
                  <c:v>1239.354</c:v>
                </c:pt>
                <c:pt idx="1908">
                  <c:v>3616.1320000000001</c:v>
                </c:pt>
                <c:pt idx="1909">
                  <c:v>2604.9430000000002</c:v>
                </c:pt>
                <c:pt idx="1910">
                  <c:v>6543.1329999999998</c:v>
                </c:pt>
                <c:pt idx="1911">
                  <c:v>8546.9920000000002</c:v>
                </c:pt>
                <c:pt idx="1912">
                  <c:v>4723.7389999999996</c:v>
                </c:pt>
                <c:pt idx="1913">
                  <c:v>5494.5150000000003</c:v>
                </c:pt>
                <c:pt idx="1914">
                  <c:v>1091.1420000000001</c:v>
                </c:pt>
                <c:pt idx="1915">
                  <c:v>2265.7930000000001</c:v>
                </c:pt>
                <c:pt idx="1916">
                  <c:v>5821.6239999999998</c:v>
                </c:pt>
                <c:pt idx="1917">
                  <c:v>10286.02</c:v>
                </c:pt>
                <c:pt idx="1918">
                  <c:v>9340.7569999999996</c:v>
                </c:pt>
                <c:pt idx="1919">
                  <c:v>2053.6170000000002</c:v>
                </c:pt>
                <c:pt idx="1920">
                  <c:v>1524.2139999999999</c:v>
                </c:pt>
                <c:pt idx="1921">
                  <c:v>1401.3710000000001</c:v>
                </c:pt>
                <c:pt idx="1922">
                  <c:v>1406.393</c:v>
                </c:pt>
                <c:pt idx="1923">
                  <c:v>1090.9259999999999</c:v>
                </c:pt>
                <c:pt idx="1924">
                  <c:v>2133.6790000000001</c:v>
                </c:pt>
                <c:pt idx="1925">
                  <c:v>4432.7169999999996</c:v>
                </c:pt>
                <c:pt idx="1926">
                  <c:v>2283.373</c:v>
                </c:pt>
                <c:pt idx="1927">
                  <c:v>4169.4880000000003</c:v>
                </c:pt>
                <c:pt idx="1928">
                  <c:v>2163.7869999999998</c:v>
                </c:pt>
                <c:pt idx="1929">
                  <c:v>4376.509</c:v>
                </c:pt>
                <c:pt idx="1930">
                  <c:v>6634.5690000000004</c:v>
                </c:pt>
                <c:pt idx="1931">
                  <c:v>6494.6350000000002</c:v>
                </c:pt>
                <c:pt idx="1932">
                  <c:v>6559.5129999999999</c:v>
                </c:pt>
                <c:pt idx="1933">
                  <c:v>4922.4009999999998</c:v>
                </c:pt>
                <c:pt idx="1934">
                  <c:v>4710.1760000000004</c:v>
                </c:pt>
                <c:pt idx="1935">
                  <c:v>7934.076</c:v>
                </c:pt>
                <c:pt idx="1936">
                  <c:v>2167.989</c:v>
                </c:pt>
                <c:pt idx="1937">
                  <c:v>1376.394</c:v>
                </c:pt>
                <c:pt idx="1938">
                  <c:v>1770.85</c:v>
                </c:pt>
                <c:pt idx="1939">
                  <c:v>1763.6859999999999</c:v>
                </c:pt>
                <c:pt idx="1940">
                  <c:v>1627.828</c:v>
                </c:pt>
                <c:pt idx="1941">
                  <c:v>1473.4929999999999</c:v>
                </c:pt>
                <c:pt idx="1942">
                  <c:v>329.46019999999999</c:v>
                </c:pt>
                <c:pt idx="1943">
                  <c:v>977.75750000000005</c:v>
                </c:pt>
                <c:pt idx="1944">
                  <c:v>1210.5060000000001</c:v>
                </c:pt>
                <c:pt idx="1945">
                  <c:v>3426.1460000000002</c:v>
                </c:pt>
                <c:pt idx="1946">
                  <c:v>6190.9480000000003</c:v>
                </c:pt>
                <c:pt idx="1947">
                  <c:v>5172.5730000000003</c:v>
                </c:pt>
                <c:pt idx="1948">
                  <c:v>1683.1079999999999</c:v>
                </c:pt>
                <c:pt idx="1949">
                  <c:v>6071.6180000000004</c:v>
                </c:pt>
                <c:pt idx="1950">
                  <c:v>1489.624</c:v>
                </c:pt>
                <c:pt idx="1951">
                  <c:v>1252.9190000000001</c:v>
                </c:pt>
                <c:pt idx="1952">
                  <c:v>2500.819</c:v>
                </c:pt>
                <c:pt idx="1953">
                  <c:v>4091.895</c:v>
                </c:pt>
                <c:pt idx="1954">
                  <c:v>4370.9589999999998</c:v>
                </c:pt>
                <c:pt idx="1955">
                  <c:v>2988.75</c:v>
                </c:pt>
                <c:pt idx="1956">
                  <c:v>7078.0119999999997</c:v>
                </c:pt>
                <c:pt idx="1957">
                  <c:v>7070.1760000000004</c:v>
                </c:pt>
                <c:pt idx="1958">
                  <c:v>7390.96</c:v>
                </c:pt>
                <c:pt idx="1959">
                  <c:v>2343.3409999999999</c:v>
                </c:pt>
                <c:pt idx="1960">
                  <c:v>1368.2950000000001</c:v>
                </c:pt>
                <c:pt idx="1961">
                  <c:v>3383.607</c:v>
                </c:pt>
                <c:pt idx="1962">
                  <c:v>3328.2089999999998</c:v>
                </c:pt>
                <c:pt idx="1963">
                  <c:v>3775.2860000000001</c:v>
                </c:pt>
                <c:pt idx="1964">
                  <c:v>3998.1030000000001</c:v>
                </c:pt>
                <c:pt idx="1965">
                  <c:v>4429.4080000000004</c:v>
                </c:pt>
                <c:pt idx="1966">
                  <c:v>5638.4449999999997</c:v>
                </c:pt>
                <c:pt idx="1967">
                  <c:v>1054.9929999999999</c:v>
                </c:pt>
                <c:pt idx="1968">
                  <c:v>325.62970000000001</c:v>
                </c:pt>
                <c:pt idx="1969">
                  <c:v>1804.51</c:v>
                </c:pt>
                <c:pt idx="1970">
                  <c:v>718.64919999999995</c:v>
                </c:pt>
                <c:pt idx="1971">
                  <c:v>971.70719999999994</c:v>
                </c:pt>
                <c:pt idx="1972">
                  <c:v>3889.723</c:v>
                </c:pt>
                <c:pt idx="1973">
                  <c:v>5787.4430000000002</c:v>
                </c:pt>
                <c:pt idx="1974">
                  <c:v>5781.4170000000004</c:v>
                </c:pt>
                <c:pt idx="1975">
                  <c:v>4210.5110000000004</c:v>
                </c:pt>
                <c:pt idx="1976">
                  <c:v>3659.866</c:v>
                </c:pt>
                <c:pt idx="1977">
                  <c:v>2948.4459999999999</c:v>
                </c:pt>
                <c:pt idx="1978">
                  <c:v>3133.1109999999999</c:v>
                </c:pt>
                <c:pt idx="1979">
                  <c:v>3573.152</c:v>
                </c:pt>
                <c:pt idx="1980">
                  <c:v>4640.1239999999998</c:v>
                </c:pt>
                <c:pt idx="1981">
                  <c:v>1531.9929999999999</c:v>
                </c:pt>
                <c:pt idx="1982">
                  <c:v>1578.864</c:v>
                </c:pt>
                <c:pt idx="1983">
                  <c:v>1631.9280000000001</c:v>
                </c:pt>
                <c:pt idx="1984">
                  <c:v>798.28030000000001</c:v>
                </c:pt>
                <c:pt idx="1985">
                  <c:v>2105.7179999999998</c:v>
                </c:pt>
                <c:pt idx="1986">
                  <c:v>1304.106</c:v>
                </c:pt>
                <c:pt idx="1987">
                  <c:v>4516.7489999999998</c:v>
                </c:pt>
                <c:pt idx="1988">
                  <c:v>4319.5889999999999</c:v>
                </c:pt>
                <c:pt idx="1989">
                  <c:v>1222.8119999999999</c:v>
                </c:pt>
                <c:pt idx="1990">
                  <c:v>3810.5659999999998</c:v>
                </c:pt>
                <c:pt idx="1991">
                  <c:v>4726.1719999999996</c:v>
                </c:pt>
                <c:pt idx="1992">
                  <c:v>1149.2739999999999</c:v>
                </c:pt>
                <c:pt idx="1993">
                  <c:v>1274.4929999999999</c:v>
                </c:pt>
                <c:pt idx="1994">
                  <c:v>3311.163</c:v>
                </c:pt>
                <c:pt idx="1995">
                  <c:v>1444.5309999999999</c:v>
                </c:pt>
                <c:pt idx="1996">
                  <c:v>421.61200000000002</c:v>
                </c:pt>
                <c:pt idx="1997">
                  <c:v>1755.115</c:v>
                </c:pt>
                <c:pt idx="1998">
                  <c:v>3669.3449999999998</c:v>
                </c:pt>
                <c:pt idx="1999">
                  <c:v>2473.0790000000002</c:v>
                </c:pt>
                <c:pt idx="2000">
                  <c:v>709.07339999999999</c:v>
                </c:pt>
                <c:pt idx="2001">
                  <c:v>2868.3960000000002</c:v>
                </c:pt>
                <c:pt idx="2002">
                  <c:v>3064.6010000000001</c:v>
                </c:pt>
                <c:pt idx="2003">
                  <c:v>1016.765</c:v>
                </c:pt>
                <c:pt idx="2004">
                  <c:v>3815.9090000000001</c:v>
                </c:pt>
                <c:pt idx="2005">
                  <c:v>1306.098</c:v>
                </c:pt>
                <c:pt idx="2006">
                  <c:v>884.1223</c:v>
                </c:pt>
                <c:pt idx="2007">
                  <c:v>1819.759</c:v>
                </c:pt>
                <c:pt idx="2008">
                  <c:v>1695.9449999999999</c:v>
                </c:pt>
                <c:pt idx="2009">
                  <c:v>1252.548</c:v>
                </c:pt>
                <c:pt idx="2010">
                  <c:v>1606.5329999999999</c:v>
                </c:pt>
                <c:pt idx="2011">
                  <c:v>882.8057</c:v>
                </c:pt>
                <c:pt idx="2012">
                  <c:v>594.98530000000005</c:v>
                </c:pt>
                <c:pt idx="2013">
                  <c:v>1043.3900000000001</c:v>
                </c:pt>
                <c:pt idx="2014">
                  <c:v>1026.3620000000001</c:v>
                </c:pt>
                <c:pt idx="2015">
                  <c:v>2046.116</c:v>
                </c:pt>
                <c:pt idx="2016">
                  <c:v>6137.0320000000002</c:v>
                </c:pt>
                <c:pt idx="2017">
                  <c:v>1502.942</c:v>
                </c:pt>
                <c:pt idx="2018">
                  <c:v>518.83989999999994</c:v>
                </c:pt>
                <c:pt idx="2019">
                  <c:v>449.59350000000001</c:v>
                </c:pt>
                <c:pt idx="2020">
                  <c:v>1258.232</c:v>
                </c:pt>
                <c:pt idx="2021">
                  <c:v>999.32090000000005</c:v>
                </c:pt>
                <c:pt idx="2022">
                  <c:v>429.10899999999998</c:v>
                </c:pt>
                <c:pt idx="2023">
                  <c:v>239.2166</c:v>
                </c:pt>
                <c:pt idx="2024">
                  <c:v>867.553</c:v>
                </c:pt>
                <c:pt idx="2025">
                  <c:v>1465.383</c:v>
                </c:pt>
                <c:pt idx="2026">
                  <c:v>3490.4110000000001</c:v>
                </c:pt>
                <c:pt idx="2027">
                  <c:v>1334.9369999999999</c:v>
                </c:pt>
                <c:pt idx="2028">
                  <c:v>3061.1439999999998</c:v>
                </c:pt>
                <c:pt idx="2029">
                  <c:v>1028.3340000000001</c:v>
                </c:pt>
                <c:pt idx="2030">
                  <c:v>480.5514</c:v>
                </c:pt>
                <c:pt idx="2031">
                  <c:v>2882.1559999999999</c:v>
                </c:pt>
                <c:pt idx="2032">
                  <c:v>589.99019999999996</c:v>
                </c:pt>
                <c:pt idx="2033">
                  <c:v>180.06979999999999</c:v>
                </c:pt>
                <c:pt idx="2034">
                  <c:v>1354.402</c:v>
                </c:pt>
                <c:pt idx="2035">
                  <c:v>2923.1390000000001</c:v>
                </c:pt>
                <c:pt idx="2036">
                  <c:v>5289.3630000000003</c:v>
                </c:pt>
                <c:pt idx="2037">
                  <c:v>9026.2510000000002</c:v>
                </c:pt>
                <c:pt idx="2038">
                  <c:v>6777.5590000000002</c:v>
                </c:pt>
                <c:pt idx="2039">
                  <c:v>7728.643</c:v>
                </c:pt>
                <c:pt idx="2040">
                  <c:v>5549.7830000000004</c:v>
                </c:pt>
                <c:pt idx="2041">
                  <c:v>5348.3919999999998</c:v>
                </c:pt>
                <c:pt idx="2042">
                  <c:v>3266.663</c:v>
                </c:pt>
                <c:pt idx="2043">
                  <c:v>1999.5450000000001</c:v>
                </c:pt>
                <c:pt idx="2044">
                  <c:v>2639.1759999999999</c:v>
                </c:pt>
                <c:pt idx="2045">
                  <c:v>553.18579999999997</c:v>
                </c:pt>
                <c:pt idx="2046">
                  <c:v>63.482880000000002</c:v>
                </c:pt>
                <c:pt idx="2047">
                  <c:v>621.89340000000004</c:v>
                </c:pt>
                <c:pt idx="2048">
                  <c:v>662.88220000000001</c:v>
                </c:pt>
                <c:pt idx="2049">
                  <c:v>2670.2570000000001</c:v>
                </c:pt>
                <c:pt idx="2050">
                  <c:v>1682.7660000000001</c:v>
                </c:pt>
                <c:pt idx="2051">
                  <c:v>812.75869999999998</c:v>
                </c:pt>
                <c:pt idx="2052">
                  <c:v>1660.2729999999999</c:v>
                </c:pt>
                <c:pt idx="2053">
                  <c:v>523.01980000000003</c:v>
                </c:pt>
                <c:pt idx="2054">
                  <c:v>688.34960000000001</c:v>
                </c:pt>
                <c:pt idx="2055">
                  <c:v>793.54280000000006</c:v>
                </c:pt>
                <c:pt idx="2056">
                  <c:v>575.35619999999994</c:v>
                </c:pt>
                <c:pt idx="2057">
                  <c:v>455.67970000000003</c:v>
                </c:pt>
                <c:pt idx="2058">
                  <c:v>3931.0430000000001</c:v>
                </c:pt>
                <c:pt idx="2059">
                  <c:v>2851.087</c:v>
                </c:pt>
                <c:pt idx="2060">
                  <c:v>1770.8</c:v>
                </c:pt>
                <c:pt idx="2061">
                  <c:v>4327.4040000000005</c:v>
                </c:pt>
                <c:pt idx="2062">
                  <c:v>3472.6309999999999</c:v>
                </c:pt>
                <c:pt idx="2063">
                  <c:v>5191.7759999999998</c:v>
                </c:pt>
                <c:pt idx="2064">
                  <c:v>893.70780000000002</c:v>
                </c:pt>
                <c:pt idx="2065">
                  <c:v>1675.202</c:v>
                </c:pt>
                <c:pt idx="2066">
                  <c:v>2345.2069999999999</c:v>
                </c:pt>
                <c:pt idx="2067">
                  <c:v>4390.6289999999999</c:v>
                </c:pt>
                <c:pt idx="2068">
                  <c:v>6879.0020000000004</c:v>
                </c:pt>
                <c:pt idx="2069">
                  <c:v>8840.9159999999993</c:v>
                </c:pt>
                <c:pt idx="2070">
                  <c:v>3337.56</c:v>
                </c:pt>
                <c:pt idx="2071">
                  <c:v>5697.357</c:v>
                </c:pt>
                <c:pt idx="2072">
                  <c:v>5650.107</c:v>
                </c:pt>
                <c:pt idx="2073">
                  <c:v>8533.9079999999994</c:v>
                </c:pt>
                <c:pt idx="2074">
                  <c:v>11802.3</c:v>
                </c:pt>
                <c:pt idx="2075">
                  <c:v>7260.2209999999995</c:v>
                </c:pt>
                <c:pt idx="2076">
                  <c:v>4374.1660000000002</c:v>
                </c:pt>
                <c:pt idx="2077">
                  <c:v>1255.6420000000001</c:v>
                </c:pt>
                <c:pt idx="2078">
                  <c:v>2269.5650000000001</c:v>
                </c:pt>
                <c:pt idx="2079">
                  <c:v>2922.0729999999999</c:v>
                </c:pt>
                <c:pt idx="2080">
                  <c:v>4869.43</c:v>
                </c:pt>
                <c:pt idx="2081">
                  <c:v>3931.6329999999998</c:v>
                </c:pt>
                <c:pt idx="2082">
                  <c:v>4591.9750000000004</c:v>
                </c:pt>
                <c:pt idx="2083">
                  <c:v>4223.2290000000003</c:v>
                </c:pt>
                <c:pt idx="2084">
                  <c:v>4893.5079999999998</c:v>
                </c:pt>
                <c:pt idx="2085">
                  <c:v>322.51740000000001</c:v>
                </c:pt>
                <c:pt idx="2086">
                  <c:v>1095.433</c:v>
                </c:pt>
                <c:pt idx="2087">
                  <c:v>333.26569999999998</c:v>
                </c:pt>
                <c:pt idx="2088">
                  <c:v>1665.634</c:v>
                </c:pt>
                <c:pt idx="2089">
                  <c:v>2845.7020000000002</c:v>
                </c:pt>
                <c:pt idx="2090">
                  <c:v>3168.3560000000002</c:v>
                </c:pt>
                <c:pt idx="2091">
                  <c:v>1697.1130000000001</c:v>
                </c:pt>
                <c:pt idx="2092">
                  <c:v>243.11600000000001</c:v>
                </c:pt>
                <c:pt idx="2093">
                  <c:v>4614.6899999999996</c:v>
                </c:pt>
                <c:pt idx="2094">
                  <c:v>4921.3180000000002</c:v>
                </c:pt>
                <c:pt idx="2095">
                  <c:v>3947.8820000000001</c:v>
                </c:pt>
                <c:pt idx="2096">
                  <c:v>2305.79</c:v>
                </c:pt>
                <c:pt idx="2097">
                  <c:v>7171.3509999999997</c:v>
                </c:pt>
                <c:pt idx="2098">
                  <c:v>4959.0060000000003</c:v>
                </c:pt>
                <c:pt idx="2099">
                  <c:v>6763.933</c:v>
                </c:pt>
                <c:pt idx="2100">
                  <c:v>3850.1149999999998</c:v>
                </c:pt>
                <c:pt idx="2101">
                  <c:v>8113.4049999999997</c:v>
                </c:pt>
                <c:pt idx="2102">
                  <c:v>6420.3810000000003</c:v>
                </c:pt>
                <c:pt idx="2103">
                  <c:v>4112.7120000000004</c:v>
                </c:pt>
                <c:pt idx="2104">
                  <c:v>973.80920000000003</c:v>
                </c:pt>
                <c:pt idx="2105">
                  <c:v>2218.2510000000002</c:v>
                </c:pt>
                <c:pt idx="2106">
                  <c:v>4291.4430000000002</c:v>
                </c:pt>
                <c:pt idx="2107">
                  <c:v>1560.9369999999999</c:v>
                </c:pt>
                <c:pt idx="2108">
                  <c:v>4249.9260000000004</c:v>
                </c:pt>
                <c:pt idx="2109">
                  <c:v>3953.2240000000002</c:v>
                </c:pt>
                <c:pt idx="2110">
                  <c:v>5729.23</c:v>
                </c:pt>
                <c:pt idx="2111">
                  <c:v>2279.319</c:v>
                </c:pt>
                <c:pt idx="2112">
                  <c:v>3132.7660000000001</c:v>
                </c:pt>
                <c:pt idx="2113">
                  <c:v>4089.5819999999999</c:v>
                </c:pt>
                <c:pt idx="2114">
                  <c:v>6547.2520000000004</c:v>
                </c:pt>
                <c:pt idx="2115">
                  <c:v>9132.2810000000009</c:v>
                </c:pt>
                <c:pt idx="2116">
                  <c:v>7227.5630000000001</c:v>
                </c:pt>
                <c:pt idx="2117">
                  <c:v>6113.1210000000001</c:v>
                </c:pt>
                <c:pt idx="2118">
                  <c:v>5903.7539999999999</c:v>
                </c:pt>
                <c:pt idx="2119">
                  <c:v>4161.5320000000002</c:v>
                </c:pt>
                <c:pt idx="2120">
                  <c:v>3700.462</c:v>
                </c:pt>
                <c:pt idx="2121">
                  <c:v>5402.2110000000002</c:v>
                </c:pt>
                <c:pt idx="2122">
                  <c:v>8839.1049999999996</c:v>
                </c:pt>
                <c:pt idx="2123">
                  <c:v>4708.2020000000002</c:v>
                </c:pt>
                <c:pt idx="2124">
                  <c:v>3773.8270000000002</c:v>
                </c:pt>
                <c:pt idx="2125">
                  <c:v>4176.9679999999998</c:v>
                </c:pt>
                <c:pt idx="2126">
                  <c:v>4862.3270000000002</c:v>
                </c:pt>
                <c:pt idx="2127">
                  <c:v>2803.3829999999998</c:v>
                </c:pt>
                <c:pt idx="2128">
                  <c:v>3786.1320000000001</c:v>
                </c:pt>
                <c:pt idx="2129">
                  <c:v>1412.7270000000001</c:v>
                </c:pt>
                <c:pt idx="2130">
                  <c:v>2638.71</c:v>
                </c:pt>
                <c:pt idx="2131">
                  <c:v>0</c:v>
                </c:pt>
                <c:pt idx="2132">
                  <c:v>7071.0630000000001</c:v>
                </c:pt>
                <c:pt idx="2133">
                  <c:v>9142.8169999999991</c:v>
                </c:pt>
                <c:pt idx="2134">
                  <c:v>9517.4680000000008</c:v>
                </c:pt>
                <c:pt idx="2135">
                  <c:v>7488.5609999999997</c:v>
                </c:pt>
                <c:pt idx="2136">
                  <c:v>9382.7060000000001</c:v>
                </c:pt>
                <c:pt idx="2137">
                  <c:v>10463.9</c:v>
                </c:pt>
                <c:pt idx="2138">
                  <c:v>9237.8680000000004</c:v>
                </c:pt>
                <c:pt idx="2139">
                  <c:v>4497.0839999999998</c:v>
                </c:pt>
                <c:pt idx="2140">
                  <c:v>4586.335</c:v>
                </c:pt>
                <c:pt idx="2141">
                  <c:v>2665.9789999999998</c:v>
                </c:pt>
                <c:pt idx="2142">
                  <c:v>3897.799</c:v>
                </c:pt>
                <c:pt idx="2143">
                  <c:v>2783.6660000000002</c:v>
                </c:pt>
                <c:pt idx="2144">
                  <c:v>2774.3530000000001</c:v>
                </c:pt>
                <c:pt idx="2145">
                  <c:v>2747.3</c:v>
                </c:pt>
                <c:pt idx="2146">
                  <c:v>4158.4160000000002</c:v>
                </c:pt>
                <c:pt idx="2147">
                  <c:v>5882.8180000000002</c:v>
                </c:pt>
                <c:pt idx="2148">
                  <c:v>5005.7960000000003</c:v>
                </c:pt>
                <c:pt idx="2149">
                  <c:v>6484.8720000000003</c:v>
                </c:pt>
                <c:pt idx="2150">
                  <c:v>3376.116</c:v>
                </c:pt>
                <c:pt idx="2151">
                  <c:v>5172.1620000000003</c:v>
                </c:pt>
                <c:pt idx="2152">
                  <c:v>6718.8540000000003</c:v>
                </c:pt>
                <c:pt idx="2153">
                  <c:v>4569.3819999999996</c:v>
                </c:pt>
                <c:pt idx="2154">
                  <c:v>2814.6990000000001</c:v>
                </c:pt>
                <c:pt idx="2155">
                  <c:v>9526.4789999999994</c:v>
                </c:pt>
                <c:pt idx="2156">
                  <c:v>7717.7809999999999</c:v>
                </c:pt>
                <c:pt idx="2157">
                  <c:v>7302.518</c:v>
                </c:pt>
                <c:pt idx="2158">
                  <c:v>7283.4129999999996</c:v>
                </c:pt>
                <c:pt idx="2159">
                  <c:v>5821.87</c:v>
                </c:pt>
                <c:pt idx="2160">
                  <c:v>5177.5060000000003</c:v>
                </c:pt>
                <c:pt idx="2161">
                  <c:v>8220.68</c:v>
                </c:pt>
                <c:pt idx="2162">
                  <c:v>9047.8050000000003</c:v>
                </c:pt>
                <c:pt idx="2163">
                  <c:v>3576.9780000000001</c:v>
                </c:pt>
                <c:pt idx="2164">
                  <c:v>3374.5810000000001</c:v>
                </c:pt>
                <c:pt idx="2165">
                  <c:v>2507.4</c:v>
                </c:pt>
                <c:pt idx="2166">
                  <c:v>3776.79</c:v>
                </c:pt>
                <c:pt idx="2167">
                  <c:v>7529.8959999999997</c:v>
                </c:pt>
                <c:pt idx="2168">
                  <c:v>4432.3580000000002</c:v>
                </c:pt>
                <c:pt idx="2169">
                  <c:v>3794.5680000000002</c:v>
                </c:pt>
                <c:pt idx="2170">
                  <c:v>5723.3490000000002</c:v>
                </c:pt>
                <c:pt idx="2171">
                  <c:v>5178.9639999999999</c:v>
                </c:pt>
                <c:pt idx="2172">
                  <c:v>3509.5129999999999</c:v>
                </c:pt>
                <c:pt idx="2173">
                  <c:v>2652.0970000000002</c:v>
                </c:pt>
                <c:pt idx="2174">
                  <c:v>4061.855</c:v>
                </c:pt>
                <c:pt idx="2175">
                  <c:v>3771.6489999999999</c:v>
                </c:pt>
                <c:pt idx="2176">
                  <c:v>7733.5309999999999</c:v>
                </c:pt>
                <c:pt idx="2177">
                  <c:v>7335.9139999999998</c:v>
                </c:pt>
                <c:pt idx="2178">
                  <c:v>5251.9470000000001</c:v>
                </c:pt>
                <c:pt idx="2179">
                  <c:v>6984.3440000000001</c:v>
                </c:pt>
                <c:pt idx="2180">
                  <c:v>7432.68</c:v>
                </c:pt>
                <c:pt idx="2181">
                  <c:v>6150.8270000000002</c:v>
                </c:pt>
                <c:pt idx="2182">
                  <c:v>5632.9930000000004</c:v>
                </c:pt>
                <c:pt idx="2183">
                  <c:v>2923.9560000000001</c:v>
                </c:pt>
                <c:pt idx="2184">
                  <c:v>6837.4210000000003</c:v>
                </c:pt>
                <c:pt idx="2185">
                  <c:v>7695.6469999999999</c:v>
                </c:pt>
                <c:pt idx="2186">
                  <c:v>5722.9179999999997</c:v>
                </c:pt>
                <c:pt idx="2187">
                  <c:v>8157.2669999999998</c:v>
                </c:pt>
                <c:pt idx="2188">
                  <c:v>9945.2780000000002</c:v>
                </c:pt>
                <c:pt idx="2189">
                  <c:v>5697.402</c:v>
                </c:pt>
                <c:pt idx="2190">
                  <c:v>6424.0280000000002</c:v>
                </c:pt>
              </c:numCache>
            </c:numRef>
          </c:yVal>
          <c:smooth val="1"/>
          <c:extLst>
            <c:ext xmlns:c16="http://schemas.microsoft.com/office/drawing/2014/chart" uri="{C3380CC4-5D6E-409C-BE32-E72D297353CC}">
              <c16:uniqueId val="{00000001-6A6C-4B33-8E94-5C858B6B69DE}"/>
            </c:ext>
          </c:extLst>
        </c:ser>
        <c:dLbls>
          <c:showLegendKey val="0"/>
          <c:showVal val="0"/>
          <c:showCatName val="0"/>
          <c:showSerName val="0"/>
          <c:showPercent val="0"/>
          <c:showBubbleSize val="0"/>
        </c:dLbls>
        <c:axId val="1473690288"/>
        <c:axId val="1473691248"/>
      </c:scatterChart>
      <c:valAx>
        <c:axId val="14736902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BR"/>
                  <a:t>Collection Stop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73691248"/>
        <c:crosses val="autoZero"/>
        <c:crossBetween val="midCat"/>
      </c:valAx>
      <c:valAx>
        <c:axId val="1473691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BR"/>
                  <a:t>Activity concentration µBq/m3</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736902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Comparison</a:t>
            </a:r>
            <a:r>
              <a:rPr lang="pt-BR" baseline="0"/>
              <a:t> Be-7 History ECP24 and ARP03</a:t>
            </a:r>
            <a:endParaRPr lang="pt-B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scatterChart>
        <c:scatterStyle val="smoothMarker"/>
        <c:varyColors val="0"/>
        <c:ser>
          <c:idx val="0"/>
          <c:order val="0"/>
          <c:tx>
            <c:v>ECP24</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'Comp ECP24 PAP50'!$A$3:$A$2193</c:f>
              <c:numCache>
                <c:formatCode>m/d/yyyy</c:formatCode>
                <c:ptCount val="21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42753</c:v>
                </c:pt>
                <c:pt idx="18">
                  <c:v>42754</c:v>
                </c:pt>
                <c:pt idx="19">
                  <c:v>42755</c:v>
                </c:pt>
                <c:pt idx="20">
                  <c:v>42756</c:v>
                </c:pt>
                <c:pt idx="21">
                  <c:v>42757</c:v>
                </c:pt>
                <c:pt idx="22">
                  <c:v>42758</c:v>
                </c:pt>
                <c:pt idx="23">
                  <c:v>42759</c:v>
                </c:pt>
                <c:pt idx="24">
                  <c:v>42760</c:v>
                </c:pt>
                <c:pt idx="25">
                  <c:v>42761</c:v>
                </c:pt>
                <c:pt idx="26">
                  <c:v>42762</c:v>
                </c:pt>
                <c:pt idx="27">
                  <c:v>42763</c:v>
                </c:pt>
                <c:pt idx="28">
                  <c:v>42764</c:v>
                </c:pt>
                <c:pt idx="29">
                  <c:v>42765</c:v>
                </c:pt>
                <c:pt idx="30">
                  <c:v>42766</c:v>
                </c:pt>
                <c:pt idx="31">
                  <c:v>42767</c:v>
                </c:pt>
                <c:pt idx="32">
                  <c:v>42768</c:v>
                </c:pt>
                <c:pt idx="33">
                  <c:v>42769</c:v>
                </c:pt>
                <c:pt idx="34">
                  <c:v>42770</c:v>
                </c:pt>
                <c:pt idx="35">
                  <c:v>42771</c:v>
                </c:pt>
                <c:pt idx="36">
                  <c:v>42772</c:v>
                </c:pt>
                <c:pt idx="37">
                  <c:v>42773</c:v>
                </c:pt>
                <c:pt idx="38">
                  <c:v>42774</c:v>
                </c:pt>
                <c:pt idx="39">
                  <c:v>42775</c:v>
                </c:pt>
                <c:pt idx="40">
                  <c:v>42776</c:v>
                </c:pt>
                <c:pt idx="41">
                  <c:v>42777</c:v>
                </c:pt>
                <c:pt idx="42">
                  <c:v>42778</c:v>
                </c:pt>
                <c:pt idx="43">
                  <c:v>42779</c:v>
                </c:pt>
                <c:pt idx="44">
                  <c:v>42780</c:v>
                </c:pt>
                <c:pt idx="45">
                  <c:v>42781</c:v>
                </c:pt>
                <c:pt idx="46">
                  <c:v>42782</c:v>
                </c:pt>
                <c:pt idx="47">
                  <c:v>42783</c:v>
                </c:pt>
                <c:pt idx="48">
                  <c:v>42784</c:v>
                </c:pt>
                <c:pt idx="49">
                  <c:v>42785</c:v>
                </c:pt>
                <c:pt idx="50">
                  <c:v>42786</c:v>
                </c:pt>
                <c:pt idx="51">
                  <c:v>42787</c:v>
                </c:pt>
                <c:pt idx="52">
                  <c:v>42788</c:v>
                </c:pt>
                <c:pt idx="53">
                  <c:v>42789</c:v>
                </c:pt>
                <c:pt idx="54">
                  <c:v>42790</c:v>
                </c:pt>
                <c:pt idx="55">
                  <c:v>42791</c:v>
                </c:pt>
                <c:pt idx="56">
                  <c:v>42792</c:v>
                </c:pt>
                <c:pt idx="57">
                  <c:v>42793</c:v>
                </c:pt>
                <c:pt idx="58">
                  <c:v>42794</c:v>
                </c:pt>
                <c:pt idx="59">
                  <c:v>42795</c:v>
                </c:pt>
                <c:pt idx="60">
                  <c:v>42796</c:v>
                </c:pt>
                <c:pt idx="61">
                  <c:v>42797</c:v>
                </c:pt>
                <c:pt idx="62">
                  <c:v>42798</c:v>
                </c:pt>
                <c:pt idx="63">
                  <c:v>42799</c:v>
                </c:pt>
                <c:pt idx="64">
                  <c:v>42800</c:v>
                </c:pt>
                <c:pt idx="65">
                  <c:v>42801</c:v>
                </c:pt>
                <c:pt idx="66">
                  <c:v>42802</c:v>
                </c:pt>
                <c:pt idx="67">
                  <c:v>42803</c:v>
                </c:pt>
                <c:pt idx="68">
                  <c:v>42804</c:v>
                </c:pt>
                <c:pt idx="69">
                  <c:v>42805</c:v>
                </c:pt>
                <c:pt idx="70">
                  <c:v>42806</c:v>
                </c:pt>
                <c:pt idx="71">
                  <c:v>42807</c:v>
                </c:pt>
                <c:pt idx="72">
                  <c:v>42808</c:v>
                </c:pt>
                <c:pt idx="73">
                  <c:v>42809</c:v>
                </c:pt>
                <c:pt idx="74">
                  <c:v>42810</c:v>
                </c:pt>
                <c:pt idx="75">
                  <c:v>42811</c:v>
                </c:pt>
                <c:pt idx="76">
                  <c:v>42812</c:v>
                </c:pt>
                <c:pt idx="77">
                  <c:v>42813</c:v>
                </c:pt>
                <c:pt idx="78">
                  <c:v>42814</c:v>
                </c:pt>
                <c:pt idx="79">
                  <c:v>42815</c:v>
                </c:pt>
                <c:pt idx="80">
                  <c:v>42816</c:v>
                </c:pt>
                <c:pt idx="81">
                  <c:v>42817</c:v>
                </c:pt>
                <c:pt idx="82">
                  <c:v>42818</c:v>
                </c:pt>
                <c:pt idx="83">
                  <c:v>42819</c:v>
                </c:pt>
                <c:pt idx="84">
                  <c:v>42820</c:v>
                </c:pt>
                <c:pt idx="85">
                  <c:v>42821</c:v>
                </c:pt>
                <c:pt idx="86">
                  <c:v>42822</c:v>
                </c:pt>
                <c:pt idx="87">
                  <c:v>42823</c:v>
                </c:pt>
                <c:pt idx="88">
                  <c:v>42824</c:v>
                </c:pt>
                <c:pt idx="89">
                  <c:v>42825</c:v>
                </c:pt>
                <c:pt idx="90">
                  <c:v>42826</c:v>
                </c:pt>
                <c:pt idx="91">
                  <c:v>42827</c:v>
                </c:pt>
                <c:pt idx="92">
                  <c:v>42828</c:v>
                </c:pt>
                <c:pt idx="93">
                  <c:v>42829</c:v>
                </c:pt>
                <c:pt idx="94">
                  <c:v>42830</c:v>
                </c:pt>
                <c:pt idx="95">
                  <c:v>42831</c:v>
                </c:pt>
                <c:pt idx="96">
                  <c:v>42832</c:v>
                </c:pt>
                <c:pt idx="97">
                  <c:v>42833</c:v>
                </c:pt>
                <c:pt idx="98">
                  <c:v>42834</c:v>
                </c:pt>
                <c:pt idx="99">
                  <c:v>42835</c:v>
                </c:pt>
                <c:pt idx="100">
                  <c:v>42836</c:v>
                </c:pt>
                <c:pt idx="101">
                  <c:v>42837</c:v>
                </c:pt>
                <c:pt idx="102">
                  <c:v>42838</c:v>
                </c:pt>
                <c:pt idx="103">
                  <c:v>42839</c:v>
                </c:pt>
                <c:pt idx="104">
                  <c:v>42840</c:v>
                </c:pt>
                <c:pt idx="105">
                  <c:v>42841</c:v>
                </c:pt>
                <c:pt idx="106">
                  <c:v>42842</c:v>
                </c:pt>
                <c:pt idx="107">
                  <c:v>42843</c:v>
                </c:pt>
                <c:pt idx="108">
                  <c:v>42844</c:v>
                </c:pt>
                <c:pt idx="109">
                  <c:v>42845</c:v>
                </c:pt>
                <c:pt idx="110">
                  <c:v>42846</c:v>
                </c:pt>
                <c:pt idx="111">
                  <c:v>42847</c:v>
                </c:pt>
                <c:pt idx="112">
                  <c:v>42848</c:v>
                </c:pt>
                <c:pt idx="113">
                  <c:v>42849</c:v>
                </c:pt>
                <c:pt idx="114">
                  <c:v>42850</c:v>
                </c:pt>
                <c:pt idx="115">
                  <c:v>42851</c:v>
                </c:pt>
                <c:pt idx="116">
                  <c:v>42852</c:v>
                </c:pt>
                <c:pt idx="117">
                  <c:v>42853</c:v>
                </c:pt>
                <c:pt idx="118">
                  <c:v>42854</c:v>
                </c:pt>
                <c:pt idx="119">
                  <c:v>42855</c:v>
                </c:pt>
                <c:pt idx="120">
                  <c:v>42856</c:v>
                </c:pt>
                <c:pt idx="121">
                  <c:v>42857</c:v>
                </c:pt>
                <c:pt idx="122">
                  <c:v>42858</c:v>
                </c:pt>
                <c:pt idx="123">
                  <c:v>42859</c:v>
                </c:pt>
                <c:pt idx="124">
                  <c:v>42860</c:v>
                </c:pt>
                <c:pt idx="125">
                  <c:v>42861</c:v>
                </c:pt>
                <c:pt idx="126">
                  <c:v>42862</c:v>
                </c:pt>
                <c:pt idx="127">
                  <c:v>42863</c:v>
                </c:pt>
                <c:pt idx="128">
                  <c:v>42864</c:v>
                </c:pt>
                <c:pt idx="129">
                  <c:v>42865</c:v>
                </c:pt>
                <c:pt idx="130">
                  <c:v>42866</c:v>
                </c:pt>
                <c:pt idx="131">
                  <c:v>42867</c:v>
                </c:pt>
                <c:pt idx="132">
                  <c:v>42868</c:v>
                </c:pt>
                <c:pt idx="133">
                  <c:v>42869</c:v>
                </c:pt>
                <c:pt idx="134">
                  <c:v>42870</c:v>
                </c:pt>
                <c:pt idx="135">
                  <c:v>42871</c:v>
                </c:pt>
                <c:pt idx="136">
                  <c:v>42872</c:v>
                </c:pt>
                <c:pt idx="137">
                  <c:v>42873</c:v>
                </c:pt>
                <c:pt idx="138">
                  <c:v>42874</c:v>
                </c:pt>
                <c:pt idx="139">
                  <c:v>42875</c:v>
                </c:pt>
                <c:pt idx="140">
                  <c:v>42876</c:v>
                </c:pt>
                <c:pt idx="141">
                  <c:v>42877</c:v>
                </c:pt>
                <c:pt idx="142">
                  <c:v>42878</c:v>
                </c:pt>
                <c:pt idx="143">
                  <c:v>42879</c:v>
                </c:pt>
                <c:pt idx="144">
                  <c:v>42880</c:v>
                </c:pt>
                <c:pt idx="145">
                  <c:v>42881</c:v>
                </c:pt>
                <c:pt idx="146">
                  <c:v>42882</c:v>
                </c:pt>
                <c:pt idx="147">
                  <c:v>42883</c:v>
                </c:pt>
                <c:pt idx="148">
                  <c:v>42884</c:v>
                </c:pt>
                <c:pt idx="149">
                  <c:v>42885</c:v>
                </c:pt>
                <c:pt idx="150">
                  <c:v>42886</c:v>
                </c:pt>
                <c:pt idx="151">
                  <c:v>42887</c:v>
                </c:pt>
                <c:pt idx="152">
                  <c:v>42888</c:v>
                </c:pt>
                <c:pt idx="153">
                  <c:v>42889</c:v>
                </c:pt>
                <c:pt idx="154">
                  <c:v>42890</c:v>
                </c:pt>
                <c:pt idx="155">
                  <c:v>42891</c:v>
                </c:pt>
                <c:pt idx="156">
                  <c:v>42892</c:v>
                </c:pt>
                <c:pt idx="157">
                  <c:v>42893</c:v>
                </c:pt>
                <c:pt idx="158">
                  <c:v>42894</c:v>
                </c:pt>
                <c:pt idx="159">
                  <c:v>42895</c:v>
                </c:pt>
                <c:pt idx="160">
                  <c:v>42896</c:v>
                </c:pt>
                <c:pt idx="161">
                  <c:v>42897</c:v>
                </c:pt>
                <c:pt idx="162">
                  <c:v>42898</c:v>
                </c:pt>
                <c:pt idx="163">
                  <c:v>42899</c:v>
                </c:pt>
                <c:pt idx="164">
                  <c:v>42900</c:v>
                </c:pt>
                <c:pt idx="165">
                  <c:v>42901</c:v>
                </c:pt>
                <c:pt idx="166">
                  <c:v>42902</c:v>
                </c:pt>
                <c:pt idx="167">
                  <c:v>42903</c:v>
                </c:pt>
                <c:pt idx="168">
                  <c:v>42904</c:v>
                </c:pt>
                <c:pt idx="169">
                  <c:v>42905</c:v>
                </c:pt>
                <c:pt idx="170">
                  <c:v>42906</c:v>
                </c:pt>
                <c:pt idx="171">
                  <c:v>42907</c:v>
                </c:pt>
                <c:pt idx="172">
                  <c:v>42908</c:v>
                </c:pt>
                <c:pt idx="173">
                  <c:v>42909</c:v>
                </c:pt>
                <c:pt idx="174">
                  <c:v>42910</c:v>
                </c:pt>
                <c:pt idx="175">
                  <c:v>42911</c:v>
                </c:pt>
                <c:pt idx="176">
                  <c:v>42912</c:v>
                </c:pt>
                <c:pt idx="177">
                  <c:v>42913</c:v>
                </c:pt>
                <c:pt idx="178">
                  <c:v>42914</c:v>
                </c:pt>
                <c:pt idx="179">
                  <c:v>42915</c:v>
                </c:pt>
                <c:pt idx="180">
                  <c:v>42916</c:v>
                </c:pt>
                <c:pt idx="181">
                  <c:v>42917</c:v>
                </c:pt>
                <c:pt idx="182">
                  <c:v>42918</c:v>
                </c:pt>
                <c:pt idx="183">
                  <c:v>42919</c:v>
                </c:pt>
                <c:pt idx="184">
                  <c:v>42920</c:v>
                </c:pt>
                <c:pt idx="185">
                  <c:v>42921</c:v>
                </c:pt>
                <c:pt idx="186">
                  <c:v>42922</c:v>
                </c:pt>
                <c:pt idx="187">
                  <c:v>42923</c:v>
                </c:pt>
                <c:pt idx="188">
                  <c:v>42924</c:v>
                </c:pt>
                <c:pt idx="189">
                  <c:v>42925</c:v>
                </c:pt>
                <c:pt idx="190">
                  <c:v>42926</c:v>
                </c:pt>
                <c:pt idx="191">
                  <c:v>42927</c:v>
                </c:pt>
                <c:pt idx="192">
                  <c:v>42928</c:v>
                </c:pt>
                <c:pt idx="193">
                  <c:v>42929</c:v>
                </c:pt>
                <c:pt idx="194">
                  <c:v>42930</c:v>
                </c:pt>
                <c:pt idx="195">
                  <c:v>42931</c:v>
                </c:pt>
                <c:pt idx="196">
                  <c:v>42932</c:v>
                </c:pt>
                <c:pt idx="197">
                  <c:v>42933</c:v>
                </c:pt>
                <c:pt idx="198">
                  <c:v>42934</c:v>
                </c:pt>
                <c:pt idx="199">
                  <c:v>42935</c:v>
                </c:pt>
                <c:pt idx="200">
                  <c:v>42936</c:v>
                </c:pt>
                <c:pt idx="201">
                  <c:v>42937</c:v>
                </c:pt>
                <c:pt idx="202">
                  <c:v>42938</c:v>
                </c:pt>
                <c:pt idx="203">
                  <c:v>42939</c:v>
                </c:pt>
                <c:pt idx="204">
                  <c:v>42940</c:v>
                </c:pt>
                <c:pt idx="205">
                  <c:v>42941</c:v>
                </c:pt>
                <c:pt idx="206">
                  <c:v>42942</c:v>
                </c:pt>
                <c:pt idx="207">
                  <c:v>42943</c:v>
                </c:pt>
                <c:pt idx="208">
                  <c:v>42944</c:v>
                </c:pt>
                <c:pt idx="209">
                  <c:v>42945</c:v>
                </c:pt>
                <c:pt idx="210">
                  <c:v>42946</c:v>
                </c:pt>
                <c:pt idx="211">
                  <c:v>42947</c:v>
                </c:pt>
                <c:pt idx="212">
                  <c:v>42948</c:v>
                </c:pt>
                <c:pt idx="213">
                  <c:v>42949</c:v>
                </c:pt>
                <c:pt idx="214">
                  <c:v>42950</c:v>
                </c:pt>
                <c:pt idx="215">
                  <c:v>42951</c:v>
                </c:pt>
                <c:pt idx="216">
                  <c:v>42952</c:v>
                </c:pt>
                <c:pt idx="217">
                  <c:v>42953</c:v>
                </c:pt>
                <c:pt idx="218">
                  <c:v>42954</c:v>
                </c:pt>
                <c:pt idx="219">
                  <c:v>42955</c:v>
                </c:pt>
                <c:pt idx="220">
                  <c:v>42956</c:v>
                </c:pt>
                <c:pt idx="221">
                  <c:v>42957</c:v>
                </c:pt>
                <c:pt idx="222">
                  <c:v>42958</c:v>
                </c:pt>
                <c:pt idx="223">
                  <c:v>42959</c:v>
                </c:pt>
                <c:pt idx="224">
                  <c:v>42960</c:v>
                </c:pt>
                <c:pt idx="225">
                  <c:v>42961</c:v>
                </c:pt>
                <c:pt idx="226">
                  <c:v>42962</c:v>
                </c:pt>
                <c:pt idx="227">
                  <c:v>42963</c:v>
                </c:pt>
                <c:pt idx="228">
                  <c:v>42964</c:v>
                </c:pt>
                <c:pt idx="229">
                  <c:v>42965</c:v>
                </c:pt>
                <c:pt idx="230">
                  <c:v>42966</c:v>
                </c:pt>
                <c:pt idx="231">
                  <c:v>42967</c:v>
                </c:pt>
                <c:pt idx="232">
                  <c:v>42968</c:v>
                </c:pt>
                <c:pt idx="233">
                  <c:v>42969</c:v>
                </c:pt>
                <c:pt idx="234">
                  <c:v>42970</c:v>
                </c:pt>
                <c:pt idx="235">
                  <c:v>42971</c:v>
                </c:pt>
                <c:pt idx="236">
                  <c:v>42972</c:v>
                </c:pt>
                <c:pt idx="237">
                  <c:v>42973</c:v>
                </c:pt>
                <c:pt idx="238">
                  <c:v>42974</c:v>
                </c:pt>
                <c:pt idx="239">
                  <c:v>42975</c:v>
                </c:pt>
                <c:pt idx="240">
                  <c:v>42976</c:v>
                </c:pt>
                <c:pt idx="241">
                  <c:v>42977</c:v>
                </c:pt>
                <c:pt idx="242">
                  <c:v>42978</c:v>
                </c:pt>
                <c:pt idx="243">
                  <c:v>42979</c:v>
                </c:pt>
                <c:pt idx="244">
                  <c:v>42980</c:v>
                </c:pt>
                <c:pt idx="245">
                  <c:v>42981</c:v>
                </c:pt>
                <c:pt idx="246">
                  <c:v>42982</c:v>
                </c:pt>
                <c:pt idx="247">
                  <c:v>42983</c:v>
                </c:pt>
                <c:pt idx="248">
                  <c:v>42984</c:v>
                </c:pt>
                <c:pt idx="249">
                  <c:v>42985</c:v>
                </c:pt>
                <c:pt idx="250">
                  <c:v>42986</c:v>
                </c:pt>
                <c:pt idx="251">
                  <c:v>42987</c:v>
                </c:pt>
                <c:pt idx="252">
                  <c:v>42988</c:v>
                </c:pt>
                <c:pt idx="253">
                  <c:v>42989</c:v>
                </c:pt>
                <c:pt idx="254">
                  <c:v>42990</c:v>
                </c:pt>
                <c:pt idx="255">
                  <c:v>42991</c:v>
                </c:pt>
                <c:pt idx="256">
                  <c:v>42992</c:v>
                </c:pt>
                <c:pt idx="257">
                  <c:v>42993</c:v>
                </c:pt>
                <c:pt idx="258">
                  <c:v>42994</c:v>
                </c:pt>
                <c:pt idx="259">
                  <c:v>42995</c:v>
                </c:pt>
                <c:pt idx="260">
                  <c:v>42996</c:v>
                </c:pt>
                <c:pt idx="261">
                  <c:v>42997</c:v>
                </c:pt>
                <c:pt idx="262">
                  <c:v>42998</c:v>
                </c:pt>
                <c:pt idx="263">
                  <c:v>42999</c:v>
                </c:pt>
                <c:pt idx="264">
                  <c:v>43000</c:v>
                </c:pt>
                <c:pt idx="265">
                  <c:v>43001</c:v>
                </c:pt>
                <c:pt idx="266">
                  <c:v>43002</c:v>
                </c:pt>
                <c:pt idx="267">
                  <c:v>43003</c:v>
                </c:pt>
                <c:pt idx="268">
                  <c:v>43004</c:v>
                </c:pt>
                <c:pt idx="269">
                  <c:v>43005</c:v>
                </c:pt>
                <c:pt idx="270">
                  <c:v>43006</c:v>
                </c:pt>
                <c:pt idx="271">
                  <c:v>43007</c:v>
                </c:pt>
                <c:pt idx="272">
                  <c:v>43008</c:v>
                </c:pt>
                <c:pt idx="273">
                  <c:v>43009</c:v>
                </c:pt>
                <c:pt idx="274">
                  <c:v>43010</c:v>
                </c:pt>
                <c:pt idx="275">
                  <c:v>43011</c:v>
                </c:pt>
                <c:pt idx="276">
                  <c:v>43012</c:v>
                </c:pt>
                <c:pt idx="277">
                  <c:v>43013</c:v>
                </c:pt>
                <c:pt idx="278">
                  <c:v>43014</c:v>
                </c:pt>
                <c:pt idx="279">
                  <c:v>43015</c:v>
                </c:pt>
                <c:pt idx="280">
                  <c:v>43016</c:v>
                </c:pt>
                <c:pt idx="281">
                  <c:v>43017</c:v>
                </c:pt>
                <c:pt idx="282">
                  <c:v>43018</c:v>
                </c:pt>
                <c:pt idx="283">
                  <c:v>43019</c:v>
                </c:pt>
                <c:pt idx="284">
                  <c:v>43020</c:v>
                </c:pt>
                <c:pt idx="285">
                  <c:v>43021</c:v>
                </c:pt>
                <c:pt idx="286">
                  <c:v>43022</c:v>
                </c:pt>
                <c:pt idx="287">
                  <c:v>43023</c:v>
                </c:pt>
                <c:pt idx="288">
                  <c:v>43024</c:v>
                </c:pt>
                <c:pt idx="289">
                  <c:v>43025</c:v>
                </c:pt>
                <c:pt idx="290">
                  <c:v>43026</c:v>
                </c:pt>
                <c:pt idx="291">
                  <c:v>43027</c:v>
                </c:pt>
                <c:pt idx="292">
                  <c:v>43028</c:v>
                </c:pt>
                <c:pt idx="293">
                  <c:v>43029</c:v>
                </c:pt>
                <c:pt idx="294">
                  <c:v>43030</c:v>
                </c:pt>
                <c:pt idx="295">
                  <c:v>43031</c:v>
                </c:pt>
                <c:pt idx="296">
                  <c:v>43032</c:v>
                </c:pt>
                <c:pt idx="297">
                  <c:v>43033</c:v>
                </c:pt>
                <c:pt idx="298">
                  <c:v>43034</c:v>
                </c:pt>
                <c:pt idx="299">
                  <c:v>43035</c:v>
                </c:pt>
                <c:pt idx="300">
                  <c:v>43036</c:v>
                </c:pt>
                <c:pt idx="301">
                  <c:v>43037</c:v>
                </c:pt>
                <c:pt idx="302">
                  <c:v>43038</c:v>
                </c:pt>
                <c:pt idx="303">
                  <c:v>43039</c:v>
                </c:pt>
                <c:pt idx="304">
                  <c:v>43040</c:v>
                </c:pt>
                <c:pt idx="305">
                  <c:v>43041</c:v>
                </c:pt>
                <c:pt idx="306">
                  <c:v>43042</c:v>
                </c:pt>
                <c:pt idx="307">
                  <c:v>43043</c:v>
                </c:pt>
                <c:pt idx="308">
                  <c:v>43044</c:v>
                </c:pt>
                <c:pt idx="309">
                  <c:v>43045</c:v>
                </c:pt>
                <c:pt idx="310">
                  <c:v>43046</c:v>
                </c:pt>
                <c:pt idx="311">
                  <c:v>43047</c:v>
                </c:pt>
                <c:pt idx="312">
                  <c:v>43048</c:v>
                </c:pt>
                <c:pt idx="313">
                  <c:v>43049</c:v>
                </c:pt>
                <c:pt idx="314">
                  <c:v>43050</c:v>
                </c:pt>
                <c:pt idx="315">
                  <c:v>43051</c:v>
                </c:pt>
                <c:pt idx="316">
                  <c:v>43052</c:v>
                </c:pt>
                <c:pt idx="317">
                  <c:v>43053</c:v>
                </c:pt>
                <c:pt idx="318">
                  <c:v>43054</c:v>
                </c:pt>
                <c:pt idx="319">
                  <c:v>43055</c:v>
                </c:pt>
                <c:pt idx="320">
                  <c:v>43056</c:v>
                </c:pt>
                <c:pt idx="321">
                  <c:v>43057</c:v>
                </c:pt>
                <c:pt idx="322">
                  <c:v>43058</c:v>
                </c:pt>
                <c:pt idx="323">
                  <c:v>43059</c:v>
                </c:pt>
                <c:pt idx="324">
                  <c:v>43060</c:v>
                </c:pt>
                <c:pt idx="325">
                  <c:v>43061</c:v>
                </c:pt>
                <c:pt idx="326">
                  <c:v>43062</c:v>
                </c:pt>
                <c:pt idx="327">
                  <c:v>43063</c:v>
                </c:pt>
                <c:pt idx="328">
                  <c:v>43064</c:v>
                </c:pt>
                <c:pt idx="329">
                  <c:v>43065</c:v>
                </c:pt>
                <c:pt idx="330">
                  <c:v>43066</c:v>
                </c:pt>
                <c:pt idx="331">
                  <c:v>43067</c:v>
                </c:pt>
                <c:pt idx="332">
                  <c:v>43068</c:v>
                </c:pt>
                <c:pt idx="333">
                  <c:v>43069</c:v>
                </c:pt>
                <c:pt idx="334">
                  <c:v>43070</c:v>
                </c:pt>
                <c:pt idx="335">
                  <c:v>43071</c:v>
                </c:pt>
                <c:pt idx="336">
                  <c:v>43072</c:v>
                </c:pt>
                <c:pt idx="337">
                  <c:v>43073</c:v>
                </c:pt>
                <c:pt idx="338">
                  <c:v>43074</c:v>
                </c:pt>
                <c:pt idx="339">
                  <c:v>43075</c:v>
                </c:pt>
                <c:pt idx="340">
                  <c:v>43076</c:v>
                </c:pt>
                <c:pt idx="341">
                  <c:v>43077</c:v>
                </c:pt>
                <c:pt idx="342">
                  <c:v>43078</c:v>
                </c:pt>
                <c:pt idx="343">
                  <c:v>43079</c:v>
                </c:pt>
                <c:pt idx="344">
                  <c:v>43080</c:v>
                </c:pt>
                <c:pt idx="345">
                  <c:v>43081</c:v>
                </c:pt>
                <c:pt idx="346">
                  <c:v>43082</c:v>
                </c:pt>
                <c:pt idx="347">
                  <c:v>43083</c:v>
                </c:pt>
                <c:pt idx="348">
                  <c:v>43084</c:v>
                </c:pt>
                <c:pt idx="349">
                  <c:v>43085</c:v>
                </c:pt>
                <c:pt idx="350">
                  <c:v>43086</c:v>
                </c:pt>
                <c:pt idx="351">
                  <c:v>43087</c:v>
                </c:pt>
                <c:pt idx="352">
                  <c:v>43088</c:v>
                </c:pt>
                <c:pt idx="353">
                  <c:v>43089</c:v>
                </c:pt>
                <c:pt idx="354">
                  <c:v>43090</c:v>
                </c:pt>
                <c:pt idx="355">
                  <c:v>43091</c:v>
                </c:pt>
                <c:pt idx="356">
                  <c:v>43092</c:v>
                </c:pt>
                <c:pt idx="357">
                  <c:v>43093</c:v>
                </c:pt>
                <c:pt idx="358">
                  <c:v>43094</c:v>
                </c:pt>
                <c:pt idx="359">
                  <c:v>43095</c:v>
                </c:pt>
                <c:pt idx="360">
                  <c:v>43096</c:v>
                </c:pt>
                <c:pt idx="361">
                  <c:v>43097</c:v>
                </c:pt>
                <c:pt idx="362">
                  <c:v>43098</c:v>
                </c:pt>
                <c:pt idx="363">
                  <c:v>43099</c:v>
                </c:pt>
                <c:pt idx="364">
                  <c:v>43100</c:v>
                </c:pt>
                <c:pt idx="365">
                  <c:v>43101</c:v>
                </c:pt>
                <c:pt idx="366">
                  <c:v>43102</c:v>
                </c:pt>
                <c:pt idx="367">
                  <c:v>43103</c:v>
                </c:pt>
                <c:pt idx="368">
                  <c:v>43104</c:v>
                </c:pt>
                <c:pt idx="369">
                  <c:v>43105</c:v>
                </c:pt>
                <c:pt idx="370">
                  <c:v>43106</c:v>
                </c:pt>
                <c:pt idx="371">
                  <c:v>43107</c:v>
                </c:pt>
                <c:pt idx="372">
                  <c:v>43108</c:v>
                </c:pt>
                <c:pt idx="373">
                  <c:v>43109</c:v>
                </c:pt>
                <c:pt idx="374">
                  <c:v>43110</c:v>
                </c:pt>
                <c:pt idx="375">
                  <c:v>43111</c:v>
                </c:pt>
                <c:pt idx="376">
                  <c:v>43112</c:v>
                </c:pt>
                <c:pt idx="377">
                  <c:v>43113</c:v>
                </c:pt>
                <c:pt idx="378">
                  <c:v>43114</c:v>
                </c:pt>
                <c:pt idx="379">
                  <c:v>43115</c:v>
                </c:pt>
                <c:pt idx="380">
                  <c:v>43116</c:v>
                </c:pt>
                <c:pt idx="381">
                  <c:v>43117</c:v>
                </c:pt>
                <c:pt idx="382">
                  <c:v>43118</c:v>
                </c:pt>
                <c:pt idx="383">
                  <c:v>43119</c:v>
                </c:pt>
                <c:pt idx="384">
                  <c:v>43120</c:v>
                </c:pt>
                <c:pt idx="385">
                  <c:v>43121</c:v>
                </c:pt>
                <c:pt idx="386">
                  <c:v>43122</c:v>
                </c:pt>
                <c:pt idx="387">
                  <c:v>43123</c:v>
                </c:pt>
                <c:pt idx="388">
                  <c:v>43124</c:v>
                </c:pt>
                <c:pt idx="389">
                  <c:v>43125</c:v>
                </c:pt>
                <c:pt idx="390">
                  <c:v>43126</c:v>
                </c:pt>
                <c:pt idx="391">
                  <c:v>43127</c:v>
                </c:pt>
                <c:pt idx="392">
                  <c:v>43128</c:v>
                </c:pt>
                <c:pt idx="393">
                  <c:v>43129</c:v>
                </c:pt>
                <c:pt idx="394">
                  <c:v>43130</c:v>
                </c:pt>
                <c:pt idx="395">
                  <c:v>43131</c:v>
                </c:pt>
                <c:pt idx="396">
                  <c:v>43132</c:v>
                </c:pt>
                <c:pt idx="397">
                  <c:v>43133</c:v>
                </c:pt>
                <c:pt idx="398">
                  <c:v>43134</c:v>
                </c:pt>
                <c:pt idx="399">
                  <c:v>43135</c:v>
                </c:pt>
                <c:pt idx="400">
                  <c:v>43136</c:v>
                </c:pt>
                <c:pt idx="401">
                  <c:v>43137</c:v>
                </c:pt>
                <c:pt idx="402">
                  <c:v>43138</c:v>
                </c:pt>
                <c:pt idx="403">
                  <c:v>43139</c:v>
                </c:pt>
                <c:pt idx="404">
                  <c:v>43140</c:v>
                </c:pt>
                <c:pt idx="405">
                  <c:v>43141</c:v>
                </c:pt>
                <c:pt idx="406">
                  <c:v>43142</c:v>
                </c:pt>
                <c:pt idx="407">
                  <c:v>43143</c:v>
                </c:pt>
                <c:pt idx="408">
                  <c:v>43144</c:v>
                </c:pt>
                <c:pt idx="409">
                  <c:v>43145</c:v>
                </c:pt>
                <c:pt idx="410">
                  <c:v>43146</c:v>
                </c:pt>
                <c:pt idx="411">
                  <c:v>43147</c:v>
                </c:pt>
                <c:pt idx="412">
                  <c:v>43148</c:v>
                </c:pt>
                <c:pt idx="413">
                  <c:v>43149</c:v>
                </c:pt>
                <c:pt idx="414">
                  <c:v>43150</c:v>
                </c:pt>
                <c:pt idx="415">
                  <c:v>43151</c:v>
                </c:pt>
                <c:pt idx="416">
                  <c:v>43152</c:v>
                </c:pt>
                <c:pt idx="417">
                  <c:v>43153</c:v>
                </c:pt>
                <c:pt idx="418">
                  <c:v>43154</c:v>
                </c:pt>
                <c:pt idx="419">
                  <c:v>43155</c:v>
                </c:pt>
                <c:pt idx="420">
                  <c:v>43156</c:v>
                </c:pt>
                <c:pt idx="421">
                  <c:v>43157</c:v>
                </c:pt>
                <c:pt idx="422">
                  <c:v>43158</c:v>
                </c:pt>
                <c:pt idx="423">
                  <c:v>43159</c:v>
                </c:pt>
                <c:pt idx="424">
                  <c:v>43160</c:v>
                </c:pt>
                <c:pt idx="425">
                  <c:v>43161</c:v>
                </c:pt>
                <c:pt idx="426">
                  <c:v>43162</c:v>
                </c:pt>
                <c:pt idx="427">
                  <c:v>43163</c:v>
                </c:pt>
                <c:pt idx="428">
                  <c:v>43164</c:v>
                </c:pt>
                <c:pt idx="429">
                  <c:v>43165</c:v>
                </c:pt>
                <c:pt idx="430">
                  <c:v>43166</c:v>
                </c:pt>
                <c:pt idx="431">
                  <c:v>43167</c:v>
                </c:pt>
                <c:pt idx="432">
                  <c:v>43168</c:v>
                </c:pt>
                <c:pt idx="433">
                  <c:v>43169</c:v>
                </c:pt>
                <c:pt idx="434">
                  <c:v>43170</c:v>
                </c:pt>
                <c:pt idx="435">
                  <c:v>43171</c:v>
                </c:pt>
                <c:pt idx="436">
                  <c:v>43172</c:v>
                </c:pt>
                <c:pt idx="437">
                  <c:v>43173</c:v>
                </c:pt>
                <c:pt idx="438">
                  <c:v>43174</c:v>
                </c:pt>
                <c:pt idx="439">
                  <c:v>43175</c:v>
                </c:pt>
                <c:pt idx="440">
                  <c:v>43176</c:v>
                </c:pt>
                <c:pt idx="441">
                  <c:v>43177</c:v>
                </c:pt>
                <c:pt idx="442">
                  <c:v>43178</c:v>
                </c:pt>
                <c:pt idx="443">
                  <c:v>43179</c:v>
                </c:pt>
                <c:pt idx="444">
                  <c:v>43180</c:v>
                </c:pt>
                <c:pt idx="445">
                  <c:v>43181</c:v>
                </c:pt>
                <c:pt idx="446">
                  <c:v>43182</c:v>
                </c:pt>
                <c:pt idx="447">
                  <c:v>43183</c:v>
                </c:pt>
                <c:pt idx="448">
                  <c:v>43184</c:v>
                </c:pt>
                <c:pt idx="449">
                  <c:v>43185</c:v>
                </c:pt>
                <c:pt idx="450">
                  <c:v>43186</c:v>
                </c:pt>
                <c:pt idx="451">
                  <c:v>43187</c:v>
                </c:pt>
                <c:pt idx="452">
                  <c:v>43188</c:v>
                </c:pt>
                <c:pt idx="453">
                  <c:v>43189</c:v>
                </c:pt>
                <c:pt idx="454">
                  <c:v>43190</c:v>
                </c:pt>
                <c:pt idx="455">
                  <c:v>43191</c:v>
                </c:pt>
                <c:pt idx="456">
                  <c:v>43192</c:v>
                </c:pt>
                <c:pt idx="457">
                  <c:v>43193</c:v>
                </c:pt>
                <c:pt idx="458">
                  <c:v>43194</c:v>
                </c:pt>
                <c:pt idx="459">
                  <c:v>43195</c:v>
                </c:pt>
                <c:pt idx="460">
                  <c:v>43196</c:v>
                </c:pt>
                <c:pt idx="461">
                  <c:v>43197</c:v>
                </c:pt>
                <c:pt idx="462">
                  <c:v>43198</c:v>
                </c:pt>
                <c:pt idx="463">
                  <c:v>43199</c:v>
                </c:pt>
                <c:pt idx="464">
                  <c:v>43200</c:v>
                </c:pt>
                <c:pt idx="465">
                  <c:v>43201</c:v>
                </c:pt>
                <c:pt idx="466">
                  <c:v>43202</c:v>
                </c:pt>
                <c:pt idx="467">
                  <c:v>43203</c:v>
                </c:pt>
                <c:pt idx="468">
                  <c:v>43204</c:v>
                </c:pt>
                <c:pt idx="469">
                  <c:v>43205</c:v>
                </c:pt>
                <c:pt idx="470">
                  <c:v>43206</c:v>
                </c:pt>
                <c:pt idx="471">
                  <c:v>43207</c:v>
                </c:pt>
                <c:pt idx="472">
                  <c:v>43208</c:v>
                </c:pt>
                <c:pt idx="473">
                  <c:v>43209</c:v>
                </c:pt>
                <c:pt idx="474">
                  <c:v>43210</c:v>
                </c:pt>
                <c:pt idx="475">
                  <c:v>43211</c:v>
                </c:pt>
                <c:pt idx="476">
                  <c:v>43212</c:v>
                </c:pt>
                <c:pt idx="477">
                  <c:v>43213</c:v>
                </c:pt>
                <c:pt idx="478">
                  <c:v>43214</c:v>
                </c:pt>
                <c:pt idx="479">
                  <c:v>43215</c:v>
                </c:pt>
                <c:pt idx="480">
                  <c:v>43216</c:v>
                </c:pt>
                <c:pt idx="481">
                  <c:v>43217</c:v>
                </c:pt>
                <c:pt idx="482">
                  <c:v>43218</c:v>
                </c:pt>
                <c:pt idx="483">
                  <c:v>43219</c:v>
                </c:pt>
                <c:pt idx="484">
                  <c:v>43220</c:v>
                </c:pt>
                <c:pt idx="485">
                  <c:v>43221</c:v>
                </c:pt>
                <c:pt idx="486">
                  <c:v>43222</c:v>
                </c:pt>
                <c:pt idx="487">
                  <c:v>43223</c:v>
                </c:pt>
                <c:pt idx="488">
                  <c:v>43224</c:v>
                </c:pt>
                <c:pt idx="489">
                  <c:v>43225</c:v>
                </c:pt>
                <c:pt idx="490">
                  <c:v>43226</c:v>
                </c:pt>
                <c:pt idx="491">
                  <c:v>43227</c:v>
                </c:pt>
                <c:pt idx="492">
                  <c:v>43228</c:v>
                </c:pt>
                <c:pt idx="493">
                  <c:v>43229</c:v>
                </c:pt>
                <c:pt idx="494">
                  <c:v>43230</c:v>
                </c:pt>
                <c:pt idx="495">
                  <c:v>43231</c:v>
                </c:pt>
                <c:pt idx="496">
                  <c:v>43232</c:v>
                </c:pt>
                <c:pt idx="497">
                  <c:v>43233</c:v>
                </c:pt>
                <c:pt idx="498">
                  <c:v>43234</c:v>
                </c:pt>
                <c:pt idx="499">
                  <c:v>43235</c:v>
                </c:pt>
                <c:pt idx="500">
                  <c:v>43236</c:v>
                </c:pt>
                <c:pt idx="501">
                  <c:v>43237</c:v>
                </c:pt>
                <c:pt idx="502">
                  <c:v>43238</c:v>
                </c:pt>
                <c:pt idx="503">
                  <c:v>43239</c:v>
                </c:pt>
                <c:pt idx="504">
                  <c:v>43240</c:v>
                </c:pt>
                <c:pt idx="505">
                  <c:v>43241</c:v>
                </c:pt>
                <c:pt idx="506">
                  <c:v>43242</c:v>
                </c:pt>
                <c:pt idx="507">
                  <c:v>43243</c:v>
                </c:pt>
                <c:pt idx="508">
                  <c:v>43244</c:v>
                </c:pt>
                <c:pt idx="509">
                  <c:v>43245</c:v>
                </c:pt>
                <c:pt idx="510">
                  <c:v>43246</c:v>
                </c:pt>
                <c:pt idx="511">
                  <c:v>43247</c:v>
                </c:pt>
                <c:pt idx="512">
                  <c:v>43248</c:v>
                </c:pt>
                <c:pt idx="513">
                  <c:v>43249</c:v>
                </c:pt>
                <c:pt idx="514">
                  <c:v>43250</c:v>
                </c:pt>
                <c:pt idx="515">
                  <c:v>43251</c:v>
                </c:pt>
                <c:pt idx="516">
                  <c:v>43252</c:v>
                </c:pt>
                <c:pt idx="517">
                  <c:v>43253</c:v>
                </c:pt>
                <c:pt idx="518">
                  <c:v>43254</c:v>
                </c:pt>
                <c:pt idx="519">
                  <c:v>43255</c:v>
                </c:pt>
                <c:pt idx="520">
                  <c:v>43256</c:v>
                </c:pt>
                <c:pt idx="521">
                  <c:v>43257</c:v>
                </c:pt>
                <c:pt idx="522">
                  <c:v>43258</c:v>
                </c:pt>
                <c:pt idx="523">
                  <c:v>43259</c:v>
                </c:pt>
                <c:pt idx="524">
                  <c:v>43260</c:v>
                </c:pt>
                <c:pt idx="525">
                  <c:v>43261</c:v>
                </c:pt>
                <c:pt idx="526">
                  <c:v>43262</c:v>
                </c:pt>
                <c:pt idx="527">
                  <c:v>43263</c:v>
                </c:pt>
                <c:pt idx="528">
                  <c:v>43264</c:v>
                </c:pt>
                <c:pt idx="529">
                  <c:v>43265</c:v>
                </c:pt>
                <c:pt idx="530">
                  <c:v>43266</c:v>
                </c:pt>
                <c:pt idx="531">
                  <c:v>43267</c:v>
                </c:pt>
                <c:pt idx="532">
                  <c:v>43268</c:v>
                </c:pt>
                <c:pt idx="533">
                  <c:v>43269</c:v>
                </c:pt>
                <c:pt idx="534">
                  <c:v>43270</c:v>
                </c:pt>
                <c:pt idx="535">
                  <c:v>43271</c:v>
                </c:pt>
                <c:pt idx="536">
                  <c:v>43272</c:v>
                </c:pt>
                <c:pt idx="537">
                  <c:v>43273</c:v>
                </c:pt>
                <c:pt idx="538">
                  <c:v>43274</c:v>
                </c:pt>
                <c:pt idx="539">
                  <c:v>43275</c:v>
                </c:pt>
                <c:pt idx="540">
                  <c:v>43276</c:v>
                </c:pt>
                <c:pt idx="541">
                  <c:v>43277</c:v>
                </c:pt>
                <c:pt idx="542">
                  <c:v>43278</c:v>
                </c:pt>
                <c:pt idx="543">
                  <c:v>43279</c:v>
                </c:pt>
                <c:pt idx="544">
                  <c:v>43280</c:v>
                </c:pt>
                <c:pt idx="545">
                  <c:v>43281</c:v>
                </c:pt>
                <c:pt idx="546">
                  <c:v>43282</c:v>
                </c:pt>
                <c:pt idx="547">
                  <c:v>43283</c:v>
                </c:pt>
                <c:pt idx="548">
                  <c:v>43284</c:v>
                </c:pt>
                <c:pt idx="549">
                  <c:v>43285</c:v>
                </c:pt>
                <c:pt idx="550">
                  <c:v>43286</c:v>
                </c:pt>
                <c:pt idx="551">
                  <c:v>43287</c:v>
                </c:pt>
                <c:pt idx="552">
                  <c:v>43288</c:v>
                </c:pt>
                <c:pt idx="553">
                  <c:v>43289</c:v>
                </c:pt>
                <c:pt idx="554">
                  <c:v>43290</c:v>
                </c:pt>
                <c:pt idx="555">
                  <c:v>43291</c:v>
                </c:pt>
                <c:pt idx="556">
                  <c:v>43292</c:v>
                </c:pt>
                <c:pt idx="557">
                  <c:v>43293</c:v>
                </c:pt>
                <c:pt idx="558">
                  <c:v>43294</c:v>
                </c:pt>
                <c:pt idx="559">
                  <c:v>43295</c:v>
                </c:pt>
                <c:pt idx="560">
                  <c:v>43296</c:v>
                </c:pt>
                <c:pt idx="561">
                  <c:v>43297</c:v>
                </c:pt>
                <c:pt idx="562">
                  <c:v>43298</c:v>
                </c:pt>
                <c:pt idx="563">
                  <c:v>43299</c:v>
                </c:pt>
                <c:pt idx="564">
                  <c:v>43300</c:v>
                </c:pt>
                <c:pt idx="565">
                  <c:v>43301</c:v>
                </c:pt>
                <c:pt idx="566">
                  <c:v>43302</c:v>
                </c:pt>
                <c:pt idx="567">
                  <c:v>43303</c:v>
                </c:pt>
                <c:pt idx="568">
                  <c:v>43304</c:v>
                </c:pt>
                <c:pt idx="569">
                  <c:v>43305</c:v>
                </c:pt>
                <c:pt idx="570">
                  <c:v>43306</c:v>
                </c:pt>
                <c:pt idx="571">
                  <c:v>43307</c:v>
                </c:pt>
                <c:pt idx="572">
                  <c:v>43308</c:v>
                </c:pt>
                <c:pt idx="573">
                  <c:v>43309</c:v>
                </c:pt>
                <c:pt idx="574">
                  <c:v>43310</c:v>
                </c:pt>
                <c:pt idx="575">
                  <c:v>43311</c:v>
                </c:pt>
                <c:pt idx="576">
                  <c:v>43312</c:v>
                </c:pt>
                <c:pt idx="577">
                  <c:v>43313</c:v>
                </c:pt>
                <c:pt idx="578">
                  <c:v>43314</c:v>
                </c:pt>
                <c:pt idx="579">
                  <c:v>43315</c:v>
                </c:pt>
                <c:pt idx="580">
                  <c:v>43316</c:v>
                </c:pt>
                <c:pt idx="581">
                  <c:v>43317</c:v>
                </c:pt>
                <c:pt idx="582">
                  <c:v>43318</c:v>
                </c:pt>
                <c:pt idx="583">
                  <c:v>43319</c:v>
                </c:pt>
                <c:pt idx="584">
                  <c:v>43320</c:v>
                </c:pt>
                <c:pt idx="585">
                  <c:v>43321</c:v>
                </c:pt>
                <c:pt idx="586">
                  <c:v>43322</c:v>
                </c:pt>
                <c:pt idx="587">
                  <c:v>43323</c:v>
                </c:pt>
                <c:pt idx="588">
                  <c:v>43324</c:v>
                </c:pt>
                <c:pt idx="589">
                  <c:v>43325</c:v>
                </c:pt>
                <c:pt idx="590">
                  <c:v>43326</c:v>
                </c:pt>
                <c:pt idx="591">
                  <c:v>43327</c:v>
                </c:pt>
                <c:pt idx="592">
                  <c:v>43328</c:v>
                </c:pt>
                <c:pt idx="593">
                  <c:v>43329</c:v>
                </c:pt>
                <c:pt idx="594">
                  <c:v>43330</c:v>
                </c:pt>
                <c:pt idx="595">
                  <c:v>43331</c:v>
                </c:pt>
                <c:pt idx="596">
                  <c:v>43332</c:v>
                </c:pt>
                <c:pt idx="597">
                  <c:v>43333</c:v>
                </c:pt>
                <c:pt idx="598">
                  <c:v>43334</c:v>
                </c:pt>
                <c:pt idx="599">
                  <c:v>43335</c:v>
                </c:pt>
                <c:pt idx="600">
                  <c:v>43336</c:v>
                </c:pt>
                <c:pt idx="601">
                  <c:v>43337</c:v>
                </c:pt>
                <c:pt idx="602">
                  <c:v>43338</c:v>
                </c:pt>
                <c:pt idx="603">
                  <c:v>43339</c:v>
                </c:pt>
                <c:pt idx="604">
                  <c:v>43340</c:v>
                </c:pt>
                <c:pt idx="605">
                  <c:v>43341</c:v>
                </c:pt>
                <c:pt idx="606">
                  <c:v>43342</c:v>
                </c:pt>
                <c:pt idx="607">
                  <c:v>43343</c:v>
                </c:pt>
                <c:pt idx="608">
                  <c:v>43344</c:v>
                </c:pt>
                <c:pt idx="609">
                  <c:v>43345</c:v>
                </c:pt>
                <c:pt idx="610">
                  <c:v>43346</c:v>
                </c:pt>
                <c:pt idx="611">
                  <c:v>43347</c:v>
                </c:pt>
                <c:pt idx="612">
                  <c:v>43348</c:v>
                </c:pt>
                <c:pt idx="613">
                  <c:v>43349</c:v>
                </c:pt>
                <c:pt idx="614">
                  <c:v>43350</c:v>
                </c:pt>
                <c:pt idx="615">
                  <c:v>43351</c:v>
                </c:pt>
                <c:pt idx="616">
                  <c:v>43352</c:v>
                </c:pt>
                <c:pt idx="617">
                  <c:v>43353</c:v>
                </c:pt>
                <c:pt idx="618">
                  <c:v>43354</c:v>
                </c:pt>
                <c:pt idx="619">
                  <c:v>43355</c:v>
                </c:pt>
                <c:pt idx="620">
                  <c:v>43356</c:v>
                </c:pt>
                <c:pt idx="621">
                  <c:v>43357</c:v>
                </c:pt>
                <c:pt idx="622">
                  <c:v>43358</c:v>
                </c:pt>
                <c:pt idx="623">
                  <c:v>43359</c:v>
                </c:pt>
                <c:pt idx="624">
                  <c:v>43360</c:v>
                </c:pt>
                <c:pt idx="625">
                  <c:v>43361</c:v>
                </c:pt>
                <c:pt idx="626">
                  <c:v>43362</c:v>
                </c:pt>
                <c:pt idx="627">
                  <c:v>43363</c:v>
                </c:pt>
                <c:pt idx="628">
                  <c:v>43364</c:v>
                </c:pt>
                <c:pt idx="629">
                  <c:v>43365</c:v>
                </c:pt>
                <c:pt idx="630">
                  <c:v>43366</c:v>
                </c:pt>
                <c:pt idx="631">
                  <c:v>43367</c:v>
                </c:pt>
                <c:pt idx="632">
                  <c:v>43368</c:v>
                </c:pt>
                <c:pt idx="633">
                  <c:v>43369</c:v>
                </c:pt>
                <c:pt idx="634">
                  <c:v>43370</c:v>
                </c:pt>
                <c:pt idx="635">
                  <c:v>43371</c:v>
                </c:pt>
                <c:pt idx="636">
                  <c:v>43372</c:v>
                </c:pt>
                <c:pt idx="637">
                  <c:v>43373</c:v>
                </c:pt>
                <c:pt idx="638">
                  <c:v>43374</c:v>
                </c:pt>
                <c:pt idx="639">
                  <c:v>43375</c:v>
                </c:pt>
                <c:pt idx="640">
                  <c:v>43376</c:v>
                </c:pt>
                <c:pt idx="641">
                  <c:v>43377</c:v>
                </c:pt>
                <c:pt idx="642">
                  <c:v>43378</c:v>
                </c:pt>
                <c:pt idx="643">
                  <c:v>43379</c:v>
                </c:pt>
                <c:pt idx="644">
                  <c:v>43380</c:v>
                </c:pt>
                <c:pt idx="645">
                  <c:v>43381</c:v>
                </c:pt>
                <c:pt idx="646">
                  <c:v>43382</c:v>
                </c:pt>
                <c:pt idx="647">
                  <c:v>43383</c:v>
                </c:pt>
                <c:pt idx="648">
                  <c:v>43384</c:v>
                </c:pt>
                <c:pt idx="649">
                  <c:v>43385</c:v>
                </c:pt>
                <c:pt idx="650">
                  <c:v>43386</c:v>
                </c:pt>
                <c:pt idx="651">
                  <c:v>43387</c:v>
                </c:pt>
                <c:pt idx="652">
                  <c:v>43388</c:v>
                </c:pt>
                <c:pt idx="653">
                  <c:v>43389</c:v>
                </c:pt>
                <c:pt idx="654">
                  <c:v>43390</c:v>
                </c:pt>
                <c:pt idx="655">
                  <c:v>43391</c:v>
                </c:pt>
                <c:pt idx="656">
                  <c:v>43392</c:v>
                </c:pt>
                <c:pt idx="657">
                  <c:v>43393</c:v>
                </c:pt>
                <c:pt idx="658">
                  <c:v>43394</c:v>
                </c:pt>
                <c:pt idx="659">
                  <c:v>43395</c:v>
                </c:pt>
                <c:pt idx="660">
                  <c:v>43396</c:v>
                </c:pt>
                <c:pt idx="661">
                  <c:v>43397</c:v>
                </c:pt>
                <c:pt idx="662">
                  <c:v>43398</c:v>
                </c:pt>
                <c:pt idx="663">
                  <c:v>43399</c:v>
                </c:pt>
                <c:pt idx="664">
                  <c:v>43400</c:v>
                </c:pt>
                <c:pt idx="665">
                  <c:v>43401</c:v>
                </c:pt>
                <c:pt idx="666">
                  <c:v>43402</c:v>
                </c:pt>
                <c:pt idx="667">
                  <c:v>43403</c:v>
                </c:pt>
                <c:pt idx="668">
                  <c:v>43404</c:v>
                </c:pt>
                <c:pt idx="669">
                  <c:v>43405</c:v>
                </c:pt>
                <c:pt idx="670">
                  <c:v>43406</c:v>
                </c:pt>
                <c:pt idx="671">
                  <c:v>43407</c:v>
                </c:pt>
                <c:pt idx="672">
                  <c:v>43408</c:v>
                </c:pt>
                <c:pt idx="673">
                  <c:v>43409</c:v>
                </c:pt>
                <c:pt idx="674">
                  <c:v>43410</c:v>
                </c:pt>
                <c:pt idx="675">
                  <c:v>43411</c:v>
                </c:pt>
                <c:pt idx="676">
                  <c:v>43412</c:v>
                </c:pt>
                <c:pt idx="677">
                  <c:v>43413</c:v>
                </c:pt>
                <c:pt idx="678">
                  <c:v>43414</c:v>
                </c:pt>
                <c:pt idx="679">
                  <c:v>43415</c:v>
                </c:pt>
                <c:pt idx="680">
                  <c:v>43416</c:v>
                </c:pt>
                <c:pt idx="681">
                  <c:v>43417</c:v>
                </c:pt>
                <c:pt idx="682">
                  <c:v>43418</c:v>
                </c:pt>
                <c:pt idx="683">
                  <c:v>43419</c:v>
                </c:pt>
                <c:pt idx="684">
                  <c:v>43420</c:v>
                </c:pt>
                <c:pt idx="685">
                  <c:v>43421</c:v>
                </c:pt>
                <c:pt idx="686">
                  <c:v>43422</c:v>
                </c:pt>
                <c:pt idx="687">
                  <c:v>43423</c:v>
                </c:pt>
                <c:pt idx="688">
                  <c:v>43424</c:v>
                </c:pt>
                <c:pt idx="689">
                  <c:v>43425</c:v>
                </c:pt>
                <c:pt idx="690">
                  <c:v>43426</c:v>
                </c:pt>
                <c:pt idx="691">
                  <c:v>43427</c:v>
                </c:pt>
                <c:pt idx="692">
                  <c:v>43428</c:v>
                </c:pt>
                <c:pt idx="693">
                  <c:v>43429</c:v>
                </c:pt>
                <c:pt idx="694">
                  <c:v>43430</c:v>
                </c:pt>
                <c:pt idx="695">
                  <c:v>43431</c:v>
                </c:pt>
                <c:pt idx="696">
                  <c:v>43432</c:v>
                </c:pt>
                <c:pt idx="697">
                  <c:v>43433</c:v>
                </c:pt>
                <c:pt idx="698">
                  <c:v>43434</c:v>
                </c:pt>
                <c:pt idx="699">
                  <c:v>43435</c:v>
                </c:pt>
                <c:pt idx="700">
                  <c:v>43436</c:v>
                </c:pt>
                <c:pt idx="701">
                  <c:v>43437</c:v>
                </c:pt>
                <c:pt idx="702">
                  <c:v>43438</c:v>
                </c:pt>
                <c:pt idx="703">
                  <c:v>43439</c:v>
                </c:pt>
                <c:pt idx="704">
                  <c:v>43440</c:v>
                </c:pt>
                <c:pt idx="705">
                  <c:v>43441</c:v>
                </c:pt>
                <c:pt idx="706">
                  <c:v>43442</c:v>
                </c:pt>
                <c:pt idx="707">
                  <c:v>43443</c:v>
                </c:pt>
                <c:pt idx="708">
                  <c:v>43444</c:v>
                </c:pt>
                <c:pt idx="709">
                  <c:v>43445</c:v>
                </c:pt>
                <c:pt idx="710">
                  <c:v>43446</c:v>
                </c:pt>
                <c:pt idx="711">
                  <c:v>43447</c:v>
                </c:pt>
                <c:pt idx="712">
                  <c:v>43448</c:v>
                </c:pt>
                <c:pt idx="713">
                  <c:v>43449</c:v>
                </c:pt>
                <c:pt idx="714">
                  <c:v>43450</c:v>
                </c:pt>
                <c:pt idx="715">
                  <c:v>43451</c:v>
                </c:pt>
                <c:pt idx="716">
                  <c:v>43452</c:v>
                </c:pt>
                <c:pt idx="717">
                  <c:v>43453</c:v>
                </c:pt>
                <c:pt idx="718">
                  <c:v>43454</c:v>
                </c:pt>
                <c:pt idx="719">
                  <c:v>43455</c:v>
                </c:pt>
                <c:pt idx="720">
                  <c:v>43456</c:v>
                </c:pt>
                <c:pt idx="721">
                  <c:v>43457</c:v>
                </c:pt>
                <c:pt idx="722">
                  <c:v>43458</c:v>
                </c:pt>
                <c:pt idx="723">
                  <c:v>43459</c:v>
                </c:pt>
                <c:pt idx="724">
                  <c:v>43460</c:v>
                </c:pt>
                <c:pt idx="725">
                  <c:v>43461</c:v>
                </c:pt>
                <c:pt idx="726">
                  <c:v>43462</c:v>
                </c:pt>
                <c:pt idx="727">
                  <c:v>43463</c:v>
                </c:pt>
                <c:pt idx="728">
                  <c:v>43464</c:v>
                </c:pt>
                <c:pt idx="729">
                  <c:v>43465</c:v>
                </c:pt>
                <c:pt idx="730">
                  <c:v>43466</c:v>
                </c:pt>
                <c:pt idx="731">
                  <c:v>43467</c:v>
                </c:pt>
                <c:pt idx="732">
                  <c:v>43468</c:v>
                </c:pt>
                <c:pt idx="733">
                  <c:v>43469</c:v>
                </c:pt>
                <c:pt idx="734">
                  <c:v>43470</c:v>
                </c:pt>
                <c:pt idx="735">
                  <c:v>43471</c:v>
                </c:pt>
                <c:pt idx="736">
                  <c:v>43472</c:v>
                </c:pt>
                <c:pt idx="737">
                  <c:v>43473</c:v>
                </c:pt>
                <c:pt idx="738">
                  <c:v>43474</c:v>
                </c:pt>
                <c:pt idx="739">
                  <c:v>43475</c:v>
                </c:pt>
                <c:pt idx="740">
                  <c:v>43476</c:v>
                </c:pt>
                <c:pt idx="741">
                  <c:v>43477</c:v>
                </c:pt>
                <c:pt idx="742">
                  <c:v>43478</c:v>
                </c:pt>
                <c:pt idx="743">
                  <c:v>43479</c:v>
                </c:pt>
                <c:pt idx="744">
                  <c:v>43480</c:v>
                </c:pt>
                <c:pt idx="745">
                  <c:v>43481</c:v>
                </c:pt>
                <c:pt idx="746">
                  <c:v>43482</c:v>
                </c:pt>
                <c:pt idx="747">
                  <c:v>43483</c:v>
                </c:pt>
                <c:pt idx="748">
                  <c:v>43484</c:v>
                </c:pt>
                <c:pt idx="749">
                  <c:v>43485</c:v>
                </c:pt>
                <c:pt idx="750">
                  <c:v>43486</c:v>
                </c:pt>
                <c:pt idx="751">
                  <c:v>43487</c:v>
                </c:pt>
                <c:pt idx="752">
                  <c:v>43488</c:v>
                </c:pt>
                <c:pt idx="753">
                  <c:v>43489</c:v>
                </c:pt>
                <c:pt idx="754">
                  <c:v>43490</c:v>
                </c:pt>
                <c:pt idx="755">
                  <c:v>43491</c:v>
                </c:pt>
                <c:pt idx="756">
                  <c:v>43492</c:v>
                </c:pt>
                <c:pt idx="757">
                  <c:v>43493</c:v>
                </c:pt>
                <c:pt idx="758">
                  <c:v>43494</c:v>
                </c:pt>
                <c:pt idx="759">
                  <c:v>43495</c:v>
                </c:pt>
                <c:pt idx="760">
                  <c:v>43496</c:v>
                </c:pt>
                <c:pt idx="761">
                  <c:v>43497</c:v>
                </c:pt>
                <c:pt idx="762">
                  <c:v>43498</c:v>
                </c:pt>
                <c:pt idx="763">
                  <c:v>43499</c:v>
                </c:pt>
                <c:pt idx="764">
                  <c:v>43500</c:v>
                </c:pt>
                <c:pt idx="765">
                  <c:v>43501</c:v>
                </c:pt>
                <c:pt idx="766">
                  <c:v>43502</c:v>
                </c:pt>
                <c:pt idx="767">
                  <c:v>43503</c:v>
                </c:pt>
                <c:pt idx="768">
                  <c:v>43504</c:v>
                </c:pt>
                <c:pt idx="769">
                  <c:v>43505</c:v>
                </c:pt>
                <c:pt idx="770">
                  <c:v>43506</c:v>
                </c:pt>
                <c:pt idx="771">
                  <c:v>43507</c:v>
                </c:pt>
                <c:pt idx="772">
                  <c:v>43508</c:v>
                </c:pt>
                <c:pt idx="773">
                  <c:v>43509</c:v>
                </c:pt>
                <c:pt idx="774">
                  <c:v>43510</c:v>
                </c:pt>
                <c:pt idx="775">
                  <c:v>43511</c:v>
                </c:pt>
                <c:pt idx="776">
                  <c:v>43512</c:v>
                </c:pt>
                <c:pt idx="777">
                  <c:v>43513</c:v>
                </c:pt>
                <c:pt idx="778">
                  <c:v>43514</c:v>
                </c:pt>
                <c:pt idx="779">
                  <c:v>43515</c:v>
                </c:pt>
                <c:pt idx="780">
                  <c:v>43516</c:v>
                </c:pt>
                <c:pt idx="781">
                  <c:v>43517</c:v>
                </c:pt>
                <c:pt idx="782">
                  <c:v>43518</c:v>
                </c:pt>
                <c:pt idx="783">
                  <c:v>43519</c:v>
                </c:pt>
                <c:pt idx="784">
                  <c:v>43520</c:v>
                </c:pt>
                <c:pt idx="785">
                  <c:v>43521</c:v>
                </c:pt>
                <c:pt idx="786">
                  <c:v>43522</c:v>
                </c:pt>
                <c:pt idx="787">
                  <c:v>43523</c:v>
                </c:pt>
                <c:pt idx="788">
                  <c:v>43524</c:v>
                </c:pt>
                <c:pt idx="789">
                  <c:v>43525</c:v>
                </c:pt>
                <c:pt idx="790">
                  <c:v>43526</c:v>
                </c:pt>
                <c:pt idx="791">
                  <c:v>43527</c:v>
                </c:pt>
                <c:pt idx="792">
                  <c:v>43528</c:v>
                </c:pt>
                <c:pt idx="793">
                  <c:v>43529</c:v>
                </c:pt>
                <c:pt idx="794">
                  <c:v>43530</c:v>
                </c:pt>
                <c:pt idx="795">
                  <c:v>43531</c:v>
                </c:pt>
                <c:pt idx="796">
                  <c:v>43532</c:v>
                </c:pt>
                <c:pt idx="797">
                  <c:v>43533</c:v>
                </c:pt>
                <c:pt idx="798">
                  <c:v>43534</c:v>
                </c:pt>
                <c:pt idx="799">
                  <c:v>43535</c:v>
                </c:pt>
                <c:pt idx="800">
                  <c:v>43536</c:v>
                </c:pt>
                <c:pt idx="801">
                  <c:v>43537</c:v>
                </c:pt>
                <c:pt idx="802">
                  <c:v>43538</c:v>
                </c:pt>
                <c:pt idx="803">
                  <c:v>43539</c:v>
                </c:pt>
                <c:pt idx="804">
                  <c:v>43540</c:v>
                </c:pt>
                <c:pt idx="805">
                  <c:v>43541</c:v>
                </c:pt>
                <c:pt idx="806">
                  <c:v>43542</c:v>
                </c:pt>
                <c:pt idx="807">
                  <c:v>43543</c:v>
                </c:pt>
                <c:pt idx="808">
                  <c:v>43544</c:v>
                </c:pt>
                <c:pt idx="809">
                  <c:v>43545</c:v>
                </c:pt>
                <c:pt idx="810">
                  <c:v>43546</c:v>
                </c:pt>
                <c:pt idx="811">
                  <c:v>43547</c:v>
                </c:pt>
                <c:pt idx="812">
                  <c:v>43548</c:v>
                </c:pt>
                <c:pt idx="813">
                  <c:v>43549</c:v>
                </c:pt>
                <c:pt idx="814">
                  <c:v>43550</c:v>
                </c:pt>
                <c:pt idx="815">
                  <c:v>43551</c:v>
                </c:pt>
                <c:pt idx="816">
                  <c:v>43552</c:v>
                </c:pt>
                <c:pt idx="817">
                  <c:v>43553</c:v>
                </c:pt>
                <c:pt idx="818">
                  <c:v>43554</c:v>
                </c:pt>
                <c:pt idx="819">
                  <c:v>43555</c:v>
                </c:pt>
                <c:pt idx="820">
                  <c:v>43556</c:v>
                </c:pt>
                <c:pt idx="821">
                  <c:v>43557</c:v>
                </c:pt>
                <c:pt idx="822">
                  <c:v>43558</c:v>
                </c:pt>
                <c:pt idx="823">
                  <c:v>43559</c:v>
                </c:pt>
                <c:pt idx="824">
                  <c:v>43560</c:v>
                </c:pt>
                <c:pt idx="825">
                  <c:v>43561</c:v>
                </c:pt>
                <c:pt idx="826">
                  <c:v>43562</c:v>
                </c:pt>
                <c:pt idx="827">
                  <c:v>43563</c:v>
                </c:pt>
                <c:pt idx="828">
                  <c:v>43564</c:v>
                </c:pt>
                <c:pt idx="829">
                  <c:v>43565</c:v>
                </c:pt>
                <c:pt idx="830">
                  <c:v>43566</c:v>
                </c:pt>
                <c:pt idx="831">
                  <c:v>43567</c:v>
                </c:pt>
                <c:pt idx="832">
                  <c:v>43568</c:v>
                </c:pt>
                <c:pt idx="833">
                  <c:v>43569</c:v>
                </c:pt>
                <c:pt idx="834">
                  <c:v>43570</c:v>
                </c:pt>
                <c:pt idx="835">
                  <c:v>43571</c:v>
                </c:pt>
                <c:pt idx="836">
                  <c:v>43572</c:v>
                </c:pt>
                <c:pt idx="837">
                  <c:v>43573</c:v>
                </c:pt>
                <c:pt idx="838">
                  <c:v>43574</c:v>
                </c:pt>
                <c:pt idx="839">
                  <c:v>43575</c:v>
                </c:pt>
                <c:pt idx="840">
                  <c:v>43576</c:v>
                </c:pt>
                <c:pt idx="841">
                  <c:v>43577</c:v>
                </c:pt>
                <c:pt idx="842">
                  <c:v>43578</c:v>
                </c:pt>
                <c:pt idx="843">
                  <c:v>43579</c:v>
                </c:pt>
                <c:pt idx="844">
                  <c:v>43580</c:v>
                </c:pt>
                <c:pt idx="845">
                  <c:v>43581</c:v>
                </c:pt>
                <c:pt idx="846">
                  <c:v>43582</c:v>
                </c:pt>
                <c:pt idx="847">
                  <c:v>43583</c:v>
                </c:pt>
                <c:pt idx="848">
                  <c:v>43584</c:v>
                </c:pt>
                <c:pt idx="849">
                  <c:v>43585</c:v>
                </c:pt>
                <c:pt idx="850">
                  <c:v>43586</c:v>
                </c:pt>
                <c:pt idx="851">
                  <c:v>43587</c:v>
                </c:pt>
                <c:pt idx="852">
                  <c:v>43588</c:v>
                </c:pt>
                <c:pt idx="853">
                  <c:v>43589</c:v>
                </c:pt>
                <c:pt idx="854">
                  <c:v>43590</c:v>
                </c:pt>
                <c:pt idx="855">
                  <c:v>43591</c:v>
                </c:pt>
                <c:pt idx="856">
                  <c:v>43592</c:v>
                </c:pt>
                <c:pt idx="857">
                  <c:v>43593</c:v>
                </c:pt>
                <c:pt idx="858">
                  <c:v>43594</c:v>
                </c:pt>
                <c:pt idx="859">
                  <c:v>43595</c:v>
                </c:pt>
                <c:pt idx="860">
                  <c:v>43596</c:v>
                </c:pt>
                <c:pt idx="861">
                  <c:v>43597</c:v>
                </c:pt>
                <c:pt idx="862">
                  <c:v>43598</c:v>
                </c:pt>
                <c:pt idx="863">
                  <c:v>43599</c:v>
                </c:pt>
                <c:pt idx="864">
                  <c:v>43600</c:v>
                </c:pt>
                <c:pt idx="865">
                  <c:v>43601</c:v>
                </c:pt>
                <c:pt idx="866">
                  <c:v>43602</c:v>
                </c:pt>
                <c:pt idx="867">
                  <c:v>43603</c:v>
                </c:pt>
                <c:pt idx="868">
                  <c:v>43604</c:v>
                </c:pt>
                <c:pt idx="869">
                  <c:v>43605</c:v>
                </c:pt>
                <c:pt idx="870">
                  <c:v>43606</c:v>
                </c:pt>
                <c:pt idx="871">
                  <c:v>43607</c:v>
                </c:pt>
                <c:pt idx="872">
                  <c:v>43608</c:v>
                </c:pt>
                <c:pt idx="873">
                  <c:v>43609</c:v>
                </c:pt>
                <c:pt idx="874">
                  <c:v>43610</c:v>
                </c:pt>
                <c:pt idx="875">
                  <c:v>43611</c:v>
                </c:pt>
                <c:pt idx="876">
                  <c:v>43612</c:v>
                </c:pt>
                <c:pt idx="877">
                  <c:v>43613</c:v>
                </c:pt>
                <c:pt idx="878">
                  <c:v>43614</c:v>
                </c:pt>
                <c:pt idx="879">
                  <c:v>43615</c:v>
                </c:pt>
                <c:pt idx="880">
                  <c:v>43616</c:v>
                </c:pt>
                <c:pt idx="881">
                  <c:v>43617</c:v>
                </c:pt>
                <c:pt idx="882">
                  <c:v>43618</c:v>
                </c:pt>
                <c:pt idx="883">
                  <c:v>43619</c:v>
                </c:pt>
                <c:pt idx="884">
                  <c:v>43620</c:v>
                </c:pt>
                <c:pt idx="885">
                  <c:v>43621</c:v>
                </c:pt>
                <c:pt idx="886">
                  <c:v>43622</c:v>
                </c:pt>
                <c:pt idx="887">
                  <c:v>43623</c:v>
                </c:pt>
                <c:pt idx="888">
                  <c:v>43624</c:v>
                </c:pt>
                <c:pt idx="889">
                  <c:v>43625</c:v>
                </c:pt>
                <c:pt idx="890">
                  <c:v>43626</c:v>
                </c:pt>
                <c:pt idx="891">
                  <c:v>43627</c:v>
                </c:pt>
                <c:pt idx="892">
                  <c:v>43628</c:v>
                </c:pt>
                <c:pt idx="893">
                  <c:v>43629</c:v>
                </c:pt>
                <c:pt idx="894">
                  <c:v>43630</c:v>
                </c:pt>
                <c:pt idx="895">
                  <c:v>43631</c:v>
                </c:pt>
                <c:pt idx="896">
                  <c:v>43632</c:v>
                </c:pt>
                <c:pt idx="897">
                  <c:v>43633</c:v>
                </c:pt>
                <c:pt idx="898">
                  <c:v>43634</c:v>
                </c:pt>
                <c:pt idx="899">
                  <c:v>43635</c:v>
                </c:pt>
                <c:pt idx="900">
                  <c:v>43636</c:v>
                </c:pt>
                <c:pt idx="901">
                  <c:v>43637</c:v>
                </c:pt>
                <c:pt idx="902">
                  <c:v>43638</c:v>
                </c:pt>
                <c:pt idx="903">
                  <c:v>43639</c:v>
                </c:pt>
                <c:pt idx="904">
                  <c:v>43640</c:v>
                </c:pt>
                <c:pt idx="905">
                  <c:v>43641</c:v>
                </c:pt>
                <c:pt idx="906">
                  <c:v>43642</c:v>
                </c:pt>
                <c:pt idx="907">
                  <c:v>43643</c:v>
                </c:pt>
                <c:pt idx="908">
                  <c:v>43644</c:v>
                </c:pt>
                <c:pt idx="909">
                  <c:v>43645</c:v>
                </c:pt>
                <c:pt idx="910">
                  <c:v>43646</c:v>
                </c:pt>
                <c:pt idx="911">
                  <c:v>43647</c:v>
                </c:pt>
                <c:pt idx="912">
                  <c:v>43648</c:v>
                </c:pt>
                <c:pt idx="913">
                  <c:v>43649</c:v>
                </c:pt>
                <c:pt idx="914">
                  <c:v>43650</c:v>
                </c:pt>
                <c:pt idx="915">
                  <c:v>43651</c:v>
                </c:pt>
                <c:pt idx="916">
                  <c:v>43652</c:v>
                </c:pt>
                <c:pt idx="917">
                  <c:v>43653</c:v>
                </c:pt>
                <c:pt idx="918">
                  <c:v>43654</c:v>
                </c:pt>
                <c:pt idx="919">
                  <c:v>43655</c:v>
                </c:pt>
                <c:pt idx="920">
                  <c:v>43656</c:v>
                </c:pt>
                <c:pt idx="921">
                  <c:v>43657</c:v>
                </c:pt>
                <c:pt idx="922">
                  <c:v>43658</c:v>
                </c:pt>
                <c:pt idx="923">
                  <c:v>43659</c:v>
                </c:pt>
                <c:pt idx="924">
                  <c:v>43660</c:v>
                </c:pt>
                <c:pt idx="925">
                  <c:v>43661</c:v>
                </c:pt>
                <c:pt idx="926">
                  <c:v>43662</c:v>
                </c:pt>
                <c:pt idx="927">
                  <c:v>43663</c:v>
                </c:pt>
                <c:pt idx="928">
                  <c:v>43664</c:v>
                </c:pt>
                <c:pt idx="929">
                  <c:v>43665</c:v>
                </c:pt>
                <c:pt idx="930">
                  <c:v>43666</c:v>
                </c:pt>
                <c:pt idx="931">
                  <c:v>43667</c:v>
                </c:pt>
                <c:pt idx="932">
                  <c:v>43668</c:v>
                </c:pt>
                <c:pt idx="933">
                  <c:v>43669</c:v>
                </c:pt>
                <c:pt idx="934">
                  <c:v>43670</c:v>
                </c:pt>
                <c:pt idx="935">
                  <c:v>43671</c:v>
                </c:pt>
                <c:pt idx="936">
                  <c:v>43672</c:v>
                </c:pt>
                <c:pt idx="937">
                  <c:v>43673</c:v>
                </c:pt>
                <c:pt idx="938">
                  <c:v>43674</c:v>
                </c:pt>
                <c:pt idx="939">
                  <c:v>43675</c:v>
                </c:pt>
                <c:pt idx="940">
                  <c:v>43676</c:v>
                </c:pt>
                <c:pt idx="941">
                  <c:v>43677</c:v>
                </c:pt>
                <c:pt idx="942">
                  <c:v>43678</c:v>
                </c:pt>
                <c:pt idx="943">
                  <c:v>43679</c:v>
                </c:pt>
                <c:pt idx="944">
                  <c:v>43680</c:v>
                </c:pt>
                <c:pt idx="945">
                  <c:v>43681</c:v>
                </c:pt>
                <c:pt idx="946">
                  <c:v>43682</c:v>
                </c:pt>
                <c:pt idx="947">
                  <c:v>43683</c:v>
                </c:pt>
                <c:pt idx="948">
                  <c:v>43684</c:v>
                </c:pt>
                <c:pt idx="949">
                  <c:v>43685</c:v>
                </c:pt>
                <c:pt idx="950">
                  <c:v>43686</c:v>
                </c:pt>
                <c:pt idx="951">
                  <c:v>43687</c:v>
                </c:pt>
                <c:pt idx="952">
                  <c:v>43688</c:v>
                </c:pt>
                <c:pt idx="953">
                  <c:v>43689</c:v>
                </c:pt>
                <c:pt idx="954">
                  <c:v>43690</c:v>
                </c:pt>
                <c:pt idx="955">
                  <c:v>43691</c:v>
                </c:pt>
                <c:pt idx="956">
                  <c:v>43692</c:v>
                </c:pt>
                <c:pt idx="957">
                  <c:v>43693</c:v>
                </c:pt>
                <c:pt idx="958">
                  <c:v>43694</c:v>
                </c:pt>
                <c:pt idx="959">
                  <c:v>43695</c:v>
                </c:pt>
                <c:pt idx="960">
                  <c:v>43696</c:v>
                </c:pt>
                <c:pt idx="961">
                  <c:v>43697</c:v>
                </c:pt>
                <c:pt idx="962">
                  <c:v>43698</c:v>
                </c:pt>
                <c:pt idx="963">
                  <c:v>43699</c:v>
                </c:pt>
                <c:pt idx="964">
                  <c:v>43700</c:v>
                </c:pt>
                <c:pt idx="965">
                  <c:v>43701</c:v>
                </c:pt>
                <c:pt idx="966">
                  <c:v>43702</c:v>
                </c:pt>
                <c:pt idx="967">
                  <c:v>43703</c:v>
                </c:pt>
                <c:pt idx="968">
                  <c:v>43704</c:v>
                </c:pt>
                <c:pt idx="969">
                  <c:v>43705</c:v>
                </c:pt>
                <c:pt idx="970">
                  <c:v>43706</c:v>
                </c:pt>
                <c:pt idx="971">
                  <c:v>43707</c:v>
                </c:pt>
                <c:pt idx="972">
                  <c:v>43708</c:v>
                </c:pt>
                <c:pt idx="973">
                  <c:v>43709</c:v>
                </c:pt>
                <c:pt idx="974">
                  <c:v>43710</c:v>
                </c:pt>
                <c:pt idx="975">
                  <c:v>43711</c:v>
                </c:pt>
                <c:pt idx="976">
                  <c:v>43712</c:v>
                </c:pt>
                <c:pt idx="977">
                  <c:v>43713</c:v>
                </c:pt>
                <c:pt idx="978">
                  <c:v>43714</c:v>
                </c:pt>
                <c:pt idx="979">
                  <c:v>43715</c:v>
                </c:pt>
                <c:pt idx="980">
                  <c:v>43716</c:v>
                </c:pt>
                <c:pt idx="981">
                  <c:v>43717</c:v>
                </c:pt>
                <c:pt idx="982">
                  <c:v>43718</c:v>
                </c:pt>
                <c:pt idx="983">
                  <c:v>43719</c:v>
                </c:pt>
                <c:pt idx="984">
                  <c:v>43720</c:v>
                </c:pt>
                <c:pt idx="985">
                  <c:v>43721</c:v>
                </c:pt>
                <c:pt idx="986">
                  <c:v>43722</c:v>
                </c:pt>
                <c:pt idx="987">
                  <c:v>43723</c:v>
                </c:pt>
                <c:pt idx="988">
                  <c:v>43724</c:v>
                </c:pt>
                <c:pt idx="989">
                  <c:v>43725</c:v>
                </c:pt>
                <c:pt idx="990">
                  <c:v>43726</c:v>
                </c:pt>
                <c:pt idx="991">
                  <c:v>43727</c:v>
                </c:pt>
                <c:pt idx="992">
                  <c:v>43728</c:v>
                </c:pt>
                <c:pt idx="993">
                  <c:v>43729</c:v>
                </c:pt>
                <c:pt idx="994">
                  <c:v>43730</c:v>
                </c:pt>
                <c:pt idx="995">
                  <c:v>43731</c:v>
                </c:pt>
                <c:pt idx="996">
                  <c:v>43732</c:v>
                </c:pt>
                <c:pt idx="997">
                  <c:v>43733</c:v>
                </c:pt>
                <c:pt idx="998">
                  <c:v>43734</c:v>
                </c:pt>
                <c:pt idx="999">
                  <c:v>43735</c:v>
                </c:pt>
                <c:pt idx="1000">
                  <c:v>43736</c:v>
                </c:pt>
                <c:pt idx="1001">
                  <c:v>43737</c:v>
                </c:pt>
                <c:pt idx="1002">
                  <c:v>43738</c:v>
                </c:pt>
                <c:pt idx="1003">
                  <c:v>43739</c:v>
                </c:pt>
                <c:pt idx="1004">
                  <c:v>43740</c:v>
                </c:pt>
                <c:pt idx="1005">
                  <c:v>43741</c:v>
                </c:pt>
                <c:pt idx="1006">
                  <c:v>43742</c:v>
                </c:pt>
                <c:pt idx="1007">
                  <c:v>43743</c:v>
                </c:pt>
                <c:pt idx="1008">
                  <c:v>43744</c:v>
                </c:pt>
                <c:pt idx="1009">
                  <c:v>43745</c:v>
                </c:pt>
                <c:pt idx="1010">
                  <c:v>43746</c:v>
                </c:pt>
                <c:pt idx="1011">
                  <c:v>43747</c:v>
                </c:pt>
                <c:pt idx="1012">
                  <c:v>43748</c:v>
                </c:pt>
                <c:pt idx="1013">
                  <c:v>43749</c:v>
                </c:pt>
                <c:pt idx="1014">
                  <c:v>43750</c:v>
                </c:pt>
                <c:pt idx="1015">
                  <c:v>43751</c:v>
                </c:pt>
                <c:pt idx="1016">
                  <c:v>43752</c:v>
                </c:pt>
                <c:pt idx="1017">
                  <c:v>43753</c:v>
                </c:pt>
                <c:pt idx="1018">
                  <c:v>43754</c:v>
                </c:pt>
                <c:pt idx="1019">
                  <c:v>43755</c:v>
                </c:pt>
                <c:pt idx="1020">
                  <c:v>43756</c:v>
                </c:pt>
                <c:pt idx="1021">
                  <c:v>43757</c:v>
                </c:pt>
                <c:pt idx="1022">
                  <c:v>43758</c:v>
                </c:pt>
                <c:pt idx="1023">
                  <c:v>43759</c:v>
                </c:pt>
                <c:pt idx="1024">
                  <c:v>43760</c:v>
                </c:pt>
                <c:pt idx="1025">
                  <c:v>43761</c:v>
                </c:pt>
                <c:pt idx="1026">
                  <c:v>43762</c:v>
                </c:pt>
                <c:pt idx="1027">
                  <c:v>43763</c:v>
                </c:pt>
                <c:pt idx="1028">
                  <c:v>43764</c:v>
                </c:pt>
                <c:pt idx="1029">
                  <c:v>43765</c:v>
                </c:pt>
                <c:pt idx="1030">
                  <c:v>43766</c:v>
                </c:pt>
                <c:pt idx="1031">
                  <c:v>43767</c:v>
                </c:pt>
                <c:pt idx="1032">
                  <c:v>43768</c:v>
                </c:pt>
                <c:pt idx="1033">
                  <c:v>43769</c:v>
                </c:pt>
                <c:pt idx="1034">
                  <c:v>43770</c:v>
                </c:pt>
                <c:pt idx="1035">
                  <c:v>43771</c:v>
                </c:pt>
                <c:pt idx="1036">
                  <c:v>43772</c:v>
                </c:pt>
                <c:pt idx="1037">
                  <c:v>43773</c:v>
                </c:pt>
                <c:pt idx="1038">
                  <c:v>43774</c:v>
                </c:pt>
                <c:pt idx="1039">
                  <c:v>43775</c:v>
                </c:pt>
                <c:pt idx="1040">
                  <c:v>43776</c:v>
                </c:pt>
                <c:pt idx="1041">
                  <c:v>43777</c:v>
                </c:pt>
                <c:pt idx="1042">
                  <c:v>43778</c:v>
                </c:pt>
                <c:pt idx="1043">
                  <c:v>43779</c:v>
                </c:pt>
                <c:pt idx="1044">
                  <c:v>43780</c:v>
                </c:pt>
                <c:pt idx="1045">
                  <c:v>43781</c:v>
                </c:pt>
                <c:pt idx="1046">
                  <c:v>43782</c:v>
                </c:pt>
                <c:pt idx="1047">
                  <c:v>43783</c:v>
                </c:pt>
                <c:pt idx="1048">
                  <c:v>43784</c:v>
                </c:pt>
                <c:pt idx="1049">
                  <c:v>43785</c:v>
                </c:pt>
                <c:pt idx="1050">
                  <c:v>43786</c:v>
                </c:pt>
                <c:pt idx="1051">
                  <c:v>43787</c:v>
                </c:pt>
                <c:pt idx="1052">
                  <c:v>43788</c:v>
                </c:pt>
                <c:pt idx="1053">
                  <c:v>43789</c:v>
                </c:pt>
                <c:pt idx="1054">
                  <c:v>43790</c:v>
                </c:pt>
                <c:pt idx="1055">
                  <c:v>43791</c:v>
                </c:pt>
                <c:pt idx="1056">
                  <c:v>43792</c:v>
                </c:pt>
                <c:pt idx="1057">
                  <c:v>43793</c:v>
                </c:pt>
                <c:pt idx="1058">
                  <c:v>43794</c:v>
                </c:pt>
                <c:pt idx="1059">
                  <c:v>43795</c:v>
                </c:pt>
                <c:pt idx="1060">
                  <c:v>43796</c:v>
                </c:pt>
                <c:pt idx="1061">
                  <c:v>43797</c:v>
                </c:pt>
                <c:pt idx="1062">
                  <c:v>43798</c:v>
                </c:pt>
                <c:pt idx="1063">
                  <c:v>43799</c:v>
                </c:pt>
                <c:pt idx="1064">
                  <c:v>43800</c:v>
                </c:pt>
                <c:pt idx="1065">
                  <c:v>43801</c:v>
                </c:pt>
                <c:pt idx="1066">
                  <c:v>43802</c:v>
                </c:pt>
                <c:pt idx="1067">
                  <c:v>43803</c:v>
                </c:pt>
                <c:pt idx="1068">
                  <c:v>43804</c:v>
                </c:pt>
                <c:pt idx="1069">
                  <c:v>43805</c:v>
                </c:pt>
                <c:pt idx="1070">
                  <c:v>43806</c:v>
                </c:pt>
                <c:pt idx="1071">
                  <c:v>43807</c:v>
                </c:pt>
                <c:pt idx="1072">
                  <c:v>43808</c:v>
                </c:pt>
                <c:pt idx="1073">
                  <c:v>43809</c:v>
                </c:pt>
                <c:pt idx="1074">
                  <c:v>43810</c:v>
                </c:pt>
                <c:pt idx="1075">
                  <c:v>43811</c:v>
                </c:pt>
                <c:pt idx="1076">
                  <c:v>43812</c:v>
                </c:pt>
                <c:pt idx="1077">
                  <c:v>43813</c:v>
                </c:pt>
                <c:pt idx="1078">
                  <c:v>43814</c:v>
                </c:pt>
                <c:pt idx="1079">
                  <c:v>43815</c:v>
                </c:pt>
                <c:pt idx="1080">
                  <c:v>43816</c:v>
                </c:pt>
                <c:pt idx="1081">
                  <c:v>43817</c:v>
                </c:pt>
                <c:pt idx="1082">
                  <c:v>43818</c:v>
                </c:pt>
                <c:pt idx="1083">
                  <c:v>43819</c:v>
                </c:pt>
                <c:pt idx="1084">
                  <c:v>43820</c:v>
                </c:pt>
                <c:pt idx="1085">
                  <c:v>43821</c:v>
                </c:pt>
                <c:pt idx="1086">
                  <c:v>43822</c:v>
                </c:pt>
                <c:pt idx="1087">
                  <c:v>43823</c:v>
                </c:pt>
                <c:pt idx="1088">
                  <c:v>43824</c:v>
                </c:pt>
                <c:pt idx="1089">
                  <c:v>43825</c:v>
                </c:pt>
                <c:pt idx="1090">
                  <c:v>43826</c:v>
                </c:pt>
                <c:pt idx="1091">
                  <c:v>43827</c:v>
                </c:pt>
                <c:pt idx="1092">
                  <c:v>43828</c:v>
                </c:pt>
                <c:pt idx="1093">
                  <c:v>43829</c:v>
                </c:pt>
                <c:pt idx="1094">
                  <c:v>43830</c:v>
                </c:pt>
                <c:pt idx="1095">
                  <c:v>43831</c:v>
                </c:pt>
                <c:pt idx="1096">
                  <c:v>43832</c:v>
                </c:pt>
                <c:pt idx="1097">
                  <c:v>43833</c:v>
                </c:pt>
                <c:pt idx="1098">
                  <c:v>43834</c:v>
                </c:pt>
                <c:pt idx="1099">
                  <c:v>43835</c:v>
                </c:pt>
                <c:pt idx="1100">
                  <c:v>43836</c:v>
                </c:pt>
                <c:pt idx="1101">
                  <c:v>43837</c:v>
                </c:pt>
                <c:pt idx="1102">
                  <c:v>43838</c:v>
                </c:pt>
                <c:pt idx="1103">
                  <c:v>43839</c:v>
                </c:pt>
                <c:pt idx="1104">
                  <c:v>43840</c:v>
                </c:pt>
                <c:pt idx="1105">
                  <c:v>43841</c:v>
                </c:pt>
                <c:pt idx="1106">
                  <c:v>43842</c:v>
                </c:pt>
                <c:pt idx="1107">
                  <c:v>43843</c:v>
                </c:pt>
                <c:pt idx="1108">
                  <c:v>43844</c:v>
                </c:pt>
                <c:pt idx="1109">
                  <c:v>43845</c:v>
                </c:pt>
                <c:pt idx="1110">
                  <c:v>43846</c:v>
                </c:pt>
                <c:pt idx="1111">
                  <c:v>43847</c:v>
                </c:pt>
                <c:pt idx="1112">
                  <c:v>43848</c:v>
                </c:pt>
                <c:pt idx="1113">
                  <c:v>43849</c:v>
                </c:pt>
                <c:pt idx="1114">
                  <c:v>43850</c:v>
                </c:pt>
                <c:pt idx="1115">
                  <c:v>43851</c:v>
                </c:pt>
                <c:pt idx="1116">
                  <c:v>43852</c:v>
                </c:pt>
                <c:pt idx="1117">
                  <c:v>43853</c:v>
                </c:pt>
                <c:pt idx="1118">
                  <c:v>43854</c:v>
                </c:pt>
                <c:pt idx="1119">
                  <c:v>43855</c:v>
                </c:pt>
                <c:pt idx="1120">
                  <c:v>43856</c:v>
                </c:pt>
                <c:pt idx="1121">
                  <c:v>43857</c:v>
                </c:pt>
                <c:pt idx="1122">
                  <c:v>43858</c:v>
                </c:pt>
                <c:pt idx="1123">
                  <c:v>43859</c:v>
                </c:pt>
                <c:pt idx="1124">
                  <c:v>43860</c:v>
                </c:pt>
                <c:pt idx="1125">
                  <c:v>43861</c:v>
                </c:pt>
                <c:pt idx="1126">
                  <c:v>43862</c:v>
                </c:pt>
                <c:pt idx="1127">
                  <c:v>43863</c:v>
                </c:pt>
                <c:pt idx="1128">
                  <c:v>43864</c:v>
                </c:pt>
                <c:pt idx="1129">
                  <c:v>43865</c:v>
                </c:pt>
                <c:pt idx="1130">
                  <c:v>43866</c:v>
                </c:pt>
                <c:pt idx="1131">
                  <c:v>43867</c:v>
                </c:pt>
                <c:pt idx="1132">
                  <c:v>43868</c:v>
                </c:pt>
                <c:pt idx="1133">
                  <c:v>43869</c:v>
                </c:pt>
                <c:pt idx="1134">
                  <c:v>43870</c:v>
                </c:pt>
                <c:pt idx="1135">
                  <c:v>43871</c:v>
                </c:pt>
                <c:pt idx="1136">
                  <c:v>43872</c:v>
                </c:pt>
                <c:pt idx="1137">
                  <c:v>43873</c:v>
                </c:pt>
                <c:pt idx="1138">
                  <c:v>43874</c:v>
                </c:pt>
                <c:pt idx="1139">
                  <c:v>43875</c:v>
                </c:pt>
                <c:pt idx="1140">
                  <c:v>43876</c:v>
                </c:pt>
                <c:pt idx="1141">
                  <c:v>43877</c:v>
                </c:pt>
                <c:pt idx="1142">
                  <c:v>43878</c:v>
                </c:pt>
                <c:pt idx="1143">
                  <c:v>43879</c:v>
                </c:pt>
                <c:pt idx="1144">
                  <c:v>43880</c:v>
                </c:pt>
                <c:pt idx="1145">
                  <c:v>43881</c:v>
                </c:pt>
                <c:pt idx="1146">
                  <c:v>43882</c:v>
                </c:pt>
                <c:pt idx="1147">
                  <c:v>43883</c:v>
                </c:pt>
                <c:pt idx="1148">
                  <c:v>43884</c:v>
                </c:pt>
                <c:pt idx="1149">
                  <c:v>43885</c:v>
                </c:pt>
                <c:pt idx="1150">
                  <c:v>43886</c:v>
                </c:pt>
                <c:pt idx="1151">
                  <c:v>43887</c:v>
                </c:pt>
                <c:pt idx="1152">
                  <c:v>43888</c:v>
                </c:pt>
                <c:pt idx="1153">
                  <c:v>43889</c:v>
                </c:pt>
                <c:pt idx="1154">
                  <c:v>43890</c:v>
                </c:pt>
                <c:pt idx="1155">
                  <c:v>43891</c:v>
                </c:pt>
                <c:pt idx="1156">
                  <c:v>43892</c:v>
                </c:pt>
                <c:pt idx="1157">
                  <c:v>43893</c:v>
                </c:pt>
                <c:pt idx="1158">
                  <c:v>43894</c:v>
                </c:pt>
                <c:pt idx="1159">
                  <c:v>43895</c:v>
                </c:pt>
                <c:pt idx="1160">
                  <c:v>43896</c:v>
                </c:pt>
                <c:pt idx="1161">
                  <c:v>43897</c:v>
                </c:pt>
                <c:pt idx="1162">
                  <c:v>43898</c:v>
                </c:pt>
                <c:pt idx="1163">
                  <c:v>43899</c:v>
                </c:pt>
                <c:pt idx="1164">
                  <c:v>43900</c:v>
                </c:pt>
                <c:pt idx="1165">
                  <c:v>43901</c:v>
                </c:pt>
                <c:pt idx="1166">
                  <c:v>43902</c:v>
                </c:pt>
                <c:pt idx="1167">
                  <c:v>43903</c:v>
                </c:pt>
                <c:pt idx="1168">
                  <c:v>43904</c:v>
                </c:pt>
                <c:pt idx="1169">
                  <c:v>43905</c:v>
                </c:pt>
                <c:pt idx="1170">
                  <c:v>43906</c:v>
                </c:pt>
                <c:pt idx="1171">
                  <c:v>43907</c:v>
                </c:pt>
                <c:pt idx="1172">
                  <c:v>43908</c:v>
                </c:pt>
                <c:pt idx="1173">
                  <c:v>43909</c:v>
                </c:pt>
                <c:pt idx="1174">
                  <c:v>43910</c:v>
                </c:pt>
                <c:pt idx="1175">
                  <c:v>43911</c:v>
                </c:pt>
                <c:pt idx="1176">
                  <c:v>43912</c:v>
                </c:pt>
                <c:pt idx="1177">
                  <c:v>43913</c:v>
                </c:pt>
                <c:pt idx="1178">
                  <c:v>43914</c:v>
                </c:pt>
                <c:pt idx="1179">
                  <c:v>43915</c:v>
                </c:pt>
                <c:pt idx="1180">
                  <c:v>43916</c:v>
                </c:pt>
                <c:pt idx="1181">
                  <c:v>43917</c:v>
                </c:pt>
                <c:pt idx="1182">
                  <c:v>43918</c:v>
                </c:pt>
                <c:pt idx="1183">
                  <c:v>43919</c:v>
                </c:pt>
                <c:pt idx="1184">
                  <c:v>43920</c:v>
                </c:pt>
                <c:pt idx="1185">
                  <c:v>43921</c:v>
                </c:pt>
                <c:pt idx="1186">
                  <c:v>43922</c:v>
                </c:pt>
                <c:pt idx="1187">
                  <c:v>43923</c:v>
                </c:pt>
                <c:pt idx="1188">
                  <c:v>43924</c:v>
                </c:pt>
                <c:pt idx="1189">
                  <c:v>43925</c:v>
                </c:pt>
                <c:pt idx="1190">
                  <c:v>43926</c:v>
                </c:pt>
                <c:pt idx="1191">
                  <c:v>43927</c:v>
                </c:pt>
                <c:pt idx="1192">
                  <c:v>43928</c:v>
                </c:pt>
                <c:pt idx="1193">
                  <c:v>43929</c:v>
                </c:pt>
                <c:pt idx="1194">
                  <c:v>43930</c:v>
                </c:pt>
                <c:pt idx="1195">
                  <c:v>43931</c:v>
                </c:pt>
                <c:pt idx="1196">
                  <c:v>43932</c:v>
                </c:pt>
                <c:pt idx="1197">
                  <c:v>43933</c:v>
                </c:pt>
                <c:pt idx="1198">
                  <c:v>43934</c:v>
                </c:pt>
                <c:pt idx="1199">
                  <c:v>43935</c:v>
                </c:pt>
                <c:pt idx="1200">
                  <c:v>43936</c:v>
                </c:pt>
                <c:pt idx="1201">
                  <c:v>43937</c:v>
                </c:pt>
                <c:pt idx="1202">
                  <c:v>43938</c:v>
                </c:pt>
                <c:pt idx="1203">
                  <c:v>43939</c:v>
                </c:pt>
                <c:pt idx="1204">
                  <c:v>43940</c:v>
                </c:pt>
                <c:pt idx="1205">
                  <c:v>43941</c:v>
                </c:pt>
                <c:pt idx="1206">
                  <c:v>43942</c:v>
                </c:pt>
                <c:pt idx="1207">
                  <c:v>43943</c:v>
                </c:pt>
                <c:pt idx="1208">
                  <c:v>43944</c:v>
                </c:pt>
                <c:pt idx="1209">
                  <c:v>43945</c:v>
                </c:pt>
                <c:pt idx="1210">
                  <c:v>43946</c:v>
                </c:pt>
                <c:pt idx="1211">
                  <c:v>43947</c:v>
                </c:pt>
                <c:pt idx="1212">
                  <c:v>43948</c:v>
                </c:pt>
                <c:pt idx="1213">
                  <c:v>43949</c:v>
                </c:pt>
                <c:pt idx="1214">
                  <c:v>43950</c:v>
                </c:pt>
                <c:pt idx="1215">
                  <c:v>43951</c:v>
                </c:pt>
                <c:pt idx="1216">
                  <c:v>43952</c:v>
                </c:pt>
                <c:pt idx="1217">
                  <c:v>43953</c:v>
                </c:pt>
                <c:pt idx="1218">
                  <c:v>43954</c:v>
                </c:pt>
                <c:pt idx="1219">
                  <c:v>43955</c:v>
                </c:pt>
                <c:pt idx="1220">
                  <c:v>43956</c:v>
                </c:pt>
                <c:pt idx="1221">
                  <c:v>43957</c:v>
                </c:pt>
                <c:pt idx="1222">
                  <c:v>43958</c:v>
                </c:pt>
                <c:pt idx="1223">
                  <c:v>43959</c:v>
                </c:pt>
                <c:pt idx="1224">
                  <c:v>43960</c:v>
                </c:pt>
                <c:pt idx="1225">
                  <c:v>43961</c:v>
                </c:pt>
                <c:pt idx="1226">
                  <c:v>43962</c:v>
                </c:pt>
                <c:pt idx="1227">
                  <c:v>43963</c:v>
                </c:pt>
                <c:pt idx="1228">
                  <c:v>43964</c:v>
                </c:pt>
                <c:pt idx="1229">
                  <c:v>43965</c:v>
                </c:pt>
                <c:pt idx="1230">
                  <c:v>43966</c:v>
                </c:pt>
                <c:pt idx="1231">
                  <c:v>43967</c:v>
                </c:pt>
                <c:pt idx="1232">
                  <c:v>43968</c:v>
                </c:pt>
                <c:pt idx="1233">
                  <c:v>43969</c:v>
                </c:pt>
                <c:pt idx="1234">
                  <c:v>43970</c:v>
                </c:pt>
                <c:pt idx="1235">
                  <c:v>43971</c:v>
                </c:pt>
                <c:pt idx="1236">
                  <c:v>43972</c:v>
                </c:pt>
                <c:pt idx="1237">
                  <c:v>43973</c:v>
                </c:pt>
                <c:pt idx="1238">
                  <c:v>43974</c:v>
                </c:pt>
                <c:pt idx="1239">
                  <c:v>43975</c:v>
                </c:pt>
                <c:pt idx="1240">
                  <c:v>43976</c:v>
                </c:pt>
                <c:pt idx="1241">
                  <c:v>43977</c:v>
                </c:pt>
                <c:pt idx="1242">
                  <c:v>43978</c:v>
                </c:pt>
                <c:pt idx="1243">
                  <c:v>43979</c:v>
                </c:pt>
                <c:pt idx="1244">
                  <c:v>43980</c:v>
                </c:pt>
                <c:pt idx="1245">
                  <c:v>43981</c:v>
                </c:pt>
                <c:pt idx="1246">
                  <c:v>43982</c:v>
                </c:pt>
                <c:pt idx="1247">
                  <c:v>43983</c:v>
                </c:pt>
                <c:pt idx="1248">
                  <c:v>43984</c:v>
                </c:pt>
                <c:pt idx="1249">
                  <c:v>43985</c:v>
                </c:pt>
                <c:pt idx="1250">
                  <c:v>43986</c:v>
                </c:pt>
                <c:pt idx="1251">
                  <c:v>43987</c:v>
                </c:pt>
                <c:pt idx="1252">
                  <c:v>43988</c:v>
                </c:pt>
                <c:pt idx="1253">
                  <c:v>43989</c:v>
                </c:pt>
                <c:pt idx="1254">
                  <c:v>43990</c:v>
                </c:pt>
                <c:pt idx="1255">
                  <c:v>43991</c:v>
                </c:pt>
                <c:pt idx="1256">
                  <c:v>43992</c:v>
                </c:pt>
                <c:pt idx="1257">
                  <c:v>43993</c:v>
                </c:pt>
                <c:pt idx="1258">
                  <c:v>43994</c:v>
                </c:pt>
                <c:pt idx="1259">
                  <c:v>43995</c:v>
                </c:pt>
                <c:pt idx="1260">
                  <c:v>43996</c:v>
                </c:pt>
                <c:pt idx="1261">
                  <c:v>43997</c:v>
                </c:pt>
                <c:pt idx="1262">
                  <c:v>43998</c:v>
                </c:pt>
                <c:pt idx="1263">
                  <c:v>43999</c:v>
                </c:pt>
                <c:pt idx="1264">
                  <c:v>44000</c:v>
                </c:pt>
                <c:pt idx="1265">
                  <c:v>44001</c:v>
                </c:pt>
                <c:pt idx="1266">
                  <c:v>44002</c:v>
                </c:pt>
                <c:pt idx="1267">
                  <c:v>44003</c:v>
                </c:pt>
                <c:pt idx="1268">
                  <c:v>44004</c:v>
                </c:pt>
                <c:pt idx="1269">
                  <c:v>44005</c:v>
                </c:pt>
                <c:pt idx="1270">
                  <c:v>44006</c:v>
                </c:pt>
                <c:pt idx="1271">
                  <c:v>44007</c:v>
                </c:pt>
                <c:pt idx="1272">
                  <c:v>44008</c:v>
                </c:pt>
                <c:pt idx="1273">
                  <c:v>44009</c:v>
                </c:pt>
                <c:pt idx="1274">
                  <c:v>44010</c:v>
                </c:pt>
                <c:pt idx="1275">
                  <c:v>44011</c:v>
                </c:pt>
                <c:pt idx="1276">
                  <c:v>44012</c:v>
                </c:pt>
                <c:pt idx="1277">
                  <c:v>44013</c:v>
                </c:pt>
                <c:pt idx="1278">
                  <c:v>44014</c:v>
                </c:pt>
                <c:pt idx="1279">
                  <c:v>44015</c:v>
                </c:pt>
                <c:pt idx="1280">
                  <c:v>44016</c:v>
                </c:pt>
                <c:pt idx="1281">
                  <c:v>44017</c:v>
                </c:pt>
                <c:pt idx="1282">
                  <c:v>44018</c:v>
                </c:pt>
                <c:pt idx="1283">
                  <c:v>44019</c:v>
                </c:pt>
                <c:pt idx="1284">
                  <c:v>44020</c:v>
                </c:pt>
                <c:pt idx="1285">
                  <c:v>44021</c:v>
                </c:pt>
                <c:pt idx="1286">
                  <c:v>44022</c:v>
                </c:pt>
                <c:pt idx="1287">
                  <c:v>44023</c:v>
                </c:pt>
                <c:pt idx="1288">
                  <c:v>44024</c:v>
                </c:pt>
                <c:pt idx="1289">
                  <c:v>44025</c:v>
                </c:pt>
                <c:pt idx="1290">
                  <c:v>44026</c:v>
                </c:pt>
                <c:pt idx="1291">
                  <c:v>44027</c:v>
                </c:pt>
                <c:pt idx="1292">
                  <c:v>44028</c:v>
                </c:pt>
                <c:pt idx="1293">
                  <c:v>44029</c:v>
                </c:pt>
                <c:pt idx="1294">
                  <c:v>44030</c:v>
                </c:pt>
                <c:pt idx="1295">
                  <c:v>44031</c:v>
                </c:pt>
                <c:pt idx="1296">
                  <c:v>44032</c:v>
                </c:pt>
                <c:pt idx="1297">
                  <c:v>44033</c:v>
                </c:pt>
                <c:pt idx="1298">
                  <c:v>44034</c:v>
                </c:pt>
                <c:pt idx="1299">
                  <c:v>44035</c:v>
                </c:pt>
                <c:pt idx="1300">
                  <c:v>44036</c:v>
                </c:pt>
                <c:pt idx="1301">
                  <c:v>44037</c:v>
                </c:pt>
                <c:pt idx="1302">
                  <c:v>44038</c:v>
                </c:pt>
                <c:pt idx="1303">
                  <c:v>44039</c:v>
                </c:pt>
                <c:pt idx="1304">
                  <c:v>44040</c:v>
                </c:pt>
                <c:pt idx="1305">
                  <c:v>44041</c:v>
                </c:pt>
                <c:pt idx="1306">
                  <c:v>44042</c:v>
                </c:pt>
                <c:pt idx="1307">
                  <c:v>44043</c:v>
                </c:pt>
                <c:pt idx="1308">
                  <c:v>44044</c:v>
                </c:pt>
                <c:pt idx="1309">
                  <c:v>44045</c:v>
                </c:pt>
                <c:pt idx="1310">
                  <c:v>44046</c:v>
                </c:pt>
                <c:pt idx="1311">
                  <c:v>44047</c:v>
                </c:pt>
                <c:pt idx="1312">
                  <c:v>44048</c:v>
                </c:pt>
                <c:pt idx="1313">
                  <c:v>44049</c:v>
                </c:pt>
                <c:pt idx="1314">
                  <c:v>44050</c:v>
                </c:pt>
                <c:pt idx="1315">
                  <c:v>44051</c:v>
                </c:pt>
                <c:pt idx="1316">
                  <c:v>44052</c:v>
                </c:pt>
                <c:pt idx="1317">
                  <c:v>44053</c:v>
                </c:pt>
                <c:pt idx="1318">
                  <c:v>44054</c:v>
                </c:pt>
                <c:pt idx="1319">
                  <c:v>44055</c:v>
                </c:pt>
                <c:pt idx="1320">
                  <c:v>44056</c:v>
                </c:pt>
                <c:pt idx="1321">
                  <c:v>44057</c:v>
                </c:pt>
                <c:pt idx="1322">
                  <c:v>44058</c:v>
                </c:pt>
                <c:pt idx="1323">
                  <c:v>44059</c:v>
                </c:pt>
                <c:pt idx="1324">
                  <c:v>44060</c:v>
                </c:pt>
                <c:pt idx="1325">
                  <c:v>44061</c:v>
                </c:pt>
                <c:pt idx="1326">
                  <c:v>44062</c:v>
                </c:pt>
                <c:pt idx="1327">
                  <c:v>44063</c:v>
                </c:pt>
                <c:pt idx="1328">
                  <c:v>44064</c:v>
                </c:pt>
                <c:pt idx="1329">
                  <c:v>44065</c:v>
                </c:pt>
                <c:pt idx="1330">
                  <c:v>44066</c:v>
                </c:pt>
                <c:pt idx="1331">
                  <c:v>44067</c:v>
                </c:pt>
                <c:pt idx="1332">
                  <c:v>44068</c:v>
                </c:pt>
                <c:pt idx="1333">
                  <c:v>44069</c:v>
                </c:pt>
                <c:pt idx="1334">
                  <c:v>44070</c:v>
                </c:pt>
                <c:pt idx="1335">
                  <c:v>44071</c:v>
                </c:pt>
                <c:pt idx="1336">
                  <c:v>44072</c:v>
                </c:pt>
                <c:pt idx="1337">
                  <c:v>44073</c:v>
                </c:pt>
                <c:pt idx="1338">
                  <c:v>44074</c:v>
                </c:pt>
                <c:pt idx="1339">
                  <c:v>44075</c:v>
                </c:pt>
                <c:pt idx="1340">
                  <c:v>44076</c:v>
                </c:pt>
                <c:pt idx="1341">
                  <c:v>44077</c:v>
                </c:pt>
                <c:pt idx="1342">
                  <c:v>44078</c:v>
                </c:pt>
                <c:pt idx="1343">
                  <c:v>44079</c:v>
                </c:pt>
                <c:pt idx="1344">
                  <c:v>44080</c:v>
                </c:pt>
                <c:pt idx="1345">
                  <c:v>44081</c:v>
                </c:pt>
                <c:pt idx="1346">
                  <c:v>44082</c:v>
                </c:pt>
                <c:pt idx="1347">
                  <c:v>44083</c:v>
                </c:pt>
                <c:pt idx="1348">
                  <c:v>44084</c:v>
                </c:pt>
                <c:pt idx="1349">
                  <c:v>44085</c:v>
                </c:pt>
                <c:pt idx="1350">
                  <c:v>44086</c:v>
                </c:pt>
                <c:pt idx="1351">
                  <c:v>44087</c:v>
                </c:pt>
                <c:pt idx="1352">
                  <c:v>44088</c:v>
                </c:pt>
                <c:pt idx="1353">
                  <c:v>44089</c:v>
                </c:pt>
                <c:pt idx="1354">
                  <c:v>44090</c:v>
                </c:pt>
                <c:pt idx="1355">
                  <c:v>44091</c:v>
                </c:pt>
                <c:pt idx="1356">
                  <c:v>44092</c:v>
                </c:pt>
                <c:pt idx="1357">
                  <c:v>44093</c:v>
                </c:pt>
                <c:pt idx="1358">
                  <c:v>44094</c:v>
                </c:pt>
                <c:pt idx="1359">
                  <c:v>44095</c:v>
                </c:pt>
                <c:pt idx="1360">
                  <c:v>44096</c:v>
                </c:pt>
                <c:pt idx="1361">
                  <c:v>44097</c:v>
                </c:pt>
                <c:pt idx="1362">
                  <c:v>44098</c:v>
                </c:pt>
                <c:pt idx="1363">
                  <c:v>44099</c:v>
                </c:pt>
                <c:pt idx="1364">
                  <c:v>44100</c:v>
                </c:pt>
                <c:pt idx="1365">
                  <c:v>44101</c:v>
                </c:pt>
                <c:pt idx="1366">
                  <c:v>44102</c:v>
                </c:pt>
                <c:pt idx="1367">
                  <c:v>44103</c:v>
                </c:pt>
                <c:pt idx="1368">
                  <c:v>44104</c:v>
                </c:pt>
                <c:pt idx="1369">
                  <c:v>44105</c:v>
                </c:pt>
                <c:pt idx="1370">
                  <c:v>44106</c:v>
                </c:pt>
                <c:pt idx="1371">
                  <c:v>44107</c:v>
                </c:pt>
                <c:pt idx="1372">
                  <c:v>44108</c:v>
                </c:pt>
                <c:pt idx="1373">
                  <c:v>44109</c:v>
                </c:pt>
                <c:pt idx="1374">
                  <c:v>44110</c:v>
                </c:pt>
                <c:pt idx="1375">
                  <c:v>44111</c:v>
                </c:pt>
                <c:pt idx="1376">
                  <c:v>44112</c:v>
                </c:pt>
                <c:pt idx="1377">
                  <c:v>44113</c:v>
                </c:pt>
                <c:pt idx="1378">
                  <c:v>44114</c:v>
                </c:pt>
                <c:pt idx="1379">
                  <c:v>44115</c:v>
                </c:pt>
                <c:pt idx="1380">
                  <c:v>44116</c:v>
                </c:pt>
                <c:pt idx="1381">
                  <c:v>44117</c:v>
                </c:pt>
                <c:pt idx="1382">
                  <c:v>44118</c:v>
                </c:pt>
                <c:pt idx="1383">
                  <c:v>44119</c:v>
                </c:pt>
                <c:pt idx="1384">
                  <c:v>44120</c:v>
                </c:pt>
                <c:pt idx="1385">
                  <c:v>44121</c:v>
                </c:pt>
                <c:pt idx="1386">
                  <c:v>44122</c:v>
                </c:pt>
                <c:pt idx="1387">
                  <c:v>44123</c:v>
                </c:pt>
                <c:pt idx="1388">
                  <c:v>44124</c:v>
                </c:pt>
                <c:pt idx="1389">
                  <c:v>44125</c:v>
                </c:pt>
                <c:pt idx="1390">
                  <c:v>44126</c:v>
                </c:pt>
                <c:pt idx="1391">
                  <c:v>44127</c:v>
                </c:pt>
                <c:pt idx="1392">
                  <c:v>44128</c:v>
                </c:pt>
                <c:pt idx="1393">
                  <c:v>44129</c:v>
                </c:pt>
                <c:pt idx="1394">
                  <c:v>44130</c:v>
                </c:pt>
                <c:pt idx="1395">
                  <c:v>44131</c:v>
                </c:pt>
                <c:pt idx="1396">
                  <c:v>44132</c:v>
                </c:pt>
                <c:pt idx="1397">
                  <c:v>44133</c:v>
                </c:pt>
                <c:pt idx="1398">
                  <c:v>44134</c:v>
                </c:pt>
                <c:pt idx="1399">
                  <c:v>44135</c:v>
                </c:pt>
                <c:pt idx="1400">
                  <c:v>44136</c:v>
                </c:pt>
                <c:pt idx="1401">
                  <c:v>44137</c:v>
                </c:pt>
                <c:pt idx="1402">
                  <c:v>44138</c:v>
                </c:pt>
                <c:pt idx="1403">
                  <c:v>44139</c:v>
                </c:pt>
                <c:pt idx="1404">
                  <c:v>44140</c:v>
                </c:pt>
                <c:pt idx="1405">
                  <c:v>44141</c:v>
                </c:pt>
                <c:pt idx="1406">
                  <c:v>44142</c:v>
                </c:pt>
                <c:pt idx="1407">
                  <c:v>44143</c:v>
                </c:pt>
                <c:pt idx="1408">
                  <c:v>44144</c:v>
                </c:pt>
                <c:pt idx="1409">
                  <c:v>44145</c:v>
                </c:pt>
                <c:pt idx="1410">
                  <c:v>44146</c:v>
                </c:pt>
                <c:pt idx="1411">
                  <c:v>44147</c:v>
                </c:pt>
                <c:pt idx="1412">
                  <c:v>44148</c:v>
                </c:pt>
                <c:pt idx="1413">
                  <c:v>44149</c:v>
                </c:pt>
                <c:pt idx="1414">
                  <c:v>44150</c:v>
                </c:pt>
                <c:pt idx="1415">
                  <c:v>44151</c:v>
                </c:pt>
                <c:pt idx="1416">
                  <c:v>44152</c:v>
                </c:pt>
                <c:pt idx="1417">
                  <c:v>44153</c:v>
                </c:pt>
                <c:pt idx="1418">
                  <c:v>44154</c:v>
                </c:pt>
                <c:pt idx="1419">
                  <c:v>44155</c:v>
                </c:pt>
                <c:pt idx="1420">
                  <c:v>44156</c:v>
                </c:pt>
                <c:pt idx="1421">
                  <c:v>44157</c:v>
                </c:pt>
                <c:pt idx="1422">
                  <c:v>44158</c:v>
                </c:pt>
                <c:pt idx="1423">
                  <c:v>44159</c:v>
                </c:pt>
                <c:pt idx="1424">
                  <c:v>44160</c:v>
                </c:pt>
                <c:pt idx="1425">
                  <c:v>44161</c:v>
                </c:pt>
                <c:pt idx="1426">
                  <c:v>44162</c:v>
                </c:pt>
                <c:pt idx="1427">
                  <c:v>44163</c:v>
                </c:pt>
                <c:pt idx="1428">
                  <c:v>44164</c:v>
                </c:pt>
                <c:pt idx="1429">
                  <c:v>44165</c:v>
                </c:pt>
                <c:pt idx="1430">
                  <c:v>44166</c:v>
                </c:pt>
                <c:pt idx="1431">
                  <c:v>44167</c:v>
                </c:pt>
                <c:pt idx="1432">
                  <c:v>44168</c:v>
                </c:pt>
                <c:pt idx="1433">
                  <c:v>44169</c:v>
                </c:pt>
                <c:pt idx="1434">
                  <c:v>44170</c:v>
                </c:pt>
                <c:pt idx="1435">
                  <c:v>44171</c:v>
                </c:pt>
                <c:pt idx="1436">
                  <c:v>44172</c:v>
                </c:pt>
                <c:pt idx="1437">
                  <c:v>44173</c:v>
                </c:pt>
                <c:pt idx="1438">
                  <c:v>44174</c:v>
                </c:pt>
                <c:pt idx="1439">
                  <c:v>44175</c:v>
                </c:pt>
                <c:pt idx="1440">
                  <c:v>44176</c:v>
                </c:pt>
                <c:pt idx="1441">
                  <c:v>44177</c:v>
                </c:pt>
                <c:pt idx="1442">
                  <c:v>44178</c:v>
                </c:pt>
                <c:pt idx="1443">
                  <c:v>44179</c:v>
                </c:pt>
                <c:pt idx="1444">
                  <c:v>44180</c:v>
                </c:pt>
                <c:pt idx="1445">
                  <c:v>44181</c:v>
                </c:pt>
                <c:pt idx="1446">
                  <c:v>44182</c:v>
                </c:pt>
                <c:pt idx="1447">
                  <c:v>44183</c:v>
                </c:pt>
                <c:pt idx="1448">
                  <c:v>44184</c:v>
                </c:pt>
                <c:pt idx="1449">
                  <c:v>44185</c:v>
                </c:pt>
                <c:pt idx="1450">
                  <c:v>44186</c:v>
                </c:pt>
                <c:pt idx="1451">
                  <c:v>44187</c:v>
                </c:pt>
                <c:pt idx="1452">
                  <c:v>44188</c:v>
                </c:pt>
                <c:pt idx="1453">
                  <c:v>44189</c:v>
                </c:pt>
                <c:pt idx="1454">
                  <c:v>44190</c:v>
                </c:pt>
                <c:pt idx="1455">
                  <c:v>44191</c:v>
                </c:pt>
                <c:pt idx="1456">
                  <c:v>44192</c:v>
                </c:pt>
                <c:pt idx="1457">
                  <c:v>44193</c:v>
                </c:pt>
                <c:pt idx="1458">
                  <c:v>44194</c:v>
                </c:pt>
                <c:pt idx="1459">
                  <c:v>44195</c:v>
                </c:pt>
                <c:pt idx="1460">
                  <c:v>44196</c:v>
                </c:pt>
                <c:pt idx="1461">
                  <c:v>44197</c:v>
                </c:pt>
                <c:pt idx="1462">
                  <c:v>44198</c:v>
                </c:pt>
                <c:pt idx="1463">
                  <c:v>44199</c:v>
                </c:pt>
                <c:pt idx="1464">
                  <c:v>44200</c:v>
                </c:pt>
                <c:pt idx="1465">
                  <c:v>44201</c:v>
                </c:pt>
                <c:pt idx="1466">
                  <c:v>44202</c:v>
                </c:pt>
                <c:pt idx="1467">
                  <c:v>44203</c:v>
                </c:pt>
                <c:pt idx="1468">
                  <c:v>44204</c:v>
                </c:pt>
                <c:pt idx="1469">
                  <c:v>44205</c:v>
                </c:pt>
                <c:pt idx="1470">
                  <c:v>44206</c:v>
                </c:pt>
                <c:pt idx="1471">
                  <c:v>44207</c:v>
                </c:pt>
                <c:pt idx="1472">
                  <c:v>44208</c:v>
                </c:pt>
                <c:pt idx="1473">
                  <c:v>44209</c:v>
                </c:pt>
                <c:pt idx="1474">
                  <c:v>44210</c:v>
                </c:pt>
                <c:pt idx="1475">
                  <c:v>44211</c:v>
                </c:pt>
                <c:pt idx="1476">
                  <c:v>44212</c:v>
                </c:pt>
                <c:pt idx="1477">
                  <c:v>44213</c:v>
                </c:pt>
                <c:pt idx="1478">
                  <c:v>44214</c:v>
                </c:pt>
                <c:pt idx="1479">
                  <c:v>44215</c:v>
                </c:pt>
                <c:pt idx="1480">
                  <c:v>44216</c:v>
                </c:pt>
                <c:pt idx="1481">
                  <c:v>44217</c:v>
                </c:pt>
                <c:pt idx="1482">
                  <c:v>44218</c:v>
                </c:pt>
                <c:pt idx="1483">
                  <c:v>44219</c:v>
                </c:pt>
                <c:pt idx="1484">
                  <c:v>44220</c:v>
                </c:pt>
                <c:pt idx="1485">
                  <c:v>44221</c:v>
                </c:pt>
                <c:pt idx="1486">
                  <c:v>44222</c:v>
                </c:pt>
                <c:pt idx="1487">
                  <c:v>44223</c:v>
                </c:pt>
                <c:pt idx="1488">
                  <c:v>44224</c:v>
                </c:pt>
                <c:pt idx="1489">
                  <c:v>44225</c:v>
                </c:pt>
                <c:pt idx="1490">
                  <c:v>44226</c:v>
                </c:pt>
                <c:pt idx="1491">
                  <c:v>44227</c:v>
                </c:pt>
                <c:pt idx="1492">
                  <c:v>44228</c:v>
                </c:pt>
                <c:pt idx="1493">
                  <c:v>44229</c:v>
                </c:pt>
                <c:pt idx="1494">
                  <c:v>44230</c:v>
                </c:pt>
                <c:pt idx="1495">
                  <c:v>44231</c:v>
                </c:pt>
                <c:pt idx="1496">
                  <c:v>44232</c:v>
                </c:pt>
                <c:pt idx="1497">
                  <c:v>44233</c:v>
                </c:pt>
                <c:pt idx="1498">
                  <c:v>44234</c:v>
                </c:pt>
                <c:pt idx="1499">
                  <c:v>44235</c:v>
                </c:pt>
                <c:pt idx="1500">
                  <c:v>44236</c:v>
                </c:pt>
                <c:pt idx="1501">
                  <c:v>44237</c:v>
                </c:pt>
                <c:pt idx="1502">
                  <c:v>44238</c:v>
                </c:pt>
                <c:pt idx="1503">
                  <c:v>44239</c:v>
                </c:pt>
                <c:pt idx="1504">
                  <c:v>44240</c:v>
                </c:pt>
                <c:pt idx="1505">
                  <c:v>44241</c:v>
                </c:pt>
                <c:pt idx="1506">
                  <c:v>44242</c:v>
                </c:pt>
                <c:pt idx="1507">
                  <c:v>44243</c:v>
                </c:pt>
                <c:pt idx="1508">
                  <c:v>44244</c:v>
                </c:pt>
                <c:pt idx="1509">
                  <c:v>44245</c:v>
                </c:pt>
                <c:pt idx="1510">
                  <c:v>44246</c:v>
                </c:pt>
                <c:pt idx="1511">
                  <c:v>44247</c:v>
                </c:pt>
                <c:pt idx="1512">
                  <c:v>44248</c:v>
                </c:pt>
                <c:pt idx="1513">
                  <c:v>44249</c:v>
                </c:pt>
                <c:pt idx="1514">
                  <c:v>44250</c:v>
                </c:pt>
                <c:pt idx="1515">
                  <c:v>44251</c:v>
                </c:pt>
                <c:pt idx="1516">
                  <c:v>44252</c:v>
                </c:pt>
                <c:pt idx="1517">
                  <c:v>44253</c:v>
                </c:pt>
                <c:pt idx="1518">
                  <c:v>44254</c:v>
                </c:pt>
                <c:pt idx="1519">
                  <c:v>44255</c:v>
                </c:pt>
                <c:pt idx="1520">
                  <c:v>44256</c:v>
                </c:pt>
                <c:pt idx="1521">
                  <c:v>44257</c:v>
                </c:pt>
                <c:pt idx="1522">
                  <c:v>44258</c:v>
                </c:pt>
                <c:pt idx="1523">
                  <c:v>44259</c:v>
                </c:pt>
                <c:pt idx="1524">
                  <c:v>44260</c:v>
                </c:pt>
                <c:pt idx="1525">
                  <c:v>44261</c:v>
                </c:pt>
                <c:pt idx="1526">
                  <c:v>44262</c:v>
                </c:pt>
                <c:pt idx="1527">
                  <c:v>44263</c:v>
                </c:pt>
                <c:pt idx="1528">
                  <c:v>44264</c:v>
                </c:pt>
                <c:pt idx="1529">
                  <c:v>44265</c:v>
                </c:pt>
                <c:pt idx="1530">
                  <c:v>44266</c:v>
                </c:pt>
                <c:pt idx="1531">
                  <c:v>44267</c:v>
                </c:pt>
                <c:pt idx="1532">
                  <c:v>44268</c:v>
                </c:pt>
                <c:pt idx="1533">
                  <c:v>44269</c:v>
                </c:pt>
                <c:pt idx="1534">
                  <c:v>44270</c:v>
                </c:pt>
                <c:pt idx="1535">
                  <c:v>44271</c:v>
                </c:pt>
                <c:pt idx="1536">
                  <c:v>44272</c:v>
                </c:pt>
                <c:pt idx="1537">
                  <c:v>44273</c:v>
                </c:pt>
                <c:pt idx="1538">
                  <c:v>44274</c:v>
                </c:pt>
                <c:pt idx="1539">
                  <c:v>44275</c:v>
                </c:pt>
                <c:pt idx="1540">
                  <c:v>44276</c:v>
                </c:pt>
                <c:pt idx="1541">
                  <c:v>44277</c:v>
                </c:pt>
                <c:pt idx="1542">
                  <c:v>44278</c:v>
                </c:pt>
                <c:pt idx="1543">
                  <c:v>44279</c:v>
                </c:pt>
                <c:pt idx="1544">
                  <c:v>44280</c:v>
                </c:pt>
                <c:pt idx="1545">
                  <c:v>44281</c:v>
                </c:pt>
                <c:pt idx="1546">
                  <c:v>44282</c:v>
                </c:pt>
                <c:pt idx="1547">
                  <c:v>44283</c:v>
                </c:pt>
                <c:pt idx="1548">
                  <c:v>44284</c:v>
                </c:pt>
                <c:pt idx="1549">
                  <c:v>44285</c:v>
                </c:pt>
                <c:pt idx="1550">
                  <c:v>44286</c:v>
                </c:pt>
                <c:pt idx="1551">
                  <c:v>44287</c:v>
                </c:pt>
                <c:pt idx="1552">
                  <c:v>44288</c:v>
                </c:pt>
                <c:pt idx="1553">
                  <c:v>44289</c:v>
                </c:pt>
                <c:pt idx="1554">
                  <c:v>44290</c:v>
                </c:pt>
                <c:pt idx="1555">
                  <c:v>44291</c:v>
                </c:pt>
                <c:pt idx="1556">
                  <c:v>44292</c:v>
                </c:pt>
                <c:pt idx="1557">
                  <c:v>44293</c:v>
                </c:pt>
                <c:pt idx="1558">
                  <c:v>44294</c:v>
                </c:pt>
                <c:pt idx="1559">
                  <c:v>44295</c:v>
                </c:pt>
                <c:pt idx="1560">
                  <c:v>44296</c:v>
                </c:pt>
                <c:pt idx="1561">
                  <c:v>44297</c:v>
                </c:pt>
                <c:pt idx="1562">
                  <c:v>44298</c:v>
                </c:pt>
                <c:pt idx="1563">
                  <c:v>44299</c:v>
                </c:pt>
                <c:pt idx="1564">
                  <c:v>44300</c:v>
                </c:pt>
                <c:pt idx="1565">
                  <c:v>44301</c:v>
                </c:pt>
                <c:pt idx="1566">
                  <c:v>44302</c:v>
                </c:pt>
                <c:pt idx="1567">
                  <c:v>44303</c:v>
                </c:pt>
                <c:pt idx="1568">
                  <c:v>44304</c:v>
                </c:pt>
                <c:pt idx="1569">
                  <c:v>44305</c:v>
                </c:pt>
                <c:pt idx="1570">
                  <c:v>44306</c:v>
                </c:pt>
                <c:pt idx="1571">
                  <c:v>44307</c:v>
                </c:pt>
                <c:pt idx="1572">
                  <c:v>44308</c:v>
                </c:pt>
                <c:pt idx="1573">
                  <c:v>44309</c:v>
                </c:pt>
                <c:pt idx="1574">
                  <c:v>44310</c:v>
                </c:pt>
                <c:pt idx="1575">
                  <c:v>44311</c:v>
                </c:pt>
                <c:pt idx="1576">
                  <c:v>44312</c:v>
                </c:pt>
                <c:pt idx="1577">
                  <c:v>44313</c:v>
                </c:pt>
                <c:pt idx="1578">
                  <c:v>44314</c:v>
                </c:pt>
                <c:pt idx="1579">
                  <c:v>44315</c:v>
                </c:pt>
                <c:pt idx="1580">
                  <c:v>44316</c:v>
                </c:pt>
                <c:pt idx="1581">
                  <c:v>44317</c:v>
                </c:pt>
                <c:pt idx="1582">
                  <c:v>44318</c:v>
                </c:pt>
                <c:pt idx="1583">
                  <c:v>44319</c:v>
                </c:pt>
                <c:pt idx="1584">
                  <c:v>44320</c:v>
                </c:pt>
                <c:pt idx="1585">
                  <c:v>44321</c:v>
                </c:pt>
                <c:pt idx="1586">
                  <c:v>44322</c:v>
                </c:pt>
                <c:pt idx="1587">
                  <c:v>44323</c:v>
                </c:pt>
                <c:pt idx="1588">
                  <c:v>44324</c:v>
                </c:pt>
                <c:pt idx="1589">
                  <c:v>44325</c:v>
                </c:pt>
                <c:pt idx="1590">
                  <c:v>44326</c:v>
                </c:pt>
                <c:pt idx="1591">
                  <c:v>44327</c:v>
                </c:pt>
                <c:pt idx="1592">
                  <c:v>44328</c:v>
                </c:pt>
                <c:pt idx="1593">
                  <c:v>44329</c:v>
                </c:pt>
                <c:pt idx="1594">
                  <c:v>44330</c:v>
                </c:pt>
                <c:pt idx="1595">
                  <c:v>44331</c:v>
                </c:pt>
                <c:pt idx="1596">
                  <c:v>44332</c:v>
                </c:pt>
                <c:pt idx="1597">
                  <c:v>44333</c:v>
                </c:pt>
                <c:pt idx="1598">
                  <c:v>44334</c:v>
                </c:pt>
                <c:pt idx="1599">
                  <c:v>44335</c:v>
                </c:pt>
                <c:pt idx="1600">
                  <c:v>44336</c:v>
                </c:pt>
                <c:pt idx="1601">
                  <c:v>44337</c:v>
                </c:pt>
                <c:pt idx="1602">
                  <c:v>44338</c:v>
                </c:pt>
                <c:pt idx="1603">
                  <c:v>44339</c:v>
                </c:pt>
                <c:pt idx="1604">
                  <c:v>44340</c:v>
                </c:pt>
                <c:pt idx="1605">
                  <c:v>44341</c:v>
                </c:pt>
                <c:pt idx="1606">
                  <c:v>44342</c:v>
                </c:pt>
                <c:pt idx="1607">
                  <c:v>44343</c:v>
                </c:pt>
                <c:pt idx="1608">
                  <c:v>44344</c:v>
                </c:pt>
                <c:pt idx="1609">
                  <c:v>44345</c:v>
                </c:pt>
                <c:pt idx="1610">
                  <c:v>44346</c:v>
                </c:pt>
                <c:pt idx="1611">
                  <c:v>44347</c:v>
                </c:pt>
                <c:pt idx="1612">
                  <c:v>44348</c:v>
                </c:pt>
                <c:pt idx="1613">
                  <c:v>44349</c:v>
                </c:pt>
                <c:pt idx="1614">
                  <c:v>44350</c:v>
                </c:pt>
                <c:pt idx="1615">
                  <c:v>44351</c:v>
                </c:pt>
                <c:pt idx="1616">
                  <c:v>44352</c:v>
                </c:pt>
                <c:pt idx="1617">
                  <c:v>44353</c:v>
                </c:pt>
                <c:pt idx="1618">
                  <c:v>44354</c:v>
                </c:pt>
                <c:pt idx="1619">
                  <c:v>44355</c:v>
                </c:pt>
                <c:pt idx="1620">
                  <c:v>44356</c:v>
                </c:pt>
                <c:pt idx="1621">
                  <c:v>44357</c:v>
                </c:pt>
                <c:pt idx="1622">
                  <c:v>44358</c:v>
                </c:pt>
                <c:pt idx="1623">
                  <c:v>44359</c:v>
                </c:pt>
                <c:pt idx="1624">
                  <c:v>44360</c:v>
                </c:pt>
                <c:pt idx="1625">
                  <c:v>44361</c:v>
                </c:pt>
                <c:pt idx="1626">
                  <c:v>44362</c:v>
                </c:pt>
                <c:pt idx="1627">
                  <c:v>44363</c:v>
                </c:pt>
                <c:pt idx="1628">
                  <c:v>44364</c:v>
                </c:pt>
                <c:pt idx="1629">
                  <c:v>44365</c:v>
                </c:pt>
                <c:pt idx="1630">
                  <c:v>44366</c:v>
                </c:pt>
                <c:pt idx="1631">
                  <c:v>44367</c:v>
                </c:pt>
                <c:pt idx="1632">
                  <c:v>44368</c:v>
                </c:pt>
                <c:pt idx="1633">
                  <c:v>44369</c:v>
                </c:pt>
                <c:pt idx="1634">
                  <c:v>44370</c:v>
                </c:pt>
                <c:pt idx="1635">
                  <c:v>44371</c:v>
                </c:pt>
                <c:pt idx="1636">
                  <c:v>44372</c:v>
                </c:pt>
                <c:pt idx="1637">
                  <c:v>44373</c:v>
                </c:pt>
                <c:pt idx="1638">
                  <c:v>44374</c:v>
                </c:pt>
                <c:pt idx="1639">
                  <c:v>44375</c:v>
                </c:pt>
                <c:pt idx="1640">
                  <c:v>44376</c:v>
                </c:pt>
                <c:pt idx="1641">
                  <c:v>44377</c:v>
                </c:pt>
                <c:pt idx="1642">
                  <c:v>44378</c:v>
                </c:pt>
                <c:pt idx="1643">
                  <c:v>44379</c:v>
                </c:pt>
                <c:pt idx="1644">
                  <c:v>44380</c:v>
                </c:pt>
                <c:pt idx="1645">
                  <c:v>44381</c:v>
                </c:pt>
                <c:pt idx="1646">
                  <c:v>44382</c:v>
                </c:pt>
                <c:pt idx="1647">
                  <c:v>44383</c:v>
                </c:pt>
                <c:pt idx="1648">
                  <c:v>44384</c:v>
                </c:pt>
                <c:pt idx="1649">
                  <c:v>44385</c:v>
                </c:pt>
                <c:pt idx="1650">
                  <c:v>44386</c:v>
                </c:pt>
                <c:pt idx="1651">
                  <c:v>44387</c:v>
                </c:pt>
                <c:pt idx="1652">
                  <c:v>44388</c:v>
                </c:pt>
                <c:pt idx="1653">
                  <c:v>44389</c:v>
                </c:pt>
                <c:pt idx="1654">
                  <c:v>44390</c:v>
                </c:pt>
                <c:pt idx="1655">
                  <c:v>44391</c:v>
                </c:pt>
                <c:pt idx="1656">
                  <c:v>44392</c:v>
                </c:pt>
                <c:pt idx="1657">
                  <c:v>44393</c:v>
                </c:pt>
                <c:pt idx="1658">
                  <c:v>44394</c:v>
                </c:pt>
                <c:pt idx="1659">
                  <c:v>44395</c:v>
                </c:pt>
                <c:pt idx="1660">
                  <c:v>44396</c:v>
                </c:pt>
                <c:pt idx="1661">
                  <c:v>44397</c:v>
                </c:pt>
                <c:pt idx="1662">
                  <c:v>44398</c:v>
                </c:pt>
                <c:pt idx="1663">
                  <c:v>44399</c:v>
                </c:pt>
                <c:pt idx="1664">
                  <c:v>44400</c:v>
                </c:pt>
                <c:pt idx="1665">
                  <c:v>44401</c:v>
                </c:pt>
                <c:pt idx="1666">
                  <c:v>44402</c:v>
                </c:pt>
                <c:pt idx="1667">
                  <c:v>44403</c:v>
                </c:pt>
                <c:pt idx="1668">
                  <c:v>44404</c:v>
                </c:pt>
                <c:pt idx="1669">
                  <c:v>44405</c:v>
                </c:pt>
                <c:pt idx="1670">
                  <c:v>44406</c:v>
                </c:pt>
                <c:pt idx="1671">
                  <c:v>44407</c:v>
                </c:pt>
                <c:pt idx="1672">
                  <c:v>44408</c:v>
                </c:pt>
                <c:pt idx="1673">
                  <c:v>44409</c:v>
                </c:pt>
                <c:pt idx="1674">
                  <c:v>44410</c:v>
                </c:pt>
                <c:pt idx="1675">
                  <c:v>44411</c:v>
                </c:pt>
                <c:pt idx="1676">
                  <c:v>44412</c:v>
                </c:pt>
                <c:pt idx="1677">
                  <c:v>44413</c:v>
                </c:pt>
                <c:pt idx="1678">
                  <c:v>44414</c:v>
                </c:pt>
                <c:pt idx="1679">
                  <c:v>44415</c:v>
                </c:pt>
                <c:pt idx="1680">
                  <c:v>44416</c:v>
                </c:pt>
                <c:pt idx="1681">
                  <c:v>44417</c:v>
                </c:pt>
                <c:pt idx="1682">
                  <c:v>44418</c:v>
                </c:pt>
                <c:pt idx="1683">
                  <c:v>44419</c:v>
                </c:pt>
                <c:pt idx="1684">
                  <c:v>44420</c:v>
                </c:pt>
                <c:pt idx="1685">
                  <c:v>44421</c:v>
                </c:pt>
                <c:pt idx="1686">
                  <c:v>44422</c:v>
                </c:pt>
                <c:pt idx="1687">
                  <c:v>44423</c:v>
                </c:pt>
                <c:pt idx="1688">
                  <c:v>44424</c:v>
                </c:pt>
                <c:pt idx="1689">
                  <c:v>44425</c:v>
                </c:pt>
                <c:pt idx="1690">
                  <c:v>44426</c:v>
                </c:pt>
                <c:pt idx="1691">
                  <c:v>44427</c:v>
                </c:pt>
                <c:pt idx="1692">
                  <c:v>44428</c:v>
                </c:pt>
                <c:pt idx="1693">
                  <c:v>44429</c:v>
                </c:pt>
                <c:pt idx="1694">
                  <c:v>44430</c:v>
                </c:pt>
                <c:pt idx="1695">
                  <c:v>44431</c:v>
                </c:pt>
                <c:pt idx="1696">
                  <c:v>44432</c:v>
                </c:pt>
                <c:pt idx="1697">
                  <c:v>44433</c:v>
                </c:pt>
                <c:pt idx="1698">
                  <c:v>44434</c:v>
                </c:pt>
                <c:pt idx="1699">
                  <c:v>44435</c:v>
                </c:pt>
                <c:pt idx="1700">
                  <c:v>44436</c:v>
                </c:pt>
                <c:pt idx="1701">
                  <c:v>44437</c:v>
                </c:pt>
                <c:pt idx="1702">
                  <c:v>44438</c:v>
                </c:pt>
                <c:pt idx="1703">
                  <c:v>44439</c:v>
                </c:pt>
                <c:pt idx="1704">
                  <c:v>44440</c:v>
                </c:pt>
                <c:pt idx="1705">
                  <c:v>44441</c:v>
                </c:pt>
                <c:pt idx="1706">
                  <c:v>44442</c:v>
                </c:pt>
                <c:pt idx="1707">
                  <c:v>44443</c:v>
                </c:pt>
                <c:pt idx="1708">
                  <c:v>44444</c:v>
                </c:pt>
                <c:pt idx="1709">
                  <c:v>44445</c:v>
                </c:pt>
                <c:pt idx="1710">
                  <c:v>44446</c:v>
                </c:pt>
                <c:pt idx="1711">
                  <c:v>44447</c:v>
                </c:pt>
                <c:pt idx="1712">
                  <c:v>44448</c:v>
                </c:pt>
                <c:pt idx="1713">
                  <c:v>44449</c:v>
                </c:pt>
                <c:pt idx="1714">
                  <c:v>44450</c:v>
                </c:pt>
                <c:pt idx="1715">
                  <c:v>44451</c:v>
                </c:pt>
                <c:pt idx="1716">
                  <c:v>44452</c:v>
                </c:pt>
                <c:pt idx="1717">
                  <c:v>44453</c:v>
                </c:pt>
                <c:pt idx="1718">
                  <c:v>44454</c:v>
                </c:pt>
                <c:pt idx="1719">
                  <c:v>44455</c:v>
                </c:pt>
                <c:pt idx="1720">
                  <c:v>44456</c:v>
                </c:pt>
                <c:pt idx="1721">
                  <c:v>44457</c:v>
                </c:pt>
                <c:pt idx="1722">
                  <c:v>44458</c:v>
                </c:pt>
                <c:pt idx="1723">
                  <c:v>44459</c:v>
                </c:pt>
                <c:pt idx="1724">
                  <c:v>44460</c:v>
                </c:pt>
                <c:pt idx="1725">
                  <c:v>44461</c:v>
                </c:pt>
                <c:pt idx="1726">
                  <c:v>44462</c:v>
                </c:pt>
                <c:pt idx="1727">
                  <c:v>44463</c:v>
                </c:pt>
                <c:pt idx="1728">
                  <c:v>44464</c:v>
                </c:pt>
                <c:pt idx="1729">
                  <c:v>44465</c:v>
                </c:pt>
                <c:pt idx="1730">
                  <c:v>44466</c:v>
                </c:pt>
                <c:pt idx="1731">
                  <c:v>44467</c:v>
                </c:pt>
                <c:pt idx="1732">
                  <c:v>44468</c:v>
                </c:pt>
                <c:pt idx="1733">
                  <c:v>44469</c:v>
                </c:pt>
                <c:pt idx="1734">
                  <c:v>44470</c:v>
                </c:pt>
                <c:pt idx="1735">
                  <c:v>44471</c:v>
                </c:pt>
                <c:pt idx="1736">
                  <c:v>44472</c:v>
                </c:pt>
                <c:pt idx="1737">
                  <c:v>44473</c:v>
                </c:pt>
                <c:pt idx="1738">
                  <c:v>44474</c:v>
                </c:pt>
                <c:pt idx="1739">
                  <c:v>44475</c:v>
                </c:pt>
                <c:pt idx="1740">
                  <c:v>44476</c:v>
                </c:pt>
                <c:pt idx="1741">
                  <c:v>44477</c:v>
                </c:pt>
                <c:pt idx="1742">
                  <c:v>44478</c:v>
                </c:pt>
                <c:pt idx="1743">
                  <c:v>44479</c:v>
                </c:pt>
                <c:pt idx="1744">
                  <c:v>44480</c:v>
                </c:pt>
                <c:pt idx="1745">
                  <c:v>44481</c:v>
                </c:pt>
                <c:pt idx="1746">
                  <c:v>44482</c:v>
                </c:pt>
                <c:pt idx="1747">
                  <c:v>44483</c:v>
                </c:pt>
                <c:pt idx="1748">
                  <c:v>44484</c:v>
                </c:pt>
                <c:pt idx="1749">
                  <c:v>44485</c:v>
                </c:pt>
                <c:pt idx="1750">
                  <c:v>44486</c:v>
                </c:pt>
                <c:pt idx="1751">
                  <c:v>44487</c:v>
                </c:pt>
                <c:pt idx="1752">
                  <c:v>44488</c:v>
                </c:pt>
                <c:pt idx="1753">
                  <c:v>44489</c:v>
                </c:pt>
                <c:pt idx="1754">
                  <c:v>44490</c:v>
                </c:pt>
                <c:pt idx="1755">
                  <c:v>44491</c:v>
                </c:pt>
                <c:pt idx="1756">
                  <c:v>44492</c:v>
                </c:pt>
                <c:pt idx="1757">
                  <c:v>44493</c:v>
                </c:pt>
                <c:pt idx="1758">
                  <c:v>44494</c:v>
                </c:pt>
                <c:pt idx="1759">
                  <c:v>44495</c:v>
                </c:pt>
                <c:pt idx="1760">
                  <c:v>44496</c:v>
                </c:pt>
                <c:pt idx="1761">
                  <c:v>44497</c:v>
                </c:pt>
                <c:pt idx="1762">
                  <c:v>44498</c:v>
                </c:pt>
                <c:pt idx="1763">
                  <c:v>44499</c:v>
                </c:pt>
                <c:pt idx="1764">
                  <c:v>44500</c:v>
                </c:pt>
                <c:pt idx="1765">
                  <c:v>44501</c:v>
                </c:pt>
                <c:pt idx="1766">
                  <c:v>44502</c:v>
                </c:pt>
                <c:pt idx="1767">
                  <c:v>44503</c:v>
                </c:pt>
                <c:pt idx="1768">
                  <c:v>44504</c:v>
                </c:pt>
                <c:pt idx="1769">
                  <c:v>44505</c:v>
                </c:pt>
                <c:pt idx="1770">
                  <c:v>44506</c:v>
                </c:pt>
                <c:pt idx="1771">
                  <c:v>44507</c:v>
                </c:pt>
                <c:pt idx="1772">
                  <c:v>44508</c:v>
                </c:pt>
                <c:pt idx="1773">
                  <c:v>44509</c:v>
                </c:pt>
                <c:pt idx="1774">
                  <c:v>44510</c:v>
                </c:pt>
                <c:pt idx="1775">
                  <c:v>44511</c:v>
                </c:pt>
                <c:pt idx="1776">
                  <c:v>44512</c:v>
                </c:pt>
                <c:pt idx="1777">
                  <c:v>44513</c:v>
                </c:pt>
                <c:pt idx="1778">
                  <c:v>44514</c:v>
                </c:pt>
                <c:pt idx="1779">
                  <c:v>44515</c:v>
                </c:pt>
                <c:pt idx="1780">
                  <c:v>44516</c:v>
                </c:pt>
                <c:pt idx="1781">
                  <c:v>44517</c:v>
                </c:pt>
                <c:pt idx="1782">
                  <c:v>44518</c:v>
                </c:pt>
                <c:pt idx="1783">
                  <c:v>44519</c:v>
                </c:pt>
                <c:pt idx="1784">
                  <c:v>44520</c:v>
                </c:pt>
                <c:pt idx="1785">
                  <c:v>44521</c:v>
                </c:pt>
                <c:pt idx="1786">
                  <c:v>44522</c:v>
                </c:pt>
                <c:pt idx="1787">
                  <c:v>44523</c:v>
                </c:pt>
                <c:pt idx="1788">
                  <c:v>44524</c:v>
                </c:pt>
                <c:pt idx="1789">
                  <c:v>44525</c:v>
                </c:pt>
                <c:pt idx="1790">
                  <c:v>44526</c:v>
                </c:pt>
                <c:pt idx="1791">
                  <c:v>44527</c:v>
                </c:pt>
                <c:pt idx="1792">
                  <c:v>44528</c:v>
                </c:pt>
                <c:pt idx="1793">
                  <c:v>44529</c:v>
                </c:pt>
                <c:pt idx="1794">
                  <c:v>44530</c:v>
                </c:pt>
                <c:pt idx="1795">
                  <c:v>44531</c:v>
                </c:pt>
                <c:pt idx="1796">
                  <c:v>44532</c:v>
                </c:pt>
                <c:pt idx="1797">
                  <c:v>44533</c:v>
                </c:pt>
                <c:pt idx="1798">
                  <c:v>44534</c:v>
                </c:pt>
                <c:pt idx="1799">
                  <c:v>44535</c:v>
                </c:pt>
                <c:pt idx="1800">
                  <c:v>44536</c:v>
                </c:pt>
                <c:pt idx="1801">
                  <c:v>44537</c:v>
                </c:pt>
                <c:pt idx="1802">
                  <c:v>44538</c:v>
                </c:pt>
                <c:pt idx="1803">
                  <c:v>44539</c:v>
                </c:pt>
                <c:pt idx="1804">
                  <c:v>44540</c:v>
                </c:pt>
                <c:pt idx="1805">
                  <c:v>44541</c:v>
                </c:pt>
                <c:pt idx="1806">
                  <c:v>44542</c:v>
                </c:pt>
                <c:pt idx="1807">
                  <c:v>44543</c:v>
                </c:pt>
                <c:pt idx="1808">
                  <c:v>44544</c:v>
                </c:pt>
                <c:pt idx="1809">
                  <c:v>44545</c:v>
                </c:pt>
                <c:pt idx="1810">
                  <c:v>44546</c:v>
                </c:pt>
                <c:pt idx="1811">
                  <c:v>44547</c:v>
                </c:pt>
                <c:pt idx="1812">
                  <c:v>44548</c:v>
                </c:pt>
                <c:pt idx="1813">
                  <c:v>44549</c:v>
                </c:pt>
                <c:pt idx="1814">
                  <c:v>44550</c:v>
                </c:pt>
                <c:pt idx="1815">
                  <c:v>44551</c:v>
                </c:pt>
                <c:pt idx="1816">
                  <c:v>44552</c:v>
                </c:pt>
                <c:pt idx="1817">
                  <c:v>44553</c:v>
                </c:pt>
                <c:pt idx="1818">
                  <c:v>44554</c:v>
                </c:pt>
                <c:pt idx="1819">
                  <c:v>44555</c:v>
                </c:pt>
                <c:pt idx="1820">
                  <c:v>44556</c:v>
                </c:pt>
                <c:pt idx="1821">
                  <c:v>44557</c:v>
                </c:pt>
                <c:pt idx="1822">
                  <c:v>44558</c:v>
                </c:pt>
                <c:pt idx="1823">
                  <c:v>44559</c:v>
                </c:pt>
                <c:pt idx="1824">
                  <c:v>44560</c:v>
                </c:pt>
                <c:pt idx="1825">
                  <c:v>44561</c:v>
                </c:pt>
                <c:pt idx="1826">
                  <c:v>44562</c:v>
                </c:pt>
                <c:pt idx="1827">
                  <c:v>44563</c:v>
                </c:pt>
                <c:pt idx="1828">
                  <c:v>44564</c:v>
                </c:pt>
                <c:pt idx="1829">
                  <c:v>44565</c:v>
                </c:pt>
                <c:pt idx="1830">
                  <c:v>44566</c:v>
                </c:pt>
                <c:pt idx="1831">
                  <c:v>44567</c:v>
                </c:pt>
                <c:pt idx="1832">
                  <c:v>44568</c:v>
                </c:pt>
                <c:pt idx="1833">
                  <c:v>44569</c:v>
                </c:pt>
                <c:pt idx="1834">
                  <c:v>44570</c:v>
                </c:pt>
                <c:pt idx="1835">
                  <c:v>44571</c:v>
                </c:pt>
                <c:pt idx="1836">
                  <c:v>44572</c:v>
                </c:pt>
                <c:pt idx="1837">
                  <c:v>44573</c:v>
                </c:pt>
                <c:pt idx="1838">
                  <c:v>44574</c:v>
                </c:pt>
                <c:pt idx="1839">
                  <c:v>44575</c:v>
                </c:pt>
                <c:pt idx="1840">
                  <c:v>44576</c:v>
                </c:pt>
                <c:pt idx="1841">
                  <c:v>44577</c:v>
                </c:pt>
                <c:pt idx="1842">
                  <c:v>44578</c:v>
                </c:pt>
                <c:pt idx="1843">
                  <c:v>44579</c:v>
                </c:pt>
                <c:pt idx="1844">
                  <c:v>44580</c:v>
                </c:pt>
                <c:pt idx="1845">
                  <c:v>44581</c:v>
                </c:pt>
                <c:pt idx="1846">
                  <c:v>44582</c:v>
                </c:pt>
                <c:pt idx="1847">
                  <c:v>44583</c:v>
                </c:pt>
                <c:pt idx="1848">
                  <c:v>44584</c:v>
                </c:pt>
                <c:pt idx="1849">
                  <c:v>44585</c:v>
                </c:pt>
                <c:pt idx="1850">
                  <c:v>44586</c:v>
                </c:pt>
                <c:pt idx="1851">
                  <c:v>44587</c:v>
                </c:pt>
                <c:pt idx="1852">
                  <c:v>44588</c:v>
                </c:pt>
                <c:pt idx="1853">
                  <c:v>44589</c:v>
                </c:pt>
                <c:pt idx="1854">
                  <c:v>44590</c:v>
                </c:pt>
                <c:pt idx="1855">
                  <c:v>44591</c:v>
                </c:pt>
                <c:pt idx="1856">
                  <c:v>44592</c:v>
                </c:pt>
                <c:pt idx="1857">
                  <c:v>44593</c:v>
                </c:pt>
                <c:pt idx="1858">
                  <c:v>44594</c:v>
                </c:pt>
                <c:pt idx="1859">
                  <c:v>44595</c:v>
                </c:pt>
                <c:pt idx="1860">
                  <c:v>44596</c:v>
                </c:pt>
                <c:pt idx="1861">
                  <c:v>44597</c:v>
                </c:pt>
                <c:pt idx="1862">
                  <c:v>44598</c:v>
                </c:pt>
                <c:pt idx="1863">
                  <c:v>44599</c:v>
                </c:pt>
                <c:pt idx="1864">
                  <c:v>44600</c:v>
                </c:pt>
                <c:pt idx="1865">
                  <c:v>44601</c:v>
                </c:pt>
                <c:pt idx="1866">
                  <c:v>44602</c:v>
                </c:pt>
                <c:pt idx="1867">
                  <c:v>44603</c:v>
                </c:pt>
                <c:pt idx="1868">
                  <c:v>44604</c:v>
                </c:pt>
                <c:pt idx="1869">
                  <c:v>44605</c:v>
                </c:pt>
                <c:pt idx="1870">
                  <c:v>44606</c:v>
                </c:pt>
                <c:pt idx="1871">
                  <c:v>44607</c:v>
                </c:pt>
                <c:pt idx="1872">
                  <c:v>44608</c:v>
                </c:pt>
                <c:pt idx="1873">
                  <c:v>44609</c:v>
                </c:pt>
                <c:pt idx="1874">
                  <c:v>44610</c:v>
                </c:pt>
                <c:pt idx="1875">
                  <c:v>44611</c:v>
                </c:pt>
                <c:pt idx="1876">
                  <c:v>44612</c:v>
                </c:pt>
                <c:pt idx="1877">
                  <c:v>44613</c:v>
                </c:pt>
                <c:pt idx="1878">
                  <c:v>44614</c:v>
                </c:pt>
                <c:pt idx="1879">
                  <c:v>44615</c:v>
                </c:pt>
                <c:pt idx="1880">
                  <c:v>44616</c:v>
                </c:pt>
                <c:pt idx="1881">
                  <c:v>44617</c:v>
                </c:pt>
                <c:pt idx="1882">
                  <c:v>44618</c:v>
                </c:pt>
                <c:pt idx="1883">
                  <c:v>44619</c:v>
                </c:pt>
                <c:pt idx="1884">
                  <c:v>44620</c:v>
                </c:pt>
                <c:pt idx="1885">
                  <c:v>44621</c:v>
                </c:pt>
                <c:pt idx="1886">
                  <c:v>44622</c:v>
                </c:pt>
                <c:pt idx="1887">
                  <c:v>44623</c:v>
                </c:pt>
                <c:pt idx="1888">
                  <c:v>44624</c:v>
                </c:pt>
                <c:pt idx="1889">
                  <c:v>44625</c:v>
                </c:pt>
                <c:pt idx="1890">
                  <c:v>44626</c:v>
                </c:pt>
                <c:pt idx="1891">
                  <c:v>44627</c:v>
                </c:pt>
                <c:pt idx="1892">
                  <c:v>44628</c:v>
                </c:pt>
                <c:pt idx="1893">
                  <c:v>44629</c:v>
                </c:pt>
                <c:pt idx="1894">
                  <c:v>44630</c:v>
                </c:pt>
                <c:pt idx="1895">
                  <c:v>44631</c:v>
                </c:pt>
                <c:pt idx="1896">
                  <c:v>44632</c:v>
                </c:pt>
                <c:pt idx="1897">
                  <c:v>44633</c:v>
                </c:pt>
                <c:pt idx="1898">
                  <c:v>44634</c:v>
                </c:pt>
                <c:pt idx="1899">
                  <c:v>44635</c:v>
                </c:pt>
                <c:pt idx="1900">
                  <c:v>44636</c:v>
                </c:pt>
                <c:pt idx="1901">
                  <c:v>44637</c:v>
                </c:pt>
                <c:pt idx="1902">
                  <c:v>44638</c:v>
                </c:pt>
                <c:pt idx="1903">
                  <c:v>44639</c:v>
                </c:pt>
                <c:pt idx="1904">
                  <c:v>44640</c:v>
                </c:pt>
                <c:pt idx="1905">
                  <c:v>44641</c:v>
                </c:pt>
                <c:pt idx="1906">
                  <c:v>44642</c:v>
                </c:pt>
                <c:pt idx="1907">
                  <c:v>44643</c:v>
                </c:pt>
                <c:pt idx="1908">
                  <c:v>44644</c:v>
                </c:pt>
                <c:pt idx="1909">
                  <c:v>44645</c:v>
                </c:pt>
                <c:pt idx="1910">
                  <c:v>44646</c:v>
                </c:pt>
                <c:pt idx="1911">
                  <c:v>44647</c:v>
                </c:pt>
                <c:pt idx="1912">
                  <c:v>44648</c:v>
                </c:pt>
                <c:pt idx="1913">
                  <c:v>44649</c:v>
                </c:pt>
                <c:pt idx="1914">
                  <c:v>44650</c:v>
                </c:pt>
                <c:pt idx="1915">
                  <c:v>44651</c:v>
                </c:pt>
                <c:pt idx="1916">
                  <c:v>44652</c:v>
                </c:pt>
                <c:pt idx="1917">
                  <c:v>44653</c:v>
                </c:pt>
                <c:pt idx="1918">
                  <c:v>44654</c:v>
                </c:pt>
                <c:pt idx="1919">
                  <c:v>44655</c:v>
                </c:pt>
                <c:pt idx="1920">
                  <c:v>44656</c:v>
                </c:pt>
                <c:pt idx="1921">
                  <c:v>44657</c:v>
                </c:pt>
                <c:pt idx="1922">
                  <c:v>44658</c:v>
                </c:pt>
                <c:pt idx="1923">
                  <c:v>44659</c:v>
                </c:pt>
                <c:pt idx="1924">
                  <c:v>44660</c:v>
                </c:pt>
                <c:pt idx="1925">
                  <c:v>44661</c:v>
                </c:pt>
                <c:pt idx="1926">
                  <c:v>44662</c:v>
                </c:pt>
                <c:pt idx="1927">
                  <c:v>44663</c:v>
                </c:pt>
                <c:pt idx="1928">
                  <c:v>44664</c:v>
                </c:pt>
                <c:pt idx="1929">
                  <c:v>44665</c:v>
                </c:pt>
                <c:pt idx="1930">
                  <c:v>44666</c:v>
                </c:pt>
                <c:pt idx="1931">
                  <c:v>44667</c:v>
                </c:pt>
                <c:pt idx="1932">
                  <c:v>44668</c:v>
                </c:pt>
                <c:pt idx="1933">
                  <c:v>44669</c:v>
                </c:pt>
                <c:pt idx="1934">
                  <c:v>44670</c:v>
                </c:pt>
                <c:pt idx="1935">
                  <c:v>44671</c:v>
                </c:pt>
                <c:pt idx="1936">
                  <c:v>44672</c:v>
                </c:pt>
                <c:pt idx="1937">
                  <c:v>44673</c:v>
                </c:pt>
                <c:pt idx="1938">
                  <c:v>44674</c:v>
                </c:pt>
                <c:pt idx="1939">
                  <c:v>44675</c:v>
                </c:pt>
                <c:pt idx="1940">
                  <c:v>44676</c:v>
                </c:pt>
                <c:pt idx="1941">
                  <c:v>44677</c:v>
                </c:pt>
                <c:pt idx="1942">
                  <c:v>44678</c:v>
                </c:pt>
                <c:pt idx="1943">
                  <c:v>44679</c:v>
                </c:pt>
                <c:pt idx="1944">
                  <c:v>44680</c:v>
                </c:pt>
                <c:pt idx="1945">
                  <c:v>44681</c:v>
                </c:pt>
                <c:pt idx="1946">
                  <c:v>44682</c:v>
                </c:pt>
                <c:pt idx="1947">
                  <c:v>44683</c:v>
                </c:pt>
                <c:pt idx="1948">
                  <c:v>44684</c:v>
                </c:pt>
                <c:pt idx="1949">
                  <c:v>44685</c:v>
                </c:pt>
                <c:pt idx="1950">
                  <c:v>44686</c:v>
                </c:pt>
                <c:pt idx="1951">
                  <c:v>44687</c:v>
                </c:pt>
                <c:pt idx="1952">
                  <c:v>44688</c:v>
                </c:pt>
                <c:pt idx="1953">
                  <c:v>44689</c:v>
                </c:pt>
                <c:pt idx="1954">
                  <c:v>44690</c:v>
                </c:pt>
                <c:pt idx="1955">
                  <c:v>44691</c:v>
                </c:pt>
                <c:pt idx="1956">
                  <c:v>44692</c:v>
                </c:pt>
                <c:pt idx="1957">
                  <c:v>44693</c:v>
                </c:pt>
                <c:pt idx="1958">
                  <c:v>44694</c:v>
                </c:pt>
                <c:pt idx="1959">
                  <c:v>44695</c:v>
                </c:pt>
                <c:pt idx="1960">
                  <c:v>44696</c:v>
                </c:pt>
                <c:pt idx="1961">
                  <c:v>44697</c:v>
                </c:pt>
                <c:pt idx="1962">
                  <c:v>44698</c:v>
                </c:pt>
                <c:pt idx="1963">
                  <c:v>44699</c:v>
                </c:pt>
                <c:pt idx="1964">
                  <c:v>44700</c:v>
                </c:pt>
                <c:pt idx="1965">
                  <c:v>44701</c:v>
                </c:pt>
                <c:pt idx="1966">
                  <c:v>44702</c:v>
                </c:pt>
                <c:pt idx="1967">
                  <c:v>44703</c:v>
                </c:pt>
                <c:pt idx="1968">
                  <c:v>44704</c:v>
                </c:pt>
                <c:pt idx="1969">
                  <c:v>44705</c:v>
                </c:pt>
                <c:pt idx="1970">
                  <c:v>44706</c:v>
                </c:pt>
                <c:pt idx="1971">
                  <c:v>44707</c:v>
                </c:pt>
                <c:pt idx="1972">
                  <c:v>44708</c:v>
                </c:pt>
                <c:pt idx="1973">
                  <c:v>44709</c:v>
                </c:pt>
                <c:pt idx="1974">
                  <c:v>44710</c:v>
                </c:pt>
                <c:pt idx="1975">
                  <c:v>44711</c:v>
                </c:pt>
                <c:pt idx="1976">
                  <c:v>44712</c:v>
                </c:pt>
                <c:pt idx="1977">
                  <c:v>44713</c:v>
                </c:pt>
                <c:pt idx="1978">
                  <c:v>44714</c:v>
                </c:pt>
                <c:pt idx="1979">
                  <c:v>44715</c:v>
                </c:pt>
                <c:pt idx="1980">
                  <c:v>44716</c:v>
                </c:pt>
                <c:pt idx="1981">
                  <c:v>44717</c:v>
                </c:pt>
                <c:pt idx="1982">
                  <c:v>44718</c:v>
                </c:pt>
                <c:pt idx="1983">
                  <c:v>44719</c:v>
                </c:pt>
                <c:pt idx="1984">
                  <c:v>44720</c:v>
                </c:pt>
                <c:pt idx="1985">
                  <c:v>44721</c:v>
                </c:pt>
                <c:pt idx="1986">
                  <c:v>44722</c:v>
                </c:pt>
                <c:pt idx="1987">
                  <c:v>44723</c:v>
                </c:pt>
                <c:pt idx="1988">
                  <c:v>44724</c:v>
                </c:pt>
                <c:pt idx="1989">
                  <c:v>44725</c:v>
                </c:pt>
                <c:pt idx="1990">
                  <c:v>44726</c:v>
                </c:pt>
                <c:pt idx="1991">
                  <c:v>44727</c:v>
                </c:pt>
                <c:pt idx="1992">
                  <c:v>44728</c:v>
                </c:pt>
                <c:pt idx="1993">
                  <c:v>44729</c:v>
                </c:pt>
                <c:pt idx="1994">
                  <c:v>44730</c:v>
                </c:pt>
                <c:pt idx="1995">
                  <c:v>44731</c:v>
                </c:pt>
                <c:pt idx="1996">
                  <c:v>44732</c:v>
                </c:pt>
                <c:pt idx="1997">
                  <c:v>44733</c:v>
                </c:pt>
                <c:pt idx="1998">
                  <c:v>44734</c:v>
                </c:pt>
                <c:pt idx="1999">
                  <c:v>44735</c:v>
                </c:pt>
                <c:pt idx="2000">
                  <c:v>44736</c:v>
                </c:pt>
                <c:pt idx="2001">
                  <c:v>44737</c:v>
                </c:pt>
                <c:pt idx="2002">
                  <c:v>44738</c:v>
                </c:pt>
                <c:pt idx="2003">
                  <c:v>44739</c:v>
                </c:pt>
                <c:pt idx="2004">
                  <c:v>44740</c:v>
                </c:pt>
                <c:pt idx="2005">
                  <c:v>44741</c:v>
                </c:pt>
                <c:pt idx="2006">
                  <c:v>44742</c:v>
                </c:pt>
                <c:pt idx="2007">
                  <c:v>44743</c:v>
                </c:pt>
                <c:pt idx="2008">
                  <c:v>44744</c:v>
                </c:pt>
                <c:pt idx="2009">
                  <c:v>44745</c:v>
                </c:pt>
                <c:pt idx="2010">
                  <c:v>44746</c:v>
                </c:pt>
                <c:pt idx="2011">
                  <c:v>44747</c:v>
                </c:pt>
                <c:pt idx="2012">
                  <c:v>44748</c:v>
                </c:pt>
                <c:pt idx="2013">
                  <c:v>44749</c:v>
                </c:pt>
                <c:pt idx="2014">
                  <c:v>44750</c:v>
                </c:pt>
                <c:pt idx="2015">
                  <c:v>44751</c:v>
                </c:pt>
                <c:pt idx="2016">
                  <c:v>44752</c:v>
                </c:pt>
                <c:pt idx="2017">
                  <c:v>44753</c:v>
                </c:pt>
                <c:pt idx="2018">
                  <c:v>44754</c:v>
                </c:pt>
                <c:pt idx="2019">
                  <c:v>44755</c:v>
                </c:pt>
                <c:pt idx="2020">
                  <c:v>44756</c:v>
                </c:pt>
                <c:pt idx="2021">
                  <c:v>44757</c:v>
                </c:pt>
                <c:pt idx="2022">
                  <c:v>44758</c:v>
                </c:pt>
                <c:pt idx="2023">
                  <c:v>44759</c:v>
                </c:pt>
                <c:pt idx="2024">
                  <c:v>44760</c:v>
                </c:pt>
                <c:pt idx="2025">
                  <c:v>44761</c:v>
                </c:pt>
                <c:pt idx="2026">
                  <c:v>44762</c:v>
                </c:pt>
                <c:pt idx="2027">
                  <c:v>44763</c:v>
                </c:pt>
                <c:pt idx="2028">
                  <c:v>44764</c:v>
                </c:pt>
                <c:pt idx="2029">
                  <c:v>44765</c:v>
                </c:pt>
                <c:pt idx="2030">
                  <c:v>44766</c:v>
                </c:pt>
                <c:pt idx="2031">
                  <c:v>44767</c:v>
                </c:pt>
                <c:pt idx="2032">
                  <c:v>44768</c:v>
                </c:pt>
                <c:pt idx="2033">
                  <c:v>44769</c:v>
                </c:pt>
                <c:pt idx="2034">
                  <c:v>44770</c:v>
                </c:pt>
                <c:pt idx="2035">
                  <c:v>44771</c:v>
                </c:pt>
                <c:pt idx="2036">
                  <c:v>44772</c:v>
                </c:pt>
                <c:pt idx="2037">
                  <c:v>44773</c:v>
                </c:pt>
                <c:pt idx="2038">
                  <c:v>44774</c:v>
                </c:pt>
                <c:pt idx="2039">
                  <c:v>44775</c:v>
                </c:pt>
                <c:pt idx="2040">
                  <c:v>44776</c:v>
                </c:pt>
                <c:pt idx="2041">
                  <c:v>44777</c:v>
                </c:pt>
                <c:pt idx="2042">
                  <c:v>44778</c:v>
                </c:pt>
                <c:pt idx="2043">
                  <c:v>44779</c:v>
                </c:pt>
                <c:pt idx="2044">
                  <c:v>44780</c:v>
                </c:pt>
                <c:pt idx="2045">
                  <c:v>44781</c:v>
                </c:pt>
                <c:pt idx="2046">
                  <c:v>44782</c:v>
                </c:pt>
                <c:pt idx="2047">
                  <c:v>44783</c:v>
                </c:pt>
                <c:pt idx="2048">
                  <c:v>44784</c:v>
                </c:pt>
                <c:pt idx="2049">
                  <c:v>44785</c:v>
                </c:pt>
                <c:pt idx="2050">
                  <c:v>44786</c:v>
                </c:pt>
                <c:pt idx="2051">
                  <c:v>44787</c:v>
                </c:pt>
                <c:pt idx="2052">
                  <c:v>44788</c:v>
                </c:pt>
                <c:pt idx="2053">
                  <c:v>44789</c:v>
                </c:pt>
                <c:pt idx="2054">
                  <c:v>44790</c:v>
                </c:pt>
                <c:pt idx="2055">
                  <c:v>44791</c:v>
                </c:pt>
                <c:pt idx="2056">
                  <c:v>44792</c:v>
                </c:pt>
                <c:pt idx="2057">
                  <c:v>44793</c:v>
                </c:pt>
                <c:pt idx="2058">
                  <c:v>44794</c:v>
                </c:pt>
                <c:pt idx="2059">
                  <c:v>44795</c:v>
                </c:pt>
                <c:pt idx="2060">
                  <c:v>44796</c:v>
                </c:pt>
                <c:pt idx="2061">
                  <c:v>44797</c:v>
                </c:pt>
                <c:pt idx="2062">
                  <c:v>44798</c:v>
                </c:pt>
                <c:pt idx="2063">
                  <c:v>44799</c:v>
                </c:pt>
                <c:pt idx="2064">
                  <c:v>44800</c:v>
                </c:pt>
                <c:pt idx="2065">
                  <c:v>44801</c:v>
                </c:pt>
                <c:pt idx="2066">
                  <c:v>44802</c:v>
                </c:pt>
                <c:pt idx="2067">
                  <c:v>44803</c:v>
                </c:pt>
                <c:pt idx="2068">
                  <c:v>44804</c:v>
                </c:pt>
                <c:pt idx="2069">
                  <c:v>44805</c:v>
                </c:pt>
                <c:pt idx="2070">
                  <c:v>44806</c:v>
                </c:pt>
                <c:pt idx="2071">
                  <c:v>44807</c:v>
                </c:pt>
                <c:pt idx="2072">
                  <c:v>44808</c:v>
                </c:pt>
                <c:pt idx="2073">
                  <c:v>44809</c:v>
                </c:pt>
                <c:pt idx="2074">
                  <c:v>44810</c:v>
                </c:pt>
                <c:pt idx="2075">
                  <c:v>44811</c:v>
                </c:pt>
                <c:pt idx="2076">
                  <c:v>44812</c:v>
                </c:pt>
                <c:pt idx="2077">
                  <c:v>44813</c:v>
                </c:pt>
                <c:pt idx="2078">
                  <c:v>44814</c:v>
                </c:pt>
                <c:pt idx="2079">
                  <c:v>44815</c:v>
                </c:pt>
                <c:pt idx="2080">
                  <c:v>44816</c:v>
                </c:pt>
                <c:pt idx="2081">
                  <c:v>44817</c:v>
                </c:pt>
                <c:pt idx="2082">
                  <c:v>44818</c:v>
                </c:pt>
                <c:pt idx="2083">
                  <c:v>44819</c:v>
                </c:pt>
                <c:pt idx="2084">
                  <c:v>44820</c:v>
                </c:pt>
                <c:pt idx="2085">
                  <c:v>44821</c:v>
                </c:pt>
                <c:pt idx="2086">
                  <c:v>44822</c:v>
                </c:pt>
                <c:pt idx="2087">
                  <c:v>44823</c:v>
                </c:pt>
                <c:pt idx="2088">
                  <c:v>44824</c:v>
                </c:pt>
                <c:pt idx="2089">
                  <c:v>44825</c:v>
                </c:pt>
                <c:pt idx="2090">
                  <c:v>44826</c:v>
                </c:pt>
                <c:pt idx="2091">
                  <c:v>44827</c:v>
                </c:pt>
                <c:pt idx="2092">
                  <c:v>44828</c:v>
                </c:pt>
                <c:pt idx="2093">
                  <c:v>44829</c:v>
                </c:pt>
                <c:pt idx="2094">
                  <c:v>44830</c:v>
                </c:pt>
                <c:pt idx="2095">
                  <c:v>44831</c:v>
                </c:pt>
                <c:pt idx="2096">
                  <c:v>44832</c:v>
                </c:pt>
                <c:pt idx="2097">
                  <c:v>44833</c:v>
                </c:pt>
                <c:pt idx="2098">
                  <c:v>44834</c:v>
                </c:pt>
                <c:pt idx="2099">
                  <c:v>44835</c:v>
                </c:pt>
                <c:pt idx="2100">
                  <c:v>44836</c:v>
                </c:pt>
                <c:pt idx="2101">
                  <c:v>44837</c:v>
                </c:pt>
                <c:pt idx="2102">
                  <c:v>44838</c:v>
                </c:pt>
                <c:pt idx="2103">
                  <c:v>44839</c:v>
                </c:pt>
                <c:pt idx="2104">
                  <c:v>44840</c:v>
                </c:pt>
                <c:pt idx="2105">
                  <c:v>44841</c:v>
                </c:pt>
                <c:pt idx="2106">
                  <c:v>44842</c:v>
                </c:pt>
                <c:pt idx="2107">
                  <c:v>44843</c:v>
                </c:pt>
                <c:pt idx="2108">
                  <c:v>44844</c:v>
                </c:pt>
                <c:pt idx="2109">
                  <c:v>44845</c:v>
                </c:pt>
                <c:pt idx="2110">
                  <c:v>44846</c:v>
                </c:pt>
                <c:pt idx="2111">
                  <c:v>44847</c:v>
                </c:pt>
                <c:pt idx="2112">
                  <c:v>44848</c:v>
                </c:pt>
                <c:pt idx="2113">
                  <c:v>44849</c:v>
                </c:pt>
                <c:pt idx="2114">
                  <c:v>44850</c:v>
                </c:pt>
                <c:pt idx="2115">
                  <c:v>44851</c:v>
                </c:pt>
                <c:pt idx="2116">
                  <c:v>44852</c:v>
                </c:pt>
                <c:pt idx="2117">
                  <c:v>44853</c:v>
                </c:pt>
                <c:pt idx="2118">
                  <c:v>44854</c:v>
                </c:pt>
                <c:pt idx="2119">
                  <c:v>44855</c:v>
                </c:pt>
                <c:pt idx="2120">
                  <c:v>44856</c:v>
                </c:pt>
                <c:pt idx="2121">
                  <c:v>44857</c:v>
                </c:pt>
                <c:pt idx="2122">
                  <c:v>44858</c:v>
                </c:pt>
                <c:pt idx="2123">
                  <c:v>44859</c:v>
                </c:pt>
                <c:pt idx="2124">
                  <c:v>44860</c:v>
                </c:pt>
                <c:pt idx="2125">
                  <c:v>44861</c:v>
                </c:pt>
                <c:pt idx="2126">
                  <c:v>44862</c:v>
                </c:pt>
                <c:pt idx="2127">
                  <c:v>44863</c:v>
                </c:pt>
                <c:pt idx="2128">
                  <c:v>44864</c:v>
                </c:pt>
                <c:pt idx="2129">
                  <c:v>44865</c:v>
                </c:pt>
                <c:pt idx="2130">
                  <c:v>44866</c:v>
                </c:pt>
                <c:pt idx="2131">
                  <c:v>44867</c:v>
                </c:pt>
                <c:pt idx="2132">
                  <c:v>44868</c:v>
                </c:pt>
                <c:pt idx="2133">
                  <c:v>44869</c:v>
                </c:pt>
                <c:pt idx="2134">
                  <c:v>44870</c:v>
                </c:pt>
                <c:pt idx="2135">
                  <c:v>44871</c:v>
                </c:pt>
                <c:pt idx="2136">
                  <c:v>44872</c:v>
                </c:pt>
                <c:pt idx="2137">
                  <c:v>44873</c:v>
                </c:pt>
                <c:pt idx="2138">
                  <c:v>44874</c:v>
                </c:pt>
                <c:pt idx="2139">
                  <c:v>44875</c:v>
                </c:pt>
                <c:pt idx="2140">
                  <c:v>44876</c:v>
                </c:pt>
                <c:pt idx="2141">
                  <c:v>44877</c:v>
                </c:pt>
                <c:pt idx="2142">
                  <c:v>44878</c:v>
                </c:pt>
                <c:pt idx="2143">
                  <c:v>44879</c:v>
                </c:pt>
                <c:pt idx="2144">
                  <c:v>44880</c:v>
                </c:pt>
                <c:pt idx="2145">
                  <c:v>44881</c:v>
                </c:pt>
                <c:pt idx="2146">
                  <c:v>44882</c:v>
                </c:pt>
                <c:pt idx="2147">
                  <c:v>44883</c:v>
                </c:pt>
                <c:pt idx="2148">
                  <c:v>44884</c:v>
                </c:pt>
                <c:pt idx="2149">
                  <c:v>44885</c:v>
                </c:pt>
                <c:pt idx="2150">
                  <c:v>44886</c:v>
                </c:pt>
                <c:pt idx="2151">
                  <c:v>44887</c:v>
                </c:pt>
                <c:pt idx="2152">
                  <c:v>44888</c:v>
                </c:pt>
                <c:pt idx="2153">
                  <c:v>44889</c:v>
                </c:pt>
                <c:pt idx="2154">
                  <c:v>44890</c:v>
                </c:pt>
                <c:pt idx="2155">
                  <c:v>44891</c:v>
                </c:pt>
                <c:pt idx="2156">
                  <c:v>44892</c:v>
                </c:pt>
                <c:pt idx="2157">
                  <c:v>44893</c:v>
                </c:pt>
                <c:pt idx="2158">
                  <c:v>44894</c:v>
                </c:pt>
                <c:pt idx="2159">
                  <c:v>44895</c:v>
                </c:pt>
                <c:pt idx="2160">
                  <c:v>44896</c:v>
                </c:pt>
                <c:pt idx="2161">
                  <c:v>44897</c:v>
                </c:pt>
                <c:pt idx="2162">
                  <c:v>44898</c:v>
                </c:pt>
                <c:pt idx="2163">
                  <c:v>44899</c:v>
                </c:pt>
                <c:pt idx="2164">
                  <c:v>44900</c:v>
                </c:pt>
                <c:pt idx="2165">
                  <c:v>44901</c:v>
                </c:pt>
                <c:pt idx="2166">
                  <c:v>44902</c:v>
                </c:pt>
                <c:pt idx="2167">
                  <c:v>44903</c:v>
                </c:pt>
                <c:pt idx="2168">
                  <c:v>44904</c:v>
                </c:pt>
                <c:pt idx="2169">
                  <c:v>44905</c:v>
                </c:pt>
                <c:pt idx="2170">
                  <c:v>44906</c:v>
                </c:pt>
                <c:pt idx="2171">
                  <c:v>44907</c:v>
                </c:pt>
                <c:pt idx="2172">
                  <c:v>44908</c:v>
                </c:pt>
                <c:pt idx="2173">
                  <c:v>44909</c:v>
                </c:pt>
                <c:pt idx="2174">
                  <c:v>44910</c:v>
                </c:pt>
                <c:pt idx="2175">
                  <c:v>44911</c:v>
                </c:pt>
                <c:pt idx="2176">
                  <c:v>44912</c:v>
                </c:pt>
                <c:pt idx="2177">
                  <c:v>44913</c:v>
                </c:pt>
                <c:pt idx="2178">
                  <c:v>44914</c:v>
                </c:pt>
                <c:pt idx="2179">
                  <c:v>44915</c:v>
                </c:pt>
                <c:pt idx="2180">
                  <c:v>44916</c:v>
                </c:pt>
                <c:pt idx="2181">
                  <c:v>44917</c:v>
                </c:pt>
                <c:pt idx="2182">
                  <c:v>44918</c:v>
                </c:pt>
                <c:pt idx="2183">
                  <c:v>44919</c:v>
                </c:pt>
                <c:pt idx="2184">
                  <c:v>44920</c:v>
                </c:pt>
                <c:pt idx="2185">
                  <c:v>44921</c:v>
                </c:pt>
                <c:pt idx="2186">
                  <c:v>44922</c:v>
                </c:pt>
                <c:pt idx="2187">
                  <c:v>44923</c:v>
                </c:pt>
                <c:pt idx="2188">
                  <c:v>44924</c:v>
                </c:pt>
                <c:pt idx="2189">
                  <c:v>44925</c:v>
                </c:pt>
                <c:pt idx="2190">
                  <c:v>44926</c:v>
                </c:pt>
              </c:numCache>
            </c:numRef>
          </c:xVal>
          <c:yVal>
            <c:numRef>
              <c:f>'Comp ECP24 PAP50'!$G$3:$G$2193</c:f>
              <c:numCache>
                <c:formatCode>General</c:formatCode>
                <c:ptCount val="219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3970.54</c:v>
                </c:pt>
                <c:pt idx="50">
                  <c:v>4083.5279999999998</c:v>
                </c:pt>
                <c:pt idx="51">
                  <c:v>4032.8429999999998</c:v>
                </c:pt>
                <c:pt idx="52">
                  <c:v>4679.0240000000003</c:v>
                </c:pt>
                <c:pt idx="53">
                  <c:v>4640.1719999999996</c:v>
                </c:pt>
                <c:pt idx="54">
                  <c:v>4507.7950000000001</c:v>
                </c:pt>
                <c:pt idx="55">
                  <c:v>4208.5789999999997</c:v>
                </c:pt>
                <c:pt idx="56">
                  <c:v>4215.83</c:v>
                </c:pt>
                <c:pt idx="57">
                  <c:v>4097.7920000000004</c:v>
                </c:pt>
                <c:pt idx="58">
                  <c:v>3616.56</c:v>
                </c:pt>
                <c:pt idx="59">
                  <c:v>4869.9359999999997</c:v>
                </c:pt>
                <c:pt idx="60">
                  <c:v>5661.1490000000003</c:v>
                </c:pt>
                <c:pt idx="61">
                  <c:v>4961.2489999999998</c:v>
                </c:pt>
                <c:pt idx="62">
                  <c:v>4175.3990000000003</c:v>
                </c:pt>
                <c:pt idx="63">
                  <c:v>4134.8890000000001</c:v>
                </c:pt>
                <c:pt idx="64">
                  <c:v>3799.2950000000001</c:v>
                </c:pt>
                <c:pt idx="65">
                  <c:v>3762.6950000000002</c:v>
                </c:pt>
                <c:pt idx="66">
                  <c:v>2767.674</c:v>
                </c:pt>
                <c:pt idx="67">
                  <c:v>1775.454</c:v>
                </c:pt>
                <c:pt idx="68">
                  <c:v>2850.636</c:v>
                </c:pt>
                <c:pt idx="69">
                  <c:v>2551.2620000000002</c:v>
                </c:pt>
                <c:pt idx="70">
                  <c:v>2516.3969999999999</c:v>
                </c:pt>
                <c:pt idx="71">
                  <c:v>2263.9609999999998</c:v>
                </c:pt>
                <c:pt idx="72">
                  <c:v>1919.0319999999999</c:v>
                </c:pt>
                <c:pt idx="73">
                  <c:v>2318.2939999999999</c:v>
                </c:pt>
                <c:pt idx="74">
                  <c:v>2160.8519999999999</c:v>
                </c:pt>
                <c:pt idx="75">
                  <c:v>1859.934</c:v>
                </c:pt>
                <c:pt idx="76">
                  <c:v>2638.4009999999998</c:v>
                </c:pt>
                <c:pt idx="77">
                  <c:v>3275.877</c:v>
                </c:pt>
                <c:pt idx="78">
                  <c:v>2908.1419999999998</c:v>
                </c:pt>
                <c:pt idx="79">
                  <c:v>4228.7640000000001</c:v>
                </c:pt>
                <c:pt idx="80">
                  <c:v>4695.9840000000004</c:v>
                </c:pt>
                <c:pt idx="81">
                  <c:v>4720.8360000000002</c:v>
                </c:pt>
                <c:pt idx="82">
                  <c:v>4700.5290000000005</c:v>
                </c:pt>
                <c:pt idx="83">
                  <c:v>4896.5119999999997</c:v>
                </c:pt>
                <c:pt idx="84">
                  <c:v>5274.7039999999997</c:v>
                </c:pt>
                <c:pt idx="85">
                  <c:v>5143.835</c:v>
                </c:pt>
                <c:pt idx="86">
                  <c:v>4351.9459999999999</c:v>
                </c:pt>
                <c:pt idx="87">
                  <c:v>2948.8789999999999</c:v>
                </c:pt>
                <c:pt idx="88">
                  <c:v>2943.6089999999999</c:v>
                </c:pt>
                <c:pt idx="89">
                  <c:v>2360.9389999999999</c:v>
                </c:pt>
                <c:pt idx="90">
                  <c:v>2195.7179999999998</c:v>
                </c:pt>
                <c:pt idx="91">
                  <c:v>1621.357</c:v>
                </c:pt>
                <c:pt idx="92">
                  <c:v>1159.931</c:v>
                </c:pt>
                <c:pt idx="93">
                  <c:v>2735.2629999999999</c:v>
                </c:pt>
                <c:pt idx="94">
                  <c:v>2448.4229999999998</c:v>
                </c:pt>
                <c:pt idx="95">
                  <c:v>1184.18</c:v>
                </c:pt>
                <c:pt idx="96">
                  <c:v>1351.31</c:v>
                </c:pt>
                <c:pt idx="97">
                  <c:v>1460.4179999999999</c:v>
                </c:pt>
                <c:pt idx="98">
                  <c:v>980.24310000000003</c:v>
                </c:pt>
                <c:pt idx="99">
                  <c:v>949.32159999999999</c:v>
                </c:pt>
                <c:pt idx="100">
                  <c:v>3592.9690000000001</c:v>
                </c:pt>
                <c:pt idx="101">
                  <c:v>5733.4790000000003</c:v>
                </c:pt>
                <c:pt idx="102">
                  <c:v>4268.9369999999999</c:v>
                </c:pt>
                <c:pt idx="103">
                  <c:v>4039.636</c:v>
                </c:pt>
                <c:pt idx="104">
                  <c:v>4167.4170000000004</c:v>
                </c:pt>
                <c:pt idx="105">
                  <c:v>3942.6460000000002</c:v>
                </c:pt>
                <c:pt idx="106">
                  <c:v>3738.8319999999999</c:v>
                </c:pt>
                <c:pt idx="107">
                  <c:v>1066.693</c:v>
                </c:pt>
                <c:pt idx="108">
                  <c:v>1391.866</c:v>
                </c:pt>
                <c:pt idx="109">
                  <c:v>3536.6849999999999</c:v>
                </c:pt>
                <c:pt idx="110">
                  <c:v>5007.0119999999997</c:v>
                </c:pt>
                <c:pt idx="111">
                  <c:v>2727.7689999999998</c:v>
                </c:pt>
                <c:pt idx="112">
                  <c:v>0</c:v>
                </c:pt>
                <c:pt idx="113">
                  <c:v>0</c:v>
                </c:pt>
                <c:pt idx="114">
                  <c:v>2476.058</c:v>
                </c:pt>
                <c:pt idx="115">
                  <c:v>0</c:v>
                </c:pt>
                <c:pt idx="116">
                  <c:v>3317.5720000000001</c:v>
                </c:pt>
                <c:pt idx="117">
                  <c:v>3489.23</c:v>
                </c:pt>
                <c:pt idx="118">
                  <c:v>4467.0600000000004</c:v>
                </c:pt>
                <c:pt idx="119">
                  <c:v>3742.6109999999999</c:v>
                </c:pt>
                <c:pt idx="120">
                  <c:v>3418.8150000000001</c:v>
                </c:pt>
                <c:pt idx="121">
                  <c:v>2910.9520000000002</c:v>
                </c:pt>
                <c:pt idx="122">
                  <c:v>1876.396</c:v>
                </c:pt>
                <c:pt idx="123">
                  <c:v>1463.896</c:v>
                </c:pt>
                <c:pt idx="124">
                  <c:v>3810.2359999999999</c:v>
                </c:pt>
                <c:pt idx="125">
                  <c:v>3391.2840000000001</c:v>
                </c:pt>
                <c:pt idx="126">
                  <c:v>1784.0630000000001</c:v>
                </c:pt>
                <c:pt idx="127">
                  <c:v>1295.9970000000001</c:v>
                </c:pt>
                <c:pt idx="128">
                  <c:v>1407.9949999999999</c:v>
                </c:pt>
                <c:pt idx="129">
                  <c:v>2120.9920000000002</c:v>
                </c:pt>
                <c:pt idx="130">
                  <c:v>3066.636</c:v>
                </c:pt>
                <c:pt idx="131">
                  <c:v>1451.672</c:v>
                </c:pt>
                <c:pt idx="132">
                  <c:v>1535.865</c:v>
                </c:pt>
                <c:pt idx="133">
                  <c:v>1508.2670000000001</c:v>
                </c:pt>
                <c:pt idx="134">
                  <c:v>1616.7670000000001</c:v>
                </c:pt>
                <c:pt idx="135">
                  <c:v>2025.3720000000001</c:v>
                </c:pt>
                <c:pt idx="136">
                  <c:v>2295.1320000000001</c:v>
                </c:pt>
                <c:pt idx="137">
                  <c:v>2190.6489999999999</c:v>
                </c:pt>
                <c:pt idx="138">
                  <c:v>2423.6799999999998</c:v>
                </c:pt>
                <c:pt idx="139">
                  <c:v>2634.817</c:v>
                </c:pt>
                <c:pt idx="140">
                  <c:v>2749.9319999999998</c:v>
                </c:pt>
                <c:pt idx="141">
                  <c:v>3006.1680000000001</c:v>
                </c:pt>
                <c:pt idx="142">
                  <c:v>4076.6570000000002</c:v>
                </c:pt>
                <c:pt idx="143">
                  <c:v>2775.2460000000001</c:v>
                </c:pt>
                <c:pt idx="144">
                  <c:v>2939.1930000000002</c:v>
                </c:pt>
                <c:pt idx="145">
                  <c:v>4769.5240000000003</c:v>
                </c:pt>
                <c:pt idx="146">
                  <c:v>4502.6580000000004</c:v>
                </c:pt>
                <c:pt idx="147">
                  <c:v>5018.6409999999996</c:v>
                </c:pt>
                <c:pt idx="148">
                  <c:v>3943.4259999999999</c:v>
                </c:pt>
                <c:pt idx="149">
                  <c:v>2462.4850000000001</c:v>
                </c:pt>
                <c:pt idx="150">
                  <c:v>1108.903</c:v>
                </c:pt>
                <c:pt idx="151">
                  <c:v>1702.0050000000001</c:v>
                </c:pt>
                <c:pt idx="152">
                  <c:v>2093.297</c:v>
                </c:pt>
                <c:pt idx="153">
                  <c:v>1445.43</c:v>
                </c:pt>
                <c:pt idx="154">
                  <c:v>2165.6590000000001</c:v>
                </c:pt>
                <c:pt idx="155">
                  <c:v>1837.5509999999999</c:v>
                </c:pt>
                <c:pt idx="156">
                  <c:v>5051.4279999999999</c:v>
                </c:pt>
                <c:pt idx="157">
                  <c:v>3903.7689999999998</c:v>
                </c:pt>
                <c:pt idx="158">
                  <c:v>5333.0659999999998</c:v>
                </c:pt>
                <c:pt idx="159">
                  <c:v>4194.6509999999998</c:v>
                </c:pt>
                <c:pt idx="160">
                  <c:v>3548.48</c:v>
                </c:pt>
                <c:pt idx="161">
                  <c:v>3430.165</c:v>
                </c:pt>
                <c:pt idx="162">
                  <c:v>3625.2179999999998</c:v>
                </c:pt>
                <c:pt idx="163">
                  <c:v>4442.5209999999997</c:v>
                </c:pt>
                <c:pt idx="164">
                  <c:v>3253.2739999999999</c:v>
                </c:pt>
                <c:pt idx="165">
                  <c:v>3711.3989999999999</c:v>
                </c:pt>
                <c:pt idx="166">
                  <c:v>3409.288</c:v>
                </c:pt>
                <c:pt idx="167">
                  <c:v>3441.748</c:v>
                </c:pt>
                <c:pt idx="168">
                  <c:v>4444.9359999999997</c:v>
                </c:pt>
                <c:pt idx="169">
                  <c:v>4534.3180000000002</c:v>
                </c:pt>
                <c:pt idx="170">
                  <c:v>3388.116</c:v>
                </c:pt>
                <c:pt idx="171">
                  <c:v>2323.2730000000001</c:v>
                </c:pt>
                <c:pt idx="172">
                  <c:v>2291.2179999999998</c:v>
                </c:pt>
                <c:pt idx="173">
                  <c:v>2952.44</c:v>
                </c:pt>
                <c:pt idx="174">
                  <c:v>2921.2429999999999</c:v>
                </c:pt>
                <c:pt idx="175">
                  <c:v>2908.9229999999998</c:v>
                </c:pt>
                <c:pt idx="176">
                  <c:v>2849.848</c:v>
                </c:pt>
                <c:pt idx="177">
                  <c:v>2808.29</c:v>
                </c:pt>
                <c:pt idx="178">
                  <c:v>2725.9270000000001</c:v>
                </c:pt>
                <c:pt idx="179">
                  <c:v>2715.4180000000001</c:v>
                </c:pt>
                <c:pt idx="180">
                  <c:v>2692.7710000000002</c:v>
                </c:pt>
                <c:pt idx="181">
                  <c:v>2645.9769999999999</c:v>
                </c:pt>
                <c:pt idx="182">
                  <c:v>1965.876</c:v>
                </c:pt>
                <c:pt idx="183">
                  <c:v>864.57780000000002</c:v>
                </c:pt>
                <c:pt idx="184">
                  <c:v>857.16690000000006</c:v>
                </c:pt>
                <c:pt idx="185">
                  <c:v>0</c:v>
                </c:pt>
                <c:pt idx="186">
                  <c:v>1628.194</c:v>
                </c:pt>
                <c:pt idx="187">
                  <c:v>139.93209999999999</c:v>
                </c:pt>
                <c:pt idx="188">
                  <c:v>4479.3919999999998</c:v>
                </c:pt>
                <c:pt idx="189">
                  <c:v>3027.2890000000002</c:v>
                </c:pt>
                <c:pt idx="190">
                  <c:v>400.2955</c:v>
                </c:pt>
                <c:pt idx="191">
                  <c:v>2985.52</c:v>
                </c:pt>
                <c:pt idx="192">
                  <c:v>4115.4610000000002</c:v>
                </c:pt>
                <c:pt idx="193">
                  <c:v>4335.8019999999997</c:v>
                </c:pt>
                <c:pt idx="194">
                  <c:v>892.48850000000004</c:v>
                </c:pt>
                <c:pt idx="195">
                  <c:v>1501.326</c:v>
                </c:pt>
                <c:pt idx="196">
                  <c:v>3143.5349999999999</c:v>
                </c:pt>
                <c:pt idx="197">
                  <c:v>3552.6149999999998</c:v>
                </c:pt>
                <c:pt idx="198">
                  <c:v>1264.5239999999999</c:v>
                </c:pt>
                <c:pt idx="199">
                  <c:v>1184.126</c:v>
                </c:pt>
                <c:pt idx="200">
                  <c:v>838.21100000000001</c:v>
                </c:pt>
                <c:pt idx="201">
                  <c:v>668.0797</c:v>
                </c:pt>
                <c:pt idx="202">
                  <c:v>2823.739</c:v>
                </c:pt>
                <c:pt idx="203">
                  <c:v>8434.9009999999998</c:v>
                </c:pt>
                <c:pt idx="204">
                  <c:v>7587.549</c:v>
                </c:pt>
                <c:pt idx="205">
                  <c:v>5337.7190000000001</c:v>
                </c:pt>
                <c:pt idx="206">
                  <c:v>5839.9809999999998</c:v>
                </c:pt>
                <c:pt idx="207">
                  <c:v>1508.43</c:v>
                </c:pt>
                <c:pt idx="208">
                  <c:v>2895.5070000000001</c:v>
                </c:pt>
                <c:pt idx="209">
                  <c:v>1379.0239999999999</c:v>
                </c:pt>
                <c:pt idx="210">
                  <c:v>3961.181</c:v>
                </c:pt>
                <c:pt idx="211">
                  <c:v>6318.6629999999996</c:v>
                </c:pt>
                <c:pt idx="212">
                  <c:v>3945.49</c:v>
                </c:pt>
                <c:pt idx="213">
                  <c:v>3552.6779999999999</c:v>
                </c:pt>
                <c:pt idx="214">
                  <c:v>2874.8870000000002</c:v>
                </c:pt>
                <c:pt idx="215">
                  <c:v>1742.43</c:v>
                </c:pt>
                <c:pt idx="216">
                  <c:v>494.15039999999999</c:v>
                </c:pt>
                <c:pt idx="217">
                  <c:v>2503.9899999999998</c:v>
                </c:pt>
                <c:pt idx="218">
                  <c:v>4921.8549999999996</c:v>
                </c:pt>
                <c:pt idx="219">
                  <c:v>5166.6450000000004</c:v>
                </c:pt>
                <c:pt idx="220">
                  <c:v>2911.6060000000002</c:v>
                </c:pt>
                <c:pt idx="221">
                  <c:v>2824.6819999999998</c:v>
                </c:pt>
                <c:pt idx="222">
                  <c:v>2015.0509999999999</c:v>
                </c:pt>
                <c:pt idx="223">
                  <c:v>3117.4589999999998</c:v>
                </c:pt>
                <c:pt idx="224">
                  <c:v>3918.3670000000002</c:v>
                </c:pt>
                <c:pt idx="225">
                  <c:v>1835.077</c:v>
                </c:pt>
                <c:pt idx="226">
                  <c:v>2923.873</c:v>
                </c:pt>
                <c:pt idx="227">
                  <c:v>2412.3000000000002</c:v>
                </c:pt>
                <c:pt idx="228">
                  <c:v>2208.6039999999998</c:v>
                </c:pt>
                <c:pt idx="229">
                  <c:v>1079.53</c:v>
                </c:pt>
                <c:pt idx="230">
                  <c:v>312.18259999999998</c:v>
                </c:pt>
                <c:pt idx="231">
                  <c:v>492.48989999999998</c:v>
                </c:pt>
                <c:pt idx="232">
                  <c:v>1746.17</c:v>
                </c:pt>
                <c:pt idx="233">
                  <c:v>3102.201</c:v>
                </c:pt>
                <c:pt idx="234">
                  <c:v>4492.2870000000003</c:v>
                </c:pt>
                <c:pt idx="235">
                  <c:v>2378.1280000000002</c:v>
                </c:pt>
                <c:pt idx="236">
                  <c:v>327.399</c:v>
                </c:pt>
                <c:pt idx="237">
                  <c:v>106.88460000000001</c:v>
                </c:pt>
                <c:pt idx="238">
                  <c:v>722.32979999999998</c:v>
                </c:pt>
                <c:pt idx="239">
                  <c:v>4154.7479999999996</c:v>
                </c:pt>
                <c:pt idx="240">
                  <c:v>2499.14</c:v>
                </c:pt>
                <c:pt idx="241">
                  <c:v>529.54010000000005</c:v>
                </c:pt>
                <c:pt idx="242">
                  <c:v>764.35739999999998</c:v>
                </c:pt>
                <c:pt idx="243">
                  <c:v>2078.038</c:v>
                </c:pt>
                <c:pt idx="244">
                  <c:v>1571.9359999999999</c:v>
                </c:pt>
                <c:pt idx="245">
                  <c:v>217.40899999999999</c:v>
                </c:pt>
                <c:pt idx="246">
                  <c:v>334.26459999999997</c:v>
                </c:pt>
                <c:pt idx="247">
                  <c:v>290.12650000000002</c:v>
                </c:pt>
                <c:pt idx="248">
                  <c:v>885.90089999999998</c:v>
                </c:pt>
                <c:pt idx="249">
                  <c:v>539.9434</c:v>
                </c:pt>
                <c:pt idx="250">
                  <c:v>1658.232</c:v>
                </c:pt>
                <c:pt idx="251">
                  <c:v>518.91780000000006</c:v>
                </c:pt>
                <c:pt idx="252">
                  <c:v>2339.0039999999999</c:v>
                </c:pt>
                <c:pt idx="253">
                  <c:v>2198.5160000000001</c:v>
                </c:pt>
                <c:pt idx="254">
                  <c:v>1031.9680000000001</c:v>
                </c:pt>
                <c:pt idx="255">
                  <c:v>645.81020000000001</c:v>
                </c:pt>
                <c:pt idx="256">
                  <c:v>868.45860000000005</c:v>
                </c:pt>
                <c:pt idx="257">
                  <c:v>1638.03</c:v>
                </c:pt>
                <c:pt idx="258">
                  <c:v>637.27629999999999</c:v>
                </c:pt>
                <c:pt idx="259">
                  <c:v>1517.0519999999999</c:v>
                </c:pt>
                <c:pt idx="260">
                  <c:v>691.56719999999996</c:v>
                </c:pt>
                <c:pt idx="261">
                  <c:v>2675.3420000000001</c:v>
                </c:pt>
                <c:pt idx="262">
                  <c:v>3206.3110000000001</c:v>
                </c:pt>
                <c:pt idx="263">
                  <c:v>0</c:v>
                </c:pt>
                <c:pt idx="264">
                  <c:v>0</c:v>
                </c:pt>
                <c:pt idx="265">
                  <c:v>1253.51</c:v>
                </c:pt>
                <c:pt idx="266">
                  <c:v>1315.1980000000001</c:v>
                </c:pt>
                <c:pt idx="267">
                  <c:v>8.2654420000000002</c:v>
                </c:pt>
                <c:pt idx="268">
                  <c:v>240.26949999999999</c:v>
                </c:pt>
                <c:pt idx="269">
                  <c:v>1018.927</c:v>
                </c:pt>
                <c:pt idx="270">
                  <c:v>138.23349999999999</c:v>
                </c:pt>
                <c:pt idx="271">
                  <c:v>152.12739999999999</c:v>
                </c:pt>
                <c:pt idx="272">
                  <c:v>962.70190000000002</c:v>
                </c:pt>
                <c:pt idx="273">
                  <c:v>2638.6089999999999</c:v>
                </c:pt>
                <c:pt idx="274">
                  <c:v>5870.86</c:v>
                </c:pt>
                <c:pt idx="275">
                  <c:v>4534.3590000000004</c:v>
                </c:pt>
                <c:pt idx="276">
                  <c:v>5347.2560000000003</c:v>
                </c:pt>
                <c:pt idx="277">
                  <c:v>4824.9080000000004</c:v>
                </c:pt>
                <c:pt idx="278">
                  <c:v>4339.4920000000002</c:v>
                </c:pt>
                <c:pt idx="279">
                  <c:v>4714.4949999999999</c:v>
                </c:pt>
                <c:pt idx="280">
                  <c:v>1699.1179999999999</c:v>
                </c:pt>
                <c:pt idx="281">
                  <c:v>1660.518</c:v>
                </c:pt>
                <c:pt idx="282">
                  <c:v>734.72559999999999</c:v>
                </c:pt>
                <c:pt idx="283">
                  <c:v>1050.7149999999999</c:v>
                </c:pt>
                <c:pt idx="284">
                  <c:v>3528.95</c:v>
                </c:pt>
                <c:pt idx="285">
                  <c:v>863.85130000000004</c:v>
                </c:pt>
                <c:pt idx="286">
                  <c:v>3874.3829999999998</c:v>
                </c:pt>
                <c:pt idx="287">
                  <c:v>4071.9450000000002</c:v>
                </c:pt>
                <c:pt idx="288">
                  <c:v>1775.5070000000001</c:v>
                </c:pt>
                <c:pt idx="289">
                  <c:v>1115.8399999999999</c:v>
                </c:pt>
                <c:pt idx="290">
                  <c:v>6218.8940000000002</c:v>
                </c:pt>
                <c:pt idx="291">
                  <c:v>5315.9059999999999</c:v>
                </c:pt>
                <c:pt idx="292">
                  <c:v>1562.8630000000001</c:v>
                </c:pt>
                <c:pt idx="293">
                  <c:v>433.11470000000003</c:v>
                </c:pt>
                <c:pt idx="294">
                  <c:v>2257.3409999999999</c:v>
                </c:pt>
                <c:pt idx="295">
                  <c:v>3320.2979999999998</c:v>
                </c:pt>
                <c:pt idx="296">
                  <c:v>2223.46</c:v>
                </c:pt>
                <c:pt idx="297">
                  <c:v>2224.797</c:v>
                </c:pt>
                <c:pt idx="298">
                  <c:v>2155.02</c:v>
                </c:pt>
                <c:pt idx="299">
                  <c:v>2141.989</c:v>
                </c:pt>
                <c:pt idx="300">
                  <c:v>0</c:v>
                </c:pt>
                <c:pt idx="301">
                  <c:v>0</c:v>
                </c:pt>
                <c:pt idx="302">
                  <c:v>0</c:v>
                </c:pt>
                <c:pt idx="303">
                  <c:v>0</c:v>
                </c:pt>
                <c:pt idx="304">
                  <c:v>0</c:v>
                </c:pt>
                <c:pt idx="305">
                  <c:v>5004.7439999999997</c:v>
                </c:pt>
                <c:pt idx="306">
                  <c:v>3990.3090000000002</c:v>
                </c:pt>
                <c:pt idx="307">
                  <c:v>1388.145</c:v>
                </c:pt>
                <c:pt idx="308">
                  <c:v>2542.373</c:v>
                </c:pt>
                <c:pt idx="309">
                  <c:v>4381.1210000000001</c:v>
                </c:pt>
                <c:pt idx="310">
                  <c:v>1118.961</c:v>
                </c:pt>
                <c:pt idx="311">
                  <c:v>3072.9740000000002</c:v>
                </c:pt>
                <c:pt idx="312">
                  <c:v>4891.8590000000004</c:v>
                </c:pt>
                <c:pt idx="313">
                  <c:v>4500.47</c:v>
                </c:pt>
                <c:pt idx="314">
                  <c:v>0</c:v>
                </c:pt>
                <c:pt idx="315">
                  <c:v>0</c:v>
                </c:pt>
                <c:pt idx="316">
                  <c:v>3945.931</c:v>
                </c:pt>
                <c:pt idx="317">
                  <c:v>5820.6840000000002</c:v>
                </c:pt>
                <c:pt idx="318">
                  <c:v>3102.1320000000001</c:v>
                </c:pt>
                <c:pt idx="319">
                  <c:v>2380.404</c:v>
                </c:pt>
                <c:pt idx="320">
                  <c:v>3404.1869999999999</c:v>
                </c:pt>
                <c:pt idx="321">
                  <c:v>2708.578</c:v>
                </c:pt>
                <c:pt idx="322">
                  <c:v>8387.7139999999999</c:v>
                </c:pt>
                <c:pt idx="323">
                  <c:v>5598.9849999999997</c:v>
                </c:pt>
                <c:pt idx="324">
                  <c:v>6300.9219999999996</c:v>
                </c:pt>
                <c:pt idx="325">
                  <c:v>3218.1109999999999</c:v>
                </c:pt>
                <c:pt idx="326">
                  <c:v>4859.317</c:v>
                </c:pt>
                <c:pt idx="327">
                  <c:v>5623.7659999999996</c:v>
                </c:pt>
                <c:pt idx="328">
                  <c:v>5341.7820000000002</c:v>
                </c:pt>
                <c:pt idx="329">
                  <c:v>5127.9080000000004</c:v>
                </c:pt>
                <c:pt idx="330">
                  <c:v>7783.8090000000002</c:v>
                </c:pt>
                <c:pt idx="331">
                  <c:v>7520.482</c:v>
                </c:pt>
                <c:pt idx="332">
                  <c:v>7122.7969999999996</c:v>
                </c:pt>
                <c:pt idx="333">
                  <c:v>4688.3109999999997</c:v>
                </c:pt>
                <c:pt idx="334">
                  <c:v>4422.1610000000001</c:v>
                </c:pt>
                <c:pt idx="335">
                  <c:v>2323.1210000000001</c:v>
                </c:pt>
                <c:pt idx="336">
                  <c:v>5620.4629999999997</c:v>
                </c:pt>
                <c:pt idx="337">
                  <c:v>3557.2069999999999</c:v>
                </c:pt>
                <c:pt idx="338">
                  <c:v>2991.6120000000001</c:v>
                </c:pt>
                <c:pt idx="339">
                  <c:v>3130.5219999999999</c:v>
                </c:pt>
                <c:pt idx="340">
                  <c:v>3645.0859999999998</c:v>
                </c:pt>
                <c:pt idx="341">
                  <c:v>942.18409999999994</c:v>
                </c:pt>
                <c:pt idx="342">
                  <c:v>1082.3</c:v>
                </c:pt>
                <c:pt idx="343">
                  <c:v>699.10590000000002</c:v>
                </c:pt>
                <c:pt idx="344">
                  <c:v>1604.8209999999999</c:v>
                </c:pt>
                <c:pt idx="345">
                  <c:v>5295.9759999999997</c:v>
                </c:pt>
                <c:pt idx="346">
                  <c:v>5240.21</c:v>
                </c:pt>
                <c:pt idx="347">
                  <c:v>6850.241</c:v>
                </c:pt>
                <c:pt idx="348">
                  <c:v>5914.0609999999997</c:v>
                </c:pt>
                <c:pt idx="349">
                  <c:v>3519.569</c:v>
                </c:pt>
                <c:pt idx="350">
                  <c:v>3367.5349999999999</c:v>
                </c:pt>
                <c:pt idx="351">
                  <c:v>1548.6279999999999</c:v>
                </c:pt>
                <c:pt idx="352">
                  <c:v>1291.96</c:v>
                </c:pt>
                <c:pt idx="353">
                  <c:v>3255.4380000000001</c:v>
                </c:pt>
                <c:pt idx="354">
                  <c:v>3123.55</c:v>
                </c:pt>
                <c:pt idx="355">
                  <c:v>4329.1639999999998</c:v>
                </c:pt>
                <c:pt idx="356">
                  <c:v>4315.6660000000002</c:v>
                </c:pt>
                <c:pt idx="357">
                  <c:v>5699.2730000000001</c:v>
                </c:pt>
                <c:pt idx="358">
                  <c:v>5203.7</c:v>
                </c:pt>
                <c:pt idx="359">
                  <c:v>3210.62</c:v>
                </c:pt>
                <c:pt idx="360">
                  <c:v>2836.636</c:v>
                </c:pt>
                <c:pt idx="361">
                  <c:v>5103.9780000000001</c:v>
                </c:pt>
                <c:pt idx="362">
                  <c:v>5227.9390000000003</c:v>
                </c:pt>
                <c:pt idx="363">
                  <c:v>5248.0529999999999</c:v>
                </c:pt>
                <c:pt idx="364">
                  <c:v>3671.4690000000001</c:v>
                </c:pt>
                <c:pt idx="365">
                  <c:v>4606.8620000000001</c:v>
                </c:pt>
                <c:pt idx="366">
                  <c:v>6594.0910000000003</c:v>
                </c:pt>
                <c:pt idx="367">
                  <c:v>6329.2070000000003</c:v>
                </c:pt>
                <c:pt idx="368">
                  <c:v>5184.768</c:v>
                </c:pt>
                <c:pt idx="369">
                  <c:v>4318.3140000000003</c:v>
                </c:pt>
                <c:pt idx="370">
                  <c:v>3777.4870000000001</c:v>
                </c:pt>
                <c:pt idx="371">
                  <c:v>3863.4920000000002</c:v>
                </c:pt>
                <c:pt idx="372">
                  <c:v>4882.9650000000001</c:v>
                </c:pt>
                <c:pt idx="373">
                  <c:v>5232.7700000000004</c:v>
                </c:pt>
                <c:pt idx="374">
                  <c:v>4566.4470000000001</c:v>
                </c:pt>
                <c:pt idx="375">
                  <c:v>5339.7830000000004</c:v>
                </c:pt>
                <c:pt idx="376">
                  <c:v>5882.3379999999997</c:v>
                </c:pt>
                <c:pt idx="377">
                  <c:v>5814.6390000000001</c:v>
                </c:pt>
                <c:pt idx="378">
                  <c:v>5590.7430000000004</c:v>
                </c:pt>
                <c:pt idx="379">
                  <c:v>5918.0150000000003</c:v>
                </c:pt>
                <c:pt idx="380">
                  <c:v>4637.6059999999998</c:v>
                </c:pt>
                <c:pt idx="381">
                  <c:v>3776.1280000000002</c:v>
                </c:pt>
                <c:pt idx="382">
                  <c:v>4089.723</c:v>
                </c:pt>
                <c:pt idx="383">
                  <c:v>4434.1970000000001</c:v>
                </c:pt>
                <c:pt idx="384">
                  <c:v>4827.4660000000003</c:v>
                </c:pt>
                <c:pt idx="385">
                  <c:v>5094.8670000000002</c:v>
                </c:pt>
                <c:pt idx="386">
                  <c:v>4562.3069999999998</c:v>
                </c:pt>
                <c:pt idx="387">
                  <c:v>4382.2089999999998</c:v>
                </c:pt>
                <c:pt idx="388">
                  <c:v>5248.2039999999997</c:v>
                </c:pt>
                <c:pt idx="389">
                  <c:v>6022.1930000000002</c:v>
                </c:pt>
                <c:pt idx="390">
                  <c:v>4968.2179999999998</c:v>
                </c:pt>
                <c:pt idx="391">
                  <c:v>4955.2089999999998</c:v>
                </c:pt>
                <c:pt idx="392">
                  <c:v>4597.9040000000005</c:v>
                </c:pt>
                <c:pt idx="393">
                  <c:v>5081.2070000000003</c:v>
                </c:pt>
                <c:pt idx="394">
                  <c:v>3902.2080000000001</c:v>
                </c:pt>
                <c:pt idx="395">
                  <c:v>3483.4609999999998</c:v>
                </c:pt>
                <c:pt idx="396">
                  <c:v>2833.5569999999998</c:v>
                </c:pt>
                <c:pt idx="397">
                  <c:v>1400.125</c:v>
                </c:pt>
                <c:pt idx="398">
                  <c:v>3182.348</c:v>
                </c:pt>
                <c:pt idx="399">
                  <c:v>4624.2749999999996</c:v>
                </c:pt>
                <c:pt idx="400">
                  <c:v>4386.0680000000002</c:v>
                </c:pt>
                <c:pt idx="401">
                  <c:v>4758.558</c:v>
                </c:pt>
                <c:pt idx="402">
                  <c:v>4328.3990000000003</c:v>
                </c:pt>
                <c:pt idx="403">
                  <c:v>4716.2110000000002</c:v>
                </c:pt>
                <c:pt idx="404">
                  <c:v>5753.78</c:v>
                </c:pt>
                <c:pt idx="405">
                  <c:v>5873.7219999999998</c:v>
                </c:pt>
                <c:pt idx="406">
                  <c:v>5565.9579999999996</c:v>
                </c:pt>
                <c:pt idx="407">
                  <c:v>5318.9719999999998</c:v>
                </c:pt>
                <c:pt idx="408">
                  <c:v>5667.4690000000001</c:v>
                </c:pt>
                <c:pt idx="409">
                  <c:v>5823.42</c:v>
                </c:pt>
                <c:pt idx="410">
                  <c:v>5027.8289999999997</c:v>
                </c:pt>
                <c:pt idx="411">
                  <c:v>3994.17</c:v>
                </c:pt>
                <c:pt idx="412">
                  <c:v>1141.0139999999999</c:v>
                </c:pt>
                <c:pt idx="413">
                  <c:v>1116.3710000000001</c:v>
                </c:pt>
                <c:pt idx="414">
                  <c:v>1492.8009999999999</c:v>
                </c:pt>
                <c:pt idx="415">
                  <c:v>2083.663</c:v>
                </c:pt>
                <c:pt idx="416">
                  <c:v>2266.8290000000002</c:v>
                </c:pt>
                <c:pt idx="417">
                  <c:v>3032.48</c:v>
                </c:pt>
                <c:pt idx="418">
                  <c:v>3071.0369999999998</c:v>
                </c:pt>
                <c:pt idx="419">
                  <c:v>3556.4850000000001</c:v>
                </c:pt>
                <c:pt idx="420">
                  <c:v>4016.5630000000001</c:v>
                </c:pt>
                <c:pt idx="421">
                  <c:v>2623.375</c:v>
                </c:pt>
                <c:pt idx="422">
                  <c:v>1710.539</c:v>
                </c:pt>
                <c:pt idx="423">
                  <c:v>3572.0250000000001</c:v>
                </c:pt>
                <c:pt idx="424">
                  <c:v>3580.18</c:v>
                </c:pt>
                <c:pt idx="425">
                  <c:v>3224.732</c:v>
                </c:pt>
                <c:pt idx="426">
                  <c:v>3045.9369999999999</c:v>
                </c:pt>
                <c:pt idx="427">
                  <c:v>3253.8130000000001</c:v>
                </c:pt>
                <c:pt idx="428">
                  <c:v>3320.558</c:v>
                </c:pt>
                <c:pt idx="429">
                  <c:v>3315.18</c:v>
                </c:pt>
                <c:pt idx="430">
                  <c:v>4884.2700000000004</c:v>
                </c:pt>
                <c:pt idx="431">
                  <c:v>5807.7910000000002</c:v>
                </c:pt>
                <c:pt idx="432">
                  <c:v>6729.9660000000003</c:v>
                </c:pt>
                <c:pt idx="433">
                  <c:v>5966.9949999999999</c:v>
                </c:pt>
                <c:pt idx="434">
                  <c:v>4953.0510000000004</c:v>
                </c:pt>
                <c:pt idx="435">
                  <c:v>3955.8359999999998</c:v>
                </c:pt>
                <c:pt idx="436">
                  <c:v>4107.6940000000004</c:v>
                </c:pt>
                <c:pt idx="437">
                  <c:v>4119.116</c:v>
                </c:pt>
                <c:pt idx="438">
                  <c:v>2048.252</c:v>
                </c:pt>
                <c:pt idx="439">
                  <c:v>3011.462</c:v>
                </c:pt>
                <c:pt idx="440">
                  <c:v>2967.596</c:v>
                </c:pt>
                <c:pt idx="441">
                  <c:v>4077.96</c:v>
                </c:pt>
                <c:pt idx="442">
                  <c:v>4703.5770000000002</c:v>
                </c:pt>
                <c:pt idx="443">
                  <c:v>4687.4769999999999</c:v>
                </c:pt>
                <c:pt idx="444">
                  <c:v>4512.1480000000001</c:v>
                </c:pt>
                <c:pt idx="445">
                  <c:v>3993.3989999999999</c:v>
                </c:pt>
                <c:pt idx="446">
                  <c:v>4431.143</c:v>
                </c:pt>
                <c:pt idx="447">
                  <c:v>4064.8519999999999</c:v>
                </c:pt>
                <c:pt idx="448">
                  <c:v>4097.8779999999997</c:v>
                </c:pt>
                <c:pt idx="449">
                  <c:v>4558.5</c:v>
                </c:pt>
                <c:pt idx="450">
                  <c:v>3719.4859999999999</c:v>
                </c:pt>
                <c:pt idx="451">
                  <c:v>3789.8690000000001</c:v>
                </c:pt>
                <c:pt idx="452">
                  <c:v>3154.2159999999999</c:v>
                </c:pt>
                <c:pt idx="453">
                  <c:v>3387.0770000000002</c:v>
                </c:pt>
                <c:pt idx="454">
                  <c:v>3159.1329999999998</c:v>
                </c:pt>
                <c:pt idx="455">
                  <c:v>2857.2460000000001</c:v>
                </c:pt>
                <c:pt idx="456">
                  <c:v>2762.0540000000001</c:v>
                </c:pt>
                <c:pt idx="457">
                  <c:v>2960.5430000000001</c:v>
                </c:pt>
                <c:pt idx="458">
                  <c:v>3496.373</c:v>
                </c:pt>
                <c:pt idx="459">
                  <c:v>4667.4949999999999</c:v>
                </c:pt>
                <c:pt idx="460">
                  <c:v>4683.7259999999997</c:v>
                </c:pt>
                <c:pt idx="461">
                  <c:v>4024.2190000000001</c:v>
                </c:pt>
                <c:pt idx="462">
                  <c:v>2729.857</c:v>
                </c:pt>
                <c:pt idx="463">
                  <c:v>3228.7910000000002</c:v>
                </c:pt>
                <c:pt idx="464">
                  <c:v>3621.6219999999998</c:v>
                </c:pt>
                <c:pt idx="465">
                  <c:v>3574.8510000000001</c:v>
                </c:pt>
                <c:pt idx="466">
                  <c:v>3296.3229999999999</c:v>
                </c:pt>
                <c:pt idx="467">
                  <c:v>3215.7370000000001</c:v>
                </c:pt>
                <c:pt idx="468">
                  <c:v>2821.64</c:v>
                </c:pt>
                <c:pt idx="469">
                  <c:v>2155.3560000000002</c:v>
                </c:pt>
                <c:pt idx="470">
                  <c:v>2489.183</c:v>
                </c:pt>
                <c:pt idx="471">
                  <c:v>3251.7759999999998</c:v>
                </c:pt>
                <c:pt idx="472">
                  <c:v>3224.0740000000001</c:v>
                </c:pt>
                <c:pt idx="473">
                  <c:v>3057.7649999999999</c:v>
                </c:pt>
                <c:pt idx="474">
                  <c:v>3148.0230000000001</c:v>
                </c:pt>
                <c:pt idx="475">
                  <c:v>3410.6619999999998</c:v>
                </c:pt>
                <c:pt idx="476">
                  <c:v>3500.2689999999998</c:v>
                </c:pt>
                <c:pt idx="477">
                  <c:v>3295.2820000000002</c:v>
                </c:pt>
                <c:pt idx="478">
                  <c:v>2799.4450000000002</c:v>
                </c:pt>
                <c:pt idx="479">
                  <c:v>2729.1579999999999</c:v>
                </c:pt>
                <c:pt idx="480">
                  <c:v>2914.8209999999999</c:v>
                </c:pt>
                <c:pt idx="481">
                  <c:v>2652.098</c:v>
                </c:pt>
                <c:pt idx="482">
                  <c:v>2933.7510000000002</c:v>
                </c:pt>
                <c:pt idx="483">
                  <c:v>2851.52</c:v>
                </c:pt>
                <c:pt idx="484">
                  <c:v>2363.1959999999999</c:v>
                </c:pt>
                <c:pt idx="485">
                  <c:v>2302.6880000000001</c:v>
                </c:pt>
                <c:pt idx="486">
                  <c:v>2718.7750000000001</c:v>
                </c:pt>
                <c:pt idx="487">
                  <c:v>3622.7370000000001</c:v>
                </c:pt>
                <c:pt idx="488">
                  <c:v>1674.913</c:v>
                </c:pt>
                <c:pt idx="489">
                  <c:v>1445.5540000000001</c:v>
                </c:pt>
                <c:pt idx="490">
                  <c:v>2102.4189999999999</c:v>
                </c:pt>
                <c:pt idx="491">
                  <c:v>2505.375</c:v>
                </c:pt>
                <c:pt idx="492">
                  <c:v>2712.9490000000001</c:v>
                </c:pt>
                <c:pt idx="493">
                  <c:v>2256.3690000000001</c:v>
                </c:pt>
                <c:pt idx="494">
                  <c:v>2683.585</c:v>
                </c:pt>
                <c:pt idx="495">
                  <c:v>2377.2579999999998</c:v>
                </c:pt>
                <c:pt idx="496">
                  <c:v>1615.6389999999999</c:v>
                </c:pt>
                <c:pt idx="497">
                  <c:v>1240.894</c:v>
                </c:pt>
                <c:pt idx="498">
                  <c:v>1828.982</c:v>
                </c:pt>
                <c:pt idx="499">
                  <c:v>2820.5340000000001</c:v>
                </c:pt>
                <c:pt idx="500">
                  <c:v>4138.4059999999999</c:v>
                </c:pt>
                <c:pt idx="501">
                  <c:v>4647.0649999999996</c:v>
                </c:pt>
                <c:pt idx="502">
                  <c:v>4776.4350000000004</c:v>
                </c:pt>
                <c:pt idx="503">
                  <c:v>4788.9949999999999</c:v>
                </c:pt>
                <c:pt idx="504">
                  <c:v>3919.4929999999999</c:v>
                </c:pt>
                <c:pt idx="505">
                  <c:v>3650.0450000000001</c:v>
                </c:pt>
                <c:pt idx="506">
                  <c:v>3486.9879999999998</c:v>
                </c:pt>
                <c:pt idx="507">
                  <c:v>2905.2779999999998</c:v>
                </c:pt>
                <c:pt idx="508">
                  <c:v>3778.9259999999999</c:v>
                </c:pt>
                <c:pt idx="509">
                  <c:v>3520.1779999999999</c:v>
                </c:pt>
                <c:pt idx="510">
                  <c:v>3344.4670000000001</c:v>
                </c:pt>
                <c:pt idx="511">
                  <c:v>5737.9340000000002</c:v>
                </c:pt>
                <c:pt idx="512">
                  <c:v>5662.0240000000003</c:v>
                </c:pt>
                <c:pt idx="513">
                  <c:v>1287.434</c:v>
                </c:pt>
                <c:pt idx="514">
                  <c:v>1496.3810000000001</c:v>
                </c:pt>
                <c:pt idx="515">
                  <c:v>3048.39</c:v>
                </c:pt>
                <c:pt idx="516">
                  <c:v>4666.2629999999999</c:v>
                </c:pt>
                <c:pt idx="517">
                  <c:v>4140.433</c:v>
                </c:pt>
                <c:pt idx="518">
                  <c:v>3849.61</c:v>
                </c:pt>
                <c:pt idx="519">
                  <c:v>3754.4520000000002</c:v>
                </c:pt>
                <c:pt idx="520">
                  <c:v>2296.029</c:v>
                </c:pt>
                <c:pt idx="521">
                  <c:v>2270.1370000000002</c:v>
                </c:pt>
                <c:pt idx="522">
                  <c:v>5113.3119999999999</c:v>
                </c:pt>
                <c:pt idx="523">
                  <c:v>4323.8549999999996</c:v>
                </c:pt>
                <c:pt idx="524">
                  <c:v>1869.604</c:v>
                </c:pt>
                <c:pt idx="525">
                  <c:v>5394.8909999999996</c:v>
                </c:pt>
                <c:pt idx="526">
                  <c:v>5675.2120000000004</c:v>
                </c:pt>
                <c:pt idx="527">
                  <c:v>3368.1210000000001</c:v>
                </c:pt>
                <c:pt idx="528">
                  <c:v>5490.4949999999999</c:v>
                </c:pt>
                <c:pt idx="529">
                  <c:v>3008.6990000000001</c:v>
                </c:pt>
                <c:pt idx="530">
                  <c:v>736.08540000000005</c:v>
                </c:pt>
                <c:pt idx="531">
                  <c:v>395.02269999999999</c:v>
                </c:pt>
                <c:pt idx="532">
                  <c:v>539.42309999999998</c:v>
                </c:pt>
                <c:pt idx="533">
                  <c:v>1658.518</c:v>
                </c:pt>
                <c:pt idx="534">
                  <c:v>2995.7910000000002</c:v>
                </c:pt>
                <c:pt idx="535">
                  <c:v>2711.7139999999999</c:v>
                </c:pt>
                <c:pt idx="536">
                  <c:v>4059.6460000000002</c:v>
                </c:pt>
                <c:pt idx="537">
                  <c:v>5332.0990000000002</c:v>
                </c:pt>
                <c:pt idx="538">
                  <c:v>5122.0280000000002</c:v>
                </c:pt>
                <c:pt idx="539">
                  <c:v>3446.1909999999998</c:v>
                </c:pt>
                <c:pt idx="540">
                  <c:v>3859.4589999999998</c:v>
                </c:pt>
                <c:pt idx="541">
                  <c:v>2765.5250000000001</c:v>
                </c:pt>
                <c:pt idx="542">
                  <c:v>3689.2489999999998</c:v>
                </c:pt>
                <c:pt idx="543">
                  <c:v>2341.3890000000001</c:v>
                </c:pt>
                <c:pt idx="544">
                  <c:v>2064.4540000000002</c:v>
                </c:pt>
                <c:pt idx="545">
                  <c:v>1279.6089999999999</c:v>
                </c:pt>
                <c:pt idx="546">
                  <c:v>1675.692</c:v>
                </c:pt>
                <c:pt idx="547">
                  <c:v>0</c:v>
                </c:pt>
                <c:pt idx="548">
                  <c:v>0</c:v>
                </c:pt>
                <c:pt idx="549">
                  <c:v>0</c:v>
                </c:pt>
                <c:pt idx="550">
                  <c:v>0</c:v>
                </c:pt>
                <c:pt idx="551">
                  <c:v>2370.2570000000001</c:v>
                </c:pt>
                <c:pt idx="552">
                  <c:v>3551.7620000000002</c:v>
                </c:pt>
                <c:pt idx="553">
                  <c:v>3860.3270000000002</c:v>
                </c:pt>
                <c:pt idx="554">
                  <c:v>2673.1689999999999</c:v>
                </c:pt>
                <c:pt idx="555">
                  <c:v>427.59379999999999</c:v>
                </c:pt>
                <c:pt idx="556">
                  <c:v>622.03959999999995</c:v>
                </c:pt>
                <c:pt idx="557">
                  <c:v>2926.9409999999998</c:v>
                </c:pt>
                <c:pt idx="558">
                  <c:v>2632.4090000000001</c:v>
                </c:pt>
                <c:pt idx="559">
                  <c:v>2105.2600000000002</c:v>
                </c:pt>
                <c:pt idx="560">
                  <c:v>1996.98</c:v>
                </c:pt>
                <c:pt idx="561">
                  <c:v>4261.9679999999998</c:v>
                </c:pt>
                <c:pt idx="562">
                  <c:v>2523.8739999999998</c:v>
                </c:pt>
                <c:pt idx="563">
                  <c:v>2803.614</c:v>
                </c:pt>
                <c:pt idx="564">
                  <c:v>4805.4210000000003</c:v>
                </c:pt>
                <c:pt idx="565">
                  <c:v>3858.616</c:v>
                </c:pt>
                <c:pt idx="566">
                  <c:v>1712.585</c:v>
                </c:pt>
                <c:pt idx="567">
                  <c:v>2067.2339999999999</c:v>
                </c:pt>
                <c:pt idx="568">
                  <c:v>668.09829999999999</c:v>
                </c:pt>
                <c:pt idx="569">
                  <c:v>1291.144</c:v>
                </c:pt>
                <c:pt idx="570">
                  <c:v>879.60479999999995</c:v>
                </c:pt>
                <c:pt idx="571">
                  <c:v>2622.1419999999998</c:v>
                </c:pt>
                <c:pt idx="572">
                  <c:v>876.13409999999999</c:v>
                </c:pt>
                <c:pt idx="573">
                  <c:v>2498.0120000000002</c:v>
                </c:pt>
                <c:pt idx="574">
                  <c:v>1362.4280000000001</c:v>
                </c:pt>
                <c:pt idx="575">
                  <c:v>1690.768</c:v>
                </c:pt>
                <c:pt idx="576">
                  <c:v>2774.2109999999998</c:v>
                </c:pt>
                <c:pt idx="577">
                  <c:v>2876.297</c:v>
                </c:pt>
                <c:pt idx="578">
                  <c:v>1426.4280000000001</c:v>
                </c:pt>
                <c:pt idx="579">
                  <c:v>1476.4059999999999</c:v>
                </c:pt>
                <c:pt idx="580">
                  <c:v>1957.1769999999999</c:v>
                </c:pt>
                <c:pt idx="581">
                  <c:v>1327.143</c:v>
                </c:pt>
                <c:pt idx="582">
                  <c:v>1048.5550000000001</c:v>
                </c:pt>
                <c:pt idx="583">
                  <c:v>2624.15</c:v>
                </c:pt>
                <c:pt idx="584">
                  <c:v>3684.625</c:v>
                </c:pt>
                <c:pt idx="585">
                  <c:v>2183.7570000000001</c:v>
                </c:pt>
                <c:pt idx="586">
                  <c:v>3408.63</c:v>
                </c:pt>
                <c:pt idx="587">
                  <c:v>5123.4889999999996</c:v>
                </c:pt>
                <c:pt idx="588">
                  <c:v>6610.7950000000001</c:v>
                </c:pt>
                <c:pt idx="589">
                  <c:v>2342.0909999999999</c:v>
                </c:pt>
                <c:pt idx="590">
                  <c:v>1154.202</c:v>
                </c:pt>
                <c:pt idx="591">
                  <c:v>1929.9670000000001</c:v>
                </c:pt>
                <c:pt idx="592">
                  <c:v>1458.6569999999999</c:v>
                </c:pt>
                <c:pt idx="593">
                  <c:v>2161.0059999999999</c:v>
                </c:pt>
                <c:pt idx="594">
                  <c:v>1671.231</c:v>
                </c:pt>
                <c:pt idx="595">
                  <c:v>736.29790000000003</c:v>
                </c:pt>
                <c:pt idx="596">
                  <c:v>2092.4299999999998</c:v>
                </c:pt>
                <c:pt idx="597">
                  <c:v>2873.0929999999998</c:v>
                </c:pt>
                <c:pt idx="598">
                  <c:v>462.30220000000003</c:v>
                </c:pt>
                <c:pt idx="599">
                  <c:v>571.7056</c:v>
                </c:pt>
                <c:pt idx="600">
                  <c:v>1538.9690000000001</c:v>
                </c:pt>
                <c:pt idx="601">
                  <c:v>2294.201</c:v>
                </c:pt>
                <c:pt idx="602">
                  <c:v>3257.3960000000002</c:v>
                </c:pt>
                <c:pt idx="603">
                  <c:v>1509.68</c:v>
                </c:pt>
                <c:pt idx="604">
                  <c:v>417.1764</c:v>
                </c:pt>
                <c:pt idx="605">
                  <c:v>86.008570000000006</c:v>
                </c:pt>
                <c:pt idx="606">
                  <c:v>1115.4349999999999</c:v>
                </c:pt>
                <c:pt idx="607">
                  <c:v>6240.6930000000002</c:v>
                </c:pt>
                <c:pt idx="608">
                  <c:v>1690.4079999999999</c:v>
                </c:pt>
                <c:pt idx="609">
                  <c:v>719.60969999999998</c:v>
                </c:pt>
                <c:pt idx="610">
                  <c:v>2743.2049999999999</c:v>
                </c:pt>
                <c:pt idx="611">
                  <c:v>1038.461</c:v>
                </c:pt>
                <c:pt idx="612">
                  <c:v>1951.47</c:v>
                </c:pt>
                <c:pt idx="613">
                  <c:v>470.50689999999997</c:v>
                </c:pt>
                <c:pt idx="614">
                  <c:v>1018.986</c:v>
                </c:pt>
                <c:pt idx="615">
                  <c:v>2804.1219999999998</c:v>
                </c:pt>
                <c:pt idx="616">
                  <c:v>187.1574</c:v>
                </c:pt>
                <c:pt idx="617">
                  <c:v>675.4597</c:v>
                </c:pt>
                <c:pt idx="618">
                  <c:v>577.83799999999997</c:v>
                </c:pt>
                <c:pt idx="619">
                  <c:v>1930.2860000000001</c:v>
                </c:pt>
                <c:pt idx="620">
                  <c:v>2865.7739999999999</c:v>
                </c:pt>
                <c:pt idx="621">
                  <c:v>1818.471</c:v>
                </c:pt>
                <c:pt idx="622">
                  <c:v>1008.444</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1321.366</c:v>
                </c:pt>
                <c:pt idx="637">
                  <c:v>745.05949999999996</c:v>
                </c:pt>
                <c:pt idx="638">
                  <c:v>2683.636</c:v>
                </c:pt>
                <c:pt idx="639">
                  <c:v>5914.9970000000003</c:v>
                </c:pt>
                <c:pt idx="640">
                  <c:v>2844.105</c:v>
                </c:pt>
                <c:pt idx="641">
                  <c:v>3551.8429999999998</c:v>
                </c:pt>
                <c:pt idx="642">
                  <c:v>5000.5540000000001</c:v>
                </c:pt>
                <c:pt idx="643">
                  <c:v>4540.9880000000003</c:v>
                </c:pt>
                <c:pt idx="644">
                  <c:v>4720.7719999999999</c:v>
                </c:pt>
                <c:pt idx="645">
                  <c:v>5085.43</c:v>
                </c:pt>
                <c:pt idx="646">
                  <c:v>4851.4380000000001</c:v>
                </c:pt>
                <c:pt idx="647">
                  <c:v>4068.1129999999998</c:v>
                </c:pt>
                <c:pt idx="648">
                  <c:v>5050.2839999999997</c:v>
                </c:pt>
                <c:pt idx="649">
                  <c:v>5515.6509999999998</c:v>
                </c:pt>
                <c:pt idx="650">
                  <c:v>5829.07</c:v>
                </c:pt>
                <c:pt idx="651">
                  <c:v>1624.299</c:v>
                </c:pt>
                <c:pt idx="652">
                  <c:v>1683.71</c:v>
                </c:pt>
                <c:pt idx="653">
                  <c:v>3579.0390000000002</c:v>
                </c:pt>
                <c:pt idx="654">
                  <c:v>3849.1350000000002</c:v>
                </c:pt>
                <c:pt idx="655">
                  <c:v>5030.5839999999998</c:v>
                </c:pt>
                <c:pt idx="656">
                  <c:v>3657.0740000000001</c:v>
                </c:pt>
                <c:pt idx="657">
                  <c:v>3739.9540000000002</c:v>
                </c:pt>
                <c:pt idx="658">
                  <c:v>5873.9849999999997</c:v>
                </c:pt>
                <c:pt idx="659">
                  <c:v>5388.7330000000002</c:v>
                </c:pt>
                <c:pt idx="660">
                  <c:v>3557.7530000000002</c:v>
                </c:pt>
                <c:pt idx="661">
                  <c:v>3440.1289999999999</c:v>
                </c:pt>
                <c:pt idx="662">
                  <c:v>4979.0140000000001</c:v>
                </c:pt>
                <c:pt idx="663">
                  <c:v>6250.43</c:v>
                </c:pt>
                <c:pt idx="664">
                  <c:v>6368.2730000000001</c:v>
                </c:pt>
                <c:pt idx="665">
                  <c:v>5634.8069999999998</c:v>
                </c:pt>
                <c:pt idx="666">
                  <c:v>3451.5349999999999</c:v>
                </c:pt>
                <c:pt idx="667">
                  <c:v>2919.25</c:v>
                </c:pt>
                <c:pt idx="668">
                  <c:v>3951.2820000000002</c:v>
                </c:pt>
                <c:pt idx="669">
                  <c:v>3194.915</c:v>
                </c:pt>
                <c:pt idx="670">
                  <c:v>4892.1610000000001</c:v>
                </c:pt>
                <c:pt idx="671">
                  <c:v>1612.6780000000001</c:v>
                </c:pt>
                <c:pt idx="672">
                  <c:v>2214.1129999999998</c:v>
                </c:pt>
                <c:pt idx="673">
                  <c:v>1821.6310000000001</c:v>
                </c:pt>
                <c:pt idx="674">
                  <c:v>1797.5050000000001</c:v>
                </c:pt>
                <c:pt idx="675">
                  <c:v>306.0086</c:v>
                </c:pt>
                <c:pt idx="676">
                  <c:v>37.440820000000002</c:v>
                </c:pt>
                <c:pt idx="677">
                  <c:v>558.47080000000005</c:v>
                </c:pt>
                <c:pt idx="678">
                  <c:v>1319.64</c:v>
                </c:pt>
                <c:pt idx="679">
                  <c:v>1394.973</c:v>
                </c:pt>
                <c:pt idx="680">
                  <c:v>3311.877</c:v>
                </c:pt>
                <c:pt idx="681">
                  <c:v>6827.42</c:v>
                </c:pt>
                <c:pt idx="682">
                  <c:v>7159.4059999999999</c:v>
                </c:pt>
                <c:pt idx="683">
                  <c:v>5491.6819999999998</c:v>
                </c:pt>
                <c:pt idx="684">
                  <c:v>3919.93</c:v>
                </c:pt>
                <c:pt idx="685">
                  <c:v>1519.164</c:v>
                </c:pt>
                <c:pt idx="686">
                  <c:v>2077.5709999999999</c:v>
                </c:pt>
                <c:pt idx="687">
                  <c:v>4896.9690000000001</c:v>
                </c:pt>
                <c:pt idx="688">
                  <c:v>2443.0149999999999</c:v>
                </c:pt>
                <c:pt idx="689">
                  <c:v>2030.0550000000001</c:v>
                </c:pt>
                <c:pt idx="690">
                  <c:v>844.73940000000005</c:v>
                </c:pt>
                <c:pt idx="691">
                  <c:v>491.7251</c:v>
                </c:pt>
                <c:pt idx="692">
                  <c:v>789.43420000000003</c:v>
                </c:pt>
                <c:pt idx="693">
                  <c:v>2116.451</c:v>
                </c:pt>
                <c:pt idx="694">
                  <c:v>4405.0010000000002</c:v>
                </c:pt>
                <c:pt idx="695">
                  <c:v>6225.8069999999998</c:v>
                </c:pt>
                <c:pt idx="696">
                  <c:v>4643.335</c:v>
                </c:pt>
                <c:pt idx="697">
                  <c:v>4356.0870000000004</c:v>
                </c:pt>
                <c:pt idx="698">
                  <c:v>2391.326</c:v>
                </c:pt>
                <c:pt idx="699">
                  <c:v>3193.6489999999999</c:v>
                </c:pt>
                <c:pt idx="700">
                  <c:v>5892.0439999999999</c:v>
                </c:pt>
                <c:pt idx="701">
                  <c:v>7241.9589999999998</c:v>
                </c:pt>
                <c:pt idx="702">
                  <c:v>6891.0219999999999</c:v>
                </c:pt>
                <c:pt idx="703">
                  <c:v>5222.75</c:v>
                </c:pt>
                <c:pt idx="704">
                  <c:v>6823.3119999999999</c:v>
                </c:pt>
                <c:pt idx="705">
                  <c:v>7629.9350000000004</c:v>
                </c:pt>
                <c:pt idx="706">
                  <c:v>7820.0219999999999</c:v>
                </c:pt>
                <c:pt idx="707">
                  <c:v>6436.6729999999998</c:v>
                </c:pt>
                <c:pt idx="708">
                  <c:v>6237.5780000000004</c:v>
                </c:pt>
                <c:pt idx="709">
                  <c:v>7240.0140000000001</c:v>
                </c:pt>
                <c:pt idx="710">
                  <c:v>6495.1170000000002</c:v>
                </c:pt>
                <c:pt idx="711">
                  <c:v>5560.549</c:v>
                </c:pt>
                <c:pt idx="712">
                  <c:v>4381.0309999999999</c:v>
                </c:pt>
                <c:pt idx="713">
                  <c:v>3987.7649999999999</c:v>
                </c:pt>
                <c:pt idx="714">
                  <c:v>4393.5240000000003</c:v>
                </c:pt>
                <c:pt idx="715">
                  <c:v>3223.7629999999999</c:v>
                </c:pt>
                <c:pt idx="716">
                  <c:v>3263.46</c:v>
                </c:pt>
                <c:pt idx="717">
                  <c:v>2961.299</c:v>
                </c:pt>
                <c:pt idx="718">
                  <c:v>3387.556</c:v>
                </c:pt>
                <c:pt idx="719">
                  <c:v>2449.0650000000001</c:v>
                </c:pt>
                <c:pt idx="720">
                  <c:v>2044.9649999999999</c:v>
                </c:pt>
                <c:pt idx="721">
                  <c:v>1757.107</c:v>
                </c:pt>
                <c:pt idx="722">
                  <c:v>1911.7929999999999</c:v>
                </c:pt>
                <c:pt idx="723">
                  <c:v>2490.152</c:v>
                </c:pt>
                <c:pt idx="724">
                  <c:v>2250.3739999999998</c:v>
                </c:pt>
                <c:pt idx="725">
                  <c:v>4358.2740000000003</c:v>
                </c:pt>
                <c:pt idx="726">
                  <c:v>4949.473</c:v>
                </c:pt>
                <c:pt idx="727">
                  <c:v>4483.7039999999997</c:v>
                </c:pt>
                <c:pt idx="728">
                  <c:v>4570.1540000000005</c:v>
                </c:pt>
                <c:pt idx="729">
                  <c:v>4884.3860000000004</c:v>
                </c:pt>
                <c:pt idx="730">
                  <c:v>5015.72</c:v>
                </c:pt>
                <c:pt idx="731">
                  <c:v>4893.5990000000002</c:v>
                </c:pt>
                <c:pt idx="732">
                  <c:v>3441.9589999999998</c:v>
                </c:pt>
                <c:pt idx="733">
                  <c:v>2975.2550000000001</c:v>
                </c:pt>
                <c:pt idx="734">
                  <c:v>4226.2489999999998</c:v>
                </c:pt>
                <c:pt idx="735">
                  <c:v>5505.6679999999997</c:v>
                </c:pt>
                <c:pt idx="736">
                  <c:v>0</c:v>
                </c:pt>
                <c:pt idx="737">
                  <c:v>0</c:v>
                </c:pt>
                <c:pt idx="738">
                  <c:v>0</c:v>
                </c:pt>
                <c:pt idx="739">
                  <c:v>0</c:v>
                </c:pt>
                <c:pt idx="740">
                  <c:v>4402.8329999999996</c:v>
                </c:pt>
                <c:pt idx="741">
                  <c:v>4362.3109999999997</c:v>
                </c:pt>
                <c:pt idx="742">
                  <c:v>4768.1660000000002</c:v>
                </c:pt>
                <c:pt idx="743">
                  <c:v>2799.6289999999999</c:v>
                </c:pt>
                <c:pt idx="744">
                  <c:v>2457.7979999999998</c:v>
                </c:pt>
                <c:pt idx="745">
                  <c:v>2118.8510000000001</c:v>
                </c:pt>
                <c:pt idx="746">
                  <c:v>2890.873</c:v>
                </c:pt>
                <c:pt idx="747">
                  <c:v>2689.66</c:v>
                </c:pt>
                <c:pt idx="748">
                  <c:v>1650.566</c:v>
                </c:pt>
                <c:pt idx="749">
                  <c:v>2428.174</c:v>
                </c:pt>
                <c:pt idx="750">
                  <c:v>3274.0680000000002</c:v>
                </c:pt>
                <c:pt idx="751">
                  <c:v>3402.7759999999998</c:v>
                </c:pt>
                <c:pt idx="752">
                  <c:v>3459.6030000000001</c:v>
                </c:pt>
                <c:pt idx="753">
                  <c:v>3328.4740000000002</c:v>
                </c:pt>
                <c:pt idx="754">
                  <c:v>2551.5070000000001</c:v>
                </c:pt>
                <c:pt idx="755">
                  <c:v>2263.17</c:v>
                </c:pt>
                <c:pt idx="756">
                  <c:v>2718.5230000000001</c:v>
                </c:pt>
                <c:pt idx="757">
                  <c:v>3035.8319999999999</c:v>
                </c:pt>
                <c:pt idx="758">
                  <c:v>3146.1759999999999</c:v>
                </c:pt>
                <c:pt idx="759">
                  <c:v>3677.3809999999999</c:v>
                </c:pt>
                <c:pt idx="760">
                  <c:v>3233.7350000000001</c:v>
                </c:pt>
                <c:pt idx="761">
                  <c:v>3508.2109999999998</c:v>
                </c:pt>
                <c:pt idx="762">
                  <c:v>3989.3249999999998</c:v>
                </c:pt>
                <c:pt idx="763">
                  <c:v>4868.0879999999997</c:v>
                </c:pt>
                <c:pt idx="764">
                  <c:v>4780.5950000000003</c:v>
                </c:pt>
                <c:pt idx="765">
                  <c:v>4432.9189999999999</c:v>
                </c:pt>
                <c:pt idx="766">
                  <c:v>3890.058</c:v>
                </c:pt>
                <c:pt idx="767">
                  <c:v>4346.7820000000002</c:v>
                </c:pt>
                <c:pt idx="768">
                  <c:v>4979.3029999999999</c:v>
                </c:pt>
                <c:pt idx="769">
                  <c:v>4871.4059999999999</c:v>
                </c:pt>
                <c:pt idx="770">
                  <c:v>4940.1099999999997</c:v>
                </c:pt>
                <c:pt idx="771">
                  <c:v>5140.1059999999998</c:v>
                </c:pt>
                <c:pt idx="772">
                  <c:v>5222.2070000000003</c:v>
                </c:pt>
                <c:pt idx="773">
                  <c:v>4466.1170000000002</c:v>
                </c:pt>
                <c:pt idx="774">
                  <c:v>0</c:v>
                </c:pt>
                <c:pt idx="775">
                  <c:v>0</c:v>
                </c:pt>
                <c:pt idx="776">
                  <c:v>0</c:v>
                </c:pt>
                <c:pt idx="777">
                  <c:v>0</c:v>
                </c:pt>
                <c:pt idx="778">
                  <c:v>3664.3820000000001</c:v>
                </c:pt>
                <c:pt idx="779">
                  <c:v>4035.8130000000001</c:v>
                </c:pt>
                <c:pt idx="780">
                  <c:v>2861.3429999999998</c:v>
                </c:pt>
                <c:pt idx="781">
                  <c:v>2509.6660000000002</c:v>
                </c:pt>
                <c:pt idx="782">
                  <c:v>1854.9939999999999</c:v>
                </c:pt>
                <c:pt idx="783">
                  <c:v>4198.5829999999996</c:v>
                </c:pt>
                <c:pt idx="784">
                  <c:v>4143.6109999999999</c:v>
                </c:pt>
                <c:pt idx="785">
                  <c:v>2942.2040000000002</c:v>
                </c:pt>
                <c:pt idx="786">
                  <c:v>1488.17</c:v>
                </c:pt>
                <c:pt idx="787">
                  <c:v>1732.59</c:v>
                </c:pt>
                <c:pt idx="788">
                  <c:v>1593.222</c:v>
                </c:pt>
                <c:pt idx="789">
                  <c:v>3134.165</c:v>
                </c:pt>
                <c:pt idx="790">
                  <c:v>3783.8049999999998</c:v>
                </c:pt>
                <c:pt idx="791">
                  <c:v>3500.6509999999998</c:v>
                </c:pt>
                <c:pt idx="792">
                  <c:v>3043.4430000000002</c:v>
                </c:pt>
                <c:pt idx="793">
                  <c:v>2269.723</c:v>
                </c:pt>
                <c:pt idx="794">
                  <c:v>2462.875</c:v>
                </c:pt>
                <c:pt idx="795">
                  <c:v>3817.87</c:v>
                </c:pt>
                <c:pt idx="796">
                  <c:v>4358.1610000000001</c:v>
                </c:pt>
                <c:pt idx="797">
                  <c:v>4177.3029999999999</c:v>
                </c:pt>
                <c:pt idx="798">
                  <c:v>3994.931</c:v>
                </c:pt>
                <c:pt idx="799">
                  <c:v>4091.029</c:v>
                </c:pt>
                <c:pt idx="800">
                  <c:v>3816.2849999999999</c:v>
                </c:pt>
                <c:pt idx="801">
                  <c:v>3109.9859999999999</c:v>
                </c:pt>
                <c:pt idx="802">
                  <c:v>3111.54</c:v>
                </c:pt>
                <c:pt idx="803">
                  <c:v>3152.2370000000001</c:v>
                </c:pt>
                <c:pt idx="804">
                  <c:v>3615.924</c:v>
                </c:pt>
                <c:pt idx="805">
                  <c:v>3434.165</c:v>
                </c:pt>
                <c:pt idx="806">
                  <c:v>3313.0639999999999</c:v>
                </c:pt>
                <c:pt idx="807">
                  <c:v>3359.0309999999999</c:v>
                </c:pt>
                <c:pt idx="808">
                  <c:v>3352.2350000000001</c:v>
                </c:pt>
                <c:pt idx="809">
                  <c:v>3609.1</c:v>
                </c:pt>
                <c:pt idx="810">
                  <c:v>3506.2469999999998</c:v>
                </c:pt>
                <c:pt idx="811">
                  <c:v>3128.1909999999998</c:v>
                </c:pt>
                <c:pt idx="812">
                  <c:v>2706.154</c:v>
                </c:pt>
                <c:pt idx="813">
                  <c:v>4140.884</c:v>
                </c:pt>
                <c:pt idx="814">
                  <c:v>5884.9070000000002</c:v>
                </c:pt>
                <c:pt idx="815">
                  <c:v>4966.1970000000001</c:v>
                </c:pt>
                <c:pt idx="816">
                  <c:v>3725.1970000000001</c:v>
                </c:pt>
                <c:pt idx="817">
                  <c:v>4276.7039999999997</c:v>
                </c:pt>
                <c:pt idx="818">
                  <c:v>4698.8029999999999</c:v>
                </c:pt>
                <c:pt idx="819">
                  <c:v>4988.4139999999998</c:v>
                </c:pt>
                <c:pt idx="820">
                  <c:v>4868.2950000000001</c:v>
                </c:pt>
                <c:pt idx="821">
                  <c:v>4519.3720000000003</c:v>
                </c:pt>
                <c:pt idx="822">
                  <c:v>4149.9520000000002</c:v>
                </c:pt>
                <c:pt idx="823">
                  <c:v>4634.2359999999999</c:v>
                </c:pt>
                <c:pt idx="824">
                  <c:v>3313.7739999999999</c:v>
                </c:pt>
                <c:pt idx="825">
                  <c:v>4119.9759999999997</c:v>
                </c:pt>
                <c:pt idx="826">
                  <c:v>4024.58</c:v>
                </c:pt>
                <c:pt idx="827">
                  <c:v>4668.0559999999996</c:v>
                </c:pt>
                <c:pt idx="828">
                  <c:v>4684.7280000000001</c:v>
                </c:pt>
                <c:pt idx="829">
                  <c:v>3028.0369999999998</c:v>
                </c:pt>
                <c:pt idx="830">
                  <c:v>2040.7840000000001</c:v>
                </c:pt>
                <c:pt idx="831">
                  <c:v>2740.518</c:v>
                </c:pt>
                <c:pt idx="832">
                  <c:v>3685.4690000000001</c:v>
                </c:pt>
                <c:pt idx="833">
                  <c:v>3766.6849999999999</c:v>
                </c:pt>
                <c:pt idx="834">
                  <c:v>3962.4769999999999</c:v>
                </c:pt>
                <c:pt idx="835">
                  <c:v>4009.4430000000002</c:v>
                </c:pt>
                <c:pt idx="836">
                  <c:v>4221.9589999999998</c:v>
                </c:pt>
                <c:pt idx="837">
                  <c:v>4478.7820000000002</c:v>
                </c:pt>
                <c:pt idx="838">
                  <c:v>4335.509</c:v>
                </c:pt>
                <c:pt idx="839">
                  <c:v>4285.75</c:v>
                </c:pt>
                <c:pt idx="840">
                  <c:v>2811.1529999999998</c:v>
                </c:pt>
                <c:pt idx="841">
                  <c:v>2917.4409999999998</c:v>
                </c:pt>
                <c:pt idx="842">
                  <c:v>3107.4189999999999</c:v>
                </c:pt>
                <c:pt idx="843">
                  <c:v>2889.45</c:v>
                </c:pt>
                <c:pt idx="844">
                  <c:v>2754.6239999999998</c:v>
                </c:pt>
                <c:pt idx="845">
                  <c:v>2888.5169999999998</c:v>
                </c:pt>
                <c:pt idx="846">
                  <c:v>2589.2869999999998</c:v>
                </c:pt>
                <c:pt idx="847">
                  <c:v>2743.01</c:v>
                </c:pt>
                <c:pt idx="848">
                  <c:v>1613.4970000000001</c:v>
                </c:pt>
                <c:pt idx="849">
                  <c:v>2104.8969999999999</c:v>
                </c:pt>
                <c:pt idx="850">
                  <c:v>3388.4839999999999</c:v>
                </c:pt>
                <c:pt idx="851">
                  <c:v>2721.2269999999999</c:v>
                </c:pt>
                <c:pt idx="852">
                  <c:v>3275.1109999999999</c:v>
                </c:pt>
                <c:pt idx="853">
                  <c:v>2983.7350000000001</c:v>
                </c:pt>
                <c:pt idx="854">
                  <c:v>3572.42</c:v>
                </c:pt>
                <c:pt idx="855">
                  <c:v>3282.5120000000002</c:v>
                </c:pt>
                <c:pt idx="856">
                  <c:v>3698.373</c:v>
                </c:pt>
                <c:pt idx="857">
                  <c:v>3087.8690000000001</c:v>
                </c:pt>
                <c:pt idx="858">
                  <c:v>7797.44</c:v>
                </c:pt>
                <c:pt idx="859">
                  <c:v>5494.6270000000004</c:v>
                </c:pt>
                <c:pt idx="860">
                  <c:v>1931.126</c:v>
                </c:pt>
                <c:pt idx="861">
                  <c:v>2735.9430000000002</c:v>
                </c:pt>
                <c:pt idx="862">
                  <c:v>2340.473</c:v>
                </c:pt>
                <c:pt idx="863">
                  <c:v>2231.3829999999998</c:v>
                </c:pt>
                <c:pt idx="864">
                  <c:v>1774.5719999999999</c:v>
                </c:pt>
                <c:pt idx="865">
                  <c:v>3057.1619999999998</c:v>
                </c:pt>
                <c:pt idx="866">
                  <c:v>3842.6410000000001</c:v>
                </c:pt>
                <c:pt idx="867">
                  <c:v>4005.3270000000002</c:v>
                </c:pt>
                <c:pt idx="868">
                  <c:v>2408.9189999999999</c:v>
                </c:pt>
                <c:pt idx="869">
                  <c:v>2242.6179999999999</c:v>
                </c:pt>
                <c:pt idx="870">
                  <c:v>2165.87</c:v>
                </c:pt>
                <c:pt idx="871">
                  <c:v>4583.1009999999997</c:v>
                </c:pt>
                <c:pt idx="872">
                  <c:v>3540.7539999999999</c:v>
                </c:pt>
                <c:pt idx="873">
                  <c:v>1882.3119999999999</c:v>
                </c:pt>
                <c:pt idx="874">
                  <c:v>1496.221</c:v>
                </c:pt>
                <c:pt idx="875">
                  <c:v>1493.93</c:v>
                </c:pt>
                <c:pt idx="876">
                  <c:v>2175.1260000000002</c:v>
                </c:pt>
                <c:pt idx="877">
                  <c:v>3461.587</c:v>
                </c:pt>
                <c:pt idx="878">
                  <c:v>6555.66</c:v>
                </c:pt>
                <c:pt idx="879">
                  <c:v>7025.9269999999997</c:v>
                </c:pt>
                <c:pt idx="880">
                  <c:v>7234.616</c:v>
                </c:pt>
                <c:pt idx="881">
                  <c:v>6864.3959999999997</c:v>
                </c:pt>
                <c:pt idx="882">
                  <c:v>5492.0110000000004</c:v>
                </c:pt>
                <c:pt idx="883">
                  <c:v>4671.8549999999996</c:v>
                </c:pt>
                <c:pt idx="884">
                  <c:v>3265.5410000000002</c:v>
                </c:pt>
                <c:pt idx="885">
                  <c:v>3460.3560000000002</c:v>
                </c:pt>
                <c:pt idx="886">
                  <c:v>4007.3530000000001</c:v>
                </c:pt>
                <c:pt idx="887">
                  <c:v>5113.2120000000004</c:v>
                </c:pt>
                <c:pt idx="888">
                  <c:v>6461.8329999999996</c:v>
                </c:pt>
                <c:pt idx="889">
                  <c:v>713.88080000000002</c:v>
                </c:pt>
                <c:pt idx="890">
                  <c:v>0</c:v>
                </c:pt>
                <c:pt idx="891">
                  <c:v>0</c:v>
                </c:pt>
                <c:pt idx="892">
                  <c:v>2140.9540000000002</c:v>
                </c:pt>
                <c:pt idx="893">
                  <c:v>1864.4179999999999</c:v>
                </c:pt>
                <c:pt idx="894">
                  <c:v>2945.982</c:v>
                </c:pt>
                <c:pt idx="895">
                  <c:v>2063.703</c:v>
                </c:pt>
                <c:pt idx="896">
                  <c:v>3916.5889999999999</c:v>
                </c:pt>
                <c:pt idx="897">
                  <c:v>3141.748</c:v>
                </c:pt>
                <c:pt idx="898">
                  <c:v>1917.421</c:v>
                </c:pt>
                <c:pt idx="899">
                  <c:v>1675.4190000000001</c:v>
                </c:pt>
                <c:pt idx="900">
                  <c:v>2511.8690000000001</c:v>
                </c:pt>
                <c:pt idx="901">
                  <c:v>1422.91</c:v>
                </c:pt>
                <c:pt idx="902">
                  <c:v>3327.587</c:v>
                </c:pt>
                <c:pt idx="903">
                  <c:v>5242.2209999999995</c:v>
                </c:pt>
                <c:pt idx="904">
                  <c:v>7237.7309999999998</c:v>
                </c:pt>
                <c:pt idx="905">
                  <c:v>4590.2960000000003</c:v>
                </c:pt>
                <c:pt idx="906">
                  <c:v>2349.2730000000001</c:v>
                </c:pt>
                <c:pt idx="907">
                  <c:v>2672.3209999999999</c:v>
                </c:pt>
                <c:pt idx="908">
                  <c:v>1670.4190000000001</c:v>
                </c:pt>
                <c:pt idx="909">
                  <c:v>1859.172</c:v>
                </c:pt>
                <c:pt idx="910">
                  <c:v>2806.2570000000001</c:v>
                </c:pt>
                <c:pt idx="911">
                  <c:v>3011.4459999999999</c:v>
                </c:pt>
                <c:pt idx="912">
                  <c:v>3372.1089999999999</c:v>
                </c:pt>
                <c:pt idx="913">
                  <c:v>3793.1689999999999</c:v>
                </c:pt>
                <c:pt idx="914">
                  <c:v>1620.4649999999999</c:v>
                </c:pt>
                <c:pt idx="915">
                  <c:v>1646.617</c:v>
                </c:pt>
                <c:pt idx="916">
                  <c:v>3131.9670000000001</c:v>
                </c:pt>
                <c:pt idx="917">
                  <c:v>2151.5650000000001</c:v>
                </c:pt>
                <c:pt idx="918">
                  <c:v>2845.1280000000002</c:v>
                </c:pt>
                <c:pt idx="919">
                  <c:v>5968.9769999999999</c:v>
                </c:pt>
                <c:pt idx="920">
                  <c:v>4877.8440000000001</c:v>
                </c:pt>
                <c:pt idx="921">
                  <c:v>8295.9879999999994</c:v>
                </c:pt>
                <c:pt idx="922">
                  <c:v>6047.44</c:v>
                </c:pt>
                <c:pt idx="923">
                  <c:v>4520.5240000000003</c:v>
                </c:pt>
                <c:pt idx="924">
                  <c:v>1378.153</c:v>
                </c:pt>
                <c:pt idx="925">
                  <c:v>2046.2059999999999</c:v>
                </c:pt>
                <c:pt idx="926">
                  <c:v>2777.41</c:v>
                </c:pt>
                <c:pt idx="927">
                  <c:v>2002.1679999999999</c:v>
                </c:pt>
                <c:pt idx="928">
                  <c:v>1305.2280000000001</c:v>
                </c:pt>
                <c:pt idx="929">
                  <c:v>666.83280000000002</c:v>
                </c:pt>
                <c:pt idx="930">
                  <c:v>1920.9549999999999</c:v>
                </c:pt>
                <c:pt idx="931">
                  <c:v>3802.5929999999998</c:v>
                </c:pt>
                <c:pt idx="932">
                  <c:v>3528.6819999999998</c:v>
                </c:pt>
                <c:pt idx="933">
                  <c:v>1323.1759999999999</c:v>
                </c:pt>
                <c:pt idx="934">
                  <c:v>3243.422</c:v>
                </c:pt>
                <c:pt idx="935">
                  <c:v>2060.7959999999998</c:v>
                </c:pt>
                <c:pt idx="936">
                  <c:v>2251.9360000000001</c:v>
                </c:pt>
                <c:pt idx="937">
                  <c:v>1755.0889999999999</c:v>
                </c:pt>
                <c:pt idx="938">
                  <c:v>301.98</c:v>
                </c:pt>
                <c:pt idx="939">
                  <c:v>252.7834</c:v>
                </c:pt>
                <c:pt idx="940">
                  <c:v>1156.33</c:v>
                </c:pt>
                <c:pt idx="941">
                  <c:v>3963.779</c:v>
                </c:pt>
                <c:pt idx="942">
                  <c:v>4477.29</c:v>
                </c:pt>
                <c:pt idx="943">
                  <c:v>3311.8910000000001</c:v>
                </c:pt>
                <c:pt idx="944">
                  <c:v>479.6062</c:v>
                </c:pt>
                <c:pt idx="945">
                  <c:v>1063.925</c:v>
                </c:pt>
                <c:pt idx="946">
                  <c:v>757.24540000000002</c:v>
                </c:pt>
                <c:pt idx="947">
                  <c:v>1565.962</c:v>
                </c:pt>
                <c:pt idx="948">
                  <c:v>3807.5059999999999</c:v>
                </c:pt>
                <c:pt idx="949">
                  <c:v>5401.6670000000004</c:v>
                </c:pt>
                <c:pt idx="950">
                  <c:v>4478.2110000000002</c:v>
                </c:pt>
                <c:pt idx="951">
                  <c:v>3757.431</c:v>
                </c:pt>
                <c:pt idx="952">
                  <c:v>3224.1289999999999</c:v>
                </c:pt>
                <c:pt idx="953">
                  <c:v>842.36289999999997</c:v>
                </c:pt>
                <c:pt idx="954">
                  <c:v>2239.8530000000001</c:v>
                </c:pt>
                <c:pt idx="955">
                  <c:v>5488.8789999999999</c:v>
                </c:pt>
                <c:pt idx="956">
                  <c:v>6014.1409999999996</c:v>
                </c:pt>
                <c:pt idx="957">
                  <c:v>6197.6059999999998</c:v>
                </c:pt>
                <c:pt idx="958">
                  <c:v>7532.8739999999998</c:v>
                </c:pt>
                <c:pt idx="959">
                  <c:v>4911.0110000000004</c:v>
                </c:pt>
                <c:pt idx="960">
                  <c:v>984.3229</c:v>
                </c:pt>
                <c:pt idx="961">
                  <c:v>787.53480000000002</c:v>
                </c:pt>
                <c:pt idx="962">
                  <c:v>1102.06</c:v>
                </c:pt>
                <c:pt idx="963">
                  <c:v>2176.154</c:v>
                </c:pt>
                <c:pt idx="964">
                  <c:v>4220.2489999999998</c:v>
                </c:pt>
                <c:pt idx="965">
                  <c:v>4602.4359999999997</c:v>
                </c:pt>
                <c:pt idx="966">
                  <c:v>2512.4920000000002</c:v>
                </c:pt>
                <c:pt idx="967">
                  <c:v>590.03030000000001</c:v>
                </c:pt>
                <c:pt idx="968">
                  <c:v>2967.8249999999998</c:v>
                </c:pt>
                <c:pt idx="969">
                  <c:v>2894.3310000000001</c:v>
                </c:pt>
                <c:pt idx="970">
                  <c:v>2361.6089999999999</c:v>
                </c:pt>
                <c:pt idx="971">
                  <c:v>1420.153</c:v>
                </c:pt>
                <c:pt idx="972">
                  <c:v>758.74480000000005</c:v>
                </c:pt>
                <c:pt idx="973">
                  <c:v>484.1807</c:v>
                </c:pt>
                <c:pt idx="974">
                  <c:v>2014.6469999999999</c:v>
                </c:pt>
                <c:pt idx="975">
                  <c:v>2142.3409999999999</c:v>
                </c:pt>
                <c:pt idx="976">
                  <c:v>513.84580000000005</c:v>
                </c:pt>
                <c:pt idx="977">
                  <c:v>567.65859999999998</c:v>
                </c:pt>
                <c:pt idx="978">
                  <c:v>751.7758</c:v>
                </c:pt>
                <c:pt idx="979">
                  <c:v>3814.3049999999998</c:v>
                </c:pt>
                <c:pt idx="980">
                  <c:v>6402.134</c:v>
                </c:pt>
                <c:pt idx="981">
                  <c:v>8342.1509999999998</c:v>
                </c:pt>
                <c:pt idx="982">
                  <c:v>4353.7150000000001</c:v>
                </c:pt>
                <c:pt idx="983">
                  <c:v>5074.95</c:v>
                </c:pt>
                <c:pt idx="984">
                  <c:v>5239.5150000000003</c:v>
                </c:pt>
                <c:pt idx="985">
                  <c:v>1370.7349999999999</c:v>
                </c:pt>
                <c:pt idx="986">
                  <c:v>1068.4659999999999</c:v>
                </c:pt>
                <c:pt idx="987">
                  <c:v>2425.4899999999998</c:v>
                </c:pt>
                <c:pt idx="988">
                  <c:v>4254.6930000000002</c:v>
                </c:pt>
                <c:pt idx="989">
                  <c:v>5278.32</c:v>
                </c:pt>
                <c:pt idx="990">
                  <c:v>3634.5810000000001</c:v>
                </c:pt>
                <c:pt idx="991">
                  <c:v>5071.2849999999999</c:v>
                </c:pt>
                <c:pt idx="992">
                  <c:v>3892.03</c:v>
                </c:pt>
                <c:pt idx="993">
                  <c:v>918.00260000000003</c:v>
                </c:pt>
                <c:pt idx="994">
                  <c:v>4595.8209999999999</c:v>
                </c:pt>
                <c:pt idx="995">
                  <c:v>6901.9009999999998</c:v>
                </c:pt>
                <c:pt idx="996">
                  <c:v>2261.5639999999999</c:v>
                </c:pt>
                <c:pt idx="997">
                  <c:v>1075.019</c:v>
                </c:pt>
                <c:pt idx="998">
                  <c:v>400.2276</c:v>
                </c:pt>
                <c:pt idx="999">
                  <c:v>755.97659999999996</c:v>
                </c:pt>
                <c:pt idx="1000">
                  <c:v>5976.76</c:v>
                </c:pt>
                <c:pt idx="1001">
                  <c:v>4648.7250000000004</c:v>
                </c:pt>
                <c:pt idx="1002">
                  <c:v>2117.8870000000002</c:v>
                </c:pt>
                <c:pt idx="1003">
                  <c:v>6616.875</c:v>
                </c:pt>
                <c:pt idx="1004">
                  <c:v>3634.6039999999998</c:v>
                </c:pt>
                <c:pt idx="1005">
                  <c:v>3573.4369999999999</c:v>
                </c:pt>
                <c:pt idx="1006">
                  <c:v>8570.8559999999998</c:v>
                </c:pt>
                <c:pt idx="1007">
                  <c:v>1552.2059999999999</c:v>
                </c:pt>
                <c:pt idx="1008">
                  <c:v>501.91199999999998</c:v>
                </c:pt>
                <c:pt idx="1009">
                  <c:v>188.88480000000001</c:v>
                </c:pt>
                <c:pt idx="1010">
                  <c:v>2003.7159999999999</c:v>
                </c:pt>
                <c:pt idx="1011">
                  <c:v>1274.953</c:v>
                </c:pt>
                <c:pt idx="1012">
                  <c:v>3901.1509999999998</c:v>
                </c:pt>
                <c:pt idx="1013">
                  <c:v>8267.0830000000005</c:v>
                </c:pt>
                <c:pt idx="1014">
                  <c:v>8312.4130000000005</c:v>
                </c:pt>
                <c:pt idx="1015">
                  <c:v>8628.8919999999998</c:v>
                </c:pt>
                <c:pt idx="1016">
                  <c:v>4092.8989999999999</c:v>
                </c:pt>
                <c:pt idx="1017">
                  <c:v>4933.9040000000005</c:v>
                </c:pt>
                <c:pt idx="1018">
                  <c:v>6715.6959999999999</c:v>
                </c:pt>
                <c:pt idx="1019">
                  <c:v>6769.9840000000004</c:v>
                </c:pt>
                <c:pt idx="1020">
                  <c:v>4557.0600000000004</c:v>
                </c:pt>
                <c:pt idx="1021">
                  <c:v>6141.4269999999997</c:v>
                </c:pt>
                <c:pt idx="1022">
                  <c:v>7139.9939999999997</c:v>
                </c:pt>
                <c:pt idx="1023">
                  <c:v>6319.7709999999997</c:v>
                </c:pt>
                <c:pt idx="1024">
                  <c:v>4170.3010000000004</c:v>
                </c:pt>
                <c:pt idx="1025">
                  <c:v>4651.4979999999996</c:v>
                </c:pt>
                <c:pt idx="1026">
                  <c:v>2568.0309999999999</c:v>
                </c:pt>
                <c:pt idx="1027">
                  <c:v>2599.3760000000002</c:v>
                </c:pt>
                <c:pt idx="1028">
                  <c:v>1303.259</c:v>
                </c:pt>
                <c:pt idx="1029">
                  <c:v>3946.7280000000001</c:v>
                </c:pt>
                <c:pt idx="1030">
                  <c:v>3678.0569999999998</c:v>
                </c:pt>
                <c:pt idx="1031">
                  <c:v>1783.404</c:v>
                </c:pt>
                <c:pt idx="1032">
                  <c:v>1236.2919999999999</c:v>
                </c:pt>
                <c:pt idx="1033">
                  <c:v>1243.1959999999999</c:v>
                </c:pt>
                <c:pt idx="1034">
                  <c:v>534.57240000000002</c:v>
                </c:pt>
                <c:pt idx="1035">
                  <c:v>1152.604</c:v>
                </c:pt>
                <c:pt idx="1036">
                  <c:v>1294.77</c:v>
                </c:pt>
                <c:pt idx="1037">
                  <c:v>2105.5630000000001</c:v>
                </c:pt>
                <c:pt idx="1038">
                  <c:v>1903.6859999999999</c:v>
                </c:pt>
                <c:pt idx="1039">
                  <c:v>1333.3910000000001</c:v>
                </c:pt>
                <c:pt idx="1040">
                  <c:v>1355.913</c:v>
                </c:pt>
                <c:pt idx="1041">
                  <c:v>256.26319999999998</c:v>
                </c:pt>
                <c:pt idx="1042">
                  <c:v>199.13040000000001</c:v>
                </c:pt>
                <c:pt idx="1043">
                  <c:v>997.02700000000004</c:v>
                </c:pt>
                <c:pt idx="1044">
                  <c:v>2060.7919999999999</c:v>
                </c:pt>
                <c:pt idx="1045">
                  <c:v>5897.3980000000001</c:v>
                </c:pt>
                <c:pt idx="1046">
                  <c:v>5424.2049999999999</c:v>
                </c:pt>
                <c:pt idx="1047">
                  <c:v>6843.915</c:v>
                </c:pt>
                <c:pt idx="1048">
                  <c:v>3915.5070000000001</c:v>
                </c:pt>
                <c:pt idx="1049">
                  <c:v>5657.4390000000003</c:v>
                </c:pt>
                <c:pt idx="1050">
                  <c:v>6130.17</c:v>
                </c:pt>
                <c:pt idx="1051">
                  <c:v>5412.1180000000004</c:v>
                </c:pt>
                <c:pt idx="1052">
                  <c:v>6584.5510000000004</c:v>
                </c:pt>
                <c:pt idx="1053">
                  <c:v>7876.277</c:v>
                </c:pt>
                <c:pt idx="1054">
                  <c:v>6307.7539999999999</c:v>
                </c:pt>
                <c:pt idx="1055">
                  <c:v>5869.3370000000004</c:v>
                </c:pt>
                <c:pt idx="1056">
                  <c:v>4955.8339999999998</c:v>
                </c:pt>
                <c:pt idx="1057">
                  <c:v>5045.92</c:v>
                </c:pt>
                <c:pt idx="1058">
                  <c:v>5285.7250000000004</c:v>
                </c:pt>
                <c:pt idx="1059">
                  <c:v>3717.1469999999999</c:v>
                </c:pt>
                <c:pt idx="1060">
                  <c:v>4623.4740000000002</c:v>
                </c:pt>
                <c:pt idx="1061">
                  <c:v>5378.652</c:v>
                </c:pt>
                <c:pt idx="1062">
                  <c:v>5837.1549999999997</c:v>
                </c:pt>
                <c:pt idx="1063">
                  <c:v>5960.152</c:v>
                </c:pt>
                <c:pt idx="1064">
                  <c:v>5880.2330000000002</c:v>
                </c:pt>
                <c:pt idx="1065">
                  <c:v>3639.2489999999998</c:v>
                </c:pt>
                <c:pt idx="1066">
                  <c:v>2400.0320000000002</c:v>
                </c:pt>
                <c:pt idx="1067">
                  <c:v>2920.9169999999999</c:v>
                </c:pt>
                <c:pt idx="1068">
                  <c:v>3157.4079999999999</c:v>
                </c:pt>
                <c:pt idx="1069">
                  <c:v>3718.5929999999998</c:v>
                </c:pt>
                <c:pt idx="1070">
                  <c:v>1737.268</c:v>
                </c:pt>
                <c:pt idx="1071">
                  <c:v>2781.1909999999998</c:v>
                </c:pt>
                <c:pt idx="1072">
                  <c:v>3877.779</c:v>
                </c:pt>
                <c:pt idx="1073">
                  <c:v>1369.51</c:v>
                </c:pt>
                <c:pt idx="1074">
                  <c:v>3251.3890000000001</c:v>
                </c:pt>
                <c:pt idx="1075">
                  <c:v>4051.6060000000002</c:v>
                </c:pt>
                <c:pt idx="1076">
                  <c:v>3408.386</c:v>
                </c:pt>
                <c:pt idx="1077">
                  <c:v>5436.99</c:v>
                </c:pt>
                <c:pt idx="1078">
                  <c:v>5499.2619999999997</c:v>
                </c:pt>
                <c:pt idx="1079">
                  <c:v>5362.6090000000004</c:v>
                </c:pt>
                <c:pt idx="1080">
                  <c:v>4668.2460000000001</c:v>
                </c:pt>
                <c:pt idx="1081">
                  <c:v>6001.366</c:v>
                </c:pt>
                <c:pt idx="1082">
                  <c:v>5376.88</c:v>
                </c:pt>
                <c:pt idx="1083">
                  <c:v>5060.7579999999998</c:v>
                </c:pt>
                <c:pt idx="1084">
                  <c:v>3954.4380000000001</c:v>
                </c:pt>
                <c:pt idx="1085">
                  <c:v>1815.39</c:v>
                </c:pt>
                <c:pt idx="1086">
                  <c:v>3531.5990000000002</c:v>
                </c:pt>
                <c:pt idx="1087">
                  <c:v>5191.9679999999998</c:v>
                </c:pt>
                <c:pt idx="1088">
                  <c:v>5302.5439999999999</c:v>
                </c:pt>
                <c:pt idx="1089">
                  <c:v>3714.0250000000001</c:v>
                </c:pt>
                <c:pt idx="1090">
                  <c:v>3598.6509999999998</c:v>
                </c:pt>
                <c:pt idx="1091">
                  <c:v>4415.1530000000002</c:v>
                </c:pt>
                <c:pt idx="1092">
                  <c:v>3210.319</c:v>
                </c:pt>
                <c:pt idx="1093">
                  <c:v>2025.4970000000001</c:v>
                </c:pt>
                <c:pt idx="1094">
                  <c:v>2510.4029999999998</c:v>
                </c:pt>
                <c:pt idx="1095">
                  <c:v>2726.1480000000001</c:v>
                </c:pt>
                <c:pt idx="1096">
                  <c:v>3053.4479999999999</c:v>
                </c:pt>
                <c:pt idx="1097">
                  <c:v>1569.7460000000001</c:v>
                </c:pt>
                <c:pt idx="1098">
                  <c:v>1771.723</c:v>
                </c:pt>
                <c:pt idx="1099">
                  <c:v>2394.5039999999999</c:v>
                </c:pt>
                <c:pt idx="1100">
                  <c:v>4319.7439999999997</c:v>
                </c:pt>
                <c:pt idx="1101">
                  <c:v>4137.32</c:v>
                </c:pt>
                <c:pt idx="1102">
                  <c:v>3840.9859999999999</c:v>
                </c:pt>
                <c:pt idx="1103">
                  <c:v>3962.49</c:v>
                </c:pt>
                <c:pt idx="1104">
                  <c:v>2263.4899999999998</c:v>
                </c:pt>
                <c:pt idx="1105">
                  <c:v>2876.9369999999999</c:v>
                </c:pt>
                <c:pt idx="1106">
                  <c:v>3253.5549999999998</c:v>
                </c:pt>
                <c:pt idx="1107">
                  <c:v>5165.6049999999996</c:v>
                </c:pt>
                <c:pt idx="1108">
                  <c:v>6222.1980000000003</c:v>
                </c:pt>
                <c:pt idx="1109">
                  <c:v>5611.5709999999999</c:v>
                </c:pt>
                <c:pt idx="1110">
                  <c:v>5421.4139999999998</c:v>
                </c:pt>
                <c:pt idx="1111">
                  <c:v>4461.5420000000004</c:v>
                </c:pt>
                <c:pt idx="1112">
                  <c:v>3221.6379999999999</c:v>
                </c:pt>
                <c:pt idx="1113">
                  <c:v>3722.6149999999998</c:v>
                </c:pt>
                <c:pt idx="1114">
                  <c:v>2957.393</c:v>
                </c:pt>
                <c:pt idx="1115">
                  <c:v>2414.6689999999999</c:v>
                </c:pt>
                <c:pt idx="1116">
                  <c:v>3824.86</c:v>
                </c:pt>
                <c:pt idx="1117">
                  <c:v>2768.2860000000001</c:v>
                </c:pt>
                <c:pt idx="1118">
                  <c:v>4480.1959999999999</c:v>
                </c:pt>
                <c:pt idx="1119">
                  <c:v>3338.0639999999999</c:v>
                </c:pt>
                <c:pt idx="1120">
                  <c:v>3289.944</c:v>
                </c:pt>
                <c:pt idx="1121">
                  <c:v>3446.0059999999999</c:v>
                </c:pt>
                <c:pt idx="1122">
                  <c:v>4965.8729999999996</c:v>
                </c:pt>
                <c:pt idx="1123">
                  <c:v>4497.4219999999996</c:v>
                </c:pt>
                <c:pt idx="1124">
                  <c:v>4041.5650000000001</c:v>
                </c:pt>
                <c:pt idx="1125">
                  <c:v>2671.3380000000002</c:v>
                </c:pt>
                <c:pt idx="1126">
                  <c:v>880.09280000000001</c:v>
                </c:pt>
                <c:pt idx="1127">
                  <c:v>1642.8150000000001</c:v>
                </c:pt>
                <c:pt idx="1128">
                  <c:v>2257.645</c:v>
                </c:pt>
                <c:pt idx="1129">
                  <c:v>2153.0540000000001</c:v>
                </c:pt>
                <c:pt idx="1130">
                  <c:v>2153.0450000000001</c:v>
                </c:pt>
                <c:pt idx="1131">
                  <c:v>2820.223</c:v>
                </c:pt>
                <c:pt idx="1132">
                  <c:v>6224.6679999999997</c:v>
                </c:pt>
                <c:pt idx="1133">
                  <c:v>5906.5259999999998</c:v>
                </c:pt>
                <c:pt idx="1134">
                  <c:v>3011.0889999999999</c:v>
                </c:pt>
                <c:pt idx="1135">
                  <c:v>4386.1989999999996</c:v>
                </c:pt>
                <c:pt idx="1136">
                  <c:v>4835.424</c:v>
                </c:pt>
                <c:pt idx="1137">
                  <c:v>4811.7039999999997</c:v>
                </c:pt>
                <c:pt idx="1138">
                  <c:v>4812.3090000000002</c:v>
                </c:pt>
                <c:pt idx="1139">
                  <c:v>5189.674</c:v>
                </c:pt>
                <c:pt idx="1140">
                  <c:v>4920.6379999999999</c:v>
                </c:pt>
                <c:pt idx="1141">
                  <c:v>4918.7690000000002</c:v>
                </c:pt>
                <c:pt idx="1142">
                  <c:v>5790.3540000000003</c:v>
                </c:pt>
                <c:pt idx="1143">
                  <c:v>6018.1980000000003</c:v>
                </c:pt>
                <c:pt idx="1144">
                  <c:v>6093.5420000000004</c:v>
                </c:pt>
                <c:pt idx="1145">
                  <c:v>4492.2309999999998</c:v>
                </c:pt>
                <c:pt idx="1146">
                  <c:v>3996.933</c:v>
                </c:pt>
                <c:pt idx="1147">
                  <c:v>1983.057</c:v>
                </c:pt>
                <c:pt idx="1148">
                  <c:v>887.83900000000006</c:v>
                </c:pt>
                <c:pt idx="1149">
                  <c:v>1735.5150000000001</c:v>
                </c:pt>
                <c:pt idx="1150">
                  <c:v>3051.0680000000002</c:v>
                </c:pt>
                <c:pt idx="1151">
                  <c:v>0</c:v>
                </c:pt>
                <c:pt idx="1152">
                  <c:v>5911.1130000000003</c:v>
                </c:pt>
                <c:pt idx="1153">
                  <c:v>0</c:v>
                </c:pt>
                <c:pt idx="1154">
                  <c:v>2101.5949999999998</c:v>
                </c:pt>
                <c:pt idx="1155">
                  <c:v>2735.6770000000001</c:v>
                </c:pt>
                <c:pt idx="1156">
                  <c:v>3430.2190000000001</c:v>
                </c:pt>
                <c:pt idx="1157">
                  <c:v>4766.7690000000002</c:v>
                </c:pt>
                <c:pt idx="1158">
                  <c:v>5634.7250000000004</c:v>
                </c:pt>
                <c:pt idx="1159">
                  <c:v>2860.4749999999999</c:v>
                </c:pt>
                <c:pt idx="1160">
                  <c:v>1789.731</c:v>
                </c:pt>
                <c:pt idx="1161">
                  <c:v>3202.2</c:v>
                </c:pt>
                <c:pt idx="1162">
                  <c:v>3986.9870000000001</c:v>
                </c:pt>
                <c:pt idx="1163">
                  <c:v>3066.5410000000002</c:v>
                </c:pt>
                <c:pt idx="1164">
                  <c:v>3707.9319999999998</c:v>
                </c:pt>
                <c:pt idx="1165">
                  <c:v>6271.34</c:v>
                </c:pt>
                <c:pt idx="1166">
                  <c:v>5972.6769999999997</c:v>
                </c:pt>
                <c:pt idx="1167">
                  <c:v>5617.43</c:v>
                </c:pt>
                <c:pt idx="1168">
                  <c:v>5570.33</c:v>
                </c:pt>
                <c:pt idx="1169">
                  <c:v>5931.4660000000003</c:v>
                </c:pt>
                <c:pt idx="1170">
                  <c:v>4607.1379999999999</c:v>
                </c:pt>
                <c:pt idx="1171">
                  <c:v>3634.87</c:v>
                </c:pt>
                <c:pt idx="1172">
                  <c:v>3636.2150000000001</c:v>
                </c:pt>
                <c:pt idx="1173">
                  <c:v>3891.902</c:v>
                </c:pt>
                <c:pt idx="1174">
                  <c:v>5326.6930000000002</c:v>
                </c:pt>
                <c:pt idx="1175">
                  <c:v>5150.6480000000001</c:v>
                </c:pt>
                <c:pt idx="1176">
                  <c:v>4497.9679999999998</c:v>
                </c:pt>
                <c:pt idx="1177">
                  <c:v>3983.2489999999998</c:v>
                </c:pt>
                <c:pt idx="1178">
                  <c:v>4672.7550000000001</c:v>
                </c:pt>
                <c:pt idx="1179">
                  <c:v>4656.7700000000004</c:v>
                </c:pt>
                <c:pt idx="1180">
                  <c:v>3664.239</c:v>
                </c:pt>
                <c:pt idx="1181">
                  <c:v>3567.0149999999999</c:v>
                </c:pt>
                <c:pt idx="1182">
                  <c:v>3491.8470000000002</c:v>
                </c:pt>
                <c:pt idx="1183">
                  <c:v>3890.4360000000001</c:v>
                </c:pt>
                <c:pt idx="1184">
                  <c:v>4262.9830000000002</c:v>
                </c:pt>
                <c:pt idx="1185">
                  <c:v>4600.5360000000001</c:v>
                </c:pt>
                <c:pt idx="1186">
                  <c:v>4656.8339999999998</c:v>
                </c:pt>
                <c:pt idx="1187">
                  <c:v>4645.857</c:v>
                </c:pt>
                <c:pt idx="1188">
                  <c:v>4555.1899999999996</c:v>
                </c:pt>
                <c:pt idx="1189">
                  <c:v>4238.5540000000001</c:v>
                </c:pt>
                <c:pt idx="1190">
                  <c:v>3676.924</c:v>
                </c:pt>
                <c:pt idx="1191">
                  <c:v>3676.4380000000001</c:v>
                </c:pt>
                <c:pt idx="1192">
                  <c:v>3444.3510000000001</c:v>
                </c:pt>
                <c:pt idx="1193">
                  <c:v>3404.6819999999998</c:v>
                </c:pt>
                <c:pt idx="1194">
                  <c:v>4142.7120000000004</c:v>
                </c:pt>
                <c:pt idx="1195">
                  <c:v>3600.9490000000001</c:v>
                </c:pt>
                <c:pt idx="1196">
                  <c:v>3428.8670000000002</c:v>
                </c:pt>
                <c:pt idx="1197">
                  <c:v>3659.8910000000001</c:v>
                </c:pt>
                <c:pt idx="1198">
                  <c:v>1764.8389999999999</c:v>
                </c:pt>
                <c:pt idx="1199">
                  <c:v>773.25959999999998</c:v>
                </c:pt>
                <c:pt idx="1200">
                  <c:v>787.90359999999998</c:v>
                </c:pt>
                <c:pt idx="1201">
                  <c:v>3063.413</c:v>
                </c:pt>
                <c:pt idx="1202">
                  <c:v>2885.1419999999998</c:v>
                </c:pt>
                <c:pt idx="1203">
                  <c:v>678.90009999999995</c:v>
                </c:pt>
                <c:pt idx="1204">
                  <c:v>1180.9380000000001</c:v>
                </c:pt>
                <c:pt idx="1205">
                  <c:v>2065.5680000000002</c:v>
                </c:pt>
                <c:pt idx="1206">
                  <c:v>1625.413</c:v>
                </c:pt>
                <c:pt idx="1207">
                  <c:v>0</c:v>
                </c:pt>
                <c:pt idx="1208">
                  <c:v>0</c:v>
                </c:pt>
                <c:pt idx="1209">
                  <c:v>0</c:v>
                </c:pt>
                <c:pt idx="1210">
                  <c:v>0</c:v>
                </c:pt>
                <c:pt idx="1211">
                  <c:v>0</c:v>
                </c:pt>
                <c:pt idx="1212">
                  <c:v>0</c:v>
                </c:pt>
                <c:pt idx="1213">
                  <c:v>0</c:v>
                </c:pt>
                <c:pt idx="1214">
                  <c:v>5080.3999999999996</c:v>
                </c:pt>
                <c:pt idx="1215">
                  <c:v>5191.7280000000001</c:v>
                </c:pt>
                <c:pt idx="1216">
                  <c:v>4799.4089999999997</c:v>
                </c:pt>
                <c:pt idx="1217">
                  <c:v>3763.6350000000002</c:v>
                </c:pt>
                <c:pt idx="1218">
                  <c:v>3437.8739999999998</c:v>
                </c:pt>
                <c:pt idx="1219">
                  <c:v>2547.2379999999998</c:v>
                </c:pt>
                <c:pt idx="1220">
                  <c:v>3033.8609999999999</c:v>
                </c:pt>
                <c:pt idx="1221">
                  <c:v>2368.4859999999999</c:v>
                </c:pt>
                <c:pt idx="1222">
                  <c:v>1633.0630000000001</c:v>
                </c:pt>
                <c:pt idx="1223">
                  <c:v>2196.8910000000001</c:v>
                </c:pt>
                <c:pt idx="1224">
                  <c:v>2402.9259999999999</c:v>
                </c:pt>
                <c:pt idx="1225">
                  <c:v>2500.5279999999998</c:v>
                </c:pt>
                <c:pt idx="1226">
                  <c:v>1376.4190000000001</c:v>
                </c:pt>
                <c:pt idx="1227">
                  <c:v>3232.2629999999999</c:v>
                </c:pt>
                <c:pt idx="1228">
                  <c:v>4671.366</c:v>
                </c:pt>
                <c:pt idx="1229">
                  <c:v>4118.1779999999999</c:v>
                </c:pt>
                <c:pt idx="1230">
                  <c:v>3378.0349999999999</c:v>
                </c:pt>
                <c:pt idx="1231">
                  <c:v>3601.7719999999999</c:v>
                </c:pt>
                <c:pt idx="1232">
                  <c:v>3736.902</c:v>
                </c:pt>
                <c:pt idx="1233">
                  <c:v>2646.6309999999999</c:v>
                </c:pt>
                <c:pt idx="1234">
                  <c:v>1466.5160000000001</c:v>
                </c:pt>
                <c:pt idx="1235">
                  <c:v>3318.3969999999999</c:v>
                </c:pt>
                <c:pt idx="1236">
                  <c:v>5544.7049999999999</c:v>
                </c:pt>
                <c:pt idx="1237">
                  <c:v>6016.4870000000001</c:v>
                </c:pt>
                <c:pt idx="1238">
                  <c:v>4517.0429999999997</c:v>
                </c:pt>
                <c:pt idx="1239">
                  <c:v>5520.6450000000004</c:v>
                </c:pt>
                <c:pt idx="1240">
                  <c:v>0</c:v>
                </c:pt>
                <c:pt idx="1241">
                  <c:v>0</c:v>
                </c:pt>
                <c:pt idx="1242">
                  <c:v>0</c:v>
                </c:pt>
                <c:pt idx="1243">
                  <c:v>0</c:v>
                </c:pt>
                <c:pt idx="1244">
                  <c:v>0</c:v>
                </c:pt>
                <c:pt idx="1245">
                  <c:v>0</c:v>
                </c:pt>
                <c:pt idx="1246">
                  <c:v>3578.6590000000001</c:v>
                </c:pt>
                <c:pt idx="1247">
                  <c:v>2139.875</c:v>
                </c:pt>
                <c:pt idx="1248">
                  <c:v>784.85230000000001</c:v>
                </c:pt>
                <c:pt idx="1249">
                  <c:v>927.1875</c:v>
                </c:pt>
                <c:pt idx="1250">
                  <c:v>2652.944</c:v>
                </c:pt>
                <c:pt idx="1251">
                  <c:v>2503.3969999999999</c:v>
                </c:pt>
                <c:pt idx="1252">
                  <c:v>2218.866</c:v>
                </c:pt>
                <c:pt idx="1253">
                  <c:v>1794.2719999999999</c:v>
                </c:pt>
                <c:pt idx="1254">
                  <c:v>3391.819</c:v>
                </c:pt>
                <c:pt idx="1255">
                  <c:v>3803.4630000000002</c:v>
                </c:pt>
                <c:pt idx="1256">
                  <c:v>5088.5680000000002</c:v>
                </c:pt>
                <c:pt idx="1257">
                  <c:v>6961.5910000000003</c:v>
                </c:pt>
                <c:pt idx="1258">
                  <c:v>5378.8239999999996</c:v>
                </c:pt>
                <c:pt idx="1259">
                  <c:v>4240.9269999999997</c:v>
                </c:pt>
                <c:pt idx="1260">
                  <c:v>1936.6389999999999</c:v>
                </c:pt>
                <c:pt idx="1261">
                  <c:v>0</c:v>
                </c:pt>
                <c:pt idx="1262">
                  <c:v>0</c:v>
                </c:pt>
                <c:pt idx="1263">
                  <c:v>3066.4160000000002</c:v>
                </c:pt>
                <c:pt idx="1264">
                  <c:v>4205.1130000000003</c:v>
                </c:pt>
                <c:pt idx="1265">
                  <c:v>3061.7620000000002</c:v>
                </c:pt>
                <c:pt idx="1266">
                  <c:v>1770.6279999999999</c:v>
                </c:pt>
                <c:pt idx="1267">
                  <c:v>1226.184</c:v>
                </c:pt>
                <c:pt idx="1268">
                  <c:v>0</c:v>
                </c:pt>
                <c:pt idx="1269">
                  <c:v>468.11009999999999</c:v>
                </c:pt>
                <c:pt idx="1270">
                  <c:v>2746.5189999999998</c:v>
                </c:pt>
                <c:pt idx="1271">
                  <c:v>2801.931</c:v>
                </c:pt>
                <c:pt idx="1272">
                  <c:v>3480.9140000000002</c:v>
                </c:pt>
                <c:pt idx="1273">
                  <c:v>1875.827</c:v>
                </c:pt>
                <c:pt idx="1274">
                  <c:v>1635.1130000000001</c:v>
                </c:pt>
                <c:pt idx="1275">
                  <c:v>905.98239999999998</c:v>
                </c:pt>
                <c:pt idx="1276">
                  <c:v>1637.5909999999999</c:v>
                </c:pt>
                <c:pt idx="1277">
                  <c:v>2803.7640000000001</c:v>
                </c:pt>
                <c:pt idx="1278">
                  <c:v>2575.2910000000002</c:v>
                </c:pt>
                <c:pt idx="1279">
                  <c:v>2907.0349999999999</c:v>
                </c:pt>
                <c:pt idx="1280">
                  <c:v>2880.3710000000001</c:v>
                </c:pt>
                <c:pt idx="1281">
                  <c:v>3606.2640000000001</c:v>
                </c:pt>
                <c:pt idx="1282">
                  <c:v>957.02530000000002</c:v>
                </c:pt>
                <c:pt idx="1283">
                  <c:v>1597.4939999999999</c:v>
                </c:pt>
                <c:pt idx="1284">
                  <c:v>4447.3819999999996</c:v>
                </c:pt>
                <c:pt idx="1285">
                  <c:v>1266.194</c:v>
                </c:pt>
                <c:pt idx="1286">
                  <c:v>954.78120000000001</c:v>
                </c:pt>
                <c:pt idx="1287">
                  <c:v>2889.5210000000002</c:v>
                </c:pt>
                <c:pt idx="1288">
                  <c:v>2611.3679999999999</c:v>
                </c:pt>
                <c:pt idx="1289">
                  <c:v>3162.1529999999998</c:v>
                </c:pt>
                <c:pt idx="1290">
                  <c:v>2369.0610000000001</c:v>
                </c:pt>
                <c:pt idx="1291">
                  <c:v>758.36220000000003</c:v>
                </c:pt>
                <c:pt idx="1292">
                  <c:v>2230.076</c:v>
                </c:pt>
                <c:pt idx="1293">
                  <c:v>1540.0540000000001</c:v>
                </c:pt>
                <c:pt idx="1294">
                  <c:v>1590.4110000000001</c:v>
                </c:pt>
                <c:pt idx="1295">
                  <c:v>719.93460000000005</c:v>
                </c:pt>
                <c:pt idx="1296">
                  <c:v>1345.4770000000001</c:v>
                </c:pt>
                <c:pt idx="1297">
                  <c:v>4246.6319999999996</c:v>
                </c:pt>
                <c:pt idx="1298">
                  <c:v>3699.6030000000001</c:v>
                </c:pt>
                <c:pt idx="1299">
                  <c:v>658.29719999999998</c:v>
                </c:pt>
                <c:pt idx="1300">
                  <c:v>174.04259999999999</c:v>
                </c:pt>
                <c:pt idx="1301">
                  <c:v>1458.8879999999999</c:v>
                </c:pt>
                <c:pt idx="1302">
                  <c:v>2694.2689999999998</c:v>
                </c:pt>
                <c:pt idx="1303">
                  <c:v>1650.4290000000001</c:v>
                </c:pt>
                <c:pt idx="1304">
                  <c:v>351.46210000000002</c:v>
                </c:pt>
                <c:pt idx="1305">
                  <c:v>2085.7860000000001</c:v>
                </c:pt>
                <c:pt idx="1306">
                  <c:v>3137.5</c:v>
                </c:pt>
                <c:pt idx="1307">
                  <c:v>2639.6909999999998</c:v>
                </c:pt>
                <c:pt idx="1308">
                  <c:v>3376.6109999999999</c:v>
                </c:pt>
                <c:pt idx="1309">
                  <c:v>2460.7220000000002</c:v>
                </c:pt>
                <c:pt idx="1310">
                  <c:v>634.63750000000005</c:v>
                </c:pt>
                <c:pt idx="1311">
                  <c:v>2177.895</c:v>
                </c:pt>
                <c:pt idx="1312">
                  <c:v>1355.1289999999999</c:v>
                </c:pt>
                <c:pt idx="1313">
                  <c:v>1250.2439999999999</c:v>
                </c:pt>
                <c:pt idx="1314">
                  <c:v>468.01479999999998</c:v>
                </c:pt>
                <c:pt idx="1315">
                  <c:v>2867.1990000000001</c:v>
                </c:pt>
                <c:pt idx="1316">
                  <c:v>3820.5039999999999</c:v>
                </c:pt>
                <c:pt idx="1317">
                  <c:v>2941.665</c:v>
                </c:pt>
                <c:pt idx="1318">
                  <c:v>2262.9409999999998</c:v>
                </c:pt>
                <c:pt idx="1319">
                  <c:v>6366.701</c:v>
                </c:pt>
                <c:pt idx="1320">
                  <c:v>5749.0010000000002</c:v>
                </c:pt>
                <c:pt idx="1321">
                  <c:v>1576.721</c:v>
                </c:pt>
                <c:pt idx="1322">
                  <c:v>882.38940000000002</c:v>
                </c:pt>
                <c:pt idx="1323">
                  <c:v>3752.2579999999998</c:v>
                </c:pt>
                <c:pt idx="1324">
                  <c:v>6062.7129999999997</c:v>
                </c:pt>
                <c:pt idx="1325">
                  <c:v>2564.6680000000001</c:v>
                </c:pt>
                <c:pt idx="1326">
                  <c:v>1149.8409999999999</c:v>
                </c:pt>
                <c:pt idx="1327">
                  <c:v>2550.7919999999999</c:v>
                </c:pt>
                <c:pt idx="1328">
                  <c:v>2798.779</c:v>
                </c:pt>
                <c:pt idx="1329">
                  <c:v>1003.2859999999999</c:v>
                </c:pt>
                <c:pt idx="1330">
                  <c:v>1853.09</c:v>
                </c:pt>
                <c:pt idx="1331">
                  <c:v>3355.7429999999999</c:v>
                </c:pt>
                <c:pt idx="1332">
                  <c:v>4368.0950000000003</c:v>
                </c:pt>
                <c:pt idx="1333">
                  <c:v>1320.9839999999999</c:v>
                </c:pt>
                <c:pt idx="1334">
                  <c:v>3384.7950000000001</c:v>
                </c:pt>
                <c:pt idx="1335">
                  <c:v>5061.1090000000004</c:v>
                </c:pt>
                <c:pt idx="1336">
                  <c:v>3577.7860000000001</c:v>
                </c:pt>
                <c:pt idx="1337">
                  <c:v>4118.665</c:v>
                </c:pt>
                <c:pt idx="1338">
                  <c:v>1274.3879999999999</c:v>
                </c:pt>
                <c:pt idx="1339">
                  <c:v>2091.9140000000002</c:v>
                </c:pt>
                <c:pt idx="1340">
                  <c:v>4073.6640000000002</c:v>
                </c:pt>
                <c:pt idx="1341">
                  <c:v>4786.0290000000005</c:v>
                </c:pt>
                <c:pt idx="1342">
                  <c:v>979.67359999999996</c:v>
                </c:pt>
                <c:pt idx="1343">
                  <c:v>654.02120000000002</c:v>
                </c:pt>
                <c:pt idx="1344">
                  <c:v>1163.1320000000001</c:v>
                </c:pt>
                <c:pt idx="1345">
                  <c:v>1844.068</c:v>
                </c:pt>
                <c:pt idx="1346">
                  <c:v>2980.239</c:v>
                </c:pt>
                <c:pt idx="1347">
                  <c:v>6326.8980000000001</c:v>
                </c:pt>
                <c:pt idx="1348">
                  <c:v>3093.7179999999998</c:v>
                </c:pt>
                <c:pt idx="1349">
                  <c:v>2778.105</c:v>
                </c:pt>
                <c:pt idx="1350">
                  <c:v>1483.3109999999999</c:v>
                </c:pt>
                <c:pt idx="1351">
                  <c:v>1943.6110000000001</c:v>
                </c:pt>
                <c:pt idx="1352">
                  <c:v>1862.7570000000001</c:v>
                </c:pt>
                <c:pt idx="1353">
                  <c:v>1555.7670000000001</c:v>
                </c:pt>
                <c:pt idx="1354">
                  <c:v>1704.1369999999999</c:v>
                </c:pt>
                <c:pt idx="1355">
                  <c:v>1043.8620000000001</c:v>
                </c:pt>
                <c:pt idx="1356">
                  <c:v>2480.1970000000001</c:v>
                </c:pt>
                <c:pt idx="1357">
                  <c:v>2082.2130000000002</c:v>
                </c:pt>
                <c:pt idx="1358">
                  <c:v>2190.7979999999998</c:v>
                </c:pt>
                <c:pt idx="1359">
                  <c:v>4113.1809999999996</c:v>
                </c:pt>
                <c:pt idx="1360">
                  <c:v>5960.54</c:v>
                </c:pt>
                <c:pt idx="1361">
                  <c:v>4443.5150000000003</c:v>
                </c:pt>
                <c:pt idx="1362">
                  <c:v>7436.12</c:v>
                </c:pt>
                <c:pt idx="1363">
                  <c:v>6663.6019999999999</c:v>
                </c:pt>
                <c:pt idx="1364">
                  <c:v>7361.8360000000002</c:v>
                </c:pt>
                <c:pt idx="1365">
                  <c:v>6813.6170000000002</c:v>
                </c:pt>
                <c:pt idx="1366">
                  <c:v>6175.4229999999998</c:v>
                </c:pt>
                <c:pt idx="1367">
                  <c:v>3662.2779999999998</c:v>
                </c:pt>
                <c:pt idx="1368">
                  <c:v>3904.4989999999998</c:v>
                </c:pt>
                <c:pt idx="1369">
                  <c:v>2044.585</c:v>
                </c:pt>
                <c:pt idx="1370">
                  <c:v>3766.7530000000002</c:v>
                </c:pt>
                <c:pt idx="1371">
                  <c:v>6518.6109999999999</c:v>
                </c:pt>
                <c:pt idx="1372">
                  <c:v>5632.9690000000001</c:v>
                </c:pt>
                <c:pt idx="1373">
                  <c:v>1971.847</c:v>
                </c:pt>
                <c:pt idx="1374">
                  <c:v>1477.7</c:v>
                </c:pt>
                <c:pt idx="1375">
                  <c:v>1978.2539999999999</c:v>
                </c:pt>
                <c:pt idx="1376">
                  <c:v>1792.482</c:v>
                </c:pt>
                <c:pt idx="1377">
                  <c:v>2853.6529999999998</c:v>
                </c:pt>
                <c:pt idx="1378">
                  <c:v>3334.1889999999999</c:v>
                </c:pt>
                <c:pt idx="1379">
                  <c:v>1563.6310000000001</c:v>
                </c:pt>
                <c:pt idx="1380">
                  <c:v>719.12599999999998</c:v>
                </c:pt>
                <c:pt idx="1381">
                  <c:v>311.94830000000002</c:v>
                </c:pt>
                <c:pt idx="1382">
                  <c:v>764.34310000000005</c:v>
                </c:pt>
                <c:pt idx="1383">
                  <c:v>809.62429999999995</c:v>
                </c:pt>
                <c:pt idx="1384">
                  <c:v>654.89059999999995</c:v>
                </c:pt>
                <c:pt idx="1385">
                  <c:v>1671.7829999999999</c:v>
                </c:pt>
                <c:pt idx="1386">
                  <c:v>4230.6980000000003</c:v>
                </c:pt>
                <c:pt idx="1387">
                  <c:v>1659.6949999999999</c:v>
                </c:pt>
                <c:pt idx="1388">
                  <c:v>0</c:v>
                </c:pt>
                <c:pt idx="1389">
                  <c:v>0</c:v>
                </c:pt>
                <c:pt idx="1390">
                  <c:v>4725.7730000000001</c:v>
                </c:pt>
                <c:pt idx="1391">
                  <c:v>4036.2069999999999</c:v>
                </c:pt>
                <c:pt idx="1392">
                  <c:v>1908.4359999999999</c:v>
                </c:pt>
                <c:pt idx="1393">
                  <c:v>6865.9740000000002</c:v>
                </c:pt>
                <c:pt idx="1394">
                  <c:v>5146.18</c:v>
                </c:pt>
                <c:pt idx="1395">
                  <c:v>1748.6420000000001</c:v>
                </c:pt>
                <c:pt idx="1396">
                  <c:v>1176.643</c:v>
                </c:pt>
                <c:pt idx="1397">
                  <c:v>587.49879999999996</c:v>
                </c:pt>
                <c:pt idx="1398">
                  <c:v>481.75700000000001</c:v>
                </c:pt>
                <c:pt idx="1399">
                  <c:v>322.41050000000001</c:v>
                </c:pt>
                <c:pt idx="1400">
                  <c:v>697.10699999999997</c:v>
                </c:pt>
                <c:pt idx="1401">
                  <c:v>397.22480000000002</c:v>
                </c:pt>
                <c:pt idx="1402">
                  <c:v>618.08630000000005</c:v>
                </c:pt>
                <c:pt idx="1403">
                  <c:v>2093.712</c:v>
                </c:pt>
                <c:pt idx="1404">
                  <c:v>6415.3559999999998</c:v>
                </c:pt>
                <c:pt idx="1405">
                  <c:v>7121.8509999999997</c:v>
                </c:pt>
                <c:pt idx="1406">
                  <c:v>8431.8619999999992</c:v>
                </c:pt>
                <c:pt idx="1407">
                  <c:v>8121.85</c:v>
                </c:pt>
                <c:pt idx="1408">
                  <c:v>6593.7650000000003</c:v>
                </c:pt>
                <c:pt idx="1409">
                  <c:v>6683.0469999999996</c:v>
                </c:pt>
                <c:pt idx="1410">
                  <c:v>6540.8919999999998</c:v>
                </c:pt>
                <c:pt idx="1411">
                  <c:v>7550.1329999999998</c:v>
                </c:pt>
                <c:pt idx="1412">
                  <c:v>6245.8450000000003</c:v>
                </c:pt>
                <c:pt idx="1413">
                  <c:v>4364.2640000000001</c:v>
                </c:pt>
                <c:pt idx="1414">
                  <c:v>8189.8609999999999</c:v>
                </c:pt>
                <c:pt idx="1415">
                  <c:v>8002.27</c:v>
                </c:pt>
                <c:pt idx="1416">
                  <c:v>6138.0140000000001</c:v>
                </c:pt>
                <c:pt idx="1417">
                  <c:v>5334.1279999999997</c:v>
                </c:pt>
                <c:pt idx="1418">
                  <c:v>4330.2049999999999</c:v>
                </c:pt>
                <c:pt idx="1419">
                  <c:v>1582.915</c:v>
                </c:pt>
                <c:pt idx="1420">
                  <c:v>1570.0419999999999</c:v>
                </c:pt>
                <c:pt idx="1421">
                  <c:v>1540.327</c:v>
                </c:pt>
                <c:pt idx="1422">
                  <c:v>0</c:v>
                </c:pt>
                <c:pt idx="1423">
                  <c:v>0</c:v>
                </c:pt>
                <c:pt idx="1424">
                  <c:v>0</c:v>
                </c:pt>
                <c:pt idx="1425">
                  <c:v>0</c:v>
                </c:pt>
                <c:pt idx="1426">
                  <c:v>0</c:v>
                </c:pt>
                <c:pt idx="1427">
                  <c:v>1559.971</c:v>
                </c:pt>
                <c:pt idx="1428">
                  <c:v>2095.145</c:v>
                </c:pt>
                <c:pt idx="1429">
                  <c:v>946.18140000000005</c:v>
                </c:pt>
                <c:pt idx="1430">
                  <c:v>1952.146</c:v>
                </c:pt>
                <c:pt idx="1431">
                  <c:v>2013.54</c:v>
                </c:pt>
                <c:pt idx="1432">
                  <c:v>1689.8320000000001</c:v>
                </c:pt>
                <c:pt idx="1433">
                  <c:v>2242.41</c:v>
                </c:pt>
                <c:pt idx="1434">
                  <c:v>1603.1020000000001</c:v>
                </c:pt>
                <c:pt idx="1435">
                  <c:v>0</c:v>
                </c:pt>
                <c:pt idx="1436">
                  <c:v>0</c:v>
                </c:pt>
                <c:pt idx="1437">
                  <c:v>0</c:v>
                </c:pt>
                <c:pt idx="1438">
                  <c:v>0</c:v>
                </c:pt>
                <c:pt idx="1439">
                  <c:v>0</c:v>
                </c:pt>
                <c:pt idx="1440">
                  <c:v>0</c:v>
                </c:pt>
                <c:pt idx="1441">
                  <c:v>0</c:v>
                </c:pt>
                <c:pt idx="1442">
                  <c:v>0</c:v>
                </c:pt>
                <c:pt idx="1443">
                  <c:v>0</c:v>
                </c:pt>
                <c:pt idx="1444">
                  <c:v>0</c:v>
                </c:pt>
                <c:pt idx="1445">
                  <c:v>3645.1439999999998</c:v>
                </c:pt>
                <c:pt idx="1446">
                  <c:v>1974.9010000000001</c:v>
                </c:pt>
                <c:pt idx="1447">
                  <c:v>3963.7759999999998</c:v>
                </c:pt>
                <c:pt idx="1448">
                  <c:v>3824.5749999999998</c:v>
                </c:pt>
                <c:pt idx="1449">
                  <c:v>2414.076</c:v>
                </c:pt>
                <c:pt idx="1450">
                  <c:v>2579.4780000000001</c:v>
                </c:pt>
                <c:pt idx="1451">
                  <c:v>0</c:v>
                </c:pt>
                <c:pt idx="1452">
                  <c:v>0</c:v>
                </c:pt>
                <c:pt idx="1453">
                  <c:v>2659.71</c:v>
                </c:pt>
                <c:pt idx="1454">
                  <c:v>3777.7280000000001</c:v>
                </c:pt>
                <c:pt idx="1455">
                  <c:v>0</c:v>
                </c:pt>
                <c:pt idx="1456">
                  <c:v>0</c:v>
                </c:pt>
                <c:pt idx="1457">
                  <c:v>0</c:v>
                </c:pt>
                <c:pt idx="1458">
                  <c:v>0</c:v>
                </c:pt>
                <c:pt idx="1459">
                  <c:v>2892.6979999999999</c:v>
                </c:pt>
                <c:pt idx="1460">
                  <c:v>0</c:v>
                </c:pt>
                <c:pt idx="1461">
                  <c:v>3597.4969999999998</c:v>
                </c:pt>
                <c:pt idx="1462">
                  <c:v>3626.5169999999998</c:v>
                </c:pt>
                <c:pt idx="1463">
                  <c:v>3983.1860000000001</c:v>
                </c:pt>
                <c:pt idx="1464">
                  <c:v>5569.0810000000001</c:v>
                </c:pt>
                <c:pt idx="1465">
                  <c:v>6842.3590000000004</c:v>
                </c:pt>
                <c:pt idx="1466">
                  <c:v>4810.1099999999997</c:v>
                </c:pt>
                <c:pt idx="1467">
                  <c:v>5018.0540000000001</c:v>
                </c:pt>
                <c:pt idx="1468">
                  <c:v>5477.451</c:v>
                </c:pt>
                <c:pt idx="1469">
                  <c:v>6260.9889999999996</c:v>
                </c:pt>
                <c:pt idx="1470">
                  <c:v>5259.8370000000004</c:v>
                </c:pt>
                <c:pt idx="1471">
                  <c:v>4348.3509999999997</c:v>
                </c:pt>
                <c:pt idx="1472">
                  <c:v>4366.585</c:v>
                </c:pt>
                <c:pt idx="1473">
                  <c:v>4841.759</c:v>
                </c:pt>
                <c:pt idx="1474">
                  <c:v>3650.65</c:v>
                </c:pt>
                <c:pt idx="1475">
                  <c:v>2060.8670000000002</c:v>
                </c:pt>
                <c:pt idx="1476">
                  <c:v>1790.2149999999999</c:v>
                </c:pt>
                <c:pt idx="1477">
                  <c:v>2495.2150000000001</c:v>
                </c:pt>
                <c:pt idx="1478">
                  <c:v>2627.7049999999999</c:v>
                </c:pt>
                <c:pt idx="1479">
                  <c:v>2593.692</c:v>
                </c:pt>
                <c:pt idx="1480">
                  <c:v>4075.8820000000001</c:v>
                </c:pt>
                <c:pt idx="1481">
                  <c:v>2774.585</c:v>
                </c:pt>
                <c:pt idx="1482">
                  <c:v>2200.8020000000001</c:v>
                </c:pt>
                <c:pt idx="1483">
                  <c:v>1262.7</c:v>
                </c:pt>
                <c:pt idx="1484">
                  <c:v>2653.72</c:v>
                </c:pt>
                <c:pt idx="1485">
                  <c:v>2804.4229999999998</c:v>
                </c:pt>
                <c:pt idx="1486">
                  <c:v>2894.288</c:v>
                </c:pt>
                <c:pt idx="1487">
                  <c:v>3967.8</c:v>
                </c:pt>
                <c:pt idx="1488">
                  <c:v>3030.2840000000001</c:v>
                </c:pt>
                <c:pt idx="1489">
                  <c:v>2195.3470000000002</c:v>
                </c:pt>
                <c:pt idx="1490">
                  <c:v>2638.4749999999999</c:v>
                </c:pt>
                <c:pt idx="1491">
                  <c:v>3344.7440000000001</c:v>
                </c:pt>
                <c:pt idx="1492">
                  <c:v>3845.654</c:v>
                </c:pt>
                <c:pt idx="1493">
                  <c:v>4292.9070000000002</c:v>
                </c:pt>
                <c:pt idx="1494">
                  <c:v>3844.5839999999998</c:v>
                </c:pt>
                <c:pt idx="1495">
                  <c:v>4037.0990000000002</c:v>
                </c:pt>
                <c:pt idx="1496">
                  <c:v>3349.873</c:v>
                </c:pt>
                <c:pt idx="1497">
                  <c:v>3877.835</c:v>
                </c:pt>
                <c:pt idx="1498">
                  <c:v>5672.7560000000003</c:v>
                </c:pt>
                <c:pt idx="1499">
                  <c:v>4337.4589999999998</c:v>
                </c:pt>
                <c:pt idx="1500">
                  <c:v>4507.3580000000002</c:v>
                </c:pt>
                <c:pt idx="1501">
                  <c:v>3570.44</c:v>
                </c:pt>
                <c:pt idx="1502">
                  <c:v>2811.9140000000002</c:v>
                </c:pt>
                <c:pt idx="1503">
                  <c:v>1862.45</c:v>
                </c:pt>
                <c:pt idx="1504">
                  <c:v>3506.6039999999998</c:v>
                </c:pt>
                <c:pt idx="1505">
                  <c:v>3436.2260000000001</c:v>
                </c:pt>
                <c:pt idx="1506">
                  <c:v>1785.61</c:v>
                </c:pt>
                <c:pt idx="1507">
                  <c:v>2813.3339999999998</c:v>
                </c:pt>
                <c:pt idx="1508">
                  <c:v>1346.92</c:v>
                </c:pt>
                <c:pt idx="1509">
                  <c:v>1184.4580000000001</c:v>
                </c:pt>
                <c:pt idx="1510">
                  <c:v>1506.2650000000001</c:v>
                </c:pt>
                <c:pt idx="1511">
                  <c:v>3439.5120000000002</c:v>
                </c:pt>
                <c:pt idx="1512">
                  <c:v>3537.895</c:v>
                </c:pt>
                <c:pt idx="1513">
                  <c:v>4376.0739999999996</c:v>
                </c:pt>
                <c:pt idx="1514">
                  <c:v>4131.8680000000004</c:v>
                </c:pt>
                <c:pt idx="1515">
                  <c:v>4018.2919999999999</c:v>
                </c:pt>
                <c:pt idx="1516">
                  <c:v>4082.9389999999999</c:v>
                </c:pt>
                <c:pt idx="1517">
                  <c:v>3758.0790000000002</c:v>
                </c:pt>
                <c:pt idx="1518">
                  <c:v>3964.9490000000001</c:v>
                </c:pt>
                <c:pt idx="1519">
                  <c:v>4583.0780000000004</c:v>
                </c:pt>
                <c:pt idx="1520">
                  <c:v>2734.7719999999999</c:v>
                </c:pt>
                <c:pt idx="1521">
                  <c:v>1011.904</c:v>
                </c:pt>
                <c:pt idx="1522">
                  <c:v>1383.029</c:v>
                </c:pt>
                <c:pt idx="1523">
                  <c:v>1164.402</c:v>
                </c:pt>
                <c:pt idx="1524">
                  <c:v>1295.752</c:v>
                </c:pt>
                <c:pt idx="1525">
                  <c:v>2192.6010000000001</c:v>
                </c:pt>
                <c:pt idx="1526">
                  <c:v>3430.6880000000001</c:v>
                </c:pt>
                <c:pt idx="1527">
                  <c:v>4727.4790000000003</c:v>
                </c:pt>
                <c:pt idx="1528">
                  <c:v>4328.5320000000002</c:v>
                </c:pt>
                <c:pt idx="1529">
                  <c:v>3830.3719999999998</c:v>
                </c:pt>
                <c:pt idx="1530">
                  <c:v>1605.423</c:v>
                </c:pt>
                <c:pt idx="1531">
                  <c:v>2091.0619999999999</c:v>
                </c:pt>
                <c:pt idx="1532">
                  <c:v>3264.201</c:v>
                </c:pt>
                <c:pt idx="1533">
                  <c:v>2090.7930000000001</c:v>
                </c:pt>
                <c:pt idx="1534">
                  <c:v>1573.4570000000001</c:v>
                </c:pt>
                <c:pt idx="1535">
                  <c:v>1421.587</c:v>
                </c:pt>
                <c:pt idx="1536">
                  <c:v>4223.6270000000004</c:v>
                </c:pt>
                <c:pt idx="1537">
                  <c:v>3346.6689999999999</c:v>
                </c:pt>
                <c:pt idx="1538">
                  <c:v>2080.7220000000002</c:v>
                </c:pt>
                <c:pt idx="1539">
                  <c:v>1820.15</c:v>
                </c:pt>
                <c:pt idx="1540">
                  <c:v>2235.4090000000001</c:v>
                </c:pt>
                <c:pt idx="1541">
                  <c:v>2008.0170000000001</c:v>
                </c:pt>
                <c:pt idx="1542">
                  <c:v>1795.04</c:v>
                </c:pt>
                <c:pt idx="1543">
                  <c:v>2566.2759999999998</c:v>
                </c:pt>
                <c:pt idx="1544">
                  <c:v>2487.5569999999998</c:v>
                </c:pt>
                <c:pt idx="1545">
                  <c:v>2952.9470000000001</c:v>
                </c:pt>
                <c:pt idx="1546">
                  <c:v>2986.5970000000002</c:v>
                </c:pt>
                <c:pt idx="1547">
                  <c:v>3434.2710000000002</c:v>
                </c:pt>
                <c:pt idx="1548">
                  <c:v>3932.576</c:v>
                </c:pt>
                <c:pt idx="1549">
                  <c:v>4090.7559999999999</c:v>
                </c:pt>
                <c:pt idx="1550">
                  <c:v>4251.598</c:v>
                </c:pt>
                <c:pt idx="1551">
                  <c:v>4199.6409999999996</c:v>
                </c:pt>
                <c:pt idx="1552">
                  <c:v>3891.3049999999998</c:v>
                </c:pt>
                <c:pt idx="1553">
                  <c:v>3648.13</c:v>
                </c:pt>
                <c:pt idx="1554">
                  <c:v>4322.1670000000004</c:v>
                </c:pt>
                <c:pt idx="1555">
                  <c:v>3787.8110000000001</c:v>
                </c:pt>
                <c:pt idx="1556">
                  <c:v>3122.1280000000002</c:v>
                </c:pt>
                <c:pt idx="1557">
                  <c:v>2926.1990000000001</c:v>
                </c:pt>
                <c:pt idx="1558">
                  <c:v>2904.2080000000001</c:v>
                </c:pt>
                <c:pt idx="1559">
                  <c:v>820.88070000000005</c:v>
                </c:pt>
                <c:pt idx="1560">
                  <c:v>504.62509999999997</c:v>
                </c:pt>
                <c:pt idx="1561">
                  <c:v>1336.96</c:v>
                </c:pt>
                <c:pt idx="1562">
                  <c:v>924.09739999999999</c:v>
                </c:pt>
                <c:pt idx="1563">
                  <c:v>1152.7919999999999</c:v>
                </c:pt>
                <c:pt idx="1564">
                  <c:v>2123.4450000000002</c:v>
                </c:pt>
                <c:pt idx="1565">
                  <c:v>2109.3200000000002</c:v>
                </c:pt>
                <c:pt idx="1566">
                  <c:v>2182.3649999999998</c:v>
                </c:pt>
                <c:pt idx="1567">
                  <c:v>2259.683</c:v>
                </c:pt>
                <c:pt idx="1568">
                  <c:v>1940.6130000000001</c:v>
                </c:pt>
                <c:pt idx="1569">
                  <c:v>2370.04</c:v>
                </c:pt>
                <c:pt idx="1570">
                  <c:v>1980.2180000000001</c:v>
                </c:pt>
                <c:pt idx="1571">
                  <c:v>2000.7560000000001</c:v>
                </c:pt>
                <c:pt idx="1572">
                  <c:v>1826.596</c:v>
                </c:pt>
                <c:pt idx="1573">
                  <c:v>1889.268</c:v>
                </c:pt>
                <c:pt idx="1574">
                  <c:v>1485.162</c:v>
                </c:pt>
                <c:pt idx="1575">
                  <c:v>619.05160000000001</c:v>
                </c:pt>
                <c:pt idx="1576">
                  <c:v>1937.818</c:v>
                </c:pt>
                <c:pt idx="1577">
                  <c:v>2161.8969999999999</c:v>
                </c:pt>
                <c:pt idx="1578">
                  <c:v>2183.4119999999998</c:v>
                </c:pt>
                <c:pt idx="1579">
                  <c:v>2650.5479999999998</c:v>
                </c:pt>
                <c:pt idx="1580">
                  <c:v>3068.674</c:v>
                </c:pt>
                <c:pt idx="1581">
                  <c:v>3818.0610000000001</c:v>
                </c:pt>
                <c:pt idx="1582">
                  <c:v>4697.49</c:v>
                </c:pt>
                <c:pt idx="1583">
                  <c:v>5936.4059999999999</c:v>
                </c:pt>
                <c:pt idx="1584">
                  <c:v>6308.6229999999996</c:v>
                </c:pt>
                <c:pt idx="1585">
                  <c:v>6672.52</c:v>
                </c:pt>
                <c:pt idx="1586">
                  <c:v>5456.9489999999996</c:v>
                </c:pt>
                <c:pt idx="1587">
                  <c:v>3909.9679999999998</c:v>
                </c:pt>
                <c:pt idx="1588">
                  <c:v>2898.63</c:v>
                </c:pt>
                <c:pt idx="1589">
                  <c:v>3224.424</c:v>
                </c:pt>
                <c:pt idx="1590">
                  <c:v>2960.2359999999999</c:v>
                </c:pt>
                <c:pt idx="1591">
                  <c:v>3632.2130000000002</c:v>
                </c:pt>
                <c:pt idx="1592">
                  <c:v>3260.643</c:v>
                </c:pt>
                <c:pt idx="1593">
                  <c:v>2828.114</c:v>
                </c:pt>
                <c:pt idx="1594">
                  <c:v>4116.0649999999996</c:v>
                </c:pt>
                <c:pt idx="1595">
                  <c:v>5705.5690000000004</c:v>
                </c:pt>
                <c:pt idx="1596">
                  <c:v>5745.36</c:v>
                </c:pt>
                <c:pt idx="1597">
                  <c:v>6787.942</c:v>
                </c:pt>
                <c:pt idx="1598">
                  <c:v>6364.3230000000003</c:v>
                </c:pt>
                <c:pt idx="1599">
                  <c:v>2369.096</c:v>
                </c:pt>
                <c:pt idx="1600">
                  <c:v>6948.9989999999998</c:v>
                </c:pt>
                <c:pt idx="1601">
                  <c:v>3066.0010000000002</c:v>
                </c:pt>
                <c:pt idx="1602">
                  <c:v>3455.86</c:v>
                </c:pt>
                <c:pt idx="1603">
                  <c:v>3443.2739999999999</c:v>
                </c:pt>
                <c:pt idx="1604">
                  <c:v>3618.741</c:v>
                </c:pt>
                <c:pt idx="1605">
                  <c:v>2765.2550000000001</c:v>
                </c:pt>
                <c:pt idx="1606">
                  <c:v>4106.8270000000002</c:v>
                </c:pt>
                <c:pt idx="1607">
                  <c:v>4060.9189999999999</c:v>
                </c:pt>
                <c:pt idx="1608">
                  <c:v>3723.9229999999998</c:v>
                </c:pt>
                <c:pt idx="1609">
                  <c:v>2612.3580000000002</c:v>
                </c:pt>
                <c:pt idx="1610">
                  <c:v>5637.9579999999996</c:v>
                </c:pt>
                <c:pt idx="1611">
                  <c:v>4559.7209999999995</c:v>
                </c:pt>
                <c:pt idx="1612">
                  <c:v>4359.8720000000003</c:v>
                </c:pt>
                <c:pt idx="1613">
                  <c:v>3487.4859999999999</c:v>
                </c:pt>
                <c:pt idx="1614">
                  <c:v>3909.48</c:v>
                </c:pt>
                <c:pt idx="1615">
                  <c:v>5806.799</c:v>
                </c:pt>
                <c:pt idx="1616">
                  <c:v>6562.0190000000002</c:v>
                </c:pt>
                <c:pt idx="1617">
                  <c:v>5322.8649999999998</c:v>
                </c:pt>
                <c:pt idx="1618">
                  <c:v>1662.4880000000001</c:v>
                </c:pt>
                <c:pt idx="1619">
                  <c:v>1749.92</c:v>
                </c:pt>
                <c:pt idx="1620">
                  <c:v>2578.9459999999999</c:v>
                </c:pt>
                <c:pt idx="1621">
                  <c:v>3024.3690000000001</c:v>
                </c:pt>
                <c:pt idx="1622">
                  <c:v>3233.95</c:v>
                </c:pt>
                <c:pt idx="1623">
                  <c:v>2650.6489999999999</c:v>
                </c:pt>
                <c:pt idx="1624">
                  <c:v>4813.8879999999999</c:v>
                </c:pt>
                <c:pt idx="1625">
                  <c:v>6036.768</c:v>
                </c:pt>
                <c:pt idx="1626">
                  <c:v>5572.5730000000003</c:v>
                </c:pt>
                <c:pt idx="1627">
                  <c:v>5522.6769999999997</c:v>
                </c:pt>
                <c:pt idx="1628">
                  <c:v>4586.7129999999997</c:v>
                </c:pt>
                <c:pt idx="1629">
                  <c:v>2293.549</c:v>
                </c:pt>
                <c:pt idx="1630">
                  <c:v>2788.5259999999998</c:v>
                </c:pt>
                <c:pt idx="1631">
                  <c:v>4175.0879999999997</c:v>
                </c:pt>
                <c:pt idx="1632">
                  <c:v>3449.3209999999999</c:v>
                </c:pt>
                <c:pt idx="1633">
                  <c:v>0</c:v>
                </c:pt>
                <c:pt idx="1634">
                  <c:v>1146.8779999999999</c:v>
                </c:pt>
                <c:pt idx="1635">
                  <c:v>0</c:v>
                </c:pt>
                <c:pt idx="1636">
                  <c:v>0</c:v>
                </c:pt>
                <c:pt idx="1637">
                  <c:v>0</c:v>
                </c:pt>
                <c:pt idx="1638">
                  <c:v>2181.1930000000002</c:v>
                </c:pt>
                <c:pt idx="1639">
                  <c:v>2271.808</c:v>
                </c:pt>
                <c:pt idx="1640">
                  <c:v>1039.4349999999999</c:v>
                </c:pt>
                <c:pt idx="1641">
                  <c:v>763.3374</c:v>
                </c:pt>
                <c:pt idx="1642">
                  <c:v>1768.1389999999999</c:v>
                </c:pt>
                <c:pt idx="1643">
                  <c:v>1723.7470000000001</c:v>
                </c:pt>
                <c:pt idx="1644">
                  <c:v>2222.846</c:v>
                </c:pt>
                <c:pt idx="1645">
                  <c:v>2472.2339999999999</c:v>
                </c:pt>
                <c:pt idx="1646">
                  <c:v>3965.3960000000002</c:v>
                </c:pt>
                <c:pt idx="1647">
                  <c:v>7164.9030000000002</c:v>
                </c:pt>
                <c:pt idx="1648">
                  <c:v>4985.5950000000003</c:v>
                </c:pt>
                <c:pt idx="1649">
                  <c:v>3219.125</c:v>
                </c:pt>
                <c:pt idx="1650">
                  <c:v>2690.7049999999999</c:v>
                </c:pt>
                <c:pt idx="1651">
                  <c:v>3984.366</c:v>
                </c:pt>
                <c:pt idx="1652">
                  <c:v>4627.3739999999998</c:v>
                </c:pt>
                <c:pt idx="1653">
                  <c:v>4287.8590000000004</c:v>
                </c:pt>
                <c:pt idx="1654">
                  <c:v>2985.8380000000002</c:v>
                </c:pt>
                <c:pt idx="1655">
                  <c:v>4240.8239999999996</c:v>
                </c:pt>
                <c:pt idx="1656">
                  <c:v>3155.6860000000001</c:v>
                </c:pt>
                <c:pt idx="1657">
                  <c:v>549.19880000000001</c:v>
                </c:pt>
                <c:pt idx="1658">
                  <c:v>721.59289999999999</c:v>
                </c:pt>
                <c:pt idx="1659">
                  <c:v>757.67639999999994</c:v>
                </c:pt>
                <c:pt idx="1660">
                  <c:v>1182.6110000000001</c:v>
                </c:pt>
                <c:pt idx="1661">
                  <c:v>1595.3009999999999</c:v>
                </c:pt>
                <c:pt idx="1662">
                  <c:v>3254.5410000000002</c:v>
                </c:pt>
                <c:pt idx="1663">
                  <c:v>2615.9989999999998</c:v>
                </c:pt>
                <c:pt idx="1664">
                  <c:v>4613.6419999999998</c:v>
                </c:pt>
                <c:pt idx="1665">
                  <c:v>1328.09</c:v>
                </c:pt>
                <c:pt idx="1666">
                  <c:v>2463.7559999999999</c:v>
                </c:pt>
                <c:pt idx="1667">
                  <c:v>1033.4269999999999</c:v>
                </c:pt>
                <c:pt idx="1668">
                  <c:v>5229.5230000000001</c:v>
                </c:pt>
                <c:pt idx="1669">
                  <c:v>2237.855</c:v>
                </c:pt>
                <c:pt idx="1670">
                  <c:v>1661.682</c:v>
                </c:pt>
                <c:pt idx="1671">
                  <c:v>387.25599999999997</c:v>
                </c:pt>
                <c:pt idx="1672">
                  <c:v>498.53370000000001</c:v>
                </c:pt>
                <c:pt idx="1673">
                  <c:v>2246.2060000000001</c:v>
                </c:pt>
                <c:pt idx="1674">
                  <c:v>694.32640000000004</c:v>
                </c:pt>
                <c:pt idx="1675">
                  <c:v>1847.5160000000001</c:v>
                </c:pt>
                <c:pt idx="1676">
                  <c:v>4863.192</c:v>
                </c:pt>
                <c:pt idx="1677">
                  <c:v>5811.85</c:v>
                </c:pt>
                <c:pt idx="1678">
                  <c:v>3676.8649999999998</c:v>
                </c:pt>
                <c:pt idx="1679">
                  <c:v>5408.2370000000001</c:v>
                </c:pt>
                <c:pt idx="1680">
                  <c:v>4174.1940000000004</c:v>
                </c:pt>
                <c:pt idx="1681">
                  <c:v>4837.72</c:v>
                </c:pt>
                <c:pt idx="1682">
                  <c:v>6124.366</c:v>
                </c:pt>
                <c:pt idx="1683">
                  <c:v>4197.04</c:v>
                </c:pt>
                <c:pt idx="1684">
                  <c:v>3821.569</c:v>
                </c:pt>
                <c:pt idx="1685">
                  <c:v>4993.5219999999999</c:v>
                </c:pt>
                <c:pt idx="1686">
                  <c:v>4499.8959999999997</c:v>
                </c:pt>
                <c:pt idx="1687">
                  <c:v>3176.9830000000002</c:v>
                </c:pt>
                <c:pt idx="1688">
                  <c:v>4629.9709999999995</c:v>
                </c:pt>
                <c:pt idx="1689">
                  <c:v>4546.7569999999996</c:v>
                </c:pt>
                <c:pt idx="1690">
                  <c:v>5120.7809999999999</c:v>
                </c:pt>
                <c:pt idx="1691">
                  <c:v>7128.11</c:v>
                </c:pt>
                <c:pt idx="1692">
                  <c:v>3712.3359999999998</c:v>
                </c:pt>
                <c:pt idx="1693">
                  <c:v>2349.2629999999999</c:v>
                </c:pt>
                <c:pt idx="1694">
                  <c:v>464.4221</c:v>
                </c:pt>
                <c:pt idx="1695">
                  <c:v>1779.72</c:v>
                </c:pt>
                <c:pt idx="1696">
                  <c:v>1526.029</c:v>
                </c:pt>
                <c:pt idx="1697">
                  <c:v>516.65679999999998</c:v>
                </c:pt>
                <c:pt idx="1698">
                  <c:v>0</c:v>
                </c:pt>
                <c:pt idx="1699">
                  <c:v>0</c:v>
                </c:pt>
                <c:pt idx="1700">
                  <c:v>0</c:v>
                </c:pt>
                <c:pt idx="1701">
                  <c:v>0</c:v>
                </c:pt>
                <c:pt idx="1702">
                  <c:v>0</c:v>
                </c:pt>
                <c:pt idx="1703">
                  <c:v>0</c:v>
                </c:pt>
                <c:pt idx="1704">
                  <c:v>3424.4340000000002</c:v>
                </c:pt>
                <c:pt idx="1705">
                  <c:v>3322.3530000000001</c:v>
                </c:pt>
                <c:pt idx="1706">
                  <c:v>4351.768</c:v>
                </c:pt>
                <c:pt idx="1707">
                  <c:v>1420.4659999999999</c:v>
                </c:pt>
                <c:pt idx="1708">
                  <c:v>1909.5170000000001</c:v>
                </c:pt>
                <c:pt idx="1709">
                  <c:v>2332.105</c:v>
                </c:pt>
                <c:pt idx="1710">
                  <c:v>2078.5970000000002</c:v>
                </c:pt>
                <c:pt idx="1711">
                  <c:v>1618.4770000000001</c:v>
                </c:pt>
                <c:pt idx="1712">
                  <c:v>971.42690000000005</c:v>
                </c:pt>
                <c:pt idx="1713">
                  <c:v>1193.318</c:v>
                </c:pt>
                <c:pt idx="1714">
                  <c:v>294.25670000000002</c:v>
                </c:pt>
                <c:pt idx="1715">
                  <c:v>2078.9119999999998</c:v>
                </c:pt>
                <c:pt idx="1716">
                  <c:v>3214.8969999999999</c:v>
                </c:pt>
                <c:pt idx="1717">
                  <c:v>2774.6489999999999</c:v>
                </c:pt>
                <c:pt idx="1718">
                  <c:v>3276.6309999999999</c:v>
                </c:pt>
                <c:pt idx="1719">
                  <c:v>2970.9940000000001</c:v>
                </c:pt>
                <c:pt idx="1720">
                  <c:v>187.98939999999999</c:v>
                </c:pt>
                <c:pt idx="1721">
                  <c:v>557.29240000000004</c:v>
                </c:pt>
                <c:pt idx="1722">
                  <c:v>2483.375</c:v>
                </c:pt>
                <c:pt idx="1723">
                  <c:v>2644.6419999999998</c:v>
                </c:pt>
                <c:pt idx="1724">
                  <c:v>5318.9669999999996</c:v>
                </c:pt>
                <c:pt idx="1725">
                  <c:v>3055.8420000000001</c:v>
                </c:pt>
                <c:pt idx="1726">
                  <c:v>945.74950000000001</c:v>
                </c:pt>
                <c:pt idx="1727">
                  <c:v>1661.5920000000001</c:v>
                </c:pt>
                <c:pt idx="1728">
                  <c:v>1874.576</c:v>
                </c:pt>
                <c:pt idx="1729">
                  <c:v>561.74720000000002</c:v>
                </c:pt>
                <c:pt idx="1730">
                  <c:v>488.89940000000001</c:v>
                </c:pt>
                <c:pt idx="1731">
                  <c:v>4042.7779999999998</c:v>
                </c:pt>
                <c:pt idx="1732">
                  <c:v>1809.748</c:v>
                </c:pt>
                <c:pt idx="1733">
                  <c:v>368.91899999999998</c:v>
                </c:pt>
                <c:pt idx="1734">
                  <c:v>161.80459999999999</c:v>
                </c:pt>
                <c:pt idx="1735">
                  <c:v>185.0873</c:v>
                </c:pt>
                <c:pt idx="1736">
                  <c:v>1789.604</c:v>
                </c:pt>
                <c:pt idx="1737">
                  <c:v>3445.6239999999998</c:v>
                </c:pt>
                <c:pt idx="1738">
                  <c:v>2321.828</c:v>
                </c:pt>
                <c:pt idx="1739">
                  <c:v>1011.318</c:v>
                </c:pt>
                <c:pt idx="1740">
                  <c:v>354.12549999999999</c:v>
                </c:pt>
                <c:pt idx="1741">
                  <c:v>804.94500000000005</c:v>
                </c:pt>
                <c:pt idx="1742">
                  <c:v>1834.0229999999999</c:v>
                </c:pt>
                <c:pt idx="1743">
                  <c:v>6015.5389999999998</c:v>
                </c:pt>
                <c:pt idx="1744">
                  <c:v>3896.4760000000001</c:v>
                </c:pt>
                <c:pt idx="1745">
                  <c:v>4540.26</c:v>
                </c:pt>
                <c:pt idx="1746">
                  <c:v>2305.6990000000001</c:v>
                </c:pt>
                <c:pt idx="1747">
                  <c:v>4269.6350000000002</c:v>
                </c:pt>
                <c:pt idx="1748">
                  <c:v>5695.6049999999996</c:v>
                </c:pt>
                <c:pt idx="1749">
                  <c:v>4829.6840000000002</c:v>
                </c:pt>
                <c:pt idx="1750">
                  <c:v>1778.9369999999999</c:v>
                </c:pt>
                <c:pt idx="1751">
                  <c:v>1642.492</c:v>
                </c:pt>
                <c:pt idx="1752">
                  <c:v>1190.066</c:v>
                </c:pt>
                <c:pt idx="1753">
                  <c:v>218.4136</c:v>
                </c:pt>
                <c:pt idx="1754">
                  <c:v>894.19410000000005</c:v>
                </c:pt>
                <c:pt idx="1755">
                  <c:v>730.93330000000003</c:v>
                </c:pt>
                <c:pt idx="1756">
                  <c:v>881.83479999999997</c:v>
                </c:pt>
                <c:pt idx="1757">
                  <c:v>400.76440000000002</c:v>
                </c:pt>
                <c:pt idx="1758">
                  <c:v>2375.873</c:v>
                </c:pt>
                <c:pt idx="1759">
                  <c:v>2318.2759999999998</c:v>
                </c:pt>
                <c:pt idx="1760">
                  <c:v>2173.761</c:v>
                </c:pt>
                <c:pt idx="1761">
                  <c:v>2663.6590000000001</c:v>
                </c:pt>
                <c:pt idx="1762">
                  <c:v>2804.3110000000001</c:v>
                </c:pt>
                <c:pt idx="1763">
                  <c:v>1186.81</c:v>
                </c:pt>
                <c:pt idx="1764">
                  <c:v>687.67399999999998</c:v>
                </c:pt>
                <c:pt idx="1765">
                  <c:v>1093.001</c:v>
                </c:pt>
                <c:pt idx="1766">
                  <c:v>3067.4949999999999</c:v>
                </c:pt>
                <c:pt idx="1767">
                  <c:v>3019.9639999999999</c:v>
                </c:pt>
                <c:pt idx="1768">
                  <c:v>5082.4380000000001</c:v>
                </c:pt>
                <c:pt idx="1769">
                  <c:v>2495.0479999999998</c:v>
                </c:pt>
                <c:pt idx="1770">
                  <c:v>3056.973</c:v>
                </c:pt>
                <c:pt idx="1771">
                  <c:v>3502.549</c:v>
                </c:pt>
                <c:pt idx="1772">
                  <c:v>2648.9029999999998</c:v>
                </c:pt>
                <c:pt idx="1773">
                  <c:v>2163.5929999999998</c:v>
                </c:pt>
                <c:pt idx="1774">
                  <c:v>3178.9879999999998</c:v>
                </c:pt>
                <c:pt idx="1775">
                  <c:v>3179.6439999999998</c:v>
                </c:pt>
                <c:pt idx="1776">
                  <c:v>2262.8670000000002</c:v>
                </c:pt>
                <c:pt idx="1777">
                  <c:v>3962.9960000000001</c:v>
                </c:pt>
                <c:pt idx="1778">
                  <c:v>5671.0730000000003</c:v>
                </c:pt>
                <c:pt idx="1779">
                  <c:v>4705.7870000000003</c:v>
                </c:pt>
                <c:pt idx="1780">
                  <c:v>4209.9809999999998</c:v>
                </c:pt>
                <c:pt idx="1781">
                  <c:v>2252.596</c:v>
                </c:pt>
                <c:pt idx="1782">
                  <c:v>3471.1909999999998</c:v>
                </c:pt>
                <c:pt idx="1783">
                  <c:v>5236.7950000000001</c:v>
                </c:pt>
                <c:pt idx="1784">
                  <c:v>8624.41</c:v>
                </c:pt>
                <c:pt idx="1785">
                  <c:v>5766.7529999999997</c:v>
                </c:pt>
                <c:pt idx="1786">
                  <c:v>5857.1369999999997</c:v>
                </c:pt>
                <c:pt idx="1787">
                  <c:v>7438.6610000000001</c:v>
                </c:pt>
                <c:pt idx="1788">
                  <c:v>7151.3670000000002</c:v>
                </c:pt>
                <c:pt idx="1789">
                  <c:v>7416.857</c:v>
                </c:pt>
                <c:pt idx="1790">
                  <c:v>2881.8180000000002</c:v>
                </c:pt>
                <c:pt idx="1791">
                  <c:v>5307.2790000000005</c:v>
                </c:pt>
                <c:pt idx="1792">
                  <c:v>8158.4570000000003</c:v>
                </c:pt>
                <c:pt idx="1793">
                  <c:v>8753.5570000000007</c:v>
                </c:pt>
                <c:pt idx="1794">
                  <c:v>4758.4579999999996</c:v>
                </c:pt>
                <c:pt idx="1795">
                  <c:v>2437.3130000000001</c:v>
                </c:pt>
                <c:pt idx="1796">
                  <c:v>4931.84</c:v>
                </c:pt>
                <c:pt idx="1797">
                  <c:v>6066.32</c:v>
                </c:pt>
                <c:pt idx="1798">
                  <c:v>6793.1459999999997</c:v>
                </c:pt>
                <c:pt idx="1799">
                  <c:v>5508.2860000000001</c:v>
                </c:pt>
                <c:pt idx="1800">
                  <c:v>2786.386</c:v>
                </c:pt>
                <c:pt idx="1801">
                  <c:v>3787.7139999999999</c:v>
                </c:pt>
                <c:pt idx="1802">
                  <c:v>5234.8010000000004</c:v>
                </c:pt>
                <c:pt idx="1803">
                  <c:v>4083.1190000000001</c:v>
                </c:pt>
                <c:pt idx="1804">
                  <c:v>3122.154</c:v>
                </c:pt>
                <c:pt idx="1805">
                  <c:v>3570.069</c:v>
                </c:pt>
                <c:pt idx="1806">
                  <c:v>4065.098</c:v>
                </c:pt>
                <c:pt idx="1807">
                  <c:v>5354.3270000000002</c:v>
                </c:pt>
                <c:pt idx="1808">
                  <c:v>8011.1109999999999</c:v>
                </c:pt>
                <c:pt idx="1809">
                  <c:v>7455.2330000000002</c:v>
                </c:pt>
                <c:pt idx="1810">
                  <c:v>2953.1439999999998</c:v>
                </c:pt>
                <c:pt idx="1811">
                  <c:v>1387.123</c:v>
                </c:pt>
                <c:pt idx="1812">
                  <c:v>4068.8780000000002</c:v>
                </c:pt>
                <c:pt idx="1813">
                  <c:v>6251.192</c:v>
                </c:pt>
                <c:pt idx="1814">
                  <c:v>5295.7529999999997</c:v>
                </c:pt>
                <c:pt idx="1815">
                  <c:v>5976.098</c:v>
                </c:pt>
                <c:pt idx="1816">
                  <c:v>4873.4269999999997</c:v>
                </c:pt>
                <c:pt idx="1817">
                  <c:v>4621.317</c:v>
                </c:pt>
                <c:pt idx="1818">
                  <c:v>6480.1509999999998</c:v>
                </c:pt>
                <c:pt idx="1819">
                  <c:v>5975.0309999999999</c:v>
                </c:pt>
                <c:pt idx="1820">
                  <c:v>1974.164</c:v>
                </c:pt>
                <c:pt idx="1821">
                  <c:v>3778.8420000000001</c:v>
                </c:pt>
                <c:pt idx="1822">
                  <c:v>5351.7969999999996</c:v>
                </c:pt>
                <c:pt idx="1823">
                  <c:v>6519.2240000000002</c:v>
                </c:pt>
                <c:pt idx="1824">
                  <c:v>6835.4579999999996</c:v>
                </c:pt>
                <c:pt idx="1825">
                  <c:v>6605.7569999999996</c:v>
                </c:pt>
                <c:pt idx="1826">
                  <c:v>5701.6940000000004</c:v>
                </c:pt>
                <c:pt idx="1827">
                  <c:v>6525.3649999999998</c:v>
                </c:pt>
                <c:pt idx="1828">
                  <c:v>6001.1289999999999</c:v>
                </c:pt>
                <c:pt idx="1829">
                  <c:v>4523.4080000000004</c:v>
                </c:pt>
                <c:pt idx="1830">
                  <c:v>4244.5680000000002</c:v>
                </c:pt>
                <c:pt idx="1831">
                  <c:v>4215.9470000000001</c:v>
                </c:pt>
                <c:pt idx="1832">
                  <c:v>3355.8470000000002</c:v>
                </c:pt>
                <c:pt idx="1833">
                  <c:v>3198.817</c:v>
                </c:pt>
                <c:pt idx="1834">
                  <c:v>3645.8040000000001</c:v>
                </c:pt>
                <c:pt idx="1835">
                  <c:v>4779.6469999999999</c:v>
                </c:pt>
                <c:pt idx="1836">
                  <c:v>3637.2179999999998</c:v>
                </c:pt>
                <c:pt idx="1837">
                  <c:v>2540.038</c:v>
                </c:pt>
                <c:pt idx="1838">
                  <c:v>2338.5360000000001</c:v>
                </c:pt>
                <c:pt idx="1839">
                  <c:v>4207.1670000000004</c:v>
                </c:pt>
                <c:pt idx="1840">
                  <c:v>4559.1329999999998</c:v>
                </c:pt>
                <c:pt idx="1841">
                  <c:v>4989.9769999999999</c:v>
                </c:pt>
                <c:pt idx="1842">
                  <c:v>5193.049</c:v>
                </c:pt>
                <c:pt idx="1843">
                  <c:v>4255.2219999999998</c:v>
                </c:pt>
                <c:pt idx="1844">
                  <c:v>5367.1229999999996</c:v>
                </c:pt>
                <c:pt idx="1845">
                  <c:v>4969.1019999999999</c:v>
                </c:pt>
                <c:pt idx="1846">
                  <c:v>4126.9520000000002</c:v>
                </c:pt>
                <c:pt idx="1847">
                  <c:v>3592.2840000000001</c:v>
                </c:pt>
                <c:pt idx="1848">
                  <c:v>4408.5940000000001</c:v>
                </c:pt>
                <c:pt idx="1849">
                  <c:v>4801.7089999999998</c:v>
                </c:pt>
                <c:pt idx="1850">
                  <c:v>3672.4169999999999</c:v>
                </c:pt>
                <c:pt idx="1851">
                  <c:v>4238.9229999999998</c:v>
                </c:pt>
                <c:pt idx="1852">
                  <c:v>4215.085</c:v>
                </c:pt>
                <c:pt idx="1853">
                  <c:v>4733.1049999999996</c:v>
                </c:pt>
                <c:pt idx="1854">
                  <c:v>4760.2070000000003</c:v>
                </c:pt>
                <c:pt idx="1855">
                  <c:v>4454.78</c:v>
                </c:pt>
                <c:pt idx="1856">
                  <c:v>4612.0770000000002</c:v>
                </c:pt>
                <c:pt idx="1857">
                  <c:v>4006.7269999999999</c:v>
                </c:pt>
                <c:pt idx="1858">
                  <c:v>3525.7109999999998</c:v>
                </c:pt>
                <c:pt idx="1859">
                  <c:v>2859.7489999999998</c:v>
                </c:pt>
                <c:pt idx="1860">
                  <c:v>0</c:v>
                </c:pt>
                <c:pt idx="1861">
                  <c:v>0</c:v>
                </c:pt>
                <c:pt idx="1862">
                  <c:v>3843.6559999999999</c:v>
                </c:pt>
                <c:pt idx="1863">
                  <c:v>5791.4470000000001</c:v>
                </c:pt>
                <c:pt idx="1864">
                  <c:v>4348.9679999999998</c:v>
                </c:pt>
                <c:pt idx="1865">
                  <c:v>4633.9030000000002</c:v>
                </c:pt>
                <c:pt idx="1866">
                  <c:v>4425.7539999999999</c:v>
                </c:pt>
                <c:pt idx="1867">
                  <c:v>4838.625</c:v>
                </c:pt>
                <c:pt idx="1868">
                  <c:v>4934.3909999999996</c:v>
                </c:pt>
                <c:pt idx="1869">
                  <c:v>4560.2049999999999</c:v>
                </c:pt>
                <c:pt idx="1870">
                  <c:v>4352.8469999999998</c:v>
                </c:pt>
                <c:pt idx="1871">
                  <c:v>4594.93</c:v>
                </c:pt>
                <c:pt idx="1872">
                  <c:v>4124.3530000000001</c:v>
                </c:pt>
                <c:pt idx="1873">
                  <c:v>4139.6180000000004</c:v>
                </c:pt>
                <c:pt idx="1874">
                  <c:v>4736.2070000000003</c:v>
                </c:pt>
                <c:pt idx="1875">
                  <c:v>4513.232</c:v>
                </c:pt>
                <c:pt idx="1876">
                  <c:v>4228.6289999999999</c:v>
                </c:pt>
                <c:pt idx="1877">
                  <c:v>4395.8370000000004</c:v>
                </c:pt>
                <c:pt idx="1878">
                  <c:v>4236.567</c:v>
                </c:pt>
                <c:pt idx="1879">
                  <c:v>4657.4390000000003</c:v>
                </c:pt>
                <c:pt idx="1880">
                  <c:v>4056.8310000000001</c:v>
                </c:pt>
                <c:pt idx="1881">
                  <c:v>2972.6060000000002</c:v>
                </c:pt>
                <c:pt idx="1882">
                  <c:v>3010.6880000000001</c:v>
                </c:pt>
                <c:pt idx="1883">
                  <c:v>3251.5050000000001</c:v>
                </c:pt>
                <c:pt idx="1884">
                  <c:v>3554.22</c:v>
                </c:pt>
                <c:pt idx="1885">
                  <c:v>3716.9679999999998</c:v>
                </c:pt>
                <c:pt idx="1886">
                  <c:v>3173.1689999999999</c:v>
                </c:pt>
                <c:pt idx="1887">
                  <c:v>3147.174</c:v>
                </c:pt>
                <c:pt idx="1888">
                  <c:v>2971.6370000000002</c:v>
                </c:pt>
                <c:pt idx="1889">
                  <c:v>1847.9480000000001</c:v>
                </c:pt>
                <c:pt idx="1890">
                  <c:v>2366.3440000000001</c:v>
                </c:pt>
                <c:pt idx="1891">
                  <c:v>1579.2080000000001</c:v>
                </c:pt>
                <c:pt idx="1892">
                  <c:v>835.29449999999997</c:v>
                </c:pt>
                <c:pt idx="1893">
                  <c:v>1640.328</c:v>
                </c:pt>
                <c:pt idx="1894">
                  <c:v>865.8546</c:v>
                </c:pt>
                <c:pt idx="1895">
                  <c:v>739.97069999999997</c:v>
                </c:pt>
                <c:pt idx="1896">
                  <c:v>1363.5329999999999</c:v>
                </c:pt>
                <c:pt idx="1897">
                  <c:v>1716.3230000000001</c:v>
                </c:pt>
                <c:pt idx="1898">
                  <c:v>1838.6420000000001</c:v>
                </c:pt>
                <c:pt idx="1899">
                  <c:v>1531.377</c:v>
                </c:pt>
                <c:pt idx="1900">
                  <c:v>1577.171</c:v>
                </c:pt>
                <c:pt idx="1901">
                  <c:v>2264.69</c:v>
                </c:pt>
                <c:pt idx="1902">
                  <c:v>2173.4749999999999</c:v>
                </c:pt>
                <c:pt idx="1903">
                  <c:v>1754.664</c:v>
                </c:pt>
                <c:pt idx="1904">
                  <c:v>1459.6569999999999</c:v>
                </c:pt>
                <c:pt idx="1905">
                  <c:v>1787.2629999999999</c:v>
                </c:pt>
                <c:pt idx="1906">
                  <c:v>2619.902</c:v>
                </c:pt>
                <c:pt idx="1907">
                  <c:v>2280.886</c:v>
                </c:pt>
                <c:pt idx="1908">
                  <c:v>2960.58</c:v>
                </c:pt>
                <c:pt idx="1909">
                  <c:v>3940.759</c:v>
                </c:pt>
                <c:pt idx="1910">
                  <c:v>2514.7739999999999</c:v>
                </c:pt>
                <c:pt idx="1911">
                  <c:v>2402.7339999999999</c:v>
                </c:pt>
                <c:pt idx="1912">
                  <c:v>4058.0430000000001</c:v>
                </c:pt>
                <c:pt idx="1913">
                  <c:v>4454.7139999999999</c:v>
                </c:pt>
                <c:pt idx="1914">
                  <c:v>3231.652</c:v>
                </c:pt>
                <c:pt idx="1915">
                  <c:v>1166.403</c:v>
                </c:pt>
                <c:pt idx="1916">
                  <c:v>390.92219999999998</c:v>
                </c:pt>
                <c:pt idx="1917">
                  <c:v>944.3537</c:v>
                </c:pt>
                <c:pt idx="1918">
                  <c:v>2133.7399999999998</c:v>
                </c:pt>
                <c:pt idx="1919">
                  <c:v>1954.5619999999999</c:v>
                </c:pt>
                <c:pt idx="1920">
                  <c:v>1665.761</c:v>
                </c:pt>
                <c:pt idx="1921">
                  <c:v>1519.8050000000001</c:v>
                </c:pt>
                <c:pt idx="1922">
                  <c:v>2300.6840000000002</c:v>
                </c:pt>
                <c:pt idx="1923">
                  <c:v>2966.5830000000001</c:v>
                </c:pt>
                <c:pt idx="1924">
                  <c:v>2617.3069999999998</c:v>
                </c:pt>
                <c:pt idx="1925">
                  <c:v>2025.7190000000001</c:v>
                </c:pt>
                <c:pt idx="1926">
                  <c:v>3464.9769999999999</c:v>
                </c:pt>
                <c:pt idx="1927">
                  <c:v>2932.0790000000002</c:v>
                </c:pt>
                <c:pt idx="1928">
                  <c:v>3213.3359999999998</c:v>
                </c:pt>
                <c:pt idx="1929">
                  <c:v>3841.2829999999999</c:v>
                </c:pt>
                <c:pt idx="1930">
                  <c:v>3367.1509999999998</c:v>
                </c:pt>
                <c:pt idx="1931">
                  <c:v>2691.884</c:v>
                </c:pt>
                <c:pt idx="1932">
                  <c:v>2211.6909999999998</c:v>
                </c:pt>
                <c:pt idx="1933">
                  <c:v>2948.3009999999999</c:v>
                </c:pt>
                <c:pt idx="1934">
                  <c:v>2677.9940000000001</c:v>
                </c:pt>
                <c:pt idx="1935">
                  <c:v>2873.66</c:v>
                </c:pt>
                <c:pt idx="1936">
                  <c:v>3451.5540000000001</c:v>
                </c:pt>
                <c:pt idx="1937">
                  <c:v>2568.404</c:v>
                </c:pt>
                <c:pt idx="1938">
                  <c:v>2392.2719999999999</c:v>
                </c:pt>
                <c:pt idx="1939">
                  <c:v>2015.7180000000001</c:v>
                </c:pt>
                <c:pt idx="1940">
                  <c:v>1558.009</c:v>
                </c:pt>
                <c:pt idx="1941">
                  <c:v>2151.5149999999999</c:v>
                </c:pt>
                <c:pt idx="1942">
                  <c:v>1672.7560000000001</c:v>
                </c:pt>
                <c:pt idx="1943">
                  <c:v>1177.845</c:v>
                </c:pt>
                <c:pt idx="1944">
                  <c:v>1419.6210000000001</c:v>
                </c:pt>
                <c:pt idx="1945">
                  <c:v>1408.655</c:v>
                </c:pt>
                <c:pt idx="1946">
                  <c:v>2981.22</c:v>
                </c:pt>
                <c:pt idx="1947">
                  <c:v>2585.3290000000002</c:v>
                </c:pt>
                <c:pt idx="1948">
                  <c:v>1982.9390000000001</c:v>
                </c:pt>
                <c:pt idx="1949">
                  <c:v>2102.0819999999999</c:v>
                </c:pt>
                <c:pt idx="1950">
                  <c:v>1920.9829999999999</c:v>
                </c:pt>
                <c:pt idx="1951">
                  <c:v>3677.442</c:v>
                </c:pt>
                <c:pt idx="1952">
                  <c:v>3078.8240000000001</c:v>
                </c:pt>
                <c:pt idx="1953">
                  <c:v>2602.9169999999999</c:v>
                </c:pt>
                <c:pt idx="1954">
                  <c:v>2879.8139999999999</c:v>
                </c:pt>
                <c:pt idx="1955">
                  <c:v>4592.6909999999998</c:v>
                </c:pt>
                <c:pt idx="1956">
                  <c:v>8264.9240000000009</c:v>
                </c:pt>
                <c:pt idx="1957">
                  <c:v>6615.8720000000003</c:v>
                </c:pt>
                <c:pt idx="1958">
                  <c:v>7014.8090000000002</c:v>
                </c:pt>
                <c:pt idx="1959">
                  <c:v>7547.585</c:v>
                </c:pt>
                <c:pt idx="1960">
                  <c:v>5823.0630000000001</c:v>
                </c:pt>
                <c:pt idx="1961">
                  <c:v>4037.6529999999998</c:v>
                </c:pt>
                <c:pt idx="1962">
                  <c:v>3675.9169999999999</c:v>
                </c:pt>
                <c:pt idx="1963">
                  <c:v>4296.0079999999998</c:v>
                </c:pt>
                <c:pt idx="1964">
                  <c:v>4718.6530000000002</c:v>
                </c:pt>
                <c:pt idx="1965">
                  <c:v>2818.7979999999998</c:v>
                </c:pt>
                <c:pt idx="1966">
                  <c:v>4387.2730000000001</c:v>
                </c:pt>
                <c:pt idx="1967">
                  <c:v>2509.79</c:v>
                </c:pt>
                <c:pt idx="1968">
                  <c:v>2460.54</c:v>
                </c:pt>
                <c:pt idx="1969">
                  <c:v>1156.3240000000001</c:v>
                </c:pt>
                <c:pt idx="1970">
                  <c:v>2119.145</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1430.8230000000001</c:v>
                </c:pt>
                <c:pt idx="1985">
                  <c:v>0</c:v>
                </c:pt>
                <c:pt idx="1986">
                  <c:v>0</c:v>
                </c:pt>
                <c:pt idx="1987">
                  <c:v>720.72109999999998</c:v>
                </c:pt>
                <c:pt idx="1988">
                  <c:v>0</c:v>
                </c:pt>
                <c:pt idx="1989">
                  <c:v>0</c:v>
                </c:pt>
                <c:pt idx="1990">
                  <c:v>2634.415</c:v>
                </c:pt>
                <c:pt idx="1991">
                  <c:v>3479.2310000000002</c:v>
                </c:pt>
                <c:pt idx="1992">
                  <c:v>3811.5720000000001</c:v>
                </c:pt>
                <c:pt idx="1993">
                  <c:v>1770.7550000000001</c:v>
                </c:pt>
                <c:pt idx="1994">
                  <c:v>1672.028</c:v>
                </c:pt>
                <c:pt idx="1995">
                  <c:v>992.23559999999998</c:v>
                </c:pt>
                <c:pt idx="1996">
                  <c:v>882.3578</c:v>
                </c:pt>
                <c:pt idx="1997">
                  <c:v>1253.817</c:v>
                </c:pt>
                <c:pt idx="1998">
                  <c:v>2809.4290000000001</c:v>
                </c:pt>
                <c:pt idx="1999">
                  <c:v>1998.4490000000001</c:v>
                </c:pt>
                <c:pt idx="2000">
                  <c:v>1749.1130000000001</c:v>
                </c:pt>
                <c:pt idx="2001">
                  <c:v>2801.1280000000002</c:v>
                </c:pt>
                <c:pt idx="2002">
                  <c:v>1356.211</c:v>
                </c:pt>
                <c:pt idx="2003">
                  <c:v>1378.721</c:v>
                </c:pt>
                <c:pt idx="2004">
                  <c:v>706.49739999999997</c:v>
                </c:pt>
                <c:pt idx="2005">
                  <c:v>900.05280000000005</c:v>
                </c:pt>
                <c:pt idx="2006">
                  <c:v>1477.085</c:v>
                </c:pt>
                <c:pt idx="2007">
                  <c:v>2685.7840000000001</c:v>
                </c:pt>
                <c:pt idx="2008">
                  <c:v>1943.664</c:v>
                </c:pt>
                <c:pt idx="2009">
                  <c:v>1908.999</c:v>
                </c:pt>
                <c:pt idx="2010">
                  <c:v>1651.472</c:v>
                </c:pt>
                <c:pt idx="2011">
                  <c:v>2426.7399999999998</c:v>
                </c:pt>
                <c:pt idx="2012">
                  <c:v>3555.5239999999999</c:v>
                </c:pt>
                <c:pt idx="2013">
                  <c:v>1611.7539999999999</c:v>
                </c:pt>
                <c:pt idx="2014">
                  <c:v>1118.94</c:v>
                </c:pt>
                <c:pt idx="2015">
                  <c:v>1097.7539999999999</c:v>
                </c:pt>
                <c:pt idx="2016">
                  <c:v>1523.624</c:v>
                </c:pt>
                <c:pt idx="2017">
                  <c:v>1488.1289999999999</c:v>
                </c:pt>
                <c:pt idx="2018">
                  <c:v>1518.8330000000001</c:v>
                </c:pt>
                <c:pt idx="2019">
                  <c:v>2159.5549999999998</c:v>
                </c:pt>
                <c:pt idx="2020">
                  <c:v>1438.7940000000001</c:v>
                </c:pt>
                <c:pt idx="2021">
                  <c:v>306.8254</c:v>
                </c:pt>
                <c:pt idx="2022">
                  <c:v>632.48659999999995</c:v>
                </c:pt>
                <c:pt idx="2023">
                  <c:v>359.28039999999999</c:v>
                </c:pt>
                <c:pt idx="2024">
                  <c:v>2331.89</c:v>
                </c:pt>
                <c:pt idx="2025">
                  <c:v>907.01589999999999</c:v>
                </c:pt>
                <c:pt idx="2026">
                  <c:v>233.17750000000001</c:v>
                </c:pt>
                <c:pt idx="2027">
                  <c:v>1163.53</c:v>
                </c:pt>
                <c:pt idx="2028">
                  <c:v>715.94569999999999</c:v>
                </c:pt>
                <c:pt idx="2029">
                  <c:v>1242.317</c:v>
                </c:pt>
                <c:pt idx="2030">
                  <c:v>1135.3530000000001</c:v>
                </c:pt>
                <c:pt idx="2031">
                  <c:v>1320.8920000000001</c:v>
                </c:pt>
                <c:pt idx="2032">
                  <c:v>1925.116</c:v>
                </c:pt>
                <c:pt idx="2033">
                  <c:v>1586.001</c:v>
                </c:pt>
                <c:pt idx="2034">
                  <c:v>239.91759999999999</c:v>
                </c:pt>
                <c:pt idx="2035">
                  <c:v>330.34629999999999</c:v>
                </c:pt>
                <c:pt idx="2036">
                  <c:v>2450.0839999999998</c:v>
                </c:pt>
                <c:pt idx="2037">
                  <c:v>948.23249999999996</c:v>
                </c:pt>
                <c:pt idx="2038">
                  <c:v>381.3295</c:v>
                </c:pt>
                <c:pt idx="2039">
                  <c:v>1931.818</c:v>
                </c:pt>
                <c:pt idx="2040">
                  <c:v>2192.7600000000002</c:v>
                </c:pt>
                <c:pt idx="2041">
                  <c:v>4022.672</c:v>
                </c:pt>
                <c:pt idx="2042">
                  <c:v>3561.375</c:v>
                </c:pt>
                <c:pt idx="2043">
                  <c:v>2243.453</c:v>
                </c:pt>
                <c:pt idx="2044">
                  <c:v>2812.799</c:v>
                </c:pt>
                <c:pt idx="2045">
                  <c:v>1504.1690000000001</c:v>
                </c:pt>
                <c:pt idx="2046">
                  <c:v>5713.8</c:v>
                </c:pt>
                <c:pt idx="2047">
                  <c:v>6294.692</c:v>
                </c:pt>
                <c:pt idx="2048">
                  <c:v>701.18889999999999</c:v>
                </c:pt>
                <c:pt idx="2049">
                  <c:v>1105.2329999999999</c:v>
                </c:pt>
                <c:pt idx="2050">
                  <c:v>205.96850000000001</c:v>
                </c:pt>
                <c:pt idx="2051">
                  <c:v>1321.491</c:v>
                </c:pt>
                <c:pt idx="2052">
                  <c:v>3312.5549999999998</c:v>
                </c:pt>
                <c:pt idx="2053">
                  <c:v>4326.1419999999998</c:v>
                </c:pt>
                <c:pt idx="2054">
                  <c:v>0</c:v>
                </c:pt>
                <c:pt idx="2055">
                  <c:v>0</c:v>
                </c:pt>
                <c:pt idx="2056">
                  <c:v>0</c:v>
                </c:pt>
                <c:pt idx="2057">
                  <c:v>0</c:v>
                </c:pt>
                <c:pt idx="2058">
                  <c:v>629.81780000000003</c:v>
                </c:pt>
                <c:pt idx="2059">
                  <c:v>331.86200000000002</c:v>
                </c:pt>
                <c:pt idx="2060">
                  <c:v>1441.1780000000001</c:v>
                </c:pt>
                <c:pt idx="2061">
                  <c:v>3714.18</c:v>
                </c:pt>
                <c:pt idx="2062">
                  <c:v>5534.348</c:v>
                </c:pt>
                <c:pt idx="2063">
                  <c:v>1459.546</c:v>
                </c:pt>
                <c:pt idx="2064">
                  <c:v>4453.366</c:v>
                </c:pt>
                <c:pt idx="2065">
                  <c:v>4828.8429999999998</c:v>
                </c:pt>
                <c:pt idx="2066">
                  <c:v>4477.549</c:v>
                </c:pt>
                <c:pt idx="2067">
                  <c:v>3590.567</c:v>
                </c:pt>
                <c:pt idx="2068">
                  <c:v>4409.777</c:v>
                </c:pt>
                <c:pt idx="2069">
                  <c:v>4555.4570000000003</c:v>
                </c:pt>
                <c:pt idx="2070">
                  <c:v>2082.7539999999999</c:v>
                </c:pt>
                <c:pt idx="2071">
                  <c:v>5012.9110000000001</c:v>
                </c:pt>
                <c:pt idx="2072">
                  <c:v>1954.5160000000001</c:v>
                </c:pt>
                <c:pt idx="2073">
                  <c:v>1341.6890000000001</c:v>
                </c:pt>
                <c:pt idx="2074">
                  <c:v>547.5068</c:v>
                </c:pt>
                <c:pt idx="2075">
                  <c:v>3060.0349999999999</c:v>
                </c:pt>
                <c:pt idx="2076">
                  <c:v>8250.82</c:v>
                </c:pt>
                <c:pt idx="2077">
                  <c:v>6213.1490000000003</c:v>
                </c:pt>
                <c:pt idx="2078">
                  <c:v>3786.3380000000002</c:v>
                </c:pt>
                <c:pt idx="2079">
                  <c:v>7276.6779999999999</c:v>
                </c:pt>
                <c:pt idx="2080">
                  <c:v>5799.3829999999998</c:v>
                </c:pt>
                <c:pt idx="2081">
                  <c:v>1445.259</c:v>
                </c:pt>
                <c:pt idx="2082">
                  <c:v>980.94780000000003</c:v>
                </c:pt>
                <c:pt idx="2083">
                  <c:v>2504.8609999999999</c:v>
                </c:pt>
                <c:pt idx="2084">
                  <c:v>4705.6120000000001</c:v>
                </c:pt>
                <c:pt idx="2085">
                  <c:v>5195.634</c:v>
                </c:pt>
                <c:pt idx="2086">
                  <c:v>4782.2290000000003</c:v>
                </c:pt>
                <c:pt idx="2087">
                  <c:v>5452.7169999999996</c:v>
                </c:pt>
                <c:pt idx="2088">
                  <c:v>4408.585</c:v>
                </c:pt>
                <c:pt idx="2089">
                  <c:v>2093.7629999999999</c:v>
                </c:pt>
                <c:pt idx="2090">
                  <c:v>1050.2429999999999</c:v>
                </c:pt>
                <c:pt idx="2091">
                  <c:v>2445.0419999999999</c:v>
                </c:pt>
                <c:pt idx="2092">
                  <c:v>0</c:v>
                </c:pt>
                <c:pt idx="2093">
                  <c:v>0</c:v>
                </c:pt>
                <c:pt idx="2094">
                  <c:v>2088.6819999999998</c:v>
                </c:pt>
                <c:pt idx="2095">
                  <c:v>0</c:v>
                </c:pt>
                <c:pt idx="2096">
                  <c:v>0</c:v>
                </c:pt>
                <c:pt idx="2097">
                  <c:v>0</c:v>
                </c:pt>
                <c:pt idx="2098">
                  <c:v>0</c:v>
                </c:pt>
                <c:pt idx="2099">
                  <c:v>0</c:v>
                </c:pt>
                <c:pt idx="2100">
                  <c:v>0</c:v>
                </c:pt>
                <c:pt idx="2101">
                  <c:v>0</c:v>
                </c:pt>
                <c:pt idx="2102">
                  <c:v>1876.095</c:v>
                </c:pt>
                <c:pt idx="2103">
                  <c:v>2281.2579999999998</c:v>
                </c:pt>
                <c:pt idx="2104">
                  <c:v>1644.2139999999999</c:v>
                </c:pt>
                <c:pt idx="2105">
                  <c:v>1192.396</c:v>
                </c:pt>
                <c:pt idx="2106">
                  <c:v>1762.1559999999999</c:v>
                </c:pt>
                <c:pt idx="2107">
                  <c:v>5780.4260000000004</c:v>
                </c:pt>
                <c:pt idx="2108">
                  <c:v>5224.576</c:v>
                </c:pt>
                <c:pt idx="2109">
                  <c:v>6230.69</c:v>
                </c:pt>
                <c:pt idx="2110">
                  <c:v>5240.3540000000003</c:v>
                </c:pt>
                <c:pt idx="2111">
                  <c:v>1989.826</c:v>
                </c:pt>
                <c:pt idx="2112">
                  <c:v>634.69579999999996</c:v>
                </c:pt>
                <c:pt idx="2113">
                  <c:v>1277.1010000000001</c:v>
                </c:pt>
                <c:pt idx="2114">
                  <c:v>3079.5250000000001</c:v>
                </c:pt>
                <c:pt idx="2115">
                  <c:v>5973.0429999999997</c:v>
                </c:pt>
                <c:pt idx="2116">
                  <c:v>2456.3139999999999</c:v>
                </c:pt>
                <c:pt idx="2117">
                  <c:v>3509.143</c:v>
                </c:pt>
                <c:pt idx="2118">
                  <c:v>3466.6979999999999</c:v>
                </c:pt>
                <c:pt idx="2119">
                  <c:v>4873.9660000000003</c:v>
                </c:pt>
                <c:pt idx="2120">
                  <c:v>2174.2130000000002</c:v>
                </c:pt>
                <c:pt idx="2121">
                  <c:v>4805.7280000000001</c:v>
                </c:pt>
                <c:pt idx="2122">
                  <c:v>4273.5519999999997</c:v>
                </c:pt>
                <c:pt idx="2123">
                  <c:v>2894.9259999999999</c:v>
                </c:pt>
                <c:pt idx="2124">
                  <c:v>2265.6999999999998</c:v>
                </c:pt>
                <c:pt idx="2125">
                  <c:v>5365.9</c:v>
                </c:pt>
                <c:pt idx="2126">
                  <c:v>6670.9449999999997</c:v>
                </c:pt>
                <c:pt idx="2127">
                  <c:v>5635.6130000000003</c:v>
                </c:pt>
                <c:pt idx="2128">
                  <c:v>1731.374</c:v>
                </c:pt>
                <c:pt idx="2129">
                  <c:v>4064.3130000000001</c:v>
                </c:pt>
                <c:pt idx="2130">
                  <c:v>3160.5940000000001</c:v>
                </c:pt>
                <c:pt idx="2131">
                  <c:v>3801.8069999999998</c:v>
                </c:pt>
                <c:pt idx="2132">
                  <c:v>5602.7089999999998</c:v>
                </c:pt>
                <c:pt idx="2133">
                  <c:v>5598.982</c:v>
                </c:pt>
                <c:pt idx="2134">
                  <c:v>5955.1959999999999</c:v>
                </c:pt>
                <c:pt idx="2135">
                  <c:v>7109.299</c:v>
                </c:pt>
                <c:pt idx="2136">
                  <c:v>9615.7530000000006</c:v>
                </c:pt>
                <c:pt idx="2137">
                  <c:v>10206.040000000001</c:v>
                </c:pt>
                <c:pt idx="2138">
                  <c:v>9051.4330000000009</c:v>
                </c:pt>
                <c:pt idx="2139">
                  <c:v>6787.6130000000003</c:v>
                </c:pt>
                <c:pt idx="2140">
                  <c:v>6050.2950000000001</c:v>
                </c:pt>
                <c:pt idx="2141">
                  <c:v>6866.1059999999998</c:v>
                </c:pt>
                <c:pt idx="2142">
                  <c:v>5226.2280000000001</c:v>
                </c:pt>
                <c:pt idx="2143">
                  <c:v>5165.9979999999996</c:v>
                </c:pt>
                <c:pt idx="2144">
                  <c:v>3945.8040000000001</c:v>
                </c:pt>
                <c:pt idx="2145">
                  <c:v>2303.7489999999998</c:v>
                </c:pt>
                <c:pt idx="2146">
                  <c:v>2913.5369999999998</c:v>
                </c:pt>
                <c:pt idx="2147">
                  <c:v>4918.72</c:v>
                </c:pt>
                <c:pt idx="2148">
                  <c:v>1787.95</c:v>
                </c:pt>
                <c:pt idx="2149">
                  <c:v>677.02440000000001</c:v>
                </c:pt>
                <c:pt idx="2150">
                  <c:v>1428.461</c:v>
                </c:pt>
                <c:pt idx="2151">
                  <c:v>1435.307</c:v>
                </c:pt>
                <c:pt idx="2152">
                  <c:v>524.69979999999998</c:v>
                </c:pt>
                <c:pt idx="2153">
                  <c:v>547.20180000000005</c:v>
                </c:pt>
                <c:pt idx="2154">
                  <c:v>1600.367</c:v>
                </c:pt>
                <c:pt idx="2155">
                  <c:v>981.91759999999999</c:v>
                </c:pt>
                <c:pt idx="2156">
                  <c:v>1212.7149999999999</c:v>
                </c:pt>
                <c:pt idx="2157">
                  <c:v>2031.5889999999999</c:v>
                </c:pt>
                <c:pt idx="2158">
                  <c:v>3488.9650000000001</c:v>
                </c:pt>
                <c:pt idx="2159">
                  <c:v>4005.29</c:v>
                </c:pt>
                <c:pt idx="2160">
                  <c:v>6704.9440000000004</c:v>
                </c:pt>
                <c:pt idx="2161">
                  <c:v>6836.62</c:v>
                </c:pt>
                <c:pt idx="2162">
                  <c:v>5007.5860000000002</c:v>
                </c:pt>
                <c:pt idx="2163">
                  <c:v>4798.6670000000004</c:v>
                </c:pt>
                <c:pt idx="2164">
                  <c:v>4670.62</c:v>
                </c:pt>
                <c:pt idx="2165">
                  <c:v>4916.8069999999998</c:v>
                </c:pt>
                <c:pt idx="2166">
                  <c:v>5580.777</c:v>
                </c:pt>
                <c:pt idx="2167">
                  <c:v>5208.8969999999999</c:v>
                </c:pt>
                <c:pt idx="2168">
                  <c:v>4738.5789999999997</c:v>
                </c:pt>
                <c:pt idx="2169">
                  <c:v>5936.0159999999996</c:v>
                </c:pt>
                <c:pt idx="2170">
                  <c:v>6015.8429999999998</c:v>
                </c:pt>
                <c:pt idx="2171">
                  <c:v>6424.3649999999998</c:v>
                </c:pt>
                <c:pt idx="2172">
                  <c:v>6508.3680000000004</c:v>
                </c:pt>
                <c:pt idx="2173">
                  <c:v>5324.0450000000001</c:v>
                </c:pt>
                <c:pt idx="2174">
                  <c:v>3236.1819999999998</c:v>
                </c:pt>
                <c:pt idx="2175">
                  <c:v>2149.0650000000001</c:v>
                </c:pt>
                <c:pt idx="2176">
                  <c:v>3608.12</c:v>
                </c:pt>
                <c:pt idx="2177">
                  <c:v>4481.5559999999996</c:v>
                </c:pt>
                <c:pt idx="2178">
                  <c:v>5541.808</c:v>
                </c:pt>
                <c:pt idx="2179">
                  <c:v>4658.5739999999996</c:v>
                </c:pt>
                <c:pt idx="2180">
                  <c:v>5251.7839999999997</c:v>
                </c:pt>
                <c:pt idx="2181">
                  <c:v>612.04049999999995</c:v>
                </c:pt>
                <c:pt idx="2182">
                  <c:v>598.00829999999996</c:v>
                </c:pt>
                <c:pt idx="2183">
                  <c:v>718.89449999999999</c:v>
                </c:pt>
                <c:pt idx="2184">
                  <c:v>584.21969999999999</c:v>
                </c:pt>
                <c:pt idx="2185">
                  <c:v>551.75360000000001</c:v>
                </c:pt>
                <c:pt idx="2186">
                  <c:v>560.12919999999997</c:v>
                </c:pt>
                <c:pt idx="2187">
                  <c:v>3489.3330000000001</c:v>
                </c:pt>
                <c:pt idx="2188">
                  <c:v>4241.9279999999999</c:v>
                </c:pt>
                <c:pt idx="2189">
                  <c:v>4574.3850000000002</c:v>
                </c:pt>
                <c:pt idx="2190">
                  <c:v>4833.5230000000001</c:v>
                </c:pt>
              </c:numCache>
            </c:numRef>
          </c:yVal>
          <c:smooth val="1"/>
          <c:extLst>
            <c:ext xmlns:c16="http://schemas.microsoft.com/office/drawing/2014/chart" uri="{C3380CC4-5D6E-409C-BE32-E72D297353CC}">
              <c16:uniqueId val="{00000000-AA80-40CD-84CB-2E6D9C543A41}"/>
            </c:ext>
          </c:extLst>
        </c:ser>
        <c:ser>
          <c:idx val="1"/>
          <c:order val="1"/>
          <c:tx>
            <c:v>CLP18</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'Comp ECP24 PAP50'!$A$3:$A$2193</c:f>
              <c:numCache>
                <c:formatCode>m/d/yyyy</c:formatCode>
                <c:ptCount val="21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42753</c:v>
                </c:pt>
                <c:pt idx="18">
                  <c:v>42754</c:v>
                </c:pt>
                <c:pt idx="19">
                  <c:v>42755</c:v>
                </c:pt>
                <c:pt idx="20">
                  <c:v>42756</c:v>
                </c:pt>
                <c:pt idx="21">
                  <c:v>42757</c:v>
                </c:pt>
                <c:pt idx="22">
                  <c:v>42758</c:v>
                </c:pt>
                <c:pt idx="23">
                  <c:v>42759</c:v>
                </c:pt>
                <c:pt idx="24">
                  <c:v>42760</c:v>
                </c:pt>
                <c:pt idx="25">
                  <c:v>42761</c:v>
                </c:pt>
                <c:pt idx="26">
                  <c:v>42762</c:v>
                </c:pt>
                <c:pt idx="27">
                  <c:v>42763</c:v>
                </c:pt>
                <c:pt idx="28">
                  <c:v>42764</c:v>
                </c:pt>
                <c:pt idx="29">
                  <c:v>42765</c:v>
                </c:pt>
                <c:pt idx="30">
                  <c:v>42766</c:v>
                </c:pt>
                <c:pt idx="31">
                  <c:v>42767</c:v>
                </c:pt>
                <c:pt idx="32">
                  <c:v>42768</c:v>
                </c:pt>
                <c:pt idx="33">
                  <c:v>42769</c:v>
                </c:pt>
                <c:pt idx="34">
                  <c:v>42770</c:v>
                </c:pt>
                <c:pt idx="35">
                  <c:v>42771</c:v>
                </c:pt>
                <c:pt idx="36">
                  <c:v>42772</c:v>
                </c:pt>
                <c:pt idx="37">
                  <c:v>42773</c:v>
                </c:pt>
                <c:pt idx="38">
                  <c:v>42774</c:v>
                </c:pt>
                <c:pt idx="39">
                  <c:v>42775</c:v>
                </c:pt>
                <c:pt idx="40">
                  <c:v>42776</c:v>
                </c:pt>
                <c:pt idx="41">
                  <c:v>42777</c:v>
                </c:pt>
                <c:pt idx="42">
                  <c:v>42778</c:v>
                </c:pt>
                <c:pt idx="43">
                  <c:v>42779</c:v>
                </c:pt>
                <c:pt idx="44">
                  <c:v>42780</c:v>
                </c:pt>
                <c:pt idx="45">
                  <c:v>42781</c:v>
                </c:pt>
                <c:pt idx="46">
                  <c:v>42782</c:v>
                </c:pt>
                <c:pt idx="47">
                  <c:v>42783</c:v>
                </c:pt>
                <c:pt idx="48">
                  <c:v>42784</c:v>
                </c:pt>
                <c:pt idx="49">
                  <c:v>42785</c:v>
                </c:pt>
                <c:pt idx="50">
                  <c:v>42786</c:v>
                </c:pt>
                <c:pt idx="51">
                  <c:v>42787</c:v>
                </c:pt>
                <c:pt idx="52">
                  <c:v>42788</c:v>
                </c:pt>
                <c:pt idx="53">
                  <c:v>42789</c:v>
                </c:pt>
                <c:pt idx="54">
                  <c:v>42790</c:v>
                </c:pt>
                <c:pt idx="55">
                  <c:v>42791</c:v>
                </c:pt>
                <c:pt idx="56">
                  <c:v>42792</c:v>
                </c:pt>
                <c:pt idx="57">
                  <c:v>42793</c:v>
                </c:pt>
                <c:pt idx="58">
                  <c:v>42794</c:v>
                </c:pt>
                <c:pt idx="59">
                  <c:v>42795</c:v>
                </c:pt>
                <c:pt idx="60">
                  <c:v>42796</c:v>
                </c:pt>
                <c:pt idx="61">
                  <c:v>42797</c:v>
                </c:pt>
                <c:pt idx="62">
                  <c:v>42798</c:v>
                </c:pt>
                <c:pt idx="63">
                  <c:v>42799</c:v>
                </c:pt>
                <c:pt idx="64">
                  <c:v>42800</c:v>
                </c:pt>
                <c:pt idx="65">
                  <c:v>42801</c:v>
                </c:pt>
                <c:pt idx="66">
                  <c:v>42802</c:v>
                </c:pt>
                <c:pt idx="67">
                  <c:v>42803</c:v>
                </c:pt>
                <c:pt idx="68">
                  <c:v>42804</c:v>
                </c:pt>
                <c:pt idx="69">
                  <c:v>42805</c:v>
                </c:pt>
                <c:pt idx="70">
                  <c:v>42806</c:v>
                </c:pt>
                <c:pt idx="71">
                  <c:v>42807</c:v>
                </c:pt>
                <c:pt idx="72">
                  <c:v>42808</c:v>
                </c:pt>
                <c:pt idx="73">
                  <c:v>42809</c:v>
                </c:pt>
                <c:pt idx="74">
                  <c:v>42810</c:v>
                </c:pt>
                <c:pt idx="75">
                  <c:v>42811</c:v>
                </c:pt>
                <c:pt idx="76">
                  <c:v>42812</c:v>
                </c:pt>
                <c:pt idx="77">
                  <c:v>42813</c:v>
                </c:pt>
                <c:pt idx="78">
                  <c:v>42814</c:v>
                </c:pt>
                <c:pt idx="79">
                  <c:v>42815</c:v>
                </c:pt>
                <c:pt idx="80">
                  <c:v>42816</c:v>
                </c:pt>
                <c:pt idx="81">
                  <c:v>42817</c:v>
                </c:pt>
                <c:pt idx="82">
                  <c:v>42818</c:v>
                </c:pt>
                <c:pt idx="83">
                  <c:v>42819</c:v>
                </c:pt>
                <c:pt idx="84">
                  <c:v>42820</c:v>
                </c:pt>
                <c:pt idx="85">
                  <c:v>42821</c:v>
                </c:pt>
                <c:pt idx="86">
                  <c:v>42822</c:v>
                </c:pt>
                <c:pt idx="87">
                  <c:v>42823</c:v>
                </c:pt>
                <c:pt idx="88">
                  <c:v>42824</c:v>
                </c:pt>
                <c:pt idx="89">
                  <c:v>42825</c:v>
                </c:pt>
                <c:pt idx="90">
                  <c:v>42826</c:v>
                </c:pt>
                <c:pt idx="91">
                  <c:v>42827</c:v>
                </c:pt>
                <c:pt idx="92">
                  <c:v>42828</c:v>
                </c:pt>
                <c:pt idx="93">
                  <c:v>42829</c:v>
                </c:pt>
                <c:pt idx="94">
                  <c:v>42830</c:v>
                </c:pt>
                <c:pt idx="95">
                  <c:v>42831</c:v>
                </c:pt>
                <c:pt idx="96">
                  <c:v>42832</c:v>
                </c:pt>
                <c:pt idx="97">
                  <c:v>42833</c:v>
                </c:pt>
                <c:pt idx="98">
                  <c:v>42834</c:v>
                </c:pt>
                <c:pt idx="99">
                  <c:v>42835</c:v>
                </c:pt>
                <c:pt idx="100">
                  <c:v>42836</c:v>
                </c:pt>
                <c:pt idx="101">
                  <c:v>42837</c:v>
                </c:pt>
                <c:pt idx="102">
                  <c:v>42838</c:v>
                </c:pt>
                <c:pt idx="103">
                  <c:v>42839</c:v>
                </c:pt>
                <c:pt idx="104">
                  <c:v>42840</c:v>
                </c:pt>
                <c:pt idx="105">
                  <c:v>42841</c:v>
                </c:pt>
                <c:pt idx="106">
                  <c:v>42842</c:v>
                </c:pt>
                <c:pt idx="107">
                  <c:v>42843</c:v>
                </c:pt>
                <c:pt idx="108">
                  <c:v>42844</c:v>
                </c:pt>
                <c:pt idx="109">
                  <c:v>42845</c:v>
                </c:pt>
                <c:pt idx="110">
                  <c:v>42846</c:v>
                </c:pt>
                <c:pt idx="111">
                  <c:v>42847</c:v>
                </c:pt>
                <c:pt idx="112">
                  <c:v>42848</c:v>
                </c:pt>
                <c:pt idx="113">
                  <c:v>42849</c:v>
                </c:pt>
                <c:pt idx="114">
                  <c:v>42850</c:v>
                </c:pt>
                <c:pt idx="115">
                  <c:v>42851</c:v>
                </c:pt>
                <c:pt idx="116">
                  <c:v>42852</c:v>
                </c:pt>
                <c:pt idx="117">
                  <c:v>42853</c:v>
                </c:pt>
                <c:pt idx="118">
                  <c:v>42854</c:v>
                </c:pt>
                <c:pt idx="119">
                  <c:v>42855</c:v>
                </c:pt>
                <c:pt idx="120">
                  <c:v>42856</c:v>
                </c:pt>
                <c:pt idx="121">
                  <c:v>42857</c:v>
                </c:pt>
                <c:pt idx="122">
                  <c:v>42858</c:v>
                </c:pt>
                <c:pt idx="123">
                  <c:v>42859</c:v>
                </c:pt>
                <c:pt idx="124">
                  <c:v>42860</c:v>
                </c:pt>
                <c:pt idx="125">
                  <c:v>42861</c:v>
                </c:pt>
                <c:pt idx="126">
                  <c:v>42862</c:v>
                </c:pt>
                <c:pt idx="127">
                  <c:v>42863</c:v>
                </c:pt>
                <c:pt idx="128">
                  <c:v>42864</c:v>
                </c:pt>
                <c:pt idx="129">
                  <c:v>42865</c:v>
                </c:pt>
                <c:pt idx="130">
                  <c:v>42866</c:v>
                </c:pt>
                <c:pt idx="131">
                  <c:v>42867</c:v>
                </c:pt>
                <c:pt idx="132">
                  <c:v>42868</c:v>
                </c:pt>
                <c:pt idx="133">
                  <c:v>42869</c:v>
                </c:pt>
                <c:pt idx="134">
                  <c:v>42870</c:v>
                </c:pt>
                <c:pt idx="135">
                  <c:v>42871</c:v>
                </c:pt>
                <c:pt idx="136">
                  <c:v>42872</c:v>
                </c:pt>
                <c:pt idx="137">
                  <c:v>42873</c:v>
                </c:pt>
                <c:pt idx="138">
                  <c:v>42874</c:v>
                </c:pt>
                <c:pt idx="139">
                  <c:v>42875</c:v>
                </c:pt>
                <c:pt idx="140">
                  <c:v>42876</c:v>
                </c:pt>
                <c:pt idx="141">
                  <c:v>42877</c:v>
                </c:pt>
                <c:pt idx="142">
                  <c:v>42878</c:v>
                </c:pt>
                <c:pt idx="143">
                  <c:v>42879</c:v>
                </c:pt>
                <c:pt idx="144">
                  <c:v>42880</c:v>
                </c:pt>
                <c:pt idx="145">
                  <c:v>42881</c:v>
                </c:pt>
                <c:pt idx="146">
                  <c:v>42882</c:v>
                </c:pt>
                <c:pt idx="147">
                  <c:v>42883</c:v>
                </c:pt>
                <c:pt idx="148">
                  <c:v>42884</c:v>
                </c:pt>
                <c:pt idx="149">
                  <c:v>42885</c:v>
                </c:pt>
                <c:pt idx="150">
                  <c:v>42886</c:v>
                </c:pt>
                <c:pt idx="151">
                  <c:v>42887</c:v>
                </c:pt>
                <c:pt idx="152">
                  <c:v>42888</c:v>
                </c:pt>
                <c:pt idx="153">
                  <c:v>42889</c:v>
                </c:pt>
                <c:pt idx="154">
                  <c:v>42890</c:v>
                </c:pt>
                <c:pt idx="155">
                  <c:v>42891</c:v>
                </c:pt>
                <c:pt idx="156">
                  <c:v>42892</c:v>
                </c:pt>
                <c:pt idx="157">
                  <c:v>42893</c:v>
                </c:pt>
                <c:pt idx="158">
                  <c:v>42894</c:v>
                </c:pt>
                <c:pt idx="159">
                  <c:v>42895</c:v>
                </c:pt>
                <c:pt idx="160">
                  <c:v>42896</c:v>
                </c:pt>
                <c:pt idx="161">
                  <c:v>42897</c:v>
                </c:pt>
                <c:pt idx="162">
                  <c:v>42898</c:v>
                </c:pt>
                <c:pt idx="163">
                  <c:v>42899</c:v>
                </c:pt>
                <c:pt idx="164">
                  <c:v>42900</c:v>
                </c:pt>
                <c:pt idx="165">
                  <c:v>42901</c:v>
                </c:pt>
                <c:pt idx="166">
                  <c:v>42902</c:v>
                </c:pt>
                <c:pt idx="167">
                  <c:v>42903</c:v>
                </c:pt>
                <c:pt idx="168">
                  <c:v>42904</c:v>
                </c:pt>
                <c:pt idx="169">
                  <c:v>42905</c:v>
                </c:pt>
                <c:pt idx="170">
                  <c:v>42906</c:v>
                </c:pt>
                <c:pt idx="171">
                  <c:v>42907</c:v>
                </c:pt>
                <c:pt idx="172">
                  <c:v>42908</c:v>
                </c:pt>
                <c:pt idx="173">
                  <c:v>42909</c:v>
                </c:pt>
                <c:pt idx="174">
                  <c:v>42910</c:v>
                </c:pt>
                <c:pt idx="175">
                  <c:v>42911</c:v>
                </c:pt>
                <c:pt idx="176">
                  <c:v>42912</c:v>
                </c:pt>
                <c:pt idx="177">
                  <c:v>42913</c:v>
                </c:pt>
                <c:pt idx="178">
                  <c:v>42914</c:v>
                </c:pt>
                <c:pt idx="179">
                  <c:v>42915</c:v>
                </c:pt>
                <c:pt idx="180">
                  <c:v>42916</c:v>
                </c:pt>
                <c:pt idx="181">
                  <c:v>42917</c:v>
                </c:pt>
                <c:pt idx="182">
                  <c:v>42918</c:v>
                </c:pt>
                <c:pt idx="183">
                  <c:v>42919</c:v>
                </c:pt>
                <c:pt idx="184">
                  <c:v>42920</c:v>
                </c:pt>
                <c:pt idx="185">
                  <c:v>42921</c:v>
                </c:pt>
                <c:pt idx="186">
                  <c:v>42922</c:v>
                </c:pt>
                <c:pt idx="187">
                  <c:v>42923</c:v>
                </c:pt>
                <c:pt idx="188">
                  <c:v>42924</c:v>
                </c:pt>
                <c:pt idx="189">
                  <c:v>42925</c:v>
                </c:pt>
                <c:pt idx="190">
                  <c:v>42926</c:v>
                </c:pt>
                <c:pt idx="191">
                  <c:v>42927</c:v>
                </c:pt>
                <c:pt idx="192">
                  <c:v>42928</c:v>
                </c:pt>
                <c:pt idx="193">
                  <c:v>42929</c:v>
                </c:pt>
                <c:pt idx="194">
                  <c:v>42930</c:v>
                </c:pt>
                <c:pt idx="195">
                  <c:v>42931</c:v>
                </c:pt>
                <c:pt idx="196">
                  <c:v>42932</c:v>
                </c:pt>
                <c:pt idx="197">
                  <c:v>42933</c:v>
                </c:pt>
                <c:pt idx="198">
                  <c:v>42934</c:v>
                </c:pt>
                <c:pt idx="199">
                  <c:v>42935</c:v>
                </c:pt>
                <c:pt idx="200">
                  <c:v>42936</c:v>
                </c:pt>
                <c:pt idx="201">
                  <c:v>42937</c:v>
                </c:pt>
                <c:pt idx="202">
                  <c:v>42938</c:v>
                </c:pt>
                <c:pt idx="203">
                  <c:v>42939</c:v>
                </c:pt>
                <c:pt idx="204">
                  <c:v>42940</c:v>
                </c:pt>
                <c:pt idx="205">
                  <c:v>42941</c:v>
                </c:pt>
                <c:pt idx="206">
                  <c:v>42942</c:v>
                </c:pt>
                <c:pt idx="207">
                  <c:v>42943</c:v>
                </c:pt>
                <c:pt idx="208">
                  <c:v>42944</c:v>
                </c:pt>
                <c:pt idx="209">
                  <c:v>42945</c:v>
                </c:pt>
                <c:pt idx="210">
                  <c:v>42946</c:v>
                </c:pt>
                <c:pt idx="211">
                  <c:v>42947</c:v>
                </c:pt>
                <c:pt idx="212">
                  <c:v>42948</c:v>
                </c:pt>
                <c:pt idx="213">
                  <c:v>42949</c:v>
                </c:pt>
                <c:pt idx="214">
                  <c:v>42950</c:v>
                </c:pt>
                <c:pt idx="215">
                  <c:v>42951</c:v>
                </c:pt>
                <c:pt idx="216">
                  <c:v>42952</c:v>
                </c:pt>
                <c:pt idx="217">
                  <c:v>42953</c:v>
                </c:pt>
                <c:pt idx="218">
                  <c:v>42954</c:v>
                </c:pt>
                <c:pt idx="219">
                  <c:v>42955</c:v>
                </c:pt>
                <c:pt idx="220">
                  <c:v>42956</c:v>
                </c:pt>
                <c:pt idx="221">
                  <c:v>42957</c:v>
                </c:pt>
                <c:pt idx="222">
                  <c:v>42958</c:v>
                </c:pt>
                <c:pt idx="223">
                  <c:v>42959</c:v>
                </c:pt>
                <c:pt idx="224">
                  <c:v>42960</c:v>
                </c:pt>
                <c:pt idx="225">
                  <c:v>42961</c:v>
                </c:pt>
                <c:pt idx="226">
                  <c:v>42962</c:v>
                </c:pt>
                <c:pt idx="227">
                  <c:v>42963</c:v>
                </c:pt>
                <c:pt idx="228">
                  <c:v>42964</c:v>
                </c:pt>
                <c:pt idx="229">
                  <c:v>42965</c:v>
                </c:pt>
                <c:pt idx="230">
                  <c:v>42966</c:v>
                </c:pt>
                <c:pt idx="231">
                  <c:v>42967</c:v>
                </c:pt>
                <c:pt idx="232">
                  <c:v>42968</c:v>
                </c:pt>
                <c:pt idx="233">
                  <c:v>42969</c:v>
                </c:pt>
                <c:pt idx="234">
                  <c:v>42970</c:v>
                </c:pt>
                <c:pt idx="235">
                  <c:v>42971</c:v>
                </c:pt>
                <c:pt idx="236">
                  <c:v>42972</c:v>
                </c:pt>
                <c:pt idx="237">
                  <c:v>42973</c:v>
                </c:pt>
                <c:pt idx="238">
                  <c:v>42974</c:v>
                </c:pt>
                <c:pt idx="239">
                  <c:v>42975</c:v>
                </c:pt>
                <c:pt idx="240">
                  <c:v>42976</c:v>
                </c:pt>
                <c:pt idx="241">
                  <c:v>42977</c:v>
                </c:pt>
                <c:pt idx="242">
                  <c:v>42978</c:v>
                </c:pt>
                <c:pt idx="243">
                  <c:v>42979</c:v>
                </c:pt>
                <c:pt idx="244">
                  <c:v>42980</c:v>
                </c:pt>
                <c:pt idx="245">
                  <c:v>42981</c:v>
                </c:pt>
                <c:pt idx="246">
                  <c:v>42982</c:v>
                </c:pt>
                <c:pt idx="247">
                  <c:v>42983</c:v>
                </c:pt>
                <c:pt idx="248">
                  <c:v>42984</c:v>
                </c:pt>
                <c:pt idx="249">
                  <c:v>42985</c:v>
                </c:pt>
                <c:pt idx="250">
                  <c:v>42986</c:v>
                </c:pt>
                <c:pt idx="251">
                  <c:v>42987</c:v>
                </c:pt>
                <c:pt idx="252">
                  <c:v>42988</c:v>
                </c:pt>
                <c:pt idx="253">
                  <c:v>42989</c:v>
                </c:pt>
                <c:pt idx="254">
                  <c:v>42990</c:v>
                </c:pt>
                <c:pt idx="255">
                  <c:v>42991</c:v>
                </c:pt>
                <c:pt idx="256">
                  <c:v>42992</c:v>
                </c:pt>
                <c:pt idx="257">
                  <c:v>42993</c:v>
                </c:pt>
                <c:pt idx="258">
                  <c:v>42994</c:v>
                </c:pt>
                <c:pt idx="259">
                  <c:v>42995</c:v>
                </c:pt>
                <c:pt idx="260">
                  <c:v>42996</c:v>
                </c:pt>
                <c:pt idx="261">
                  <c:v>42997</c:v>
                </c:pt>
                <c:pt idx="262">
                  <c:v>42998</c:v>
                </c:pt>
                <c:pt idx="263">
                  <c:v>42999</c:v>
                </c:pt>
                <c:pt idx="264">
                  <c:v>43000</c:v>
                </c:pt>
                <c:pt idx="265">
                  <c:v>43001</c:v>
                </c:pt>
                <c:pt idx="266">
                  <c:v>43002</c:v>
                </c:pt>
                <c:pt idx="267">
                  <c:v>43003</c:v>
                </c:pt>
                <c:pt idx="268">
                  <c:v>43004</c:v>
                </c:pt>
                <c:pt idx="269">
                  <c:v>43005</c:v>
                </c:pt>
                <c:pt idx="270">
                  <c:v>43006</c:v>
                </c:pt>
                <c:pt idx="271">
                  <c:v>43007</c:v>
                </c:pt>
                <c:pt idx="272">
                  <c:v>43008</c:v>
                </c:pt>
                <c:pt idx="273">
                  <c:v>43009</c:v>
                </c:pt>
                <c:pt idx="274">
                  <c:v>43010</c:v>
                </c:pt>
                <c:pt idx="275">
                  <c:v>43011</c:v>
                </c:pt>
                <c:pt idx="276">
                  <c:v>43012</c:v>
                </c:pt>
                <c:pt idx="277">
                  <c:v>43013</c:v>
                </c:pt>
                <c:pt idx="278">
                  <c:v>43014</c:v>
                </c:pt>
                <c:pt idx="279">
                  <c:v>43015</c:v>
                </c:pt>
                <c:pt idx="280">
                  <c:v>43016</c:v>
                </c:pt>
                <c:pt idx="281">
                  <c:v>43017</c:v>
                </c:pt>
                <c:pt idx="282">
                  <c:v>43018</c:v>
                </c:pt>
                <c:pt idx="283">
                  <c:v>43019</c:v>
                </c:pt>
                <c:pt idx="284">
                  <c:v>43020</c:v>
                </c:pt>
                <c:pt idx="285">
                  <c:v>43021</c:v>
                </c:pt>
                <c:pt idx="286">
                  <c:v>43022</c:v>
                </c:pt>
                <c:pt idx="287">
                  <c:v>43023</c:v>
                </c:pt>
                <c:pt idx="288">
                  <c:v>43024</c:v>
                </c:pt>
                <c:pt idx="289">
                  <c:v>43025</c:v>
                </c:pt>
                <c:pt idx="290">
                  <c:v>43026</c:v>
                </c:pt>
                <c:pt idx="291">
                  <c:v>43027</c:v>
                </c:pt>
                <c:pt idx="292">
                  <c:v>43028</c:v>
                </c:pt>
                <c:pt idx="293">
                  <c:v>43029</c:v>
                </c:pt>
                <c:pt idx="294">
                  <c:v>43030</c:v>
                </c:pt>
                <c:pt idx="295">
                  <c:v>43031</c:v>
                </c:pt>
                <c:pt idx="296">
                  <c:v>43032</c:v>
                </c:pt>
                <c:pt idx="297">
                  <c:v>43033</c:v>
                </c:pt>
                <c:pt idx="298">
                  <c:v>43034</c:v>
                </c:pt>
                <c:pt idx="299">
                  <c:v>43035</c:v>
                </c:pt>
                <c:pt idx="300">
                  <c:v>43036</c:v>
                </c:pt>
                <c:pt idx="301">
                  <c:v>43037</c:v>
                </c:pt>
                <c:pt idx="302">
                  <c:v>43038</c:v>
                </c:pt>
                <c:pt idx="303">
                  <c:v>43039</c:v>
                </c:pt>
                <c:pt idx="304">
                  <c:v>43040</c:v>
                </c:pt>
                <c:pt idx="305">
                  <c:v>43041</c:v>
                </c:pt>
                <c:pt idx="306">
                  <c:v>43042</c:v>
                </c:pt>
                <c:pt idx="307">
                  <c:v>43043</c:v>
                </c:pt>
                <c:pt idx="308">
                  <c:v>43044</c:v>
                </c:pt>
                <c:pt idx="309">
                  <c:v>43045</c:v>
                </c:pt>
                <c:pt idx="310">
                  <c:v>43046</c:v>
                </c:pt>
                <c:pt idx="311">
                  <c:v>43047</c:v>
                </c:pt>
                <c:pt idx="312">
                  <c:v>43048</c:v>
                </c:pt>
                <c:pt idx="313">
                  <c:v>43049</c:v>
                </c:pt>
                <c:pt idx="314">
                  <c:v>43050</c:v>
                </c:pt>
                <c:pt idx="315">
                  <c:v>43051</c:v>
                </c:pt>
                <c:pt idx="316">
                  <c:v>43052</c:v>
                </c:pt>
                <c:pt idx="317">
                  <c:v>43053</c:v>
                </c:pt>
                <c:pt idx="318">
                  <c:v>43054</c:v>
                </c:pt>
                <c:pt idx="319">
                  <c:v>43055</c:v>
                </c:pt>
                <c:pt idx="320">
                  <c:v>43056</c:v>
                </c:pt>
                <c:pt idx="321">
                  <c:v>43057</c:v>
                </c:pt>
                <c:pt idx="322">
                  <c:v>43058</c:v>
                </c:pt>
                <c:pt idx="323">
                  <c:v>43059</c:v>
                </c:pt>
                <c:pt idx="324">
                  <c:v>43060</c:v>
                </c:pt>
                <c:pt idx="325">
                  <c:v>43061</c:v>
                </c:pt>
                <c:pt idx="326">
                  <c:v>43062</c:v>
                </c:pt>
                <c:pt idx="327">
                  <c:v>43063</c:v>
                </c:pt>
                <c:pt idx="328">
                  <c:v>43064</c:v>
                </c:pt>
                <c:pt idx="329">
                  <c:v>43065</c:v>
                </c:pt>
                <c:pt idx="330">
                  <c:v>43066</c:v>
                </c:pt>
                <c:pt idx="331">
                  <c:v>43067</c:v>
                </c:pt>
                <c:pt idx="332">
                  <c:v>43068</c:v>
                </c:pt>
                <c:pt idx="333">
                  <c:v>43069</c:v>
                </c:pt>
                <c:pt idx="334">
                  <c:v>43070</c:v>
                </c:pt>
                <c:pt idx="335">
                  <c:v>43071</c:v>
                </c:pt>
                <c:pt idx="336">
                  <c:v>43072</c:v>
                </c:pt>
                <c:pt idx="337">
                  <c:v>43073</c:v>
                </c:pt>
                <c:pt idx="338">
                  <c:v>43074</c:v>
                </c:pt>
                <c:pt idx="339">
                  <c:v>43075</c:v>
                </c:pt>
                <c:pt idx="340">
                  <c:v>43076</c:v>
                </c:pt>
                <c:pt idx="341">
                  <c:v>43077</c:v>
                </c:pt>
                <c:pt idx="342">
                  <c:v>43078</c:v>
                </c:pt>
                <c:pt idx="343">
                  <c:v>43079</c:v>
                </c:pt>
                <c:pt idx="344">
                  <c:v>43080</c:v>
                </c:pt>
                <c:pt idx="345">
                  <c:v>43081</c:v>
                </c:pt>
                <c:pt idx="346">
                  <c:v>43082</c:v>
                </c:pt>
                <c:pt idx="347">
                  <c:v>43083</c:v>
                </c:pt>
                <c:pt idx="348">
                  <c:v>43084</c:v>
                </c:pt>
                <c:pt idx="349">
                  <c:v>43085</c:v>
                </c:pt>
                <c:pt idx="350">
                  <c:v>43086</c:v>
                </c:pt>
                <c:pt idx="351">
                  <c:v>43087</c:v>
                </c:pt>
                <c:pt idx="352">
                  <c:v>43088</c:v>
                </c:pt>
                <c:pt idx="353">
                  <c:v>43089</c:v>
                </c:pt>
                <c:pt idx="354">
                  <c:v>43090</c:v>
                </c:pt>
                <c:pt idx="355">
                  <c:v>43091</c:v>
                </c:pt>
                <c:pt idx="356">
                  <c:v>43092</c:v>
                </c:pt>
                <c:pt idx="357">
                  <c:v>43093</c:v>
                </c:pt>
                <c:pt idx="358">
                  <c:v>43094</c:v>
                </c:pt>
                <c:pt idx="359">
                  <c:v>43095</c:v>
                </c:pt>
                <c:pt idx="360">
                  <c:v>43096</c:v>
                </c:pt>
                <c:pt idx="361">
                  <c:v>43097</c:v>
                </c:pt>
                <c:pt idx="362">
                  <c:v>43098</c:v>
                </c:pt>
                <c:pt idx="363">
                  <c:v>43099</c:v>
                </c:pt>
                <c:pt idx="364">
                  <c:v>43100</c:v>
                </c:pt>
                <c:pt idx="365">
                  <c:v>43101</c:v>
                </c:pt>
                <c:pt idx="366">
                  <c:v>43102</c:v>
                </c:pt>
                <c:pt idx="367">
                  <c:v>43103</c:v>
                </c:pt>
                <c:pt idx="368">
                  <c:v>43104</c:v>
                </c:pt>
                <c:pt idx="369">
                  <c:v>43105</c:v>
                </c:pt>
                <c:pt idx="370">
                  <c:v>43106</c:v>
                </c:pt>
                <c:pt idx="371">
                  <c:v>43107</c:v>
                </c:pt>
                <c:pt idx="372">
                  <c:v>43108</c:v>
                </c:pt>
                <c:pt idx="373">
                  <c:v>43109</c:v>
                </c:pt>
                <c:pt idx="374">
                  <c:v>43110</c:v>
                </c:pt>
                <c:pt idx="375">
                  <c:v>43111</c:v>
                </c:pt>
                <c:pt idx="376">
                  <c:v>43112</c:v>
                </c:pt>
                <c:pt idx="377">
                  <c:v>43113</c:v>
                </c:pt>
                <c:pt idx="378">
                  <c:v>43114</c:v>
                </c:pt>
                <c:pt idx="379">
                  <c:v>43115</c:v>
                </c:pt>
                <c:pt idx="380">
                  <c:v>43116</c:v>
                </c:pt>
                <c:pt idx="381">
                  <c:v>43117</c:v>
                </c:pt>
                <c:pt idx="382">
                  <c:v>43118</c:v>
                </c:pt>
                <c:pt idx="383">
                  <c:v>43119</c:v>
                </c:pt>
                <c:pt idx="384">
                  <c:v>43120</c:v>
                </c:pt>
                <c:pt idx="385">
                  <c:v>43121</c:v>
                </c:pt>
                <c:pt idx="386">
                  <c:v>43122</c:v>
                </c:pt>
                <c:pt idx="387">
                  <c:v>43123</c:v>
                </c:pt>
                <c:pt idx="388">
                  <c:v>43124</c:v>
                </c:pt>
                <c:pt idx="389">
                  <c:v>43125</c:v>
                </c:pt>
                <c:pt idx="390">
                  <c:v>43126</c:v>
                </c:pt>
                <c:pt idx="391">
                  <c:v>43127</c:v>
                </c:pt>
                <c:pt idx="392">
                  <c:v>43128</c:v>
                </c:pt>
                <c:pt idx="393">
                  <c:v>43129</c:v>
                </c:pt>
                <c:pt idx="394">
                  <c:v>43130</c:v>
                </c:pt>
                <c:pt idx="395">
                  <c:v>43131</c:v>
                </c:pt>
                <c:pt idx="396">
                  <c:v>43132</c:v>
                </c:pt>
                <c:pt idx="397">
                  <c:v>43133</c:v>
                </c:pt>
                <c:pt idx="398">
                  <c:v>43134</c:v>
                </c:pt>
                <c:pt idx="399">
                  <c:v>43135</c:v>
                </c:pt>
                <c:pt idx="400">
                  <c:v>43136</c:v>
                </c:pt>
                <c:pt idx="401">
                  <c:v>43137</c:v>
                </c:pt>
                <c:pt idx="402">
                  <c:v>43138</c:v>
                </c:pt>
                <c:pt idx="403">
                  <c:v>43139</c:v>
                </c:pt>
                <c:pt idx="404">
                  <c:v>43140</c:v>
                </c:pt>
                <c:pt idx="405">
                  <c:v>43141</c:v>
                </c:pt>
                <c:pt idx="406">
                  <c:v>43142</c:v>
                </c:pt>
                <c:pt idx="407">
                  <c:v>43143</c:v>
                </c:pt>
                <c:pt idx="408">
                  <c:v>43144</c:v>
                </c:pt>
                <c:pt idx="409">
                  <c:v>43145</c:v>
                </c:pt>
                <c:pt idx="410">
                  <c:v>43146</c:v>
                </c:pt>
                <c:pt idx="411">
                  <c:v>43147</c:v>
                </c:pt>
                <c:pt idx="412">
                  <c:v>43148</c:v>
                </c:pt>
                <c:pt idx="413">
                  <c:v>43149</c:v>
                </c:pt>
                <c:pt idx="414">
                  <c:v>43150</c:v>
                </c:pt>
                <c:pt idx="415">
                  <c:v>43151</c:v>
                </c:pt>
                <c:pt idx="416">
                  <c:v>43152</c:v>
                </c:pt>
                <c:pt idx="417">
                  <c:v>43153</c:v>
                </c:pt>
                <c:pt idx="418">
                  <c:v>43154</c:v>
                </c:pt>
                <c:pt idx="419">
                  <c:v>43155</c:v>
                </c:pt>
                <c:pt idx="420">
                  <c:v>43156</c:v>
                </c:pt>
                <c:pt idx="421">
                  <c:v>43157</c:v>
                </c:pt>
                <c:pt idx="422">
                  <c:v>43158</c:v>
                </c:pt>
                <c:pt idx="423">
                  <c:v>43159</c:v>
                </c:pt>
                <c:pt idx="424">
                  <c:v>43160</c:v>
                </c:pt>
                <c:pt idx="425">
                  <c:v>43161</c:v>
                </c:pt>
                <c:pt idx="426">
                  <c:v>43162</c:v>
                </c:pt>
                <c:pt idx="427">
                  <c:v>43163</c:v>
                </c:pt>
                <c:pt idx="428">
                  <c:v>43164</c:v>
                </c:pt>
                <c:pt idx="429">
                  <c:v>43165</c:v>
                </c:pt>
                <c:pt idx="430">
                  <c:v>43166</c:v>
                </c:pt>
                <c:pt idx="431">
                  <c:v>43167</c:v>
                </c:pt>
                <c:pt idx="432">
                  <c:v>43168</c:v>
                </c:pt>
                <c:pt idx="433">
                  <c:v>43169</c:v>
                </c:pt>
                <c:pt idx="434">
                  <c:v>43170</c:v>
                </c:pt>
                <c:pt idx="435">
                  <c:v>43171</c:v>
                </c:pt>
                <c:pt idx="436">
                  <c:v>43172</c:v>
                </c:pt>
                <c:pt idx="437">
                  <c:v>43173</c:v>
                </c:pt>
                <c:pt idx="438">
                  <c:v>43174</c:v>
                </c:pt>
                <c:pt idx="439">
                  <c:v>43175</c:v>
                </c:pt>
                <c:pt idx="440">
                  <c:v>43176</c:v>
                </c:pt>
                <c:pt idx="441">
                  <c:v>43177</c:v>
                </c:pt>
                <c:pt idx="442">
                  <c:v>43178</c:v>
                </c:pt>
                <c:pt idx="443">
                  <c:v>43179</c:v>
                </c:pt>
                <c:pt idx="444">
                  <c:v>43180</c:v>
                </c:pt>
                <c:pt idx="445">
                  <c:v>43181</c:v>
                </c:pt>
                <c:pt idx="446">
                  <c:v>43182</c:v>
                </c:pt>
                <c:pt idx="447">
                  <c:v>43183</c:v>
                </c:pt>
                <c:pt idx="448">
                  <c:v>43184</c:v>
                </c:pt>
                <c:pt idx="449">
                  <c:v>43185</c:v>
                </c:pt>
                <c:pt idx="450">
                  <c:v>43186</c:v>
                </c:pt>
                <c:pt idx="451">
                  <c:v>43187</c:v>
                </c:pt>
                <c:pt idx="452">
                  <c:v>43188</c:v>
                </c:pt>
                <c:pt idx="453">
                  <c:v>43189</c:v>
                </c:pt>
                <c:pt idx="454">
                  <c:v>43190</c:v>
                </c:pt>
                <c:pt idx="455">
                  <c:v>43191</c:v>
                </c:pt>
                <c:pt idx="456">
                  <c:v>43192</c:v>
                </c:pt>
                <c:pt idx="457">
                  <c:v>43193</c:v>
                </c:pt>
                <c:pt idx="458">
                  <c:v>43194</c:v>
                </c:pt>
                <c:pt idx="459">
                  <c:v>43195</c:v>
                </c:pt>
                <c:pt idx="460">
                  <c:v>43196</c:v>
                </c:pt>
                <c:pt idx="461">
                  <c:v>43197</c:v>
                </c:pt>
                <c:pt idx="462">
                  <c:v>43198</c:v>
                </c:pt>
                <c:pt idx="463">
                  <c:v>43199</c:v>
                </c:pt>
                <c:pt idx="464">
                  <c:v>43200</c:v>
                </c:pt>
                <c:pt idx="465">
                  <c:v>43201</c:v>
                </c:pt>
                <c:pt idx="466">
                  <c:v>43202</c:v>
                </c:pt>
                <c:pt idx="467">
                  <c:v>43203</c:v>
                </c:pt>
                <c:pt idx="468">
                  <c:v>43204</c:v>
                </c:pt>
                <c:pt idx="469">
                  <c:v>43205</c:v>
                </c:pt>
                <c:pt idx="470">
                  <c:v>43206</c:v>
                </c:pt>
                <c:pt idx="471">
                  <c:v>43207</c:v>
                </c:pt>
                <c:pt idx="472">
                  <c:v>43208</c:v>
                </c:pt>
                <c:pt idx="473">
                  <c:v>43209</c:v>
                </c:pt>
                <c:pt idx="474">
                  <c:v>43210</c:v>
                </c:pt>
                <c:pt idx="475">
                  <c:v>43211</c:v>
                </c:pt>
                <c:pt idx="476">
                  <c:v>43212</c:v>
                </c:pt>
                <c:pt idx="477">
                  <c:v>43213</c:v>
                </c:pt>
                <c:pt idx="478">
                  <c:v>43214</c:v>
                </c:pt>
                <c:pt idx="479">
                  <c:v>43215</c:v>
                </c:pt>
                <c:pt idx="480">
                  <c:v>43216</c:v>
                </c:pt>
                <c:pt idx="481">
                  <c:v>43217</c:v>
                </c:pt>
                <c:pt idx="482">
                  <c:v>43218</c:v>
                </c:pt>
                <c:pt idx="483">
                  <c:v>43219</c:v>
                </c:pt>
                <c:pt idx="484">
                  <c:v>43220</c:v>
                </c:pt>
                <c:pt idx="485">
                  <c:v>43221</c:v>
                </c:pt>
                <c:pt idx="486">
                  <c:v>43222</c:v>
                </c:pt>
                <c:pt idx="487">
                  <c:v>43223</c:v>
                </c:pt>
                <c:pt idx="488">
                  <c:v>43224</c:v>
                </c:pt>
                <c:pt idx="489">
                  <c:v>43225</c:v>
                </c:pt>
                <c:pt idx="490">
                  <c:v>43226</c:v>
                </c:pt>
                <c:pt idx="491">
                  <c:v>43227</c:v>
                </c:pt>
                <c:pt idx="492">
                  <c:v>43228</c:v>
                </c:pt>
                <c:pt idx="493">
                  <c:v>43229</c:v>
                </c:pt>
                <c:pt idx="494">
                  <c:v>43230</c:v>
                </c:pt>
                <c:pt idx="495">
                  <c:v>43231</c:v>
                </c:pt>
                <c:pt idx="496">
                  <c:v>43232</c:v>
                </c:pt>
                <c:pt idx="497">
                  <c:v>43233</c:v>
                </c:pt>
                <c:pt idx="498">
                  <c:v>43234</c:v>
                </c:pt>
                <c:pt idx="499">
                  <c:v>43235</c:v>
                </c:pt>
                <c:pt idx="500">
                  <c:v>43236</c:v>
                </c:pt>
                <c:pt idx="501">
                  <c:v>43237</c:v>
                </c:pt>
                <c:pt idx="502">
                  <c:v>43238</c:v>
                </c:pt>
                <c:pt idx="503">
                  <c:v>43239</c:v>
                </c:pt>
                <c:pt idx="504">
                  <c:v>43240</c:v>
                </c:pt>
                <c:pt idx="505">
                  <c:v>43241</c:v>
                </c:pt>
                <c:pt idx="506">
                  <c:v>43242</c:v>
                </c:pt>
                <c:pt idx="507">
                  <c:v>43243</c:v>
                </c:pt>
                <c:pt idx="508">
                  <c:v>43244</c:v>
                </c:pt>
                <c:pt idx="509">
                  <c:v>43245</c:v>
                </c:pt>
                <c:pt idx="510">
                  <c:v>43246</c:v>
                </c:pt>
                <c:pt idx="511">
                  <c:v>43247</c:v>
                </c:pt>
                <c:pt idx="512">
                  <c:v>43248</c:v>
                </c:pt>
                <c:pt idx="513">
                  <c:v>43249</c:v>
                </c:pt>
                <c:pt idx="514">
                  <c:v>43250</c:v>
                </c:pt>
                <c:pt idx="515">
                  <c:v>43251</c:v>
                </c:pt>
                <c:pt idx="516">
                  <c:v>43252</c:v>
                </c:pt>
                <c:pt idx="517">
                  <c:v>43253</c:v>
                </c:pt>
                <c:pt idx="518">
                  <c:v>43254</c:v>
                </c:pt>
                <c:pt idx="519">
                  <c:v>43255</c:v>
                </c:pt>
                <c:pt idx="520">
                  <c:v>43256</c:v>
                </c:pt>
                <c:pt idx="521">
                  <c:v>43257</c:v>
                </c:pt>
                <c:pt idx="522">
                  <c:v>43258</c:v>
                </c:pt>
                <c:pt idx="523">
                  <c:v>43259</c:v>
                </c:pt>
                <c:pt idx="524">
                  <c:v>43260</c:v>
                </c:pt>
                <c:pt idx="525">
                  <c:v>43261</c:v>
                </c:pt>
                <c:pt idx="526">
                  <c:v>43262</c:v>
                </c:pt>
                <c:pt idx="527">
                  <c:v>43263</c:v>
                </c:pt>
                <c:pt idx="528">
                  <c:v>43264</c:v>
                </c:pt>
                <c:pt idx="529">
                  <c:v>43265</c:v>
                </c:pt>
                <c:pt idx="530">
                  <c:v>43266</c:v>
                </c:pt>
                <c:pt idx="531">
                  <c:v>43267</c:v>
                </c:pt>
                <c:pt idx="532">
                  <c:v>43268</c:v>
                </c:pt>
                <c:pt idx="533">
                  <c:v>43269</c:v>
                </c:pt>
                <c:pt idx="534">
                  <c:v>43270</c:v>
                </c:pt>
                <c:pt idx="535">
                  <c:v>43271</c:v>
                </c:pt>
                <c:pt idx="536">
                  <c:v>43272</c:v>
                </c:pt>
                <c:pt idx="537">
                  <c:v>43273</c:v>
                </c:pt>
                <c:pt idx="538">
                  <c:v>43274</c:v>
                </c:pt>
                <c:pt idx="539">
                  <c:v>43275</c:v>
                </c:pt>
                <c:pt idx="540">
                  <c:v>43276</c:v>
                </c:pt>
                <c:pt idx="541">
                  <c:v>43277</c:v>
                </c:pt>
                <c:pt idx="542">
                  <c:v>43278</c:v>
                </c:pt>
                <c:pt idx="543">
                  <c:v>43279</c:v>
                </c:pt>
                <c:pt idx="544">
                  <c:v>43280</c:v>
                </c:pt>
                <c:pt idx="545">
                  <c:v>43281</c:v>
                </c:pt>
                <c:pt idx="546">
                  <c:v>43282</c:v>
                </c:pt>
                <c:pt idx="547">
                  <c:v>43283</c:v>
                </c:pt>
                <c:pt idx="548">
                  <c:v>43284</c:v>
                </c:pt>
                <c:pt idx="549">
                  <c:v>43285</c:v>
                </c:pt>
                <c:pt idx="550">
                  <c:v>43286</c:v>
                </c:pt>
                <c:pt idx="551">
                  <c:v>43287</c:v>
                </c:pt>
                <c:pt idx="552">
                  <c:v>43288</c:v>
                </c:pt>
                <c:pt idx="553">
                  <c:v>43289</c:v>
                </c:pt>
                <c:pt idx="554">
                  <c:v>43290</c:v>
                </c:pt>
                <c:pt idx="555">
                  <c:v>43291</c:v>
                </c:pt>
                <c:pt idx="556">
                  <c:v>43292</c:v>
                </c:pt>
                <c:pt idx="557">
                  <c:v>43293</c:v>
                </c:pt>
                <c:pt idx="558">
                  <c:v>43294</c:v>
                </c:pt>
                <c:pt idx="559">
                  <c:v>43295</c:v>
                </c:pt>
                <c:pt idx="560">
                  <c:v>43296</c:v>
                </c:pt>
                <c:pt idx="561">
                  <c:v>43297</c:v>
                </c:pt>
                <c:pt idx="562">
                  <c:v>43298</c:v>
                </c:pt>
                <c:pt idx="563">
                  <c:v>43299</c:v>
                </c:pt>
                <c:pt idx="564">
                  <c:v>43300</c:v>
                </c:pt>
                <c:pt idx="565">
                  <c:v>43301</c:v>
                </c:pt>
                <c:pt idx="566">
                  <c:v>43302</c:v>
                </c:pt>
                <c:pt idx="567">
                  <c:v>43303</c:v>
                </c:pt>
                <c:pt idx="568">
                  <c:v>43304</c:v>
                </c:pt>
                <c:pt idx="569">
                  <c:v>43305</c:v>
                </c:pt>
                <c:pt idx="570">
                  <c:v>43306</c:v>
                </c:pt>
                <c:pt idx="571">
                  <c:v>43307</c:v>
                </c:pt>
                <c:pt idx="572">
                  <c:v>43308</c:v>
                </c:pt>
                <c:pt idx="573">
                  <c:v>43309</c:v>
                </c:pt>
                <c:pt idx="574">
                  <c:v>43310</c:v>
                </c:pt>
                <c:pt idx="575">
                  <c:v>43311</c:v>
                </c:pt>
                <c:pt idx="576">
                  <c:v>43312</c:v>
                </c:pt>
                <c:pt idx="577">
                  <c:v>43313</c:v>
                </c:pt>
                <c:pt idx="578">
                  <c:v>43314</c:v>
                </c:pt>
                <c:pt idx="579">
                  <c:v>43315</c:v>
                </c:pt>
                <c:pt idx="580">
                  <c:v>43316</c:v>
                </c:pt>
                <c:pt idx="581">
                  <c:v>43317</c:v>
                </c:pt>
                <c:pt idx="582">
                  <c:v>43318</c:v>
                </c:pt>
                <c:pt idx="583">
                  <c:v>43319</c:v>
                </c:pt>
                <c:pt idx="584">
                  <c:v>43320</c:v>
                </c:pt>
                <c:pt idx="585">
                  <c:v>43321</c:v>
                </c:pt>
                <c:pt idx="586">
                  <c:v>43322</c:v>
                </c:pt>
                <c:pt idx="587">
                  <c:v>43323</c:v>
                </c:pt>
                <c:pt idx="588">
                  <c:v>43324</c:v>
                </c:pt>
                <c:pt idx="589">
                  <c:v>43325</c:v>
                </c:pt>
                <c:pt idx="590">
                  <c:v>43326</c:v>
                </c:pt>
                <c:pt idx="591">
                  <c:v>43327</c:v>
                </c:pt>
                <c:pt idx="592">
                  <c:v>43328</c:v>
                </c:pt>
                <c:pt idx="593">
                  <c:v>43329</c:v>
                </c:pt>
                <c:pt idx="594">
                  <c:v>43330</c:v>
                </c:pt>
                <c:pt idx="595">
                  <c:v>43331</c:v>
                </c:pt>
                <c:pt idx="596">
                  <c:v>43332</c:v>
                </c:pt>
                <c:pt idx="597">
                  <c:v>43333</c:v>
                </c:pt>
                <c:pt idx="598">
                  <c:v>43334</c:v>
                </c:pt>
                <c:pt idx="599">
                  <c:v>43335</c:v>
                </c:pt>
                <c:pt idx="600">
                  <c:v>43336</c:v>
                </c:pt>
                <c:pt idx="601">
                  <c:v>43337</c:v>
                </c:pt>
                <c:pt idx="602">
                  <c:v>43338</c:v>
                </c:pt>
                <c:pt idx="603">
                  <c:v>43339</c:v>
                </c:pt>
                <c:pt idx="604">
                  <c:v>43340</c:v>
                </c:pt>
                <c:pt idx="605">
                  <c:v>43341</c:v>
                </c:pt>
                <c:pt idx="606">
                  <c:v>43342</c:v>
                </c:pt>
                <c:pt idx="607">
                  <c:v>43343</c:v>
                </c:pt>
                <c:pt idx="608">
                  <c:v>43344</c:v>
                </c:pt>
                <c:pt idx="609">
                  <c:v>43345</c:v>
                </c:pt>
                <c:pt idx="610">
                  <c:v>43346</c:v>
                </c:pt>
                <c:pt idx="611">
                  <c:v>43347</c:v>
                </c:pt>
                <c:pt idx="612">
                  <c:v>43348</c:v>
                </c:pt>
                <c:pt idx="613">
                  <c:v>43349</c:v>
                </c:pt>
                <c:pt idx="614">
                  <c:v>43350</c:v>
                </c:pt>
                <c:pt idx="615">
                  <c:v>43351</c:v>
                </c:pt>
                <c:pt idx="616">
                  <c:v>43352</c:v>
                </c:pt>
                <c:pt idx="617">
                  <c:v>43353</c:v>
                </c:pt>
                <c:pt idx="618">
                  <c:v>43354</c:v>
                </c:pt>
                <c:pt idx="619">
                  <c:v>43355</c:v>
                </c:pt>
                <c:pt idx="620">
                  <c:v>43356</c:v>
                </c:pt>
                <c:pt idx="621">
                  <c:v>43357</c:v>
                </c:pt>
                <c:pt idx="622">
                  <c:v>43358</c:v>
                </c:pt>
                <c:pt idx="623">
                  <c:v>43359</c:v>
                </c:pt>
                <c:pt idx="624">
                  <c:v>43360</c:v>
                </c:pt>
                <c:pt idx="625">
                  <c:v>43361</c:v>
                </c:pt>
                <c:pt idx="626">
                  <c:v>43362</c:v>
                </c:pt>
                <c:pt idx="627">
                  <c:v>43363</c:v>
                </c:pt>
                <c:pt idx="628">
                  <c:v>43364</c:v>
                </c:pt>
                <c:pt idx="629">
                  <c:v>43365</c:v>
                </c:pt>
                <c:pt idx="630">
                  <c:v>43366</c:v>
                </c:pt>
                <c:pt idx="631">
                  <c:v>43367</c:v>
                </c:pt>
                <c:pt idx="632">
                  <c:v>43368</c:v>
                </c:pt>
                <c:pt idx="633">
                  <c:v>43369</c:v>
                </c:pt>
                <c:pt idx="634">
                  <c:v>43370</c:v>
                </c:pt>
                <c:pt idx="635">
                  <c:v>43371</c:v>
                </c:pt>
                <c:pt idx="636">
                  <c:v>43372</c:v>
                </c:pt>
                <c:pt idx="637">
                  <c:v>43373</c:v>
                </c:pt>
                <c:pt idx="638">
                  <c:v>43374</c:v>
                </c:pt>
                <c:pt idx="639">
                  <c:v>43375</c:v>
                </c:pt>
                <c:pt idx="640">
                  <c:v>43376</c:v>
                </c:pt>
                <c:pt idx="641">
                  <c:v>43377</c:v>
                </c:pt>
                <c:pt idx="642">
                  <c:v>43378</c:v>
                </c:pt>
                <c:pt idx="643">
                  <c:v>43379</c:v>
                </c:pt>
                <c:pt idx="644">
                  <c:v>43380</c:v>
                </c:pt>
                <c:pt idx="645">
                  <c:v>43381</c:v>
                </c:pt>
                <c:pt idx="646">
                  <c:v>43382</c:v>
                </c:pt>
                <c:pt idx="647">
                  <c:v>43383</c:v>
                </c:pt>
                <c:pt idx="648">
                  <c:v>43384</c:v>
                </c:pt>
                <c:pt idx="649">
                  <c:v>43385</c:v>
                </c:pt>
                <c:pt idx="650">
                  <c:v>43386</c:v>
                </c:pt>
                <c:pt idx="651">
                  <c:v>43387</c:v>
                </c:pt>
                <c:pt idx="652">
                  <c:v>43388</c:v>
                </c:pt>
                <c:pt idx="653">
                  <c:v>43389</c:v>
                </c:pt>
                <c:pt idx="654">
                  <c:v>43390</c:v>
                </c:pt>
                <c:pt idx="655">
                  <c:v>43391</c:v>
                </c:pt>
                <c:pt idx="656">
                  <c:v>43392</c:v>
                </c:pt>
                <c:pt idx="657">
                  <c:v>43393</c:v>
                </c:pt>
                <c:pt idx="658">
                  <c:v>43394</c:v>
                </c:pt>
                <c:pt idx="659">
                  <c:v>43395</c:v>
                </c:pt>
                <c:pt idx="660">
                  <c:v>43396</c:v>
                </c:pt>
                <c:pt idx="661">
                  <c:v>43397</c:v>
                </c:pt>
                <c:pt idx="662">
                  <c:v>43398</c:v>
                </c:pt>
                <c:pt idx="663">
                  <c:v>43399</c:v>
                </c:pt>
                <c:pt idx="664">
                  <c:v>43400</c:v>
                </c:pt>
                <c:pt idx="665">
                  <c:v>43401</c:v>
                </c:pt>
                <c:pt idx="666">
                  <c:v>43402</c:v>
                </c:pt>
                <c:pt idx="667">
                  <c:v>43403</c:v>
                </c:pt>
                <c:pt idx="668">
                  <c:v>43404</c:v>
                </c:pt>
                <c:pt idx="669">
                  <c:v>43405</c:v>
                </c:pt>
                <c:pt idx="670">
                  <c:v>43406</c:v>
                </c:pt>
                <c:pt idx="671">
                  <c:v>43407</c:v>
                </c:pt>
                <c:pt idx="672">
                  <c:v>43408</c:v>
                </c:pt>
                <c:pt idx="673">
                  <c:v>43409</c:v>
                </c:pt>
                <c:pt idx="674">
                  <c:v>43410</c:v>
                </c:pt>
                <c:pt idx="675">
                  <c:v>43411</c:v>
                </c:pt>
                <c:pt idx="676">
                  <c:v>43412</c:v>
                </c:pt>
                <c:pt idx="677">
                  <c:v>43413</c:v>
                </c:pt>
                <c:pt idx="678">
                  <c:v>43414</c:v>
                </c:pt>
                <c:pt idx="679">
                  <c:v>43415</c:v>
                </c:pt>
                <c:pt idx="680">
                  <c:v>43416</c:v>
                </c:pt>
                <c:pt idx="681">
                  <c:v>43417</c:v>
                </c:pt>
                <c:pt idx="682">
                  <c:v>43418</c:v>
                </c:pt>
                <c:pt idx="683">
                  <c:v>43419</c:v>
                </c:pt>
                <c:pt idx="684">
                  <c:v>43420</c:v>
                </c:pt>
                <c:pt idx="685">
                  <c:v>43421</c:v>
                </c:pt>
                <c:pt idx="686">
                  <c:v>43422</c:v>
                </c:pt>
                <c:pt idx="687">
                  <c:v>43423</c:v>
                </c:pt>
                <c:pt idx="688">
                  <c:v>43424</c:v>
                </c:pt>
                <c:pt idx="689">
                  <c:v>43425</c:v>
                </c:pt>
                <c:pt idx="690">
                  <c:v>43426</c:v>
                </c:pt>
                <c:pt idx="691">
                  <c:v>43427</c:v>
                </c:pt>
                <c:pt idx="692">
                  <c:v>43428</c:v>
                </c:pt>
                <c:pt idx="693">
                  <c:v>43429</c:v>
                </c:pt>
                <c:pt idx="694">
                  <c:v>43430</c:v>
                </c:pt>
                <c:pt idx="695">
                  <c:v>43431</c:v>
                </c:pt>
                <c:pt idx="696">
                  <c:v>43432</c:v>
                </c:pt>
                <c:pt idx="697">
                  <c:v>43433</c:v>
                </c:pt>
                <c:pt idx="698">
                  <c:v>43434</c:v>
                </c:pt>
                <c:pt idx="699">
                  <c:v>43435</c:v>
                </c:pt>
                <c:pt idx="700">
                  <c:v>43436</c:v>
                </c:pt>
                <c:pt idx="701">
                  <c:v>43437</c:v>
                </c:pt>
                <c:pt idx="702">
                  <c:v>43438</c:v>
                </c:pt>
                <c:pt idx="703">
                  <c:v>43439</c:v>
                </c:pt>
                <c:pt idx="704">
                  <c:v>43440</c:v>
                </c:pt>
                <c:pt idx="705">
                  <c:v>43441</c:v>
                </c:pt>
                <c:pt idx="706">
                  <c:v>43442</c:v>
                </c:pt>
                <c:pt idx="707">
                  <c:v>43443</c:v>
                </c:pt>
                <c:pt idx="708">
                  <c:v>43444</c:v>
                </c:pt>
                <c:pt idx="709">
                  <c:v>43445</c:v>
                </c:pt>
                <c:pt idx="710">
                  <c:v>43446</c:v>
                </c:pt>
                <c:pt idx="711">
                  <c:v>43447</c:v>
                </c:pt>
                <c:pt idx="712">
                  <c:v>43448</c:v>
                </c:pt>
                <c:pt idx="713">
                  <c:v>43449</c:v>
                </c:pt>
                <c:pt idx="714">
                  <c:v>43450</c:v>
                </c:pt>
                <c:pt idx="715">
                  <c:v>43451</c:v>
                </c:pt>
                <c:pt idx="716">
                  <c:v>43452</c:v>
                </c:pt>
                <c:pt idx="717">
                  <c:v>43453</c:v>
                </c:pt>
                <c:pt idx="718">
                  <c:v>43454</c:v>
                </c:pt>
                <c:pt idx="719">
                  <c:v>43455</c:v>
                </c:pt>
                <c:pt idx="720">
                  <c:v>43456</c:v>
                </c:pt>
                <c:pt idx="721">
                  <c:v>43457</c:v>
                </c:pt>
                <c:pt idx="722">
                  <c:v>43458</c:v>
                </c:pt>
                <c:pt idx="723">
                  <c:v>43459</c:v>
                </c:pt>
                <c:pt idx="724">
                  <c:v>43460</c:v>
                </c:pt>
                <c:pt idx="725">
                  <c:v>43461</c:v>
                </c:pt>
                <c:pt idx="726">
                  <c:v>43462</c:v>
                </c:pt>
                <c:pt idx="727">
                  <c:v>43463</c:v>
                </c:pt>
                <c:pt idx="728">
                  <c:v>43464</c:v>
                </c:pt>
                <c:pt idx="729">
                  <c:v>43465</c:v>
                </c:pt>
                <c:pt idx="730">
                  <c:v>43466</c:v>
                </c:pt>
                <c:pt idx="731">
                  <c:v>43467</c:v>
                </c:pt>
                <c:pt idx="732">
                  <c:v>43468</c:v>
                </c:pt>
                <c:pt idx="733">
                  <c:v>43469</c:v>
                </c:pt>
                <c:pt idx="734">
                  <c:v>43470</c:v>
                </c:pt>
                <c:pt idx="735">
                  <c:v>43471</c:v>
                </c:pt>
                <c:pt idx="736">
                  <c:v>43472</c:v>
                </c:pt>
                <c:pt idx="737">
                  <c:v>43473</c:v>
                </c:pt>
                <c:pt idx="738">
                  <c:v>43474</c:v>
                </c:pt>
                <c:pt idx="739">
                  <c:v>43475</c:v>
                </c:pt>
                <c:pt idx="740">
                  <c:v>43476</c:v>
                </c:pt>
                <c:pt idx="741">
                  <c:v>43477</c:v>
                </c:pt>
                <c:pt idx="742">
                  <c:v>43478</c:v>
                </c:pt>
                <c:pt idx="743">
                  <c:v>43479</c:v>
                </c:pt>
                <c:pt idx="744">
                  <c:v>43480</c:v>
                </c:pt>
                <c:pt idx="745">
                  <c:v>43481</c:v>
                </c:pt>
                <c:pt idx="746">
                  <c:v>43482</c:v>
                </c:pt>
                <c:pt idx="747">
                  <c:v>43483</c:v>
                </c:pt>
                <c:pt idx="748">
                  <c:v>43484</c:v>
                </c:pt>
                <c:pt idx="749">
                  <c:v>43485</c:v>
                </c:pt>
                <c:pt idx="750">
                  <c:v>43486</c:v>
                </c:pt>
                <c:pt idx="751">
                  <c:v>43487</c:v>
                </c:pt>
                <c:pt idx="752">
                  <c:v>43488</c:v>
                </c:pt>
                <c:pt idx="753">
                  <c:v>43489</c:v>
                </c:pt>
                <c:pt idx="754">
                  <c:v>43490</c:v>
                </c:pt>
                <c:pt idx="755">
                  <c:v>43491</c:v>
                </c:pt>
                <c:pt idx="756">
                  <c:v>43492</c:v>
                </c:pt>
                <c:pt idx="757">
                  <c:v>43493</c:v>
                </c:pt>
                <c:pt idx="758">
                  <c:v>43494</c:v>
                </c:pt>
                <c:pt idx="759">
                  <c:v>43495</c:v>
                </c:pt>
                <c:pt idx="760">
                  <c:v>43496</c:v>
                </c:pt>
                <c:pt idx="761">
                  <c:v>43497</c:v>
                </c:pt>
                <c:pt idx="762">
                  <c:v>43498</c:v>
                </c:pt>
                <c:pt idx="763">
                  <c:v>43499</c:v>
                </c:pt>
                <c:pt idx="764">
                  <c:v>43500</c:v>
                </c:pt>
                <c:pt idx="765">
                  <c:v>43501</c:v>
                </c:pt>
                <c:pt idx="766">
                  <c:v>43502</c:v>
                </c:pt>
                <c:pt idx="767">
                  <c:v>43503</c:v>
                </c:pt>
                <c:pt idx="768">
                  <c:v>43504</c:v>
                </c:pt>
                <c:pt idx="769">
                  <c:v>43505</c:v>
                </c:pt>
                <c:pt idx="770">
                  <c:v>43506</c:v>
                </c:pt>
                <c:pt idx="771">
                  <c:v>43507</c:v>
                </c:pt>
                <c:pt idx="772">
                  <c:v>43508</c:v>
                </c:pt>
                <c:pt idx="773">
                  <c:v>43509</c:v>
                </c:pt>
                <c:pt idx="774">
                  <c:v>43510</c:v>
                </c:pt>
                <c:pt idx="775">
                  <c:v>43511</c:v>
                </c:pt>
                <c:pt idx="776">
                  <c:v>43512</c:v>
                </c:pt>
                <c:pt idx="777">
                  <c:v>43513</c:v>
                </c:pt>
                <c:pt idx="778">
                  <c:v>43514</c:v>
                </c:pt>
                <c:pt idx="779">
                  <c:v>43515</c:v>
                </c:pt>
                <c:pt idx="780">
                  <c:v>43516</c:v>
                </c:pt>
                <c:pt idx="781">
                  <c:v>43517</c:v>
                </c:pt>
                <c:pt idx="782">
                  <c:v>43518</c:v>
                </c:pt>
                <c:pt idx="783">
                  <c:v>43519</c:v>
                </c:pt>
                <c:pt idx="784">
                  <c:v>43520</c:v>
                </c:pt>
                <c:pt idx="785">
                  <c:v>43521</c:v>
                </c:pt>
                <c:pt idx="786">
                  <c:v>43522</c:v>
                </c:pt>
                <c:pt idx="787">
                  <c:v>43523</c:v>
                </c:pt>
                <c:pt idx="788">
                  <c:v>43524</c:v>
                </c:pt>
                <c:pt idx="789">
                  <c:v>43525</c:v>
                </c:pt>
                <c:pt idx="790">
                  <c:v>43526</c:v>
                </c:pt>
                <c:pt idx="791">
                  <c:v>43527</c:v>
                </c:pt>
                <c:pt idx="792">
                  <c:v>43528</c:v>
                </c:pt>
                <c:pt idx="793">
                  <c:v>43529</c:v>
                </c:pt>
                <c:pt idx="794">
                  <c:v>43530</c:v>
                </c:pt>
                <c:pt idx="795">
                  <c:v>43531</c:v>
                </c:pt>
                <c:pt idx="796">
                  <c:v>43532</c:v>
                </c:pt>
                <c:pt idx="797">
                  <c:v>43533</c:v>
                </c:pt>
                <c:pt idx="798">
                  <c:v>43534</c:v>
                </c:pt>
                <c:pt idx="799">
                  <c:v>43535</c:v>
                </c:pt>
                <c:pt idx="800">
                  <c:v>43536</c:v>
                </c:pt>
                <c:pt idx="801">
                  <c:v>43537</c:v>
                </c:pt>
                <c:pt idx="802">
                  <c:v>43538</c:v>
                </c:pt>
                <c:pt idx="803">
                  <c:v>43539</c:v>
                </c:pt>
                <c:pt idx="804">
                  <c:v>43540</c:v>
                </c:pt>
                <c:pt idx="805">
                  <c:v>43541</c:v>
                </c:pt>
                <c:pt idx="806">
                  <c:v>43542</c:v>
                </c:pt>
                <c:pt idx="807">
                  <c:v>43543</c:v>
                </c:pt>
                <c:pt idx="808">
                  <c:v>43544</c:v>
                </c:pt>
                <c:pt idx="809">
                  <c:v>43545</c:v>
                </c:pt>
                <c:pt idx="810">
                  <c:v>43546</c:v>
                </c:pt>
                <c:pt idx="811">
                  <c:v>43547</c:v>
                </c:pt>
                <c:pt idx="812">
                  <c:v>43548</c:v>
                </c:pt>
                <c:pt idx="813">
                  <c:v>43549</c:v>
                </c:pt>
                <c:pt idx="814">
                  <c:v>43550</c:v>
                </c:pt>
                <c:pt idx="815">
                  <c:v>43551</c:v>
                </c:pt>
                <c:pt idx="816">
                  <c:v>43552</c:v>
                </c:pt>
                <c:pt idx="817">
                  <c:v>43553</c:v>
                </c:pt>
                <c:pt idx="818">
                  <c:v>43554</c:v>
                </c:pt>
                <c:pt idx="819">
                  <c:v>43555</c:v>
                </c:pt>
                <c:pt idx="820">
                  <c:v>43556</c:v>
                </c:pt>
                <c:pt idx="821">
                  <c:v>43557</c:v>
                </c:pt>
                <c:pt idx="822">
                  <c:v>43558</c:v>
                </c:pt>
                <c:pt idx="823">
                  <c:v>43559</c:v>
                </c:pt>
                <c:pt idx="824">
                  <c:v>43560</c:v>
                </c:pt>
                <c:pt idx="825">
                  <c:v>43561</c:v>
                </c:pt>
                <c:pt idx="826">
                  <c:v>43562</c:v>
                </c:pt>
                <c:pt idx="827">
                  <c:v>43563</c:v>
                </c:pt>
                <c:pt idx="828">
                  <c:v>43564</c:v>
                </c:pt>
                <c:pt idx="829">
                  <c:v>43565</c:v>
                </c:pt>
                <c:pt idx="830">
                  <c:v>43566</c:v>
                </c:pt>
                <c:pt idx="831">
                  <c:v>43567</c:v>
                </c:pt>
                <c:pt idx="832">
                  <c:v>43568</c:v>
                </c:pt>
                <c:pt idx="833">
                  <c:v>43569</c:v>
                </c:pt>
                <c:pt idx="834">
                  <c:v>43570</c:v>
                </c:pt>
                <c:pt idx="835">
                  <c:v>43571</c:v>
                </c:pt>
                <c:pt idx="836">
                  <c:v>43572</c:v>
                </c:pt>
                <c:pt idx="837">
                  <c:v>43573</c:v>
                </c:pt>
                <c:pt idx="838">
                  <c:v>43574</c:v>
                </c:pt>
                <c:pt idx="839">
                  <c:v>43575</c:v>
                </c:pt>
                <c:pt idx="840">
                  <c:v>43576</c:v>
                </c:pt>
                <c:pt idx="841">
                  <c:v>43577</c:v>
                </c:pt>
                <c:pt idx="842">
                  <c:v>43578</c:v>
                </c:pt>
                <c:pt idx="843">
                  <c:v>43579</c:v>
                </c:pt>
                <c:pt idx="844">
                  <c:v>43580</c:v>
                </c:pt>
                <c:pt idx="845">
                  <c:v>43581</c:v>
                </c:pt>
                <c:pt idx="846">
                  <c:v>43582</c:v>
                </c:pt>
                <c:pt idx="847">
                  <c:v>43583</c:v>
                </c:pt>
                <c:pt idx="848">
                  <c:v>43584</c:v>
                </c:pt>
                <c:pt idx="849">
                  <c:v>43585</c:v>
                </c:pt>
                <c:pt idx="850">
                  <c:v>43586</c:v>
                </c:pt>
                <c:pt idx="851">
                  <c:v>43587</c:v>
                </c:pt>
                <c:pt idx="852">
                  <c:v>43588</c:v>
                </c:pt>
                <c:pt idx="853">
                  <c:v>43589</c:v>
                </c:pt>
                <c:pt idx="854">
                  <c:v>43590</c:v>
                </c:pt>
                <c:pt idx="855">
                  <c:v>43591</c:v>
                </c:pt>
                <c:pt idx="856">
                  <c:v>43592</c:v>
                </c:pt>
                <c:pt idx="857">
                  <c:v>43593</c:v>
                </c:pt>
                <c:pt idx="858">
                  <c:v>43594</c:v>
                </c:pt>
                <c:pt idx="859">
                  <c:v>43595</c:v>
                </c:pt>
                <c:pt idx="860">
                  <c:v>43596</c:v>
                </c:pt>
                <c:pt idx="861">
                  <c:v>43597</c:v>
                </c:pt>
                <c:pt idx="862">
                  <c:v>43598</c:v>
                </c:pt>
                <c:pt idx="863">
                  <c:v>43599</c:v>
                </c:pt>
                <c:pt idx="864">
                  <c:v>43600</c:v>
                </c:pt>
                <c:pt idx="865">
                  <c:v>43601</c:v>
                </c:pt>
                <c:pt idx="866">
                  <c:v>43602</c:v>
                </c:pt>
                <c:pt idx="867">
                  <c:v>43603</c:v>
                </c:pt>
                <c:pt idx="868">
                  <c:v>43604</c:v>
                </c:pt>
                <c:pt idx="869">
                  <c:v>43605</c:v>
                </c:pt>
                <c:pt idx="870">
                  <c:v>43606</c:v>
                </c:pt>
                <c:pt idx="871">
                  <c:v>43607</c:v>
                </c:pt>
                <c:pt idx="872">
                  <c:v>43608</c:v>
                </c:pt>
                <c:pt idx="873">
                  <c:v>43609</c:v>
                </c:pt>
                <c:pt idx="874">
                  <c:v>43610</c:v>
                </c:pt>
                <c:pt idx="875">
                  <c:v>43611</c:v>
                </c:pt>
                <c:pt idx="876">
                  <c:v>43612</c:v>
                </c:pt>
                <c:pt idx="877">
                  <c:v>43613</c:v>
                </c:pt>
                <c:pt idx="878">
                  <c:v>43614</c:v>
                </c:pt>
                <c:pt idx="879">
                  <c:v>43615</c:v>
                </c:pt>
                <c:pt idx="880">
                  <c:v>43616</c:v>
                </c:pt>
                <c:pt idx="881">
                  <c:v>43617</c:v>
                </c:pt>
                <c:pt idx="882">
                  <c:v>43618</c:v>
                </c:pt>
                <c:pt idx="883">
                  <c:v>43619</c:v>
                </c:pt>
                <c:pt idx="884">
                  <c:v>43620</c:v>
                </c:pt>
                <c:pt idx="885">
                  <c:v>43621</c:v>
                </c:pt>
                <c:pt idx="886">
                  <c:v>43622</c:v>
                </c:pt>
                <c:pt idx="887">
                  <c:v>43623</c:v>
                </c:pt>
                <c:pt idx="888">
                  <c:v>43624</c:v>
                </c:pt>
                <c:pt idx="889">
                  <c:v>43625</c:v>
                </c:pt>
                <c:pt idx="890">
                  <c:v>43626</c:v>
                </c:pt>
                <c:pt idx="891">
                  <c:v>43627</c:v>
                </c:pt>
                <c:pt idx="892">
                  <c:v>43628</c:v>
                </c:pt>
                <c:pt idx="893">
                  <c:v>43629</c:v>
                </c:pt>
                <c:pt idx="894">
                  <c:v>43630</c:v>
                </c:pt>
                <c:pt idx="895">
                  <c:v>43631</c:v>
                </c:pt>
                <c:pt idx="896">
                  <c:v>43632</c:v>
                </c:pt>
                <c:pt idx="897">
                  <c:v>43633</c:v>
                </c:pt>
                <c:pt idx="898">
                  <c:v>43634</c:v>
                </c:pt>
                <c:pt idx="899">
                  <c:v>43635</c:v>
                </c:pt>
                <c:pt idx="900">
                  <c:v>43636</c:v>
                </c:pt>
                <c:pt idx="901">
                  <c:v>43637</c:v>
                </c:pt>
                <c:pt idx="902">
                  <c:v>43638</c:v>
                </c:pt>
                <c:pt idx="903">
                  <c:v>43639</c:v>
                </c:pt>
                <c:pt idx="904">
                  <c:v>43640</c:v>
                </c:pt>
                <c:pt idx="905">
                  <c:v>43641</c:v>
                </c:pt>
                <c:pt idx="906">
                  <c:v>43642</c:v>
                </c:pt>
                <c:pt idx="907">
                  <c:v>43643</c:v>
                </c:pt>
                <c:pt idx="908">
                  <c:v>43644</c:v>
                </c:pt>
                <c:pt idx="909">
                  <c:v>43645</c:v>
                </c:pt>
                <c:pt idx="910">
                  <c:v>43646</c:v>
                </c:pt>
                <c:pt idx="911">
                  <c:v>43647</c:v>
                </c:pt>
                <c:pt idx="912">
                  <c:v>43648</c:v>
                </c:pt>
                <c:pt idx="913">
                  <c:v>43649</c:v>
                </c:pt>
                <c:pt idx="914">
                  <c:v>43650</c:v>
                </c:pt>
                <c:pt idx="915">
                  <c:v>43651</c:v>
                </c:pt>
                <c:pt idx="916">
                  <c:v>43652</c:v>
                </c:pt>
                <c:pt idx="917">
                  <c:v>43653</c:v>
                </c:pt>
                <c:pt idx="918">
                  <c:v>43654</c:v>
                </c:pt>
                <c:pt idx="919">
                  <c:v>43655</c:v>
                </c:pt>
                <c:pt idx="920">
                  <c:v>43656</c:v>
                </c:pt>
                <c:pt idx="921">
                  <c:v>43657</c:v>
                </c:pt>
                <c:pt idx="922">
                  <c:v>43658</c:v>
                </c:pt>
                <c:pt idx="923">
                  <c:v>43659</c:v>
                </c:pt>
                <c:pt idx="924">
                  <c:v>43660</c:v>
                </c:pt>
                <c:pt idx="925">
                  <c:v>43661</c:v>
                </c:pt>
                <c:pt idx="926">
                  <c:v>43662</c:v>
                </c:pt>
                <c:pt idx="927">
                  <c:v>43663</c:v>
                </c:pt>
                <c:pt idx="928">
                  <c:v>43664</c:v>
                </c:pt>
                <c:pt idx="929">
                  <c:v>43665</c:v>
                </c:pt>
                <c:pt idx="930">
                  <c:v>43666</c:v>
                </c:pt>
                <c:pt idx="931">
                  <c:v>43667</c:v>
                </c:pt>
                <c:pt idx="932">
                  <c:v>43668</c:v>
                </c:pt>
                <c:pt idx="933">
                  <c:v>43669</c:v>
                </c:pt>
                <c:pt idx="934">
                  <c:v>43670</c:v>
                </c:pt>
                <c:pt idx="935">
                  <c:v>43671</c:v>
                </c:pt>
                <c:pt idx="936">
                  <c:v>43672</c:v>
                </c:pt>
                <c:pt idx="937">
                  <c:v>43673</c:v>
                </c:pt>
                <c:pt idx="938">
                  <c:v>43674</c:v>
                </c:pt>
                <c:pt idx="939">
                  <c:v>43675</c:v>
                </c:pt>
                <c:pt idx="940">
                  <c:v>43676</c:v>
                </c:pt>
                <c:pt idx="941">
                  <c:v>43677</c:v>
                </c:pt>
                <c:pt idx="942">
                  <c:v>43678</c:v>
                </c:pt>
                <c:pt idx="943">
                  <c:v>43679</c:v>
                </c:pt>
                <c:pt idx="944">
                  <c:v>43680</c:v>
                </c:pt>
                <c:pt idx="945">
                  <c:v>43681</c:v>
                </c:pt>
                <c:pt idx="946">
                  <c:v>43682</c:v>
                </c:pt>
                <c:pt idx="947">
                  <c:v>43683</c:v>
                </c:pt>
                <c:pt idx="948">
                  <c:v>43684</c:v>
                </c:pt>
                <c:pt idx="949">
                  <c:v>43685</c:v>
                </c:pt>
                <c:pt idx="950">
                  <c:v>43686</c:v>
                </c:pt>
                <c:pt idx="951">
                  <c:v>43687</c:v>
                </c:pt>
                <c:pt idx="952">
                  <c:v>43688</c:v>
                </c:pt>
                <c:pt idx="953">
                  <c:v>43689</c:v>
                </c:pt>
                <c:pt idx="954">
                  <c:v>43690</c:v>
                </c:pt>
                <c:pt idx="955">
                  <c:v>43691</c:v>
                </c:pt>
                <c:pt idx="956">
                  <c:v>43692</c:v>
                </c:pt>
                <c:pt idx="957">
                  <c:v>43693</c:v>
                </c:pt>
                <c:pt idx="958">
                  <c:v>43694</c:v>
                </c:pt>
                <c:pt idx="959">
                  <c:v>43695</c:v>
                </c:pt>
                <c:pt idx="960">
                  <c:v>43696</c:v>
                </c:pt>
                <c:pt idx="961">
                  <c:v>43697</c:v>
                </c:pt>
                <c:pt idx="962">
                  <c:v>43698</c:v>
                </c:pt>
                <c:pt idx="963">
                  <c:v>43699</c:v>
                </c:pt>
                <c:pt idx="964">
                  <c:v>43700</c:v>
                </c:pt>
                <c:pt idx="965">
                  <c:v>43701</c:v>
                </c:pt>
                <c:pt idx="966">
                  <c:v>43702</c:v>
                </c:pt>
                <c:pt idx="967">
                  <c:v>43703</c:v>
                </c:pt>
                <c:pt idx="968">
                  <c:v>43704</c:v>
                </c:pt>
                <c:pt idx="969">
                  <c:v>43705</c:v>
                </c:pt>
                <c:pt idx="970">
                  <c:v>43706</c:v>
                </c:pt>
                <c:pt idx="971">
                  <c:v>43707</c:v>
                </c:pt>
                <c:pt idx="972">
                  <c:v>43708</c:v>
                </c:pt>
                <c:pt idx="973">
                  <c:v>43709</c:v>
                </c:pt>
                <c:pt idx="974">
                  <c:v>43710</c:v>
                </c:pt>
                <c:pt idx="975">
                  <c:v>43711</c:v>
                </c:pt>
                <c:pt idx="976">
                  <c:v>43712</c:v>
                </c:pt>
                <c:pt idx="977">
                  <c:v>43713</c:v>
                </c:pt>
                <c:pt idx="978">
                  <c:v>43714</c:v>
                </c:pt>
                <c:pt idx="979">
                  <c:v>43715</c:v>
                </c:pt>
                <c:pt idx="980">
                  <c:v>43716</c:v>
                </c:pt>
                <c:pt idx="981">
                  <c:v>43717</c:v>
                </c:pt>
                <c:pt idx="982">
                  <c:v>43718</c:v>
                </c:pt>
                <c:pt idx="983">
                  <c:v>43719</c:v>
                </c:pt>
                <c:pt idx="984">
                  <c:v>43720</c:v>
                </c:pt>
                <c:pt idx="985">
                  <c:v>43721</c:v>
                </c:pt>
                <c:pt idx="986">
                  <c:v>43722</c:v>
                </c:pt>
                <c:pt idx="987">
                  <c:v>43723</c:v>
                </c:pt>
                <c:pt idx="988">
                  <c:v>43724</c:v>
                </c:pt>
                <c:pt idx="989">
                  <c:v>43725</c:v>
                </c:pt>
                <c:pt idx="990">
                  <c:v>43726</c:v>
                </c:pt>
                <c:pt idx="991">
                  <c:v>43727</c:v>
                </c:pt>
                <c:pt idx="992">
                  <c:v>43728</c:v>
                </c:pt>
                <c:pt idx="993">
                  <c:v>43729</c:v>
                </c:pt>
                <c:pt idx="994">
                  <c:v>43730</c:v>
                </c:pt>
                <c:pt idx="995">
                  <c:v>43731</c:v>
                </c:pt>
                <c:pt idx="996">
                  <c:v>43732</c:v>
                </c:pt>
                <c:pt idx="997">
                  <c:v>43733</c:v>
                </c:pt>
                <c:pt idx="998">
                  <c:v>43734</c:v>
                </c:pt>
                <c:pt idx="999">
                  <c:v>43735</c:v>
                </c:pt>
                <c:pt idx="1000">
                  <c:v>43736</c:v>
                </c:pt>
                <c:pt idx="1001">
                  <c:v>43737</c:v>
                </c:pt>
                <c:pt idx="1002">
                  <c:v>43738</c:v>
                </c:pt>
                <c:pt idx="1003">
                  <c:v>43739</c:v>
                </c:pt>
                <c:pt idx="1004">
                  <c:v>43740</c:v>
                </c:pt>
                <c:pt idx="1005">
                  <c:v>43741</c:v>
                </c:pt>
                <c:pt idx="1006">
                  <c:v>43742</c:v>
                </c:pt>
                <c:pt idx="1007">
                  <c:v>43743</c:v>
                </c:pt>
                <c:pt idx="1008">
                  <c:v>43744</c:v>
                </c:pt>
                <c:pt idx="1009">
                  <c:v>43745</c:v>
                </c:pt>
                <c:pt idx="1010">
                  <c:v>43746</c:v>
                </c:pt>
                <c:pt idx="1011">
                  <c:v>43747</c:v>
                </c:pt>
                <c:pt idx="1012">
                  <c:v>43748</c:v>
                </c:pt>
                <c:pt idx="1013">
                  <c:v>43749</c:v>
                </c:pt>
                <c:pt idx="1014">
                  <c:v>43750</c:v>
                </c:pt>
                <c:pt idx="1015">
                  <c:v>43751</c:v>
                </c:pt>
                <c:pt idx="1016">
                  <c:v>43752</c:v>
                </c:pt>
                <c:pt idx="1017">
                  <c:v>43753</c:v>
                </c:pt>
                <c:pt idx="1018">
                  <c:v>43754</c:v>
                </c:pt>
                <c:pt idx="1019">
                  <c:v>43755</c:v>
                </c:pt>
                <c:pt idx="1020">
                  <c:v>43756</c:v>
                </c:pt>
                <c:pt idx="1021">
                  <c:v>43757</c:v>
                </c:pt>
                <c:pt idx="1022">
                  <c:v>43758</c:v>
                </c:pt>
                <c:pt idx="1023">
                  <c:v>43759</c:v>
                </c:pt>
                <c:pt idx="1024">
                  <c:v>43760</c:v>
                </c:pt>
                <c:pt idx="1025">
                  <c:v>43761</c:v>
                </c:pt>
                <c:pt idx="1026">
                  <c:v>43762</c:v>
                </c:pt>
                <c:pt idx="1027">
                  <c:v>43763</c:v>
                </c:pt>
                <c:pt idx="1028">
                  <c:v>43764</c:v>
                </c:pt>
                <c:pt idx="1029">
                  <c:v>43765</c:v>
                </c:pt>
                <c:pt idx="1030">
                  <c:v>43766</c:v>
                </c:pt>
                <c:pt idx="1031">
                  <c:v>43767</c:v>
                </c:pt>
                <c:pt idx="1032">
                  <c:v>43768</c:v>
                </c:pt>
                <c:pt idx="1033">
                  <c:v>43769</c:v>
                </c:pt>
                <c:pt idx="1034">
                  <c:v>43770</c:v>
                </c:pt>
                <c:pt idx="1035">
                  <c:v>43771</c:v>
                </c:pt>
                <c:pt idx="1036">
                  <c:v>43772</c:v>
                </c:pt>
                <c:pt idx="1037">
                  <c:v>43773</c:v>
                </c:pt>
                <c:pt idx="1038">
                  <c:v>43774</c:v>
                </c:pt>
                <c:pt idx="1039">
                  <c:v>43775</c:v>
                </c:pt>
                <c:pt idx="1040">
                  <c:v>43776</c:v>
                </c:pt>
                <c:pt idx="1041">
                  <c:v>43777</c:v>
                </c:pt>
                <c:pt idx="1042">
                  <c:v>43778</c:v>
                </c:pt>
                <c:pt idx="1043">
                  <c:v>43779</c:v>
                </c:pt>
                <c:pt idx="1044">
                  <c:v>43780</c:v>
                </c:pt>
                <c:pt idx="1045">
                  <c:v>43781</c:v>
                </c:pt>
                <c:pt idx="1046">
                  <c:v>43782</c:v>
                </c:pt>
                <c:pt idx="1047">
                  <c:v>43783</c:v>
                </c:pt>
                <c:pt idx="1048">
                  <c:v>43784</c:v>
                </c:pt>
                <c:pt idx="1049">
                  <c:v>43785</c:v>
                </c:pt>
                <c:pt idx="1050">
                  <c:v>43786</c:v>
                </c:pt>
                <c:pt idx="1051">
                  <c:v>43787</c:v>
                </c:pt>
                <c:pt idx="1052">
                  <c:v>43788</c:v>
                </c:pt>
                <c:pt idx="1053">
                  <c:v>43789</c:v>
                </c:pt>
                <c:pt idx="1054">
                  <c:v>43790</c:v>
                </c:pt>
                <c:pt idx="1055">
                  <c:v>43791</c:v>
                </c:pt>
                <c:pt idx="1056">
                  <c:v>43792</c:v>
                </c:pt>
                <c:pt idx="1057">
                  <c:v>43793</c:v>
                </c:pt>
                <c:pt idx="1058">
                  <c:v>43794</c:v>
                </c:pt>
                <c:pt idx="1059">
                  <c:v>43795</c:v>
                </c:pt>
                <c:pt idx="1060">
                  <c:v>43796</c:v>
                </c:pt>
                <c:pt idx="1061">
                  <c:v>43797</c:v>
                </c:pt>
                <c:pt idx="1062">
                  <c:v>43798</c:v>
                </c:pt>
                <c:pt idx="1063">
                  <c:v>43799</c:v>
                </c:pt>
                <c:pt idx="1064">
                  <c:v>43800</c:v>
                </c:pt>
                <c:pt idx="1065">
                  <c:v>43801</c:v>
                </c:pt>
                <c:pt idx="1066">
                  <c:v>43802</c:v>
                </c:pt>
                <c:pt idx="1067">
                  <c:v>43803</c:v>
                </c:pt>
                <c:pt idx="1068">
                  <c:v>43804</c:v>
                </c:pt>
                <c:pt idx="1069">
                  <c:v>43805</c:v>
                </c:pt>
                <c:pt idx="1070">
                  <c:v>43806</c:v>
                </c:pt>
                <c:pt idx="1071">
                  <c:v>43807</c:v>
                </c:pt>
                <c:pt idx="1072">
                  <c:v>43808</c:v>
                </c:pt>
                <c:pt idx="1073">
                  <c:v>43809</c:v>
                </c:pt>
                <c:pt idx="1074">
                  <c:v>43810</c:v>
                </c:pt>
                <c:pt idx="1075">
                  <c:v>43811</c:v>
                </c:pt>
                <c:pt idx="1076">
                  <c:v>43812</c:v>
                </c:pt>
                <c:pt idx="1077">
                  <c:v>43813</c:v>
                </c:pt>
                <c:pt idx="1078">
                  <c:v>43814</c:v>
                </c:pt>
                <c:pt idx="1079">
                  <c:v>43815</c:v>
                </c:pt>
                <c:pt idx="1080">
                  <c:v>43816</c:v>
                </c:pt>
                <c:pt idx="1081">
                  <c:v>43817</c:v>
                </c:pt>
                <c:pt idx="1082">
                  <c:v>43818</c:v>
                </c:pt>
                <c:pt idx="1083">
                  <c:v>43819</c:v>
                </c:pt>
                <c:pt idx="1084">
                  <c:v>43820</c:v>
                </c:pt>
                <c:pt idx="1085">
                  <c:v>43821</c:v>
                </c:pt>
                <c:pt idx="1086">
                  <c:v>43822</c:v>
                </c:pt>
                <c:pt idx="1087">
                  <c:v>43823</c:v>
                </c:pt>
                <c:pt idx="1088">
                  <c:v>43824</c:v>
                </c:pt>
                <c:pt idx="1089">
                  <c:v>43825</c:v>
                </c:pt>
                <c:pt idx="1090">
                  <c:v>43826</c:v>
                </c:pt>
                <c:pt idx="1091">
                  <c:v>43827</c:v>
                </c:pt>
                <c:pt idx="1092">
                  <c:v>43828</c:v>
                </c:pt>
                <c:pt idx="1093">
                  <c:v>43829</c:v>
                </c:pt>
                <c:pt idx="1094">
                  <c:v>43830</c:v>
                </c:pt>
                <c:pt idx="1095">
                  <c:v>43831</c:v>
                </c:pt>
                <c:pt idx="1096">
                  <c:v>43832</c:v>
                </c:pt>
                <c:pt idx="1097">
                  <c:v>43833</c:v>
                </c:pt>
                <c:pt idx="1098">
                  <c:v>43834</c:v>
                </c:pt>
                <c:pt idx="1099">
                  <c:v>43835</c:v>
                </c:pt>
                <c:pt idx="1100">
                  <c:v>43836</c:v>
                </c:pt>
                <c:pt idx="1101">
                  <c:v>43837</c:v>
                </c:pt>
                <c:pt idx="1102">
                  <c:v>43838</c:v>
                </c:pt>
                <c:pt idx="1103">
                  <c:v>43839</c:v>
                </c:pt>
                <c:pt idx="1104">
                  <c:v>43840</c:v>
                </c:pt>
                <c:pt idx="1105">
                  <c:v>43841</c:v>
                </c:pt>
                <c:pt idx="1106">
                  <c:v>43842</c:v>
                </c:pt>
                <c:pt idx="1107">
                  <c:v>43843</c:v>
                </c:pt>
                <c:pt idx="1108">
                  <c:v>43844</c:v>
                </c:pt>
                <c:pt idx="1109">
                  <c:v>43845</c:v>
                </c:pt>
                <c:pt idx="1110">
                  <c:v>43846</c:v>
                </c:pt>
                <c:pt idx="1111">
                  <c:v>43847</c:v>
                </c:pt>
                <c:pt idx="1112">
                  <c:v>43848</c:v>
                </c:pt>
                <c:pt idx="1113">
                  <c:v>43849</c:v>
                </c:pt>
                <c:pt idx="1114">
                  <c:v>43850</c:v>
                </c:pt>
                <c:pt idx="1115">
                  <c:v>43851</c:v>
                </c:pt>
                <c:pt idx="1116">
                  <c:v>43852</c:v>
                </c:pt>
                <c:pt idx="1117">
                  <c:v>43853</c:v>
                </c:pt>
                <c:pt idx="1118">
                  <c:v>43854</c:v>
                </c:pt>
                <c:pt idx="1119">
                  <c:v>43855</c:v>
                </c:pt>
                <c:pt idx="1120">
                  <c:v>43856</c:v>
                </c:pt>
                <c:pt idx="1121">
                  <c:v>43857</c:v>
                </c:pt>
                <c:pt idx="1122">
                  <c:v>43858</c:v>
                </c:pt>
                <c:pt idx="1123">
                  <c:v>43859</c:v>
                </c:pt>
                <c:pt idx="1124">
                  <c:v>43860</c:v>
                </c:pt>
                <c:pt idx="1125">
                  <c:v>43861</c:v>
                </c:pt>
                <c:pt idx="1126">
                  <c:v>43862</c:v>
                </c:pt>
                <c:pt idx="1127">
                  <c:v>43863</c:v>
                </c:pt>
                <c:pt idx="1128">
                  <c:v>43864</c:v>
                </c:pt>
                <c:pt idx="1129">
                  <c:v>43865</c:v>
                </c:pt>
                <c:pt idx="1130">
                  <c:v>43866</c:v>
                </c:pt>
                <c:pt idx="1131">
                  <c:v>43867</c:v>
                </c:pt>
                <c:pt idx="1132">
                  <c:v>43868</c:v>
                </c:pt>
                <c:pt idx="1133">
                  <c:v>43869</c:v>
                </c:pt>
                <c:pt idx="1134">
                  <c:v>43870</c:v>
                </c:pt>
                <c:pt idx="1135">
                  <c:v>43871</c:v>
                </c:pt>
                <c:pt idx="1136">
                  <c:v>43872</c:v>
                </c:pt>
                <c:pt idx="1137">
                  <c:v>43873</c:v>
                </c:pt>
                <c:pt idx="1138">
                  <c:v>43874</c:v>
                </c:pt>
                <c:pt idx="1139">
                  <c:v>43875</c:v>
                </c:pt>
                <c:pt idx="1140">
                  <c:v>43876</c:v>
                </c:pt>
                <c:pt idx="1141">
                  <c:v>43877</c:v>
                </c:pt>
                <c:pt idx="1142">
                  <c:v>43878</c:v>
                </c:pt>
                <c:pt idx="1143">
                  <c:v>43879</c:v>
                </c:pt>
                <c:pt idx="1144">
                  <c:v>43880</c:v>
                </c:pt>
                <c:pt idx="1145">
                  <c:v>43881</c:v>
                </c:pt>
                <c:pt idx="1146">
                  <c:v>43882</c:v>
                </c:pt>
                <c:pt idx="1147">
                  <c:v>43883</c:v>
                </c:pt>
                <c:pt idx="1148">
                  <c:v>43884</c:v>
                </c:pt>
                <c:pt idx="1149">
                  <c:v>43885</c:v>
                </c:pt>
                <c:pt idx="1150">
                  <c:v>43886</c:v>
                </c:pt>
                <c:pt idx="1151">
                  <c:v>43887</c:v>
                </c:pt>
                <c:pt idx="1152">
                  <c:v>43888</c:v>
                </c:pt>
                <c:pt idx="1153">
                  <c:v>43889</c:v>
                </c:pt>
                <c:pt idx="1154">
                  <c:v>43890</c:v>
                </c:pt>
                <c:pt idx="1155">
                  <c:v>43891</c:v>
                </c:pt>
                <c:pt idx="1156">
                  <c:v>43892</c:v>
                </c:pt>
                <c:pt idx="1157">
                  <c:v>43893</c:v>
                </c:pt>
                <c:pt idx="1158">
                  <c:v>43894</c:v>
                </c:pt>
                <c:pt idx="1159">
                  <c:v>43895</c:v>
                </c:pt>
                <c:pt idx="1160">
                  <c:v>43896</c:v>
                </c:pt>
                <c:pt idx="1161">
                  <c:v>43897</c:v>
                </c:pt>
                <c:pt idx="1162">
                  <c:v>43898</c:v>
                </c:pt>
                <c:pt idx="1163">
                  <c:v>43899</c:v>
                </c:pt>
                <c:pt idx="1164">
                  <c:v>43900</c:v>
                </c:pt>
                <c:pt idx="1165">
                  <c:v>43901</c:v>
                </c:pt>
                <c:pt idx="1166">
                  <c:v>43902</c:v>
                </c:pt>
                <c:pt idx="1167">
                  <c:v>43903</c:v>
                </c:pt>
                <c:pt idx="1168">
                  <c:v>43904</c:v>
                </c:pt>
                <c:pt idx="1169">
                  <c:v>43905</c:v>
                </c:pt>
                <c:pt idx="1170">
                  <c:v>43906</c:v>
                </c:pt>
                <c:pt idx="1171">
                  <c:v>43907</c:v>
                </c:pt>
                <c:pt idx="1172">
                  <c:v>43908</c:v>
                </c:pt>
                <c:pt idx="1173">
                  <c:v>43909</c:v>
                </c:pt>
                <c:pt idx="1174">
                  <c:v>43910</c:v>
                </c:pt>
                <c:pt idx="1175">
                  <c:v>43911</c:v>
                </c:pt>
                <c:pt idx="1176">
                  <c:v>43912</c:v>
                </c:pt>
                <c:pt idx="1177">
                  <c:v>43913</c:v>
                </c:pt>
                <c:pt idx="1178">
                  <c:v>43914</c:v>
                </c:pt>
                <c:pt idx="1179">
                  <c:v>43915</c:v>
                </c:pt>
                <c:pt idx="1180">
                  <c:v>43916</c:v>
                </c:pt>
                <c:pt idx="1181">
                  <c:v>43917</c:v>
                </c:pt>
                <c:pt idx="1182">
                  <c:v>43918</c:v>
                </c:pt>
                <c:pt idx="1183">
                  <c:v>43919</c:v>
                </c:pt>
                <c:pt idx="1184">
                  <c:v>43920</c:v>
                </c:pt>
                <c:pt idx="1185">
                  <c:v>43921</c:v>
                </c:pt>
                <c:pt idx="1186">
                  <c:v>43922</c:v>
                </c:pt>
                <c:pt idx="1187">
                  <c:v>43923</c:v>
                </c:pt>
                <c:pt idx="1188">
                  <c:v>43924</c:v>
                </c:pt>
                <c:pt idx="1189">
                  <c:v>43925</c:v>
                </c:pt>
                <c:pt idx="1190">
                  <c:v>43926</c:v>
                </c:pt>
                <c:pt idx="1191">
                  <c:v>43927</c:v>
                </c:pt>
                <c:pt idx="1192">
                  <c:v>43928</c:v>
                </c:pt>
                <c:pt idx="1193">
                  <c:v>43929</c:v>
                </c:pt>
                <c:pt idx="1194">
                  <c:v>43930</c:v>
                </c:pt>
                <c:pt idx="1195">
                  <c:v>43931</c:v>
                </c:pt>
                <c:pt idx="1196">
                  <c:v>43932</c:v>
                </c:pt>
                <c:pt idx="1197">
                  <c:v>43933</c:v>
                </c:pt>
                <c:pt idx="1198">
                  <c:v>43934</c:v>
                </c:pt>
                <c:pt idx="1199">
                  <c:v>43935</c:v>
                </c:pt>
                <c:pt idx="1200">
                  <c:v>43936</c:v>
                </c:pt>
                <c:pt idx="1201">
                  <c:v>43937</c:v>
                </c:pt>
                <c:pt idx="1202">
                  <c:v>43938</c:v>
                </c:pt>
                <c:pt idx="1203">
                  <c:v>43939</c:v>
                </c:pt>
                <c:pt idx="1204">
                  <c:v>43940</c:v>
                </c:pt>
                <c:pt idx="1205">
                  <c:v>43941</c:v>
                </c:pt>
                <c:pt idx="1206">
                  <c:v>43942</c:v>
                </c:pt>
                <c:pt idx="1207">
                  <c:v>43943</c:v>
                </c:pt>
                <c:pt idx="1208">
                  <c:v>43944</c:v>
                </c:pt>
                <c:pt idx="1209">
                  <c:v>43945</c:v>
                </c:pt>
                <c:pt idx="1210">
                  <c:v>43946</c:v>
                </c:pt>
                <c:pt idx="1211">
                  <c:v>43947</c:v>
                </c:pt>
                <c:pt idx="1212">
                  <c:v>43948</c:v>
                </c:pt>
                <c:pt idx="1213">
                  <c:v>43949</c:v>
                </c:pt>
                <c:pt idx="1214">
                  <c:v>43950</c:v>
                </c:pt>
                <c:pt idx="1215">
                  <c:v>43951</c:v>
                </c:pt>
                <c:pt idx="1216">
                  <c:v>43952</c:v>
                </c:pt>
                <c:pt idx="1217">
                  <c:v>43953</c:v>
                </c:pt>
                <c:pt idx="1218">
                  <c:v>43954</c:v>
                </c:pt>
                <c:pt idx="1219">
                  <c:v>43955</c:v>
                </c:pt>
                <c:pt idx="1220">
                  <c:v>43956</c:v>
                </c:pt>
                <c:pt idx="1221">
                  <c:v>43957</c:v>
                </c:pt>
                <c:pt idx="1222">
                  <c:v>43958</c:v>
                </c:pt>
                <c:pt idx="1223">
                  <c:v>43959</c:v>
                </c:pt>
                <c:pt idx="1224">
                  <c:v>43960</c:v>
                </c:pt>
                <c:pt idx="1225">
                  <c:v>43961</c:v>
                </c:pt>
                <c:pt idx="1226">
                  <c:v>43962</c:v>
                </c:pt>
                <c:pt idx="1227">
                  <c:v>43963</c:v>
                </c:pt>
                <c:pt idx="1228">
                  <c:v>43964</c:v>
                </c:pt>
                <c:pt idx="1229">
                  <c:v>43965</c:v>
                </c:pt>
                <c:pt idx="1230">
                  <c:v>43966</c:v>
                </c:pt>
                <c:pt idx="1231">
                  <c:v>43967</c:v>
                </c:pt>
                <c:pt idx="1232">
                  <c:v>43968</c:v>
                </c:pt>
                <c:pt idx="1233">
                  <c:v>43969</c:v>
                </c:pt>
                <c:pt idx="1234">
                  <c:v>43970</c:v>
                </c:pt>
                <c:pt idx="1235">
                  <c:v>43971</c:v>
                </c:pt>
                <c:pt idx="1236">
                  <c:v>43972</c:v>
                </c:pt>
                <c:pt idx="1237">
                  <c:v>43973</c:v>
                </c:pt>
                <c:pt idx="1238">
                  <c:v>43974</c:v>
                </c:pt>
                <c:pt idx="1239">
                  <c:v>43975</c:v>
                </c:pt>
                <c:pt idx="1240">
                  <c:v>43976</c:v>
                </c:pt>
                <c:pt idx="1241">
                  <c:v>43977</c:v>
                </c:pt>
                <c:pt idx="1242">
                  <c:v>43978</c:v>
                </c:pt>
                <c:pt idx="1243">
                  <c:v>43979</c:v>
                </c:pt>
                <c:pt idx="1244">
                  <c:v>43980</c:v>
                </c:pt>
                <c:pt idx="1245">
                  <c:v>43981</c:v>
                </c:pt>
                <c:pt idx="1246">
                  <c:v>43982</c:v>
                </c:pt>
                <c:pt idx="1247">
                  <c:v>43983</c:v>
                </c:pt>
                <c:pt idx="1248">
                  <c:v>43984</c:v>
                </c:pt>
                <c:pt idx="1249">
                  <c:v>43985</c:v>
                </c:pt>
                <c:pt idx="1250">
                  <c:v>43986</c:v>
                </c:pt>
                <c:pt idx="1251">
                  <c:v>43987</c:v>
                </c:pt>
                <c:pt idx="1252">
                  <c:v>43988</c:v>
                </c:pt>
                <c:pt idx="1253">
                  <c:v>43989</c:v>
                </c:pt>
                <c:pt idx="1254">
                  <c:v>43990</c:v>
                </c:pt>
                <c:pt idx="1255">
                  <c:v>43991</c:v>
                </c:pt>
                <c:pt idx="1256">
                  <c:v>43992</c:v>
                </c:pt>
                <c:pt idx="1257">
                  <c:v>43993</c:v>
                </c:pt>
                <c:pt idx="1258">
                  <c:v>43994</c:v>
                </c:pt>
                <c:pt idx="1259">
                  <c:v>43995</c:v>
                </c:pt>
                <c:pt idx="1260">
                  <c:v>43996</c:v>
                </c:pt>
                <c:pt idx="1261">
                  <c:v>43997</c:v>
                </c:pt>
                <c:pt idx="1262">
                  <c:v>43998</c:v>
                </c:pt>
                <c:pt idx="1263">
                  <c:v>43999</c:v>
                </c:pt>
                <c:pt idx="1264">
                  <c:v>44000</c:v>
                </c:pt>
                <c:pt idx="1265">
                  <c:v>44001</c:v>
                </c:pt>
                <c:pt idx="1266">
                  <c:v>44002</c:v>
                </c:pt>
                <c:pt idx="1267">
                  <c:v>44003</c:v>
                </c:pt>
                <c:pt idx="1268">
                  <c:v>44004</c:v>
                </c:pt>
                <c:pt idx="1269">
                  <c:v>44005</c:v>
                </c:pt>
                <c:pt idx="1270">
                  <c:v>44006</c:v>
                </c:pt>
                <c:pt idx="1271">
                  <c:v>44007</c:v>
                </c:pt>
                <c:pt idx="1272">
                  <c:v>44008</c:v>
                </c:pt>
                <c:pt idx="1273">
                  <c:v>44009</c:v>
                </c:pt>
                <c:pt idx="1274">
                  <c:v>44010</c:v>
                </c:pt>
                <c:pt idx="1275">
                  <c:v>44011</c:v>
                </c:pt>
                <c:pt idx="1276">
                  <c:v>44012</c:v>
                </c:pt>
                <c:pt idx="1277">
                  <c:v>44013</c:v>
                </c:pt>
                <c:pt idx="1278">
                  <c:v>44014</c:v>
                </c:pt>
                <c:pt idx="1279">
                  <c:v>44015</c:v>
                </c:pt>
                <c:pt idx="1280">
                  <c:v>44016</c:v>
                </c:pt>
                <c:pt idx="1281">
                  <c:v>44017</c:v>
                </c:pt>
                <c:pt idx="1282">
                  <c:v>44018</c:v>
                </c:pt>
                <c:pt idx="1283">
                  <c:v>44019</c:v>
                </c:pt>
                <c:pt idx="1284">
                  <c:v>44020</c:v>
                </c:pt>
                <c:pt idx="1285">
                  <c:v>44021</c:v>
                </c:pt>
                <c:pt idx="1286">
                  <c:v>44022</c:v>
                </c:pt>
                <c:pt idx="1287">
                  <c:v>44023</c:v>
                </c:pt>
                <c:pt idx="1288">
                  <c:v>44024</c:v>
                </c:pt>
                <c:pt idx="1289">
                  <c:v>44025</c:v>
                </c:pt>
                <c:pt idx="1290">
                  <c:v>44026</c:v>
                </c:pt>
                <c:pt idx="1291">
                  <c:v>44027</c:v>
                </c:pt>
                <c:pt idx="1292">
                  <c:v>44028</c:v>
                </c:pt>
                <c:pt idx="1293">
                  <c:v>44029</c:v>
                </c:pt>
                <c:pt idx="1294">
                  <c:v>44030</c:v>
                </c:pt>
                <c:pt idx="1295">
                  <c:v>44031</c:v>
                </c:pt>
                <c:pt idx="1296">
                  <c:v>44032</c:v>
                </c:pt>
                <c:pt idx="1297">
                  <c:v>44033</c:v>
                </c:pt>
                <c:pt idx="1298">
                  <c:v>44034</c:v>
                </c:pt>
                <c:pt idx="1299">
                  <c:v>44035</c:v>
                </c:pt>
                <c:pt idx="1300">
                  <c:v>44036</c:v>
                </c:pt>
                <c:pt idx="1301">
                  <c:v>44037</c:v>
                </c:pt>
                <c:pt idx="1302">
                  <c:v>44038</c:v>
                </c:pt>
                <c:pt idx="1303">
                  <c:v>44039</c:v>
                </c:pt>
                <c:pt idx="1304">
                  <c:v>44040</c:v>
                </c:pt>
                <c:pt idx="1305">
                  <c:v>44041</c:v>
                </c:pt>
                <c:pt idx="1306">
                  <c:v>44042</c:v>
                </c:pt>
                <c:pt idx="1307">
                  <c:v>44043</c:v>
                </c:pt>
                <c:pt idx="1308">
                  <c:v>44044</c:v>
                </c:pt>
                <c:pt idx="1309">
                  <c:v>44045</c:v>
                </c:pt>
                <c:pt idx="1310">
                  <c:v>44046</c:v>
                </c:pt>
                <c:pt idx="1311">
                  <c:v>44047</c:v>
                </c:pt>
                <c:pt idx="1312">
                  <c:v>44048</c:v>
                </c:pt>
                <c:pt idx="1313">
                  <c:v>44049</c:v>
                </c:pt>
                <c:pt idx="1314">
                  <c:v>44050</c:v>
                </c:pt>
                <c:pt idx="1315">
                  <c:v>44051</c:v>
                </c:pt>
                <c:pt idx="1316">
                  <c:v>44052</c:v>
                </c:pt>
                <c:pt idx="1317">
                  <c:v>44053</c:v>
                </c:pt>
                <c:pt idx="1318">
                  <c:v>44054</c:v>
                </c:pt>
                <c:pt idx="1319">
                  <c:v>44055</c:v>
                </c:pt>
                <c:pt idx="1320">
                  <c:v>44056</c:v>
                </c:pt>
                <c:pt idx="1321">
                  <c:v>44057</c:v>
                </c:pt>
                <c:pt idx="1322">
                  <c:v>44058</c:v>
                </c:pt>
                <c:pt idx="1323">
                  <c:v>44059</c:v>
                </c:pt>
                <c:pt idx="1324">
                  <c:v>44060</c:v>
                </c:pt>
                <c:pt idx="1325">
                  <c:v>44061</c:v>
                </c:pt>
                <c:pt idx="1326">
                  <c:v>44062</c:v>
                </c:pt>
                <c:pt idx="1327">
                  <c:v>44063</c:v>
                </c:pt>
                <c:pt idx="1328">
                  <c:v>44064</c:v>
                </c:pt>
                <c:pt idx="1329">
                  <c:v>44065</c:v>
                </c:pt>
                <c:pt idx="1330">
                  <c:v>44066</c:v>
                </c:pt>
                <c:pt idx="1331">
                  <c:v>44067</c:v>
                </c:pt>
                <c:pt idx="1332">
                  <c:v>44068</c:v>
                </c:pt>
                <c:pt idx="1333">
                  <c:v>44069</c:v>
                </c:pt>
                <c:pt idx="1334">
                  <c:v>44070</c:v>
                </c:pt>
                <c:pt idx="1335">
                  <c:v>44071</c:v>
                </c:pt>
                <c:pt idx="1336">
                  <c:v>44072</c:v>
                </c:pt>
                <c:pt idx="1337">
                  <c:v>44073</c:v>
                </c:pt>
                <c:pt idx="1338">
                  <c:v>44074</c:v>
                </c:pt>
                <c:pt idx="1339">
                  <c:v>44075</c:v>
                </c:pt>
                <c:pt idx="1340">
                  <c:v>44076</c:v>
                </c:pt>
                <c:pt idx="1341">
                  <c:v>44077</c:v>
                </c:pt>
                <c:pt idx="1342">
                  <c:v>44078</c:v>
                </c:pt>
                <c:pt idx="1343">
                  <c:v>44079</c:v>
                </c:pt>
                <c:pt idx="1344">
                  <c:v>44080</c:v>
                </c:pt>
                <c:pt idx="1345">
                  <c:v>44081</c:v>
                </c:pt>
                <c:pt idx="1346">
                  <c:v>44082</c:v>
                </c:pt>
                <c:pt idx="1347">
                  <c:v>44083</c:v>
                </c:pt>
                <c:pt idx="1348">
                  <c:v>44084</c:v>
                </c:pt>
                <c:pt idx="1349">
                  <c:v>44085</c:v>
                </c:pt>
                <c:pt idx="1350">
                  <c:v>44086</c:v>
                </c:pt>
                <c:pt idx="1351">
                  <c:v>44087</c:v>
                </c:pt>
                <c:pt idx="1352">
                  <c:v>44088</c:v>
                </c:pt>
                <c:pt idx="1353">
                  <c:v>44089</c:v>
                </c:pt>
                <c:pt idx="1354">
                  <c:v>44090</c:v>
                </c:pt>
                <c:pt idx="1355">
                  <c:v>44091</c:v>
                </c:pt>
                <c:pt idx="1356">
                  <c:v>44092</c:v>
                </c:pt>
                <c:pt idx="1357">
                  <c:v>44093</c:v>
                </c:pt>
                <c:pt idx="1358">
                  <c:v>44094</c:v>
                </c:pt>
                <c:pt idx="1359">
                  <c:v>44095</c:v>
                </c:pt>
                <c:pt idx="1360">
                  <c:v>44096</c:v>
                </c:pt>
                <c:pt idx="1361">
                  <c:v>44097</c:v>
                </c:pt>
                <c:pt idx="1362">
                  <c:v>44098</c:v>
                </c:pt>
                <c:pt idx="1363">
                  <c:v>44099</c:v>
                </c:pt>
                <c:pt idx="1364">
                  <c:v>44100</c:v>
                </c:pt>
                <c:pt idx="1365">
                  <c:v>44101</c:v>
                </c:pt>
                <c:pt idx="1366">
                  <c:v>44102</c:v>
                </c:pt>
                <c:pt idx="1367">
                  <c:v>44103</c:v>
                </c:pt>
                <c:pt idx="1368">
                  <c:v>44104</c:v>
                </c:pt>
                <c:pt idx="1369">
                  <c:v>44105</c:v>
                </c:pt>
                <c:pt idx="1370">
                  <c:v>44106</c:v>
                </c:pt>
                <c:pt idx="1371">
                  <c:v>44107</c:v>
                </c:pt>
                <c:pt idx="1372">
                  <c:v>44108</c:v>
                </c:pt>
                <c:pt idx="1373">
                  <c:v>44109</c:v>
                </c:pt>
                <c:pt idx="1374">
                  <c:v>44110</c:v>
                </c:pt>
                <c:pt idx="1375">
                  <c:v>44111</c:v>
                </c:pt>
                <c:pt idx="1376">
                  <c:v>44112</c:v>
                </c:pt>
                <c:pt idx="1377">
                  <c:v>44113</c:v>
                </c:pt>
                <c:pt idx="1378">
                  <c:v>44114</c:v>
                </c:pt>
                <c:pt idx="1379">
                  <c:v>44115</c:v>
                </c:pt>
                <c:pt idx="1380">
                  <c:v>44116</c:v>
                </c:pt>
                <c:pt idx="1381">
                  <c:v>44117</c:v>
                </c:pt>
                <c:pt idx="1382">
                  <c:v>44118</c:v>
                </c:pt>
                <c:pt idx="1383">
                  <c:v>44119</c:v>
                </c:pt>
                <c:pt idx="1384">
                  <c:v>44120</c:v>
                </c:pt>
                <c:pt idx="1385">
                  <c:v>44121</c:v>
                </c:pt>
                <c:pt idx="1386">
                  <c:v>44122</c:v>
                </c:pt>
                <c:pt idx="1387">
                  <c:v>44123</c:v>
                </c:pt>
                <c:pt idx="1388">
                  <c:v>44124</c:v>
                </c:pt>
                <c:pt idx="1389">
                  <c:v>44125</c:v>
                </c:pt>
                <c:pt idx="1390">
                  <c:v>44126</c:v>
                </c:pt>
                <c:pt idx="1391">
                  <c:v>44127</c:v>
                </c:pt>
                <c:pt idx="1392">
                  <c:v>44128</c:v>
                </c:pt>
                <c:pt idx="1393">
                  <c:v>44129</c:v>
                </c:pt>
                <c:pt idx="1394">
                  <c:v>44130</c:v>
                </c:pt>
                <c:pt idx="1395">
                  <c:v>44131</c:v>
                </c:pt>
                <c:pt idx="1396">
                  <c:v>44132</c:v>
                </c:pt>
                <c:pt idx="1397">
                  <c:v>44133</c:v>
                </c:pt>
                <c:pt idx="1398">
                  <c:v>44134</c:v>
                </c:pt>
                <c:pt idx="1399">
                  <c:v>44135</c:v>
                </c:pt>
                <c:pt idx="1400">
                  <c:v>44136</c:v>
                </c:pt>
                <c:pt idx="1401">
                  <c:v>44137</c:v>
                </c:pt>
                <c:pt idx="1402">
                  <c:v>44138</c:v>
                </c:pt>
                <c:pt idx="1403">
                  <c:v>44139</c:v>
                </c:pt>
                <c:pt idx="1404">
                  <c:v>44140</c:v>
                </c:pt>
                <c:pt idx="1405">
                  <c:v>44141</c:v>
                </c:pt>
                <c:pt idx="1406">
                  <c:v>44142</c:v>
                </c:pt>
                <c:pt idx="1407">
                  <c:v>44143</c:v>
                </c:pt>
                <c:pt idx="1408">
                  <c:v>44144</c:v>
                </c:pt>
                <c:pt idx="1409">
                  <c:v>44145</c:v>
                </c:pt>
                <c:pt idx="1410">
                  <c:v>44146</c:v>
                </c:pt>
                <c:pt idx="1411">
                  <c:v>44147</c:v>
                </c:pt>
                <c:pt idx="1412">
                  <c:v>44148</c:v>
                </c:pt>
                <c:pt idx="1413">
                  <c:v>44149</c:v>
                </c:pt>
                <c:pt idx="1414">
                  <c:v>44150</c:v>
                </c:pt>
                <c:pt idx="1415">
                  <c:v>44151</c:v>
                </c:pt>
                <c:pt idx="1416">
                  <c:v>44152</c:v>
                </c:pt>
                <c:pt idx="1417">
                  <c:v>44153</c:v>
                </c:pt>
                <c:pt idx="1418">
                  <c:v>44154</c:v>
                </c:pt>
                <c:pt idx="1419">
                  <c:v>44155</c:v>
                </c:pt>
                <c:pt idx="1420">
                  <c:v>44156</c:v>
                </c:pt>
                <c:pt idx="1421">
                  <c:v>44157</c:v>
                </c:pt>
                <c:pt idx="1422">
                  <c:v>44158</c:v>
                </c:pt>
                <c:pt idx="1423">
                  <c:v>44159</c:v>
                </c:pt>
                <c:pt idx="1424">
                  <c:v>44160</c:v>
                </c:pt>
                <c:pt idx="1425">
                  <c:v>44161</c:v>
                </c:pt>
                <c:pt idx="1426">
                  <c:v>44162</c:v>
                </c:pt>
                <c:pt idx="1427">
                  <c:v>44163</c:v>
                </c:pt>
                <c:pt idx="1428">
                  <c:v>44164</c:v>
                </c:pt>
                <c:pt idx="1429">
                  <c:v>44165</c:v>
                </c:pt>
                <c:pt idx="1430">
                  <c:v>44166</c:v>
                </c:pt>
                <c:pt idx="1431">
                  <c:v>44167</c:v>
                </c:pt>
                <c:pt idx="1432">
                  <c:v>44168</c:v>
                </c:pt>
                <c:pt idx="1433">
                  <c:v>44169</c:v>
                </c:pt>
                <c:pt idx="1434">
                  <c:v>44170</c:v>
                </c:pt>
                <c:pt idx="1435">
                  <c:v>44171</c:v>
                </c:pt>
                <c:pt idx="1436">
                  <c:v>44172</c:v>
                </c:pt>
                <c:pt idx="1437">
                  <c:v>44173</c:v>
                </c:pt>
                <c:pt idx="1438">
                  <c:v>44174</c:v>
                </c:pt>
                <c:pt idx="1439">
                  <c:v>44175</c:v>
                </c:pt>
                <c:pt idx="1440">
                  <c:v>44176</c:v>
                </c:pt>
                <c:pt idx="1441">
                  <c:v>44177</c:v>
                </c:pt>
                <c:pt idx="1442">
                  <c:v>44178</c:v>
                </c:pt>
                <c:pt idx="1443">
                  <c:v>44179</c:v>
                </c:pt>
                <c:pt idx="1444">
                  <c:v>44180</c:v>
                </c:pt>
                <c:pt idx="1445">
                  <c:v>44181</c:v>
                </c:pt>
                <c:pt idx="1446">
                  <c:v>44182</c:v>
                </c:pt>
                <c:pt idx="1447">
                  <c:v>44183</c:v>
                </c:pt>
                <c:pt idx="1448">
                  <c:v>44184</c:v>
                </c:pt>
                <c:pt idx="1449">
                  <c:v>44185</c:v>
                </c:pt>
                <c:pt idx="1450">
                  <c:v>44186</c:v>
                </c:pt>
                <c:pt idx="1451">
                  <c:v>44187</c:v>
                </c:pt>
                <c:pt idx="1452">
                  <c:v>44188</c:v>
                </c:pt>
                <c:pt idx="1453">
                  <c:v>44189</c:v>
                </c:pt>
                <c:pt idx="1454">
                  <c:v>44190</c:v>
                </c:pt>
                <c:pt idx="1455">
                  <c:v>44191</c:v>
                </c:pt>
                <c:pt idx="1456">
                  <c:v>44192</c:v>
                </c:pt>
                <c:pt idx="1457">
                  <c:v>44193</c:v>
                </c:pt>
                <c:pt idx="1458">
                  <c:v>44194</c:v>
                </c:pt>
                <c:pt idx="1459">
                  <c:v>44195</c:v>
                </c:pt>
                <c:pt idx="1460">
                  <c:v>44196</c:v>
                </c:pt>
                <c:pt idx="1461">
                  <c:v>44197</c:v>
                </c:pt>
                <c:pt idx="1462">
                  <c:v>44198</c:v>
                </c:pt>
                <c:pt idx="1463">
                  <c:v>44199</c:v>
                </c:pt>
                <c:pt idx="1464">
                  <c:v>44200</c:v>
                </c:pt>
                <c:pt idx="1465">
                  <c:v>44201</c:v>
                </c:pt>
                <c:pt idx="1466">
                  <c:v>44202</c:v>
                </c:pt>
                <c:pt idx="1467">
                  <c:v>44203</c:v>
                </c:pt>
                <c:pt idx="1468">
                  <c:v>44204</c:v>
                </c:pt>
                <c:pt idx="1469">
                  <c:v>44205</c:v>
                </c:pt>
                <c:pt idx="1470">
                  <c:v>44206</c:v>
                </c:pt>
                <c:pt idx="1471">
                  <c:v>44207</c:v>
                </c:pt>
                <c:pt idx="1472">
                  <c:v>44208</c:v>
                </c:pt>
                <c:pt idx="1473">
                  <c:v>44209</c:v>
                </c:pt>
                <c:pt idx="1474">
                  <c:v>44210</c:v>
                </c:pt>
                <c:pt idx="1475">
                  <c:v>44211</c:v>
                </c:pt>
                <c:pt idx="1476">
                  <c:v>44212</c:v>
                </c:pt>
                <c:pt idx="1477">
                  <c:v>44213</c:v>
                </c:pt>
                <c:pt idx="1478">
                  <c:v>44214</c:v>
                </c:pt>
                <c:pt idx="1479">
                  <c:v>44215</c:v>
                </c:pt>
                <c:pt idx="1480">
                  <c:v>44216</c:v>
                </c:pt>
                <c:pt idx="1481">
                  <c:v>44217</c:v>
                </c:pt>
                <c:pt idx="1482">
                  <c:v>44218</c:v>
                </c:pt>
                <c:pt idx="1483">
                  <c:v>44219</c:v>
                </c:pt>
                <c:pt idx="1484">
                  <c:v>44220</c:v>
                </c:pt>
                <c:pt idx="1485">
                  <c:v>44221</c:v>
                </c:pt>
                <c:pt idx="1486">
                  <c:v>44222</c:v>
                </c:pt>
                <c:pt idx="1487">
                  <c:v>44223</c:v>
                </c:pt>
                <c:pt idx="1488">
                  <c:v>44224</c:v>
                </c:pt>
                <c:pt idx="1489">
                  <c:v>44225</c:v>
                </c:pt>
                <c:pt idx="1490">
                  <c:v>44226</c:v>
                </c:pt>
                <c:pt idx="1491">
                  <c:v>44227</c:v>
                </c:pt>
                <c:pt idx="1492">
                  <c:v>44228</c:v>
                </c:pt>
                <c:pt idx="1493">
                  <c:v>44229</c:v>
                </c:pt>
                <c:pt idx="1494">
                  <c:v>44230</c:v>
                </c:pt>
                <c:pt idx="1495">
                  <c:v>44231</c:v>
                </c:pt>
                <c:pt idx="1496">
                  <c:v>44232</c:v>
                </c:pt>
                <c:pt idx="1497">
                  <c:v>44233</c:v>
                </c:pt>
                <c:pt idx="1498">
                  <c:v>44234</c:v>
                </c:pt>
                <c:pt idx="1499">
                  <c:v>44235</c:v>
                </c:pt>
                <c:pt idx="1500">
                  <c:v>44236</c:v>
                </c:pt>
                <c:pt idx="1501">
                  <c:v>44237</c:v>
                </c:pt>
                <c:pt idx="1502">
                  <c:v>44238</c:v>
                </c:pt>
                <c:pt idx="1503">
                  <c:v>44239</c:v>
                </c:pt>
                <c:pt idx="1504">
                  <c:v>44240</c:v>
                </c:pt>
                <c:pt idx="1505">
                  <c:v>44241</c:v>
                </c:pt>
                <c:pt idx="1506">
                  <c:v>44242</c:v>
                </c:pt>
                <c:pt idx="1507">
                  <c:v>44243</c:v>
                </c:pt>
                <c:pt idx="1508">
                  <c:v>44244</c:v>
                </c:pt>
                <c:pt idx="1509">
                  <c:v>44245</c:v>
                </c:pt>
                <c:pt idx="1510">
                  <c:v>44246</c:v>
                </c:pt>
                <c:pt idx="1511">
                  <c:v>44247</c:v>
                </c:pt>
                <c:pt idx="1512">
                  <c:v>44248</c:v>
                </c:pt>
                <c:pt idx="1513">
                  <c:v>44249</c:v>
                </c:pt>
                <c:pt idx="1514">
                  <c:v>44250</c:v>
                </c:pt>
                <c:pt idx="1515">
                  <c:v>44251</c:v>
                </c:pt>
                <c:pt idx="1516">
                  <c:v>44252</c:v>
                </c:pt>
                <c:pt idx="1517">
                  <c:v>44253</c:v>
                </c:pt>
                <c:pt idx="1518">
                  <c:v>44254</c:v>
                </c:pt>
                <c:pt idx="1519">
                  <c:v>44255</c:v>
                </c:pt>
                <c:pt idx="1520">
                  <c:v>44256</c:v>
                </c:pt>
                <c:pt idx="1521">
                  <c:v>44257</c:v>
                </c:pt>
                <c:pt idx="1522">
                  <c:v>44258</c:v>
                </c:pt>
                <c:pt idx="1523">
                  <c:v>44259</c:v>
                </c:pt>
                <c:pt idx="1524">
                  <c:v>44260</c:v>
                </c:pt>
                <c:pt idx="1525">
                  <c:v>44261</c:v>
                </c:pt>
                <c:pt idx="1526">
                  <c:v>44262</c:v>
                </c:pt>
                <c:pt idx="1527">
                  <c:v>44263</c:v>
                </c:pt>
                <c:pt idx="1528">
                  <c:v>44264</c:v>
                </c:pt>
                <c:pt idx="1529">
                  <c:v>44265</c:v>
                </c:pt>
                <c:pt idx="1530">
                  <c:v>44266</c:v>
                </c:pt>
                <c:pt idx="1531">
                  <c:v>44267</c:v>
                </c:pt>
                <c:pt idx="1532">
                  <c:v>44268</c:v>
                </c:pt>
                <c:pt idx="1533">
                  <c:v>44269</c:v>
                </c:pt>
                <c:pt idx="1534">
                  <c:v>44270</c:v>
                </c:pt>
                <c:pt idx="1535">
                  <c:v>44271</c:v>
                </c:pt>
                <c:pt idx="1536">
                  <c:v>44272</c:v>
                </c:pt>
                <c:pt idx="1537">
                  <c:v>44273</c:v>
                </c:pt>
                <c:pt idx="1538">
                  <c:v>44274</c:v>
                </c:pt>
                <c:pt idx="1539">
                  <c:v>44275</c:v>
                </c:pt>
                <c:pt idx="1540">
                  <c:v>44276</c:v>
                </c:pt>
                <c:pt idx="1541">
                  <c:v>44277</c:v>
                </c:pt>
                <c:pt idx="1542">
                  <c:v>44278</c:v>
                </c:pt>
                <c:pt idx="1543">
                  <c:v>44279</c:v>
                </c:pt>
                <c:pt idx="1544">
                  <c:v>44280</c:v>
                </c:pt>
                <c:pt idx="1545">
                  <c:v>44281</c:v>
                </c:pt>
                <c:pt idx="1546">
                  <c:v>44282</c:v>
                </c:pt>
                <c:pt idx="1547">
                  <c:v>44283</c:v>
                </c:pt>
                <c:pt idx="1548">
                  <c:v>44284</c:v>
                </c:pt>
                <c:pt idx="1549">
                  <c:v>44285</c:v>
                </c:pt>
                <c:pt idx="1550">
                  <c:v>44286</c:v>
                </c:pt>
                <c:pt idx="1551">
                  <c:v>44287</c:v>
                </c:pt>
                <c:pt idx="1552">
                  <c:v>44288</c:v>
                </c:pt>
                <c:pt idx="1553">
                  <c:v>44289</c:v>
                </c:pt>
                <c:pt idx="1554">
                  <c:v>44290</c:v>
                </c:pt>
                <c:pt idx="1555">
                  <c:v>44291</c:v>
                </c:pt>
                <c:pt idx="1556">
                  <c:v>44292</c:v>
                </c:pt>
                <c:pt idx="1557">
                  <c:v>44293</c:v>
                </c:pt>
                <c:pt idx="1558">
                  <c:v>44294</c:v>
                </c:pt>
                <c:pt idx="1559">
                  <c:v>44295</c:v>
                </c:pt>
                <c:pt idx="1560">
                  <c:v>44296</c:v>
                </c:pt>
                <c:pt idx="1561">
                  <c:v>44297</c:v>
                </c:pt>
                <c:pt idx="1562">
                  <c:v>44298</c:v>
                </c:pt>
                <c:pt idx="1563">
                  <c:v>44299</c:v>
                </c:pt>
                <c:pt idx="1564">
                  <c:v>44300</c:v>
                </c:pt>
                <c:pt idx="1565">
                  <c:v>44301</c:v>
                </c:pt>
                <c:pt idx="1566">
                  <c:v>44302</c:v>
                </c:pt>
                <c:pt idx="1567">
                  <c:v>44303</c:v>
                </c:pt>
                <c:pt idx="1568">
                  <c:v>44304</c:v>
                </c:pt>
                <c:pt idx="1569">
                  <c:v>44305</c:v>
                </c:pt>
                <c:pt idx="1570">
                  <c:v>44306</c:v>
                </c:pt>
                <c:pt idx="1571">
                  <c:v>44307</c:v>
                </c:pt>
                <c:pt idx="1572">
                  <c:v>44308</c:v>
                </c:pt>
                <c:pt idx="1573">
                  <c:v>44309</c:v>
                </c:pt>
                <c:pt idx="1574">
                  <c:v>44310</c:v>
                </c:pt>
                <c:pt idx="1575">
                  <c:v>44311</c:v>
                </c:pt>
                <c:pt idx="1576">
                  <c:v>44312</c:v>
                </c:pt>
                <c:pt idx="1577">
                  <c:v>44313</c:v>
                </c:pt>
                <c:pt idx="1578">
                  <c:v>44314</c:v>
                </c:pt>
                <c:pt idx="1579">
                  <c:v>44315</c:v>
                </c:pt>
                <c:pt idx="1580">
                  <c:v>44316</c:v>
                </c:pt>
                <c:pt idx="1581">
                  <c:v>44317</c:v>
                </c:pt>
                <c:pt idx="1582">
                  <c:v>44318</c:v>
                </c:pt>
                <c:pt idx="1583">
                  <c:v>44319</c:v>
                </c:pt>
                <c:pt idx="1584">
                  <c:v>44320</c:v>
                </c:pt>
                <c:pt idx="1585">
                  <c:v>44321</c:v>
                </c:pt>
                <c:pt idx="1586">
                  <c:v>44322</c:v>
                </c:pt>
                <c:pt idx="1587">
                  <c:v>44323</c:v>
                </c:pt>
                <c:pt idx="1588">
                  <c:v>44324</c:v>
                </c:pt>
                <c:pt idx="1589">
                  <c:v>44325</c:v>
                </c:pt>
                <c:pt idx="1590">
                  <c:v>44326</c:v>
                </c:pt>
                <c:pt idx="1591">
                  <c:v>44327</c:v>
                </c:pt>
                <c:pt idx="1592">
                  <c:v>44328</c:v>
                </c:pt>
                <c:pt idx="1593">
                  <c:v>44329</c:v>
                </c:pt>
                <c:pt idx="1594">
                  <c:v>44330</c:v>
                </c:pt>
                <c:pt idx="1595">
                  <c:v>44331</c:v>
                </c:pt>
                <c:pt idx="1596">
                  <c:v>44332</c:v>
                </c:pt>
                <c:pt idx="1597">
                  <c:v>44333</c:v>
                </c:pt>
                <c:pt idx="1598">
                  <c:v>44334</c:v>
                </c:pt>
                <c:pt idx="1599">
                  <c:v>44335</c:v>
                </c:pt>
                <c:pt idx="1600">
                  <c:v>44336</c:v>
                </c:pt>
                <c:pt idx="1601">
                  <c:v>44337</c:v>
                </c:pt>
                <c:pt idx="1602">
                  <c:v>44338</c:v>
                </c:pt>
                <c:pt idx="1603">
                  <c:v>44339</c:v>
                </c:pt>
                <c:pt idx="1604">
                  <c:v>44340</c:v>
                </c:pt>
                <c:pt idx="1605">
                  <c:v>44341</c:v>
                </c:pt>
                <c:pt idx="1606">
                  <c:v>44342</c:v>
                </c:pt>
                <c:pt idx="1607">
                  <c:v>44343</c:v>
                </c:pt>
                <c:pt idx="1608">
                  <c:v>44344</c:v>
                </c:pt>
                <c:pt idx="1609">
                  <c:v>44345</c:v>
                </c:pt>
                <c:pt idx="1610">
                  <c:v>44346</c:v>
                </c:pt>
                <c:pt idx="1611">
                  <c:v>44347</c:v>
                </c:pt>
                <c:pt idx="1612">
                  <c:v>44348</c:v>
                </c:pt>
                <c:pt idx="1613">
                  <c:v>44349</c:v>
                </c:pt>
                <c:pt idx="1614">
                  <c:v>44350</c:v>
                </c:pt>
                <c:pt idx="1615">
                  <c:v>44351</c:v>
                </c:pt>
                <c:pt idx="1616">
                  <c:v>44352</c:v>
                </c:pt>
                <c:pt idx="1617">
                  <c:v>44353</c:v>
                </c:pt>
                <c:pt idx="1618">
                  <c:v>44354</c:v>
                </c:pt>
                <c:pt idx="1619">
                  <c:v>44355</c:v>
                </c:pt>
                <c:pt idx="1620">
                  <c:v>44356</c:v>
                </c:pt>
                <c:pt idx="1621">
                  <c:v>44357</c:v>
                </c:pt>
                <c:pt idx="1622">
                  <c:v>44358</c:v>
                </c:pt>
                <c:pt idx="1623">
                  <c:v>44359</c:v>
                </c:pt>
                <c:pt idx="1624">
                  <c:v>44360</c:v>
                </c:pt>
                <c:pt idx="1625">
                  <c:v>44361</c:v>
                </c:pt>
                <c:pt idx="1626">
                  <c:v>44362</c:v>
                </c:pt>
                <c:pt idx="1627">
                  <c:v>44363</c:v>
                </c:pt>
                <c:pt idx="1628">
                  <c:v>44364</c:v>
                </c:pt>
                <c:pt idx="1629">
                  <c:v>44365</c:v>
                </c:pt>
                <c:pt idx="1630">
                  <c:v>44366</c:v>
                </c:pt>
                <c:pt idx="1631">
                  <c:v>44367</c:v>
                </c:pt>
                <c:pt idx="1632">
                  <c:v>44368</c:v>
                </c:pt>
                <c:pt idx="1633">
                  <c:v>44369</c:v>
                </c:pt>
                <c:pt idx="1634">
                  <c:v>44370</c:v>
                </c:pt>
                <c:pt idx="1635">
                  <c:v>44371</c:v>
                </c:pt>
                <c:pt idx="1636">
                  <c:v>44372</c:v>
                </c:pt>
                <c:pt idx="1637">
                  <c:v>44373</c:v>
                </c:pt>
                <c:pt idx="1638">
                  <c:v>44374</c:v>
                </c:pt>
                <c:pt idx="1639">
                  <c:v>44375</c:v>
                </c:pt>
                <c:pt idx="1640">
                  <c:v>44376</c:v>
                </c:pt>
                <c:pt idx="1641">
                  <c:v>44377</c:v>
                </c:pt>
                <c:pt idx="1642">
                  <c:v>44378</c:v>
                </c:pt>
                <c:pt idx="1643">
                  <c:v>44379</c:v>
                </c:pt>
                <c:pt idx="1644">
                  <c:v>44380</c:v>
                </c:pt>
                <c:pt idx="1645">
                  <c:v>44381</c:v>
                </c:pt>
                <c:pt idx="1646">
                  <c:v>44382</c:v>
                </c:pt>
                <c:pt idx="1647">
                  <c:v>44383</c:v>
                </c:pt>
                <c:pt idx="1648">
                  <c:v>44384</c:v>
                </c:pt>
                <c:pt idx="1649">
                  <c:v>44385</c:v>
                </c:pt>
                <c:pt idx="1650">
                  <c:v>44386</c:v>
                </c:pt>
                <c:pt idx="1651">
                  <c:v>44387</c:v>
                </c:pt>
                <c:pt idx="1652">
                  <c:v>44388</c:v>
                </c:pt>
                <c:pt idx="1653">
                  <c:v>44389</c:v>
                </c:pt>
                <c:pt idx="1654">
                  <c:v>44390</c:v>
                </c:pt>
                <c:pt idx="1655">
                  <c:v>44391</c:v>
                </c:pt>
                <c:pt idx="1656">
                  <c:v>44392</c:v>
                </c:pt>
                <c:pt idx="1657">
                  <c:v>44393</c:v>
                </c:pt>
                <c:pt idx="1658">
                  <c:v>44394</c:v>
                </c:pt>
                <c:pt idx="1659">
                  <c:v>44395</c:v>
                </c:pt>
                <c:pt idx="1660">
                  <c:v>44396</c:v>
                </c:pt>
                <c:pt idx="1661">
                  <c:v>44397</c:v>
                </c:pt>
                <c:pt idx="1662">
                  <c:v>44398</c:v>
                </c:pt>
                <c:pt idx="1663">
                  <c:v>44399</c:v>
                </c:pt>
                <c:pt idx="1664">
                  <c:v>44400</c:v>
                </c:pt>
                <c:pt idx="1665">
                  <c:v>44401</c:v>
                </c:pt>
                <c:pt idx="1666">
                  <c:v>44402</c:v>
                </c:pt>
                <c:pt idx="1667">
                  <c:v>44403</c:v>
                </c:pt>
                <c:pt idx="1668">
                  <c:v>44404</c:v>
                </c:pt>
                <c:pt idx="1669">
                  <c:v>44405</c:v>
                </c:pt>
                <c:pt idx="1670">
                  <c:v>44406</c:v>
                </c:pt>
                <c:pt idx="1671">
                  <c:v>44407</c:v>
                </c:pt>
                <c:pt idx="1672">
                  <c:v>44408</c:v>
                </c:pt>
                <c:pt idx="1673">
                  <c:v>44409</c:v>
                </c:pt>
                <c:pt idx="1674">
                  <c:v>44410</c:v>
                </c:pt>
                <c:pt idx="1675">
                  <c:v>44411</c:v>
                </c:pt>
                <c:pt idx="1676">
                  <c:v>44412</c:v>
                </c:pt>
                <c:pt idx="1677">
                  <c:v>44413</c:v>
                </c:pt>
                <c:pt idx="1678">
                  <c:v>44414</c:v>
                </c:pt>
                <c:pt idx="1679">
                  <c:v>44415</c:v>
                </c:pt>
                <c:pt idx="1680">
                  <c:v>44416</c:v>
                </c:pt>
                <c:pt idx="1681">
                  <c:v>44417</c:v>
                </c:pt>
                <c:pt idx="1682">
                  <c:v>44418</c:v>
                </c:pt>
                <c:pt idx="1683">
                  <c:v>44419</c:v>
                </c:pt>
                <c:pt idx="1684">
                  <c:v>44420</c:v>
                </c:pt>
                <c:pt idx="1685">
                  <c:v>44421</c:v>
                </c:pt>
                <c:pt idx="1686">
                  <c:v>44422</c:v>
                </c:pt>
                <c:pt idx="1687">
                  <c:v>44423</c:v>
                </c:pt>
                <c:pt idx="1688">
                  <c:v>44424</c:v>
                </c:pt>
                <c:pt idx="1689">
                  <c:v>44425</c:v>
                </c:pt>
                <c:pt idx="1690">
                  <c:v>44426</c:v>
                </c:pt>
                <c:pt idx="1691">
                  <c:v>44427</c:v>
                </c:pt>
                <c:pt idx="1692">
                  <c:v>44428</c:v>
                </c:pt>
                <c:pt idx="1693">
                  <c:v>44429</c:v>
                </c:pt>
                <c:pt idx="1694">
                  <c:v>44430</c:v>
                </c:pt>
                <c:pt idx="1695">
                  <c:v>44431</c:v>
                </c:pt>
                <c:pt idx="1696">
                  <c:v>44432</c:v>
                </c:pt>
                <c:pt idx="1697">
                  <c:v>44433</c:v>
                </c:pt>
                <c:pt idx="1698">
                  <c:v>44434</c:v>
                </c:pt>
                <c:pt idx="1699">
                  <c:v>44435</c:v>
                </c:pt>
                <c:pt idx="1700">
                  <c:v>44436</c:v>
                </c:pt>
                <c:pt idx="1701">
                  <c:v>44437</c:v>
                </c:pt>
                <c:pt idx="1702">
                  <c:v>44438</c:v>
                </c:pt>
                <c:pt idx="1703">
                  <c:v>44439</c:v>
                </c:pt>
                <c:pt idx="1704">
                  <c:v>44440</c:v>
                </c:pt>
                <c:pt idx="1705">
                  <c:v>44441</c:v>
                </c:pt>
                <c:pt idx="1706">
                  <c:v>44442</c:v>
                </c:pt>
                <c:pt idx="1707">
                  <c:v>44443</c:v>
                </c:pt>
                <c:pt idx="1708">
                  <c:v>44444</c:v>
                </c:pt>
                <c:pt idx="1709">
                  <c:v>44445</c:v>
                </c:pt>
                <c:pt idx="1710">
                  <c:v>44446</c:v>
                </c:pt>
                <c:pt idx="1711">
                  <c:v>44447</c:v>
                </c:pt>
                <c:pt idx="1712">
                  <c:v>44448</c:v>
                </c:pt>
                <c:pt idx="1713">
                  <c:v>44449</c:v>
                </c:pt>
                <c:pt idx="1714">
                  <c:v>44450</c:v>
                </c:pt>
                <c:pt idx="1715">
                  <c:v>44451</c:v>
                </c:pt>
                <c:pt idx="1716">
                  <c:v>44452</c:v>
                </c:pt>
                <c:pt idx="1717">
                  <c:v>44453</c:v>
                </c:pt>
                <c:pt idx="1718">
                  <c:v>44454</c:v>
                </c:pt>
                <c:pt idx="1719">
                  <c:v>44455</c:v>
                </c:pt>
                <c:pt idx="1720">
                  <c:v>44456</c:v>
                </c:pt>
                <c:pt idx="1721">
                  <c:v>44457</c:v>
                </c:pt>
                <c:pt idx="1722">
                  <c:v>44458</c:v>
                </c:pt>
                <c:pt idx="1723">
                  <c:v>44459</c:v>
                </c:pt>
                <c:pt idx="1724">
                  <c:v>44460</c:v>
                </c:pt>
                <c:pt idx="1725">
                  <c:v>44461</c:v>
                </c:pt>
                <c:pt idx="1726">
                  <c:v>44462</c:v>
                </c:pt>
                <c:pt idx="1727">
                  <c:v>44463</c:v>
                </c:pt>
                <c:pt idx="1728">
                  <c:v>44464</c:v>
                </c:pt>
                <c:pt idx="1729">
                  <c:v>44465</c:v>
                </c:pt>
                <c:pt idx="1730">
                  <c:v>44466</c:v>
                </c:pt>
                <c:pt idx="1731">
                  <c:v>44467</c:v>
                </c:pt>
                <c:pt idx="1732">
                  <c:v>44468</c:v>
                </c:pt>
                <c:pt idx="1733">
                  <c:v>44469</c:v>
                </c:pt>
                <c:pt idx="1734">
                  <c:v>44470</c:v>
                </c:pt>
                <c:pt idx="1735">
                  <c:v>44471</c:v>
                </c:pt>
                <c:pt idx="1736">
                  <c:v>44472</c:v>
                </c:pt>
                <c:pt idx="1737">
                  <c:v>44473</c:v>
                </c:pt>
                <c:pt idx="1738">
                  <c:v>44474</c:v>
                </c:pt>
                <c:pt idx="1739">
                  <c:v>44475</c:v>
                </c:pt>
                <c:pt idx="1740">
                  <c:v>44476</c:v>
                </c:pt>
                <c:pt idx="1741">
                  <c:v>44477</c:v>
                </c:pt>
                <c:pt idx="1742">
                  <c:v>44478</c:v>
                </c:pt>
                <c:pt idx="1743">
                  <c:v>44479</c:v>
                </c:pt>
                <c:pt idx="1744">
                  <c:v>44480</c:v>
                </c:pt>
                <c:pt idx="1745">
                  <c:v>44481</c:v>
                </c:pt>
                <c:pt idx="1746">
                  <c:v>44482</c:v>
                </c:pt>
                <c:pt idx="1747">
                  <c:v>44483</c:v>
                </c:pt>
                <c:pt idx="1748">
                  <c:v>44484</c:v>
                </c:pt>
                <c:pt idx="1749">
                  <c:v>44485</c:v>
                </c:pt>
                <c:pt idx="1750">
                  <c:v>44486</c:v>
                </c:pt>
                <c:pt idx="1751">
                  <c:v>44487</c:v>
                </c:pt>
                <c:pt idx="1752">
                  <c:v>44488</c:v>
                </c:pt>
                <c:pt idx="1753">
                  <c:v>44489</c:v>
                </c:pt>
                <c:pt idx="1754">
                  <c:v>44490</c:v>
                </c:pt>
                <c:pt idx="1755">
                  <c:v>44491</c:v>
                </c:pt>
                <c:pt idx="1756">
                  <c:v>44492</c:v>
                </c:pt>
                <c:pt idx="1757">
                  <c:v>44493</c:v>
                </c:pt>
                <c:pt idx="1758">
                  <c:v>44494</c:v>
                </c:pt>
                <c:pt idx="1759">
                  <c:v>44495</c:v>
                </c:pt>
                <c:pt idx="1760">
                  <c:v>44496</c:v>
                </c:pt>
                <c:pt idx="1761">
                  <c:v>44497</c:v>
                </c:pt>
                <c:pt idx="1762">
                  <c:v>44498</c:v>
                </c:pt>
                <c:pt idx="1763">
                  <c:v>44499</c:v>
                </c:pt>
                <c:pt idx="1764">
                  <c:v>44500</c:v>
                </c:pt>
                <c:pt idx="1765">
                  <c:v>44501</c:v>
                </c:pt>
                <c:pt idx="1766">
                  <c:v>44502</c:v>
                </c:pt>
                <c:pt idx="1767">
                  <c:v>44503</c:v>
                </c:pt>
                <c:pt idx="1768">
                  <c:v>44504</c:v>
                </c:pt>
                <c:pt idx="1769">
                  <c:v>44505</c:v>
                </c:pt>
                <c:pt idx="1770">
                  <c:v>44506</c:v>
                </c:pt>
                <c:pt idx="1771">
                  <c:v>44507</c:v>
                </c:pt>
                <c:pt idx="1772">
                  <c:v>44508</c:v>
                </c:pt>
                <c:pt idx="1773">
                  <c:v>44509</c:v>
                </c:pt>
                <c:pt idx="1774">
                  <c:v>44510</c:v>
                </c:pt>
                <c:pt idx="1775">
                  <c:v>44511</c:v>
                </c:pt>
                <c:pt idx="1776">
                  <c:v>44512</c:v>
                </c:pt>
                <c:pt idx="1777">
                  <c:v>44513</c:v>
                </c:pt>
                <c:pt idx="1778">
                  <c:v>44514</c:v>
                </c:pt>
                <c:pt idx="1779">
                  <c:v>44515</c:v>
                </c:pt>
                <c:pt idx="1780">
                  <c:v>44516</c:v>
                </c:pt>
                <c:pt idx="1781">
                  <c:v>44517</c:v>
                </c:pt>
                <c:pt idx="1782">
                  <c:v>44518</c:v>
                </c:pt>
                <c:pt idx="1783">
                  <c:v>44519</c:v>
                </c:pt>
                <c:pt idx="1784">
                  <c:v>44520</c:v>
                </c:pt>
                <c:pt idx="1785">
                  <c:v>44521</c:v>
                </c:pt>
                <c:pt idx="1786">
                  <c:v>44522</c:v>
                </c:pt>
                <c:pt idx="1787">
                  <c:v>44523</c:v>
                </c:pt>
                <c:pt idx="1788">
                  <c:v>44524</c:v>
                </c:pt>
                <c:pt idx="1789">
                  <c:v>44525</c:v>
                </c:pt>
                <c:pt idx="1790">
                  <c:v>44526</c:v>
                </c:pt>
                <c:pt idx="1791">
                  <c:v>44527</c:v>
                </c:pt>
                <c:pt idx="1792">
                  <c:v>44528</c:v>
                </c:pt>
                <c:pt idx="1793">
                  <c:v>44529</c:v>
                </c:pt>
                <c:pt idx="1794">
                  <c:v>44530</c:v>
                </c:pt>
                <c:pt idx="1795">
                  <c:v>44531</c:v>
                </c:pt>
                <c:pt idx="1796">
                  <c:v>44532</c:v>
                </c:pt>
                <c:pt idx="1797">
                  <c:v>44533</c:v>
                </c:pt>
                <c:pt idx="1798">
                  <c:v>44534</c:v>
                </c:pt>
                <c:pt idx="1799">
                  <c:v>44535</c:v>
                </c:pt>
                <c:pt idx="1800">
                  <c:v>44536</c:v>
                </c:pt>
                <c:pt idx="1801">
                  <c:v>44537</c:v>
                </c:pt>
                <c:pt idx="1802">
                  <c:v>44538</c:v>
                </c:pt>
                <c:pt idx="1803">
                  <c:v>44539</c:v>
                </c:pt>
                <c:pt idx="1804">
                  <c:v>44540</c:v>
                </c:pt>
                <c:pt idx="1805">
                  <c:v>44541</c:v>
                </c:pt>
                <c:pt idx="1806">
                  <c:v>44542</c:v>
                </c:pt>
                <c:pt idx="1807">
                  <c:v>44543</c:v>
                </c:pt>
                <c:pt idx="1808">
                  <c:v>44544</c:v>
                </c:pt>
                <c:pt idx="1809">
                  <c:v>44545</c:v>
                </c:pt>
                <c:pt idx="1810">
                  <c:v>44546</c:v>
                </c:pt>
                <c:pt idx="1811">
                  <c:v>44547</c:v>
                </c:pt>
                <c:pt idx="1812">
                  <c:v>44548</c:v>
                </c:pt>
                <c:pt idx="1813">
                  <c:v>44549</c:v>
                </c:pt>
                <c:pt idx="1814">
                  <c:v>44550</c:v>
                </c:pt>
                <c:pt idx="1815">
                  <c:v>44551</c:v>
                </c:pt>
                <c:pt idx="1816">
                  <c:v>44552</c:v>
                </c:pt>
                <c:pt idx="1817">
                  <c:v>44553</c:v>
                </c:pt>
                <c:pt idx="1818">
                  <c:v>44554</c:v>
                </c:pt>
                <c:pt idx="1819">
                  <c:v>44555</c:v>
                </c:pt>
                <c:pt idx="1820">
                  <c:v>44556</c:v>
                </c:pt>
                <c:pt idx="1821">
                  <c:v>44557</c:v>
                </c:pt>
                <c:pt idx="1822">
                  <c:v>44558</c:v>
                </c:pt>
                <c:pt idx="1823">
                  <c:v>44559</c:v>
                </c:pt>
                <c:pt idx="1824">
                  <c:v>44560</c:v>
                </c:pt>
                <c:pt idx="1825">
                  <c:v>44561</c:v>
                </c:pt>
                <c:pt idx="1826">
                  <c:v>44562</c:v>
                </c:pt>
                <c:pt idx="1827">
                  <c:v>44563</c:v>
                </c:pt>
                <c:pt idx="1828">
                  <c:v>44564</c:v>
                </c:pt>
                <c:pt idx="1829">
                  <c:v>44565</c:v>
                </c:pt>
                <c:pt idx="1830">
                  <c:v>44566</c:v>
                </c:pt>
                <c:pt idx="1831">
                  <c:v>44567</c:v>
                </c:pt>
                <c:pt idx="1832">
                  <c:v>44568</c:v>
                </c:pt>
                <c:pt idx="1833">
                  <c:v>44569</c:v>
                </c:pt>
                <c:pt idx="1834">
                  <c:v>44570</c:v>
                </c:pt>
                <c:pt idx="1835">
                  <c:v>44571</c:v>
                </c:pt>
                <c:pt idx="1836">
                  <c:v>44572</c:v>
                </c:pt>
                <c:pt idx="1837">
                  <c:v>44573</c:v>
                </c:pt>
                <c:pt idx="1838">
                  <c:v>44574</c:v>
                </c:pt>
                <c:pt idx="1839">
                  <c:v>44575</c:v>
                </c:pt>
                <c:pt idx="1840">
                  <c:v>44576</c:v>
                </c:pt>
                <c:pt idx="1841">
                  <c:v>44577</c:v>
                </c:pt>
                <c:pt idx="1842">
                  <c:v>44578</c:v>
                </c:pt>
                <c:pt idx="1843">
                  <c:v>44579</c:v>
                </c:pt>
                <c:pt idx="1844">
                  <c:v>44580</c:v>
                </c:pt>
                <c:pt idx="1845">
                  <c:v>44581</c:v>
                </c:pt>
                <c:pt idx="1846">
                  <c:v>44582</c:v>
                </c:pt>
                <c:pt idx="1847">
                  <c:v>44583</c:v>
                </c:pt>
                <c:pt idx="1848">
                  <c:v>44584</c:v>
                </c:pt>
                <c:pt idx="1849">
                  <c:v>44585</c:v>
                </c:pt>
                <c:pt idx="1850">
                  <c:v>44586</c:v>
                </c:pt>
                <c:pt idx="1851">
                  <c:v>44587</c:v>
                </c:pt>
                <c:pt idx="1852">
                  <c:v>44588</c:v>
                </c:pt>
                <c:pt idx="1853">
                  <c:v>44589</c:v>
                </c:pt>
                <c:pt idx="1854">
                  <c:v>44590</c:v>
                </c:pt>
                <c:pt idx="1855">
                  <c:v>44591</c:v>
                </c:pt>
                <c:pt idx="1856">
                  <c:v>44592</c:v>
                </c:pt>
                <c:pt idx="1857">
                  <c:v>44593</c:v>
                </c:pt>
                <c:pt idx="1858">
                  <c:v>44594</c:v>
                </c:pt>
                <c:pt idx="1859">
                  <c:v>44595</c:v>
                </c:pt>
                <c:pt idx="1860">
                  <c:v>44596</c:v>
                </c:pt>
                <c:pt idx="1861">
                  <c:v>44597</c:v>
                </c:pt>
                <c:pt idx="1862">
                  <c:v>44598</c:v>
                </c:pt>
                <c:pt idx="1863">
                  <c:v>44599</c:v>
                </c:pt>
                <c:pt idx="1864">
                  <c:v>44600</c:v>
                </c:pt>
                <c:pt idx="1865">
                  <c:v>44601</c:v>
                </c:pt>
                <c:pt idx="1866">
                  <c:v>44602</c:v>
                </c:pt>
                <c:pt idx="1867">
                  <c:v>44603</c:v>
                </c:pt>
                <c:pt idx="1868">
                  <c:v>44604</c:v>
                </c:pt>
                <c:pt idx="1869">
                  <c:v>44605</c:v>
                </c:pt>
                <c:pt idx="1870">
                  <c:v>44606</c:v>
                </c:pt>
                <c:pt idx="1871">
                  <c:v>44607</c:v>
                </c:pt>
                <c:pt idx="1872">
                  <c:v>44608</c:v>
                </c:pt>
                <c:pt idx="1873">
                  <c:v>44609</c:v>
                </c:pt>
                <c:pt idx="1874">
                  <c:v>44610</c:v>
                </c:pt>
                <c:pt idx="1875">
                  <c:v>44611</c:v>
                </c:pt>
                <c:pt idx="1876">
                  <c:v>44612</c:v>
                </c:pt>
                <c:pt idx="1877">
                  <c:v>44613</c:v>
                </c:pt>
                <c:pt idx="1878">
                  <c:v>44614</c:v>
                </c:pt>
                <c:pt idx="1879">
                  <c:v>44615</c:v>
                </c:pt>
                <c:pt idx="1880">
                  <c:v>44616</c:v>
                </c:pt>
                <c:pt idx="1881">
                  <c:v>44617</c:v>
                </c:pt>
                <c:pt idx="1882">
                  <c:v>44618</c:v>
                </c:pt>
                <c:pt idx="1883">
                  <c:v>44619</c:v>
                </c:pt>
                <c:pt idx="1884">
                  <c:v>44620</c:v>
                </c:pt>
                <c:pt idx="1885">
                  <c:v>44621</c:v>
                </c:pt>
                <c:pt idx="1886">
                  <c:v>44622</c:v>
                </c:pt>
                <c:pt idx="1887">
                  <c:v>44623</c:v>
                </c:pt>
                <c:pt idx="1888">
                  <c:v>44624</c:v>
                </c:pt>
                <c:pt idx="1889">
                  <c:v>44625</c:v>
                </c:pt>
                <c:pt idx="1890">
                  <c:v>44626</c:v>
                </c:pt>
                <c:pt idx="1891">
                  <c:v>44627</c:v>
                </c:pt>
                <c:pt idx="1892">
                  <c:v>44628</c:v>
                </c:pt>
                <c:pt idx="1893">
                  <c:v>44629</c:v>
                </c:pt>
                <c:pt idx="1894">
                  <c:v>44630</c:v>
                </c:pt>
                <c:pt idx="1895">
                  <c:v>44631</c:v>
                </c:pt>
                <c:pt idx="1896">
                  <c:v>44632</c:v>
                </c:pt>
                <c:pt idx="1897">
                  <c:v>44633</c:v>
                </c:pt>
                <c:pt idx="1898">
                  <c:v>44634</c:v>
                </c:pt>
                <c:pt idx="1899">
                  <c:v>44635</c:v>
                </c:pt>
                <c:pt idx="1900">
                  <c:v>44636</c:v>
                </c:pt>
                <c:pt idx="1901">
                  <c:v>44637</c:v>
                </c:pt>
                <c:pt idx="1902">
                  <c:v>44638</c:v>
                </c:pt>
                <c:pt idx="1903">
                  <c:v>44639</c:v>
                </c:pt>
                <c:pt idx="1904">
                  <c:v>44640</c:v>
                </c:pt>
                <c:pt idx="1905">
                  <c:v>44641</c:v>
                </c:pt>
                <c:pt idx="1906">
                  <c:v>44642</c:v>
                </c:pt>
                <c:pt idx="1907">
                  <c:v>44643</c:v>
                </c:pt>
                <c:pt idx="1908">
                  <c:v>44644</c:v>
                </c:pt>
                <c:pt idx="1909">
                  <c:v>44645</c:v>
                </c:pt>
                <c:pt idx="1910">
                  <c:v>44646</c:v>
                </c:pt>
                <c:pt idx="1911">
                  <c:v>44647</c:v>
                </c:pt>
                <c:pt idx="1912">
                  <c:v>44648</c:v>
                </c:pt>
                <c:pt idx="1913">
                  <c:v>44649</c:v>
                </c:pt>
                <c:pt idx="1914">
                  <c:v>44650</c:v>
                </c:pt>
                <c:pt idx="1915">
                  <c:v>44651</c:v>
                </c:pt>
                <c:pt idx="1916">
                  <c:v>44652</c:v>
                </c:pt>
                <c:pt idx="1917">
                  <c:v>44653</c:v>
                </c:pt>
                <c:pt idx="1918">
                  <c:v>44654</c:v>
                </c:pt>
                <c:pt idx="1919">
                  <c:v>44655</c:v>
                </c:pt>
                <c:pt idx="1920">
                  <c:v>44656</c:v>
                </c:pt>
                <c:pt idx="1921">
                  <c:v>44657</c:v>
                </c:pt>
                <c:pt idx="1922">
                  <c:v>44658</c:v>
                </c:pt>
                <c:pt idx="1923">
                  <c:v>44659</c:v>
                </c:pt>
                <c:pt idx="1924">
                  <c:v>44660</c:v>
                </c:pt>
                <c:pt idx="1925">
                  <c:v>44661</c:v>
                </c:pt>
                <c:pt idx="1926">
                  <c:v>44662</c:v>
                </c:pt>
                <c:pt idx="1927">
                  <c:v>44663</c:v>
                </c:pt>
                <c:pt idx="1928">
                  <c:v>44664</c:v>
                </c:pt>
                <c:pt idx="1929">
                  <c:v>44665</c:v>
                </c:pt>
                <c:pt idx="1930">
                  <c:v>44666</c:v>
                </c:pt>
                <c:pt idx="1931">
                  <c:v>44667</c:v>
                </c:pt>
                <c:pt idx="1932">
                  <c:v>44668</c:v>
                </c:pt>
                <c:pt idx="1933">
                  <c:v>44669</c:v>
                </c:pt>
                <c:pt idx="1934">
                  <c:v>44670</c:v>
                </c:pt>
                <c:pt idx="1935">
                  <c:v>44671</c:v>
                </c:pt>
                <c:pt idx="1936">
                  <c:v>44672</c:v>
                </c:pt>
                <c:pt idx="1937">
                  <c:v>44673</c:v>
                </c:pt>
                <c:pt idx="1938">
                  <c:v>44674</c:v>
                </c:pt>
                <c:pt idx="1939">
                  <c:v>44675</c:v>
                </c:pt>
                <c:pt idx="1940">
                  <c:v>44676</c:v>
                </c:pt>
                <c:pt idx="1941">
                  <c:v>44677</c:v>
                </c:pt>
                <c:pt idx="1942">
                  <c:v>44678</c:v>
                </c:pt>
                <c:pt idx="1943">
                  <c:v>44679</c:v>
                </c:pt>
                <c:pt idx="1944">
                  <c:v>44680</c:v>
                </c:pt>
                <c:pt idx="1945">
                  <c:v>44681</c:v>
                </c:pt>
                <c:pt idx="1946">
                  <c:v>44682</c:v>
                </c:pt>
                <c:pt idx="1947">
                  <c:v>44683</c:v>
                </c:pt>
                <c:pt idx="1948">
                  <c:v>44684</c:v>
                </c:pt>
                <c:pt idx="1949">
                  <c:v>44685</c:v>
                </c:pt>
                <c:pt idx="1950">
                  <c:v>44686</c:v>
                </c:pt>
                <c:pt idx="1951">
                  <c:v>44687</c:v>
                </c:pt>
                <c:pt idx="1952">
                  <c:v>44688</c:v>
                </c:pt>
                <c:pt idx="1953">
                  <c:v>44689</c:v>
                </c:pt>
                <c:pt idx="1954">
                  <c:v>44690</c:v>
                </c:pt>
                <c:pt idx="1955">
                  <c:v>44691</c:v>
                </c:pt>
                <c:pt idx="1956">
                  <c:v>44692</c:v>
                </c:pt>
                <c:pt idx="1957">
                  <c:v>44693</c:v>
                </c:pt>
                <c:pt idx="1958">
                  <c:v>44694</c:v>
                </c:pt>
                <c:pt idx="1959">
                  <c:v>44695</c:v>
                </c:pt>
                <c:pt idx="1960">
                  <c:v>44696</c:v>
                </c:pt>
                <c:pt idx="1961">
                  <c:v>44697</c:v>
                </c:pt>
                <c:pt idx="1962">
                  <c:v>44698</c:v>
                </c:pt>
                <c:pt idx="1963">
                  <c:v>44699</c:v>
                </c:pt>
                <c:pt idx="1964">
                  <c:v>44700</c:v>
                </c:pt>
                <c:pt idx="1965">
                  <c:v>44701</c:v>
                </c:pt>
                <c:pt idx="1966">
                  <c:v>44702</c:v>
                </c:pt>
                <c:pt idx="1967">
                  <c:v>44703</c:v>
                </c:pt>
                <c:pt idx="1968">
                  <c:v>44704</c:v>
                </c:pt>
                <c:pt idx="1969">
                  <c:v>44705</c:v>
                </c:pt>
                <c:pt idx="1970">
                  <c:v>44706</c:v>
                </c:pt>
                <c:pt idx="1971">
                  <c:v>44707</c:v>
                </c:pt>
                <c:pt idx="1972">
                  <c:v>44708</c:v>
                </c:pt>
                <c:pt idx="1973">
                  <c:v>44709</c:v>
                </c:pt>
                <c:pt idx="1974">
                  <c:v>44710</c:v>
                </c:pt>
                <c:pt idx="1975">
                  <c:v>44711</c:v>
                </c:pt>
                <c:pt idx="1976">
                  <c:v>44712</c:v>
                </c:pt>
                <c:pt idx="1977">
                  <c:v>44713</c:v>
                </c:pt>
                <c:pt idx="1978">
                  <c:v>44714</c:v>
                </c:pt>
                <c:pt idx="1979">
                  <c:v>44715</c:v>
                </c:pt>
                <c:pt idx="1980">
                  <c:v>44716</c:v>
                </c:pt>
                <c:pt idx="1981">
                  <c:v>44717</c:v>
                </c:pt>
                <c:pt idx="1982">
                  <c:v>44718</c:v>
                </c:pt>
                <c:pt idx="1983">
                  <c:v>44719</c:v>
                </c:pt>
                <c:pt idx="1984">
                  <c:v>44720</c:v>
                </c:pt>
                <c:pt idx="1985">
                  <c:v>44721</c:v>
                </c:pt>
                <c:pt idx="1986">
                  <c:v>44722</c:v>
                </c:pt>
                <c:pt idx="1987">
                  <c:v>44723</c:v>
                </c:pt>
                <c:pt idx="1988">
                  <c:v>44724</c:v>
                </c:pt>
                <c:pt idx="1989">
                  <c:v>44725</c:v>
                </c:pt>
                <c:pt idx="1990">
                  <c:v>44726</c:v>
                </c:pt>
                <c:pt idx="1991">
                  <c:v>44727</c:v>
                </c:pt>
                <c:pt idx="1992">
                  <c:v>44728</c:v>
                </c:pt>
                <c:pt idx="1993">
                  <c:v>44729</c:v>
                </c:pt>
                <c:pt idx="1994">
                  <c:v>44730</c:v>
                </c:pt>
                <c:pt idx="1995">
                  <c:v>44731</c:v>
                </c:pt>
                <c:pt idx="1996">
                  <c:v>44732</c:v>
                </c:pt>
                <c:pt idx="1997">
                  <c:v>44733</c:v>
                </c:pt>
                <c:pt idx="1998">
                  <c:v>44734</c:v>
                </c:pt>
                <c:pt idx="1999">
                  <c:v>44735</c:v>
                </c:pt>
                <c:pt idx="2000">
                  <c:v>44736</c:v>
                </c:pt>
                <c:pt idx="2001">
                  <c:v>44737</c:v>
                </c:pt>
                <c:pt idx="2002">
                  <c:v>44738</c:v>
                </c:pt>
                <c:pt idx="2003">
                  <c:v>44739</c:v>
                </c:pt>
                <c:pt idx="2004">
                  <c:v>44740</c:v>
                </c:pt>
                <c:pt idx="2005">
                  <c:v>44741</c:v>
                </c:pt>
                <c:pt idx="2006">
                  <c:v>44742</c:v>
                </c:pt>
                <c:pt idx="2007">
                  <c:v>44743</c:v>
                </c:pt>
                <c:pt idx="2008">
                  <c:v>44744</c:v>
                </c:pt>
                <c:pt idx="2009">
                  <c:v>44745</c:v>
                </c:pt>
                <c:pt idx="2010">
                  <c:v>44746</c:v>
                </c:pt>
                <c:pt idx="2011">
                  <c:v>44747</c:v>
                </c:pt>
                <c:pt idx="2012">
                  <c:v>44748</c:v>
                </c:pt>
                <c:pt idx="2013">
                  <c:v>44749</c:v>
                </c:pt>
                <c:pt idx="2014">
                  <c:v>44750</c:v>
                </c:pt>
                <c:pt idx="2015">
                  <c:v>44751</c:v>
                </c:pt>
                <c:pt idx="2016">
                  <c:v>44752</c:v>
                </c:pt>
                <c:pt idx="2017">
                  <c:v>44753</c:v>
                </c:pt>
                <c:pt idx="2018">
                  <c:v>44754</c:v>
                </c:pt>
                <c:pt idx="2019">
                  <c:v>44755</c:v>
                </c:pt>
                <c:pt idx="2020">
                  <c:v>44756</c:v>
                </c:pt>
                <c:pt idx="2021">
                  <c:v>44757</c:v>
                </c:pt>
                <c:pt idx="2022">
                  <c:v>44758</c:v>
                </c:pt>
                <c:pt idx="2023">
                  <c:v>44759</c:v>
                </c:pt>
                <c:pt idx="2024">
                  <c:v>44760</c:v>
                </c:pt>
                <c:pt idx="2025">
                  <c:v>44761</c:v>
                </c:pt>
                <c:pt idx="2026">
                  <c:v>44762</c:v>
                </c:pt>
                <c:pt idx="2027">
                  <c:v>44763</c:v>
                </c:pt>
                <c:pt idx="2028">
                  <c:v>44764</c:v>
                </c:pt>
                <c:pt idx="2029">
                  <c:v>44765</c:v>
                </c:pt>
                <c:pt idx="2030">
                  <c:v>44766</c:v>
                </c:pt>
                <c:pt idx="2031">
                  <c:v>44767</c:v>
                </c:pt>
                <c:pt idx="2032">
                  <c:v>44768</c:v>
                </c:pt>
                <c:pt idx="2033">
                  <c:v>44769</c:v>
                </c:pt>
                <c:pt idx="2034">
                  <c:v>44770</c:v>
                </c:pt>
                <c:pt idx="2035">
                  <c:v>44771</c:v>
                </c:pt>
                <c:pt idx="2036">
                  <c:v>44772</c:v>
                </c:pt>
                <c:pt idx="2037">
                  <c:v>44773</c:v>
                </c:pt>
                <c:pt idx="2038">
                  <c:v>44774</c:v>
                </c:pt>
                <c:pt idx="2039">
                  <c:v>44775</c:v>
                </c:pt>
                <c:pt idx="2040">
                  <c:v>44776</c:v>
                </c:pt>
                <c:pt idx="2041">
                  <c:v>44777</c:v>
                </c:pt>
                <c:pt idx="2042">
                  <c:v>44778</c:v>
                </c:pt>
                <c:pt idx="2043">
                  <c:v>44779</c:v>
                </c:pt>
                <c:pt idx="2044">
                  <c:v>44780</c:v>
                </c:pt>
                <c:pt idx="2045">
                  <c:v>44781</c:v>
                </c:pt>
                <c:pt idx="2046">
                  <c:v>44782</c:v>
                </c:pt>
                <c:pt idx="2047">
                  <c:v>44783</c:v>
                </c:pt>
                <c:pt idx="2048">
                  <c:v>44784</c:v>
                </c:pt>
                <c:pt idx="2049">
                  <c:v>44785</c:v>
                </c:pt>
                <c:pt idx="2050">
                  <c:v>44786</c:v>
                </c:pt>
                <c:pt idx="2051">
                  <c:v>44787</c:v>
                </c:pt>
                <c:pt idx="2052">
                  <c:v>44788</c:v>
                </c:pt>
                <c:pt idx="2053">
                  <c:v>44789</c:v>
                </c:pt>
                <c:pt idx="2054">
                  <c:v>44790</c:v>
                </c:pt>
                <c:pt idx="2055">
                  <c:v>44791</c:v>
                </c:pt>
                <c:pt idx="2056">
                  <c:v>44792</c:v>
                </c:pt>
                <c:pt idx="2057">
                  <c:v>44793</c:v>
                </c:pt>
                <c:pt idx="2058">
                  <c:v>44794</c:v>
                </c:pt>
                <c:pt idx="2059">
                  <c:v>44795</c:v>
                </c:pt>
                <c:pt idx="2060">
                  <c:v>44796</c:v>
                </c:pt>
                <c:pt idx="2061">
                  <c:v>44797</c:v>
                </c:pt>
                <c:pt idx="2062">
                  <c:v>44798</c:v>
                </c:pt>
                <c:pt idx="2063">
                  <c:v>44799</c:v>
                </c:pt>
                <c:pt idx="2064">
                  <c:v>44800</c:v>
                </c:pt>
                <c:pt idx="2065">
                  <c:v>44801</c:v>
                </c:pt>
                <c:pt idx="2066">
                  <c:v>44802</c:v>
                </c:pt>
                <c:pt idx="2067">
                  <c:v>44803</c:v>
                </c:pt>
                <c:pt idx="2068">
                  <c:v>44804</c:v>
                </c:pt>
                <c:pt idx="2069">
                  <c:v>44805</c:v>
                </c:pt>
                <c:pt idx="2070">
                  <c:v>44806</c:v>
                </c:pt>
                <c:pt idx="2071">
                  <c:v>44807</c:v>
                </c:pt>
                <c:pt idx="2072">
                  <c:v>44808</c:v>
                </c:pt>
                <c:pt idx="2073">
                  <c:v>44809</c:v>
                </c:pt>
                <c:pt idx="2074">
                  <c:v>44810</c:v>
                </c:pt>
                <c:pt idx="2075">
                  <c:v>44811</c:v>
                </c:pt>
                <c:pt idx="2076">
                  <c:v>44812</c:v>
                </c:pt>
                <c:pt idx="2077">
                  <c:v>44813</c:v>
                </c:pt>
                <c:pt idx="2078">
                  <c:v>44814</c:v>
                </c:pt>
                <c:pt idx="2079">
                  <c:v>44815</c:v>
                </c:pt>
                <c:pt idx="2080">
                  <c:v>44816</c:v>
                </c:pt>
                <c:pt idx="2081">
                  <c:v>44817</c:v>
                </c:pt>
                <c:pt idx="2082">
                  <c:v>44818</c:v>
                </c:pt>
                <c:pt idx="2083">
                  <c:v>44819</c:v>
                </c:pt>
                <c:pt idx="2084">
                  <c:v>44820</c:v>
                </c:pt>
                <c:pt idx="2085">
                  <c:v>44821</c:v>
                </c:pt>
                <c:pt idx="2086">
                  <c:v>44822</c:v>
                </c:pt>
                <c:pt idx="2087">
                  <c:v>44823</c:v>
                </c:pt>
                <c:pt idx="2088">
                  <c:v>44824</c:v>
                </c:pt>
                <c:pt idx="2089">
                  <c:v>44825</c:v>
                </c:pt>
                <c:pt idx="2090">
                  <c:v>44826</c:v>
                </c:pt>
                <c:pt idx="2091">
                  <c:v>44827</c:v>
                </c:pt>
                <c:pt idx="2092">
                  <c:v>44828</c:v>
                </c:pt>
                <c:pt idx="2093">
                  <c:v>44829</c:v>
                </c:pt>
                <c:pt idx="2094">
                  <c:v>44830</c:v>
                </c:pt>
                <c:pt idx="2095">
                  <c:v>44831</c:v>
                </c:pt>
                <c:pt idx="2096">
                  <c:v>44832</c:v>
                </c:pt>
                <c:pt idx="2097">
                  <c:v>44833</c:v>
                </c:pt>
                <c:pt idx="2098">
                  <c:v>44834</c:v>
                </c:pt>
                <c:pt idx="2099">
                  <c:v>44835</c:v>
                </c:pt>
                <c:pt idx="2100">
                  <c:v>44836</c:v>
                </c:pt>
                <c:pt idx="2101">
                  <c:v>44837</c:v>
                </c:pt>
                <c:pt idx="2102">
                  <c:v>44838</c:v>
                </c:pt>
                <c:pt idx="2103">
                  <c:v>44839</c:v>
                </c:pt>
                <c:pt idx="2104">
                  <c:v>44840</c:v>
                </c:pt>
                <c:pt idx="2105">
                  <c:v>44841</c:v>
                </c:pt>
                <c:pt idx="2106">
                  <c:v>44842</c:v>
                </c:pt>
                <c:pt idx="2107">
                  <c:v>44843</c:v>
                </c:pt>
                <c:pt idx="2108">
                  <c:v>44844</c:v>
                </c:pt>
                <c:pt idx="2109">
                  <c:v>44845</c:v>
                </c:pt>
                <c:pt idx="2110">
                  <c:v>44846</c:v>
                </c:pt>
                <c:pt idx="2111">
                  <c:v>44847</c:v>
                </c:pt>
                <c:pt idx="2112">
                  <c:v>44848</c:v>
                </c:pt>
                <c:pt idx="2113">
                  <c:v>44849</c:v>
                </c:pt>
                <c:pt idx="2114">
                  <c:v>44850</c:v>
                </c:pt>
                <c:pt idx="2115">
                  <c:v>44851</c:v>
                </c:pt>
                <c:pt idx="2116">
                  <c:v>44852</c:v>
                </c:pt>
                <c:pt idx="2117">
                  <c:v>44853</c:v>
                </c:pt>
                <c:pt idx="2118">
                  <c:v>44854</c:v>
                </c:pt>
                <c:pt idx="2119">
                  <c:v>44855</c:v>
                </c:pt>
                <c:pt idx="2120">
                  <c:v>44856</c:v>
                </c:pt>
                <c:pt idx="2121">
                  <c:v>44857</c:v>
                </c:pt>
                <c:pt idx="2122">
                  <c:v>44858</c:v>
                </c:pt>
                <c:pt idx="2123">
                  <c:v>44859</c:v>
                </c:pt>
                <c:pt idx="2124">
                  <c:v>44860</c:v>
                </c:pt>
                <c:pt idx="2125">
                  <c:v>44861</c:v>
                </c:pt>
                <c:pt idx="2126">
                  <c:v>44862</c:v>
                </c:pt>
                <c:pt idx="2127">
                  <c:v>44863</c:v>
                </c:pt>
                <c:pt idx="2128">
                  <c:v>44864</c:v>
                </c:pt>
                <c:pt idx="2129">
                  <c:v>44865</c:v>
                </c:pt>
                <c:pt idx="2130">
                  <c:v>44866</c:v>
                </c:pt>
                <c:pt idx="2131">
                  <c:v>44867</c:v>
                </c:pt>
                <c:pt idx="2132">
                  <c:v>44868</c:v>
                </c:pt>
                <c:pt idx="2133">
                  <c:v>44869</c:v>
                </c:pt>
                <c:pt idx="2134">
                  <c:v>44870</c:v>
                </c:pt>
                <c:pt idx="2135">
                  <c:v>44871</c:v>
                </c:pt>
                <c:pt idx="2136">
                  <c:v>44872</c:v>
                </c:pt>
                <c:pt idx="2137">
                  <c:v>44873</c:v>
                </c:pt>
                <c:pt idx="2138">
                  <c:v>44874</c:v>
                </c:pt>
                <c:pt idx="2139">
                  <c:v>44875</c:v>
                </c:pt>
                <c:pt idx="2140">
                  <c:v>44876</c:v>
                </c:pt>
                <c:pt idx="2141">
                  <c:v>44877</c:v>
                </c:pt>
                <c:pt idx="2142">
                  <c:v>44878</c:v>
                </c:pt>
                <c:pt idx="2143">
                  <c:v>44879</c:v>
                </c:pt>
                <c:pt idx="2144">
                  <c:v>44880</c:v>
                </c:pt>
                <c:pt idx="2145">
                  <c:v>44881</c:v>
                </c:pt>
                <c:pt idx="2146">
                  <c:v>44882</c:v>
                </c:pt>
                <c:pt idx="2147">
                  <c:v>44883</c:v>
                </c:pt>
                <c:pt idx="2148">
                  <c:v>44884</c:v>
                </c:pt>
                <c:pt idx="2149">
                  <c:v>44885</c:v>
                </c:pt>
                <c:pt idx="2150">
                  <c:v>44886</c:v>
                </c:pt>
                <c:pt idx="2151">
                  <c:v>44887</c:v>
                </c:pt>
                <c:pt idx="2152">
                  <c:v>44888</c:v>
                </c:pt>
                <c:pt idx="2153">
                  <c:v>44889</c:v>
                </c:pt>
                <c:pt idx="2154">
                  <c:v>44890</c:v>
                </c:pt>
                <c:pt idx="2155">
                  <c:v>44891</c:v>
                </c:pt>
                <c:pt idx="2156">
                  <c:v>44892</c:v>
                </c:pt>
                <c:pt idx="2157">
                  <c:v>44893</c:v>
                </c:pt>
                <c:pt idx="2158">
                  <c:v>44894</c:v>
                </c:pt>
                <c:pt idx="2159">
                  <c:v>44895</c:v>
                </c:pt>
                <c:pt idx="2160">
                  <c:v>44896</c:v>
                </c:pt>
                <c:pt idx="2161">
                  <c:v>44897</c:v>
                </c:pt>
                <c:pt idx="2162">
                  <c:v>44898</c:v>
                </c:pt>
                <c:pt idx="2163">
                  <c:v>44899</c:v>
                </c:pt>
                <c:pt idx="2164">
                  <c:v>44900</c:v>
                </c:pt>
                <c:pt idx="2165">
                  <c:v>44901</c:v>
                </c:pt>
                <c:pt idx="2166">
                  <c:v>44902</c:v>
                </c:pt>
                <c:pt idx="2167">
                  <c:v>44903</c:v>
                </c:pt>
                <c:pt idx="2168">
                  <c:v>44904</c:v>
                </c:pt>
                <c:pt idx="2169">
                  <c:v>44905</c:v>
                </c:pt>
                <c:pt idx="2170">
                  <c:v>44906</c:v>
                </c:pt>
                <c:pt idx="2171">
                  <c:v>44907</c:v>
                </c:pt>
                <c:pt idx="2172">
                  <c:v>44908</c:v>
                </c:pt>
                <c:pt idx="2173">
                  <c:v>44909</c:v>
                </c:pt>
                <c:pt idx="2174">
                  <c:v>44910</c:v>
                </c:pt>
                <c:pt idx="2175">
                  <c:v>44911</c:v>
                </c:pt>
                <c:pt idx="2176">
                  <c:v>44912</c:v>
                </c:pt>
                <c:pt idx="2177">
                  <c:v>44913</c:v>
                </c:pt>
                <c:pt idx="2178">
                  <c:v>44914</c:v>
                </c:pt>
                <c:pt idx="2179">
                  <c:v>44915</c:v>
                </c:pt>
                <c:pt idx="2180">
                  <c:v>44916</c:v>
                </c:pt>
                <c:pt idx="2181">
                  <c:v>44917</c:v>
                </c:pt>
                <c:pt idx="2182">
                  <c:v>44918</c:v>
                </c:pt>
                <c:pt idx="2183">
                  <c:v>44919</c:v>
                </c:pt>
                <c:pt idx="2184">
                  <c:v>44920</c:v>
                </c:pt>
                <c:pt idx="2185">
                  <c:v>44921</c:v>
                </c:pt>
                <c:pt idx="2186">
                  <c:v>44922</c:v>
                </c:pt>
                <c:pt idx="2187">
                  <c:v>44923</c:v>
                </c:pt>
                <c:pt idx="2188">
                  <c:v>44924</c:v>
                </c:pt>
                <c:pt idx="2189">
                  <c:v>44925</c:v>
                </c:pt>
                <c:pt idx="2190">
                  <c:v>44926</c:v>
                </c:pt>
              </c:numCache>
            </c:numRef>
          </c:xVal>
          <c:yVal>
            <c:numRef>
              <c:f>'Comp ECP24 PAP50'!$E$3:$E$2193</c:f>
              <c:numCache>
                <c:formatCode>General</c:formatCode>
                <c:ptCount val="2191"/>
                <c:pt idx="0">
                  <c:v>1938.0709999999999</c:v>
                </c:pt>
                <c:pt idx="1">
                  <c:v>1326.3050000000001</c:v>
                </c:pt>
                <c:pt idx="2">
                  <c:v>1823.028</c:v>
                </c:pt>
                <c:pt idx="3">
                  <c:v>2333.5070000000001</c:v>
                </c:pt>
                <c:pt idx="4">
                  <c:v>3210.8679999999999</c:v>
                </c:pt>
                <c:pt idx="5">
                  <c:v>1309.9090000000001</c:v>
                </c:pt>
                <c:pt idx="6">
                  <c:v>4169.5050000000001</c:v>
                </c:pt>
                <c:pt idx="7">
                  <c:v>1578.5250000000001</c:v>
                </c:pt>
                <c:pt idx="8">
                  <c:v>1133.8309999999999</c:v>
                </c:pt>
                <c:pt idx="9">
                  <c:v>2724.7939999999999</c:v>
                </c:pt>
                <c:pt idx="10">
                  <c:v>1958.588</c:v>
                </c:pt>
                <c:pt idx="11">
                  <c:v>869.26430000000005</c:v>
                </c:pt>
                <c:pt idx="12">
                  <c:v>907.94129999999996</c:v>
                </c:pt>
                <c:pt idx="13">
                  <c:v>353.43060000000003</c:v>
                </c:pt>
                <c:pt idx="14">
                  <c:v>398.37700000000001</c:v>
                </c:pt>
                <c:pt idx="15">
                  <c:v>1327.4960000000001</c:v>
                </c:pt>
                <c:pt idx="16">
                  <c:v>1821.028</c:v>
                </c:pt>
                <c:pt idx="17">
                  <c:v>2212.0459999999998</c:v>
                </c:pt>
                <c:pt idx="18">
                  <c:v>1137.77</c:v>
                </c:pt>
                <c:pt idx="19">
                  <c:v>2882.6689999999999</c:v>
                </c:pt>
                <c:pt idx="20">
                  <c:v>2754.9920000000002</c:v>
                </c:pt>
                <c:pt idx="21">
                  <c:v>1431.905</c:v>
                </c:pt>
                <c:pt idx="22">
                  <c:v>577.41420000000005</c:v>
                </c:pt>
                <c:pt idx="23">
                  <c:v>1387.88</c:v>
                </c:pt>
                <c:pt idx="24">
                  <c:v>5225.6899999999996</c:v>
                </c:pt>
                <c:pt idx="25">
                  <c:v>5915.4889999999996</c:v>
                </c:pt>
                <c:pt idx="26">
                  <c:v>3530.5410000000002</c:v>
                </c:pt>
                <c:pt idx="27">
                  <c:v>3206.0970000000002</c:v>
                </c:pt>
                <c:pt idx="28">
                  <c:v>1073.92</c:v>
                </c:pt>
                <c:pt idx="29">
                  <c:v>1879.88</c:v>
                </c:pt>
                <c:pt idx="30">
                  <c:v>2947.3890000000001</c:v>
                </c:pt>
                <c:pt idx="31">
                  <c:v>3596.598</c:v>
                </c:pt>
                <c:pt idx="32">
                  <c:v>1089.3579999999999</c:v>
                </c:pt>
                <c:pt idx="33">
                  <c:v>3815.3560000000002</c:v>
                </c:pt>
                <c:pt idx="34">
                  <c:v>5822.0190000000002</c:v>
                </c:pt>
                <c:pt idx="35">
                  <c:v>5718.8209999999999</c:v>
                </c:pt>
                <c:pt idx="36">
                  <c:v>7780.6139999999996</c:v>
                </c:pt>
                <c:pt idx="37">
                  <c:v>3009.5590000000002</c:v>
                </c:pt>
                <c:pt idx="38">
                  <c:v>2603.944</c:v>
                </c:pt>
                <c:pt idx="39">
                  <c:v>2566.4369999999999</c:v>
                </c:pt>
                <c:pt idx="40">
                  <c:v>1829.29</c:v>
                </c:pt>
                <c:pt idx="41">
                  <c:v>2956.8710000000001</c:v>
                </c:pt>
                <c:pt idx="42">
                  <c:v>1618.549</c:v>
                </c:pt>
                <c:pt idx="43">
                  <c:v>9061.3529999999992</c:v>
                </c:pt>
                <c:pt idx="44">
                  <c:v>3627.3969999999999</c:v>
                </c:pt>
                <c:pt idx="45">
                  <c:v>6494.4579999999996</c:v>
                </c:pt>
                <c:pt idx="46">
                  <c:v>4750.9880000000003</c:v>
                </c:pt>
                <c:pt idx="47">
                  <c:v>6045.9480000000003</c:v>
                </c:pt>
                <c:pt idx="48">
                  <c:v>2815.4160000000002</c:v>
                </c:pt>
                <c:pt idx="49">
                  <c:v>2212.8809999999999</c:v>
                </c:pt>
                <c:pt idx="50">
                  <c:v>1645.8050000000001</c:v>
                </c:pt>
                <c:pt idx="51">
                  <c:v>2817.1610000000001</c:v>
                </c:pt>
                <c:pt idx="52">
                  <c:v>2459.5859999999998</c:v>
                </c:pt>
                <c:pt idx="53">
                  <c:v>2720.0430000000001</c:v>
                </c:pt>
                <c:pt idx="54">
                  <c:v>2750.8719999999998</c:v>
                </c:pt>
                <c:pt idx="55">
                  <c:v>4175.2290000000003</c:v>
                </c:pt>
                <c:pt idx="56">
                  <c:v>2743.9119999999998</c:v>
                </c:pt>
                <c:pt idx="57">
                  <c:v>4297.7830000000004</c:v>
                </c:pt>
                <c:pt idx="58">
                  <c:v>6720.7690000000002</c:v>
                </c:pt>
                <c:pt idx="59">
                  <c:v>2124.413</c:v>
                </c:pt>
                <c:pt idx="60">
                  <c:v>2740.788</c:v>
                </c:pt>
                <c:pt idx="61">
                  <c:v>1427.451</c:v>
                </c:pt>
                <c:pt idx="62">
                  <c:v>1401.806</c:v>
                </c:pt>
                <c:pt idx="63">
                  <c:v>1289.4870000000001</c:v>
                </c:pt>
                <c:pt idx="64">
                  <c:v>2001.806</c:v>
                </c:pt>
                <c:pt idx="65">
                  <c:v>1586.2639999999999</c:v>
                </c:pt>
                <c:pt idx="66">
                  <c:v>2097.127</c:v>
                </c:pt>
                <c:pt idx="67">
                  <c:v>4925.3090000000002</c:v>
                </c:pt>
                <c:pt idx="68">
                  <c:v>2895.9789999999998</c:v>
                </c:pt>
                <c:pt idx="69">
                  <c:v>3123.8539999999998</c:v>
                </c:pt>
                <c:pt idx="70">
                  <c:v>2574.4540000000002</c:v>
                </c:pt>
                <c:pt idx="71">
                  <c:v>1507.683</c:v>
                </c:pt>
                <c:pt idx="72">
                  <c:v>3425.7840000000001</c:v>
                </c:pt>
                <c:pt idx="73">
                  <c:v>3480.607</c:v>
                </c:pt>
                <c:pt idx="74">
                  <c:v>5427.7380000000003</c:v>
                </c:pt>
                <c:pt idx="75">
                  <c:v>6809.2749999999996</c:v>
                </c:pt>
                <c:pt idx="76">
                  <c:v>1122.5709999999999</c:v>
                </c:pt>
                <c:pt idx="77">
                  <c:v>735.07420000000002</c:v>
                </c:pt>
                <c:pt idx="78">
                  <c:v>4543.3370000000004</c:v>
                </c:pt>
                <c:pt idx="79">
                  <c:v>2492.721</c:v>
                </c:pt>
                <c:pt idx="80">
                  <c:v>2505.9899999999998</c:v>
                </c:pt>
                <c:pt idx="81">
                  <c:v>1102.367</c:v>
                </c:pt>
                <c:pt idx="82">
                  <c:v>1699.3810000000001</c:v>
                </c:pt>
                <c:pt idx="83">
                  <c:v>5524.3140000000003</c:v>
                </c:pt>
                <c:pt idx="84">
                  <c:v>3786.297</c:v>
                </c:pt>
                <c:pt idx="85">
                  <c:v>1995.404</c:v>
                </c:pt>
                <c:pt idx="86">
                  <c:v>1296.0260000000001</c:v>
                </c:pt>
                <c:pt idx="87">
                  <c:v>2170.998</c:v>
                </c:pt>
                <c:pt idx="88">
                  <c:v>4800.3590000000004</c:v>
                </c:pt>
                <c:pt idx="89">
                  <c:v>1250.732</c:v>
                </c:pt>
                <c:pt idx="90">
                  <c:v>3771.35</c:v>
                </c:pt>
                <c:pt idx="91">
                  <c:v>3209.0430000000001</c:v>
                </c:pt>
                <c:pt idx="92">
                  <c:v>2161.7139999999999</c:v>
                </c:pt>
                <c:pt idx="93">
                  <c:v>744.11220000000003</c:v>
                </c:pt>
                <c:pt idx="94">
                  <c:v>866.17160000000001</c:v>
                </c:pt>
                <c:pt idx="95">
                  <c:v>684.81709999999998</c:v>
                </c:pt>
                <c:pt idx="96">
                  <c:v>1655.1110000000001</c:v>
                </c:pt>
                <c:pt idx="97">
                  <c:v>4221.777</c:v>
                </c:pt>
                <c:pt idx="98">
                  <c:v>2419.9119999999998</c:v>
                </c:pt>
                <c:pt idx="99">
                  <c:v>2233.5880000000002</c:v>
                </c:pt>
                <c:pt idx="100">
                  <c:v>1929.8820000000001</c:v>
                </c:pt>
                <c:pt idx="101">
                  <c:v>1071.1010000000001</c:v>
                </c:pt>
                <c:pt idx="102">
                  <c:v>3890.6260000000002</c:v>
                </c:pt>
                <c:pt idx="103">
                  <c:v>418.16730000000001</c:v>
                </c:pt>
                <c:pt idx="104">
                  <c:v>903.42399999999998</c:v>
                </c:pt>
                <c:pt idx="105">
                  <c:v>3181.6170000000002</c:v>
                </c:pt>
                <c:pt idx="106">
                  <c:v>3387.79</c:v>
                </c:pt>
                <c:pt idx="107">
                  <c:v>6210.39</c:v>
                </c:pt>
                <c:pt idx="108">
                  <c:v>2777.8580000000002</c:v>
                </c:pt>
                <c:pt idx="109">
                  <c:v>1239.7860000000001</c:v>
                </c:pt>
                <c:pt idx="110">
                  <c:v>1678.442</c:v>
                </c:pt>
                <c:pt idx="111">
                  <c:v>1315.8710000000001</c:v>
                </c:pt>
                <c:pt idx="112">
                  <c:v>1049.171</c:v>
                </c:pt>
                <c:pt idx="113">
                  <c:v>1341.7280000000001</c:v>
                </c:pt>
                <c:pt idx="114">
                  <c:v>776.66489999999999</c:v>
                </c:pt>
                <c:pt idx="115">
                  <c:v>1500.1769999999999</c:v>
                </c:pt>
                <c:pt idx="116">
                  <c:v>1972.1210000000001</c:v>
                </c:pt>
                <c:pt idx="117">
                  <c:v>1986.077</c:v>
                </c:pt>
                <c:pt idx="118">
                  <c:v>2259.9810000000002</c:v>
                </c:pt>
                <c:pt idx="119">
                  <c:v>4123.1480000000001</c:v>
                </c:pt>
                <c:pt idx="120">
                  <c:v>5513.3530000000001</c:v>
                </c:pt>
                <c:pt idx="121">
                  <c:v>3881.085</c:v>
                </c:pt>
                <c:pt idx="122">
                  <c:v>1476.298</c:v>
                </c:pt>
                <c:pt idx="123">
                  <c:v>2589.971</c:v>
                </c:pt>
                <c:pt idx="124">
                  <c:v>5668.06</c:v>
                </c:pt>
                <c:pt idx="125">
                  <c:v>2310.7060000000001</c:v>
                </c:pt>
                <c:pt idx="126">
                  <c:v>1930.8620000000001</c:v>
                </c:pt>
                <c:pt idx="127">
                  <c:v>1316.7850000000001</c:v>
                </c:pt>
                <c:pt idx="128">
                  <c:v>0</c:v>
                </c:pt>
                <c:pt idx="129">
                  <c:v>0</c:v>
                </c:pt>
                <c:pt idx="130">
                  <c:v>0</c:v>
                </c:pt>
                <c:pt idx="131">
                  <c:v>0</c:v>
                </c:pt>
                <c:pt idx="132">
                  <c:v>0</c:v>
                </c:pt>
                <c:pt idx="133">
                  <c:v>0</c:v>
                </c:pt>
                <c:pt idx="134">
                  <c:v>2245.4119999999998</c:v>
                </c:pt>
                <c:pt idx="135">
                  <c:v>992.93299999999999</c:v>
                </c:pt>
                <c:pt idx="136">
                  <c:v>2673.2460000000001</c:v>
                </c:pt>
                <c:pt idx="137">
                  <c:v>1380.441</c:v>
                </c:pt>
                <c:pt idx="138">
                  <c:v>2033.19</c:v>
                </c:pt>
                <c:pt idx="139">
                  <c:v>675.57939999999996</c:v>
                </c:pt>
                <c:pt idx="140">
                  <c:v>1516.616</c:v>
                </c:pt>
                <c:pt idx="141">
                  <c:v>1419.0719999999999</c:v>
                </c:pt>
                <c:pt idx="142">
                  <c:v>484.38909999999998</c:v>
                </c:pt>
                <c:pt idx="143">
                  <c:v>279.3519</c:v>
                </c:pt>
                <c:pt idx="144">
                  <c:v>1091.0519999999999</c:v>
                </c:pt>
                <c:pt idx="145">
                  <c:v>2106.3470000000002</c:v>
                </c:pt>
                <c:pt idx="146">
                  <c:v>2342.9499999999998</c:v>
                </c:pt>
                <c:pt idx="147">
                  <c:v>923.60709999999995</c:v>
                </c:pt>
                <c:pt idx="148">
                  <c:v>959.9298</c:v>
                </c:pt>
                <c:pt idx="149">
                  <c:v>2643.4879999999998</c:v>
                </c:pt>
                <c:pt idx="150">
                  <c:v>2218.5880000000002</c:v>
                </c:pt>
                <c:pt idx="151">
                  <c:v>2943.569</c:v>
                </c:pt>
                <c:pt idx="152">
                  <c:v>1986.3019999999999</c:v>
                </c:pt>
                <c:pt idx="153">
                  <c:v>1779.87</c:v>
                </c:pt>
                <c:pt idx="154">
                  <c:v>1053.5650000000001</c:v>
                </c:pt>
                <c:pt idx="155">
                  <c:v>97.992519999999999</c:v>
                </c:pt>
                <c:pt idx="156">
                  <c:v>145.8819</c:v>
                </c:pt>
                <c:pt idx="157">
                  <c:v>644.80899999999997</c:v>
                </c:pt>
                <c:pt idx="158">
                  <c:v>1694.6210000000001</c:v>
                </c:pt>
                <c:pt idx="159">
                  <c:v>2313.7890000000002</c:v>
                </c:pt>
                <c:pt idx="160">
                  <c:v>982.78189999999995</c:v>
                </c:pt>
                <c:pt idx="161">
                  <c:v>715.59630000000004</c:v>
                </c:pt>
                <c:pt idx="162">
                  <c:v>983.82370000000003</c:v>
                </c:pt>
                <c:pt idx="163">
                  <c:v>1277.3140000000001</c:v>
                </c:pt>
                <c:pt idx="164">
                  <c:v>1742.894</c:v>
                </c:pt>
                <c:pt idx="165">
                  <c:v>1398.4010000000001</c:v>
                </c:pt>
                <c:pt idx="166">
                  <c:v>646.06290000000001</c:v>
                </c:pt>
                <c:pt idx="167">
                  <c:v>897.79750000000001</c:v>
                </c:pt>
                <c:pt idx="168">
                  <c:v>2283.576</c:v>
                </c:pt>
                <c:pt idx="169">
                  <c:v>2955.0230000000001</c:v>
                </c:pt>
                <c:pt idx="170">
                  <c:v>1257.4359999999999</c:v>
                </c:pt>
                <c:pt idx="171">
                  <c:v>3607.7689999999998</c:v>
                </c:pt>
                <c:pt idx="172">
                  <c:v>3221.7849999999999</c:v>
                </c:pt>
                <c:pt idx="173">
                  <c:v>1624.557</c:v>
                </c:pt>
                <c:pt idx="174">
                  <c:v>2370.549</c:v>
                </c:pt>
                <c:pt idx="175">
                  <c:v>2173.6509999999998</c:v>
                </c:pt>
                <c:pt idx="176">
                  <c:v>794.21130000000005</c:v>
                </c:pt>
                <c:pt idx="177">
                  <c:v>2422.2669999999998</c:v>
                </c:pt>
                <c:pt idx="178">
                  <c:v>1601.1010000000001</c:v>
                </c:pt>
                <c:pt idx="179">
                  <c:v>2130.0320000000002</c:v>
                </c:pt>
                <c:pt idx="180">
                  <c:v>579.56619999999998</c:v>
                </c:pt>
                <c:pt idx="181">
                  <c:v>3484.402</c:v>
                </c:pt>
                <c:pt idx="182">
                  <c:v>2529.0889999999999</c:v>
                </c:pt>
                <c:pt idx="183">
                  <c:v>2026.8130000000001</c:v>
                </c:pt>
                <c:pt idx="184">
                  <c:v>2024.8119999999999</c:v>
                </c:pt>
                <c:pt idx="185">
                  <c:v>3789.4369999999999</c:v>
                </c:pt>
                <c:pt idx="186">
                  <c:v>2824.652</c:v>
                </c:pt>
                <c:pt idx="187">
                  <c:v>1361.143</c:v>
                </c:pt>
                <c:pt idx="188">
                  <c:v>2821.6959999999999</c:v>
                </c:pt>
                <c:pt idx="189">
                  <c:v>1712.6990000000001</c:v>
                </c:pt>
                <c:pt idx="190">
                  <c:v>2453.4470000000001</c:v>
                </c:pt>
                <c:pt idx="191">
                  <c:v>2869.902</c:v>
                </c:pt>
                <c:pt idx="192">
                  <c:v>1782.816</c:v>
                </c:pt>
                <c:pt idx="193">
                  <c:v>3473.6990000000001</c:v>
                </c:pt>
                <c:pt idx="194">
                  <c:v>2219.6260000000002</c:v>
                </c:pt>
                <c:pt idx="195">
                  <c:v>2455.8560000000002</c:v>
                </c:pt>
                <c:pt idx="196">
                  <c:v>1881.8720000000001</c:v>
                </c:pt>
                <c:pt idx="197">
                  <c:v>680.84580000000005</c:v>
                </c:pt>
                <c:pt idx="198">
                  <c:v>495.69220000000001</c:v>
                </c:pt>
                <c:pt idx="199">
                  <c:v>413.31880000000001</c:v>
                </c:pt>
                <c:pt idx="200">
                  <c:v>421.4649</c:v>
                </c:pt>
                <c:pt idx="201">
                  <c:v>207.50559999999999</c:v>
                </c:pt>
                <c:pt idx="202">
                  <c:v>616.09469999999999</c:v>
                </c:pt>
                <c:pt idx="203">
                  <c:v>880.41650000000004</c:v>
                </c:pt>
                <c:pt idx="204">
                  <c:v>1597.4839999999999</c:v>
                </c:pt>
                <c:pt idx="205">
                  <c:v>486.78269999999998</c:v>
                </c:pt>
                <c:pt idx="206">
                  <c:v>897.8759</c:v>
                </c:pt>
                <c:pt idx="207">
                  <c:v>1040.424</c:v>
                </c:pt>
                <c:pt idx="208">
                  <c:v>1737.4010000000001</c:v>
                </c:pt>
                <c:pt idx="209">
                  <c:v>1470.3420000000001</c:v>
                </c:pt>
                <c:pt idx="210">
                  <c:v>2512.828</c:v>
                </c:pt>
                <c:pt idx="211">
                  <c:v>929.78700000000003</c:v>
                </c:pt>
                <c:pt idx="212">
                  <c:v>1286.664</c:v>
                </c:pt>
                <c:pt idx="213">
                  <c:v>1598.9829999999999</c:v>
                </c:pt>
                <c:pt idx="214">
                  <c:v>1223.211</c:v>
                </c:pt>
                <c:pt idx="215">
                  <c:v>1484.126</c:v>
                </c:pt>
                <c:pt idx="216">
                  <c:v>1993.104</c:v>
                </c:pt>
                <c:pt idx="217">
                  <c:v>2284.7330000000002</c:v>
                </c:pt>
                <c:pt idx="218">
                  <c:v>2741.1439999999998</c:v>
                </c:pt>
                <c:pt idx="219">
                  <c:v>1803.5650000000001</c:v>
                </c:pt>
                <c:pt idx="220">
                  <c:v>2982.3470000000002</c:v>
                </c:pt>
                <c:pt idx="221">
                  <c:v>3632.2930000000001</c:v>
                </c:pt>
                <c:pt idx="222">
                  <c:v>4384.518</c:v>
                </c:pt>
                <c:pt idx="223">
                  <c:v>528.14189999999996</c:v>
                </c:pt>
                <c:pt idx="224">
                  <c:v>2878.91</c:v>
                </c:pt>
                <c:pt idx="225">
                  <c:v>904.02760000000001</c:v>
                </c:pt>
                <c:pt idx="226">
                  <c:v>790.16240000000005</c:v>
                </c:pt>
                <c:pt idx="227">
                  <c:v>515.20360000000005</c:v>
                </c:pt>
                <c:pt idx="228">
                  <c:v>2273.5050000000001</c:v>
                </c:pt>
                <c:pt idx="229">
                  <c:v>749.66200000000003</c:v>
                </c:pt>
                <c:pt idx="230">
                  <c:v>2332.41</c:v>
                </c:pt>
                <c:pt idx="231">
                  <c:v>1254.4359999999999</c:v>
                </c:pt>
                <c:pt idx="232">
                  <c:v>827.48779999999999</c:v>
                </c:pt>
                <c:pt idx="233">
                  <c:v>1110.471</c:v>
                </c:pt>
                <c:pt idx="234">
                  <c:v>2112.587</c:v>
                </c:pt>
                <c:pt idx="235">
                  <c:v>1647.788</c:v>
                </c:pt>
                <c:pt idx="236">
                  <c:v>2905.9650000000001</c:v>
                </c:pt>
                <c:pt idx="237">
                  <c:v>1812.7829999999999</c:v>
                </c:pt>
                <c:pt idx="238">
                  <c:v>2303.9850000000001</c:v>
                </c:pt>
                <c:pt idx="239">
                  <c:v>1742.9169999999999</c:v>
                </c:pt>
                <c:pt idx="240">
                  <c:v>167.9453</c:v>
                </c:pt>
                <c:pt idx="241">
                  <c:v>641.76379999999995</c:v>
                </c:pt>
                <c:pt idx="242">
                  <c:v>1343.5250000000001</c:v>
                </c:pt>
                <c:pt idx="243">
                  <c:v>941.50800000000004</c:v>
                </c:pt>
                <c:pt idx="244">
                  <c:v>1345.373</c:v>
                </c:pt>
                <c:pt idx="245">
                  <c:v>1581.4349999999999</c:v>
                </c:pt>
                <c:pt idx="246">
                  <c:v>1579.1780000000001</c:v>
                </c:pt>
                <c:pt idx="247">
                  <c:v>2460.288</c:v>
                </c:pt>
                <c:pt idx="248">
                  <c:v>4665.6289999999999</c:v>
                </c:pt>
                <c:pt idx="249">
                  <c:v>4503.4849999999997</c:v>
                </c:pt>
                <c:pt idx="250">
                  <c:v>3185.0369999999998</c:v>
                </c:pt>
                <c:pt idx="251">
                  <c:v>2121.8739999999998</c:v>
                </c:pt>
                <c:pt idx="252">
                  <c:v>202.71109999999999</c:v>
                </c:pt>
                <c:pt idx="253">
                  <c:v>1315.2239999999999</c:v>
                </c:pt>
                <c:pt idx="254">
                  <c:v>633.9873</c:v>
                </c:pt>
                <c:pt idx="255">
                  <c:v>0</c:v>
                </c:pt>
                <c:pt idx="256">
                  <c:v>0</c:v>
                </c:pt>
                <c:pt idx="257">
                  <c:v>0</c:v>
                </c:pt>
                <c:pt idx="258">
                  <c:v>0</c:v>
                </c:pt>
                <c:pt idx="259">
                  <c:v>0</c:v>
                </c:pt>
                <c:pt idx="260">
                  <c:v>0</c:v>
                </c:pt>
                <c:pt idx="261">
                  <c:v>0</c:v>
                </c:pt>
                <c:pt idx="262">
                  <c:v>0</c:v>
                </c:pt>
                <c:pt idx="263">
                  <c:v>644.2097</c:v>
                </c:pt>
                <c:pt idx="264">
                  <c:v>660.59069999999997</c:v>
                </c:pt>
                <c:pt idx="265">
                  <c:v>1260.079</c:v>
                </c:pt>
                <c:pt idx="266">
                  <c:v>1752.373</c:v>
                </c:pt>
                <c:pt idx="267">
                  <c:v>1049.098</c:v>
                </c:pt>
                <c:pt idx="268">
                  <c:v>618.92229999999995</c:v>
                </c:pt>
                <c:pt idx="269">
                  <c:v>1443.847</c:v>
                </c:pt>
                <c:pt idx="270">
                  <c:v>2176.3229999999999</c:v>
                </c:pt>
                <c:pt idx="271">
                  <c:v>1410.682</c:v>
                </c:pt>
                <c:pt idx="272">
                  <c:v>7804.9520000000002</c:v>
                </c:pt>
                <c:pt idx="273">
                  <c:v>8335.4179999999997</c:v>
                </c:pt>
                <c:pt idx="274">
                  <c:v>2868.8470000000002</c:v>
                </c:pt>
                <c:pt idx="275">
                  <c:v>714.06380000000001</c:v>
                </c:pt>
                <c:pt idx="276">
                  <c:v>2605.9079999999999</c:v>
                </c:pt>
                <c:pt idx="277">
                  <c:v>1830.6379999999999</c:v>
                </c:pt>
                <c:pt idx="278">
                  <c:v>478.39949999999999</c:v>
                </c:pt>
                <c:pt idx="279">
                  <c:v>284.0292</c:v>
                </c:pt>
                <c:pt idx="280">
                  <c:v>1433.7090000000001</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2350.9270000000001</c:v>
                </c:pt>
                <c:pt idx="314">
                  <c:v>721.87900000000002</c:v>
                </c:pt>
                <c:pt idx="315">
                  <c:v>2557.1320000000001</c:v>
                </c:pt>
                <c:pt idx="316">
                  <c:v>2466.5610000000001</c:v>
                </c:pt>
                <c:pt idx="317">
                  <c:v>2444.2849999999999</c:v>
                </c:pt>
                <c:pt idx="318">
                  <c:v>1755.53</c:v>
                </c:pt>
                <c:pt idx="319">
                  <c:v>3401.5929999999998</c:v>
                </c:pt>
                <c:pt idx="320">
                  <c:v>3234.8789999999999</c:v>
                </c:pt>
                <c:pt idx="321">
                  <c:v>2602.9499999999998</c:v>
                </c:pt>
                <c:pt idx="322">
                  <c:v>1810.972</c:v>
                </c:pt>
                <c:pt idx="323">
                  <c:v>3756.8119999999999</c:v>
                </c:pt>
                <c:pt idx="324">
                  <c:v>847.44069999999999</c:v>
                </c:pt>
                <c:pt idx="325">
                  <c:v>359.48649999999998</c:v>
                </c:pt>
                <c:pt idx="326">
                  <c:v>1972.0509999999999</c:v>
                </c:pt>
                <c:pt idx="327">
                  <c:v>653.52300000000002</c:v>
                </c:pt>
                <c:pt idx="328">
                  <c:v>309.9151</c:v>
                </c:pt>
                <c:pt idx="329">
                  <c:v>1546.4480000000001</c:v>
                </c:pt>
                <c:pt idx="330">
                  <c:v>2582.248</c:v>
                </c:pt>
                <c:pt idx="331">
                  <c:v>1033.068</c:v>
                </c:pt>
                <c:pt idx="332">
                  <c:v>4212.4210000000003</c:v>
                </c:pt>
                <c:pt idx="333">
                  <c:v>1748.6780000000001</c:v>
                </c:pt>
                <c:pt idx="334">
                  <c:v>1728.9469999999999</c:v>
                </c:pt>
                <c:pt idx="335">
                  <c:v>2063.9299999999998</c:v>
                </c:pt>
                <c:pt idx="336">
                  <c:v>3730.9969999999998</c:v>
                </c:pt>
                <c:pt idx="337">
                  <c:v>4074.2550000000001</c:v>
                </c:pt>
                <c:pt idx="338">
                  <c:v>728.53930000000003</c:v>
                </c:pt>
                <c:pt idx="339">
                  <c:v>1868.172</c:v>
                </c:pt>
                <c:pt idx="340">
                  <c:v>2495.0030000000002</c:v>
                </c:pt>
                <c:pt idx="341">
                  <c:v>1436.5940000000001</c:v>
                </c:pt>
                <c:pt idx="342">
                  <c:v>1525.633</c:v>
                </c:pt>
                <c:pt idx="343">
                  <c:v>3316.8130000000001</c:v>
                </c:pt>
                <c:pt idx="344">
                  <c:v>5330.625</c:v>
                </c:pt>
                <c:pt idx="345">
                  <c:v>2355.8090000000002</c:v>
                </c:pt>
                <c:pt idx="346">
                  <c:v>6183.4080000000004</c:v>
                </c:pt>
                <c:pt idx="347">
                  <c:v>1369.2439999999999</c:v>
                </c:pt>
                <c:pt idx="348">
                  <c:v>2010.703</c:v>
                </c:pt>
                <c:pt idx="349">
                  <c:v>1981.5889999999999</c:v>
                </c:pt>
                <c:pt idx="350">
                  <c:v>1652.6369999999999</c:v>
                </c:pt>
                <c:pt idx="351">
                  <c:v>1612.26</c:v>
                </c:pt>
                <c:pt idx="352">
                  <c:v>4199.192</c:v>
                </c:pt>
                <c:pt idx="353">
                  <c:v>3458.0369999999998</c:v>
                </c:pt>
                <c:pt idx="354">
                  <c:v>1107.905</c:v>
                </c:pt>
                <c:pt idx="355">
                  <c:v>1164.7539999999999</c:v>
                </c:pt>
                <c:pt idx="356">
                  <c:v>1355.9849999999999</c:v>
                </c:pt>
                <c:pt idx="357">
                  <c:v>1118.1379999999999</c:v>
                </c:pt>
                <c:pt idx="358">
                  <c:v>3732.355</c:v>
                </c:pt>
                <c:pt idx="359">
                  <c:v>1933.01</c:v>
                </c:pt>
                <c:pt idx="360">
                  <c:v>936.92470000000003</c:v>
                </c:pt>
                <c:pt idx="361">
                  <c:v>2600.913</c:v>
                </c:pt>
                <c:pt idx="362">
                  <c:v>1448.6980000000001</c:v>
                </c:pt>
                <c:pt idx="363">
                  <c:v>1823.556</c:v>
                </c:pt>
                <c:pt idx="364">
                  <c:v>1012.0839999999999</c:v>
                </c:pt>
                <c:pt idx="365">
                  <c:v>1047.3979999999999</c:v>
                </c:pt>
                <c:pt idx="366">
                  <c:v>1212.732</c:v>
                </c:pt>
                <c:pt idx="367">
                  <c:v>2054.8220000000001</c:v>
                </c:pt>
                <c:pt idx="368">
                  <c:v>2543.643</c:v>
                </c:pt>
                <c:pt idx="369">
                  <c:v>1886.43</c:v>
                </c:pt>
                <c:pt idx="370">
                  <c:v>2102.9650000000001</c:v>
                </c:pt>
                <c:pt idx="371">
                  <c:v>852.04129999999998</c:v>
                </c:pt>
                <c:pt idx="372">
                  <c:v>5459.2150000000001</c:v>
                </c:pt>
                <c:pt idx="373">
                  <c:v>2415.4899999999998</c:v>
                </c:pt>
                <c:pt idx="374">
                  <c:v>3397.1559999999999</c:v>
                </c:pt>
                <c:pt idx="375">
                  <c:v>1237.5940000000001</c:v>
                </c:pt>
                <c:pt idx="376">
                  <c:v>1694.261</c:v>
                </c:pt>
                <c:pt idx="377">
                  <c:v>703.86419999999998</c:v>
                </c:pt>
                <c:pt idx="378">
                  <c:v>962.07439999999997</c:v>
                </c:pt>
                <c:pt idx="379">
                  <c:v>3027.6570000000002</c:v>
                </c:pt>
                <c:pt idx="380">
                  <c:v>946.88800000000003</c:v>
                </c:pt>
                <c:pt idx="381">
                  <c:v>1528.1469999999999</c:v>
                </c:pt>
                <c:pt idx="382">
                  <c:v>3035.09</c:v>
                </c:pt>
                <c:pt idx="383">
                  <c:v>3457.3620000000001</c:v>
                </c:pt>
                <c:pt idx="384">
                  <c:v>3050.848</c:v>
                </c:pt>
                <c:pt idx="385">
                  <c:v>4367.5820000000003</c:v>
                </c:pt>
                <c:pt idx="386">
                  <c:v>3238.837</c:v>
                </c:pt>
                <c:pt idx="387">
                  <c:v>2002.982</c:v>
                </c:pt>
                <c:pt idx="388">
                  <c:v>1936.8040000000001</c:v>
                </c:pt>
                <c:pt idx="389">
                  <c:v>1307.02</c:v>
                </c:pt>
                <c:pt idx="390">
                  <c:v>3623.837</c:v>
                </c:pt>
                <c:pt idx="391">
                  <c:v>1933.8620000000001</c:v>
                </c:pt>
                <c:pt idx="392">
                  <c:v>1417.97</c:v>
                </c:pt>
                <c:pt idx="393">
                  <c:v>2425.4499999999998</c:v>
                </c:pt>
                <c:pt idx="394">
                  <c:v>2927.681</c:v>
                </c:pt>
                <c:pt idx="395">
                  <c:v>1677.9929999999999</c:v>
                </c:pt>
                <c:pt idx="396">
                  <c:v>1410.14</c:v>
                </c:pt>
                <c:pt idx="397">
                  <c:v>1277.229</c:v>
                </c:pt>
                <c:pt idx="398">
                  <c:v>608.12379999999996</c:v>
                </c:pt>
                <c:pt idx="399">
                  <c:v>1588.4839999999999</c:v>
                </c:pt>
                <c:pt idx="400">
                  <c:v>5147.2929999999997</c:v>
                </c:pt>
                <c:pt idx="401">
                  <c:v>7015.915</c:v>
                </c:pt>
                <c:pt idx="402">
                  <c:v>2758.6660000000002</c:v>
                </c:pt>
                <c:pt idx="403">
                  <c:v>1182.134</c:v>
                </c:pt>
                <c:pt idx="404">
                  <c:v>2827.6979999999999</c:v>
                </c:pt>
                <c:pt idx="405">
                  <c:v>5163.277</c:v>
                </c:pt>
                <c:pt idx="406">
                  <c:v>7539.8829999999998</c:v>
                </c:pt>
                <c:pt idx="407">
                  <c:v>2414.21</c:v>
                </c:pt>
                <c:pt idx="408">
                  <c:v>883.88499999999999</c:v>
                </c:pt>
                <c:pt idx="409">
                  <c:v>3206.837</c:v>
                </c:pt>
                <c:pt idx="410">
                  <c:v>6773.2139999999999</c:v>
                </c:pt>
                <c:pt idx="411">
                  <c:v>6091.3590000000004</c:v>
                </c:pt>
                <c:pt idx="412">
                  <c:v>4670.3990000000003</c:v>
                </c:pt>
                <c:pt idx="413">
                  <c:v>2401.5610000000001</c:v>
                </c:pt>
                <c:pt idx="414">
                  <c:v>2700.3530000000001</c:v>
                </c:pt>
                <c:pt idx="415">
                  <c:v>1368.03</c:v>
                </c:pt>
                <c:pt idx="416">
                  <c:v>2076.7759999999998</c:v>
                </c:pt>
                <c:pt idx="417">
                  <c:v>1933.0609999999999</c:v>
                </c:pt>
                <c:pt idx="418">
                  <c:v>1246.0619999999999</c:v>
                </c:pt>
                <c:pt idx="419">
                  <c:v>5632.0450000000001</c:v>
                </c:pt>
                <c:pt idx="420">
                  <c:v>4327.3180000000002</c:v>
                </c:pt>
                <c:pt idx="421">
                  <c:v>1845.913</c:v>
                </c:pt>
                <c:pt idx="422">
                  <c:v>3339.424</c:v>
                </c:pt>
                <c:pt idx="423">
                  <c:v>3949.31</c:v>
                </c:pt>
                <c:pt idx="424">
                  <c:v>2362.116</c:v>
                </c:pt>
                <c:pt idx="425">
                  <c:v>3901.2669999999998</c:v>
                </c:pt>
                <c:pt idx="426">
                  <c:v>4382.5150000000003</c:v>
                </c:pt>
                <c:pt idx="427">
                  <c:v>2155.761</c:v>
                </c:pt>
                <c:pt idx="428">
                  <c:v>1494.6610000000001</c:v>
                </c:pt>
                <c:pt idx="429">
                  <c:v>635.11479999999995</c:v>
                </c:pt>
                <c:pt idx="430">
                  <c:v>3149.1590000000001</c:v>
                </c:pt>
                <c:pt idx="431">
                  <c:v>3324.2759999999998</c:v>
                </c:pt>
                <c:pt idx="432">
                  <c:v>2630.1779999999999</c:v>
                </c:pt>
                <c:pt idx="433">
                  <c:v>2705.99</c:v>
                </c:pt>
                <c:pt idx="434">
                  <c:v>1987.528</c:v>
                </c:pt>
                <c:pt idx="435">
                  <c:v>1953.258</c:v>
                </c:pt>
                <c:pt idx="436">
                  <c:v>1463.4559999999999</c:v>
                </c:pt>
                <c:pt idx="437">
                  <c:v>1904.451</c:v>
                </c:pt>
                <c:pt idx="438">
                  <c:v>3831.8029999999999</c:v>
                </c:pt>
                <c:pt idx="439">
                  <c:v>1769.415</c:v>
                </c:pt>
                <c:pt idx="440">
                  <c:v>2814.1460000000002</c:v>
                </c:pt>
                <c:pt idx="441">
                  <c:v>1377.181</c:v>
                </c:pt>
                <c:pt idx="442">
                  <c:v>1430.5730000000001</c:v>
                </c:pt>
                <c:pt idx="443">
                  <c:v>2224.7809999999999</c:v>
                </c:pt>
                <c:pt idx="444">
                  <c:v>4456.6220000000003</c:v>
                </c:pt>
                <c:pt idx="445">
                  <c:v>5069.509</c:v>
                </c:pt>
                <c:pt idx="446">
                  <c:v>1419.396</c:v>
                </c:pt>
                <c:pt idx="447">
                  <c:v>2349.2629999999999</c:v>
                </c:pt>
                <c:pt idx="448">
                  <c:v>4781.6580000000004</c:v>
                </c:pt>
                <c:pt idx="449">
                  <c:v>5051.9120000000003</c:v>
                </c:pt>
                <c:pt idx="450">
                  <c:v>2323.1950000000002</c:v>
                </c:pt>
                <c:pt idx="451">
                  <c:v>4481.5889999999999</c:v>
                </c:pt>
                <c:pt idx="452">
                  <c:v>2100.6089999999999</c:v>
                </c:pt>
                <c:pt idx="453">
                  <c:v>3267.2750000000001</c:v>
                </c:pt>
                <c:pt idx="454">
                  <c:v>3174.2339999999999</c:v>
                </c:pt>
                <c:pt idx="455">
                  <c:v>1072.748</c:v>
                </c:pt>
                <c:pt idx="456">
                  <c:v>2362.0329999999999</c:v>
                </c:pt>
                <c:pt idx="457">
                  <c:v>2038.9110000000001</c:v>
                </c:pt>
                <c:pt idx="458">
                  <c:v>2301.2310000000002</c:v>
                </c:pt>
                <c:pt idx="459">
                  <c:v>1155.6990000000001</c:v>
                </c:pt>
                <c:pt idx="460">
                  <c:v>844.43470000000002</c:v>
                </c:pt>
                <c:pt idx="461">
                  <c:v>1830.674</c:v>
                </c:pt>
                <c:pt idx="462">
                  <c:v>4303.4679999999998</c:v>
                </c:pt>
                <c:pt idx="463">
                  <c:v>734.68470000000002</c:v>
                </c:pt>
                <c:pt idx="464">
                  <c:v>1224.298</c:v>
                </c:pt>
                <c:pt idx="465">
                  <c:v>304.23169999999999</c:v>
                </c:pt>
                <c:pt idx="466">
                  <c:v>1329.2639999999999</c:v>
                </c:pt>
                <c:pt idx="467">
                  <c:v>2202.4229999999998</c:v>
                </c:pt>
                <c:pt idx="468">
                  <c:v>5048.1719999999996</c:v>
                </c:pt>
                <c:pt idx="469">
                  <c:v>5207.8209999999999</c:v>
                </c:pt>
                <c:pt idx="470">
                  <c:v>4624.8459999999995</c:v>
                </c:pt>
                <c:pt idx="471">
                  <c:v>2746.3739999999998</c:v>
                </c:pt>
                <c:pt idx="472">
                  <c:v>1777.1079999999999</c:v>
                </c:pt>
                <c:pt idx="473">
                  <c:v>1816.846</c:v>
                </c:pt>
                <c:pt idx="474">
                  <c:v>3900.63</c:v>
                </c:pt>
                <c:pt idx="475">
                  <c:v>1788.144</c:v>
                </c:pt>
                <c:pt idx="476">
                  <c:v>1659.453</c:v>
                </c:pt>
                <c:pt idx="477">
                  <c:v>1330.9939999999999</c:v>
                </c:pt>
                <c:pt idx="478">
                  <c:v>2103.527</c:v>
                </c:pt>
                <c:pt idx="479">
                  <c:v>380.48669999999998</c:v>
                </c:pt>
                <c:pt idx="480">
                  <c:v>1664.885</c:v>
                </c:pt>
                <c:pt idx="481">
                  <c:v>6477.66</c:v>
                </c:pt>
                <c:pt idx="482">
                  <c:v>3261.9679999999998</c:v>
                </c:pt>
                <c:pt idx="483">
                  <c:v>594.3519</c:v>
                </c:pt>
                <c:pt idx="484">
                  <c:v>3579.9140000000002</c:v>
                </c:pt>
                <c:pt idx="485">
                  <c:v>4130.51</c:v>
                </c:pt>
                <c:pt idx="486">
                  <c:v>4161.92</c:v>
                </c:pt>
                <c:pt idx="487">
                  <c:v>645.68269999999995</c:v>
                </c:pt>
                <c:pt idx="488">
                  <c:v>232.65379999999999</c:v>
                </c:pt>
                <c:pt idx="489">
                  <c:v>1351.7729999999999</c:v>
                </c:pt>
                <c:pt idx="490">
                  <c:v>2702.8380000000002</c:v>
                </c:pt>
                <c:pt idx="491">
                  <c:v>9459.3040000000001</c:v>
                </c:pt>
                <c:pt idx="492">
                  <c:v>3285.058</c:v>
                </c:pt>
                <c:pt idx="493">
                  <c:v>2576.2139999999999</c:v>
                </c:pt>
                <c:pt idx="494">
                  <c:v>1994.789</c:v>
                </c:pt>
                <c:pt idx="495">
                  <c:v>2504.0140000000001</c:v>
                </c:pt>
                <c:pt idx="496">
                  <c:v>1074.347</c:v>
                </c:pt>
                <c:pt idx="497">
                  <c:v>584.26580000000001</c:v>
                </c:pt>
                <c:pt idx="498">
                  <c:v>3860.0340000000001</c:v>
                </c:pt>
                <c:pt idx="499">
                  <c:v>3729.1089999999999</c:v>
                </c:pt>
                <c:pt idx="500">
                  <c:v>1532.3979999999999</c:v>
                </c:pt>
                <c:pt idx="501">
                  <c:v>1168.421</c:v>
                </c:pt>
                <c:pt idx="502">
                  <c:v>1574.6379999999999</c:v>
                </c:pt>
                <c:pt idx="503">
                  <c:v>2189.0210000000002</c:v>
                </c:pt>
                <c:pt idx="504">
                  <c:v>2690.8490000000002</c:v>
                </c:pt>
                <c:pt idx="505">
                  <c:v>1554.7650000000001</c:v>
                </c:pt>
                <c:pt idx="506">
                  <c:v>485.05829999999997</c:v>
                </c:pt>
                <c:pt idx="507">
                  <c:v>1732.415</c:v>
                </c:pt>
                <c:pt idx="508">
                  <c:v>1610.85</c:v>
                </c:pt>
                <c:pt idx="509">
                  <c:v>3148.1550000000002</c:v>
                </c:pt>
                <c:pt idx="510">
                  <c:v>438.63810000000001</c:v>
                </c:pt>
                <c:pt idx="511">
                  <c:v>0</c:v>
                </c:pt>
                <c:pt idx="512">
                  <c:v>905.3913</c:v>
                </c:pt>
                <c:pt idx="513">
                  <c:v>0</c:v>
                </c:pt>
                <c:pt idx="514">
                  <c:v>0</c:v>
                </c:pt>
                <c:pt idx="515">
                  <c:v>1085.5940000000001</c:v>
                </c:pt>
                <c:pt idx="516">
                  <c:v>869.52809999999999</c:v>
                </c:pt>
                <c:pt idx="517">
                  <c:v>1588.806</c:v>
                </c:pt>
                <c:pt idx="518">
                  <c:v>7752.5789999999997</c:v>
                </c:pt>
                <c:pt idx="519">
                  <c:v>7580.7359999999999</c:v>
                </c:pt>
                <c:pt idx="520">
                  <c:v>1662.84</c:v>
                </c:pt>
                <c:pt idx="521">
                  <c:v>1812.8630000000001</c:v>
                </c:pt>
                <c:pt idx="522">
                  <c:v>2386.8069999999998</c:v>
                </c:pt>
                <c:pt idx="523">
                  <c:v>1767.5650000000001</c:v>
                </c:pt>
                <c:pt idx="524">
                  <c:v>349.0376</c:v>
                </c:pt>
                <c:pt idx="525">
                  <c:v>1569.9559999999999</c:v>
                </c:pt>
                <c:pt idx="526">
                  <c:v>1413.4259999999999</c:v>
                </c:pt>
                <c:pt idx="527">
                  <c:v>635.19240000000002</c:v>
                </c:pt>
                <c:pt idx="528">
                  <c:v>691.52959999999996</c:v>
                </c:pt>
                <c:pt idx="529">
                  <c:v>1964.8579999999999</c:v>
                </c:pt>
                <c:pt idx="530">
                  <c:v>2847.4879999999998</c:v>
                </c:pt>
                <c:pt idx="531">
                  <c:v>1477.06</c:v>
                </c:pt>
                <c:pt idx="532">
                  <c:v>1752.2529999999999</c:v>
                </c:pt>
                <c:pt idx="533">
                  <c:v>1122.6669999999999</c:v>
                </c:pt>
                <c:pt idx="534">
                  <c:v>1002.097</c:v>
                </c:pt>
                <c:pt idx="535">
                  <c:v>1373.5029999999999</c:v>
                </c:pt>
                <c:pt idx="536">
                  <c:v>1828.2629999999999</c:v>
                </c:pt>
                <c:pt idx="537">
                  <c:v>2438.1819999999998</c:v>
                </c:pt>
                <c:pt idx="538">
                  <c:v>1428.597</c:v>
                </c:pt>
                <c:pt idx="539">
                  <c:v>373.85730000000001</c:v>
                </c:pt>
                <c:pt idx="540">
                  <c:v>2534.4059999999999</c:v>
                </c:pt>
                <c:pt idx="541">
                  <c:v>1283.2360000000001</c:v>
                </c:pt>
                <c:pt idx="542">
                  <c:v>1586.454</c:v>
                </c:pt>
                <c:pt idx="543">
                  <c:v>1497.6489999999999</c:v>
                </c:pt>
                <c:pt idx="544">
                  <c:v>950.85940000000005</c:v>
                </c:pt>
                <c:pt idx="545">
                  <c:v>1200.4269999999999</c:v>
                </c:pt>
                <c:pt idx="546">
                  <c:v>1205.8920000000001</c:v>
                </c:pt>
                <c:pt idx="547">
                  <c:v>2410.1759999999999</c:v>
                </c:pt>
                <c:pt idx="548">
                  <c:v>5314.2749999999996</c:v>
                </c:pt>
                <c:pt idx="549">
                  <c:v>3220.3040000000001</c:v>
                </c:pt>
                <c:pt idx="550">
                  <c:v>6145.9229999999998</c:v>
                </c:pt>
                <c:pt idx="551">
                  <c:v>8434.2749999999996</c:v>
                </c:pt>
                <c:pt idx="552">
                  <c:v>4089.3850000000002</c:v>
                </c:pt>
                <c:pt idx="553">
                  <c:v>5490.6909999999998</c:v>
                </c:pt>
                <c:pt idx="554">
                  <c:v>2793.1370000000002</c:v>
                </c:pt>
                <c:pt idx="555">
                  <c:v>1413.6189999999999</c:v>
                </c:pt>
                <c:pt idx="556">
                  <c:v>1772.317</c:v>
                </c:pt>
                <c:pt idx="557">
                  <c:v>1712.2929999999999</c:v>
                </c:pt>
                <c:pt idx="558">
                  <c:v>4223.0569999999998</c:v>
                </c:pt>
                <c:pt idx="559">
                  <c:v>2585.8020000000001</c:v>
                </c:pt>
                <c:pt idx="560">
                  <c:v>2951.1210000000001</c:v>
                </c:pt>
                <c:pt idx="561">
                  <c:v>4126.9809999999998</c:v>
                </c:pt>
                <c:pt idx="562">
                  <c:v>2178.8330000000001</c:v>
                </c:pt>
                <c:pt idx="563">
                  <c:v>984.05960000000005</c:v>
                </c:pt>
                <c:pt idx="564">
                  <c:v>3853.2449999999999</c:v>
                </c:pt>
                <c:pt idx="565">
                  <c:v>3387.4969999999998</c:v>
                </c:pt>
                <c:pt idx="566">
                  <c:v>3125.027</c:v>
                </c:pt>
                <c:pt idx="567">
                  <c:v>1169.221</c:v>
                </c:pt>
                <c:pt idx="568">
                  <c:v>218.11949999999999</c:v>
                </c:pt>
                <c:pt idx="569">
                  <c:v>2166.5909999999999</c:v>
                </c:pt>
                <c:pt idx="570">
                  <c:v>3358.3809999999999</c:v>
                </c:pt>
                <c:pt idx="571">
                  <c:v>1470.1890000000001</c:v>
                </c:pt>
                <c:pt idx="572">
                  <c:v>4163.1369999999997</c:v>
                </c:pt>
                <c:pt idx="573">
                  <c:v>3306.4609999999998</c:v>
                </c:pt>
                <c:pt idx="574">
                  <c:v>1960.8230000000001</c:v>
                </c:pt>
                <c:pt idx="575">
                  <c:v>1983.6420000000001</c:v>
                </c:pt>
                <c:pt idx="576">
                  <c:v>309.18400000000003</c:v>
                </c:pt>
                <c:pt idx="577">
                  <c:v>410.5256</c:v>
                </c:pt>
                <c:pt idx="578">
                  <c:v>1914.09</c:v>
                </c:pt>
                <c:pt idx="579">
                  <c:v>3310.5169999999998</c:v>
                </c:pt>
                <c:pt idx="580">
                  <c:v>3682.9839999999999</c:v>
                </c:pt>
                <c:pt idx="581">
                  <c:v>4012.6260000000002</c:v>
                </c:pt>
                <c:pt idx="582">
                  <c:v>1881.796</c:v>
                </c:pt>
                <c:pt idx="583">
                  <c:v>475.1302</c:v>
                </c:pt>
                <c:pt idx="584">
                  <c:v>740.95339999999999</c:v>
                </c:pt>
                <c:pt idx="585">
                  <c:v>3688.26</c:v>
                </c:pt>
                <c:pt idx="586">
                  <c:v>864.404</c:v>
                </c:pt>
                <c:pt idx="587">
                  <c:v>1559.7860000000001</c:v>
                </c:pt>
                <c:pt idx="588">
                  <c:v>1771.4010000000001</c:v>
                </c:pt>
                <c:pt idx="589">
                  <c:v>2946.5830000000001</c:v>
                </c:pt>
                <c:pt idx="590">
                  <c:v>1307.6659999999999</c:v>
                </c:pt>
                <c:pt idx="591">
                  <c:v>1003.0069999999999</c:v>
                </c:pt>
                <c:pt idx="592">
                  <c:v>1238.9369999999999</c:v>
                </c:pt>
                <c:pt idx="593">
                  <c:v>2337.8310000000001</c:v>
                </c:pt>
                <c:pt idx="594">
                  <c:v>2025.944</c:v>
                </c:pt>
                <c:pt idx="595">
                  <c:v>1102.711</c:v>
                </c:pt>
                <c:pt idx="596">
                  <c:v>1520.54</c:v>
                </c:pt>
                <c:pt idx="597">
                  <c:v>1734.931</c:v>
                </c:pt>
                <c:pt idx="598">
                  <c:v>3098.5509999999999</c:v>
                </c:pt>
                <c:pt idx="599">
                  <c:v>1509.4459999999999</c:v>
                </c:pt>
                <c:pt idx="600">
                  <c:v>1348.9970000000001</c:v>
                </c:pt>
                <c:pt idx="601">
                  <c:v>1907.4190000000001</c:v>
                </c:pt>
                <c:pt idx="602">
                  <c:v>1156.2339999999999</c:v>
                </c:pt>
                <c:pt idx="603">
                  <c:v>458.69</c:v>
                </c:pt>
                <c:pt idx="604">
                  <c:v>2707.1750000000002</c:v>
                </c:pt>
                <c:pt idx="605">
                  <c:v>1175.241</c:v>
                </c:pt>
                <c:pt idx="606">
                  <c:v>1270.308</c:v>
                </c:pt>
                <c:pt idx="607">
                  <c:v>1147.7919999999999</c:v>
                </c:pt>
                <c:pt idx="608">
                  <c:v>4230.9560000000001</c:v>
                </c:pt>
                <c:pt idx="609">
                  <c:v>1296.239</c:v>
                </c:pt>
                <c:pt idx="610">
                  <c:v>1631.6880000000001</c:v>
                </c:pt>
                <c:pt idx="611">
                  <c:v>1828.9590000000001</c:v>
                </c:pt>
                <c:pt idx="612">
                  <c:v>663.88109999999995</c:v>
                </c:pt>
                <c:pt idx="613">
                  <c:v>2868.6439999999998</c:v>
                </c:pt>
                <c:pt idx="614">
                  <c:v>1491.296</c:v>
                </c:pt>
                <c:pt idx="615">
                  <c:v>3083.7020000000002</c:v>
                </c:pt>
                <c:pt idx="616">
                  <c:v>1500.6949999999999</c:v>
                </c:pt>
                <c:pt idx="617">
                  <c:v>4400.7719999999999</c:v>
                </c:pt>
                <c:pt idx="618">
                  <c:v>2457.8409999999999</c:v>
                </c:pt>
                <c:pt idx="619">
                  <c:v>1983.2760000000001</c:v>
                </c:pt>
                <c:pt idx="620">
                  <c:v>970.16079999999999</c:v>
                </c:pt>
                <c:pt idx="621">
                  <c:v>202.30789999999999</c:v>
                </c:pt>
                <c:pt idx="622">
                  <c:v>935.27869999999996</c:v>
                </c:pt>
                <c:pt idx="623">
                  <c:v>2795.3789999999999</c:v>
                </c:pt>
                <c:pt idx="624">
                  <c:v>3296.2020000000002</c:v>
                </c:pt>
                <c:pt idx="625">
                  <c:v>2079.3069999999998</c:v>
                </c:pt>
                <c:pt idx="626">
                  <c:v>2276.5680000000002</c:v>
                </c:pt>
                <c:pt idx="627">
                  <c:v>1301.163</c:v>
                </c:pt>
                <c:pt idx="628">
                  <c:v>1599.1759999999999</c:v>
                </c:pt>
                <c:pt idx="629">
                  <c:v>7046.3680000000004</c:v>
                </c:pt>
                <c:pt idx="630">
                  <c:v>3874.1610000000001</c:v>
                </c:pt>
                <c:pt idx="631">
                  <c:v>3402.973</c:v>
                </c:pt>
                <c:pt idx="632">
                  <c:v>2375.7069999999999</c:v>
                </c:pt>
                <c:pt idx="633">
                  <c:v>3699.59</c:v>
                </c:pt>
                <c:pt idx="634">
                  <c:v>5143.6769999999997</c:v>
                </c:pt>
                <c:pt idx="635">
                  <c:v>3746.355</c:v>
                </c:pt>
                <c:pt idx="636">
                  <c:v>1443.1790000000001</c:v>
                </c:pt>
                <c:pt idx="637">
                  <c:v>1693.386</c:v>
                </c:pt>
                <c:pt idx="638">
                  <c:v>1947.2629999999999</c:v>
                </c:pt>
                <c:pt idx="639">
                  <c:v>1364.1949999999999</c:v>
                </c:pt>
                <c:pt idx="640">
                  <c:v>598.30470000000003</c:v>
                </c:pt>
                <c:pt idx="641">
                  <c:v>578.79110000000003</c:v>
                </c:pt>
                <c:pt idx="642">
                  <c:v>395.66410000000002</c:v>
                </c:pt>
                <c:pt idx="643">
                  <c:v>2790.9749999999999</c:v>
                </c:pt>
                <c:pt idx="644">
                  <c:v>1082.769</c:v>
                </c:pt>
                <c:pt idx="645">
                  <c:v>2046.336</c:v>
                </c:pt>
                <c:pt idx="646">
                  <c:v>2200.248</c:v>
                </c:pt>
                <c:pt idx="647">
                  <c:v>1190.3040000000001</c:v>
                </c:pt>
                <c:pt idx="648">
                  <c:v>484.60680000000002</c:v>
                </c:pt>
                <c:pt idx="649">
                  <c:v>1230.51</c:v>
                </c:pt>
                <c:pt idx="650">
                  <c:v>1806.712</c:v>
                </c:pt>
                <c:pt idx="651">
                  <c:v>3375.5880000000002</c:v>
                </c:pt>
                <c:pt idx="652">
                  <c:v>2268.2910000000002</c:v>
                </c:pt>
                <c:pt idx="653">
                  <c:v>1359.857</c:v>
                </c:pt>
                <c:pt idx="654">
                  <c:v>2305.9659999999999</c:v>
                </c:pt>
                <c:pt idx="655">
                  <c:v>5190.0110000000004</c:v>
                </c:pt>
                <c:pt idx="656">
                  <c:v>6538.9750000000004</c:v>
                </c:pt>
                <c:pt idx="657">
                  <c:v>4906.9139999999998</c:v>
                </c:pt>
                <c:pt idx="658">
                  <c:v>4164.1400000000003</c:v>
                </c:pt>
                <c:pt idx="659">
                  <c:v>4434.8739999999998</c:v>
                </c:pt>
                <c:pt idx="660">
                  <c:v>4553.2280000000001</c:v>
                </c:pt>
                <c:pt idx="661">
                  <c:v>1847.9269999999999</c:v>
                </c:pt>
                <c:pt idx="662">
                  <c:v>3489.462</c:v>
                </c:pt>
                <c:pt idx="663">
                  <c:v>2832.6120000000001</c:v>
                </c:pt>
                <c:pt idx="664">
                  <c:v>1877.298</c:v>
                </c:pt>
                <c:pt idx="665">
                  <c:v>2613.3319999999999</c:v>
                </c:pt>
                <c:pt idx="666">
                  <c:v>2437.0590000000002</c:v>
                </c:pt>
                <c:pt idx="667">
                  <c:v>2229.7179999999998</c:v>
                </c:pt>
                <c:pt idx="668">
                  <c:v>2472.377</c:v>
                </c:pt>
                <c:pt idx="669">
                  <c:v>4076.68</c:v>
                </c:pt>
                <c:pt idx="670">
                  <c:v>1379.086</c:v>
                </c:pt>
                <c:pt idx="671">
                  <c:v>4299.7820000000002</c:v>
                </c:pt>
                <c:pt idx="672">
                  <c:v>2783.0030000000002</c:v>
                </c:pt>
                <c:pt idx="673">
                  <c:v>1376.047</c:v>
                </c:pt>
                <c:pt idx="674">
                  <c:v>1701.0160000000001</c:v>
                </c:pt>
                <c:pt idx="675">
                  <c:v>733.33489999999995</c:v>
                </c:pt>
                <c:pt idx="676">
                  <c:v>833.8845</c:v>
                </c:pt>
                <c:pt idx="677">
                  <c:v>1638.1179999999999</c:v>
                </c:pt>
                <c:pt idx="678">
                  <c:v>1910.894</c:v>
                </c:pt>
                <c:pt idx="679">
                  <c:v>3332.2669999999998</c:v>
                </c:pt>
                <c:pt idx="680">
                  <c:v>5132.7380000000003</c:v>
                </c:pt>
                <c:pt idx="681">
                  <c:v>4459.6899999999996</c:v>
                </c:pt>
                <c:pt idx="682">
                  <c:v>4597.3190000000004</c:v>
                </c:pt>
                <c:pt idx="683">
                  <c:v>1689.117</c:v>
                </c:pt>
                <c:pt idx="684">
                  <c:v>1069.5530000000001</c:v>
                </c:pt>
                <c:pt idx="685">
                  <c:v>3242.8009999999999</c:v>
                </c:pt>
                <c:pt idx="686">
                  <c:v>1935.97</c:v>
                </c:pt>
                <c:pt idx="687">
                  <c:v>1385.37</c:v>
                </c:pt>
                <c:pt idx="688">
                  <c:v>1426.3330000000001</c:v>
                </c:pt>
                <c:pt idx="689">
                  <c:v>1070.8869999999999</c:v>
                </c:pt>
                <c:pt idx="690">
                  <c:v>2348.518</c:v>
                </c:pt>
                <c:pt idx="691">
                  <c:v>1611.7439999999999</c:v>
                </c:pt>
                <c:pt idx="692">
                  <c:v>1820.5139999999999</c:v>
                </c:pt>
                <c:pt idx="693">
                  <c:v>959.30460000000005</c:v>
                </c:pt>
                <c:pt idx="694">
                  <c:v>920.92700000000002</c:v>
                </c:pt>
                <c:pt idx="695">
                  <c:v>1286.6310000000001</c:v>
                </c:pt>
                <c:pt idx="696">
                  <c:v>3579.605</c:v>
                </c:pt>
                <c:pt idx="697">
                  <c:v>5842.1009999999997</c:v>
                </c:pt>
                <c:pt idx="698">
                  <c:v>1735.413</c:v>
                </c:pt>
                <c:pt idx="699">
                  <c:v>1421.4839999999999</c:v>
                </c:pt>
                <c:pt idx="700">
                  <c:v>2677.1350000000002</c:v>
                </c:pt>
                <c:pt idx="701">
                  <c:v>1373.4179999999999</c:v>
                </c:pt>
                <c:pt idx="702">
                  <c:v>2125.9490000000001</c:v>
                </c:pt>
                <c:pt idx="703">
                  <c:v>2467.7820000000002</c:v>
                </c:pt>
                <c:pt idx="704">
                  <c:v>3755.7159999999999</c:v>
                </c:pt>
                <c:pt idx="705">
                  <c:v>5261.2190000000001</c:v>
                </c:pt>
                <c:pt idx="706">
                  <c:v>2637.3220000000001</c:v>
                </c:pt>
                <c:pt idx="707">
                  <c:v>3856.6529999999998</c:v>
                </c:pt>
                <c:pt idx="708">
                  <c:v>4745.7979999999998</c:v>
                </c:pt>
                <c:pt idx="709">
                  <c:v>1820.38</c:v>
                </c:pt>
                <c:pt idx="710">
                  <c:v>1070.5119999999999</c:v>
                </c:pt>
                <c:pt idx="711">
                  <c:v>702.27030000000002</c:v>
                </c:pt>
                <c:pt idx="712">
                  <c:v>2036.1410000000001</c:v>
                </c:pt>
                <c:pt idx="713">
                  <c:v>246.5539</c:v>
                </c:pt>
                <c:pt idx="714">
                  <c:v>1915.421</c:v>
                </c:pt>
                <c:pt idx="715">
                  <c:v>1692.2339999999999</c:v>
                </c:pt>
                <c:pt idx="716">
                  <c:v>384.36320000000001</c:v>
                </c:pt>
                <c:pt idx="717">
                  <c:v>1079.03</c:v>
                </c:pt>
                <c:pt idx="718">
                  <c:v>2777.4180000000001</c:v>
                </c:pt>
                <c:pt idx="719">
                  <c:v>1548.7919999999999</c:v>
                </c:pt>
                <c:pt idx="720">
                  <c:v>1341.251</c:v>
                </c:pt>
                <c:pt idx="721">
                  <c:v>5212.4790000000003</c:v>
                </c:pt>
                <c:pt idx="722">
                  <c:v>3442.7739999999999</c:v>
                </c:pt>
                <c:pt idx="723">
                  <c:v>2407.335</c:v>
                </c:pt>
                <c:pt idx="724">
                  <c:v>506.94299999999998</c:v>
                </c:pt>
                <c:pt idx="725">
                  <c:v>1127.4490000000001</c:v>
                </c:pt>
                <c:pt idx="726">
                  <c:v>2343.9</c:v>
                </c:pt>
                <c:pt idx="727">
                  <c:v>2785.163</c:v>
                </c:pt>
                <c:pt idx="728">
                  <c:v>1421.107</c:v>
                </c:pt>
                <c:pt idx="729">
                  <c:v>1808.625</c:v>
                </c:pt>
                <c:pt idx="730">
                  <c:v>828.93409999999994</c:v>
                </c:pt>
                <c:pt idx="731">
                  <c:v>2283.3560000000002</c:v>
                </c:pt>
                <c:pt idx="732">
                  <c:v>184.17500000000001</c:v>
                </c:pt>
                <c:pt idx="733">
                  <c:v>1063.6959999999999</c:v>
                </c:pt>
                <c:pt idx="734">
                  <c:v>1799.2370000000001</c:v>
                </c:pt>
                <c:pt idx="735">
                  <c:v>872.0693</c:v>
                </c:pt>
                <c:pt idx="736">
                  <c:v>1738.8989999999999</c:v>
                </c:pt>
                <c:pt idx="737">
                  <c:v>1207.3789999999999</c:v>
                </c:pt>
                <c:pt idx="738">
                  <c:v>1500.28</c:v>
                </c:pt>
                <c:pt idx="739">
                  <c:v>3187.886</c:v>
                </c:pt>
                <c:pt idx="740">
                  <c:v>1125.4280000000001</c:v>
                </c:pt>
                <c:pt idx="741">
                  <c:v>1069.0409999999999</c:v>
                </c:pt>
                <c:pt idx="742">
                  <c:v>1394.365</c:v>
                </c:pt>
                <c:pt idx="743">
                  <c:v>4598.4219999999996</c:v>
                </c:pt>
                <c:pt idx="744">
                  <c:v>3081.1959999999999</c:v>
                </c:pt>
                <c:pt idx="745">
                  <c:v>2398.107</c:v>
                </c:pt>
                <c:pt idx="746">
                  <c:v>3086.4430000000002</c:v>
                </c:pt>
                <c:pt idx="747">
                  <c:v>4547.4530000000004</c:v>
                </c:pt>
                <c:pt idx="748">
                  <c:v>2597.7979999999998</c:v>
                </c:pt>
                <c:pt idx="749">
                  <c:v>3757.6329999999998</c:v>
                </c:pt>
                <c:pt idx="750">
                  <c:v>2334.52</c:v>
                </c:pt>
                <c:pt idx="751">
                  <c:v>501.16770000000002</c:v>
                </c:pt>
                <c:pt idx="752">
                  <c:v>1367.299</c:v>
                </c:pt>
                <c:pt idx="753">
                  <c:v>1679.0650000000001</c:v>
                </c:pt>
                <c:pt idx="754">
                  <c:v>1667.336</c:v>
                </c:pt>
                <c:pt idx="755">
                  <c:v>2408.049</c:v>
                </c:pt>
                <c:pt idx="756">
                  <c:v>2200.5880000000002</c:v>
                </c:pt>
                <c:pt idx="757">
                  <c:v>1212.7239999999999</c:v>
                </c:pt>
                <c:pt idx="758">
                  <c:v>911.37649999999996</c:v>
                </c:pt>
                <c:pt idx="759">
                  <c:v>714.26229999999998</c:v>
                </c:pt>
                <c:pt idx="760">
                  <c:v>863.84299999999996</c:v>
                </c:pt>
                <c:pt idx="761">
                  <c:v>999.37130000000002</c:v>
                </c:pt>
                <c:pt idx="762">
                  <c:v>0</c:v>
                </c:pt>
                <c:pt idx="763">
                  <c:v>0</c:v>
                </c:pt>
                <c:pt idx="764">
                  <c:v>0</c:v>
                </c:pt>
                <c:pt idx="765">
                  <c:v>0</c:v>
                </c:pt>
                <c:pt idx="766">
                  <c:v>0</c:v>
                </c:pt>
                <c:pt idx="767">
                  <c:v>0</c:v>
                </c:pt>
                <c:pt idx="768">
                  <c:v>464.39030000000002</c:v>
                </c:pt>
                <c:pt idx="769">
                  <c:v>602.37120000000004</c:v>
                </c:pt>
                <c:pt idx="770">
                  <c:v>1184.2360000000001</c:v>
                </c:pt>
                <c:pt idx="771">
                  <c:v>3528.623</c:v>
                </c:pt>
                <c:pt idx="772">
                  <c:v>0</c:v>
                </c:pt>
                <c:pt idx="773">
                  <c:v>2979.645</c:v>
                </c:pt>
                <c:pt idx="774">
                  <c:v>0</c:v>
                </c:pt>
                <c:pt idx="775">
                  <c:v>0</c:v>
                </c:pt>
                <c:pt idx="776">
                  <c:v>4306.6220000000003</c:v>
                </c:pt>
                <c:pt idx="777">
                  <c:v>4938.9290000000001</c:v>
                </c:pt>
                <c:pt idx="778">
                  <c:v>3138.163</c:v>
                </c:pt>
                <c:pt idx="779">
                  <c:v>3898.6750000000002</c:v>
                </c:pt>
                <c:pt idx="780">
                  <c:v>346.45</c:v>
                </c:pt>
                <c:pt idx="781">
                  <c:v>2795.7550000000001</c:v>
                </c:pt>
                <c:pt idx="782">
                  <c:v>1617.0239999999999</c:v>
                </c:pt>
                <c:pt idx="783">
                  <c:v>1235.5160000000001</c:v>
                </c:pt>
                <c:pt idx="784">
                  <c:v>2970.4319999999998</c:v>
                </c:pt>
                <c:pt idx="785">
                  <c:v>1314.8920000000001</c:v>
                </c:pt>
                <c:pt idx="786">
                  <c:v>4123.2849999999999</c:v>
                </c:pt>
                <c:pt idx="787">
                  <c:v>4927.7650000000003</c:v>
                </c:pt>
                <c:pt idx="788">
                  <c:v>1006.02</c:v>
                </c:pt>
                <c:pt idx="789">
                  <c:v>398.40350000000001</c:v>
                </c:pt>
                <c:pt idx="790">
                  <c:v>1200.78</c:v>
                </c:pt>
                <c:pt idx="791">
                  <c:v>1618.4949999999999</c:v>
                </c:pt>
                <c:pt idx="792">
                  <c:v>296.26229999999998</c:v>
                </c:pt>
                <c:pt idx="793">
                  <c:v>1785.8230000000001</c:v>
                </c:pt>
                <c:pt idx="794">
                  <c:v>4971.4610000000002</c:v>
                </c:pt>
                <c:pt idx="795">
                  <c:v>1534.125</c:v>
                </c:pt>
                <c:pt idx="796">
                  <c:v>2111.5230000000001</c:v>
                </c:pt>
                <c:pt idx="797">
                  <c:v>3005.2269999999999</c:v>
                </c:pt>
                <c:pt idx="798">
                  <c:v>11683.46</c:v>
                </c:pt>
                <c:pt idx="799">
                  <c:v>2074.7950000000001</c:v>
                </c:pt>
                <c:pt idx="800">
                  <c:v>1636.367</c:v>
                </c:pt>
                <c:pt idx="801">
                  <c:v>1830.08</c:v>
                </c:pt>
                <c:pt idx="802">
                  <c:v>2555.5940000000001</c:v>
                </c:pt>
                <c:pt idx="803">
                  <c:v>3959.0970000000002</c:v>
                </c:pt>
                <c:pt idx="804">
                  <c:v>616.89949999999999</c:v>
                </c:pt>
                <c:pt idx="805">
                  <c:v>1114.596</c:v>
                </c:pt>
                <c:pt idx="806">
                  <c:v>2822.0990000000002</c:v>
                </c:pt>
                <c:pt idx="807">
                  <c:v>1953.81</c:v>
                </c:pt>
                <c:pt idx="808">
                  <c:v>1573.6210000000001</c:v>
                </c:pt>
                <c:pt idx="809">
                  <c:v>2777.5770000000002</c:v>
                </c:pt>
                <c:pt idx="810">
                  <c:v>1248.6420000000001</c:v>
                </c:pt>
                <c:pt idx="811">
                  <c:v>904.68859999999995</c:v>
                </c:pt>
                <c:pt idx="812">
                  <c:v>2734.7809999999999</c:v>
                </c:pt>
                <c:pt idx="813">
                  <c:v>2409.8960000000002</c:v>
                </c:pt>
                <c:pt idx="814">
                  <c:v>2845.0010000000002</c:v>
                </c:pt>
                <c:pt idx="815">
                  <c:v>4310.7780000000002</c:v>
                </c:pt>
                <c:pt idx="816">
                  <c:v>4745.902</c:v>
                </c:pt>
                <c:pt idx="817">
                  <c:v>3404.9560000000001</c:v>
                </c:pt>
                <c:pt idx="818">
                  <c:v>1210.3409999999999</c:v>
                </c:pt>
                <c:pt idx="819">
                  <c:v>407.49450000000002</c:v>
                </c:pt>
                <c:pt idx="820">
                  <c:v>2277.5540000000001</c:v>
                </c:pt>
                <c:pt idx="821">
                  <c:v>3579.134</c:v>
                </c:pt>
                <c:pt idx="822">
                  <c:v>1897.9159999999999</c:v>
                </c:pt>
                <c:pt idx="823">
                  <c:v>0</c:v>
                </c:pt>
                <c:pt idx="824">
                  <c:v>610.29</c:v>
                </c:pt>
                <c:pt idx="825">
                  <c:v>0</c:v>
                </c:pt>
                <c:pt idx="826">
                  <c:v>0</c:v>
                </c:pt>
                <c:pt idx="827">
                  <c:v>2254.895</c:v>
                </c:pt>
                <c:pt idx="828">
                  <c:v>1202.674</c:v>
                </c:pt>
                <c:pt idx="829">
                  <c:v>2980.2330000000002</c:v>
                </c:pt>
                <c:pt idx="830">
                  <c:v>5195.3280000000004</c:v>
                </c:pt>
                <c:pt idx="831">
                  <c:v>4564.8829999999998</c:v>
                </c:pt>
                <c:pt idx="832">
                  <c:v>738.12929999999994</c:v>
                </c:pt>
                <c:pt idx="833">
                  <c:v>1193.8150000000001</c:v>
                </c:pt>
                <c:pt idx="834">
                  <c:v>968.64480000000003</c:v>
                </c:pt>
                <c:pt idx="835">
                  <c:v>1336.6669999999999</c:v>
                </c:pt>
                <c:pt idx="836">
                  <c:v>587.45450000000005</c:v>
                </c:pt>
                <c:pt idx="837">
                  <c:v>285.73110000000003</c:v>
                </c:pt>
                <c:pt idx="838">
                  <c:v>126.95050000000001</c:v>
                </c:pt>
                <c:pt idx="839">
                  <c:v>1096.4159999999999</c:v>
                </c:pt>
                <c:pt idx="840">
                  <c:v>1680.694</c:v>
                </c:pt>
                <c:pt idx="841">
                  <c:v>4364.0259999999998</c:v>
                </c:pt>
                <c:pt idx="842">
                  <c:v>2857.6129999999998</c:v>
                </c:pt>
                <c:pt idx="843">
                  <c:v>3063.5279999999998</c:v>
                </c:pt>
                <c:pt idx="844">
                  <c:v>3541.3910000000001</c:v>
                </c:pt>
                <c:pt idx="845">
                  <c:v>4215.7969999999996</c:v>
                </c:pt>
                <c:pt idx="846">
                  <c:v>4528.3490000000002</c:v>
                </c:pt>
                <c:pt idx="847">
                  <c:v>2341.5639999999999</c:v>
                </c:pt>
                <c:pt idx="848">
                  <c:v>2159.5749999999998</c:v>
                </c:pt>
                <c:pt idx="849">
                  <c:v>1638.932</c:v>
                </c:pt>
                <c:pt idx="850">
                  <c:v>1283.068</c:v>
                </c:pt>
                <c:pt idx="851">
                  <c:v>1233.6659999999999</c:v>
                </c:pt>
                <c:pt idx="852">
                  <c:v>2808.8429999999998</c:v>
                </c:pt>
                <c:pt idx="853">
                  <c:v>2330.7159999999999</c:v>
                </c:pt>
                <c:pt idx="854">
                  <c:v>1595.5060000000001</c:v>
                </c:pt>
                <c:pt idx="855">
                  <c:v>1600.405</c:v>
                </c:pt>
                <c:pt idx="856">
                  <c:v>5209.1419999999998</c:v>
                </c:pt>
                <c:pt idx="857">
                  <c:v>6053.2849999999999</c:v>
                </c:pt>
                <c:pt idx="858">
                  <c:v>4249.6499999999996</c:v>
                </c:pt>
                <c:pt idx="859">
                  <c:v>5106.2139999999999</c:v>
                </c:pt>
                <c:pt idx="860">
                  <c:v>3192.23</c:v>
                </c:pt>
                <c:pt idx="861">
                  <c:v>2729.4209999999998</c:v>
                </c:pt>
                <c:pt idx="862">
                  <c:v>1220.627</c:v>
                </c:pt>
                <c:pt idx="863">
                  <c:v>695.26800000000003</c:v>
                </c:pt>
                <c:pt idx="864">
                  <c:v>734.48209999999995</c:v>
                </c:pt>
                <c:pt idx="865">
                  <c:v>2692.2440000000001</c:v>
                </c:pt>
                <c:pt idx="866">
                  <c:v>2883.9989999999998</c:v>
                </c:pt>
                <c:pt idx="867">
                  <c:v>1384.3579999999999</c:v>
                </c:pt>
                <c:pt idx="868">
                  <c:v>1230.191</c:v>
                </c:pt>
                <c:pt idx="869">
                  <c:v>2045.9949999999999</c:v>
                </c:pt>
                <c:pt idx="870">
                  <c:v>2710.306</c:v>
                </c:pt>
                <c:pt idx="871">
                  <c:v>587.13189999999997</c:v>
                </c:pt>
                <c:pt idx="872">
                  <c:v>74.156800000000004</c:v>
                </c:pt>
                <c:pt idx="873">
                  <c:v>264.24079999999998</c:v>
                </c:pt>
                <c:pt idx="874">
                  <c:v>263.72230000000002</c:v>
                </c:pt>
                <c:pt idx="875">
                  <c:v>415.35980000000001</c:v>
                </c:pt>
                <c:pt idx="876">
                  <c:v>1203.922</c:v>
                </c:pt>
                <c:pt idx="877">
                  <c:v>6145.9759999999997</c:v>
                </c:pt>
                <c:pt idx="878">
                  <c:v>2088.779</c:v>
                </c:pt>
                <c:pt idx="879">
                  <c:v>5213.8990000000003</c:v>
                </c:pt>
                <c:pt idx="880">
                  <c:v>5553.2479999999996</c:v>
                </c:pt>
                <c:pt idx="881">
                  <c:v>565.29470000000003</c:v>
                </c:pt>
                <c:pt idx="882">
                  <c:v>689.33230000000003</c:v>
                </c:pt>
                <c:pt idx="883">
                  <c:v>769.95630000000006</c:v>
                </c:pt>
                <c:pt idx="884">
                  <c:v>3327.2579999999998</c:v>
                </c:pt>
                <c:pt idx="885">
                  <c:v>4341.9989999999998</c:v>
                </c:pt>
                <c:pt idx="886">
                  <c:v>1282.9090000000001</c:v>
                </c:pt>
                <c:pt idx="887">
                  <c:v>173.92189999999999</c:v>
                </c:pt>
                <c:pt idx="888">
                  <c:v>211.18389999999999</c:v>
                </c:pt>
                <c:pt idx="889">
                  <c:v>953.09789999999998</c:v>
                </c:pt>
                <c:pt idx="890">
                  <c:v>1196.424</c:v>
                </c:pt>
                <c:pt idx="891">
                  <c:v>2164.09</c:v>
                </c:pt>
                <c:pt idx="892">
                  <c:v>2340.7530000000002</c:v>
                </c:pt>
                <c:pt idx="893">
                  <c:v>1326.653</c:v>
                </c:pt>
                <c:pt idx="894">
                  <c:v>1099.5909999999999</c:v>
                </c:pt>
                <c:pt idx="895">
                  <c:v>1305.652</c:v>
                </c:pt>
                <c:pt idx="896">
                  <c:v>922.24530000000004</c:v>
                </c:pt>
                <c:pt idx="897">
                  <c:v>4796.3239999999996</c:v>
                </c:pt>
                <c:pt idx="898">
                  <c:v>4445.37</c:v>
                </c:pt>
                <c:pt idx="899">
                  <c:v>1664.1890000000001</c:v>
                </c:pt>
                <c:pt idx="900">
                  <c:v>2984.8820000000001</c:v>
                </c:pt>
                <c:pt idx="901">
                  <c:v>4481.9769999999999</c:v>
                </c:pt>
                <c:pt idx="902">
                  <c:v>1810.7940000000001</c:v>
                </c:pt>
                <c:pt idx="903">
                  <c:v>3009.2689999999998</c:v>
                </c:pt>
                <c:pt idx="904">
                  <c:v>2562.7289999999998</c:v>
                </c:pt>
                <c:pt idx="905">
                  <c:v>1967.018</c:v>
                </c:pt>
                <c:pt idx="906">
                  <c:v>862.65030000000002</c:v>
                </c:pt>
                <c:pt idx="907">
                  <c:v>1212.8599999999999</c:v>
                </c:pt>
                <c:pt idx="908">
                  <c:v>2214.7159999999999</c:v>
                </c:pt>
                <c:pt idx="909">
                  <c:v>1027.74</c:v>
                </c:pt>
                <c:pt idx="910">
                  <c:v>2111.0250000000001</c:v>
                </c:pt>
                <c:pt idx="911">
                  <c:v>2841.7460000000001</c:v>
                </c:pt>
                <c:pt idx="912">
                  <c:v>2426.4169999999999</c:v>
                </c:pt>
                <c:pt idx="913">
                  <c:v>2196.6950000000002</c:v>
                </c:pt>
                <c:pt idx="914">
                  <c:v>1096.5830000000001</c:v>
                </c:pt>
                <c:pt idx="915">
                  <c:v>2477.0129999999999</c:v>
                </c:pt>
                <c:pt idx="916">
                  <c:v>1191.875</c:v>
                </c:pt>
                <c:pt idx="917">
                  <c:v>2437.3510000000001</c:v>
                </c:pt>
                <c:pt idx="918">
                  <c:v>1045.1479999999999</c:v>
                </c:pt>
                <c:pt idx="919">
                  <c:v>153.29040000000001</c:v>
                </c:pt>
                <c:pt idx="920">
                  <c:v>100.3279</c:v>
                </c:pt>
                <c:pt idx="921">
                  <c:v>482.4941</c:v>
                </c:pt>
                <c:pt idx="922">
                  <c:v>67.179599999999994</c:v>
                </c:pt>
                <c:pt idx="923">
                  <c:v>377.98630000000003</c:v>
                </c:pt>
                <c:pt idx="924">
                  <c:v>433.9889</c:v>
                </c:pt>
                <c:pt idx="925">
                  <c:v>995.43780000000004</c:v>
                </c:pt>
                <c:pt idx="926">
                  <c:v>1500.4159999999999</c:v>
                </c:pt>
                <c:pt idx="927">
                  <c:v>2501.125</c:v>
                </c:pt>
                <c:pt idx="928">
                  <c:v>5710.5420000000004</c:v>
                </c:pt>
                <c:pt idx="929">
                  <c:v>2162.9960000000001</c:v>
                </c:pt>
                <c:pt idx="930">
                  <c:v>1945.3530000000001</c:v>
                </c:pt>
                <c:pt idx="931">
                  <c:v>746.94659999999999</c:v>
                </c:pt>
                <c:pt idx="932">
                  <c:v>1019.436</c:v>
                </c:pt>
                <c:pt idx="933">
                  <c:v>2696.8609999999999</c:v>
                </c:pt>
                <c:pt idx="934">
                  <c:v>3062.5929999999998</c:v>
                </c:pt>
                <c:pt idx="935">
                  <c:v>1074.1210000000001</c:v>
                </c:pt>
                <c:pt idx="936">
                  <c:v>2266.96</c:v>
                </c:pt>
                <c:pt idx="937">
                  <c:v>1634.835</c:v>
                </c:pt>
                <c:pt idx="938">
                  <c:v>1247.7539999999999</c:v>
                </c:pt>
                <c:pt idx="939">
                  <c:v>3229.585</c:v>
                </c:pt>
                <c:pt idx="940">
                  <c:v>5836.4629999999997</c:v>
                </c:pt>
                <c:pt idx="941">
                  <c:v>705.66629999999998</c:v>
                </c:pt>
                <c:pt idx="942">
                  <c:v>491.4563</c:v>
                </c:pt>
                <c:pt idx="943">
                  <c:v>1997.4549999999999</c:v>
                </c:pt>
                <c:pt idx="944">
                  <c:v>1935.5319999999999</c:v>
                </c:pt>
                <c:pt idx="945">
                  <c:v>1087.365</c:v>
                </c:pt>
                <c:pt idx="946">
                  <c:v>1580.8530000000001</c:v>
                </c:pt>
                <c:pt idx="947">
                  <c:v>1379.117</c:v>
                </c:pt>
                <c:pt idx="948">
                  <c:v>1507.914</c:v>
                </c:pt>
                <c:pt idx="949">
                  <c:v>1173.9390000000001</c:v>
                </c:pt>
                <c:pt idx="950">
                  <c:v>1375.077</c:v>
                </c:pt>
                <c:pt idx="951">
                  <c:v>3031.9430000000002</c:v>
                </c:pt>
                <c:pt idx="952">
                  <c:v>1797.336</c:v>
                </c:pt>
                <c:pt idx="953">
                  <c:v>5092.4049999999997</c:v>
                </c:pt>
                <c:pt idx="954">
                  <c:v>3535.0070000000001</c:v>
                </c:pt>
                <c:pt idx="955">
                  <c:v>1946.4659999999999</c:v>
                </c:pt>
                <c:pt idx="956">
                  <c:v>2026.38</c:v>
                </c:pt>
                <c:pt idx="957">
                  <c:v>821.78980000000001</c:v>
                </c:pt>
                <c:pt idx="958">
                  <c:v>1372.43</c:v>
                </c:pt>
                <c:pt idx="959">
                  <c:v>3087.1689999999999</c:v>
                </c:pt>
                <c:pt idx="960">
                  <c:v>5288.75</c:v>
                </c:pt>
                <c:pt idx="961">
                  <c:v>4125.6369999999997</c:v>
                </c:pt>
                <c:pt idx="962">
                  <c:v>4603.232</c:v>
                </c:pt>
                <c:pt idx="963">
                  <c:v>1066.3779999999999</c:v>
                </c:pt>
                <c:pt idx="964">
                  <c:v>450.0308</c:v>
                </c:pt>
                <c:pt idx="965">
                  <c:v>1136.8530000000001</c:v>
                </c:pt>
                <c:pt idx="966">
                  <c:v>1013.5940000000001</c:v>
                </c:pt>
                <c:pt idx="967">
                  <c:v>1985.8430000000001</c:v>
                </c:pt>
                <c:pt idx="968">
                  <c:v>1947.415</c:v>
                </c:pt>
                <c:pt idx="969">
                  <c:v>913.08280000000002</c:v>
                </c:pt>
                <c:pt idx="970">
                  <c:v>180.65180000000001</c:v>
                </c:pt>
                <c:pt idx="971">
                  <c:v>649.48450000000003</c:v>
                </c:pt>
                <c:pt idx="972">
                  <c:v>697.82010000000002</c:v>
                </c:pt>
                <c:pt idx="973">
                  <c:v>1371.489</c:v>
                </c:pt>
                <c:pt idx="974">
                  <c:v>473.50290000000001</c:v>
                </c:pt>
                <c:pt idx="975">
                  <c:v>1537.1110000000001</c:v>
                </c:pt>
                <c:pt idx="976">
                  <c:v>2667.087</c:v>
                </c:pt>
                <c:pt idx="977">
                  <c:v>6402.5420000000004</c:v>
                </c:pt>
                <c:pt idx="978">
                  <c:v>4861.8490000000002</c:v>
                </c:pt>
                <c:pt idx="979">
                  <c:v>4310.232</c:v>
                </c:pt>
                <c:pt idx="980">
                  <c:v>3002.9169999999999</c:v>
                </c:pt>
                <c:pt idx="981">
                  <c:v>1588.5340000000001</c:v>
                </c:pt>
                <c:pt idx="982">
                  <c:v>817.63800000000003</c:v>
                </c:pt>
                <c:pt idx="983">
                  <c:v>869.94539999999995</c:v>
                </c:pt>
                <c:pt idx="984">
                  <c:v>1578.645</c:v>
                </c:pt>
                <c:pt idx="985">
                  <c:v>2935.203</c:v>
                </c:pt>
                <c:pt idx="986">
                  <c:v>2618.4580000000001</c:v>
                </c:pt>
                <c:pt idx="987">
                  <c:v>3163.2469999999998</c:v>
                </c:pt>
                <c:pt idx="988">
                  <c:v>1142.163</c:v>
                </c:pt>
                <c:pt idx="989">
                  <c:v>896.86919999999998</c:v>
                </c:pt>
                <c:pt idx="990">
                  <c:v>851.40499999999997</c:v>
                </c:pt>
                <c:pt idx="991">
                  <c:v>503.26310000000001</c:v>
                </c:pt>
                <c:pt idx="992">
                  <c:v>391.98450000000003</c:v>
                </c:pt>
                <c:pt idx="993">
                  <c:v>1250.1590000000001</c:v>
                </c:pt>
                <c:pt idx="994">
                  <c:v>521.54420000000005</c:v>
                </c:pt>
                <c:pt idx="995">
                  <c:v>438.02249999999998</c:v>
                </c:pt>
                <c:pt idx="996">
                  <c:v>1214.0719999999999</c:v>
                </c:pt>
                <c:pt idx="997">
                  <c:v>1807.0940000000001</c:v>
                </c:pt>
                <c:pt idx="998">
                  <c:v>3438.9380000000001</c:v>
                </c:pt>
                <c:pt idx="999">
                  <c:v>6308.8360000000002</c:v>
                </c:pt>
                <c:pt idx="1000">
                  <c:v>5256.9219999999996</c:v>
                </c:pt>
                <c:pt idx="1001">
                  <c:v>3707.9859999999999</c:v>
                </c:pt>
                <c:pt idx="1002">
                  <c:v>1408.873</c:v>
                </c:pt>
                <c:pt idx="1003">
                  <c:v>3105.97</c:v>
                </c:pt>
                <c:pt idx="1004">
                  <c:v>561.94240000000002</c:v>
                </c:pt>
                <c:pt idx="1005">
                  <c:v>1119.04</c:v>
                </c:pt>
                <c:pt idx="1006">
                  <c:v>1650.1279999999999</c:v>
                </c:pt>
                <c:pt idx="1007">
                  <c:v>3885.6480000000001</c:v>
                </c:pt>
                <c:pt idx="1008">
                  <c:v>1028.452</c:v>
                </c:pt>
                <c:pt idx="1009">
                  <c:v>2069.835</c:v>
                </c:pt>
                <c:pt idx="1010">
                  <c:v>3685.6489999999999</c:v>
                </c:pt>
                <c:pt idx="1011">
                  <c:v>2925.2979999999998</c:v>
                </c:pt>
                <c:pt idx="1012">
                  <c:v>2228.3209999999999</c:v>
                </c:pt>
                <c:pt idx="1013">
                  <c:v>1857.992</c:v>
                </c:pt>
                <c:pt idx="1014">
                  <c:v>1867.576</c:v>
                </c:pt>
                <c:pt idx="1015">
                  <c:v>1488.002</c:v>
                </c:pt>
                <c:pt idx="1016">
                  <c:v>5218.4790000000003</c:v>
                </c:pt>
                <c:pt idx="1017">
                  <c:v>4221.5140000000001</c:v>
                </c:pt>
                <c:pt idx="1018">
                  <c:v>4183.125</c:v>
                </c:pt>
                <c:pt idx="1019">
                  <c:v>2844.5030000000002</c:v>
                </c:pt>
                <c:pt idx="1020">
                  <c:v>1653.962</c:v>
                </c:pt>
                <c:pt idx="1021">
                  <c:v>2012.6510000000001</c:v>
                </c:pt>
                <c:pt idx="1022">
                  <c:v>4471.6409999999996</c:v>
                </c:pt>
                <c:pt idx="1023">
                  <c:v>1317.3140000000001</c:v>
                </c:pt>
                <c:pt idx="1024">
                  <c:v>843.67719999999997</c:v>
                </c:pt>
                <c:pt idx="1025">
                  <c:v>1542.7470000000001</c:v>
                </c:pt>
                <c:pt idx="1026">
                  <c:v>3268.183</c:v>
                </c:pt>
                <c:pt idx="1027">
                  <c:v>2260.63</c:v>
                </c:pt>
                <c:pt idx="1028">
                  <c:v>2003.9780000000001</c:v>
                </c:pt>
                <c:pt idx="1029">
                  <c:v>1398.9469999999999</c:v>
                </c:pt>
                <c:pt idx="1030">
                  <c:v>1263.761</c:v>
                </c:pt>
                <c:pt idx="1031">
                  <c:v>3059.09</c:v>
                </c:pt>
                <c:pt idx="1032">
                  <c:v>4139.7550000000001</c:v>
                </c:pt>
                <c:pt idx="1033">
                  <c:v>2307.41</c:v>
                </c:pt>
                <c:pt idx="1034">
                  <c:v>1070.2760000000001</c:v>
                </c:pt>
                <c:pt idx="1035">
                  <c:v>950.60199999999998</c:v>
                </c:pt>
                <c:pt idx="1036">
                  <c:v>1813.7729999999999</c:v>
                </c:pt>
                <c:pt idx="1037">
                  <c:v>943.31820000000005</c:v>
                </c:pt>
                <c:pt idx="1038">
                  <c:v>1021.922</c:v>
                </c:pt>
                <c:pt idx="1039">
                  <c:v>742.99689999999998</c:v>
                </c:pt>
                <c:pt idx="1040">
                  <c:v>936.56460000000004</c:v>
                </c:pt>
                <c:pt idx="1041">
                  <c:v>1987.9780000000001</c:v>
                </c:pt>
                <c:pt idx="1042">
                  <c:v>1547.2829999999999</c:v>
                </c:pt>
                <c:pt idx="1043">
                  <c:v>1504.481</c:v>
                </c:pt>
                <c:pt idx="1044">
                  <c:v>509.75290000000001</c:v>
                </c:pt>
                <c:pt idx="1045">
                  <c:v>1980.434</c:v>
                </c:pt>
                <c:pt idx="1046">
                  <c:v>3180.9810000000002</c:v>
                </c:pt>
                <c:pt idx="1047">
                  <c:v>1146.0419999999999</c:v>
                </c:pt>
                <c:pt idx="1048">
                  <c:v>2985.654</c:v>
                </c:pt>
                <c:pt idx="1049">
                  <c:v>721.58230000000003</c:v>
                </c:pt>
                <c:pt idx="1050">
                  <c:v>855.22119999999995</c:v>
                </c:pt>
                <c:pt idx="1051">
                  <c:v>897.0104</c:v>
                </c:pt>
                <c:pt idx="1052">
                  <c:v>1819.2550000000001</c:v>
                </c:pt>
                <c:pt idx="1053">
                  <c:v>1303.0830000000001</c:v>
                </c:pt>
                <c:pt idx="1054">
                  <c:v>1372.5229999999999</c:v>
                </c:pt>
                <c:pt idx="1055">
                  <c:v>908.65899999999999</c:v>
                </c:pt>
                <c:pt idx="1056">
                  <c:v>2749.5680000000002</c:v>
                </c:pt>
                <c:pt idx="1057">
                  <c:v>3851.0059999999999</c:v>
                </c:pt>
                <c:pt idx="1058">
                  <c:v>4269.32</c:v>
                </c:pt>
                <c:pt idx="1059">
                  <c:v>1108.635</c:v>
                </c:pt>
                <c:pt idx="1060">
                  <c:v>907.61749999999995</c:v>
                </c:pt>
                <c:pt idx="1061">
                  <c:v>1804.1569999999999</c:v>
                </c:pt>
                <c:pt idx="1062">
                  <c:v>2866.2109999999998</c:v>
                </c:pt>
                <c:pt idx="1063">
                  <c:v>1183.4169999999999</c:v>
                </c:pt>
                <c:pt idx="1064">
                  <c:v>1301.4929999999999</c:v>
                </c:pt>
                <c:pt idx="1065">
                  <c:v>1543.395</c:v>
                </c:pt>
                <c:pt idx="1066">
                  <c:v>2562.6619999999998</c:v>
                </c:pt>
                <c:pt idx="1067">
                  <c:v>1723.3889999999999</c:v>
                </c:pt>
                <c:pt idx="1068">
                  <c:v>1629.347</c:v>
                </c:pt>
                <c:pt idx="1069">
                  <c:v>2137.1619999999998</c:v>
                </c:pt>
                <c:pt idx="1070">
                  <c:v>1150.4860000000001</c:v>
                </c:pt>
                <c:pt idx="1071">
                  <c:v>1627.2070000000001</c:v>
                </c:pt>
                <c:pt idx="1072">
                  <c:v>591.1748</c:v>
                </c:pt>
                <c:pt idx="1073">
                  <c:v>922.82320000000004</c:v>
                </c:pt>
                <c:pt idx="1074">
                  <c:v>1491.778</c:v>
                </c:pt>
                <c:pt idx="1075">
                  <c:v>1254.3019999999999</c:v>
                </c:pt>
                <c:pt idx="1076">
                  <c:v>2791.3560000000002</c:v>
                </c:pt>
                <c:pt idx="1077">
                  <c:v>2137.9859999999999</c:v>
                </c:pt>
                <c:pt idx="1078">
                  <c:v>593.83040000000005</c:v>
                </c:pt>
                <c:pt idx="1079">
                  <c:v>338.08069999999998</c:v>
                </c:pt>
                <c:pt idx="1080">
                  <c:v>649.9162</c:v>
                </c:pt>
                <c:pt idx="1081">
                  <c:v>1898.2470000000001</c:v>
                </c:pt>
                <c:pt idx="1082">
                  <c:v>2606.134</c:v>
                </c:pt>
                <c:pt idx="1083">
                  <c:v>1444.0250000000001</c:v>
                </c:pt>
                <c:pt idx="1084">
                  <c:v>822.90150000000006</c:v>
                </c:pt>
                <c:pt idx="1085">
                  <c:v>3429.0250000000001</c:v>
                </c:pt>
                <c:pt idx="1086">
                  <c:v>1534.0609999999999</c:v>
                </c:pt>
                <c:pt idx="1087">
                  <c:v>1704.6179999999999</c:v>
                </c:pt>
                <c:pt idx="1088">
                  <c:v>887.96640000000002</c:v>
                </c:pt>
                <c:pt idx="1089">
                  <c:v>347.4341</c:v>
                </c:pt>
                <c:pt idx="1090">
                  <c:v>2184.34</c:v>
                </c:pt>
                <c:pt idx="1091">
                  <c:v>1362.991</c:v>
                </c:pt>
                <c:pt idx="1092">
                  <c:v>2524.9450000000002</c:v>
                </c:pt>
                <c:pt idx="1093">
                  <c:v>4049.0830000000001</c:v>
                </c:pt>
                <c:pt idx="1094">
                  <c:v>3224.4169999999999</c:v>
                </c:pt>
                <c:pt idx="1095">
                  <c:v>5657.973</c:v>
                </c:pt>
                <c:pt idx="1096">
                  <c:v>2980.0410000000002</c:v>
                </c:pt>
                <c:pt idx="1097">
                  <c:v>3902.598</c:v>
                </c:pt>
                <c:pt idx="1098">
                  <c:v>1987.896</c:v>
                </c:pt>
                <c:pt idx="1099">
                  <c:v>1190.5070000000001</c:v>
                </c:pt>
                <c:pt idx="1100">
                  <c:v>2025.3610000000001</c:v>
                </c:pt>
                <c:pt idx="1101">
                  <c:v>680.66959999999995</c:v>
                </c:pt>
                <c:pt idx="1102">
                  <c:v>1601.6590000000001</c:v>
                </c:pt>
                <c:pt idx="1103">
                  <c:v>1367.606</c:v>
                </c:pt>
                <c:pt idx="1104">
                  <c:v>3874.7249999999999</c:v>
                </c:pt>
                <c:pt idx="1105">
                  <c:v>664.46489999999994</c:v>
                </c:pt>
                <c:pt idx="1106">
                  <c:v>900.19209999999998</c:v>
                </c:pt>
                <c:pt idx="1107">
                  <c:v>474.81810000000002</c:v>
                </c:pt>
                <c:pt idx="1108">
                  <c:v>1797.7339999999999</c:v>
                </c:pt>
                <c:pt idx="1109">
                  <c:v>1164.5219999999999</c:v>
                </c:pt>
                <c:pt idx="1110">
                  <c:v>1856.011</c:v>
                </c:pt>
                <c:pt idx="1111">
                  <c:v>498.92149999999998</c:v>
                </c:pt>
                <c:pt idx="1112">
                  <c:v>776.32330000000002</c:v>
                </c:pt>
                <c:pt idx="1113">
                  <c:v>1290.239</c:v>
                </c:pt>
                <c:pt idx="1114">
                  <c:v>2427.0700000000002</c:v>
                </c:pt>
                <c:pt idx="1115">
                  <c:v>2485.7199999999998</c:v>
                </c:pt>
                <c:pt idx="1116">
                  <c:v>4195.1049999999996</c:v>
                </c:pt>
                <c:pt idx="1117">
                  <c:v>4650.9170000000004</c:v>
                </c:pt>
                <c:pt idx="1118">
                  <c:v>1905.6610000000001</c:v>
                </c:pt>
                <c:pt idx="1119">
                  <c:v>2244.123</c:v>
                </c:pt>
                <c:pt idx="1120">
                  <c:v>1470.819</c:v>
                </c:pt>
                <c:pt idx="1121">
                  <c:v>5928.527</c:v>
                </c:pt>
                <c:pt idx="1122">
                  <c:v>1421.1859999999999</c:v>
                </c:pt>
                <c:pt idx="1123">
                  <c:v>1554.2729999999999</c:v>
                </c:pt>
                <c:pt idx="1124">
                  <c:v>582.97799999999995</c:v>
                </c:pt>
                <c:pt idx="1125">
                  <c:v>1681.44</c:v>
                </c:pt>
                <c:pt idx="1126">
                  <c:v>3168.97</c:v>
                </c:pt>
                <c:pt idx="1127">
                  <c:v>2013.789</c:v>
                </c:pt>
                <c:pt idx="1128">
                  <c:v>2376.6080000000002</c:v>
                </c:pt>
                <c:pt idx="1129">
                  <c:v>1449.2360000000001</c:v>
                </c:pt>
                <c:pt idx="1130">
                  <c:v>1105.768</c:v>
                </c:pt>
                <c:pt idx="1131">
                  <c:v>2271.4589999999998</c:v>
                </c:pt>
                <c:pt idx="1132">
                  <c:v>2852.8829999999998</c:v>
                </c:pt>
                <c:pt idx="1133">
                  <c:v>4439.2520000000004</c:v>
                </c:pt>
                <c:pt idx="1134">
                  <c:v>5652.5129999999999</c:v>
                </c:pt>
                <c:pt idx="1135">
                  <c:v>3328.3710000000001</c:v>
                </c:pt>
                <c:pt idx="1136">
                  <c:v>2529.4229999999998</c:v>
                </c:pt>
                <c:pt idx="1137">
                  <c:v>2802.6370000000002</c:v>
                </c:pt>
                <c:pt idx="1138">
                  <c:v>1326.434</c:v>
                </c:pt>
                <c:pt idx="1139">
                  <c:v>720.88720000000001</c:v>
                </c:pt>
                <c:pt idx="1140">
                  <c:v>1798.375</c:v>
                </c:pt>
                <c:pt idx="1141">
                  <c:v>1269.9000000000001</c:v>
                </c:pt>
                <c:pt idx="1142">
                  <c:v>1684.5920000000001</c:v>
                </c:pt>
                <c:pt idx="1143">
                  <c:v>1187.4839999999999</c:v>
                </c:pt>
                <c:pt idx="1144">
                  <c:v>1937.5940000000001</c:v>
                </c:pt>
                <c:pt idx="1145">
                  <c:v>3771.404</c:v>
                </c:pt>
                <c:pt idx="1146">
                  <c:v>3505.779</c:v>
                </c:pt>
                <c:pt idx="1147">
                  <c:v>6876.942</c:v>
                </c:pt>
                <c:pt idx="1148">
                  <c:v>2841.7779999999998</c:v>
                </c:pt>
                <c:pt idx="1149">
                  <c:v>1280.7919999999999</c:v>
                </c:pt>
                <c:pt idx="1150">
                  <c:v>2454.7939999999999</c:v>
                </c:pt>
                <c:pt idx="1151">
                  <c:v>705.74159999999995</c:v>
                </c:pt>
                <c:pt idx="1152">
                  <c:v>1724.1849999999999</c:v>
                </c:pt>
                <c:pt idx="1153">
                  <c:v>1590.433</c:v>
                </c:pt>
                <c:pt idx="1154">
                  <c:v>914.84670000000006</c:v>
                </c:pt>
                <c:pt idx="1155">
                  <c:v>2422.7939999999999</c:v>
                </c:pt>
                <c:pt idx="1156">
                  <c:v>3471.4769999999999</c:v>
                </c:pt>
                <c:pt idx="1157">
                  <c:v>2967.2649999999999</c:v>
                </c:pt>
                <c:pt idx="1158">
                  <c:v>3961.2950000000001</c:v>
                </c:pt>
                <c:pt idx="1159">
                  <c:v>2014.3209999999999</c:v>
                </c:pt>
                <c:pt idx="1160">
                  <c:v>2443.3609999999999</c:v>
                </c:pt>
                <c:pt idx="1161">
                  <c:v>4295.9369999999999</c:v>
                </c:pt>
                <c:pt idx="1162">
                  <c:v>712.48050000000001</c:v>
                </c:pt>
                <c:pt idx="1163">
                  <c:v>2712.2339999999999</c:v>
                </c:pt>
                <c:pt idx="1164">
                  <c:v>4341.4319999999998</c:v>
                </c:pt>
                <c:pt idx="1165">
                  <c:v>3171.8690000000001</c:v>
                </c:pt>
                <c:pt idx="1166">
                  <c:v>972.77629999999999</c:v>
                </c:pt>
                <c:pt idx="1167">
                  <c:v>2730.3330000000001</c:v>
                </c:pt>
                <c:pt idx="1168">
                  <c:v>2938.8229999999999</c:v>
                </c:pt>
                <c:pt idx="1169">
                  <c:v>1126.913</c:v>
                </c:pt>
                <c:pt idx="1170">
                  <c:v>734.07129999999995</c:v>
                </c:pt>
                <c:pt idx="1171">
                  <c:v>1971.316</c:v>
                </c:pt>
                <c:pt idx="1172">
                  <c:v>1662.7159999999999</c:v>
                </c:pt>
                <c:pt idx="1173">
                  <c:v>1502.0229999999999</c:v>
                </c:pt>
                <c:pt idx="1174">
                  <c:v>1917.172</c:v>
                </c:pt>
                <c:pt idx="1175">
                  <c:v>5996.5870000000004</c:v>
                </c:pt>
                <c:pt idx="1176">
                  <c:v>3818.2449999999999</c:v>
                </c:pt>
                <c:pt idx="1177">
                  <c:v>1747.33</c:v>
                </c:pt>
                <c:pt idx="1178">
                  <c:v>1910.6220000000001</c:v>
                </c:pt>
                <c:pt idx="1179">
                  <c:v>3338.6889999999999</c:v>
                </c:pt>
                <c:pt idx="1180">
                  <c:v>5035.1660000000002</c:v>
                </c:pt>
                <c:pt idx="1181">
                  <c:v>1651.702</c:v>
                </c:pt>
                <c:pt idx="1182">
                  <c:v>3698.7350000000001</c:v>
                </c:pt>
                <c:pt idx="1183">
                  <c:v>2247.1460000000002</c:v>
                </c:pt>
                <c:pt idx="1184">
                  <c:v>1273.818</c:v>
                </c:pt>
                <c:pt idx="1185">
                  <c:v>1192.751</c:v>
                </c:pt>
                <c:pt idx="1186">
                  <c:v>1069.7339999999999</c:v>
                </c:pt>
                <c:pt idx="1187">
                  <c:v>2085.145</c:v>
                </c:pt>
                <c:pt idx="1188">
                  <c:v>2199.7869999999998</c:v>
                </c:pt>
                <c:pt idx="1189">
                  <c:v>1034.3710000000001</c:v>
                </c:pt>
                <c:pt idx="1190">
                  <c:v>1389.635</c:v>
                </c:pt>
                <c:pt idx="1191">
                  <c:v>1839.712</c:v>
                </c:pt>
                <c:pt idx="1192">
                  <c:v>873.89589999999998</c:v>
                </c:pt>
                <c:pt idx="1193">
                  <c:v>4361.9639999999999</c:v>
                </c:pt>
                <c:pt idx="1194">
                  <c:v>6783.1760000000004</c:v>
                </c:pt>
                <c:pt idx="1195">
                  <c:v>2166.9169999999999</c:v>
                </c:pt>
                <c:pt idx="1196">
                  <c:v>1110.7</c:v>
                </c:pt>
                <c:pt idx="1197">
                  <c:v>432.45890000000003</c:v>
                </c:pt>
                <c:pt idx="1198">
                  <c:v>1182.192</c:v>
                </c:pt>
                <c:pt idx="1199">
                  <c:v>2539.1689999999999</c:v>
                </c:pt>
                <c:pt idx="1200">
                  <c:v>1602.91</c:v>
                </c:pt>
                <c:pt idx="1201">
                  <c:v>2333.7629999999999</c:v>
                </c:pt>
                <c:pt idx="1202">
                  <c:v>4637.567</c:v>
                </c:pt>
                <c:pt idx="1203">
                  <c:v>2871.1210000000001</c:v>
                </c:pt>
                <c:pt idx="1204">
                  <c:v>867.69880000000001</c:v>
                </c:pt>
                <c:pt idx="1205">
                  <c:v>1090.875</c:v>
                </c:pt>
                <c:pt idx="1206">
                  <c:v>2472.375</c:v>
                </c:pt>
                <c:pt idx="1207">
                  <c:v>603.78099999999995</c:v>
                </c:pt>
                <c:pt idx="1208">
                  <c:v>241.32730000000001</c:v>
                </c:pt>
                <c:pt idx="1209">
                  <c:v>1191.982</c:v>
                </c:pt>
                <c:pt idx="1210">
                  <c:v>3597.1849999999999</c:v>
                </c:pt>
                <c:pt idx="1211">
                  <c:v>2039.809</c:v>
                </c:pt>
                <c:pt idx="1212">
                  <c:v>4019.348</c:v>
                </c:pt>
                <c:pt idx="1213">
                  <c:v>4458.2340000000004</c:v>
                </c:pt>
                <c:pt idx="1214">
                  <c:v>1890.4739999999999</c:v>
                </c:pt>
                <c:pt idx="1215">
                  <c:v>2469.0419999999999</c:v>
                </c:pt>
                <c:pt idx="1216">
                  <c:v>1087.6420000000001</c:v>
                </c:pt>
                <c:pt idx="1217">
                  <c:v>2173.5889999999999</c:v>
                </c:pt>
                <c:pt idx="1218">
                  <c:v>3714.8339999999998</c:v>
                </c:pt>
                <c:pt idx="1219">
                  <c:v>2464.9279999999999</c:v>
                </c:pt>
                <c:pt idx="1220">
                  <c:v>7385.6790000000001</c:v>
                </c:pt>
                <c:pt idx="1221">
                  <c:v>5540.098</c:v>
                </c:pt>
                <c:pt idx="1222">
                  <c:v>4019.0050000000001</c:v>
                </c:pt>
                <c:pt idx="1223">
                  <c:v>2154.598</c:v>
                </c:pt>
                <c:pt idx="1224">
                  <c:v>3678.7510000000002</c:v>
                </c:pt>
                <c:pt idx="1225">
                  <c:v>2249.2620000000002</c:v>
                </c:pt>
                <c:pt idx="1226">
                  <c:v>1359.885</c:v>
                </c:pt>
                <c:pt idx="1227">
                  <c:v>2071.4830000000002</c:v>
                </c:pt>
                <c:pt idx="1228">
                  <c:v>2605.21</c:v>
                </c:pt>
                <c:pt idx="1229">
                  <c:v>3373.6210000000001</c:v>
                </c:pt>
                <c:pt idx="1230">
                  <c:v>1328.376</c:v>
                </c:pt>
                <c:pt idx="1231">
                  <c:v>1213.125</c:v>
                </c:pt>
                <c:pt idx="1232">
                  <c:v>824.25459999999998</c:v>
                </c:pt>
                <c:pt idx="1233">
                  <c:v>817.76520000000005</c:v>
                </c:pt>
                <c:pt idx="1234">
                  <c:v>1270.9269999999999</c:v>
                </c:pt>
                <c:pt idx="1235">
                  <c:v>1499.0219999999999</c:v>
                </c:pt>
                <c:pt idx="1236">
                  <c:v>1211.1089999999999</c:v>
                </c:pt>
                <c:pt idx="1237">
                  <c:v>2656.116</c:v>
                </c:pt>
                <c:pt idx="1238">
                  <c:v>1400.6469999999999</c:v>
                </c:pt>
                <c:pt idx="1239">
                  <c:v>53.059089999999998</c:v>
                </c:pt>
                <c:pt idx="1240">
                  <c:v>1193.7950000000001</c:v>
                </c:pt>
                <c:pt idx="1241">
                  <c:v>3221.6860000000001</c:v>
                </c:pt>
                <c:pt idx="1242">
                  <c:v>1444.18</c:v>
                </c:pt>
                <c:pt idx="1243">
                  <c:v>1972.6949999999999</c:v>
                </c:pt>
                <c:pt idx="1244">
                  <c:v>1315.9</c:v>
                </c:pt>
                <c:pt idx="1245">
                  <c:v>2280.6959999999999</c:v>
                </c:pt>
                <c:pt idx="1246">
                  <c:v>2977.6779999999999</c:v>
                </c:pt>
                <c:pt idx="1247">
                  <c:v>2441.2939999999999</c:v>
                </c:pt>
                <c:pt idx="1248">
                  <c:v>1750.857</c:v>
                </c:pt>
                <c:pt idx="1249">
                  <c:v>1508.7159999999999</c:v>
                </c:pt>
                <c:pt idx="1250">
                  <c:v>969.09649999999999</c:v>
                </c:pt>
                <c:pt idx="1251">
                  <c:v>1317.9190000000001</c:v>
                </c:pt>
                <c:pt idx="1252">
                  <c:v>440.10649999999998</c:v>
                </c:pt>
                <c:pt idx="1253">
                  <c:v>1235.748</c:v>
                </c:pt>
                <c:pt idx="1254">
                  <c:v>845.31629999999996</c:v>
                </c:pt>
                <c:pt idx="1255">
                  <c:v>777.95029999999997</c:v>
                </c:pt>
                <c:pt idx="1256">
                  <c:v>1542.22</c:v>
                </c:pt>
                <c:pt idx="1257">
                  <c:v>1274.713</c:v>
                </c:pt>
                <c:pt idx="1258">
                  <c:v>752.23820000000001</c:v>
                </c:pt>
                <c:pt idx="1259">
                  <c:v>1505.7180000000001</c:v>
                </c:pt>
                <c:pt idx="1260">
                  <c:v>1622.3040000000001</c:v>
                </c:pt>
                <c:pt idx="1261">
                  <c:v>782.93460000000005</c:v>
                </c:pt>
                <c:pt idx="1262">
                  <c:v>861.79579999999999</c:v>
                </c:pt>
                <c:pt idx="1263">
                  <c:v>571.95860000000005</c:v>
                </c:pt>
                <c:pt idx="1264">
                  <c:v>1142.5640000000001</c:v>
                </c:pt>
                <c:pt idx="1265">
                  <c:v>704.303</c:v>
                </c:pt>
                <c:pt idx="1266">
                  <c:v>1193.326</c:v>
                </c:pt>
                <c:pt idx="1267">
                  <c:v>490.47949999999997</c:v>
                </c:pt>
                <c:pt idx="1268">
                  <c:v>693.2731</c:v>
                </c:pt>
                <c:pt idx="1269">
                  <c:v>899.79269999999997</c:v>
                </c:pt>
                <c:pt idx="1270">
                  <c:v>1404.6859999999999</c:v>
                </c:pt>
                <c:pt idx="1271">
                  <c:v>1309.9939999999999</c:v>
                </c:pt>
                <c:pt idx="1272">
                  <c:v>3902.6770000000001</c:v>
                </c:pt>
                <c:pt idx="1273">
                  <c:v>4934.5590000000002</c:v>
                </c:pt>
                <c:pt idx="1274">
                  <c:v>5035.3710000000001</c:v>
                </c:pt>
                <c:pt idx="1275">
                  <c:v>4636.1139999999996</c:v>
                </c:pt>
                <c:pt idx="1276">
                  <c:v>3978.8679999999999</c:v>
                </c:pt>
                <c:pt idx="1277">
                  <c:v>3848.174</c:v>
                </c:pt>
                <c:pt idx="1278">
                  <c:v>1688.0350000000001</c:v>
                </c:pt>
                <c:pt idx="1279">
                  <c:v>48.11016</c:v>
                </c:pt>
                <c:pt idx="1280">
                  <c:v>647.01229999999998</c:v>
                </c:pt>
                <c:pt idx="1281">
                  <c:v>535.02160000000003</c:v>
                </c:pt>
                <c:pt idx="1282">
                  <c:v>958.87210000000005</c:v>
                </c:pt>
                <c:pt idx="1283">
                  <c:v>1712.404</c:v>
                </c:pt>
                <c:pt idx="1284">
                  <c:v>2090.614</c:v>
                </c:pt>
                <c:pt idx="1285">
                  <c:v>1092.097</c:v>
                </c:pt>
                <c:pt idx="1286">
                  <c:v>1364.8130000000001</c:v>
                </c:pt>
                <c:pt idx="1287">
                  <c:v>788.88499999999999</c:v>
                </c:pt>
                <c:pt idx="1288">
                  <c:v>1046.133</c:v>
                </c:pt>
                <c:pt idx="1289">
                  <c:v>1012.8920000000001</c:v>
                </c:pt>
                <c:pt idx="1290">
                  <c:v>433.74990000000003</c:v>
                </c:pt>
                <c:pt idx="1291">
                  <c:v>568.48069999999996</c:v>
                </c:pt>
                <c:pt idx="1292">
                  <c:v>634.09680000000003</c:v>
                </c:pt>
                <c:pt idx="1293">
                  <c:v>1203.5989999999999</c:v>
                </c:pt>
                <c:pt idx="1294">
                  <c:v>1739.2339999999999</c:v>
                </c:pt>
                <c:pt idx="1295">
                  <c:v>2204.2530000000002</c:v>
                </c:pt>
                <c:pt idx="1296">
                  <c:v>1478.2059999999999</c:v>
                </c:pt>
                <c:pt idx="1297">
                  <c:v>315.45100000000002</c:v>
                </c:pt>
                <c:pt idx="1298">
                  <c:v>812.29319999999996</c:v>
                </c:pt>
                <c:pt idx="1299">
                  <c:v>798.55110000000002</c:v>
                </c:pt>
                <c:pt idx="1300">
                  <c:v>390.37329999999997</c:v>
                </c:pt>
                <c:pt idx="1301">
                  <c:v>1281.3030000000001</c:v>
                </c:pt>
                <c:pt idx="1302">
                  <c:v>648.35569999999996</c:v>
                </c:pt>
                <c:pt idx="1303">
                  <c:v>779.01940000000002</c:v>
                </c:pt>
                <c:pt idx="1304">
                  <c:v>2807.4349999999999</c:v>
                </c:pt>
                <c:pt idx="1305">
                  <c:v>1437.2460000000001</c:v>
                </c:pt>
                <c:pt idx="1306">
                  <c:v>201.50200000000001</c:v>
                </c:pt>
                <c:pt idx="1307">
                  <c:v>4147.62</c:v>
                </c:pt>
                <c:pt idx="1308">
                  <c:v>4680.2759999999998</c:v>
                </c:pt>
                <c:pt idx="1309">
                  <c:v>1820.4570000000001</c:v>
                </c:pt>
                <c:pt idx="1310">
                  <c:v>2636.154</c:v>
                </c:pt>
                <c:pt idx="1311">
                  <c:v>2130.6190000000001</c:v>
                </c:pt>
                <c:pt idx="1312">
                  <c:v>2315.6750000000002</c:v>
                </c:pt>
                <c:pt idx="1313">
                  <c:v>1528.31</c:v>
                </c:pt>
                <c:pt idx="1314">
                  <c:v>1106.105</c:v>
                </c:pt>
                <c:pt idx="1315">
                  <c:v>958.73850000000004</c:v>
                </c:pt>
                <c:pt idx="1316">
                  <c:v>1746.2049999999999</c:v>
                </c:pt>
                <c:pt idx="1317">
                  <c:v>2106.1579999999999</c:v>
                </c:pt>
                <c:pt idx="1318">
                  <c:v>670.62429999999995</c:v>
                </c:pt>
                <c:pt idx="1319">
                  <c:v>423.82859999999999</c:v>
                </c:pt>
                <c:pt idx="1320">
                  <c:v>782.44349999999997</c:v>
                </c:pt>
                <c:pt idx="1321">
                  <c:v>2176.0259999999998</c:v>
                </c:pt>
                <c:pt idx="1322">
                  <c:v>1500</c:v>
                </c:pt>
                <c:pt idx="1323">
                  <c:v>1329.4870000000001</c:v>
                </c:pt>
                <c:pt idx="1324">
                  <c:v>351.96589999999998</c:v>
                </c:pt>
                <c:pt idx="1325">
                  <c:v>2357.3519999999999</c:v>
                </c:pt>
                <c:pt idx="1326">
                  <c:v>1570.4659999999999</c:v>
                </c:pt>
                <c:pt idx="1327">
                  <c:v>195.08420000000001</c:v>
                </c:pt>
                <c:pt idx="1328">
                  <c:v>872.04960000000005</c:v>
                </c:pt>
                <c:pt idx="1329">
                  <c:v>395.23630000000003</c:v>
                </c:pt>
                <c:pt idx="1330">
                  <c:v>1154.0250000000001</c:v>
                </c:pt>
                <c:pt idx="1331">
                  <c:v>1423.4839999999999</c:v>
                </c:pt>
                <c:pt idx="1332">
                  <c:v>1036.846</c:v>
                </c:pt>
                <c:pt idx="1333">
                  <c:v>2948.3620000000001</c:v>
                </c:pt>
                <c:pt idx="1334">
                  <c:v>2000.646</c:v>
                </c:pt>
                <c:pt idx="1335">
                  <c:v>1033.4749999999999</c:v>
                </c:pt>
                <c:pt idx="1336">
                  <c:v>735.83950000000004</c:v>
                </c:pt>
                <c:pt idx="1337">
                  <c:v>3446.7060000000001</c:v>
                </c:pt>
                <c:pt idx="1338">
                  <c:v>5705.0079999999998</c:v>
                </c:pt>
                <c:pt idx="1339">
                  <c:v>2299.0010000000002</c:v>
                </c:pt>
                <c:pt idx="1340">
                  <c:v>3759.8580000000002</c:v>
                </c:pt>
                <c:pt idx="1341">
                  <c:v>932.28890000000001</c:v>
                </c:pt>
                <c:pt idx="1342">
                  <c:v>741.25869999999998</c:v>
                </c:pt>
                <c:pt idx="1343">
                  <c:v>734.75710000000004</c:v>
                </c:pt>
                <c:pt idx="1344">
                  <c:v>632.26009999999997</c:v>
                </c:pt>
                <c:pt idx="1345">
                  <c:v>515.38160000000005</c:v>
                </c:pt>
                <c:pt idx="1346">
                  <c:v>2839.3560000000002</c:v>
                </c:pt>
                <c:pt idx="1347">
                  <c:v>748.54139999999995</c:v>
                </c:pt>
                <c:pt idx="1348">
                  <c:v>2179.2080000000001</c:v>
                </c:pt>
                <c:pt idx="1349">
                  <c:v>1521.453</c:v>
                </c:pt>
                <c:pt idx="1350">
                  <c:v>1828.51</c:v>
                </c:pt>
                <c:pt idx="1351">
                  <c:v>333.55279999999999</c:v>
                </c:pt>
                <c:pt idx="1352">
                  <c:v>1140.08</c:v>
                </c:pt>
                <c:pt idx="1353">
                  <c:v>1504.124</c:v>
                </c:pt>
                <c:pt idx="1354">
                  <c:v>3349.6260000000002</c:v>
                </c:pt>
                <c:pt idx="1355">
                  <c:v>2644.6619999999998</c:v>
                </c:pt>
                <c:pt idx="1356">
                  <c:v>1494.8230000000001</c:v>
                </c:pt>
                <c:pt idx="1357">
                  <c:v>1440.434</c:v>
                </c:pt>
                <c:pt idx="1358">
                  <c:v>1886.0170000000001</c:v>
                </c:pt>
                <c:pt idx="1359">
                  <c:v>1395.99</c:v>
                </c:pt>
                <c:pt idx="1360">
                  <c:v>2313.2280000000001</c:v>
                </c:pt>
                <c:pt idx="1361">
                  <c:v>417.1123</c:v>
                </c:pt>
                <c:pt idx="1362">
                  <c:v>534.19579999999996</c:v>
                </c:pt>
                <c:pt idx="1363">
                  <c:v>1079.721</c:v>
                </c:pt>
                <c:pt idx="1364">
                  <c:v>1270.3240000000001</c:v>
                </c:pt>
                <c:pt idx="1365">
                  <c:v>1791.1679999999999</c:v>
                </c:pt>
                <c:pt idx="1366">
                  <c:v>1171.7809999999999</c:v>
                </c:pt>
                <c:pt idx="1367">
                  <c:v>1627.1790000000001</c:v>
                </c:pt>
                <c:pt idx="1368">
                  <c:v>2018.654</c:v>
                </c:pt>
                <c:pt idx="1369">
                  <c:v>1378.3689999999999</c:v>
                </c:pt>
                <c:pt idx="1370">
                  <c:v>3931.9830000000002</c:v>
                </c:pt>
                <c:pt idx="1371">
                  <c:v>3322.9389999999999</c:v>
                </c:pt>
                <c:pt idx="1372">
                  <c:v>937.41039999999998</c:v>
                </c:pt>
                <c:pt idx="1373">
                  <c:v>708.70989999999995</c:v>
                </c:pt>
                <c:pt idx="1374">
                  <c:v>616.72029999999995</c:v>
                </c:pt>
                <c:pt idx="1375">
                  <c:v>1901.2650000000001</c:v>
                </c:pt>
                <c:pt idx="1376">
                  <c:v>361.92950000000002</c:v>
                </c:pt>
                <c:pt idx="1377">
                  <c:v>704.89390000000003</c:v>
                </c:pt>
                <c:pt idx="1378">
                  <c:v>2616.8319999999999</c:v>
                </c:pt>
                <c:pt idx="1379">
                  <c:v>912.72630000000004</c:v>
                </c:pt>
                <c:pt idx="1380">
                  <c:v>1417.7090000000001</c:v>
                </c:pt>
                <c:pt idx="1381">
                  <c:v>1832.347</c:v>
                </c:pt>
                <c:pt idx="1382">
                  <c:v>1295.444</c:v>
                </c:pt>
                <c:pt idx="1383">
                  <c:v>960.54499999999996</c:v>
                </c:pt>
                <c:pt idx="1384">
                  <c:v>387.12310000000002</c:v>
                </c:pt>
                <c:pt idx="1385">
                  <c:v>894.23919999999998</c:v>
                </c:pt>
                <c:pt idx="1386">
                  <c:v>1265.116</c:v>
                </c:pt>
                <c:pt idx="1387">
                  <c:v>1222.797</c:v>
                </c:pt>
                <c:pt idx="1388">
                  <c:v>1890.068</c:v>
                </c:pt>
                <c:pt idx="1389">
                  <c:v>3743.373</c:v>
                </c:pt>
                <c:pt idx="1390">
                  <c:v>3229.027</c:v>
                </c:pt>
                <c:pt idx="1391">
                  <c:v>976.80669999999998</c:v>
                </c:pt>
                <c:pt idx="1392">
                  <c:v>1323.934</c:v>
                </c:pt>
                <c:pt idx="1393">
                  <c:v>781.36519999999996</c:v>
                </c:pt>
                <c:pt idx="1394">
                  <c:v>1367.357</c:v>
                </c:pt>
                <c:pt idx="1395">
                  <c:v>2572.3229999999999</c:v>
                </c:pt>
                <c:pt idx="1396">
                  <c:v>1877.59</c:v>
                </c:pt>
                <c:pt idx="1397">
                  <c:v>983.21320000000003</c:v>
                </c:pt>
                <c:pt idx="1398">
                  <c:v>1591.9469999999999</c:v>
                </c:pt>
                <c:pt idx="1399">
                  <c:v>1530.826</c:v>
                </c:pt>
                <c:pt idx="1400">
                  <c:v>1674.1079999999999</c:v>
                </c:pt>
                <c:pt idx="1401">
                  <c:v>3968.68</c:v>
                </c:pt>
                <c:pt idx="1402">
                  <c:v>3744.078</c:v>
                </c:pt>
                <c:pt idx="1403">
                  <c:v>3003.8710000000001</c:v>
                </c:pt>
                <c:pt idx="1404">
                  <c:v>2781.6309999999999</c:v>
                </c:pt>
                <c:pt idx="1405">
                  <c:v>2550.1959999999999</c:v>
                </c:pt>
                <c:pt idx="1406">
                  <c:v>1880.021</c:v>
                </c:pt>
                <c:pt idx="1407">
                  <c:v>1054.442</c:v>
                </c:pt>
                <c:pt idx="1408">
                  <c:v>2214.8159999999998</c:v>
                </c:pt>
                <c:pt idx="1409">
                  <c:v>3714.0949999999998</c:v>
                </c:pt>
                <c:pt idx="1410">
                  <c:v>651.13480000000004</c:v>
                </c:pt>
                <c:pt idx="1411">
                  <c:v>1485.116</c:v>
                </c:pt>
                <c:pt idx="1412">
                  <c:v>2287.875</c:v>
                </c:pt>
                <c:pt idx="1413">
                  <c:v>1959.623</c:v>
                </c:pt>
                <c:pt idx="1414">
                  <c:v>1390.8710000000001</c:v>
                </c:pt>
                <c:pt idx="1415">
                  <c:v>3059.81</c:v>
                </c:pt>
                <c:pt idx="1416">
                  <c:v>2115.3090000000002</c:v>
                </c:pt>
                <c:pt idx="1417">
                  <c:v>595.6309</c:v>
                </c:pt>
                <c:pt idx="1418">
                  <c:v>4645.41</c:v>
                </c:pt>
                <c:pt idx="1419">
                  <c:v>3961.002</c:v>
                </c:pt>
                <c:pt idx="1420">
                  <c:v>5193.2330000000002</c:v>
                </c:pt>
                <c:pt idx="1421">
                  <c:v>2643.9450000000002</c:v>
                </c:pt>
                <c:pt idx="1422">
                  <c:v>2321.1930000000002</c:v>
                </c:pt>
                <c:pt idx="1423">
                  <c:v>1457.7560000000001</c:v>
                </c:pt>
                <c:pt idx="1424">
                  <c:v>1334.499</c:v>
                </c:pt>
                <c:pt idx="1425">
                  <c:v>869.53290000000004</c:v>
                </c:pt>
                <c:pt idx="1426">
                  <c:v>1173.79</c:v>
                </c:pt>
                <c:pt idx="1427">
                  <c:v>1315.1569999999999</c:v>
                </c:pt>
                <c:pt idx="1428">
                  <c:v>650.31060000000002</c:v>
                </c:pt>
                <c:pt idx="1429">
                  <c:v>823.46569999999997</c:v>
                </c:pt>
                <c:pt idx="1430">
                  <c:v>1224.809</c:v>
                </c:pt>
                <c:pt idx="1431">
                  <c:v>1066.0640000000001</c:v>
                </c:pt>
                <c:pt idx="1432">
                  <c:v>1915.845</c:v>
                </c:pt>
                <c:pt idx="1433">
                  <c:v>1601.84</c:v>
                </c:pt>
                <c:pt idx="1434">
                  <c:v>836.6671</c:v>
                </c:pt>
                <c:pt idx="1435">
                  <c:v>2197.46</c:v>
                </c:pt>
                <c:pt idx="1436">
                  <c:v>3045.873</c:v>
                </c:pt>
                <c:pt idx="1437">
                  <c:v>1369.4280000000001</c:v>
                </c:pt>
                <c:pt idx="1438">
                  <c:v>1060.1389999999999</c:v>
                </c:pt>
                <c:pt idx="1439">
                  <c:v>1139.72</c:v>
                </c:pt>
                <c:pt idx="1440">
                  <c:v>2261.0859999999998</c:v>
                </c:pt>
                <c:pt idx="1441">
                  <c:v>1093.2670000000001</c:v>
                </c:pt>
                <c:pt idx="1442">
                  <c:v>1089.3699999999999</c:v>
                </c:pt>
                <c:pt idx="1443">
                  <c:v>841.59439999999995</c:v>
                </c:pt>
                <c:pt idx="1444">
                  <c:v>398.28590000000003</c:v>
                </c:pt>
                <c:pt idx="1445">
                  <c:v>1318.2439999999999</c:v>
                </c:pt>
                <c:pt idx="1446">
                  <c:v>1336.12</c:v>
                </c:pt>
                <c:pt idx="1447">
                  <c:v>1359.3240000000001</c:v>
                </c:pt>
                <c:pt idx="1448">
                  <c:v>863.80849999999998</c:v>
                </c:pt>
                <c:pt idx="1449">
                  <c:v>801.95330000000001</c:v>
                </c:pt>
                <c:pt idx="1450">
                  <c:v>2122.0970000000002</c:v>
                </c:pt>
                <c:pt idx="1451">
                  <c:v>2722.1109999999999</c:v>
                </c:pt>
                <c:pt idx="1452">
                  <c:v>2354.0520000000001</c:v>
                </c:pt>
                <c:pt idx="1453">
                  <c:v>1723.9280000000001</c:v>
                </c:pt>
                <c:pt idx="1454">
                  <c:v>1141.758</c:v>
                </c:pt>
                <c:pt idx="1455">
                  <c:v>1380.55</c:v>
                </c:pt>
                <c:pt idx="1456">
                  <c:v>4892.5360000000001</c:v>
                </c:pt>
                <c:pt idx="1457">
                  <c:v>2873.5549999999998</c:v>
                </c:pt>
                <c:pt idx="1458">
                  <c:v>2146.9830000000002</c:v>
                </c:pt>
                <c:pt idx="1459">
                  <c:v>1377.058</c:v>
                </c:pt>
                <c:pt idx="1460">
                  <c:v>425.53339999999997</c:v>
                </c:pt>
                <c:pt idx="1461">
                  <c:v>528.21420000000001</c:v>
                </c:pt>
                <c:pt idx="1462">
                  <c:v>2590.2060000000001</c:v>
                </c:pt>
                <c:pt idx="1463">
                  <c:v>1360.835</c:v>
                </c:pt>
                <c:pt idx="1464">
                  <c:v>1639.3340000000001</c:v>
                </c:pt>
                <c:pt idx="1465">
                  <c:v>2265.0940000000001</c:v>
                </c:pt>
                <c:pt idx="1466">
                  <c:v>1301.125</c:v>
                </c:pt>
                <c:pt idx="1467">
                  <c:v>1907.4059999999999</c:v>
                </c:pt>
                <c:pt idx="1468">
                  <c:v>1327.877</c:v>
                </c:pt>
                <c:pt idx="1469">
                  <c:v>1941.2919999999999</c:v>
                </c:pt>
                <c:pt idx="1470">
                  <c:v>1016.7910000000001</c:v>
                </c:pt>
                <c:pt idx="1471">
                  <c:v>1746.537</c:v>
                </c:pt>
                <c:pt idx="1472">
                  <c:v>614.99530000000004</c:v>
                </c:pt>
                <c:pt idx="1473">
                  <c:v>2928.1860000000001</c:v>
                </c:pt>
                <c:pt idx="1474">
                  <c:v>3428.4319999999998</c:v>
                </c:pt>
                <c:pt idx="1475">
                  <c:v>854.16290000000004</c:v>
                </c:pt>
                <c:pt idx="1476">
                  <c:v>2626.1959999999999</c:v>
                </c:pt>
                <c:pt idx="1477">
                  <c:v>2053.0970000000002</c:v>
                </c:pt>
                <c:pt idx="1478">
                  <c:v>1593.374</c:v>
                </c:pt>
                <c:pt idx="1479">
                  <c:v>2119.962</c:v>
                </c:pt>
                <c:pt idx="1480">
                  <c:v>5079.6909999999998</c:v>
                </c:pt>
                <c:pt idx="1481">
                  <c:v>3765.64</c:v>
                </c:pt>
                <c:pt idx="1482">
                  <c:v>2562.942</c:v>
                </c:pt>
                <c:pt idx="1483">
                  <c:v>2594</c:v>
                </c:pt>
                <c:pt idx="1484">
                  <c:v>1189.412</c:v>
                </c:pt>
                <c:pt idx="1485">
                  <c:v>1440.4849999999999</c:v>
                </c:pt>
                <c:pt idx="1486">
                  <c:v>1571.925</c:v>
                </c:pt>
                <c:pt idx="1487">
                  <c:v>2115.1709999999998</c:v>
                </c:pt>
                <c:pt idx="1488">
                  <c:v>757.62180000000001</c:v>
                </c:pt>
                <c:pt idx="1489">
                  <c:v>2764.58</c:v>
                </c:pt>
                <c:pt idx="1490">
                  <c:v>1714.47</c:v>
                </c:pt>
                <c:pt idx="1491">
                  <c:v>3386.6750000000002</c:v>
                </c:pt>
                <c:pt idx="1492">
                  <c:v>1753.942</c:v>
                </c:pt>
                <c:pt idx="1493">
                  <c:v>814.44420000000002</c:v>
                </c:pt>
                <c:pt idx="1494">
                  <c:v>957.70719999999994</c:v>
                </c:pt>
                <c:pt idx="1495">
                  <c:v>4036.422</c:v>
                </c:pt>
                <c:pt idx="1496">
                  <c:v>3318.67</c:v>
                </c:pt>
                <c:pt idx="1497">
                  <c:v>4455.5259999999998</c:v>
                </c:pt>
                <c:pt idx="1498">
                  <c:v>3060.0219999999999</c:v>
                </c:pt>
                <c:pt idx="1499">
                  <c:v>8741.44</c:v>
                </c:pt>
                <c:pt idx="1500">
                  <c:v>3143.1329999999998</c:v>
                </c:pt>
                <c:pt idx="1501">
                  <c:v>4394.0450000000001</c:v>
                </c:pt>
                <c:pt idx="1502">
                  <c:v>4034.9369999999999</c:v>
                </c:pt>
                <c:pt idx="1503">
                  <c:v>2689.49</c:v>
                </c:pt>
                <c:pt idx="1504">
                  <c:v>2205.7089999999998</c:v>
                </c:pt>
                <c:pt idx="1505">
                  <c:v>1550.32</c:v>
                </c:pt>
                <c:pt idx="1506">
                  <c:v>1833.5139999999999</c:v>
                </c:pt>
                <c:pt idx="1507">
                  <c:v>2931.0189999999998</c:v>
                </c:pt>
                <c:pt idx="1508">
                  <c:v>3784.8960000000002</c:v>
                </c:pt>
                <c:pt idx="1509">
                  <c:v>2365.5659999999998</c:v>
                </c:pt>
                <c:pt idx="1510">
                  <c:v>3604.2159999999999</c:v>
                </c:pt>
                <c:pt idx="1511">
                  <c:v>2581.3310000000001</c:v>
                </c:pt>
                <c:pt idx="1512">
                  <c:v>1446.63</c:v>
                </c:pt>
                <c:pt idx="1513">
                  <c:v>3461.5619999999999</c:v>
                </c:pt>
                <c:pt idx="1514">
                  <c:v>5156.5029999999997</c:v>
                </c:pt>
                <c:pt idx="1515">
                  <c:v>1417.7850000000001</c:v>
                </c:pt>
                <c:pt idx="1516">
                  <c:v>1103.4010000000001</c:v>
                </c:pt>
                <c:pt idx="1517">
                  <c:v>1635.0730000000001</c:v>
                </c:pt>
                <c:pt idx="1518">
                  <c:v>4364.2830000000004</c:v>
                </c:pt>
                <c:pt idx="1519">
                  <c:v>4900.4399999999996</c:v>
                </c:pt>
                <c:pt idx="1520">
                  <c:v>3590.1619999999998</c:v>
                </c:pt>
                <c:pt idx="1521">
                  <c:v>2463.261</c:v>
                </c:pt>
                <c:pt idx="1522">
                  <c:v>2737.9839999999999</c:v>
                </c:pt>
                <c:pt idx="1523">
                  <c:v>3396.64</c:v>
                </c:pt>
                <c:pt idx="1524">
                  <c:v>3282.5810000000001</c:v>
                </c:pt>
                <c:pt idx="1525">
                  <c:v>4794.866</c:v>
                </c:pt>
                <c:pt idx="1526">
                  <c:v>1840.396</c:v>
                </c:pt>
                <c:pt idx="1527">
                  <c:v>1636.867</c:v>
                </c:pt>
                <c:pt idx="1528">
                  <c:v>1188.992</c:v>
                </c:pt>
                <c:pt idx="1529">
                  <c:v>2192.076</c:v>
                </c:pt>
                <c:pt idx="1530">
                  <c:v>4844.6559999999999</c:v>
                </c:pt>
                <c:pt idx="1531">
                  <c:v>1566.2729999999999</c:v>
                </c:pt>
                <c:pt idx="1532">
                  <c:v>2717.047</c:v>
                </c:pt>
                <c:pt idx="1533">
                  <c:v>2873.319</c:v>
                </c:pt>
                <c:pt idx="1534">
                  <c:v>3451.6309999999999</c:v>
                </c:pt>
                <c:pt idx="1535">
                  <c:v>1656.376</c:v>
                </c:pt>
                <c:pt idx="1536">
                  <c:v>2964.5259999999998</c:v>
                </c:pt>
                <c:pt idx="1537">
                  <c:v>2514.962</c:v>
                </c:pt>
                <c:pt idx="1538">
                  <c:v>1502.673</c:v>
                </c:pt>
                <c:pt idx="1539">
                  <c:v>2170.355</c:v>
                </c:pt>
                <c:pt idx="1540">
                  <c:v>3814.73</c:v>
                </c:pt>
                <c:pt idx="1541">
                  <c:v>1308.1780000000001</c:v>
                </c:pt>
                <c:pt idx="1542">
                  <c:v>2226.9479999999999</c:v>
                </c:pt>
                <c:pt idx="1543">
                  <c:v>1437.1210000000001</c:v>
                </c:pt>
                <c:pt idx="1544">
                  <c:v>1984.7829999999999</c:v>
                </c:pt>
                <c:pt idx="1545">
                  <c:v>5501.4480000000003</c:v>
                </c:pt>
                <c:pt idx="1546">
                  <c:v>3268.3620000000001</c:v>
                </c:pt>
                <c:pt idx="1547">
                  <c:v>3672.2959999999998</c:v>
                </c:pt>
                <c:pt idx="1548">
                  <c:v>5304.2460000000001</c:v>
                </c:pt>
                <c:pt idx="1549">
                  <c:v>8701.2759999999998</c:v>
                </c:pt>
                <c:pt idx="1550">
                  <c:v>3510.3539999999998</c:v>
                </c:pt>
                <c:pt idx="1551">
                  <c:v>4187.4530000000004</c:v>
                </c:pt>
                <c:pt idx="1552">
                  <c:v>5140.4530000000004</c:v>
                </c:pt>
                <c:pt idx="1553">
                  <c:v>5638.0730000000003</c:v>
                </c:pt>
                <c:pt idx="1554">
                  <c:v>2834.1680000000001</c:v>
                </c:pt>
                <c:pt idx="1555">
                  <c:v>1997.0889999999999</c:v>
                </c:pt>
                <c:pt idx="1556">
                  <c:v>3209.2170000000001</c:v>
                </c:pt>
                <c:pt idx="1557">
                  <c:v>1665.0050000000001</c:v>
                </c:pt>
                <c:pt idx="1558">
                  <c:v>671.92150000000004</c:v>
                </c:pt>
                <c:pt idx="1559">
                  <c:v>831.00609999999995</c:v>
                </c:pt>
                <c:pt idx="1560">
                  <c:v>3469.4340000000002</c:v>
                </c:pt>
                <c:pt idx="1561">
                  <c:v>1025.3440000000001</c:v>
                </c:pt>
                <c:pt idx="1562">
                  <c:v>2828.0250000000001</c:v>
                </c:pt>
                <c:pt idx="1563">
                  <c:v>1905.3789999999999</c:v>
                </c:pt>
                <c:pt idx="1564">
                  <c:v>2130.5859999999998</c:v>
                </c:pt>
                <c:pt idx="1565">
                  <c:v>957.74509999999998</c:v>
                </c:pt>
                <c:pt idx="1566">
                  <c:v>1260.5519999999999</c:v>
                </c:pt>
                <c:pt idx="1567">
                  <c:v>1385.37</c:v>
                </c:pt>
                <c:pt idx="1568">
                  <c:v>2266.29</c:v>
                </c:pt>
                <c:pt idx="1569">
                  <c:v>5019.3649999999998</c:v>
                </c:pt>
                <c:pt idx="1570">
                  <c:v>1909.5550000000001</c:v>
                </c:pt>
                <c:pt idx="1571">
                  <c:v>2118.1149999999998</c:v>
                </c:pt>
                <c:pt idx="1572">
                  <c:v>3373.4780000000001</c:v>
                </c:pt>
                <c:pt idx="1573">
                  <c:v>1780.2249999999999</c:v>
                </c:pt>
                <c:pt idx="1574">
                  <c:v>3349.1320000000001</c:v>
                </c:pt>
                <c:pt idx="1575">
                  <c:v>4203.0649999999996</c:v>
                </c:pt>
                <c:pt idx="1576">
                  <c:v>268.96210000000002</c:v>
                </c:pt>
                <c:pt idx="1577">
                  <c:v>1531.6790000000001</c:v>
                </c:pt>
                <c:pt idx="1578">
                  <c:v>1779.5150000000001</c:v>
                </c:pt>
                <c:pt idx="1579">
                  <c:v>2527.23</c:v>
                </c:pt>
                <c:pt idx="1580">
                  <c:v>2419.355</c:v>
                </c:pt>
                <c:pt idx="1581">
                  <c:v>935.7056</c:v>
                </c:pt>
                <c:pt idx="1582">
                  <c:v>2110.8330000000001</c:v>
                </c:pt>
                <c:pt idx="1583">
                  <c:v>3231.5859999999998</c:v>
                </c:pt>
                <c:pt idx="1584">
                  <c:v>1328.2760000000001</c:v>
                </c:pt>
                <c:pt idx="1585">
                  <c:v>832.22699999999998</c:v>
                </c:pt>
                <c:pt idx="1586">
                  <c:v>907.74670000000003</c:v>
                </c:pt>
                <c:pt idx="1587">
                  <c:v>2425.9380000000001</c:v>
                </c:pt>
                <c:pt idx="1588">
                  <c:v>2790.5790000000002</c:v>
                </c:pt>
                <c:pt idx="1589">
                  <c:v>1550.86</c:v>
                </c:pt>
                <c:pt idx="1590">
                  <c:v>722.13120000000004</c:v>
                </c:pt>
                <c:pt idx="1591">
                  <c:v>3258.6619999999998</c:v>
                </c:pt>
                <c:pt idx="1592">
                  <c:v>1428.7670000000001</c:v>
                </c:pt>
                <c:pt idx="1593">
                  <c:v>552.95000000000005</c:v>
                </c:pt>
                <c:pt idx="1594">
                  <c:v>1570.2629999999999</c:v>
                </c:pt>
                <c:pt idx="1595">
                  <c:v>1557.9829999999999</c:v>
                </c:pt>
                <c:pt idx="1596">
                  <c:v>460.89519999999999</c:v>
                </c:pt>
                <c:pt idx="1597">
                  <c:v>878.88289999999995</c:v>
                </c:pt>
                <c:pt idx="1598">
                  <c:v>1903.896</c:v>
                </c:pt>
                <c:pt idx="1599">
                  <c:v>1837.444</c:v>
                </c:pt>
                <c:pt idx="1600">
                  <c:v>2918.6460000000002</c:v>
                </c:pt>
                <c:pt idx="1601">
                  <c:v>448.65210000000002</c:v>
                </c:pt>
                <c:pt idx="1602">
                  <c:v>670.51120000000003</c:v>
                </c:pt>
                <c:pt idx="1603">
                  <c:v>2232.085</c:v>
                </c:pt>
                <c:pt idx="1604">
                  <c:v>1242.7049999999999</c:v>
                </c:pt>
                <c:pt idx="1605">
                  <c:v>1538.6220000000001</c:v>
                </c:pt>
                <c:pt idx="1606">
                  <c:v>854.31169999999997</c:v>
                </c:pt>
                <c:pt idx="1607">
                  <c:v>3085.5079999999998</c:v>
                </c:pt>
                <c:pt idx="1608">
                  <c:v>1804.4469999999999</c:v>
                </c:pt>
                <c:pt idx="1609">
                  <c:v>1597.73</c:v>
                </c:pt>
                <c:pt idx="1610">
                  <c:v>3281.558</c:v>
                </c:pt>
                <c:pt idx="1611">
                  <c:v>3297.47</c:v>
                </c:pt>
                <c:pt idx="1612">
                  <c:v>1539.7539999999999</c:v>
                </c:pt>
                <c:pt idx="1613">
                  <c:v>956.82529999999997</c:v>
                </c:pt>
                <c:pt idx="1614">
                  <c:v>1486.9580000000001</c:v>
                </c:pt>
                <c:pt idx="1615">
                  <c:v>2215.6469999999999</c:v>
                </c:pt>
                <c:pt idx="1616">
                  <c:v>552.12369999999999</c:v>
                </c:pt>
                <c:pt idx="1617">
                  <c:v>1387.0530000000001</c:v>
                </c:pt>
                <c:pt idx="1618">
                  <c:v>770.41089999999997</c:v>
                </c:pt>
                <c:pt idx="1619">
                  <c:v>1834.12</c:v>
                </c:pt>
                <c:pt idx="1620">
                  <c:v>447.29770000000002</c:v>
                </c:pt>
                <c:pt idx="1621">
                  <c:v>816.26379999999995</c:v>
                </c:pt>
                <c:pt idx="1622">
                  <c:v>2335.9920000000002</c:v>
                </c:pt>
                <c:pt idx="1623">
                  <c:v>2827.9110000000001</c:v>
                </c:pt>
                <c:pt idx="1624">
                  <c:v>974.24900000000002</c:v>
                </c:pt>
                <c:pt idx="1625">
                  <c:v>1150.5050000000001</c:v>
                </c:pt>
                <c:pt idx="1626">
                  <c:v>2921.2579999999998</c:v>
                </c:pt>
                <c:pt idx="1627">
                  <c:v>192.3809</c:v>
                </c:pt>
                <c:pt idx="1628">
                  <c:v>2324.6559999999999</c:v>
                </c:pt>
                <c:pt idx="1629">
                  <c:v>1717.1279999999999</c:v>
                </c:pt>
                <c:pt idx="1630">
                  <c:v>6126.2979999999998</c:v>
                </c:pt>
                <c:pt idx="1631">
                  <c:v>2468.1579999999999</c:v>
                </c:pt>
                <c:pt idx="1632">
                  <c:v>2173.5189999999998</c:v>
                </c:pt>
                <c:pt idx="1633">
                  <c:v>1392.59</c:v>
                </c:pt>
                <c:pt idx="1634">
                  <c:v>1302.2719999999999</c:v>
                </c:pt>
                <c:pt idx="1635">
                  <c:v>2249.8139999999999</c:v>
                </c:pt>
                <c:pt idx="1636">
                  <c:v>1020.244</c:v>
                </c:pt>
                <c:pt idx="1637">
                  <c:v>1314.575</c:v>
                </c:pt>
                <c:pt idx="1638">
                  <c:v>4171.45</c:v>
                </c:pt>
                <c:pt idx="1639">
                  <c:v>1324.126</c:v>
                </c:pt>
                <c:pt idx="1640">
                  <c:v>2467.27</c:v>
                </c:pt>
                <c:pt idx="1641">
                  <c:v>3995.8240000000001</c:v>
                </c:pt>
                <c:pt idx="1642">
                  <c:v>1848.2850000000001</c:v>
                </c:pt>
                <c:pt idx="1643">
                  <c:v>1918.499</c:v>
                </c:pt>
                <c:pt idx="1644">
                  <c:v>1829.271</c:v>
                </c:pt>
                <c:pt idx="1645">
                  <c:v>1111.5820000000001</c:v>
                </c:pt>
                <c:pt idx="1646">
                  <c:v>1725.921</c:v>
                </c:pt>
                <c:pt idx="1647">
                  <c:v>2116.4459999999999</c:v>
                </c:pt>
                <c:pt idx="1648">
                  <c:v>2727.8969999999999</c:v>
                </c:pt>
                <c:pt idx="1649">
                  <c:v>1822.348</c:v>
                </c:pt>
                <c:pt idx="1650">
                  <c:v>2647.4470000000001</c:v>
                </c:pt>
                <c:pt idx="1651">
                  <c:v>1776.4780000000001</c:v>
                </c:pt>
                <c:pt idx="1652">
                  <c:v>874.35979999999995</c:v>
                </c:pt>
                <c:pt idx="1653">
                  <c:v>796.52750000000003</c:v>
                </c:pt>
                <c:pt idx="1654">
                  <c:v>718.10879999999997</c:v>
                </c:pt>
                <c:pt idx="1655">
                  <c:v>760.09770000000003</c:v>
                </c:pt>
                <c:pt idx="1656">
                  <c:v>127.2217</c:v>
                </c:pt>
                <c:pt idx="1657">
                  <c:v>463.55770000000001</c:v>
                </c:pt>
                <c:pt idx="1658">
                  <c:v>196.9074</c:v>
                </c:pt>
                <c:pt idx="1659">
                  <c:v>2638.0749999999998</c:v>
                </c:pt>
                <c:pt idx="1660">
                  <c:v>795.04399999999998</c:v>
                </c:pt>
                <c:pt idx="1661">
                  <c:v>795.62310000000002</c:v>
                </c:pt>
                <c:pt idx="1662">
                  <c:v>527.74459999999999</c:v>
                </c:pt>
                <c:pt idx="1663">
                  <c:v>1577.636</c:v>
                </c:pt>
                <c:pt idx="1664">
                  <c:v>1228.0429999999999</c:v>
                </c:pt>
                <c:pt idx="1665">
                  <c:v>800.69579999999996</c:v>
                </c:pt>
                <c:pt idx="1666">
                  <c:v>773.78250000000003</c:v>
                </c:pt>
                <c:pt idx="1667">
                  <c:v>934.93320000000006</c:v>
                </c:pt>
                <c:pt idx="1668">
                  <c:v>828.54420000000005</c:v>
                </c:pt>
                <c:pt idx="1669">
                  <c:v>137.6371</c:v>
                </c:pt>
                <c:pt idx="1670">
                  <c:v>1285.6120000000001</c:v>
                </c:pt>
                <c:pt idx="1671">
                  <c:v>1267.221</c:v>
                </c:pt>
                <c:pt idx="1672">
                  <c:v>1303.6949999999999</c:v>
                </c:pt>
                <c:pt idx="1673">
                  <c:v>1420.4559999999999</c:v>
                </c:pt>
                <c:pt idx="1674">
                  <c:v>1072.73</c:v>
                </c:pt>
                <c:pt idx="1675">
                  <c:v>966.82429999999999</c:v>
                </c:pt>
                <c:pt idx="1676">
                  <c:v>3012.3319999999999</c:v>
                </c:pt>
                <c:pt idx="1677">
                  <c:v>3835.6770000000001</c:v>
                </c:pt>
                <c:pt idx="1678">
                  <c:v>1197.607</c:v>
                </c:pt>
                <c:pt idx="1679">
                  <c:v>1799.068</c:v>
                </c:pt>
                <c:pt idx="1680">
                  <c:v>1616.4359999999999</c:v>
                </c:pt>
                <c:pt idx="1681">
                  <c:v>1286.4059999999999</c:v>
                </c:pt>
                <c:pt idx="1682">
                  <c:v>1860.7280000000001</c:v>
                </c:pt>
                <c:pt idx="1683">
                  <c:v>2890.8249999999998</c:v>
                </c:pt>
                <c:pt idx="1684">
                  <c:v>961.58119999999997</c:v>
                </c:pt>
                <c:pt idx="1685">
                  <c:v>212.43960000000001</c:v>
                </c:pt>
                <c:pt idx="1686">
                  <c:v>2023.2829999999999</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841.16330000000005</c:v>
                </c:pt>
                <c:pt idx="1718">
                  <c:v>0</c:v>
                </c:pt>
                <c:pt idx="1719">
                  <c:v>0</c:v>
                </c:pt>
                <c:pt idx="1720">
                  <c:v>1347.3989999999999</c:v>
                </c:pt>
                <c:pt idx="1721">
                  <c:v>200.75210000000001</c:v>
                </c:pt>
                <c:pt idx="1722">
                  <c:v>580.11950000000002</c:v>
                </c:pt>
                <c:pt idx="1723">
                  <c:v>1924.373</c:v>
                </c:pt>
                <c:pt idx="1724">
                  <c:v>709.48170000000005</c:v>
                </c:pt>
                <c:pt idx="1725">
                  <c:v>501.06209999999999</c:v>
                </c:pt>
                <c:pt idx="1726">
                  <c:v>2133.0790000000002</c:v>
                </c:pt>
                <c:pt idx="1727">
                  <c:v>2109.8429999999998</c:v>
                </c:pt>
                <c:pt idx="1728">
                  <c:v>1317.4960000000001</c:v>
                </c:pt>
                <c:pt idx="1729">
                  <c:v>1219.597</c:v>
                </c:pt>
                <c:pt idx="1730">
                  <c:v>856.45590000000004</c:v>
                </c:pt>
                <c:pt idx="1731">
                  <c:v>1641.6669999999999</c:v>
                </c:pt>
                <c:pt idx="1732">
                  <c:v>3757.4870000000001</c:v>
                </c:pt>
                <c:pt idx="1733">
                  <c:v>1733.1690000000001</c:v>
                </c:pt>
                <c:pt idx="1734">
                  <c:v>1297.0329999999999</c:v>
                </c:pt>
                <c:pt idx="1735">
                  <c:v>1019.42</c:v>
                </c:pt>
                <c:pt idx="1736">
                  <c:v>297.10509999999999</c:v>
                </c:pt>
                <c:pt idx="1737">
                  <c:v>1164.492</c:v>
                </c:pt>
                <c:pt idx="1738">
                  <c:v>1194.251</c:v>
                </c:pt>
                <c:pt idx="1739">
                  <c:v>1947.9939999999999</c:v>
                </c:pt>
                <c:pt idx="1740">
                  <c:v>1951.675</c:v>
                </c:pt>
                <c:pt idx="1741">
                  <c:v>3315.2379999999998</c:v>
                </c:pt>
                <c:pt idx="1742">
                  <c:v>2569.54</c:v>
                </c:pt>
                <c:pt idx="1743">
                  <c:v>1671.521</c:v>
                </c:pt>
                <c:pt idx="1744">
                  <c:v>1381.7929999999999</c:v>
                </c:pt>
                <c:pt idx="1745">
                  <c:v>720.68299999999999</c:v>
                </c:pt>
                <c:pt idx="1746">
                  <c:v>2512.7539999999999</c:v>
                </c:pt>
                <c:pt idx="1747">
                  <c:v>1361.287</c:v>
                </c:pt>
                <c:pt idx="1748">
                  <c:v>738.53589999999997</c:v>
                </c:pt>
                <c:pt idx="1749">
                  <c:v>1530.2149999999999</c:v>
                </c:pt>
                <c:pt idx="1750">
                  <c:v>1558.134</c:v>
                </c:pt>
                <c:pt idx="1751">
                  <c:v>942.39390000000003</c:v>
                </c:pt>
                <c:pt idx="1752">
                  <c:v>1878.1679999999999</c:v>
                </c:pt>
                <c:pt idx="1753">
                  <c:v>1781.8869999999999</c:v>
                </c:pt>
                <c:pt idx="1754">
                  <c:v>1195.2809999999999</c:v>
                </c:pt>
                <c:pt idx="1755">
                  <c:v>1676.7570000000001</c:v>
                </c:pt>
                <c:pt idx="1756">
                  <c:v>1808.05</c:v>
                </c:pt>
                <c:pt idx="1757">
                  <c:v>1860.318</c:v>
                </c:pt>
                <c:pt idx="1758">
                  <c:v>2128.73</c:v>
                </c:pt>
                <c:pt idx="1759">
                  <c:v>1132.9390000000001</c:v>
                </c:pt>
                <c:pt idx="1760">
                  <c:v>1347.51</c:v>
                </c:pt>
                <c:pt idx="1761">
                  <c:v>2024.43</c:v>
                </c:pt>
                <c:pt idx="1762">
                  <c:v>1518.2750000000001</c:v>
                </c:pt>
                <c:pt idx="1763">
                  <c:v>2018.4849999999999</c:v>
                </c:pt>
                <c:pt idx="1764">
                  <c:v>3107.9830000000002</c:v>
                </c:pt>
                <c:pt idx="1765">
                  <c:v>4336.0959999999995</c:v>
                </c:pt>
                <c:pt idx="1766">
                  <c:v>4460.165</c:v>
                </c:pt>
                <c:pt idx="1767">
                  <c:v>3944.38</c:v>
                </c:pt>
                <c:pt idx="1768">
                  <c:v>2160.62</c:v>
                </c:pt>
                <c:pt idx="1769">
                  <c:v>2148.0100000000002</c:v>
                </c:pt>
                <c:pt idx="1770">
                  <c:v>247.97890000000001</c:v>
                </c:pt>
                <c:pt idx="1771">
                  <c:v>913.70550000000003</c:v>
                </c:pt>
                <c:pt idx="1772">
                  <c:v>1530.452</c:v>
                </c:pt>
                <c:pt idx="1773">
                  <c:v>2544.3679999999999</c:v>
                </c:pt>
                <c:pt idx="1774">
                  <c:v>4239.1750000000002</c:v>
                </c:pt>
                <c:pt idx="1775">
                  <c:v>3121.857</c:v>
                </c:pt>
                <c:pt idx="1776">
                  <c:v>1817.8720000000001</c:v>
                </c:pt>
                <c:pt idx="1777">
                  <c:v>1057.682</c:v>
                </c:pt>
                <c:pt idx="1778">
                  <c:v>1429.1559999999999</c:v>
                </c:pt>
                <c:pt idx="1779">
                  <c:v>1862.2190000000001</c:v>
                </c:pt>
                <c:pt idx="1780">
                  <c:v>1844.1389999999999</c:v>
                </c:pt>
                <c:pt idx="1781">
                  <c:v>959.51509999999996</c:v>
                </c:pt>
                <c:pt idx="1782">
                  <c:v>3167.4989999999998</c:v>
                </c:pt>
                <c:pt idx="1783">
                  <c:v>397.23239999999998</c:v>
                </c:pt>
                <c:pt idx="1784">
                  <c:v>2881.498</c:v>
                </c:pt>
                <c:pt idx="1785">
                  <c:v>2906.9749999999999</c:v>
                </c:pt>
                <c:pt idx="1786">
                  <c:v>2251.9520000000002</c:v>
                </c:pt>
                <c:pt idx="1787">
                  <c:v>3545.277</c:v>
                </c:pt>
                <c:pt idx="1788">
                  <c:v>1141.3620000000001</c:v>
                </c:pt>
                <c:pt idx="1789">
                  <c:v>1864.799</c:v>
                </c:pt>
                <c:pt idx="1790">
                  <c:v>1687.6010000000001</c:v>
                </c:pt>
                <c:pt idx="1791">
                  <c:v>1454.39</c:v>
                </c:pt>
                <c:pt idx="1792">
                  <c:v>1710.335</c:v>
                </c:pt>
                <c:pt idx="1793">
                  <c:v>1428.604</c:v>
                </c:pt>
                <c:pt idx="1794">
                  <c:v>1795.146</c:v>
                </c:pt>
                <c:pt idx="1795">
                  <c:v>1867.2470000000001</c:v>
                </c:pt>
                <c:pt idx="1796">
                  <c:v>631.60559999999998</c:v>
                </c:pt>
                <c:pt idx="1797">
                  <c:v>1750.278</c:v>
                </c:pt>
                <c:pt idx="1798">
                  <c:v>943.58090000000004</c:v>
                </c:pt>
                <c:pt idx="1799">
                  <c:v>2331.0450000000001</c:v>
                </c:pt>
                <c:pt idx="1800">
                  <c:v>1970.309</c:v>
                </c:pt>
                <c:pt idx="1801">
                  <c:v>2106.2890000000002</c:v>
                </c:pt>
                <c:pt idx="1802">
                  <c:v>2854.7930000000001</c:v>
                </c:pt>
                <c:pt idx="1803">
                  <c:v>3887.5650000000001</c:v>
                </c:pt>
                <c:pt idx="1804">
                  <c:v>2335.81</c:v>
                </c:pt>
                <c:pt idx="1805">
                  <c:v>1767.299</c:v>
                </c:pt>
                <c:pt idx="1806">
                  <c:v>3290.21</c:v>
                </c:pt>
                <c:pt idx="1807">
                  <c:v>1900.0550000000001</c:v>
                </c:pt>
                <c:pt idx="1808">
                  <c:v>1014.326</c:v>
                </c:pt>
                <c:pt idx="1809">
                  <c:v>1671.126</c:v>
                </c:pt>
                <c:pt idx="1810">
                  <c:v>1493.415</c:v>
                </c:pt>
                <c:pt idx="1811">
                  <c:v>441.61430000000001</c:v>
                </c:pt>
                <c:pt idx="1812">
                  <c:v>2160.44</c:v>
                </c:pt>
                <c:pt idx="1813">
                  <c:v>2322.9830000000002</c:v>
                </c:pt>
                <c:pt idx="1814">
                  <c:v>1309.8409999999999</c:v>
                </c:pt>
                <c:pt idx="1815">
                  <c:v>1348.1120000000001</c:v>
                </c:pt>
                <c:pt idx="1816">
                  <c:v>1794.7090000000001</c:v>
                </c:pt>
                <c:pt idx="1817">
                  <c:v>5585.4870000000001</c:v>
                </c:pt>
                <c:pt idx="1818">
                  <c:v>1983.94</c:v>
                </c:pt>
                <c:pt idx="1819">
                  <c:v>1801.37</c:v>
                </c:pt>
                <c:pt idx="1820">
                  <c:v>2946.14</c:v>
                </c:pt>
                <c:pt idx="1821">
                  <c:v>2632.69</c:v>
                </c:pt>
                <c:pt idx="1822">
                  <c:v>2487.9050000000002</c:v>
                </c:pt>
                <c:pt idx="1823">
                  <c:v>2315.29</c:v>
                </c:pt>
                <c:pt idx="1824">
                  <c:v>1456.374</c:v>
                </c:pt>
                <c:pt idx="1825">
                  <c:v>972.55880000000002</c:v>
                </c:pt>
                <c:pt idx="1826">
                  <c:v>1041.75</c:v>
                </c:pt>
                <c:pt idx="1827">
                  <c:v>1081.2550000000001</c:v>
                </c:pt>
                <c:pt idx="1828">
                  <c:v>3609.13</c:v>
                </c:pt>
                <c:pt idx="1829">
                  <c:v>3836.6170000000002</c:v>
                </c:pt>
                <c:pt idx="1830">
                  <c:v>2188.3380000000002</c:v>
                </c:pt>
                <c:pt idx="1831">
                  <c:v>2031.18</c:v>
                </c:pt>
                <c:pt idx="1832">
                  <c:v>4732.5619999999999</c:v>
                </c:pt>
                <c:pt idx="1833">
                  <c:v>2257.4699999999998</c:v>
                </c:pt>
                <c:pt idx="1834">
                  <c:v>1074.1379999999999</c:v>
                </c:pt>
                <c:pt idx="1835">
                  <c:v>1583.0440000000001</c:v>
                </c:pt>
                <c:pt idx="1836">
                  <c:v>903.40989999999999</c:v>
                </c:pt>
                <c:pt idx="1837">
                  <c:v>1876.028</c:v>
                </c:pt>
                <c:pt idx="1838">
                  <c:v>3536.828</c:v>
                </c:pt>
                <c:pt idx="1839">
                  <c:v>2102.2469999999998</c:v>
                </c:pt>
                <c:pt idx="1840">
                  <c:v>2045.748</c:v>
                </c:pt>
                <c:pt idx="1841">
                  <c:v>1502.135</c:v>
                </c:pt>
                <c:pt idx="1842">
                  <c:v>2878.9059999999999</c:v>
                </c:pt>
                <c:pt idx="1843">
                  <c:v>1044.799</c:v>
                </c:pt>
                <c:pt idx="1844">
                  <c:v>1955.55</c:v>
                </c:pt>
                <c:pt idx="1845">
                  <c:v>2482.5569999999998</c:v>
                </c:pt>
                <c:pt idx="1846">
                  <c:v>4069.9409999999998</c:v>
                </c:pt>
                <c:pt idx="1847">
                  <c:v>5079.3140000000003</c:v>
                </c:pt>
                <c:pt idx="1848">
                  <c:v>4183.1030000000001</c:v>
                </c:pt>
                <c:pt idx="1849">
                  <c:v>573.80690000000004</c:v>
                </c:pt>
                <c:pt idx="1850">
                  <c:v>541.90719999999999</c:v>
                </c:pt>
                <c:pt idx="1851">
                  <c:v>2710.1590000000001</c:v>
                </c:pt>
                <c:pt idx="1852">
                  <c:v>2648.2429999999999</c:v>
                </c:pt>
                <c:pt idx="1853">
                  <c:v>1511.43</c:v>
                </c:pt>
                <c:pt idx="1854">
                  <c:v>7810.76</c:v>
                </c:pt>
                <c:pt idx="1855">
                  <c:v>1595.307</c:v>
                </c:pt>
                <c:pt idx="1856">
                  <c:v>1745.37</c:v>
                </c:pt>
                <c:pt idx="1857">
                  <c:v>552.3578</c:v>
                </c:pt>
                <c:pt idx="1858">
                  <c:v>742.4289</c:v>
                </c:pt>
                <c:pt idx="1859">
                  <c:v>4910.6540000000005</c:v>
                </c:pt>
                <c:pt idx="1860">
                  <c:v>4413.9750000000004</c:v>
                </c:pt>
                <c:pt idx="1861">
                  <c:v>4571.0330000000004</c:v>
                </c:pt>
                <c:pt idx="1862">
                  <c:v>0</c:v>
                </c:pt>
                <c:pt idx="1863">
                  <c:v>0</c:v>
                </c:pt>
                <c:pt idx="1864">
                  <c:v>2337.62</c:v>
                </c:pt>
                <c:pt idx="1865">
                  <c:v>2501.386</c:v>
                </c:pt>
                <c:pt idx="1866">
                  <c:v>952.25189999999998</c:v>
                </c:pt>
                <c:pt idx="1867">
                  <c:v>1607.9690000000001</c:v>
                </c:pt>
                <c:pt idx="1868">
                  <c:v>1990.404</c:v>
                </c:pt>
                <c:pt idx="1869">
                  <c:v>1723.9380000000001</c:v>
                </c:pt>
                <c:pt idx="1870">
                  <c:v>4948.1310000000003</c:v>
                </c:pt>
                <c:pt idx="1871">
                  <c:v>1778.2439999999999</c:v>
                </c:pt>
                <c:pt idx="1872">
                  <c:v>1475.1210000000001</c:v>
                </c:pt>
                <c:pt idx="1873">
                  <c:v>2491.6089999999999</c:v>
                </c:pt>
                <c:pt idx="1874">
                  <c:v>712.97839999999997</c:v>
                </c:pt>
                <c:pt idx="1875">
                  <c:v>3316.7440000000001</c:v>
                </c:pt>
                <c:pt idx="1876">
                  <c:v>3395.7919999999999</c:v>
                </c:pt>
                <c:pt idx="1877">
                  <c:v>4317.8159999999998</c:v>
                </c:pt>
                <c:pt idx="1878">
                  <c:v>1696.537</c:v>
                </c:pt>
                <c:pt idx="1879">
                  <c:v>1022.981</c:v>
                </c:pt>
                <c:pt idx="1880">
                  <c:v>1718.7940000000001</c:v>
                </c:pt>
                <c:pt idx="1881">
                  <c:v>1113.8320000000001</c:v>
                </c:pt>
                <c:pt idx="1882">
                  <c:v>1591.171</c:v>
                </c:pt>
                <c:pt idx="1883">
                  <c:v>1509.5719999999999</c:v>
                </c:pt>
                <c:pt idx="1884">
                  <c:v>905.82159999999999</c:v>
                </c:pt>
                <c:pt idx="1885">
                  <c:v>1624.25</c:v>
                </c:pt>
                <c:pt idx="1886">
                  <c:v>1767.9459999999999</c:v>
                </c:pt>
                <c:pt idx="1887">
                  <c:v>2932.8780000000002</c:v>
                </c:pt>
                <c:pt idx="1888">
                  <c:v>289.78980000000001</c:v>
                </c:pt>
                <c:pt idx="1889">
                  <c:v>785.13480000000004</c:v>
                </c:pt>
                <c:pt idx="1890">
                  <c:v>1118.1669999999999</c:v>
                </c:pt>
                <c:pt idx="1891">
                  <c:v>1212.576</c:v>
                </c:pt>
                <c:pt idx="1892">
                  <c:v>2204.5639999999999</c:v>
                </c:pt>
                <c:pt idx="1893">
                  <c:v>2568.6669999999999</c:v>
                </c:pt>
                <c:pt idx="1894">
                  <c:v>4029.2339999999999</c:v>
                </c:pt>
                <c:pt idx="1895">
                  <c:v>2885.259</c:v>
                </c:pt>
                <c:pt idx="1896">
                  <c:v>3120.1089999999999</c:v>
                </c:pt>
                <c:pt idx="1897">
                  <c:v>2355.5450000000001</c:v>
                </c:pt>
                <c:pt idx="1898">
                  <c:v>1752.152</c:v>
                </c:pt>
                <c:pt idx="1899">
                  <c:v>1232.54</c:v>
                </c:pt>
                <c:pt idx="1900">
                  <c:v>2051.4059999999999</c:v>
                </c:pt>
                <c:pt idx="1901">
                  <c:v>1666.29</c:v>
                </c:pt>
                <c:pt idx="1902">
                  <c:v>2350.12</c:v>
                </c:pt>
                <c:pt idx="1903">
                  <c:v>4211.9650000000001</c:v>
                </c:pt>
                <c:pt idx="1904">
                  <c:v>3835.913</c:v>
                </c:pt>
                <c:pt idx="1905">
                  <c:v>3205.145</c:v>
                </c:pt>
                <c:pt idx="1906">
                  <c:v>1974.93</c:v>
                </c:pt>
                <c:pt idx="1907">
                  <c:v>3561.6689999999999</c:v>
                </c:pt>
                <c:pt idx="1908">
                  <c:v>2791.5369999999998</c:v>
                </c:pt>
                <c:pt idx="1909">
                  <c:v>1546.2260000000001</c:v>
                </c:pt>
                <c:pt idx="1910">
                  <c:v>4354.3040000000001</c:v>
                </c:pt>
                <c:pt idx="1911">
                  <c:v>1165.4690000000001</c:v>
                </c:pt>
                <c:pt idx="1912">
                  <c:v>800.52599999999995</c:v>
                </c:pt>
                <c:pt idx="1913">
                  <c:v>2018.625</c:v>
                </c:pt>
                <c:pt idx="1914">
                  <c:v>1054.587</c:v>
                </c:pt>
                <c:pt idx="1915">
                  <c:v>2304.9789999999998</c:v>
                </c:pt>
                <c:pt idx="1916">
                  <c:v>1921.8219999999999</c:v>
                </c:pt>
                <c:pt idx="1917">
                  <c:v>487.68810000000002</c:v>
                </c:pt>
                <c:pt idx="1918">
                  <c:v>1581.617</c:v>
                </c:pt>
                <c:pt idx="1919">
                  <c:v>928.04250000000002</c:v>
                </c:pt>
                <c:pt idx="1920">
                  <c:v>533.26580000000001</c:v>
                </c:pt>
                <c:pt idx="1921">
                  <c:v>1540.241</c:v>
                </c:pt>
                <c:pt idx="1922">
                  <c:v>1895.6959999999999</c:v>
                </c:pt>
                <c:pt idx="1923">
                  <c:v>3304.3249999999998</c:v>
                </c:pt>
                <c:pt idx="1924">
                  <c:v>3532.2629999999999</c:v>
                </c:pt>
                <c:pt idx="1925">
                  <c:v>2655.3679999999999</c:v>
                </c:pt>
                <c:pt idx="1926">
                  <c:v>2224.9189999999999</c:v>
                </c:pt>
                <c:pt idx="1927">
                  <c:v>996.5797</c:v>
                </c:pt>
                <c:pt idx="1928">
                  <c:v>1135.9549999999999</c:v>
                </c:pt>
                <c:pt idx="1929">
                  <c:v>3963.27</c:v>
                </c:pt>
                <c:pt idx="1930">
                  <c:v>2084.2199999999998</c:v>
                </c:pt>
                <c:pt idx="1931">
                  <c:v>2362.14</c:v>
                </c:pt>
                <c:pt idx="1932">
                  <c:v>1912.7249999999999</c:v>
                </c:pt>
                <c:pt idx="1933">
                  <c:v>2139.3020000000001</c:v>
                </c:pt>
                <c:pt idx="1934">
                  <c:v>2454.346</c:v>
                </c:pt>
                <c:pt idx="1935">
                  <c:v>418.93389999999999</c:v>
                </c:pt>
                <c:pt idx="1936">
                  <c:v>396.96910000000003</c:v>
                </c:pt>
                <c:pt idx="1937">
                  <c:v>488.7697</c:v>
                </c:pt>
                <c:pt idx="1938">
                  <c:v>1718.4010000000001</c:v>
                </c:pt>
                <c:pt idx="1939">
                  <c:v>1376.018</c:v>
                </c:pt>
                <c:pt idx="1940">
                  <c:v>581.27829999999994</c:v>
                </c:pt>
                <c:pt idx="1941">
                  <c:v>894.10040000000004</c:v>
                </c:pt>
                <c:pt idx="1942">
                  <c:v>475.8186</c:v>
                </c:pt>
                <c:pt idx="1943">
                  <c:v>1346.537</c:v>
                </c:pt>
                <c:pt idx="1944">
                  <c:v>643.49860000000001</c:v>
                </c:pt>
                <c:pt idx="1945">
                  <c:v>840.10400000000004</c:v>
                </c:pt>
                <c:pt idx="1946">
                  <c:v>1887.309</c:v>
                </c:pt>
                <c:pt idx="1947">
                  <c:v>2028.9639999999999</c:v>
                </c:pt>
                <c:pt idx="1948">
                  <c:v>1473.4190000000001</c:v>
                </c:pt>
                <c:pt idx="1949">
                  <c:v>314.53320000000002</c:v>
                </c:pt>
                <c:pt idx="1950">
                  <c:v>804.03269999999998</c:v>
                </c:pt>
                <c:pt idx="1951">
                  <c:v>1309.117</c:v>
                </c:pt>
                <c:pt idx="1952">
                  <c:v>2151.1210000000001</c:v>
                </c:pt>
                <c:pt idx="1953">
                  <c:v>1724.789</c:v>
                </c:pt>
                <c:pt idx="1954">
                  <c:v>721.4973</c:v>
                </c:pt>
                <c:pt idx="1955">
                  <c:v>2087.7179999999998</c:v>
                </c:pt>
                <c:pt idx="1956">
                  <c:v>3511.306</c:v>
                </c:pt>
                <c:pt idx="1957">
                  <c:v>3261.0320000000002</c:v>
                </c:pt>
                <c:pt idx="1958">
                  <c:v>2311.8440000000001</c:v>
                </c:pt>
                <c:pt idx="1959">
                  <c:v>1545.1790000000001</c:v>
                </c:pt>
                <c:pt idx="1960">
                  <c:v>458.79669999999999</c:v>
                </c:pt>
                <c:pt idx="1961">
                  <c:v>2659.3310000000001</c:v>
                </c:pt>
                <c:pt idx="1962">
                  <c:v>2617.0129999999999</c:v>
                </c:pt>
                <c:pt idx="1963">
                  <c:v>4195.8509999999997</c:v>
                </c:pt>
                <c:pt idx="1964">
                  <c:v>2865.15</c:v>
                </c:pt>
                <c:pt idx="1965">
                  <c:v>2705.6880000000001</c:v>
                </c:pt>
                <c:pt idx="1966">
                  <c:v>3226.2890000000002</c:v>
                </c:pt>
                <c:pt idx="1967">
                  <c:v>1675.325</c:v>
                </c:pt>
                <c:pt idx="1968">
                  <c:v>860.09730000000002</c:v>
                </c:pt>
                <c:pt idx="1969">
                  <c:v>591.67639999999994</c:v>
                </c:pt>
                <c:pt idx="1970">
                  <c:v>864.25639999999999</c:v>
                </c:pt>
                <c:pt idx="1971">
                  <c:v>732.73130000000003</c:v>
                </c:pt>
                <c:pt idx="1972">
                  <c:v>1174.8489999999999</c:v>
                </c:pt>
                <c:pt idx="1973">
                  <c:v>1210.9590000000001</c:v>
                </c:pt>
                <c:pt idx="1974">
                  <c:v>464.17759999999998</c:v>
                </c:pt>
                <c:pt idx="1975">
                  <c:v>677.94309999999996</c:v>
                </c:pt>
                <c:pt idx="1976">
                  <c:v>970.8972</c:v>
                </c:pt>
                <c:pt idx="1977">
                  <c:v>1636.0139999999999</c:v>
                </c:pt>
                <c:pt idx="1978">
                  <c:v>547.18730000000005</c:v>
                </c:pt>
                <c:pt idx="1979">
                  <c:v>832.32780000000002</c:v>
                </c:pt>
                <c:pt idx="1980">
                  <c:v>1564.146</c:v>
                </c:pt>
                <c:pt idx="1981">
                  <c:v>3233.8690000000001</c:v>
                </c:pt>
                <c:pt idx="1982">
                  <c:v>983.14300000000003</c:v>
                </c:pt>
                <c:pt idx="1983">
                  <c:v>1136.519</c:v>
                </c:pt>
                <c:pt idx="1984">
                  <c:v>787.14369999999997</c:v>
                </c:pt>
                <c:pt idx="1985">
                  <c:v>1730.453</c:v>
                </c:pt>
                <c:pt idx="1986">
                  <c:v>2586.9290000000001</c:v>
                </c:pt>
                <c:pt idx="1987">
                  <c:v>339.07089999999999</c:v>
                </c:pt>
                <c:pt idx="1988">
                  <c:v>1080.4760000000001</c:v>
                </c:pt>
                <c:pt idx="1989">
                  <c:v>437.17770000000002</c:v>
                </c:pt>
                <c:pt idx="1990">
                  <c:v>1222.2629999999999</c:v>
                </c:pt>
                <c:pt idx="1991">
                  <c:v>1824.098</c:v>
                </c:pt>
                <c:pt idx="1992">
                  <c:v>1478.077</c:v>
                </c:pt>
                <c:pt idx="1993">
                  <c:v>917.08510000000001</c:v>
                </c:pt>
                <c:pt idx="1994">
                  <c:v>947.76739999999995</c:v>
                </c:pt>
                <c:pt idx="1995">
                  <c:v>681.76120000000003</c:v>
                </c:pt>
                <c:pt idx="1996">
                  <c:v>556.45600000000002</c:v>
                </c:pt>
                <c:pt idx="1997">
                  <c:v>530.04750000000001</c:v>
                </c:pt>
                <c:pt idx="1998">
                  <c:v>1200.7149999999999</c:v>
                </c:pt>
                <c:pt idx="1999">
                  <c:v>693.02610000000004</c:v>
                </c:pt>
                <c:pt idx="2000">
                  <c:v>3835.884</c:v>
                </c:pt>
                <c:pt idx="2001">
                  <c:v>4004.183</c:v>
                </c:pt>
                <c:pt idx="2002">
                  <c:v>3678.0250000000001</c:v>
                </c:pt>
                <c:pt idx="2003">
                  <c:v>893.99590000000001</c:v>
                </c:pt>
                <c:pt idx="2004">
                  <c:v>2412.7460000000001</c:v>
                </c:pt>
                <c:pt idx="2005">
                  <c:v>879.73969999999997</c:v>
                </c:pt>
                <c:pt idx="2006">
                  <c:v>648.21339999999998</c:v>
                </c:pt>
                <c:pt idx="2007">
                  <c:v>1259.422</c:v>
                </c:pt>
                <c:pt idx="2008">
                  <c:v>1988.6420000000001</c:v>
                </c:pt>
                <c:pt idx="2009">
                  <c:v>1671.0429999999999</c:v>
                </c:pt>
                <c:pt idx="2010">
                  <c:v>1110.021</c:v>
                </c:pt>
                <c:pt idx="2011">
                  <c:v>713.25279999999998</c:v>
                </c:pt>
                <c:pt idx="2012">
                  <c:v>982.20799999999997</c:v>
                </c:pt>
                <c:pt idx="2013">
                  <c:v>691.03830000000005</c:v>
                </c:pt>
                <c:pt idx="2014">
                  <c:v>571.67370000000005</c:v>
                </c:pt>
                <c:pt idx="2015">
                  <c:v>840.57219999999995</c:v>
                </c:pt>
                <c:pt idx="2016">
                  <c:v>1997.5719999999999</c:v>
                </c:pt>
                <c:pt idx="2017">
                  <c:v>1656.75</c:v>
                </c:pt>
                <c:pt idx="2018">
                  <c:v>933.1327</c:v>
                </c:pt>
                <c:pt idx="2019">
                  <c:v>409.42959999999999</c:v>
                </c:pt>
                <c:pt idx="2020">
                  <c:v>907.56140000000005</c:v>
                </c:pt>
                <c:pt idx="2021">
                  <c:v>335.29430000000002</c:v>
                </c:pt>
                <c:pt idx="2022">
                  <c:v>1051.9449999999999</c:v>
                </c:pt>
                <c:pt idx="2023">
                  <c:v>2581.4879999999998</c:v>
                </c:pt>
                <c:pt idx="2024">
                  <c:v>917.84540000000004</c:v>
                </c:pt>
                <c:pt idx="2025">
                  <c:v>1202.644</c:v>
                </c:pt>
                <c:pt idx="2026">
                  <c:v>679.06280000000004</c:v>
                </c:pt>
                <c:pt idx="2027">
                  <c:v>1054.068</c:v>
                </c:pt>
                <c:pt idx="2028">
                  <c:v>859.34379999999999</c:v>
                </c:pt>
                <c:pt idx="2029">
                  <c:v>698.13379999999995</c:v>
                </c:pt>
                <c:pt idx="2030">
                  <c:v>1849.998</c:v>
                </c:pt>
                <c:pt idx="2031">
                  <c:v>3047.35</c:v>
                </c:pt>
                <c:pt idx="2032">
                  <c:v>2102.1869999999999</c:v>
                </c:pt>
                <c:pt idx="2033">
                  <c:v>1688.7070000000001</c:v>
                </c:pt>
                <c:pt idx="2034">
                  <c:v>273.05770000000001</c:v>
                </c:pt>
                <c:pt idx="2035">
                  <c:v>451.58920000000001</c:v>
                </c:pt>
                <c:pt idx="2036">
                  <c:v>647.74770000000001</c:v>
                </c:pt>
                <c:pt idx="2037">
                  <c:v>1025.492</c:v>
                </c:pt>
                <c:pt idx="2038">
                  <c:v>623.92999999999995</c:v>
                </c:pt>
                <c:pt idx="2039">
                  <c:v>2167.2939999999999</c:v>
                </c:pt>
                <c:pt idx="2040">
                  <c:v>1448.684</c:v>
                </c:pt>
                <c:pt idx="2041">
                  <c:v>685.15899999999999</c:v>
                </c:pt>
                <c:pt idx="2042">
                  <c:v>525.80830000000003</c:v>
                </c:pt>
                <c:pt idx="2043">
                  <c:v>421.86939999999998</c:v>
                </c:pt>
                <c:pt idx="2044">
                  <c:v>122.5852</c:v>
                </c:pt>
                <c:pt idx="2045">
                  <c:v>1346.825</c:v>
                </c:pt>
                <c:pt idx="2046">
                  <c:v>1851.7139999999999</c:v>
                </c:pt>
                <c:pt idx="2047">
                  <c:v>767.03089999999997</c:v>
                </c:pt>
                <c:pt idx="2048">
                  <c:v>2336.634</c:v>
                </c:pt>
                <c:pt idx="2049">
                  <c:v>1629.126</c:v>
                </c:pt>
                <c:pt idx="2050">
                  <c:v>1870.0060000000001</c:v>
                </c:pt>
                <c:pt idx="2051">
                  <c:v>1545.0319999999999</c:v>
                </c:pt>
                <c:pt idx="2052">
                  <c:v>686.47439999999995</c:v>
                </c:pt>
                <c:pt idx="2053">
                  <c:v>384.61340000000001</c:v>
                </c:pt>
                <c:pt idx="2054">
                  <c:v>1146.329</c:v>
                </c:pt>
                <c:pt idx="2055">
                  <c:v>498.74079999999998</c:v>
                </c:pt>
                <c:pt idx="2056">
                  <c:v>1734.3579999999999</c:v>
                </c:pt>
                <c:pt idx="2057">
                  <c:v>1216.8820000000001</c:v>
                </c:pt>
                <c:pt idx="2058">
                  <c:v>2699.279</c:v>
                </c:pt>
                <c:pt idx="2059">
                  <c:v>1356.94</c:v>
                </c:pt>
                <c:pt idx="2060">
                  <c:v>1052.855</c:v>
                </c:pt>
                <c:pt idx="2061">
                  <c:v>269.61869999999999</c:v>
                </c:pt>
                <c:pt idx="2062">
                  <c:v>893.84749999999997</c:v>
                </c:pt>
                <c:pt idx="2063">
                  <c:v>717.37329999999997</c:v>
                </c:pt>
                <c:pt idx="2064">
                  <c:v>1217.0899999999999</c:v>
                </c:pt>
                <c:pt idx="2065">
                  <c:v>1022.1079999999999</c:v>
                </c:pt>
                <c:pt idx="2066">
                  <c:v>226.7869</c:v>
                </c:pt>
                <c:pt idx="2067">
                  <c:v>547.11519999999996</c:v>
                </c:pt>
                <c:pt idx="2068">
                  <c:v>1330.45</c:v>
                </c:pt>
                <c:pt idx="2069">
                  <c:v>1251.6020000000001</c:v>
                </c:pt>
                <c:pt idx="2070">
                  <c:v>242.9956</c:v>
                </c:pt>
                <c:pt idx="2071">
                  <c:v>136.77709999999999</c:v>
                </c:pt>
                <c:pt idx="2072">
                  <c:v>1943.0350000000001</c:v>
                </c:pt>
                <c:pt idx="2073">
                  <c:v>1782.481</c:v>
                </c:pt>
                <c:pt idx="2074">
                  <c:v>1061.3150000000001</c:v>
                </c:pt>
                <c:pt idx="2075">
                  <c:v>1190.489</c:v>
                </c:pt>
                <c:pt idx="2076">
                  <c:v>835.3202</c:v>
                </c:pt>
                <c:pt idx="2077">
                  <c:v>1120.0909999999999</c:v>
                </c:pt>
                <c:pt idx="2078">
                  <c:v>780.13260000000002</c:v>
                </c:pt>
                <c:pt idx="2079">
                  <c:v>1710.442</c:v>
                </c:pt>
                <c:pt idx="2080">
                  <c:v>1579.606</c:v>
                </c:pt>
                <c:pt idx="2081">
                  <c:v>2042.788</c:v>
                </c:pt>
                <c:pt idx="2082">
                  <c:v>2659.2429999999999</c:v>
                </c:pt>
                <c:pt idx="2083">
                  <c:v>1866.4880000000001</c:v>
                </c:pt>
                <c:pt idx="2084">
                  <c:v>1593.6859999999999</c:v>
                </c:pt>
                <c:pt idx="2085">
                  <c:v>1555.4010000000001</c:v>
                </c:pt>
                <c:pt idx="2086">
                  <c:v>1245.9369999999999</c:v>
                </c:pt>
                <c:pt idx="2087">
                  <c:v>1647.7539999999999</c:v>
                </c:pt>
                <c:pt idx="2088">
                  <c:v>3025.4470000000001</c:v>
                </c:pt>
                <c:pt idx="2089">
                  <c:v>3765.6030000000001</c:v>
                </c:pt>
                <c:pt idx="2090">
                  <c:v>2123.2170000000001</c:v>
                </c:pt>
                <c:pt idx="2091">
                  <c:v>1237.951</c:v>
                </c:pt>
                <c:pt idx="2092">
                  <c:v>832.28440000000001</c:v>
                </c:pt>
                <c:pt idx="2093">
                  <c:v>1992.68</c:v>
                </c:pt>
                <c:pt idx="2094">
                  <c:v>973.62139999999999</c:v>
                </c:pt>
                <c:pt idx="2095">
                  <c:v>621.52629999999999</c:v>
                </c:pt>
                <c:pt idx="2096">
                  <c:v>1884.7139999999999</c:v>
                </c:pt>
                <c:pt idx="2097">
                  <c:v>759.41909999999996</c:v>
                </c:pt>
                <c:pt idx="2098">
                  <c:v>1665.83</c:v>
                </c:pt>
                <c:pt idx="2099">
                  <c:v>831.76490000000001</c:v>
                </c:pt>
                <c:pt idx="2100">
                  <c:v>2435.7139999999999</c:v>
                </c:pt>
                <c:pt idx="2101">
                  <c:v>2874.4609999999998</c:v>
                </c:pt>
                <c:pt idx="2102">
                  <c:v>0</c:v>
                </c:pt>
                <c:pt idx="2103">
                  <c:v>0</c:v>
                </c:pt>
                <c:pt idx="2104">
                  <c:v>0</c:v>
                </c:pt>
                <c:pt idx="2105">
                  <c:v>0</c:v>
                </c:pt>
                <c:pt idx="2106">
                  <c:v>932.27719999999999</c:v>
                </c:pt>
                <c:pt idx="2107">
                  <c:v>211.0779</c:v>
                </c:pt>
                <c:pt idx="2108">
                  <c:v>815.60410000000002</c:v>
                </c:pt>
                <c:pt idx="2109">
                  <c:v>2000.1780000000001</c:v>
                </c:pt>
                <c:pt idx="2110">
                  <c:v>697.22029999999995</c:v>
                </c:pt>
                <c:pt idx="2111">
                  <c:v>1674.5239999999999</c:v>
                </c:pt>
                <c:pt idx="2112">
                  <c:v>1315.652</c:v>
                </c:pt>
                <c:pt idx="2113">
                  <c:v>1271.2170000000001</c:v>
                </c:pt>
                <c:pt idx="2114">
                  <c:v>3539.4650000000001</c:v>
                </c:pt>
                <c:pt idx="2115">
                  <c:v>3812.9180000000001</c:v>
                </c:pt>
                <c:pt idx="2116">
                  <c:v>1601.6120000000001</c:v>
                </c:pt>
                <c:pt idx="2117">
                  <c:v>2298.5430000000001</c:v>
                </c:pt>
                <c:pt idx="2118">
                  <c:v>1748.3489999999999</c:v>
                </c:pt>
                <c:pt idx="2119">
                  <c:v>731.66639999999995</c:v>
                </c:pt>
                <c:pt idx="2120">
                  <c:v>367.11669999999998</c:v>
                </c:pt>
                <c:pt idx="2121">
                  <c:v>386.1893</c:v>
                </c:pt>
                <c:pt idx="2122">
                  <c:v>287.14319999999998</c:v>
                </c:pt>
                <c:pt idx="2123">
                  <c:v>2378.0729999999999</c:v>
                </c:pt>
                <c:pt idx="2124">
                  <c:v>1531.251</c:v>
                </c:pt>
                <c:pt idx="2125">
                  <c:v>2237.877</c:v>
                </c:pt>
                <c:pt idx="2126">
                  <c:v>1942.992</c:v>
                </c:pt>
                <c:pt idx="2127">
                  <c:v>372.9119</c:v>
                </c:pt>
                <c:pt idx="2128">
                  <c:v>1434.42</c:v>
                </c:pt>
                <c:pt idx="2129">
                  <c:v>1215.258</c:v>
                </c:pt>
                <c:pt idx="2130">
                  <c:v>1265.5029999999999</c:v>
                </c:pt>
                <c:pt idx="2131">
                  <c:v>1535.6410000000001</c:v>
                </c:pt>
                <c:pt idx="2132">
                  <c:v>2352.2869999999998</c:v>
                </c:pt>
                <c:pt idx="2133">
                  <c:v>2276.1660000000002</c:v>
                </c:pt>
                <c:pt idx="2134">
                  <c:v>3453.6120000000001</c:v>
                </c:pt>
                <c:pt idx="2135">
                  <c:v>4492.0389999999998</c:v>
                </c:pt>
                <c:pt idx="2136">
                  <c:v>1786.6890000000001</c:v>
                </c:pt>
                <c:pt idx="2137">
                  <c:v>1153.386</c:v>
                </c:pt>
                <c:pt idx="2138">
                  <c:v>1376.0229999999999</c:v>
                </c:pt>
                <c:pt idx="2139">
                  <c:v>2576.8539999999998</c:v>
                </c:pt>
                <c:pt idx="2140">
                  <c:v>3339.6729999999998</c:v>
                </c:pt>
                <c:pt idx="2141">
                  <c:v>2266.7130000000002</c:v>
                </c:pt>
                <c:pt idx="2142">
                  <c:v>4236.5709999999999</c:v>
                </c:pt>
                <c:pt idx="2143">
                  <c:v>2528.2109999999998</c:v>
                </c:pt>
                <c:pt idx="2144">
                  <c:v>2160.3009999999999</c:v>
                </c:pt>
                <c:pt idx="2145">
                  <c:v>924.15880000000004</c:v>
                </c:pt>
                <c:pt idx="2146">
                  <c:v>1694.663</c:v>
                </c:pt>
                <c:pt idx="2147">
                  <c:v>1740.5139999999999</c:v>
                </c:pt>
                <c:pt idx="2148">
                  <c:v>1074.6969999999999</c:v>
                </c:pt>
                <c:pt idx="2149">
                  <c:v>911.72990000000004</c:v>
                </c:pt>
                <c:pt idx="2150">
                  <c:v>1249.3219999999999</c:v>
                </c:pt>
                <c:pt idx="2151">
                  <c:v>993.20429999999999</c:v>
                </c:pt>
                <c:pt idx="2152">
                  <c:v>1851.932</c:v>
                </c:pt>
                <c:pt idx="2153">
                  <c:v>974.67489999999998</c:v>
                </c:pt>
                <c:pt idx="2154">
                  <c:v>1651.556</c:v>
                </c:pt>
                <c:pt idx="2155">
                  <c:v>1229.9100000000001</c:v>
                </c:pt>
                <c:pt idx="2156">
                  <c:v>4005.77</c:v>
                </c:pt>
                <c:pt idx="2157">
                  <c:v>5172.9380000000001</c:v>
                </c:pt>
                <c:pt idx="2158">
                  <c:v>1830.55</c:v>
                </c:pt>
                <c:pt idx="2159">
                  <c:v>1389.241</c:v>
                </c:pt>
                <c:pt idx="2160">
                  <c:v>895.04859999999996</c:v>
                </c:pt>
                <c:pt idx="2161">
                  <c:v>511.60660000000001</c:v>
                </c:pt>
                <c:pt idx="2162">
                  <c:v>1120.6420000000001</c:v>
                </c:pt>
                <c:pt idx="2163">
                  <c:v>568.00829999999996</c:v>
                </c:pt>
                <c:pt idx="2164">
                  <c:v>877.49329999999998</c:v>
                </c:pt>
                <c:pt idx="2165">
                  <c:v>976.47590000000002</c:v>
                </c:pt>
                <c:pt idx="2166">
                  <c:v>1720.0070000000001</c:v>
                </c:pt>
                <c:pt idx="2167">
                  <c:v>2950.7339999999999</c:v>
                </c:pt>
                <c:pt idx="2168">
                  <c:v>1433.9860000000001</c:v>
                </c:pt>
                <c:pt idx="2169">
                  <c:v>1024.877</c:v>
                </c:pt>
                <c:pt idx="2170">
                  <c:v>738.4547</c:v>
                </c:pt>
                <c:pt idx="2171">
                  <c:v>862.62660000000005</c:v>
                </c:pt>
                <c:pt idx="2172">
                  <c:v>1723.51</c:v>
                </c:pt>
                <c:pt idx="2173">
                  <c:v>1568.7750000000001</c:v>
                </c:pt>
                <c:pt idx="2174">
                  <c:v>831.51089999999999</c:v>
                </c:pt>
                <c:pt idx="2175">
                  <c:v>707.09630000000004</c:v>
                </c:pt>
                <c:pt idx="2176">
                  <c:v>924.74120000000005</c:v>
                </c:pt>
                <c:pt idx="2177">
                  <c:v>793.03330000000005</c:v>
                </c:pt>
                <c:pt idx="2178">
                  <c:v>2375.5659999999998</c:v>
                </c:pt>
                <c:pt idx="2179">
                  <c:v>3583.4189999999999</c:v>
                </c:pt>
                <c:pt idx="2180">
                  <c:v>3394.4250000000002</c:v>
                </c:pt>
                <c:pt idx="2181">
                  <c:v>1563.7090000000001</c:v>
                </c:pt>
                <c:pt idx="2182">
                  <c:v>1484.5409999999999</c:v>
                </c:pt>
                <c:pt idx="2183">
                  <c:v>726.56610000000001</c:v>
                </c:pt>
                <c:pt idx="2184">
                  <c:v>2189.9699999999998</c:v>
                </c:pt>
                <c:pt idx="2185">
                  <c:v>4112.2489999999998</c:v>
                </c:pt>
                <c:pt idx="2186">
                  <c:v>564.8854</c:v>
                </c:pt>
                <c:pt idx="2187">
                  <c:v>645.12379999999996</c:v>
                </c:pt>
                <c:pt idx="2188">
                  <c:v>829.62120000000004</c:v>
                </c:pt>
                <c:pt idx="2189">
                  <c:v>580.78420000000006</c:v>
                </c:pt>
                <c:pt idx="2190">
                  <c:v>1345.6859999999999</c:v>
                </c:pt>
              </c:numCache>
            </c:numRef>
          </c:yVal>
          <c:smooth val="1"/>
          <c:extLst>
            <c:ext xmlns:c16="http://schemas.microsoft.com/office/drawing/2014/chart" uri="{C3380CC4-5D6E-409C-BE32-E72D297353CC}">
              <c16:uniqueId val="{00000001-AA80-40CD-84CB-2E6D9C543A41}"/>
            </c:ext>
          </c:extLst>
        </c:ser>
        <c:dLbls>
          <c:showLegendKey val="0"/>
          <c:showVal val="0"/>
          <c:showCatName val="0"/>
          <c:showSerName val="0"/>
          <c:showPercent val="0"/>
          <c:showBubbleSize val="0"/>
        </c:dLbls>
        <c:axId val="1473690288"/>
        <c:axId val="1473691248"/>
      </c:scatterChart>
      <c:valAx>
        <c:axId val="14736902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BR"/>
                  <a:t>Collection Stop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73691248"/>
        <c:crosses val="autoZero"/>
        <c:crossBetween val="midCat"/>
      </c:valAx>
      <c:valAx>
        <c:axId val="1473691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BR"/>
                  <a:t>Activity concentration µBq/m3</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736902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sz="1400" b="0" i="0" u="none" strike="noStrike" kern="1200" spc="0" baseline="0" dirty="0" err="1">
                <a:solidFill>
                  <a:sysClr val="windowText" lastClr="000000">
                    <a:lumMod val="65000"/>
                    <a:lumOff val="35000"/>
                  </a:sysClr>
                </a:solidFill>
              </a:rPr>
              <a:t>Precipitation</a:t>
            </a:r>
            <a:r>
              <a:rPr lang="pt-BR" sz="1400" b="0" i="0" u="none" strike="noStrike" kern="1200" spc="0" baseline="0" dirty="0">
                <a:solidFill>
                  <a:sysClr val="windowText" lastClr="000000">
                    <a:lumMod val="65000"/>
                    <a:lumOff val="35000"/>
                  </a:sysClr>
                </a:solidFill>
              </a:rPr>
              <a:t> x Be-7</a:t>
            </a:r>
          </a:p>
        </c:rich>
      </c:tx>
      <c:layout>
        <c:manualLayout>
          <c:xMode val="edge"/>
          <c:yMode val="edge"/>
          <c:x val="0.27697720637447215"/>
          <c:y val="3.934397789302155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scatterChart>
        <c:scatterStyle val="lineMarker"/>
        <c:varyColors val="0"/>
        <c:ser>
          <c:idx val="1"/>
          <c:order val="1"/>
          <c:tx>
            <c:strRef>
              <c:f>prec_Temp_BE_media__BA_RN01!$G$1</c:f>
              <c:strCache>
                <c:ptCount val="1"/>
                <c:pt idx="0">
                  <c:v>Be-7 ( µBq/m^3)</c:v>
                </c:pt>
              </c:strCache>
            </c:strRef>
          </c:tx>
          <c:spPr>
            <a:ln w="25400" cap="rnd">
              <a:noFill/>
              <a:round/>
            </a:ln>
            <a:effectLst/>
          </c:spPr>
          <c:marker>
            <c:symbol val="circle"/>
            <c:size val="5"/>
            <c:spPr>
              <a:solidFill>
                <a:schemeClr val="accent2"/>
              </a:solidFill>
              <a:ln w="9525">
                <a:solidFill>
                  <a:schemeClr val="accent2"/>
                </a:solidFill>
              </a:ln>
              <a:effectLst/>
            </c:spPr>
          </c:marker>
          <c:xVal>
            <c:numRef>
              <c:f>prec_Temp_BE_media__BA_RN01!$A$2:$A$2092</c:f>
              <c:numCache>
                <c:formatCode>d/m/yy;@</c:formatCode>
                <c:ptCount val="20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42754</c:v>
                </c:pt>
                <c:pt idx="18">
                  <c:v>42755</c:v>
                </c:pt>
                <c:pt idx="19">
                  <c:v>42756</c:v>
                </c:pt>
                <c:pt idx="20">
                  <c:v>42757</c:v>
                </c:pt>
                <c:pt idx="21">
                  <c:v>42758</c:v>
                </c:pt>
                <c:pt idx="22">
                  <c:v>42759</c:v>
                </c:pt>
                <c:pt idx="23">
                  <c:v>42760</c:v>
                </c:pt>
                <c:pt idx="24">
                  <c:v>42762</c:v>
                </c:pt>
                <c:pt idx="25">
                  <c:v>42763</c:v>
                </c:pt>
                <c:pt idx="26">
                  <c:v>42764</c:v>
                </c:pt>
                <c:pt idx="27">
                  <c:v>42765</c:v>
                </c:pt>
                <c:pt idx="28">
                  <c:v>42766</c:v>
                </c:pt>
                <c:pt idx="29">
                  <c:v>42767</c:v>
                </c:pt>
                <c:pt idx="30">
                  <c:v>42768</c:v>
                </c:pt>
                <c:pt idx="31">
                  <c:v>42769</c:v>
                </c:pt>
                <c:pt idx="32">
                  <c:v>42770</c:v>
                </c:pt>
                <c:pt idx="33">
                  <c:v>42771</c:v>
                </c:pt>
                <c:pt idx="34">
                  <c:v>42772</c:v>
                </c:pt>
                <c:pt idx="35">
                  <c:v>42773</c:v>
                </c:pt>
                <c:pt idx="36">
                  <c:v>42774</c:v>
                </c:pt>
                <c:pt idx="37">
                  <c:v>42775</c:v>
                </c:pt>
                <c:pt idx="38">
                  <c:v>42776</c:v>
                </c:pt>
                <c:pt idx="39">
                  <c:v>42777</c:v>
                </c:pt>
                <c:pt idx="40">
                  <c:v>42778</c:v>
                </c:pt>
                <c:pt idx="41">
                  <c:v>42781</c:v>
                </c:pt>
                <c:pt idx="42">
                  <c:v>42782</c:v>
                </c:pt>
                <c:pt idx="43">
                  <c:v>42783</c:v>
                </c:pt>
                <c:pt idx="44">
                  <c:v>42784</c:v>
                </c:pt>
                <c:pt idx="45">
                  <c:v>42785</c:v>
                </c:pt>
                <c:pt idx="46">
                  <c:v>42786</c:v>
                </c:pt>
                <c:pt idx="47">
                  <c:v>42787</c:v>
                </c:pt>
                <c:pt idx="48">
                  <c:v>42788</c:v>
                </c:pt>
                <c:pt idx="49">
                  <c:v>42789</c:v>
                </c:pt>
                <c:pt idx="50">
                  <c:v>42790</c:v>
                </c:pt>
                <c:pt idx="51">
                  <c:v>42791</c:v>
                </c:pt>
                <c:pt idx="52">
                  <c:v>42792</c:v>
                </c:pt>
                <c:pt idx="53">
                  <c:v>42793</c:v>
                </c:pt>
                <c:pt idx="54">
                  <c:v>42794</c:v>
                </c:pt>
                <c:pt idx="55">
                  <c:v>42795</c:v>
                </c:pt>
                <c:pt idx="56">
                  <c:v>42796</c:v>
                </c:pt>
                <c:pt idx="57">
                  <c:v>42797</c:v>
                </c:pt>
                <c:pt idx="58">
                  <c:v>42798</c:v>
                </c:pt>
                <c:pt idx="59">
                  <c:v>42799</c:v>
                </c:pt>
                <c:pt idx="60">
                  <c:v>42800</c:v>
                </c:pt>
                <c:pt idx="61">
                  <c:v>42801</c:v>
                </c:pt>
                <c:pt idx="62">
                  <c:v>42802</c:v>
                </c:pt>
                <c:pt idx="63">
                  <c:v>42803</c:v>
                </c:pt>
                <c:pt idx="64">
                  <c:v>42804</c:v>
                </c:pt>
                <c:pt idx="65">
                  <c:v>42805</c:v>
                </c:pt>
                <c:pt idx="66">
                  <c:v>42807</c:v>
                </c:pt>
                <c:pt idx="67">
                  <c:v>42808</c:v>
                </c:pt>
                <c:pt idx="68">
                  <c:v>42809</c:v>
                </c:pt>
                <c:pt idx="69">
                  <c:v>42810</c:v>
                </c:pt>
                <c:pt idx="70">
                  <c:v>42811</c:v>
                </c:pt>
                <c:pt idx="71">
                  <c:v>42812</c:v>
                </c:pt>
                <c:pt idx="72">
                  <c:v>42814</c:v>
                </c:pt>
                <c:pt idx="73">
                  <c:v>42816</c:v>
                </c:pt>
                <c:pt idx="74">
                  <c:v>42817</c:v>
                </c:pt>
                <c:pt idx="75">
                  <c:v>42818</c:v>
                </c:pt>
                <c:pt idx="76">
                  <c:v>42819</c:v>
                </c:pt>
                <c:pt idx="77">
                  <c:v>42820</c:v>
                </c:pt>
                <c:pt idx="78">
                  <c:v>42821</c:v>
                </c:pt>
                <c:pt idx="79">
                  <c:v>42824</c:v>
                </c:pt>
                <c:pt idx="80">
                  <c:v>42825</c:v>
                </c:pt>
                <c:pt idx="81">
                  <c:v>42830</c:v>
                </c:pt>
                <c:pt idx="82">
                  <c:v>42832</c:v>
                </c:pt>
                <c:pt idx="83">
                  <c:v>42833</c:v>
                </c:pt>
                <c:pt idx="84">
                  <c:v>42834</c:v>
                </c:pt>
                <c:pt idx="85">
                  <c:v>42835</c:v>
                </c:pt>
                <c:pt idx="86">
                  <c:v>42837</c:v>
                </c:pt>
                <c:pt idx="87">
                  <c:v>42838</c:v>
                </c:pt>
                <c:pt idx="88">
                  <c:v>42839</c:v>
                </c:pt>
                <c:pt idx="89">
                  <c:v>42840</c:v>
                </c:pt>
                <c:pt idx="90">
                  <c:v>42841</c:v>
                </c:pt>
                <c:pt idx="91">
                  <c:v>42842</c:v>
                </c:pt>
                <c:pt idx="92">
                  <c:v>42843</c:v>
                </c:pt>
                <c:pt idx="93">
                  <c:v>42844</c:v>
                </c:pt>
                <c:pt idx="94">
                  <c:v>42845</c:v>
                </c:pt>
                <c:pt idx="95">
                  <c:v>42846</c:v>
                </c:pt>
                <c:pt idx="96">
                  <c:v>42847</c:v>
                </c:pt>
                <c:pt idx="97">
                  <c:v>42848</c:v>
                </c:pt>
                <c:pt idx="98">
                  <c:v>42849</c:v>
                </c:pt>
                <c:pt idx="99">
                  <c:v>42850</c:v>
                </c:pt>
                <c:pt idx="100">
                  <c:v>42853</c:v>
                </c:pt>
                <c:pt idx="101">
                  <c:v>42854</c:v>
                </c:pt>
                <c:pt idx="102">
                  <c:v>42855</c:v>
                </c:pt>
                <c:pt idx="103">
                  <c:v>42856</c:v>
                </c:pt>
                <c:pt idx="104">
                  <c:v>42857</c:v>
                </c:pt>
                <c:pt idx="105">
                  <c:v>42858</c:v>
                </c:pt>
                <c:pt idx="106">
                  <c:v>42859</c:v>
                </c:pt>
                <c:pt idx="107">
                  <c:v>42860</c:v>
                </c:pt>
                <c:pt idx="108">
                  <c:v>42861</c:v>
                </c:pt>
                <c:pt idx="109">
                  <c:v>42862</c:v>
                </c:pt>
                <c:pt idx="110">
                  <c:v>42865</c:v>
                </c:pt>
                <c:pt idx="111">
                  <c:v>42866</c:v>
                </c:pt>
                <c:pt idx="112">
                  <c:v>42867</c:v>
                </c:pt>
                <c:pt idx="113">
                  <c:v>42868</c:v>
                </c:pt>
                <c:pt idx="114">
                  <c:v>42869</c:v>
                </c:pt>
                <c:pt idx="115">
                  <c:v>42870</c:v>
                </c:pt>
                <c:pt idx="116">
                  <c:v>42871</c:v>
                </c:pt>
                <c:pt idx="117">
                  <c:v>42872</c:v>
                </c:pt>
                <c:pt idx="118">
                  <c:v>42873</c:v>
                </c:pt>
                <c:pt idx="119">
                  <c:v>42874</c:v>
                </c:pt>
                <c:pt idx="120">
                  <c:v>42875</c:v>
                </c:pt>
                <c:pt idx="121">
                  <c:v>42876</c:v>
                </c:pt>
                <c:pt idx="122">
                  <c:v>42877</c:v>
                </c:pt>
                <c:pt idx="123">
                  <c:v>42878</c:v>
                </c:pt>
                <c:pt idx="124">
                  <c:v>42879</c:v>
                </c:pt>
                <c:pt idx="125">
                  <c:v>42880</c:v>
                </c:pt>
                <c:pt idx="126">
                  <c:v>42881</c:v>
                </c:pt>
                <c:pt idx="127">
                  <c:v>42882</c:v>
                </c:pt>
                <c:pt idx="128">
                  <c:v>42883</c:v>
                </c:pt>
                <c:pt idx="129">
                  <c:v>42884</c:v>
                </c:pt>
                <c:pt idx="130">
                  <c:v>42885</c:v>
                </c:pt>
                <c:pt idx="131">
                  <c:v>42886</c:v>
                </c:pt>
                <c:pt idx="132">
                  <c:v>42887</c:v>
                </c:pt>
                <c:pt idx="133">
                  <c:v>42888</c:v>
                </c:pt>
                <c:pt idx="134">
                  <c:v>42889</c:v>
                </c:pt>
                <c:pt idx="135">
                  <c:v>42890</c:v>
                </c:pt>
                <c:pt idx="136">
                  <c:v>42891</c:v>
                </c:pt>
                <c:pt idx="137">
                  <c:v>42892</c:v>
                </c:pt>
                <c:pt idx="138">
                  <c:v>42893</c:v>
                </c:pt>
                <c:pt idx="139">
                  <c:v>42894</c:v>
                </c:pt>
                <c:pt idx="140">
                  <c:v>42895</c:v>
                </c:pt>
                <c:pt idx="141">
                  <c:v>42896</c:v>
                </c:pt>
                <c:pt idx="142">
                  <c:v>42897</c:v>
                </c:pt>
                <c:pt idx="143">
                  <c:v>42898</c:v>
                </c:pt>
                <c:pt idx="144">
                  <c:v>42899</c:v>
                </c:pt>
                <c:pt idx="145">
                  <c:v>42900</c:v>
                </c:pt>
                <c:pt idx="146">
                  <c:v>42901</c:v>
                </c:pt>
                <c:pt idx="147">
                  <c:v>42902</c:v>
                </c:pt>
                <c:pt idx="148">
                  <c:v>42903</c:v>
                </c:pt>
                <c:pt idx="149">
                  <c:v>42904</c:v>
                </c:pt>
                <c:pt idx="150">
                  <c:v>42905</c:v>
                </c:pt>
                <c:pt idx="151">
                  <c:v>42906</c:v>
                </c:pt>
                <c:pt idx="152">
                  <c:v>42907</c:v>
                </c:pt>
                <c:pt idx="153">
                  <c:v>42908</c:v>
                </c:pt>
                <c:pt idx="154">
                  <c:v>42909</c:v>
                </c:pt>
                <c:pt idx="155">
                  <c:v>42910</c:v>
                </c:pt>
                <c:pt idx="156">
                  <c:v>42911</c:v>
                </c:pt>
                <c:pt idx="157">
                  <c:v>42912</c:v>
                </c:pt>
                <c:pt idx="158">
                  <c:v>42913</c:v>
                </c:pt>
                <c:pt idx="159">
                  <c:v>42914</c:v>
                </c:pt>
                <c:pt idx="160">
                  <c:v>42915</c:v>
                </c:pt>
                <c:pt idx="161">
                  <c:v>42916</c:v>
                </c:pt>
                <c:pt idx="162">
                  <c:v>42917</c:v>
                </c:pt>
                <c:pt idx="163">
                  <c:v>42918</c:v>
                </c:pt>
                <c:pt idx="164">
                  <c:v>42919</c:v>
                </c:pt>
                <c:pt idx="165">
                  <c:v>42920</c:v>
                </c:pt>
                <c:pt idx="166">
                  <c:v>42921</c:v>
                </c:pt>
                <c:pt idx="167">
                  <c:v>42922</c:v>
                </c:pt>
                <c:pt idx="168">
                  <c:v>42923</c:v>
                </c:pt>
                <c:pt idx="169">
                  <c:v>42924</c:v>
                </c:pt>
                <c:pt idx="170">
                  <c:v>42925</c:v>
                </c:pt>
                <c:pt idx="171">
                  <c:v>42926</c:v>
                </c:pt>
                <c:pt idx="172">
                  <c:v>42927</c:v>
                </c:pt>
                <c:pt idx="173">
                  <c:v>42928</c:v>
                </c:pt>
                <c:pt idx="174">
                  <c:v>42929</c:v>
                </c:pt>
                <c:pt idx="175">
                  <c:v>42930</c:v>
                </c:pt>
                <c:pt idx="176">
                  <c:v>42931</c:v>
                </c:pt>
                <c:pt idx="177">
                  <c:v>42932</c:v>
                </c:pt>
                <c:pt idx="178">
                  <c:v>42933</c:v>
                </c:pt>
                <c:pt idx="179">
                  <c:v>42934</c:v>
                </c:pt>
                <c:pt idx="180">
                  <c:v>42935</c:v>
                </c:pt>
                <c:pt idx="181">
                  <c:v>42936</c:v>
                </c:pt>
                <c:pt idx="182">
                  <c:v>42937</c:v>
                </c:pt>
                <c:pt idx="183">
                  <c:v>42938</c:v>
                </c:pt>
                <c:pt idx="184">
                  <c:v>42939</c:v>
                </c:pt>
                <c:pt idx="185">
                  <c:v>42940</c:v>
                </c:pt>
                <c:pt idx="186">
                  <c:v>42941</c:v>
                </c:pt>
                <c:pt idx="187">
                  <c:v>42942</c:v>
                </c:pt>
                <c:pt idx="188">
                  <c:v>42943</c:v>
                </c:pt>
                <c:pt idx="189">
                  <c:v>42944</c:v>
                </c:pt>
                <c:pt idx="190">
                  <c:v>42945</c:v>
                </c:pt>
                <c:pt idx="191">
                  <c:v>42946</c:v>
                </c:pt>
                <c:pt idx="192">
                  <c:v>42947</c:v>
                </c:pt>
                <c:pt idx="193">
                  <c:v>42948</c:v>
                </c:pt>
                <c:pt idx="194">
                  <c:v>42949</c:v>
                </c:pt>
                <c:pt idx="195">
                  <c:v>42950</c:v>
                </c:pt>
                <c:pt idx="196">
                  <c:v>42951</c:v>
                </c:pt>
                <c:pt idx="197">
                  <c:v>42953</c:v>
                </c:pt>
                <c:pt idx="198">
                  <c:v>42954</c:v>
                </c:pt>
                <c:pt idx="199">
                  <c:v>42955</c:v>
                </c:pt>
                <c:pt idx="200">
                  <c:v>42956</c:v>
                </c:pt>
                <c:pt idx="201">
                  <c:v>42957</c:v>
                </c:pt>
                <c:pt idx="202">
                  <c:v>42958</c:v>
                </c:pt>
                <c:pt idx="203">
                  <c:v>42959</c:v>
                </c:pt>
                <c:pt idx="204">
                  <c:v>42960</c:v>
                </c:pt>
                <c:pt idx="205">
                  <c:v>42961</c:v>
                </c:pt>
                <c:pt idx="206">
                  <c:v>42962</c:v>
                </c:pt>
                <c:pt idx="207">
                  <c:v>42963</c:v>
                </c:pt>
                <c:pt idx="208">
                  <c:v>42964</c:v>
                </c:pt>
                <c:pt idx="209">
                  <c:v>42965</c:v>
                </c:pt>
                <c:pt idx="210">
                  <c:v>42966</c:v>
                </c:pt>
                <c:pt idx="211">
                  <c:v>42967</c:v>
                </c:pt>
                <c:pt idx="212">
                  <c:v>42968</c:v>
                </c:pt>
                <c:pt idx="213">
                  <c:v>42969</c:v>
                </c:pt>
                <c:pt idx="214">
                  <c:v>42970</c:v>
                </c:pt>
                <c:pt idx="215">
                  <c:v>42971</c:v>
                </c:pt>
                <c:pt idx="216">
                  <c:v>42972</c:v>
                </c:pt>
                <c:pt idx="217">
                  <c:v>42973</c:v>
                </c:pt>
                <c:pt idx="218">
                  <c:v>42974</c:v>
                </c:pt>
                <c:pt idx="219">
                  <c:v>42975</c:v>
                </c:pt>
                <c:pt idx="220">
                  <c:v>42976</c:v>
                </c:pt>
                <c:pt idx="221">
                  <c:v>42977</c:v>
                </c:pt>
                <c:pt idx="222">
                  <c:v>42978</c:v>
                </c:pt>
                <c:pt idx="223">
                  <c:v>42979</c:v>
                </c:pt>
                <c:pt idx="224">
                  <c:v>42980</c:v>
                </c:pt>
                <c:pt idx="225">
                  <c:v>42981</c:v>
                </c:pt>
                <c:pt idx="226">
                  <c:v>42982</c:v>
                </c:pt>
                <c:pt idx="227">
                  <c:v>42983</c:v>
                </c:pt>
                <c:pt idx="228">
                  <c:v>42984</c:v>
                </c:pt>
                <c:pt idx="229">
                  <c:v>42985</c:v>
                </c:pt>
                <c:pt idx="230">
                  <c:v>42986</c:v>
                </c:pt>
                <c:pt idx="231">
                  <c:v>42987</c:v>
                </c:pt>
                <c:pt idx="232">
                  <c:v>42988</c:v>
                </c:pt>
                <c:pt idx="233">
                  <c:v>42989</c:v>
                </c:pt>
                <c:pt idx="234">
                  <c:v>42990</c:v>
                </c:pt>
                <c:pt idx="235">
                  <c:v>42991</c:v>
                </c:pt>
                <c:pt idx="236">
                  <c:v>42992</c:v>
                </c:pt>
                <c:pt idx="237">
                  <c:v>42993</c:v>
                </c:pt>
                <c:pt idx="238">
                  <c:v>42994</c:v>
                </c:pt>
                <c:pt idx="239">
                  <c:v>42995</c:v>
                </c:pt>
                <c:pt idx="240">
                  <c:v>42996</c:v>
                </c:pt>
                <c:pt idx="241">
                  <c:v>42997</c:v>
                </c:pt>
                <c:pt idx="242">
                  <c:v>42998</c:v>
                </c:pt>
                <c:pt idx="243">
                  <c:v>42999</c:v>
                </c:pt>
                <c:pt idx="244">
                  <c:v>43000</c:v>
                </c:pt>
                <c:pt idx="245">
                  <c:v>43001</c:v>
                </c:pt>
                <c:pt idx="246">
                  <c:v>43003</c:v>
                </c:pt>
                <c:pt idx="247">
                  <c:v>43004</c:v>
                </c:pt>
                <c:pt idx="248">
                  <c:v>43005</c:v>
                </c:pt>
                <c:pt idx="249">
                  <c:v>43006</c:v>
                </c:pt>
                <c:pt idx="250">
                  <c:v>43007</c:v>
                </c:pt>
                <c:pt idx="251">
                  <c:v>43008</c:v>
                </c:pt>
                <c:pt idx="252">
                  <c:v>43009</c:v>
                </c:pt>
                <c:pt idx="253">
                  <c:v>43010</c:v>
                </c:pt>
                <c:pt idx="254">
                  <c:v>43011</c:v>
                </c:pt>
                <c:pt idx="255">
                  <c:v>43012</c:v>
                </c:pt>
                <c:pt idx="256">
                  <c:v>43013</c:v>
                </c:pt>
                <c:pt idx="257">
                  <c:v>43014</c:v>
                </c:pt>
                <c:pt idx="258">
                  <c:v>43015</c:v>
                </c:pt>
                <c:pt idx="259">
                  <c:v>43016</c:v>
                </c:pt>
                <c:pt idx="260">
                  <c:v>43017</c:v>
                </c:pt>
                <c:pt idx="261">
                  <c:v>43018</c:v>
                </c:pt>
                <c:pt idx="262">
                  <c:v>43019</c:v>
                </c:pt>
                <c:pt idx="263">
                  <c:v>43020</c:v>
                </c:pt>
                <c:pt idx="264">
                  <c:v>43021</c:v>
                </c:pt>
                <c:pt idx="265">
                  <c:v>43022</c:v>
                </c:pt>
                <c:pt idx="266">
                  <c:v>43023</c:v>
                </c:pt>
                <c:pt idx="267">
                  <c:v>43024</c:v>
                </c:pt>
                <c:pt idx="268">
                  <c:v>43025</c:v>
                </c:pt>
                <c:pt idx="269">
                  <c:v>43026</c:v>
                </c:pt>
                <c:pt idx="270">
                  <c:v>43027</c:v>
                </c:pt>
                <c:pt idx="271">
                  <c:v>43028</c:v>
                </c:pt>
                <c:pt idx="272">
                  <c:v>43029</c:v>
                </c:pt>
                <c:pt idx="273">
                  <c:v>43030</c:v>
                </c:pt>
                <c:pt idx="274">
                  <c:v>43031</c:v>
                </c:pt>
                <c:pt idx="275">
                  <c:v>43032</c:v>
                </c:pt>
                <c:pt idx="276">
                  <c:v>43033</c:v>
                </c:pt>
                <c:pt idx="277">
                  <c:v>43034</c:v>
                </c:pt>
                <c:pt idx="278">
                  <c:v>43035</c:v>
                </c:pt>
                <c:pt idx="279">
                  <c:v>43036</c:v>
                </c:pt>
                <c:pt idx="280">
                  <c:v>43037</c:v>
                </c:pt>
                <c:pt idx="281">
                  <c:v>43038</c:v>
                </c:pt>
                <c:pt idx="282">
                  <c:v>43039</c:v>
                </c:pt>
                <c:pt idx="283">
                  <c:v>43040</c:v>
                </c:pt>
                <c:pt idx="284">
                  <c:v>43041</c:v>
                </c:pt>
                <c:pt idx="285">
                  <c:v>43042</c:v>
                </c:pt>
                <c:pt idx="286">
                  <c:v>43043</c:v>
                </c:pt>
                <c:pt idx="287">
                  <c:v>43044</c:v>
                </c:pt>
                <c:pt idx="288">
                  <c:v>43045</c:v>
                </c:pt>
                <c:pt idx="289">
                  <c:v>43046</c:v>
                </c:pt>
                <c:pt idx="290">
                  <c:v>43047</c:v>
                </c:pt>
                <c:pt idx="291">
                  <c:v>43048</c:v>
                </c:pt>
                <c:pt idx="292">
                  <c:v>43049</c:v>
                </c:pt>
                <c:pt idx="293">
                  <c:v>43050</c:v>
                </c:pt>
                <c:pt idx="294">
                  <c:v>43051</c:v>
                </c:pt>
                <c:pt idx="295">
                  <c:v>43052</c:v>
                </c:pt>
                <c:pt idx="296">
                  <c:v>43053</c:v>
                </c:pt>
                <c:pt idx="297">
                  <c:v>43054</c:v>
                </c:pt>
                <c:pt idx="298">
                  <c:v>43055</c:v>
                </c:pt>
                <c:pt idx="299">
                  <c:v>43056</c:v>
                </c:pt>
                <c:pt idx="300">
                  <c:v>43057</c:v>
                </c:pt>
                <c:pt idx="301">
                  <c:v>43058</c:v>
                </c:pt>
                <c:pt idx="302">
                  <c:v>43059</c:v>
                </c:pt>
                <c:pt idx="303">
                  <c:v>43060</c:v>
                </c:pt>
                <c:pt idx="304">
                  <c:v>43061</c:v>
                </c:pt>
                <c:pt idx="305">
                  <c:v>43062</c:v>
                </c:pt>
                <c:pt idx="306">
                  <c:v>43063</c:v>
                </c:pt>
                <c:pt idx="307">
                  <c:v>43064</c:v>
                </c:pt>
                <c:pt idx="308">
                  <c:v>43065</c:v>
                </c:pt>
                <c:pt idx="309">
                  <c:v>43066</c:v>
                </c:pt>
                <c:pt idx="310">
                  <c:v>43067</c:v>
                </c:pt>
                <c:pt idx="311">
                  <c:v>43068</c:v>
                </c:pt>
                <c:pt idx="312">
                  <c:v>43069</c:v>
                </c:pt>
                <c:pt idx="313">
                  <c:v>43070</c:v>
                </c:pt>
                <c:pt idx="314">
                  <c:v>43071</c:v>
                </c:pt>
                <c:pt idx="315">
                  <c:v>43072</c:v>
                </c:pt>
                <c:pt idx="316">
                  <c:v>43073</c:v>
                </c:pt>
                <c:pt idx="317">
                  <c:v>43074</c:v>
                </c:pt>
                <c:pt idx="318">
                  <c:v>43075</c:v>
                </c:pt>
                <c:pt idx="319">
                  <c:v>43076</c:v>
                </c:pt>
                <c:pt idx="320">
                  <c:v>43077</c:v>
                </c:pt>
                <c:pt idx="321">
                  <c:v>43078</c:v>
                </c:pt>
                <c:pt idx="322">
                  <c:v>43079</c:v>
                </c:pt>
                <c:pt idx="323">
                  <c:v>43080</c:v>
                </c:pt>
                <c:pt idx="324">
                  <c:v>43081</c:v>
                </c:pt>
                <c:pt idx="325">
                  <c:v>43082</c:v>
                </c:pt>
                <c:pt idx="326">
                  <c:v>43083</c:v>
                </c:pt>
                <c:pt idx="327">
                  <c:v>43084</c:v>
                </c:pt>
                <c:pt idx="328">
                  <c:v>43085</c:v>
                </c:pt>
                <c:pt idx="329">
                  <c:v>43086</c:v>
                </c:pt>
                <c:pt idx="330">
                  <c:v>43087</c:v>
                </c:pt>
                <c:pt idx="331">
                  <c:v>43088</c:v>
                </c:pt>
                <c:pt idx="332">
                  <c:v>43089</c:v>
                </c:pt>
                <c:pt idx="333">
                  <c:v>43090</c:v>
                </c:pt>
                <c:pt idx="334">
                  <c:v>43091</c:v>
                </c:pt>
                <c:pt idx="335">
                  <c:v>43092</c:v>
                </c:pt>
                <c:pt idx="336">
                  <c:v>43093</c:v>
                </c:pt>
                <c:pt idx="337">
                  <c:v>43094</c:v>
                </c:pt>
                <c:pt idx="338">
                  <c:v>43095</c:v>
                </c:pt>
                <c:pt idx="339">
                  <c:v>43096</c:v>
                </c:pt>
                <c:pt idx="340">
                  <c:v>43097</c:v>
                </c:pt>
                <c:pt idx="341">
                  <c:v>43098</c:v>
                </c:pt>
                <c:pt idx="342">
                  <c:v>43099</c:v>
                </c:pt>
                <c:pt idx="343">
                  <c:v>43100</c:v>
                </c:pt>
                <c:pt idx="344">
                  <c:v>43101</c:v>
                </c:pt>
                <c:pt idx="345">
                  <c:v>43102</c:v>
                </c:pt>
                <c:pt idx="346">
                  <c:v>43103</c:v>
                </c:pt>
                <c:pt idx="347">
                  <c:v>43104</c:v>
                </c:pt>
                <c:pt idx="348">
                  <c:v>43105</c:v>
                </c:pt>
                <c:pt idx="349">
                  <c:v>43106</c:v>
                </c:pt>
                <c:pt idx="350">
                  <c:v>43107</c:v>
                </c:pt>
                <c:pt idx="351">
                  <c:v>43108</c:v>
                </c:pt>
                <c:pt idx="352">
                  <c:v>43110</c:v>
                </c:pt>
                <c:pt idx="353">
                  <c:v>43111</c:v>
                </c:pt>
                <c:pt idx="354">
                  <c:v>43112</c:v>
                </c:pt>
                <c:pt idx="355">
                  <c:v>43113</c:v>
                </c:pt>
                <c:pt idx="356">
                  <c:v>43114</c:v>
                </c:pt>
                <c:pt idx="357">
                  <c:v>43115</c:v>
                </c:pt>
                <c:pt idx="358">
                  <c:v>43116</c:v>
                </c:pt>
                <c:pt idx="359">
                  <c:v>43117</c:v>
                </c:pt>
                <c:pt idx="360">
                  <c:v>43118</c:v>
                </c:pt>
                <c:pt idx="361">
                  <c:v>43119</c:v>
                </c:pt>
                <c:pt idx="362">
                  <c:v>43120</c:v>
                </c:pt>
                <c:pt idx="363">
                  <c:v>43121</c:v>
                </c:pt>
                <c:pt idx="364">
                  <c:v>43122</c:v>
                </c:pt>
                <c:pt idx="365">
                  <c:v>43123</c:v>
                </c:pt>
                <c:pt idx="366">
                  <c:v>43124</c:v>
                </c:pt>
                <c:pt idx="367">
                  <c:v>43125</c:v>
                </c:pt>
                <c:pt idx="368">
                  <c:v>43126</c:v>
                </c:pt>
                <c:pt idx="369">
                  <c:v>43127</c:v>
                </c:pt>
                <c:pt idx="370">
                  <c:v>43128</c:v>
                </c:pt>
                <c:pt idx="371">
                  <c:v>43129</c:v>
                </c:pt>
                <c:pt idx="372">
                  <c:v>43130</c:v>
                </c:pt>
                <c:pt idx="373">
                  <c:v>43131</c:v>
                </c:pt>
                <c:pt idx="374">
                  <c:v>43132</c:v>
                </c:pt>
                <c:pt idx="375">
                  <c:v>43133</c:v>
                </c:pt>
                <c:pt idx="376">
                  <c:v>43134</c:v>
                </c:pt>
                <c:pt idx="377">
                  <c:v>43135</c:v>
                </c:pt>
                <c:pt idx="378">
                  <c:v>43136</c:v>
                </c:pt>
                <c:pt idx="379">
                  <c:v>43137</c:v>
                </c:pt>
                <c:pt idx="380">
                  <c:v>43138</c:v>
                </c:pt>
                <c:pt idx="381">
                  <c:v>43139</c:v>
                </c:pt>
                <c:pt idx="382">
                  <c:v>43140</c:v>
                </c:pt>
                <c:pt idx="383">
                  <c:v>43141</c:v>
                </c:pt>
                <c:pt idx="384">
                  <c:v>43142</c:v>
                </c:pt>
                <c:pt idx="385">
                  <c:v>43143</c:v>
                </c:pt>
                <c:pt idx="386">
                  <c:v>43144</c:v>
                </c:pt>
                <c:pt idx="387">
                  <c:v>43145</c:v>
                </c:pt>
                <c:pt idx="388">
                  <c:v>43146</c:v>
                </c:pt>
                <c:pt idx="389">
                  <c:v>43147</c:v>
                </c:pt>
                <c:pt idx="390">
                  <c:v>43148</c:v>
                </c:pt>
                <c:pt idx="391">
                  <c:v>43149</c:v>
                </c:pt>
                <c:pt idx="392">
                  <c:v>43150</c:v>
                </c:pt>
                <c:pt idx="393">
                  <c:v>43151</c:v>
                </c:pt>
                <c:pt idx="394">
                  <c:v>43152</c:v>
                </c:pt>
                <c:pt idx="395">
                  <c:v>43153</c:v>
                </c:pt>
                <c:pt idx="396">
                  <c:v>43154</c:v>
                </c:pt>
                <c:pt idx="397">
                  <c:v>43155</c:v>
                </c:pt>
                <c:pt idx="398">
                  <c:v>43156</c:v>
                </c:pt>
                <c:pt idx="399">
                  <c:v>43157</c:v>
                </c:pt>
                <c:pt idx="400">
                  <c:v>43158</c:v>
                </c:pt>
                <c:pt idx="401">
                  <c:v>43159</c:v>
                </c:pt>
                <c:pt idx="402">
                  <c:v>43160</c:v>
                </c:pt>
                <c:pt idx="403">
                  <c:v>43161</c:v>
                </c:pt>
                <c:pt idx="404">
                  <c:v>43162</c:v>
                </c:pt>
                <c:pt idx="405">
                  <c:v>43163</c:v>
                </c:pt>
                <c:pt idx="406">
                  <c:v>43164</c:v>
                </c:pt>
                <c:pt idx="407">
                  <c:v>43165</c:v>
                </c:pt>
                <c:pt idx="408">
                  <c:v>43166</c:v>
                </c:pt>
                <c:pt idx="409">
                  <c:v>43167</c:v>
                </c:pt>
                <c:pt idx="410">
                  <c:v>43168</c:v>
                </c:pt>
                <c:pt idx="411">
                  <c:v>43169</c:v>
                </c:pt>
                <c:pt idx="412">
                  <c:v>43170</c:v>
                </c:pt>
                <c:pt idx="413">
                  <c:v>43171</c:v>
                </c:pt>
                <c:pt idx="414">
                  <c:v>43172</c:v>
                </c:pt>
                <c:pt idx="415">
                  <c:v>43173</c:v>
                </c:pt>
                <c:pt idx="416">
                  <c:v>43174</c:v>
                </c:pt>
                <c:pt idx="417">
                  <c:v>43175</c:v>
                </c:pt>
                <c:pt idx="418">
                  <c:v>43176</c:v>
                </c:pt>
                <c:pt idx="419">
                  <c:v>43177</c:v>
                </c:pt>
                <c:pt idx="420">
                  <c:v>43178</c:v>
                </c:pt>
                <c:pt idx="421">
                  <c:v>43179</c:v>
                </c:pt>
                <c:pt idx="422">
                  <c:v>43180</c:v>
                </c:pt>
                <c:pt idx="423">
                  <c:v>43181</c:v>
                </c:pt>
                <c:pt idx="424">
                  <c:v>43182</c:v>
                </c:pt>
                <c:pt idx="425">
                  <c:v>43183</c:v>
                </c:pt>
                <c:pt idx="426">
                  <c:v>43184</c:v>
                </c:pt>
                <c:pt idx="427">
                  <c:v>43185</c:v>
                </c:pt>
                <c:pt idx="428">
                  <c:v>43186</c:v>
                </c:pt>
                <c:pt idx="429">
                  <c:v>43187</c:v>
                </c:pt>
                <c:pt idx="430">
                  <c:v>43188</c:v>
                </c:pt>
                <c:pt idx="431">
                  <c:v>43189</c:v>
                </c:pt>
                <c:pt idx="432">
                  <c:v>43190</c:v>
                </c:pt>
                <c:pt idx="433">
                  <c:v>43191</c:v>
                </c:pt>
                <c:pt idx="434">
                  <c:v>43193</c:v>
                </c:pt>
                <c:pt idx="435">
                  <c:v>43194</c:v>
                </c:pt>
                <c:pt idx="436">
                  <c:v>43195</c:v>
                </c:pt>
                <c:pt idx="437">
                  <c:v>43196</c:v>
                </c:pt>
                <c:pt idx="438">
                  <c:v>43197</c:v>
                </c:pt>
                <c:pt idx="439">
                  <c:v>43198</c:v>
                </c:pt>
                <c:pt idx="440">
                  <c:v>43199</c:v>
                </c:pt>
                <c:pt idx="441">
                  <c:v>43200</c:v>
                </c:pt>
                <c:pt idx="442">
                  <c:v>43201</c:v>
                </c:pt>
                <c:pt idx="443">
                  <c:v>43202</c:v>
                </c:pt>
                <c:pt idx="444">
                  <c:v>43203</c:v>
                </c:pt>
                <c:pt idx="445">
                  <c:v>43204</c:v>
                </c:pt>
                <c:pt idx="446">
                  <c:v>43205</c:v>
                </c:pt>
                <c:pt idx="447">
                  <c:v>43206</c:v>
                </c:pt>
                <c:pt idx="448">
                  <c:v>43207</c:v>
                </c:pt>
                <c:pt idx="449">
                  <c:v>43208</c:v>
                </c:pt>
                <c:pt idx="450">
                  <c:v>43209</c:v>
                </c:pt>
                <c:pt idx="451">
                  <c:v>43210</c:v>
                </c:pt>
                <c:pt idx="452">
                  <c:v>43211</c:v>
                </c:pt>
                <c:pt idx="453">
                  <c:v>43212</c:v>
                </c:pt>
                <c:pt idx="454">
                  <c:v>43213</c:v>
                </c:pt>
                <c:pt idx="455">
                  <c:v>43214</c:v>
                </c:pt>
                <c:pt idx="456">
                  <c:v>43215</c:v>
                </c:pt>
                <c:pt idx="457">
                  <c:v>43216</c:v>
                </c:pt>
                <c:pt idx="458">
                  <c:v>43217</c:v>
                </c:pt>
                <c:pt idx="459">
                  <c:v>43218</c:v>
                </c:pt>
                <c:pt idx="460">
                  <c:v>43219</c:v>
                </c:pt>
                <c:pt idx="461">
                  <c:v>43220</c:v>
                </c:pt>
                <c:pt idx="462">
                  <c:v>43221</c:v>
                </c:pt>
                <c:pt idx="463">
                  <c:v>43222</c:v>
                </c:pt>
                <c:pt idx="464">
                  <c:v>43223</c:v>
                </c:pt>
                <c:pt idx="465">
                  <c:v>43224</c:v>
                </c:pt>
                <c:pt idx="466">
                  <c:v>43225</c:v>
                </c:pt>
                <c:pt idx="467">
                  <c:v>43226</c:v>
                </c:pt>
                <c:pt idx="468">
                  <c:v>43227</c:v>
                </c:pt>
                <c:pt idx="469">
                  <c:v>43228</c:v>
                </c:pt>
                <c:pt idx="470">
                  <c:v>43229</c:v>
                </c:pt>
                <c:pt idx="471">
                  <c:v>43230</c:v>
                </c:pt>
                <c:pt idx="472">
                  <c:v>43231</c:v>
                </c:pt>
                <c:pt idx="473">
                  <c:v>43232</c:v>
                </c:pt>
                <c:pt idx="474">
                  <c:v>43233</c:v>
                </c:pt>
                <c:pt idx="475">
                  <c:v>43234</c:v>
                </c:pt>
                <c:pt idx="476">
                  <c:v>43235</c:v>
                </c:pt>
                <c:pt idx="477">
                  <c:v>43236</c:v>
                </c:pt>
                <c:pt idx="478">
                  <c:v>43237</c:v>
                </c:pt>
                <c:pt idx="479">
                  <c:v>43238</c:v>
                </c:pt>
                <c:pt idx="480">
                  <c:v>43239</c:v>
                </c:pt>
                <c:pt idx="481">
                  <c:v>43240</c:v>
                </c:pt>
                <c:pt idx="482">
                  <c:v>43241</c:v>
                </c:pt>
                <c:pt idx="483">
                  <c:v>43242</c:v>
                </c:pt>
                <c:pt idx="484">
                  <c:v>43243</c:v>
                </c:pt>
                <c:pt idx="485">
                  <c:v>43244</c:v>
                </c:pt>
                <c:pt idx="486">
                  <c:v>43245</c:v>
                </c:pt>
                <c:pt idx="487">
                  <c:v>43246</c:v>
                </c:pt>
                <c:pt idx="488">
                  <c:v>43247</c:v>
                </c:pt>
                <c:pt idx="489">
                  <c:v>43248</c:v>
                </c:pt>
                <c:pt idx="490">
                  <c:v>43249</c:v>
                </c:pt>
                <c:pt idx="491">
                  <c:v>43250</c:v>
                </c:pt>
                <c:pt idx="492">
                  <c:v>43251</c:v>
                </c:pt>
                <c:pt idx="493">
                  <c:v>43252</c:v>
                </c:pt>
                <c:pt idx="494">
                  <c:v>43253</c:v>
                </c:pt>
                <c:pt idx="495">
                  <c:v>43254</c:v>
                </c:pt>
                <c:pt idx="496">
                  <c:v>43255</c:v>
                </c:pt>
                <c:pt idx="497">
                  <c:v>43256</c:v>
                </c:pt>
                <c:pt idx="498">
                  <c:v>43257</c:v>
                </c:pt>
                <c:pt idx="499">
                  <c:v>43258</c:v>
                </c:pt>
                <c:pt idx="500">
                  <c:v>43259</c:v>
                </c:pt>
                <c:pt idx="501">
                  <c:v>43260</c:v>
                </c:pt>
                <c:pt idx="502">
                  <c:v>43261</c:v>
                </c:pt>
                <c:pt idx="503">
                  <c:v>43262</c:v>
                </c:pt>
                <c:pt idx="504">
                  <c:v>43263</c:v>
                </c:pt>
                <c:pt idx="505">
                  <c:v>43264</c:v>
                </c:pt>
                <c:pt idx="506">
                  <c:v>43265</c:v>
                </c:pt>
                <c:pt idx="507">
                  <c:v>43266</c:v>
                </c:pt>
                <c:pt idx="508">
                  <c:v>43267</c:v>
                </c:pt>
                <c:pt idx="509">
                  <c:v>43268</c:v>
                </c:pt>
                <c:pt idx="510">
                  <c:v>43269</c:v>
                </c:pt>
                <c:pt idx="511">
                  <c:v>43270</c:v>
                </c:pt>
                <c:pt idx="512">
                  <c:v>43271</c:v>
                </c:pt>
                <c:pt idx="513">
                  <c:v>43272</c:v>
                </c:pt>
                <c:pt idx="514">
                  <c:v>43273</c:v>
                </c:pt>
                <c:pt idx="515">
                  <c:v>43274</c:v>
                </c:pt>
                <c:pt idx="516">
                  <c:v>43275</c:v>
                </c:pt>
                <c:pt idx="517">
                  <c:v>43276</c:v>
                </c:pt>
                <c:pt idx="518">
                  <c:v>43277</c:v>
                </c:pt>
                <c:pt idx="519">
                  <c:v>43278</c:v>
                </c:pt>
                <c:pt idx="520">
                  <c:v>43279</c:v>
                </c:pt>
                <c:pt idx="521">
                  <c:v>43280</c:v>
                </c:pt>
                <c:pt idx="522">
                  <c:v>43281</c:v>
                </c:pt>
                <c:pt idx="523">
                  <c:v>43282</c:v>
                </c:pt>
                <c:pt idx="524">
                  <c:v>43283</c:v>
                </c:pt>
                <c:pt idx="525">
                  <c:v>43284</c:v>
                </c:pt>
                <c:pt idx="526">
                  <c:v>43285</c:v>
                </c:pt>
                <c:pt idx="527">
                  <c:v>43286</c:v>
                </c:pt>
                <c:pt idx="528">
                  <c:v>43287</c:v>
                </c:pt>
                <c:pt idx="529">
                  <c:v>43288</c:v>
                </c:pt>
                <c:pt idx="530">
                  <c:v>43289</c:v>
                </c:pt>
                <c:pt idx="531">
                  <c:v>43290</c:v>
                </c:pt>
                <c:pt idx="532">
                  <c:v>43291</c:v>
                </c:pt>
                <c:pt idx="533">
                  <c:v>43292</c:v>
                </c:pt>
                <c:pt idx="534">
                  <c:v>43293</c:v>
                </c:pt>
                <c:pt idx="535">
                  <c:v>43294</c:v>
                </c:pt>
                <c:pt idx="536">
                  <c:v>43295</c:v>
                </c:pt>
                <c:pt idx="537">
                  <c:v>43296</c:v>
                </c:pt>
                <c:pt idx="538">
                  <c:v>43297</c:v>
                </c:pt>
                <c:pt idx="539">
                  <c:v>43298</c:v>
                </c:pt>
                <c:pt idx="540">
                  <c:v>43299</c:v>
                </c:pt>
                <c:pt idx="541">
                  <c:v>43300</c:v>
                </c:pt>
                <c:pt idx="542">
                  <c:v>43301</c:v>
                </c:pt>
                <c:pt idx="543">
                  <c:v>43302</c:v>
                </c:pt>
                <c:pt idx="544">
                  <c:v>43303</c:v>
                </c:pt>
                <c:pt idx="545">
                  <c:v>43304</c:v>
                </c:pt>
                <c:pt idx="546">
                  <c:v>43305</c:v>
                </c:pt>
                <c:pt idx="547">
                  <c:v>43306</c:v>
                </c:pt>
                <c:pt idx="548">
                  <c:v>43307</c:v>
                </c:pt>
                <c:pt idx="549">
                  <c:v>43308</c:v>
                </c:pt>
                <c:pt idx="550">
                  <c:v>43309</c:v>
                </c:pt>
                <c:pt idx="551">
                  <c:v>43310</c:v>
                </c:pt>
                <c:pt idx="552">
                  <c:v>43311</c:v>
                </c:pt>
                <c:pt idx="553">
                  <c:v>43312</c:v>
                </c:pt>
                <c:pt idx="554">
                  <c:v>43313</c:v>
                </c:pt>
                <c:pt idx="555">
                  <c:v>43314</c:v>
                </c:pt>
                <c:pt idx="556">
                  <c:v>43315</c:v>
                </c:pt>
                <c:pt idx="557">
                  <c:v>43316</c:v>
                </c:pt>
                <c:pt idx="558">
                  <c:v>43317</c:v>
                </c:pt>
                <c:pt idx="559">
                  <c:v>43318</c:v>
                </c:pt>
                <c:pt idx="560">
                  <c:v>43319</c:v>
                </c:pt>
                <c:pt idx="561">
                  <c:v>43320</c:v>
                </c:pt>
                <c:pt idx="562">
                  <c:v>43321</c:v>
                </c:pt>
                <c:pt idx="563">
                  <c:v>43322</c:v>
                </c:pt>
                <c:pt idx="564">
                  <c:v>43323</c:v>
                </c:pt>
                <c:pt idx="565">
                  <c:v>43324</c:v>
                </c:pt>
                <c:pt idx="566">
                  <c:v>43325</c:v>
                </c:pt>
                <c:pt idx="567">
                  <c:v>43326</c:v>
                </c:pt>
                <c:pt idx="568">
                  <c:v>43327</c:v>
                </c:pt>
                <c:pt idx="569">
                  <c:v>43328</c:v>
                </c:pt>
                <c:pt idx="570">
                  <c:v>43329</c:v>
                </c:pt>
                <c:pt idx="571">
                  <c:v>43330</c:v>
                </c:pt>
                <c:pt idx="572">
                  <c:v>43331</c:v>
                </c:pt>
                <c:pt idx="573">
                  <c:v>43332</c:v>
                </c:pt>
                <c:pt idx="574">
                  <c:v>43333</c:v>
                </c:pt>
                <c:pt idx="575">
                  <c:v>43334</c:v>
                </c:pt>
                <c:pt idx="576">
                  <c:v>43335</c:v>
                </c:pt>
                <c:pt idx="577">
                  <c:v>43336</c:v>
                </c:pt>
                <c:pt idx="578">
                  <c:v>43337</c:v>
                </c:pt>
                <c:pt idx="579">
                  <c:v>43338</c:v>
                </c:pt>
                <c:pt idx="580">
                  <c:v>43339</c:v>
                </c:pt>
                <c:pt idx="581">
                  <c:v>43340</c:v>
                </c:pt>
                <c:pt idx="582">
                  <c:v>43341</c:v>
                </c:pt>
                <c:pt idx="583">
                  <c:v>43342</c:v>
                </c:pt>
                <c:pt idx="584">
                  <c:v>43343</c:v>
                </c:pt>
                <c:pt idx="585">
                  <c:v>43344</c:v>
                </c:pt>
                <c:pt idx="586">
                  <c:v>43345</c:v>
                </c:pt>
                <c:pt idx="587">
                  <c:v>43346</c:v>
                </c:pt>
                <c:pt idx="588">
                  <c:v>43347</c:v>
                </c:pt>
                <c:pt idx="589">
                  <c:v>43348</c:v>
                </c:pt>
                <c:pt idx="590">
                  <c:v>43349</c:v>
                </c:pt>
                <c:pt idx="591">
                  <c:v>43350</c:v>
                </c:pt>
                <c:pt idx="592">
                  <c:v>43351</c:v>
                </c:pt>
                <c:pt idx="593">
                  <c:v>43352</c:v>
                </c:pt>
                <c:pt idx="594">
                  <c:v>43353</c:v>
                </c:pt>
                <c:pt idx="595">
                  <c:v>43354</c:v>
                </c:pt>
                <c:pt idx="596">
                  <c:v>43355</c:v>
                </c:pt>
                <c:pt idx="597">
                  <c:v>43356</c:v>
                </c:pt>
                <c:pt idx="598">
                  <c:v>43357</c:v>
                </c:pt>
                <c:pt idx="599">
                  <c:v>43358</c:v>
                </c:pt>
                <c:pt idx="600">
                  <c:v>43359</c:v>
                </c:pt>
                <c:pt idx="601">
                  <c:v>43360</c:v>
                </c:pt>
                <c:pt idx="602">
                  <c:v>43361</c:v>
                </c:pt>
                <c:pt idx="603">
                  <c:v>43362</c:v>
                </c:pt>
                <c:pt idx="604">
                  <c:v>43363</c:v>
                </c:pt>
                <c:pt idx="605">
                  <c:v>43364</c:v>
                </c:pt>
                <c:pt idx="606">
                  <c:v>43365</c:v>
                </c:pt>
                <c:pt idx="607">
                  <c:v>43366</c:v>
                </c:pt>
                <c:pt idx="608">
                  <c:v>43367</c:v>
                </c:pt>
                <c:pt idx="609">
                  <c:v>43368</c:v>
                </c:pt>
                <c:pt idx="610">
                  <c:v>43369</c:v>
                </c:pt>
                <c:pt idx="611">
                  <c:v>43370</c:v>
                </c:pt>
                <c:pt idx="612">
                  <c:v>43371</c:v>
                </c:pt>
                <c:pt idx="613">
                  <c:v>43372</c:v>
                </c:pt>
                <c:pt idx="614">
                  <c:v>43373</c:v>
                </c:pt>
                <c:pt idx="615">
                  <c:v>43374</c:v>
                </c:pt>
                <c:pt idx="616">
                  <c:v>43375</c:v>
                </c:pt>
                <c:pt idx="617">
                  <c:v>43376</c:v>
                </c:pt>
                <c:pt idx="618">
                  <c:v>43377</c:v>
                </c:pt>
                <c:pt idx="619">
                  <c:v>43378</c:v>
                </c:pt>
                <c:pt idx="620">
                  <c:v>43379</c:v>
                </c:pt>
                <c:pt idx="621">
                  <c:v>43380</c:v>
                </c:pt>
                <c:pt idx="622">
                  <c:v>43381</c:v>
                </c:pt>
                <c:pt idx="623">
                  <c:v>43382</c:v>
                </c:pt>
                <c:pt idx="624">
                  <c:v>43383</c:v>
                </c:pt>
                <c:pt idx="625">
                  <c:v>43384</c:v>
                </c:pt>
                <c:pt idx="626">
                  <c:v>43385</c:v>
                </c:pt>
                <c:pt idx="627">
                  <c:v>43386</c:v>
                </c:pt>
                <c:pt idx="628">
                  <c:v>43387</c:v>
                </c:pt>
                <c:pt idx="629">
                  <c:v>43388</c:v>
                </c:pt>
                <c:pt idx="630">
                  <c:v>43389</c:v>
                </c:pt>
                <c:pt idx="631">
                  <c:v>43391</c:v>
                </c:pt>
                <c:pt idx="632">
                  <c:v>43392</c:v>
                </c:pt>
                <c:pt idx="633">
                  <c:v>43393</c:v>
                </c:pt>
                <c:pt idx="634">
                  <c:v>43394</c:v>
                </c:pt>
                <c:pt idx="635">
                  <c:v>43395</c:v>
                </c:pt>
                <c:pt idx="636">
                  <c:v>43396</c:v>
                </c:pt>
                <c:pt idx="637">
                  <c:v>43397</c:v>
                </c:pt>
                <c:pt idx="638">
                  <c:v>43398</c:v>
                </c:pt>
                <c:pt idx="639">
                  <c:v>43399</c:v>
                </c:pt>
                <c:pt idx="640">
                  <c:v>43400</c:v>
                </c:pt>
                <c:pt idx="641">
                  <c:v>43401</c:v>
                </c:pt>
                <c:pt idx="642">
                  <c:v>43402</c:v>
                </c:pt>
                <c:pt idx="643">
                  <c:v>43403</c:v>
                </c:pt>
                <c:pt idx="644">
                  <c:v>43404</c:v>
                </c:pt>
                <c:pt idx="645">
                  <c:v>43405</c:v>
                </c:pt>
                <c:pt idx="646">
                  <c:v>43406</c:v>
                </c:pt>
                <c:pt idx="647">
                  <c:v>43407</c:v>
                </c:pt>
                <c:pt idx="648">
                  <c:v>43408</c:v>
                </c:pt>
                <c:pt idx="649">
                  <c:v>43409</c:v>
                </c:pt>
                <c:pt idx="650">
                  <c:v>43410</c:v>
                </c:pt>
                <c:pt idx="651">
                  <c:v>43411</c:v>
                </c:pt>
                <c:pt idx="652">
                  <c:v>43412</c:v>
                </c:pt>
                <c:pt idx="653">
                  <c:v>43413</c:v>
                </c:pt>
                <c:pt idx="654">
                  <c:v>43414</c:v>
                </c:pt>
                <c:pt idx="655">
                  <c:v>43415</c:v>
                </c:pt>
                <c:pt idx="656">
                  <c:v>43416</c:v>
                </c:pt>
                <c:pt idx="657">
                  <c:v>43417</c:v>
                </c:pt>
                <c:pt idx="658">
                  <c:v>43418</c:v>
                </c:pt>
                <c:pt idx="659">
                  <c:v>43419</c:v>
                </c:pt>
                <c:pt idx="660">
                  <c:v>43426</c:v>
                </c:pt>
                <c:pt idx="661">
                  <c:v>43427</c:v>
                </c:pt>
                <c:pt idx="662">
                  <c:v>43428</c:v>
                </c:pt>
                <c:pt idx="663">
                  <c:v>43429</c:v>
                </c:pt>
                <c:pt idx="664">
                  <c:v>43430</c:v>
                </c:pt>
                <c:pt idx="665">
                  <c:v>43431</c:v>
                </c:pt>
                <c:pt idx="666">
                  <c:v>43432</c:v>
                </c:pt>
                <c:pt idx="667">
                  <c:v>43433</c:v>
                </c:pt>
                <c:pt idx="668">
                  <c:v>43434</c:v>
                </c:pt>
                <c:pt idx="669">
                  <c:v>43435</c:v>
                </c:pt>
                <c:pt idx="670">
                  <c:v>43436</c:v>
                </c:pt>
                <c:pt idx="671">
                  <c:v>43437</c:v>
                </c:pt>
                <c:pt idx="672">
                  <c:v>43438</c:v>
                </c:pt>
                <c:pt idx="673">
                  <c:v>43439</c:v>
                </c:pt>
                <c:pt idx="674">
                  <c:v>43440</c:v>
                </c:pt>
                <c:pt idx="675">
                  <c:v>43442</c:v>
                </c:pt>
                <c:pt idx="676">
                  <c:v>43443</c:v>
                </c:pt>
                <c:pt idx="677">
                  <c:v>43444</c:v>
                </c:pt>
                <c:pt idx="678">
                  <c:v>43445</c:v>
                </c:pt>
                <c:pt idx="679">
                  <c:v>43446</c:v>
                </c:pt>
                <c:pt idx="680">
                  <c:v>43447</c:v>
                </c:pt>
                <c:pt idx="681">
                  <c:v>43448</c:v>
                </c:pt>
                <c:pt idx="682">
                  <c:v>43451</c:v>
                </c:pt>
                <c:pt idx="683">
                  <c:v>43452</c:v>
                </c:pt>
                <c:pt idx="684">
                  <c:v>43453</c:v>
                </c:pt>
                <c:pt idx="685">
                  <c:v>43454</c:v>
                </c:pt>
                <c:pt idx="686">
                  <c:v>43455</c:v>
                </c:pt>
                <c:pt idx="687">
                  <c:v>43456</c:v>
                </c:pt>
                <c:pt idx="688">
                  <c:v>43457</c:v>
                </c:pt>
                <c:pt idx="689">
                  <c:v>43458</c:v>
                </c:pt>
                <c:pt idx="690">
                  <c:v>43459</c:v>
                </c:pt>
                <c:pt idx="691">
                  <c:v>43460</c:v>
                </c:pt>
                <c:pt idx="692">
                  <c:v>43461</c:v>
                </c:pt>
                <c:pt idx="693">
                  <c:v>43462</c:v>
                </c:pt>
                <c:pt idx="694">
                  <c:v>43463</c:v>
                </c:pt>
                <c:pt idx="695">
                  <c:v>43464</c:v>
                </c:pt>
                <c:pt idx="696">
                  <c:v>43465</c:v>
                </c:pt>
                <c:pt idx="697">
                  <c:v>43466</c:v>
                </c:pt>
                <c:pt idx="698">
                  <c:v>43467</c:v>
                </c:pt>
                <c:pt idx="699">
                  <c:v>43478</c:v>
                </c:pt>
                <c:pt idx="700">
                  <c:v>43479</c:v>
                </c:pt>
                <c:pt idx="701">
                  <c:v>43480</c:v>
                </c:pt>
                <c:pt idx="702">
                  <c:v>43481</c:v>
                </c:pt>
                <c:pt idx="703">
                  <c:v>43482</c:v>
                </c:pt>
                <c:pt idx="704">
                  <c:v>43483</c:v>
                </c:pt>
                <c:pt idx="705">
                  <c:v>43484</c:v>
                </c:pt>
                <c:pt idx="706">
                  <c:v>43485</c:v>
                </c:pt>
                <c:pt idx="707">
                  <c:v>43486</c:v>
                </c:pt>
                <c:pt idx="708">
                  <c:v>43487</c:v>
                </c:pt>
                <c:pt idx="709">
                  <c:v>43488</c:v>
                </c:pt>
                <c:pt idx="710">
                  <c:v>43489</c:v>
                </c:pt>
                <c:pt idx="711">
                  <c:v>43490</c:v>
                </c:pt>
                <c:pt idx="712">
                  <c:v>43491</c:v>
                </c:pt>
                <c:pt idx="713">
                  <c:v>43492</c:v>
                </c:pt>
                <c:pt idx="714">
                  <c:v>43494</c:v>
                </c:pt>
                <c:pt idx="715">
                  <c:v>43495</c:v>
                </c:pt>
                <c:pt idx="716">
                  <c:v>43496</c:v>
                </c:pt>
                <c:pt idx="717">
                  <c:v>43497</c:v>
                </c:pt>
                <c:pt idx="718">
                  <c:v>43498</c:v>
                </c:pt>
                <c:pt idx="719">
                  <c:v>43499</c:v>
                </c:pt>
                <c:pt idx="720">
                  <c:v>43500</c:v>
                </c:pt>
                <c:pt idx="721">
                  <c:v>43501</c:v>
                </c:pt>
                <c:pt idx="722">
                  <c:v>43502</c:v>
                </c:pt>
                <c:pt idx="723">
                  <c:v>43503</c:v>
                </c:pt>
                <c:pt idx="724">
                  <c:v>43504</c:v>
                </c:pt>
                <c:pt idx="725">
                  <c:v>43505</c:v>
                </c:pt>
                <c:pt idx="726">
                  <c:v>43506</c:v>
                </c:pt>
                <c:pt idx="727">
                  <c:v>43507</c:v>
                </c:pt>
                <c:pt idx="728">
                  <c:v>43508</c:v>
                </c:pt>
                <c:pt idx="729">
                  <c:v>43509</c:v>
                </c:pt>
                <c:pt idx="730">
                  <c:v>43510</c:v>
                </c:pt>
                <c:pt idx="731">
                  <c:v>43511</c:v>
                </c:pt>
                <c:pt idx="732">
                  <c:v>43512</c:v>
                </c:pt>
                <c:pt idx="733">
                  <c:v>43513</c:v>
                </c:pt>
                <c:pt idx="734">
                  <c:v>43514</c:v>
                </c:pt>
                <c:pt idx="735">
                  <c:v>43515</c:v>
                </c:pt>
                <c:pt idx="736">
                  <c:v>43516</c:v>
                </c:pt>
                <c:pt idx="737">
                  <c:v>43517</c:v>
                </c:pt>
                <c:pt idx="738">
                  <c:v>43518</c:v>
                </c:pt>
                <c:pt idx="739">
                  <c:v>43519</c:v>
                </c:pt>
                <c:pt idx="740">
                  <c:v>43520</c:v>
                </c:pt>
                <c:pt idx="741">
                  <c:v>43521</c:v>
                </c:pt>
                <c:pt idx="742">
                  <c:v>43522</c:v>
                </c:pt>
                <c:pt idx="743">
                  <c:v>43523</c:v>
                </c:pt>
                <c:pt idx="744">
                  <c:v>43524</c:v>
                </c:pt>
                <c:pt idx="745">
                  <c:v>43525</c:v>
                </c:pt>
                <c:pt idx="746">
                  <c:v>43526</c:v>
                </c:pt>
                <c:pt idx="747">
                  <c:v>43527</c:v>
                </c:pt>
                <c:pt idx="748">
                  <c:v>43528</c:v>
                </c:pt>
                <c:pt idx="749">
                  <c:v>43529</c:v>
                </c:pt>
                <c:pt idx="750">
                  <c:v>43530</c:v>
                </c:pt>
                <c:pt idx="751">
                  <c:v>43531</c:v>
                </c:pt>
                <c:pt idx="752">
                  <c:v>43532</c:v>
                </c:pt>
                <c:pt idx="753">
                  <c:v>43533</c:v>
                </c:pt>
                <c:pt idx="754">
                  <c:v>43534</c:v>
                </c:pt>
                <c:pt idx="755">
                  <c:v>43535</c:v>
                </c:pt>
                <c:pt idx="756">
                  <c:v>43536</c:v>
                </c:pt>
                <c:pt idx="757">
                  <c:v>43537</c:v>
                </c:pt>
                <c:pt idx="758">
                  <c:v>43538</c:v>
                </c:pt>
                <c:pt idx="759">
                  <c:v>43539</c:v>
                </c:pt>
                <c:pt idx="760">
                  <c:v>43540</c:v>
                </c:pt>
                <c:pt idx="761">
                  <c:v>43541</c:v>
                </c:pt>
                <c:pt idx="762">
                  <c:v>43542</c:v>
                </c:pt>
                <c:pt idx="763">
                  <c:v>43543</c:v>
                </c:pt>
                <c:pt idx="764">
                  <c:v>43544</c:v>
                </c:pt>
                <c:pt idx="765">
                  <c:v>43545</c:v>
                </c:pt>
                <c:pt idx="766">
                  <c:v>43546</c:v>
                </c:pt>
                <c:pt idx="767">
                  <c:v>43547</c:v>
                </c:pt>
                <c:pt idx="768">
                  <c:v>43548</c:v>
                </c:pt>
                <c:pt idx="769">
                  <c:v>43549</c:v>
                </c:pt>
                <c:pt idx="770">
                  <c:v>43550</c:v>
                </c:pt>
                <c:pt idx="771">
                  <c:v>43551</c:v>
                </c:pt>
                <c:pt idx="772">
                  <c:v>43552</c:v>
                </c:pt>
                <c:pt idx="773">
                  <c:v>43553</c:v>
                </c:pt>
                <c:pt idx="774">
                  <c:v>43554</c:v>
                </c:pt>
                <c:pt idx="775">
                  <c:v>43555</c:v>
                </c:pt>
                <c:pt idx="776">
                  <c:v>43556</c:v>
                </c:pt>
                <c:pt idx="777">
                  <c:v>43557</c:v>
                </c:pt>
                <c:pt idx="778">
                  <c:v>43558</c:v>
                </c:pt>
                <c:pt idx="779">
                  <c:v>43559</c:v>
                </c:pt>
                <c:pt idx="780">
                  <c:v>43560</c:v>
                </c:pt>
                <c:pt idx="781">
                  <c:v>43561</c:v>
                </c:pt>
                <c:pt idx="782">
                  <c:v>43562</c:v>
                </c:pt>
                <c:pt idx="783">
                  <c:v>43563</c:v>
                </c:pt>
                <c:pt idx="784">
                  <c:v>43564</c:v>
                </c:pt>
                <c:pt idx="785">
                  <c:v>43565</c:v>
                </c:pt>
                <c:pt idx="786">
                  <c:v>43566</c:v>
                </c:pt>
                <c:pt idx="787">
                  <c:v>43567</c:v>
                </c:pt>
                <c:pt idx="788">
                  <c:v>43568</c:v>
                </c:pt>
                <c:pt idx="789">
                  <c:v>43569</c:v>
                </c:pt>
                <c:pt idx="790">
                  <c:v>43570</c:v>
                </c:pt>
                <c:pt idx="791">
                  <c:v>43571</c:v>
                </c:pt>
                <c:pt idx="792">
                  <c:v>43572</c:v>
                </c:pt>
                <c:pt idx="793">
                  <c:v>43573</c:v>
                </c:pt>
                <c:pt idx="794">
                  <c:v>43574</c:v>
                </c:pt>
                <c:pt idx="795">
                  <c:v>43575</c:v>
                </c:pt>
                <c:pt idx="796">
                  <c:v>43576</c:v>
                </c:pt>
                <c:pt idx="797">
                  <c:v>43577</c:v>
                </c:pt>
                <c:pt idx="798">
                  <c:v>43578</c:v>
                </c:pt>
                <c:pt idx="799">
                  <c:v>43579</c:v>
                </c:pt>
                <c:pt idx="800">
                  <c:v>43580</c:v>
                </c:pt>
                <c:pt idx="801">
                  <c:v>43581</c:v>
                </c:pt>
                <c:pt idx="802">
                  <c:v>43582</c:v>
                </c:pt>
                <c:pt idx="803">
                  <c:v>43583</c:v>
                </c:pt>
                <c:pt idx="804">
                  <c:v>43585</c:v>
                </c:pt>
                <c:pt idx="805">
                  <c:v>43586</c:v>
                </c:pt>
                <c:pt idx="806">
                  <c:v>43587</c:v>
                </c:pt>
                <c:pt idx="807">
                  <c:v>43588</c:v>
                </c:pt>
                <c:pt idx="808">
                  <c:v>43589</c:v>
                </c:pt>
                <c:pt idx="809">
                  <c:v>43591</c:v>
                </c:pt>
                <c:pt idx="810">
                  <c:v>43592</c:v>
                </c:pt>
                <c:pt idx="811">
                  <c:v>43593</c:v>
                </c:pt>
                <c:pt idx="812">
                  <c:v>43594</c:v>
                </c:pt>
                <c:pt idx="813">
                  <c:v>43595</c:v>
                </c:pt>
                <c:pt idx="814">
                  <c:v>43596</c:v>
                </c:pt>
                <c:pt idx="815">
                  <c:v>43597</c:v>
                </c:pt>
                <c:pt idx="816">
                  <c:v>43598</c:v>
                </c:pt>
                <c:pt idx="817">
                  <c:v>43599</c:v>
                </c:pt>
                <c:pt idx="818">
                  <c:v>43600</c:v>
                </c:pt>
                <c:pt idx="819">
                  <c:v>43601</c:v>
                </c:pt>
                <c:pt idx="820">
                  <c:v>43602</c:v>
                </c:pt>
                <c:pt idx="821">
                  <c:v>43603</c:v>
                </c:pt>
                <c:pt idx="822">
                  <c:v>43604</c:v>
                </c:pt>
                <c:pt idx="823">
                  <c:v>43605</c:v>
                </c:pt>
                <c:pt idx="824">
                  <c:v>43606</c:v>
                </c:pt>
                <c:pt idx="825">
                  <c:v>43607</c:v>
                </c:pt>
                <c:pt idx="826">
                  <c:v>43608</c:v>
                </c:pt>
                <c:pt idx="827">
                  <c:v>43609</c:v>
                </c:pt>
                <c:pt idx="828">
                  <c:v>43610</c:v>
                </c:pt>
                <c:pt idx="829">
                  <c:v>43611</c:v>
                </c:pt>
                <c:pt idx="830">
                  <c:v>43612</c:v>
                </c:pt>
                <c:pt idx="831">
                  <c:v>43613</c:v>
                </c:pt>
                <c:pt idx="832">
                  <c:v>43614</c:v>
                </c:pt>
                <c:pt idx="833">
                  <c:v>43615</c:v>
                </c:pt>
                <c:pt idx="834">
                  <c:v>43616</c:v>
                </c:pt>
                <c:pt idx="835">
                  <c:v>43617</c:v>
                </c:pt>
                <c:pt idx="836">
                  <c:v>43618</c:v>
                </c:pt>
                <c:pt idx="837">
                  <c:v>43619</c:v>
                </c:pt>
                <c:pt idx="838">
                  <c:v>43620</c:v>
                </c:pt>
                <c:pt idx="839">
                  <c:v>43621</c:v>
                </c:pt>
                <c:pt idx="840">
                  <c:v>43622</c:v>
                </c:pt>
                <c:pt idx="841">
                  <c:v>43623</c:v>
                </c:pt>
                <c:pt idx="842">
                  <c:v>43624</c:v>
                </c:pt>
                <c:pt idx="843">
                  <c:v>43625</c:v>
                </c:pt>
                <c:pt idx="844">
                  <c:v>43626</c:v>
                </c:pt>
                <c:pt idx="845">
                  <c:v>43627</c:v>
                </c:pt>
                <c:pt idx="846">
                  <c:v>43628</c:v>
                </c:pt>
                <c:pt idx="847">
                  <c:v>43629</c:v>
                </c:pt>
                <c:pt idx="848">
                  <c:v>43630</c:v>
                </c:pt>
                <c:pt idx="849">
                  <c:v>43632</c:v>
                </c:pt>
                <c:pt idx="850">
                  <c:v>43633</c:v>
                </c:pt>
                <c:pt idx="851">
                  <c:v>43634</c:v>
                </c:pt>
                <c:pt idx="852">
                  <c:v>43635</c:v>
                </c:pt>
                <c:pt idx="853">
                  <c:v>43636</c:v>
                </c:pt>
                <c:pt idx="854">
                  <c:v>43637</c:v>
                </c:pt>
                <c:pt idx="855">
                  <c:v>43638</c:v>
                </c:pt>
                <c:pt idx="856">
                  <c:v>43639</c:v>
                </c:pt>
                <c:pt idx="857">
                  <c:v>43640</c:v>
                </c:pt>
                <c:pt idx="858">
                  <c:v>43641</c:v>
                </c:pt>
                <c:pt idx="859">
                  <c:v>43642</c:v>
                </c:pt>
                <c:pt idx="860">
                  <c:v>43643</c:v>
                </c:pt>
                <c:pt idx="861">
                  <c:v>43644</c:v>
                </c:pt>
                <c:pt idx="862">
                  <c:v>43645</c:v>
                </c:pt>
                <c:pt idx="863">
                  <c:v>43646</c:v>
                </c:pt>
                <c:pt idx="864">
                  <c:v>43647</c:v>
                </c:pt>
                <c:pt idx="865">
                  <c:v>43648</c:v>
                </c:pt>
                <c:pt idx="866">
                  <c:v>43649</c:v>
                </c:pt>
                <c:pt idx="867">
                  <c:v>43650</c:v>
                </c:pt>
                <c:pt idx="868">
                  <c:v>43651</c:v>
                </c:pt>
                <c:pt idx="869">
                  <c:v>43652</c:v>
                </c:pt>
                <c:pt idx="870">
                  <c:v>43653</c:v>
                </c:pt>
                <c:pt idx="871">
                  <c:v>43654</c:v>
                </c:pt>
                <c:pt idx="872">
                  <c:v>43655</c:v>
                </c:pt>
                <c:pt idx="873">
                  <c:v>43656</c:v>
                </c:pt>
                <c:pt idx="874">
                  <c:v>43657</c:v>
                </c:pt>
                <c:pt idx="875">
                  <c:v>43658</c:v>
                </c:pt>
                <c:pt idx="876">
                  <c:v>43659</c:v>
                </c:pt>
                <c:pt idx="877">
                  <c:v>43660</c:v>
                </c:pt>
                <c:pt idx="878">
                  <c:v>43661</c:v>
                </c:pt>
                <c:pt idx="879">
                  <c:v>43662</c:v>
                </c:pt>
                <c:pt idx="880">
                  <c:v>43663</c:v>
                </c:pt>
                <c:pt idx="881">
                  <c:v>43664</c:v>
                </c:pt>
                <c:pt idx="882">
                  <c:v>43665</c:v>
                </c:pt>
                <c:pt idx="883">
                  <c:v>43666</c:v>
                </c:pt>
                <c:pt idx="884">
                  <c:v>43667</c:v>
                </c:pt>
                <c:pt idx="885">
                  <c:v>43668</c:v>
                </c:pt>
                <c:pt idx="886">
                  <c:v>43669</c:v>
                </c:pt>
                <c:pt idx="887">
                  <c:v>43670</c:v>
                </c:pt>
                <c:pt idx="888">
                  <c:v>43671</c:v>
                </c:pt>
                <c:pt idx="889">
                  <c:v>43672</c:v>
                </c:pt>
                <c:pt idx="890">
                  <c:v>43673</c:v>
                </c:pt>
                <c:pt idx="891">
                  <c:v>43674</c:v>
                </c:pt>
                <c:pt idx="892">
                  <c:v>43675</c:v>
                </c:pt>
                <c:pt idx="893">
                  <c:v>43676</c:v>
                </c:pt>
                <c:pt idx="894">
                  <c:v>43677</c:v>
                </c:pt>
                <c:pt idx="895">
                  <c:v>43678</c:v>
                </c:pt>
                <c:pt idx="896">
                  <c:v>43679</c:v>
                </c:pt>
                <c:pt idx="897">
                  <c:v>43680</c:v>
                </c:pt>
                <c:pt idx="898">
                  <c:v>43681</c:v>
                </c:pt>
                <c:pt idx="899">
                  <c:v>43682</c:v>
                </c:pt>
                <c:pt idx="900">
                  <c:v>43683</c:v>
                </c:pt>
                <c:pt idx="901">
                  <c:v>43684</c:v>
                </c:pt>
                <c:pt idx="902">
                  <c:v>43685</c:v>
                </c:pt>
                <c:pt idx="903">
                  <c:v>43686</c:v>
                </c:pt>
                <c:pt idx="904">
                  <c:v>43687</c:v>
                </c:pt>
                <c:pt idx="905">
                  <c:v>43688</c:v>
                </c:pt>
                <c:pt idx="906">
                  <c:v>43689</c:v>
                </c:pt>
                <c:pt idx="907">
                  <c:v>43690</c:v>
                </c:pt>
                <c:pt idx="908">
                  <c:v>43691</c:v>
                </c:pt>
                <c:pt idx="909">
                  <c:v>43692</c:v>
                </c:pt>
                <c:pt idx="910">
                  <c:v>43693</c:v>
                </c:pt>
                <c:pt idx="911">
                  <c:v>43694</c:v>
                </c:pt>
                <c:pt idx="912">
                  <c:v>43695</c:v>
                </c:pt>
                <c:pt idx="913">
                  <c:v>43696</c:v>
                </c:pt>
                <c:pt idx="914">
                  <c:v>43697</c:v>
                </c:pt>
                <c:pt idx="915">
                  <c:v>43698</c:v>
                </c:pt>
                <c:pt idx="916">
                  <c:v>43699</c:v>
                </c:pt>
                <c:pt idx="917">
                  <c:v>43700</c:v>
                </c:pt>
                <c:pt idx="918">
                  <c:v>43701</c:v>
                </c:pt>
                <c:pt idx="919">
                  <c:v>43702</c:v>
                </c:pt>
                <c:pt idx="920">
                  <c:v>43703</c:v>
                </c:pt>
                <c:pt idx="921">
                  <c:v>43704</c:v>
                </c:pt>
                <c:pt idx="922">
                  <c:v>43705</c:v>
                </c:pt>
                <c:pt idx="923">
                  <c:v>43706</c:v>
                </c:pt>
                <c:pt idx="924">
                  <c:v>43707</c:v>
                </c:pt>
                <c:pt idx="925">
                  <c:v>43708</c:v>
                </c:pt>
                <c:pt idx="926">
                  <c:v>43709</c:v>
                </c:pt>
                <c:pt idx="927">
                  <c:v>43710</c:v>
                </c:pt>
                <c:pt idx="928">
                  <c:v>43711</c:v>
                </c:pt>
                <c:pt idx="929">
                  <c:v>43712</c:v>
                </c:pt>
                <c:pt idx="930">
                  <c:v>43713</c:v>
                </c:pt>
                <c:pt idx="931">
                  <c:v>43714</c:v>
                </c:pt>
                <c:pt idx="932">
                  <c:v>43715</c:v>
                </c:pt>
                <c:pt idx="933">
                  <c:v>43716</c:v>
                </c:pt>
                <c:pt idx="934">
                  <c:v>43717</c:v>
                </c:pt>
                <c:pt idx="935">
                  <c:v>43718</c:v>
                </c:pt>
                <c:pt idx="936">
                  <c:v>43719</c:v>
                </c:pt>
                <c:pt idx="937">
                  <c:v>43720</c:v>
                </c:pt>
                <c:pt idx="938">
                  <c:v>43721</c:v>
                </c:pt>
                <c:pt idx="939">
                  <c:v>43722</c:v>
                </c:pt>
                <c:pt idx="940">
                  <c:v>43723</c:v>
                </c:pt>
                <c:pt idx="941">
                  <c:v>43724</c:v>
                </c:pt>
                <c:pt idx="942">
                  <c:v>43725</c:v>
                </c:pt>
                <c:pt idx="943">
                  <c:v>43726</c:v>
                </c:pt>
                <c:pt idx="944">
                  <c:v>43727</c:v>
                </c:pt>
                <c:pt idx="945">
                  <c:v>43728</c:v>
                </c:pt>
                <c:pt idx="946">
                  <c:v>43729</c:v>
                </c:pt>
                <c:pt idx="947">
                  <c:v>43730</c:v>
                </c:pt>
                <c:pt idx="948">
                  <c:v>43731</c:v>
                </c:pt>
                <c:pt idx="949">
                  <c:v>43732</c:v>
                </c:pt>
                <c:pt idx="950">
                  <c:v>43733</c:v>
                </c:pt>
                <c:pt idx="951">
                  <c:v>43734</c:v>
                </c:pt>
                <c:pt idx="952">
                  <c:v>43735</c:v>
                </c:pt>
                <c:pt idx="953">
                  <c:v>43736</c:v>
                </c:pt>
                <c:pt idx="954">
                  <c:v>43737</c:v>
                </c:pt>
                <c:pt idx="955">
                  <c:v>43738</c:v>
                </c:pt>
                <c:pt idx="956">
                  <c:v>43739</c:v>
                </c:pt>
                <c:pt idx="957">
                  <c:v>43740</c:v>
                </c:pt>
                <c:pt idx="958">
                  <c:v>43741</c:v>
                </c:pt>
                <c:pt idx="959">
                  <c:v>43742</c:v>
                </c:pt>
                <c:pt idx="960">
                  <c:v>43743</c:v>
                </c:pt>
                <c:pt idx="961">
                  <c:v>43744</c:v>
                </c:pt>
                <c:pt idx="962">
                  <c:v>43745</c:v>
                </c:pt>
                <c:pt idx="963">
                  <c:v>43746</c:v>
                </c:pt>
                <c:pt idx="964">
                  <c:v>43747</c:v>
                </c:pt>
                <c:pt idx="965">
                  <c:v>43748</c:v>
                </c:pt>
                <c:pt idx="966">
                  <c:v>43749</c:v>
                </c:pt>
                <c:pt idx="967">
                  <c:v>43750</c:v>
                </c:pt>
                <c:pt idx="968">
                  <c:v>43751</c:v>
                </c:pt>
                <c:pt idx="969">
                  <c:v>43752</c:v>
                </c:pt>
                <c:pt idx="970">
                  <c:v>43753</c:v>
                </c:pt>
                <c:pt idx="971">
                  <c:v>43754</c:v>
                </c:pt>
                <c:pt idx="972">
                  <c:v>43755</c:v>
                </c:pt>
                <c:pt idx="973">
                  <c:v>43756</c:v>
                </c:pt>
                <c:pt idx="974">
                  <c:v>43757</c:v>
                </c:pt>
                <c:pt idx="975">
                  <c:v>43758</c:v>
                </c:pt>
                <c:pt idx="976">
                  <c:v>43759</c:v>
                </c:pt>
                <c:pt idx="977">
                  <c:v>43760</c:v>
                </c:pt>
                <c:pt idx="978">
                  <c:v>43761</c:v>
                </c:pt>
                <c:pt idx="979">
                  <c:v>43762</c:v>
                </c:pt>
                <c:pt idx="980">
                  <c:v>43763</c:v>
                </c:pt>
                <c:pt idx="981">
                  <c:v>43764</c:v>
                </c:pt>
                <c:pt idx="982">
                  <c:v>43765</c:v>
                </c:pt>
                <c:pt idx="983">
                  <c:v>43766</c:v>
                </c:pt>
                <c:pt idx="984">
                  <c:v>43767</c:v>
                </c:pt>
                <c:pt idx="985">
                  <c:v>43768</c:v>
                </c:pt>
                <c:pt idx="986">
                  <c:v>43769</c:v>
                </c:pt>
                <c:pt idx="987">
                  <c:v>43770</c:v>
                </c:pt>
                <c:pt idx="988">
                  <c:v>43771</c:v>
                </c:pt>
                <c:pt idx="989">
                  <c:v>43772</c:v>
                </c:pt>
                <c:pt idx="990">
                  <c:v>43773</c:v>
                </c:pt>
                <c:pt idx="991">
                  <c:v>43774</c:v>
                </c:pt>
                <c:pt idx="992">
                  <c:v>43775</c:v>
                </c:pt>
                <c:pt idx="993">
                  <c:v>43776</c:v>
                </c:pt>
                <c:pt idx="994">
                  <c:v>43777</c:v>
                </c:pt>
                <c:pt idx="995">
                  <c:v>43778</c:v>
                </c:pt>
                <c:pt idx="996">
                  <c:v>43779</c:v>
                </c:pt>
                <c:pt idx="997">
                  <c:v>43780</c:v>
                </c:pt>
                <c:pt idx="998">
                  <c:v>43781</c:v>
                </c:pt>
                <c:pt idx="999">
                  <c:v>43782</c:v>
                </c:pt>
                <c:pt idx="1000">
                  <c:v>43783</c:v>
                </c:pt>
                <c:pt idx="1001">
                  <c:v>43784</c:v>
                </c:pt>
                <c:pt idx="1002">
                  <c:v>43785</c:v>
                </c:pt>
                <c:pt idx="1003">
                  <c:v>43786</c:v>
                </c:pt>
                <c:pt idx="1004">
                  <c:v>43787</c:v>
                </c:pt>
                <c:pt idx="1005">
                  <c:v>43788</c:v>
                </c:pt>
                <c:pt idx="1006">
                  <c:v>43789</c:v>
                </c:pt>
                <c:pt idx="1007">
                  <c:v>43790</c:v>
                </c:pt>
                <c:pt idx="1008">
                  <c:v>43791</c:v>
                </c:pt>
                <c:pt idx="1009">
                  <c:v>43792</c:v>
                </c:pt>
                <c:pt idx="1010">
                  <c:v>43793</c:v>
                </c:pt>
                <c:pt idx="1011">
                  <c:v>43794</c:v>
                </c:pt>
                <c:pt idx="1012">
                  <c:v>43795</c:v>
                </c:pt>
                <c:pt idx="1013">
                  <c:v>43796</c:v>
                </c:pt>
                <c:pt idx="1014">
                  <c:v>43797</c:v>
                </c:pt>
                <c:pt idx="1015">
                  <c:v>43798</c:v>
                </c:pt>
                <c:pt idx="1016">
                  <c:v>43799</c:v>
                </c:pt>
                <c:pt idx="1017">
                  <c:v>43800</c:v>
                </c:pt>
                <c:pt idx="1018">
                  <c:v>43801</c:v>
                </c:pt>
                <c:pt idx="1019">
                  <c:v>43802</c:v>
                </c:pt>
                <c:pt idx="1020">
                  <c:v>43803</c:v>
                </c:pt>
                <c:pt idx="1021">
                  <c:v>43804</c:v>
                </c:pt>
                <c:pt idx="1022">
                  <c:v>43805</c:v>
                </c:pt>
                <c:pt idx="1023">
                  <c:v>43806</c:v>
                </c:pt>
                <c:pt idx="1024">
                  <c:v>43807</c:v>
                </c:pt>
                <c:pt idx="1025">
                  <c:v>43808</c:v>
                </c:pt>
                <c:pt idx="1026">
                  <c:v>43809</c:v>
                </c:pt>
                <c:pt idx="1027">
                  <c:v>43810</c:v>
                </c:pt>
                <c:pt idx="1028">
                  <c:v>43811</c:v>
                </c:pt>
                <c:pt idx="1029">
                  <c:v>43812</c:v>
                </c:pt>
                <c:pt idx="1030">
                  <c:v>43813</c:v>
                </c:pt>
                <c:pt idx="1031">
                  <c:v>43814</c:v>
                </c:pt>
                <c:pt idx="1032">
                  <c:v>43815</c:v>
                </c:pt>
                <c:pt idx="1033">
                  <c:v>43816</c:v>
                </c:pt>
                <c:pt idx="1034">
                  <c:v>43817</c:v>
                </c:pt>
                <c:pt idx="1035">
                  <c:v>43818</c:v>
                </c:pt>
                <c:pt idx="1036">
                  <c:v>43819</c:v>
                </c:pt>
                <c:pt idx="1037">
                  <c:v>43820</c:v>
                </c:pt>
                <c:pt idx="1038">
                  <c:v>43821</c:v>
                </c:pt>
                <c:pt idx="1039">
                  <c:v>43822</c:v>
                </c:pt>
                <c:pt idx="1040">
                  <c:v>43823</c:v>
                </c:pt>
                <c:pt idx="1041">
                  <c:v>43824</c:v>
                </c:pt>
                <c:pt idx="1042">
                  <c:v>43825</c:v>
                </c:pt>
                <c:pt idx="1043">
                  <c:v>43826</c:v>
                </c:pt>
                <c:pt idx="1044">
                  <c:v>43827</c:v>
                </c:pt>
                <c:pt idx="1045">
                  <c:v>43828</c:v>
                </c:pt>
                <c:pt idx="1046">
                  <c:v>43829</c:v>
                </c:pt>
                <c:pt idx="1047">
                  <c:v>43830</c:v>
                </c:pt>
                <c:pt idx="1048">
                  <c:v>43831</c:v>
                </c:pt>
                <c:pt idx="1049">
                  <c:v>43832</c:v>
                </c:pt>
                <c:pt idx="1050">
                  <c:v>43833</c:v>
                </c:pt>
                <c:pt idx="1051">
                  <c:v>43834</c:v>
                </c:pt>
                <c:pt idx="1052">
                  <c:v>43835</c:v>
                </c:pt>
                <c:pt idx="1053">
                  <c:v>43836</c:v>
                </c:pt>
                <c:pt idx="1054">
                  <c:v>43837</c:v>
                </c:pt>
                <c:pt idx="1055">
                  <c:v>43838</c:v>
                </c:pt>
                <c:pt idx="1056">
                  <c:v>43839</c:v>
                </c:pt>
                <c:pt idx="1057">
                  <c:v>43840</c:v>
                </c:pt>
                <c:pt idx="1058">
                  <c:v>43841</c:v>
                </c:pt>
                <c:pt idx="1059">
                  <c:v>43842</c:v>
                </c:pt>
                <c:pt idx="1060">
                  <c:v>43843</c:v>
                </c:pt>
                <c:pt idx="1061">
                  <c:v>43844</c:v>
                </c:pt>
                <c:pt idx="1062">
                  <c:v>43845</c:v>
                </c:pt>
                <c:pt idx="1063">
                  <c:v>43846</c:v>
                </c:pt>
                <c:pt idx="1064">
                  <c:v>43847</c:v>
                </c:pt>
                <c:pt idx="1065">
                  <c:v>43848</c:v>
                </c:pt>
                <c:pt idx="1066">
                  <c:v>43849</c:v>
                </c:pt>
                <c:pt idx="1067">
                  <c:v>43850</c:v>
                </c:pt>
                <c:pt idx="1068">
                  <c:v>43851</c:v>
                </c:pt>
                <c:pt idx="1069">
                  <c:v>43852</c:v>
                </c:pt>
                <c:pt idx="1070">
                  <c:v>43853</c:v>
                </c:pt>
                <c:pt idx="1071">
                  <c:v>43854</c:v>
                </c:pt>
                <c:pt idx="1072">
                  <c:v>43855</c:v>
                </c:pt>
                <c:pt idx="1073">
                  <c:v>43856</c:v>
                </c:pt>
                <c:pt idx="1074">
                  <c:v>43857</c:v>
                </c:pt>
                <c:pt idx="1075">
                  <c:v>43858</c:v>
                </c:pt>
                <c:pt idx="1076">
                  <c:v>43859</c:v>
                </c:pt>
                <c:pt idx="1077">
                  <c:v>43860</c:v>
                </c:pt>
                <c:pt idx="1078">
                  <c:v>43861</c:v>
                </c:pt>
                <c:pt idx="1079">
                  <c:v>43862</c:v>
                </c:pt>
                <c:pt idx="1080">
                  <c:v>43863</c:v>
                </c:pt>
                <c:pt idx="1081">
                  <c:v>43864</c:v>
                </c:pt>
                <c:pt idx="1082">
                  <c:v>43865</c:v>
                </c:pt>
                <c:pt idx="1083">
                  <c:v>43866</c:v>
                </c:pt>
                <c:pt idx="1084">
                  <c:v>43867</c:v>
                </c:pt>
                <c:pt idx="1085">
                  <c:v>43868</c:v>
                </c:pt>
                <c:pt idx="1086">
                  <c:v>43869</c:v>
                </c:pt>
                <c:pt idx="1087">
                  <c:v>43870</c:v>
                </c:pt>
                <c:pt idx="1088">
                  <c:v>43871</c:v>
                </c:pt>
                <c:pt idx="1089">
                  <c:v>43872</c:v>
                </c:pt>
                <c:pt idx="1090">
                  <c:v>43873</c:v>
                </c:pt>
                <c:pt idx="1091">
                  <c:v>43874</c:v>
                </c:pt>
                <c:pt idx="1092">
                  <c:v>43875</c:v>
                </c:pt>
                <c:pt idx="1093">
                  <c:v>43876</c:v>
                </c:pt>
                <c:pt idx="1094">
                  <c:v>43877</c:v>
                </c:pt>
                <c:pt idx="1095">
                  <c:v>43878</c:v>
                </c:pt>
                <c:pt idx="1096">
                  <c:v>43879</c:v>
                </c:pt>
                <c:pt idx="1097">
                  <c:v>43880</c:v>
                </c:pt>
                <c:pt idx="1098">
                  <c:v>43881</c:v>
                </c:pt>
                <c:pt idx="1099">
                  <c:v>43882</c:v>
                </c:pt>
                <c:pt idx="1100">
                  <c:v>43883</c:v>
                </c:pt>
                <c:pt idx="1101">
                  <c:v>43884</c:v>
                </c:pt>
                <c:pt idx="1102">
                  <c:v>43885</c:v>
                </c:pt>
                <c:pt idx="1103">
                  <c:v>43886</c:v>
                </c:pt>
                <c:pt idx="1104">
                  <c:v>43887</c:v>
                </c:pt>
                <c:pt idx="1105">
                  <c:v>43888</c:v>
                </c:pt>
                <c:pt idx="1106">
                  <c:v>43889</c:v>
                </c:pt>
                <c:pt idx="1107">
                  <c:v>43890</c:v>
                </c:pt>
                <c:pt idx="1108">
                  <c:v>43891</c:v>
                </c:pt>
                <c:pt idx="1109">
                  <c:v>43892</c:v>
                </c:pt>
                <c:pt idx="1110">
                  <c:v>43893</c:v>
                </c:pt>
                <c:pt idx="1111">
                  <c:v>43894</c:v>
                </c:pt>
                <c:pt idx="1112">
                  <c:v>43895</c:v>
                </c:pt>
                <c:pt idx="1113">
                  <c:v>43896</c:v>
                </c:pt>
                <c:pt idx="1114">
                  <c:v>43897</c:v>
                </c:pt>
                <c:pt idx="1115">
                  <c:v>43898</c:v>
                </c:pt>
                <c:pt idx="1116">
                  <c:v>43899</c:v>
                </c:pt>
                <c:pt idx="1117">
                  <c:v>43900</c:v>
                </c:pt>
                <c:pt idx="1118">
                  <c:v>43901</c:v>
                </c:pt>
                <c:pt idx="1119">
                  <c:v>43902</c:v>
                </c:pt>
                <c:pt idx="1120">
                  <c:v>43903</c:v>
                </c:pt>
                <c:pt idx="1121">
                  <c:v>43904</c:v>
                </c:pt>
                <c:pt idx="1122">
                  <c:v>43905</c:v>
                </c:pt>
                <c:pt idx="1123">
                  <c:v>43906</c:v>
                </c:pt>
                <c:pt idx="1124">
                  <c:v>43907</c:v>
                </c:pt>
                <c:pt idx="1125">
                  <c:v>43908</c:v>
                </c:pt>
                <c:pt idx="1126">
                  <c:v>43909</c:v>
                </c:pt>
                <c:pt idx="1127">
                  <c:v>43928</c:v>
                </c:pt>
                <c:pt idx="1128">
                  <c:v>43929</c:v>
                </c:pt>
                <c:pt idx="1129">
                  <c:v>43930</c:v>
                </c:pt>
                <c:pt idx="1130">
                  <c:v>43931</c:v>
                </c:pt>
                <c:pt idx="1131">
                  <c:v>43932</c:v>
                </c:pt>
                <c:pt idx="1132">
                  <c:v>43933</c:v>
                </c:pt>
                <c:pt idx="1133">
                  <c:v>43934</c:v>
                </c:pt>
                <c:pt idx="1134">
                  <c:v>43935</c:v>
                </c:pt>
                <c:pt idx="1135">
                  <c:v>43936</c:v>
                </c:pt>
                <c:pt idx="1136">
                  <c:v>43938</c:v>
                </c:pt>
                <c:pt idx="1137">
                  <c:v>43939</c:v>
                </c:pt>
                <c:pt idx="1138">
                  <c:v>43940</c:v>
                </c:pt>
                <c:pt idx="1139">
                  <c:v>43941</c:v>
                </c:pt>
                <c:pt idx="1140">
                  <c:v>43942</c:v>
                </c:pt>
                <c:pt idx="1141">
                  <c:v>43943</c:v>
                </c:pt>
                <c:pt idx="1142">
                  <c:v>43944</c:v>
                </c:pt>
                <c:pt idx="1143">
                  <c:v>43945</c:v>
                </c:pt>
                <c:pt idx="1144">
                  <c:v>43946</c:v>
                </c:pt>
                <c:pt idx="1145">
                  <c:v>43947</c:v>
                </c:pt>
                <c:pt idx="1146">
                  <c:v>43948</c:v>
                </c:pt>
                <c:pt idx="1147">
                  <c:v>43949</c:v>
                </c:pt>
                <c:pt idx="1148">
                  <c:v>43950</c:v>
                </c:pt>
                <c:pt idx="1149">
                  <c:v>43951</c:v>
                </c:pt>
                <c:pt idx="1150">
                  <c:v>43952</c:v>
                </c:pt>
                <c:pt idx="1151">
                  <c:v>43953</c:v>
                </c:pt>
                <c:pt idx="1152">
                  <c:v>43954</c:v>
                </c:pt>
                <c:pt idx="1153">
                  <c:v>43955</c:v>
                </c:pt>
                <c:pt idx="1154">
                  <c:v>43956</c:v>
                </c:pt>
                <c:pt idx="1155">
                  <c:v>43957</c:v>
                </c:pt>
                <c:pt idx="1156">
                  <c:v>43958</c:v>
                </c:pt>
                <c:pt idx="1157">
                  <c:v>43959</c:v>
                </c:pt>
                <c:pt idx="1158">
                  <c:v>43960</c:v>
                </c:pt>
                <c:pt idx="1159">
                  <c:v>43961</c:v>
                </c:pt>
                <c:pt idx="1160">
                  <c:v>43962</c:v>
                </c:pt>
                <c:pt idx="1161">
                  <c:v>43963</c:v>
                </c:pt>
                <c:pt idx="1162">
                  <c:v>43964</c:v>
                </c:pt>
                <c:pt idx="1163">
                  <c:v>43965</c:v>
                </c:pt>
                <c:pt idx="1164">
                  <c:v>43966</c:v>
                </c:pt>
                <c:pt idx="1165">
                  <c:v>43967</c:v>
                </c:pt>
                <c:pt idx="1166">
                  <c:v>43968</c:v>
                </c:pt>
                <c:pt idx="1167">
                  <c:v>43969</c:v>
                </c:pt>
                <c:pt idx="1168">
                  <c:v>43970</c:v>
                </c:pt>
                <c:pt idx="1169">
                  <c:v>43971</c:v>
                </c:pt>
                <c:pt idx="1170">
                  <c:v>43972</c:v>
                </c:pt>
                <c:pt idx="1171">
                  <c:v>43973</c:v>
                </c:pt>
                <c:pt idx="1172">
                  <c:v>43974</c:v>
                </c:pt>
                <c:pt idx="1173">
                  <c:v>43975</c:v>
                </c:pt>
                <c:pt idx="1174">
                  <c:v>43976</c:v>
                </c:pt>
                <c:pt idx="1175">
                  <c:v>43977</c:v>
                </c:pt>
                <c:pt idx="1176">
                  <c:v>43978</c:v>
                </c:pt>
                <c:pt idx="1177">
                  <c:v>43979</c:v>
                </c:pt>
                <c:pt idx="1178">
                  <c:v>43980</c:v>
                </c:pt>
                <c:pt idx="1179">
                  <c:v>43981</c:v>
                </c:pt>
                <c:pt idx="1180">
                  <c:v>43982</c:v>
                </c:pt>
                <c:pt idx="1181">
                  <c:v>43983</c:v>
                </c:pt>
                <c:pt idx="1182">
                  <c:v>43984</c:v>
                </c:pt>
                <c:pt idx="1183">
                  <c:v>43985</c:v>
                </c:pt>
                <c:pt idx="1184">
                  <c:v>43986</c:v>
                </c:pt>
                <c:pt idx="1185">
                  <c:v>43987</c:v>
                </c:pt>
                <c:pt idx="1186">
                  <c:v>43988</c:v>
                </c:pt>
                <c:pt idx="1187">
                  <c:v>43989</c:v>
                </c:pt>
                <c:pt idx="1188">
                  <c:v>43990</c:v>
                </c:pt>
                <c:pt idx="1189">
                  <c:v>43991</c:v>
                </c:pt>
                <c:pt idx="1190">
                  <c:v>43992</c:v>
                </c:pt>
                <c:pt idx="1191">
                  <c:v>43993</c:v>
                </c:pt>
                <c:pt idx="1192">
                  <c:v>43994</c:v>
                </c:pt>
                <c:pt idx="1193">
                  <c:v>43995</c:v>
                </c:pt>
                <c:pt idx="1194">
                  <c:v>43996</c:v>
                </c:pt>
                <c:pt idx="1195">
                  <c:v>43997</c:v>
                </c:pt>
                <c:pt idx="1196">
                  <c:v>43998</c:v>
                </c:pt>
                <c:pt idx="1197">
                  <c:v>43999</c:v>
                </c:pt>
                <c:pt idx="1198">
                  <c:v>44004</c:v>
                </c:pt>
                <c:pt idx="1199">
                  <c:v>44005</c:v>
                </c:pt>
                <c:pt idx="1200">
                  <c:v>44006</c:v>
                </c:pt>
                <c:pt idx="1201">
                  <c:v>44007</c:v>
                </c:pt>
                <c:pt idx="1202">
                  <c:v>44008</c:v>
                </c:pt>
                <c:pt idx="1203">
                  <c:v>44009</c:v>
                </c:pt>
                <c:pt idx="1204">
                  <c:v>44010</c:v>
                </c:pt>
                <c:pt idx="1205">
                  <c:v>44011</c:v>
                </c:pt>
                <c:pt idx="1206">
                  <c:v>44012</c:v>
                </c:pt>
                <c:pt idx="1207">
                  <c:v>44013</c:v>
                </c:pt>
                <c:pt idx="1208">
                  <c:v>44014</c:v>
                </c:pt>
                <c:pt idx="1209">
                  <c:v>44015</c:v>
                </c:pt>
                <c:pt idx="1210">
                  <c:v>44016</c:v>
                </c:pt>
                <c:pt idx="1211">
                  <c:v>44017</c:v>
                </c:pt>
                <c:pt idx="1212">
                  <c:v>44018</c:v>
                </c:pt>
                <c:pt idx="1213">
                  <c:v>44019</c:v>
                </c:pt>
                <c:pt idx="1214">
                  <c:v>44020</c:v>
                </c:pt>
                <c:pt idx="1215">
                  <c:v>44021</c:v>
                </c:pt>
                <c:pt idx="1216">
                  <c:v>44022</c:v>
                </c:pt>
                <c:pt idx="1217">
                  <c:v>44023</c:v>
                </c:pt>
                <c:pt idx="1218">
                  <c:v>44024</c:v>
                </c:pt>
                <c:pt idx="1219">
                  <c:v>44025</c:v>
                </c:pt>
                <c:pt idx="1220">
                  <c:v>44026</c:v>
                </c:pt>
                <c:pt idx="1221">
                  <c:v>44027</c:v>
                </c:pt>
                <c:pt idx="1222">
                  <c:v>44028</c:v>
                </c:pt>
                <c:pt idx="1223">
                  <c:v>44029</c:v>
                </c:pt>
                <c:pt idx="1224">
                  <c:v>44030</c:v>
                </c:pt>
                <c:pt idx="1225">
                  <c:v>44031</c:v>
                </c:pt>
                <c:pt idx="1226">
                  <c:v>44032</c:v>
                </c:pt>
                <c:pt idx="1227">
                  <c:v>44033</c:v>
                </c:pt>
                <c:pt idx="1228">
                  <c:v>44034</c:v>
                </c:pt>
                <c:pt idx="1229">
                  <c:v>44035</c:v>
                </c:pt>
                <c:pt idx="1230">
                  <c:v>44036</c:v>
                </c:pt>
                <c:pt idx="1231">
                  <c:v>44037</c:v>
                </c:pt>
                <c:pt idx="1232">
                  <c:v>44038</c:v>
                </c:pt>
                <c:pt idx="1233">
                  <c:v>44039</c:v>
                </c:pt>
                <c:pt idx="1234">
                  <c:v>44040</c:v>
                </c:pt>
                <c:pt idx="1235">
                  <c:v>44041</c:v>
                </c:pt>
                <c:pt idx="1236">
                  <c:v>44042</c:v>
                </c:pt>
                <c:pt idx="1237">
                  <c:v>44043</c:v>
                </c:pt>
                <c:pt idx="1238">
                  <c:v>44044</c:v>
                </c:pt>
                <c:pt idx="1239">
                  <c:v>44045</c:v>
                </c:pt>
                <c:pt idx="1240">
                  <c:v>44046</c:v>
                </c:pt>
                <c:pt idx="1241">
                  <c:v>44047</c:v>
                </c:pt>
                <c:pt idx="1242">
                  <c:v>44048</c:v>
                </c:pt>
                <c:pt idx="1243">
                  <c:v>44049</c:v>
                </c:pt>
                <c:pt idx="1244">
                  <c:v>44050</c:v>
                </c:pt>
                <c:pt idx="1245">
                  <c:v>44051</c:v>
                </c:pt>
                <c:pt idx="1246">
                  <c:v>44052</c:v>
                </c:pt>
                <c:pt idx="1247">
                  <c:v>44053</c:v>
                </c:pt>
                <c:pt idx="1248">
                  <c:v>44054</c:v>
                </c:pt>
                <c:pt idx="1249">
                  <c:v>44055</c:v>
                </c:pt>
                <c:pt idx="1250">
                  <c:v>44056</c:v>
                </c:pt>
                <c:pt idx="1251">
                  <c:v>44057</c:v>
                </c:pt>
                <c:pt idx="1252">
                  <c:v>44058</c:v>
                </c:pt>
                <c:pt idx="1253">
                  <c:v>44059</c:v>
                </c:pt>
                <c:pt idx="1254">
                  <c:v>44060</c:v>
                </c:pt>
                <c:pt idx="1255">
                  <c:v>44061</c:v>
                </c:pt>
                <c:pt idx="1256">
                  <c:v>44062</c:v>
                </c:pt>
                <c:pt idx="1257">
                  <c:v>44063</c:v>
                </c:pt>
                <c:pt idx="1258">
                  <c:v>44064</c:v>
                </c:pt>
                <c:pt idx="1259">
                  <c:v>44065</c:v>
                </c:pt>
                <c:pt idx="1260">
                  <c:v>44066</c:v>
                </c:pt>
                <c:pt idx="1261">
                  <c:v>44069</c:v>
                </c:pt>
                <c:pt idx="1262">
                  <c:v>44071</c:v>
                </c:pt>
                <c:pt idx="1263">
                  <c:v>44072</c:v>
                </c:pt>
                <c:pt idx="1264">
                  <c:v>44073</c:v>
                </c:pt>
                <c:pt idx="1265">
                  <c:v>44074</c:v>
                </c:pt>
                <c:pt idx="1266">
                  <c:v>44075</c:v>
                </c:pt>
                <c:pt idx="1267">
                  <c:v>44077</c:v>
                </c:pt>
                <c:pt idx="1268">
                  <c:v>44079</c:v>
                </c:pt>
                <c:pt idx="1269">
                  <c:v>44080</c:v>
                </c:pt>
                <c:pt idx="1270">
                  <c:v>44081</c:v>
                </c:pt>
                <c:pt idx="1271">
                  <c:v>44082</c:v>
                </c:pt>
                <c:pt idx="1272">
                  <c:v>44083</c:v>
                </c:pt>
                <c:pt idx="1273">
                  <c:v>44084</c:v>
                </c:pt>
                <c:pt idx="1274">
                  <c:v>44085</c:v>
                </c:pt>
                <c:pt idx="1275">
                  <c:v>44086</c:v>
                </c:pt>
                <c:pt idx="1276">
                  <c:v>44087</c:v>
                </c:pt>
                <c:pt idx="1277">
                  <c:v>44088</c:v>
                </c:pt>
                <c:pt idx="1278">
                  <c:v>44089</c:v>
                </c:pt>
                <c:pt idx="1279">
                  <c:v>44090</c:v>
                </c:pt>
                <c:pt idx="1280">
                  <c:v>44091</c:v>
                </c:pt>
                <c:pt idx="1281">
                  <c:v>44092</c:v>
                </c:pt>
                <c:pt idx="1282">
                  <c:v>44093</c:v>
                </c:pt>
                <c:pt idx="1283">
                  <c:v>44094</c:v>
                </c:pt>
                <c:pt idx="1284">
                  <c:v>44095</c:v>
                </c:pt>
                <c:pt idx="1285">
                  <c:v>44096</c:v>
                </c:pt>
                <c:pt idx="1286">
                  <c:v>44097</c:v>
                </c:pt>
                <c:pt idx="1287">
                  <c:v>44098</c:v>
                </c:pt>
                <c:pt idx="1288">
                  <c:v>44099</c:v>
                </c:pt>
                <c:pt idx="1289">
                  <c:v>44100</c:v>
                </c:pt>
                <c:pt idx="1290">
                  <c:v>44101</c:v>
                </c:pt>
                <c:pt idx="1291">
                  <c:v>44102</c:v>
                </c:pt>
                <c:pt idx="1292">
                  <c:v>44103</c:v>
                </c:pt>
                <c:pt idx="1293">
                  <c:v>44104</c:v>
                </c:pt>
                <c:pt idx="1294">
                  <c:v>44105</c:v>
                </c:pt>
                <c:pt idx="1295">
                  <c:v>44106</c:v>
                </c:pt>
                <c:pt idx="1296">
                  <c:v>44107</c:v>
                </c:pt>
                <c:pt idx="1297">
                  <c:v>44108</c:v>
                </c:pt>
                <c:pt idx="1298">
                  <c:v>44109</c:v>
                </c:pt>
                <c:pt idx="1299">
                  <c:v>44110</c:v>
                </c:pt>
                <c:pt idx="1300">
                  <c:v>44111</c:v>
                </c:pt>
                <c:pt idx="1301">
                  <c:v>44112</c:v>
                </c:pt>
                <c:pt idx="1302">
                  <c:v>44113</c:v>
                </c:pt>
                <c:pt idx="1303">
                  <c:v>44114</c:v>
                </c:pt>
                <c:pt idx="1304">
                  <c:v>44115</c:v>
                </c:pt>
                <c:pt idx="1305">
                  <c:v>44116</c:v>
                </c:pt>
                <c:pt idx="1306">
                  <c:v>44117</c:v>
                </c:pt>
                <c:pt idx="1307">
                  <c:v>44118</c:v>
                </c:pt>
                <c:pt idx="1308">
                  <c:v>44119</c:v>
                </c:pt>
                <c:pt idx="1309">
                  <c:v>44120</c:v>
                </c:pt>
                <c:pt idx="1310">
                  <c:v>44121</c:v>
                </c:pt>
                <c:pt idx="1311">
                  <c:v>44122</c:v>
                </c:pt>
                <c:pt idx="1312">
                  <c:v>44123</c:v>
                </c:pt>
                <c:pt idx="1313">
                  <c:v>44124</c:v>
                </c:pt>
                <c:pt idx="1314">
                  <c:v>44125</c:v>
                </c:pt>
                <c:pt idx="1315">
                  <c:v>44126</c:v>
                </c:pt>
                <c:pt idx="1316">
                  <c:v>44127</c:v>
                </c:pt>
                <c:pt idx="1317">
                  <c:v>44128</c:v>
                </c:pt>
                <c:pt idx="1318">
                  <c:v>44129</c:v>
                </c:pt>
                <c:pt idx="1319">
                  <c:v>44130</c:v>
                </c:pt>
                <c:pt idx="1320">
                  <c:v>44131</c:v>
                </c:pt>
                <c:pt idx="1321">
                  <c:v>44132</c:v>
                </c:pt>
                <c:pt idx="1322">
                  <c:v>44133</c:v>
                </c:pt>
                <c:pt idx="1323">
                  <c:v>44134</c:v>
                </c:pt>
                <c:pt idx="1324">
                  <c:v>44135</c:v>
                </c:pt>
                <c:pt idx="1325">
                  <c:v>44136</c:v>
                </c:pt>
                <c:pt idx="1326">
                  <c:v>44137</c:v>
                </c:pt>
                <c:pt idx="1327">
                  <c:v>44138</c:v>
                </c:pt>
                <c:pt idx="1328">
                  <c:v>44139</c:v>
                </c:pt>
                <c:pt idx="1329">
                  <c:v>44140</c:v>
                </c:pt>
                <c:pt idx="1330">
                  <c:v>44141</c:v>
                </c:pt>
                <c:pt idx="1331">
                  <c:v>44142</c:v>
                </c:pt>
                <c:pt idx="1332">
                  <c:v>44143</c:v>
                </c:pt>
                <c:pt idx="1333">
                  <c:v>44144</c:v>
                </c:pt>
                <c:pt idx="1334">
                  <c:v>44145</c:v>
                </c:pt>
                <c:pt idx="1335">
                  <c:v>44146</c:v>
                </c:pt>
                <c:pt idx="1336">
                  <c:v>44147</c:v>
                </c:pt>
                <c:pt idx="1337">
                  <c:v>44148</c:v>
                </c:pt>
                <c:pt idx="1338">
                  <c:v>44149</c:v>
                </c:pt>
                <c:pt idx="1339">
                  <c:v>44150</c:v>
                </c:pt>
                <c:pt idx="1340">
                  <c:v>44151</c:v>
                </c:pt>
                <c:pt idx="1341">
                  <c:v>44152</c:v>
                </c:pt>
                <c:pt idx="1342">
                  <c:v>44153</c:v>
                </c:pt>
                <c:pt idx="1343">
                  <c:v>44154</c:v>
                </c:pt>
                <c:pt idx="1344">
                  <c:v>44155</c:v>
                </c:pt>
                <c:pt idx="1345">
                  <c:v>44156</c:v>
                </c:pt>
                <c:pt idx="1346">
                  <c:v>44157</c:v>
                </c:pt>
                <c:pt idx="1347">
                  <c:v>44158</c:v>
                </c:pt>
                <c:pt idx="1348">
                  <c:v>44159</c:v>
                </c:pt>
                <c:pt idx="1349">
                  <c:v>44160</c:v>
                </c:pt>
                <c:pt idx="1350">
                  <c:v>44161</c:v>
                </c:pt>
                <c:pt idx="1351">
                  <c:v>44162</c:v>
                </c:pt>
                <c:pt idx="1352">
                  <c:v>44163</c:v>
                </c:pt>
                <c:pt idx="1353">
                  <c:v>44164</c:v>
                </c:pt>
                <c:pt idx="1354">
                  <c:v>44165</c:v>
                </c:pt>
                <c:pt idx="1355">
                  <c:v>44166</c:v>
                </c:pt>
                <c:pt idx="1356">
                  <c:v>44167</c:v>
                </c:pt>
                <c:pt idx="1357">
                  <c:v>44168</c:v>
                </c:pt>
                <c:pt idx="1358">
                  <c:v>44169</c:v>
                </c:pt>
                <c:pt idx="1359">
                  <c:v>44170</c:v>
                </c:pt>
                <c:pt idx="1360">
                  <c:v>44171</c:v>
                </c:pt>
                <c:pt idx="1361">
                  <c:v>44172</c:v>
                </c:pt>
                <c:pt idx="1362">
                  <c:v>44173</c:v>
                </c:pt>
                <c:pt idx="1363">
                  <c:v>44174</c:v>
                </c:pt>
                <c:pt idx="1364">
                  <c:v>44175</c:v>
                </c:pt>
                <c:pt idx="1365">
                  <c:v>44176</c:v>
                </c:pt>
                <c:pt idx="1366">
                  <c:v>44177</c:v>
                </c:pt>
                <c:pt idx="1367">
                  <c:v>44178</c:v>
                </c:pt>
                <c:pt idx="1368">
                  <c:v>44179</c:v>
                </c:pt>
                <c:pt idx="1369">
                  <c:v>44180</c:v>
                </c:pt>
                <c:pt idx="1370">
                  <c:v>44181</c:v>
                </c:pt>
                <c:pt idx="1371">
                  <c:v>44182</c:v>
                </c:pt>
                <c:pt idx="1372">
                  <c:v>44183</c:v>
                </c:pt>
                <c:pt idx="1373">
                  <c:v>44184</c:v>
                </c:pt>
                <c:pt idx="1374">
                  <c:v>44185</c:v>
                </c:pt>
                <c:pt idx="1375">
                  <c:v>44186</c:v>
                </c:pt>
                <c:pt idx="1376">
                  <c:v>44187</c:v>
                </c:pt>
                <c:pt idx="1377">
                  <c:v>44188</c:v>
                </c:pt>
                <c:pt idx="1378">
                  <c:v>44189</c:v>
                </c:pt>
                <c:pt idx="1379">
                  <c:v>44190</c:v>
                </c:pt>
                <c:pt idx="1380">
                  <c:v>44191</c:v>
                </c:pt>
                <c:pt idx="1381">
                  <c:v>44192</c:v>
                </c:pt>
                <c:pt idx="1382">
                  <c:v>44193</c:v>
                </c:pt>
                <c:pt idx="1383">
                  <c:v>44194</c:v>
                </c:pt>
                <c:pt idx="1384">
                  <c:v>44195</c:v>
                </c:pt>
                <c:pt idx="1385">
                  <c:v>44196</c:v>
                </c:pt>
                <c:pt idx="1386">
                  <c:v>44197</c:v>
                </c:pt>
                <c:pt idx="1387">
                  <c:v>44198</c:v>
                </c:pt>
                <c:pt idx="1388">
                  <c:v>44199</c:v>
                </c:pt>
                <c:pt idx="1389">
                  <c:v>44200</c:v>
                </c:pt>
                <c:pt idx="1390">
                  <c:v>44201</c:v>
                </c:pt>
                <c:pt idx="1391">
                  <c:v>44202</c:v>
                </c:pt>
                <c:pt idx="1392">
                  <c:v>44203</c:v>
                </c:pt>
                <c:pt idx="1393">
                  <c:v>44204</c:v>
                </c:pt>
                <c:pt idx="1394">
                  <c:v>44205</c:v>
                </c:pt>
                <c:pt idx="1395">
                  <c:v>44206</c:v>
                </c:pt>
                <c:pt idx="1396">
                  <c:v>44207</c:v>
                </c:pt>
                <c:pt idx="1397">
                  <c:v>44208</c:v>
                </c:pt>
                <c:pt idx="1398">
                  <c:v>44209</c:v>
                </c:pt>
                <c:pt idx="1399">
                  <c:v>44210</c:v>
                </c:pt>
                <c:pt idx="1400">
                  <c:v>44211</c:v>
                </c:pt>
                <c:pt idx="1401">
                  <c:v>44212</c:v>
                </c:pt>
                <c:pt idx="1402">
                  <c:v>44213</c:v>
                </c:pt>
                <c:pt idx="1403">
                  <c:v>44214</c:v>
                </c:pt>
                <c:pt idx="1404">
                  <c:v>44215</c:v>
                </c:pt>
                <c:pt idx="1405">
                  <c:v>44216</c:v>
                </c:pt>
                <c:pt idx="1406">
                  <c:v>44217</c:v>
                </c:pt>
                <c:pt idx="1407">
                  <c:v>44218</c:v>
                </c:pt>
                <c:pt idx="1408">
                  <c:v>44219</c:v>
                </c:pt>
                <c:pt idx="1409">
                  <c:v>44220</c:v>
                </c:pt>
                <c:pt idx="1410">
                  <c:v>44221</c:v>
                </c:pt>
                <c:pt idx="1411">
                  <c:v>44222</c:v>
                </c:pt>
                <c:pt idx="1412">
                  <c:v>44223</c:v>
                </c:pt>
                <c:pt idx="1413">
                  <c:v>44224</c:v>
                </c:pt>
                <c:pt idx="1414">
                  <c:v>44225</c:v>
                </c:pt>
                <c:pt idx="1415">
                  <c:v>44226</c:v>
                </c:pt>
                <c:pt idx="1416">
                  <c:v>44227</c:v>
                </c:pt>
                <c:pt idx="1417">
                  <c:v>44228</c:v>
                </c:pt>
                <c:pt idx="1418">
                  <c:v>44229</c:v>
                </c:pt>
                <c:pt idx="1419">
                  <c:v>44230</c:v>
                </c:pt>
                <c:pt idx="1420">
                  <c:v>44231</c:v>
                </c:pt>
                <c:pt idx="1421">
                  <c:v>44232</c:v>
                </c:pt>
                <c:pt idx="1422">
                  <c:v>44233</c:v>
                </c:pt>
                <c:pt idx="1423">
                  <c:v>44234</c:v>
                </c:pt>
                <c:pt idx="1424">
                  <c:v>44235</c:v>
                </c:pt>
                <c:pt idx="1425">
                  <c:v>44236</c:v>
                </c:pt>
                <c:pt idx="1426">
                  <c:v>44237</c:v>
                </c:pt>
                <c:pt idx="1427">
                  <c:v>44238</c:v>
                </c:pt>
                <c:pt idx="1428">
                  <c:v>44239</c:v>
                </c:pt>
                <c:pt idx="1429">
                  <c:v>44240</c:v>
                </c:pt>
                <c:pt idx="1430">
                  <c:v>44241</c:v>
                </c:pt>
                <c:pt idx="1431">
                  <c:v>44242</c:v>
                </c:pt>
                <c:pt idx="1432">
                  <c:v>44243</c:v>
                </c:pt>
                <c:pt idx="1433">
                  <c:v>44244</c:v>
                </c:pt>
                <c:pt idx="1434">
                  <c:v>44245</c:v>
                </c:pt>
                <c:pt idx="1435">
                  <c:v>44246</c:v>
                </c:pt>
                <c:pt idx="1436">
                  <c:v>44247</c:v>
                </c:pt>
                <c:pt idx="1437">
                  <c:v>44248</c:v>
                </c:pt>
                <c:pt idx="1438">
                  <c:v>44249</c:v>
                </c:pt>
                <c:pt idx="1439">
                  <c:v>44250</c:v>
                </c:pt>
                <c:pt idx="1440">
                  <c:v>44251</c:v>
                </c:pt>
                <c:pt idx="1441">
                  <c:v>44252</c:v>
                </c:pt>
                <c:pt idx="1442">
                  <c:v>44253</c:v>
                </c:pt>
                <c:pt idx="1443">
                  <c:v>44254</c:v>
                </c:pt>
                <c:pt idx="1444">
                  <c:v>44255</c:v>
                </c:pt>
                <c:pt idx="1445">
                  <c:v>44256</c:v>
                </c:pt>
                <c:pt idx="1446">
                  <c:v>44257</c:v>
                </c:pt>
                <c:pt idx="1447">
                  <c:v>44258</c:v>
                </c:pt>
                <c:pt idx="1448">
                  <c:v>44259</c:v>
                </c:pt>
                <c:pt idx="1449">
                  <c:v>44260</c:v>
                </c:pt>
                <c:pt idx="1450">
                  <c:v>44261</c:v>
                </c:pt>
                <c:pt idx="1451">
                  <c:v>44262</c:v>
                </c:pt>
                <c:pt idx="1452">
                  <c:v>44263</c:v>
                </c:pt>
                <c:pt idx="1453">
                  <c:v>44264</c:v>
                </c:pt>
                <c:pt idx="1454">
                  <c:v>44265</c:v>
                </c:pt>
                <c:pt idx="1455">
                  <c:v>44266</c:v>
                </c:pt>
                <c:pt idx="1456">
                  <c:v>44267</c:v>
                </c:pt>
                <c:pt idx="1457">
                  <c:v>44268</c:v>
                </c:pt>
                <c:pt idx="1458">
                  <c:v>44269</c:v>
                </c:pt>
                <c:pt idx="1459">
                  <c:v>44270</c:v>
                </c:pt>
                <c:pt idx="1460">
                  <c:v>44271</c:v>
                </c:pt>
                <c:pt idx="1461">
                  <c:v>44272</c:v>
                </c:pt>
                <c:pt idx="1462">
                  <c:v>44273</c:v>
                </c:pt>
                <c:pt idx="1463">
                  <c:v>44274</c:v>
                </c:pt>
                <c:pt idx="1464">
                  <c:v>44275</c:v>
                </c:pt>
                <c:pt idx="1465">
                  <c:v>44276</c:v>
                </c:pt>
                <c:pt idx="1466">
                  <c:v>44277</c:v>
                </c:pt>
                <c:pt idx="1467">
                  <c:v>44278</c:v>
                </c:pt>
                <c:pt idx="1468">
                  <c:v>44279</c:v>
                </c:pt>
                <c:pt idx="1469">
                  <c:v>44280</c:v>
                </c:pt>
                <c:pt idx="1470">
                  <c:v>44281</c:v>
                </c:pt>
                <c:pt idx="1471">
                  <c:v>44282</c:v>
                </c:pt>
                <c:pt idx="1472">
                  <c:v>44283</c:v>
                </c:pt>
                <c:pt idx="1473">
                  <c:v>44284</c:v>
                </c:pt>
                <c:pt idx="1474">
                  <c:v>44285</c:v>
                </c:pt>
                <c:pt idx="1475">
                  <c:v>44286</c:v>
                </c:pt>
                <c:pt idx="1476">
                  <c:v>44287</c:v>
                </c:pt>
                <c:pt idx="1477">
                  <c:v>44288</c:v>
                </c:pt>
                <c:pt idx="1478">
                  <c:v>44289</c:v>
                </c:pt>
                <c:pt idx="1479">
                  <c:v>44290</c:v>
                </c:pt>
                <c:pt idx="1480">
                  <c:v>44291</c:v>
                </c:pt>
                <c:pt idx="1481">
                  <c:v>44292</c:v>
                </c:pt>
                <c:pt idx="1482">
                  <c:v>44293</c:v>
                </c:pt>
                <c:pt idx="1483">
                  <c:v>44294</c:v>
                </c:pt>
                <c:pt idx="1484">
                  <c:v>44295</c:v>
                </c:pt>
                <c:pt idx="1485">
                  <c:v>44296</c:v>
                </c:pt>
                <c:pt idx="1486">
                  <c:v>44297</c:v>
                </c:pt>
                <c:pt idx="1487">
                  <c:v>44298</c:v>
                </c:pt>
                <c:pt idx="1488">
                  <c:v>44299</c:v>
                </c:pt>
                <c:pt idx="1489">
                  <c:v>44300</c:v>
                </c:pt>
                <c:pt idx="1490">
                  <c:v>44301</c:v>
                </c:pt>
                <c:pt idx="1491">
                  <c:v>44302</c:v>
                </c:pt>
                <c:pt idx="1492">
                  <c:v>44303</c:v>
                </c:pt>
                <c:pt idx="1493">
                  <c:v>44304</c:v>
                </c:pt>
                <c:pt idx="1494">
                  <c:v>44305</c:v>
                </c:pt>
                <c:pt idx="1495">
                  <c:v>44306</c:v>
                </c:pt>
                <c:pt idx="1496">
                  <c:v>44307</c:v>
                </c:pt>
                <c:pt idx="1497">
                  <c:v>44308</c:v>
                </c:pt>
                <c:pt idx="1498">
                  <c:v>44309</c:v>
                </c:pt>
                <c:pt idx="1499">
                  <c:v>44310</c:v>
                </c:pt>
                <c:pt idx="1500">
                  <c:v>44311</c:v>
                </c:pt>
                <c:pt idx="1501">
                  <c:v>44312</c:v>
                </c:pt>
                <c:pt idx="1502">
                  <c:v>44313</c:v>
                </c:pt>
                <c:pt idx="1503">
                  <c:v>44314</c:v>
                </c:pt>
                <c:pt idx="1504">
                  <c:v>44315</c:v>
                </c:pt>
                <c:pt idx="1505">
                  <c:v>44316</c:v>
                </c:pt>
                <c:pt idx="1506">
                  <c:v>44317</c:v>
                </c:pt>
                <c:pt idx="1507">
                  <c:v>44318</c:v>
                </c:pt>
                <c:pt idx="1508">
                  <c:v>44319</c:v>
                </c:pt>
                <c:pt idx="1509">
                  <c:v>44320</c:v>
                </c:pt>
                <c:pt idx="1510">
                  <c:v>44321</c:v>
                </c:pt>
                <c:pt idx="1511">
                  <c:v>44322</c:v>
                </c:pt>
                <c:pt idx="1512">
                  <c:v>44323</c:v>
                </c:pt>
                <c:pt idx="1513">
                  <c:v>44324</c:v>
                </c:pt>
                <c:pt idx="1514">
                  <c:v>44325</c:v>
                </c:pt>
                <c:pt idx="1515">
                  <c:v>44326</c:v>
                </c:pt>
                <c:pt idx="1516">
                  <c:v>44327</c:v>
                </c:pt>
                <c:pt idx="1517">
                  <c:v>44328</c:v>
                </c:pt>
                <c:pt idx="1518">
                  <c:v>44329</c:v>
                </c:pt>
                <c:pt idx="1519">
                  <c:v>44330</c:v>
                </c:pt>
                <c:pt idx="1520">
                  <c:v>44331</c:v>
                </c:pt>
                <c:pt idx="1521">
                  <c:v>44332</c:v>
                </c:pt>
                <c:pt idx="1522">
                  <c:v>44333</c:v>
                </c:pt>
                <c:pt idx="1523">
                  <c:v>44334</c:v>
                </c:pt>
                <c:pt idx="1524">
                  <c:v>44335</c:v>
                </c:pt>
                <c:pt idx="1525">
                  <c:v>44336</c:v>
                </c:pt>
                <c:pt idx="1526">
                  <c:v>44337</c:v>
                </c:pt>
                <c:pt idx="1527">
                  <c:v>44338</c:v>
                </c:pt>
                <c:pt idx="1528">
                  <c:v>44339</c:v>
                </c:pt>
                <c:pt idx="1529">
                  <c:v>44340</c:v>
                </c:pt>
                <c:pt idx="1530">
                  <c:v>44341</c:v>
                </c:pt>
                <c:pt idx="1531">
                  <c:v>44342</c:v>
                </c:pt>
                <c:pt idx="1532">
                  <c:v>44343</c:v>
                </c:pt>
                <c:pt idx="1533">
                  <c:v>44349</c:v>
                </c:pt>
                <c:pt idx="1534">
                  <c:v>44351</c:v>
                </c:pt>
                <c:pt idx="1535">
                  <c:v>44352</c:v>
                </c:pt>
                <c:pt idx="1536">
                  <c:v>44353</c:v>
                </c:pt>
                <c:pt idx="1537">
                  <c:v>44354</c:v>
                </c:pt>
                <c:pt idx="1538">
                  <c:v>44355</c:v>
                </c:pt>
                <c:pt idx="1539">
                  <c:v>44356</c:v>
                </c:pt>
                <c:pt idx="1540">
                  <c:v>44357</c:v>
                </c:pt>
                <c:pt idx="1541">
                  <c:v>44358</c:v>
                </c:pt>
                <c:pt idx="1542">
                  <c:v>44359</c:v>
                </c:pt>
                <c:pt idx="1543">
                  <c:v>44360</c:v>
                </c:pt>
                <c:pt idx="1544">
                  <c:v>44361</c:v>
                </c:pt>
                <c:pt idx="1545">
                  <c:v>44362</c:v>
                </c:pt>
                <c:pt idx="1546">
                  <c:v>44363</c:v>
                </c:pt>
                <c:pt idx="1547">
                  <c:v>44364</c:v>
                </c:pt>
                <c:pt idx="1548">
                  <c:v>44365</c:v>
                </c:pt>
                <c:pt idx="1549">
                  <c:v>44366</c:v>
                </c:pt>
                <c:pt idx="1550">
                  <c:v>44367</c:v>
                </c:pt>
                <c:pt idx="1551">
                  <c:v>44368</c:v>
                </c:pt>
                <c:pt idx="1552">
                  <c:v>44369</c:v>
                </c:pt>
                <c:pt idx="1553">
                  <c:v>44370</c:v>
                </c:pt>
                <c:pt idx="1554">
                  <c:v>44371</c:v>
                </c:pt>
                <c:pt idx="1555">
                  <c:v>44372</c:v>
                </c:pt>
                <c:pt idx="1556">
                  <c:v>44373</c:v>
                </c:pt>
                <c:pt idx="1557">
                  <c:v>44374</c:v>
                </c:pt>
                <c:pt idx="1558">
                  <c:v>44375</c:v>
                </c:pt>
                <c:pt idx="1559">
                  <c:v>44376</c:v>
                </c:pt>
                <c:pt idx="1560">
                  <c:v>44377</c:v>
                </c:pt>
                <c:pt idx="1561">
                  <c:v>44378</c:v>
                </c:pt>
                <c:pt idx="1562">
                  <c:v>44379</c:v>
                </c:pt>
                <c:pt idx="1563">
                  <c:v>44380</c:v>
                </c:pt>
                <c:pt idx="1564">
                  <c:v>44381</c:v>
                </c:pt>
                <c:pt idx="1565">
                  <c:v>44382</c:v>
                </c:pt>
                <c:pt idx="1566">
                  <c:v>44383</c:v>
                </c:pt>
                <c:pt idx="1567">
                  <c:v>44384</c:v>
                </c:pt>
                <c:pt idx="1568">
                  <c:v>44385</c:v>
                </c:pt>
                <c:pt idx="1569">
                  <c:v>44386</c:v>
                </c:pt>
                <c:pt idx="1570">
                  <c:v>44387</c:v>
                </c:pt>
                <c:pt idx="1571">
                  <c:v>44388</c:v>
                </c:pt>
                <c:pt idx="1572">
                  <c:v>44389</c:v>
                </c:pt>
                <c:pt idx="1573">
                  <c:v>44390</c:v>
                </c:pt>
                <c:pt idx="1574">
                  <c:v>44391</c:v>
                </c:pt>
                <c:pt idx="1575">
                  <c:v>44392</c:v>
                </c:pt>
                <c:pt idx="1576">
                  <c:v>44393</c:v>
                </c:pt>
                <c:pt idx="1577">
                  <c:v>44394</c:v>
                </c:pt>
                <c:pt idx="1578">
                  <c:v>44395</c:v>
                </c:pt>
                <c:pt idx="1579">
                  <c:v>44396</c:v>
                </c:pt>
                <c:pt idx="1580">
                  <c:v>44397</c:v>
                </c:pt>
                <c:pt idx="1581">
                  <c:v>44399</c:v>
                </c:pt>
                <c:pt idx="1582">
                  <c:v>44400</c:v>
                </c:pt>
                <c:pt idx="1583">
                  <c:v>44401</c:v>
                </c:pt>
                <c:pt idx="1584">
                  <c:v>44402</c:v>
                </c:pt>
                <c:pt idx="1585">
                  <c:v>44403</c:v>
                </c:pt>
                <c:pt idx="1586">
                  <c:v>44404</c:v>
                </c:pt>
                <c:pt idx="1587">
                  <c:v>44405</c:v>
                </c:pt>
                <c:pt idx="1588">
                  <c:v>44406</c:v>
                </c:pt>
                <c:pt idx="1589">
                  <c:v>44407</c:v>
                </c:pt>
                <c:pt idx="1590">
                  <c:v>44408</c:v>
                </c:pt>
                <c:pt idx="1591">
                  <c:v>44409</c:v>
                </c:pt>
                <c:pt idx="1592">
                  <c:v>44410</c:v>
                </c:pt>
                <c:pt idx="1593">
                  <c:v>44411</c:v>
                </c:pt>
                <c:pt idx="1594">
                  <c:v>44412</c:v>
                </c:pt>
                <c:pt idx="1595">
                  <c:v>44413</c:v>
                </c:pt>
                <c:pt idx="1596">
                  <c:v>44414</c:v>
                </c:pt>
                <c:pt idx="1597">
                  <c:v>44415</c:v>
                </c:pt>
                <c:pt idx="1598">
                  <c:v>44416</c:v>
                </c:pt>
                <c:pt idx="1599">
                  <c:v>44417</c:v>
                </c:pt>
                <c:pt idx="1600">
                  <c:v>44418</c:v>
                </c:pt>
                <c:pt idx="1601">
                  <c:v>44419</c:v>
                </c:pt>
                <c:pt idx="1602">
                  <c:v>44420</c:v>
                </c:pt>
                <c:pt idx="1603">
                  <c:v>44421</c:v>
                </c:pt>
                <c:pt idx="1604">
                  <c:v>44422</c:v>
                </c:pt>
                <c:pt idx="1605">
                  <c:v>44423</c:v>
                </c:pt>
                <c:pt idx="1606">
                  <c:v>44424</c:v>
                </c:pt>
                <c:pt idx="1607">
                  <c:v>44425</c:v>
                </c:pt>
                <c:pt idx="1608">
                  <c:v>44426</c:v>
                </c:pt>
                <c:pt idx="1609">
                  <c:v>44427</c:v>
                </c:pt>
                <c:pt idx="1610">
                  <c:v>44428</c:v>
                </c:pt>
                <c:pt idx="1611">
                  <c:v>44429</c:v>
                </c:pt>
                <c:pt idx="1612">
                  <c:v>44430</c:v>
                </c:pt>
                <c:pt idx="1613">
                  <c:v>44431</c:v>
                </c:pt>
                <c:pt idx="1614">
                  <c:v>44432</c:v>
                </c:pt>
                <c:pt idx="1615">
                  <c:v>44433</c:v>
                </c:pt>
                <c:pt idx="1616">
                  <c:v>44436</c:v>
                </c:pt>
                <c:pt idx="1617">
                  <c:v>44437</c:v>
                </c:pt>
                <c:pt idx="1618">
                  <c:v>44438</c:v>
                </c:pt>
                <c:pt idx="1619">
                  <c:v>44439</c:v>
                </c:pt>
                <c:pt idx="1620">
                  <c:v>44440</c:v>
                </c:pt>
                <c:pt idx="1621">
                  <c:v>44441</c:v>
                </c:pt>
                <c:pt idx="1622">
                  <c:v>44442</c:v>
                </c:pt>
                <c:pt idx="1623">
                  <c:v>44443</c:v>
                </c:pt>
                <c:pt idx="1624">
                  <c:v>44444</c:v>
                </c:pt>
                <c:pt idx="1625">
                  <c:v>44445</c:v>
                </c:pt>
                <c:pt idx="1626">
                  <c:v>44446</c:v>
                </c:pt>
                <c:pt idx="1627">
                  <c:v>44447</c:v>
                </c:pt>
                <c:pt idx="1628">
                  <c:v>44448</c:v>
                </c:pt>
                <c:pt idx="1629">
                  <c:v>44449</c:v>
                </c:pt>
                <c:pt idx="1630">
                  <c:v>44450</c:v>
                </c:pt>
                <c:pt idx="1631">
                  <c:v>44451</c:v>
                </c:pt>
                <c:pt idx="1632">
                  <c:v>44452</c:v>
                </c:pt>
                <c:pt idx="1633">
                  <c:v>44453</c:v>
                </c:pt>
                <c:pt idx="1634">
                  <c:v>44454</c:v>
                </c:pt>
                <c:pt idx="1635">
                  <c:v>44455</c:v>
                </c:pt>
                <c:pt idx="1636">
                  <c:v>44456</c:v>
                </c:pt>
                <c:pt idx="1637">
                  <c:v>44457</c:v>
                </c:pt>
                <c:pt idx="1638">
                  <c:v>44458</c:v>
                </c:pt>
                <c:pt idx="1639">
                  <c:v>44459</c:v>
                </c:pt>
                <c:pt idx="1640">
                  <c:v>44460</c:v>
                </c:pt>
                <c:pt idx="1641">
                  <c:v>44461</c:v>
                </c:pt>
                <c:pt idx="1642">
                  <c:v>44462</c:v>
                </c:pt>
                <c:pt idx="1643">
                  <c:v>44463</c:v>
                </c:pt>
                <c:pt idx="1644">
                  <c:v>44464</c:v>
                </c:pt>
                <c:pt idx="1645">
                  <c:v>44465</c:v>
                </c:pt>
                <c:pt idx="1646">
                  <c:v>44466</c:v>
                </c:pt>
                <c:pt idx="1647">
                  <c:v>44467</c:v>
                </c:pt>
                <c:pt idx="1648">
                  <c:v>44468</c:v>
                </c:pt>
                <c:pt idx="1649">
                  <c:v>44469</c:v>
                </c:pt>
                <c:pt idx="1650">
                  <c:v>44470</c:v>
                </c:pt>
                <c:pt idx="1651">
                  <c:v>44471</c:v>
                </c:pt>
                <c:pt idx="1652">
                  <c:v>44472</c:v>
                </c:pt>
                <c:pt idx="1653">
                  <c:v>44473</c:v>
                </c:pt>
                <c:pt idx="1654">
                  <c:v>44474</c:v>
                </c:pt>
                <c:pt idx="1655">
                  <c:v>44475</c:v>
                </c:pt>
                <c:pt idx="1656">
                  <c:v>44476</c:v>
                </c:pt>
                <c:pt idx="1657">
                  <c:v>44477</c:v>
                </c:pt>
                <c:pt idx="1658">
                  <c:v>44478</c:v>
                </c:pt>
                <c:pt idx="1659">
                  <c:v>44479</c:v>
                </c:pt>
                <c:pt idx="1660">
                  <c:v>44480</c:v>
                </c:pt>
                <c:pt idx="1661">
                  <c:v>44481</c:v>
                </c:pt>
                <c:pt idx="1662">
                  <c:v>44482</c:v>
                </c:pt>
                <c:pt idx="1663">
                  <c:v>44483</c:v>
                </c:pt>
                <c:pt idx="1664">
                  <c:v>44484</c:v>
                </c:pt>
                <c:pt idx="1665">
                  <c:v>44485</c:v>
                </c:pt>
                <c:pt idx="1666">
                  <c:v>44486</c:v>
                </c:pt>
                <c:pt idx="1667">
                  <c:v>44487</c:v>
                </c:pt>
                <c:pt idx="1668">
                  <c:v>44488</c:v>
                </c:pt>
                <c:pt idx="1669">
                  <c:v>44489</c:v>
                </c:pt>
                <c:pt idx="1670">
                  <c:v>44490</c:v>
                </c:pt>
                <c:pt idx="1671">
                  <c:v>44491</c:v>
                </c:pt>
                <c:pt idx="1672">
                  <c:v>44492</c:v>
                </c:pt>
                <c:pt idx="1673">
                  <c:v>44493</c:v>
                </c:pt>
                <c:pt idx="1674">
                  <c:v>44494</c:v>
                </c:pt>
                <c:pt idx="1675">
                  <c:v>44495</c:v>
                </c:pt>
                <c:pt idx="1676">
                  <c:v>44496</c:v>
                </c:pt>
                <c:pt idx="1677">
                  <c:v>44497</c:v>
                </c:pt>
                <c:pt idx="1678">
                  <c:v>44498</c:v>
                </c:pt>
                <c:pt idx="1679">
                  <c:v>44499</c:v>
                </c:pt>
                <c:pt idx="1680">
                  <c:v>44500</c:v>
                </c:pt>
                <c:pt idx="1681">
                  <c:v>44501</c:v>
                </c:pt>
                <c:pt idx="1682">
                  <c:v>44502</c:v>
                </c:pt>
                <c:pt idx="1683">
                  <c:v>44503</c:v>
                </c:pt>
                <c:pt idx="1684">
                  <c:v>44504</c:v>
                </c:pt>
                <c:pt idx="1685">
                  <c:v>44505</c:v>
                </c:pt>
                <c:pt idx="1686">
                  <c:v>44506</c:v>
                </c:pt>
                <c:pt idx="1687">
                  <c:v>44507</c:v>
                </c:pt>
                <c:pt idx="1688">
                  <c:v>44508</c:v>
                </c:pt>
                <c:pt idx="1689">
                  <c:v>44509</c:v>
                </c:pt>
                <c:pt idx="1690">
                  <c:v>44510</c:v>
                </c:pt>
                <c:pt idx="1691">
                  <c:v>44511</c:v>
                </c:pt>
                <c:pt idx="1692">
                  <c:v>44512</c:v>
                </c:pt>
                <c:pt idx="1693">
                  <c:v>44513</c:v>
                </c:pt>
                <c:pt idx="1694">
                  <c:v>44514</c:v>
                </c:pt>
                <c:pt idx="1695">
                  <c:v>44515</c:v>
                </c:pt>
                <c:pt idx="1696">
                  <c:v>44516</c:v>
                </c:pt>
                <c:pt idx="1697">
                  <c:v>44517</c:v>
                </c:pt>
                <c:pt idx="1698">
                  <c:v>44518</c:v>
                </c:pt>
                <c:pt idx="1699">
                  <c:v>44519</c:v>
                </c:pt>
                <c:pt idx="1700">
                  <c:v>44520</c:v>
                </c:pt>
                <c:pt idx="1701">
                  <c:v>44521</c:v>
                </c:pt>
                <c:pt idx="1702">
                  <c:v>44522</c:v>
                </c:pt>
                <c:pt idx="1703">
                  <c:v>44523</c:v>
                </c:pt>
                <c:pt idx="1704">
                  <c:v>44524</c:v>
                </c:pt>
                <c:pt idx="1705">
                  <c:v>44525</c:v>
                </c:pt>
                <c:pt idx="1706">
                  <c:v>44526</c:v>
                </c:pt>
                <c:pt idx="1707">
                  <c:v>44527</c:v>
                </c:pt>
                <c:pt idx="1708">
                  <c:v>44528</c:v>
                </c:pt>
                <c:pt idx="1709">
                  <c:v>44529</c:v>
                </c:pt>
                <c:pt idx="1710">
                  <c:v>44530</c:v>
                </c:pt>
                <c:pt idx="1711">
                  <c:v>44531</c:v>
                </c:pt>
                <c:pt idx="1712">
                  <c:v>44532</c:v>
                </c:pt>
                <c:pt idx="1713">
                  <c:v>44533</c:v>
                </c:pt>
                <c:pt idx="1714">
                  <c:v>44534</c:v>
                </c:pt>
                <c:pt idx="1715">
                  <c:v>44535</c:v>
                </c:pt>
                <c:pt idx="1716">
                  <c:v>44536</c:v>
                </c:pt>
                <c:pt idx="1717">
                  <c:v>44537</c:v>
                </c:pt>
                <c:pt idx="1718">
                  <c:v>44538</c:v>
                </c:pt>
                <c:pt idx="1719">
                  <c:v>44539</c:v>
                </c:pt>
                <c:pt idx="1720">
                  <c:v>44540</c:v>
                </c:pt>
                <c:pt idx="1721">
                  <c:v>44541</c:v>
                </c:pt>
                <c:pt idx="1722">
                  <c:v>44542</c:v>
                </c:pt>
                <c:pt idx="1723">
                  <c:v>44543</c:v>
                </c:pt>
                <c:pt idx="1724">
                  <c:v>44544</c:v>
                </c:pt>
                <c:pt idx="1725">
                  <c:v>44545</c:v>
                </c:pt>
                <c:pt idx="1726">
                  <c:v>44546</c:v>
                </c:pt>
                <c:pt idx="1727">
                  <c:v>44547</c:v>
                </c:pt>
                <c:pt idx="1728">
                  <c:v>44548</c:v>
                </c:pt>
                <c:pt idx="1729">
                  <c:v>44549</c:v>
                </c:pt>
                <c:pt idx="1730">
                  <c:v>44550</c:v>
                </c:pt>
                <c:pt idx="1731">
                  <c:v>44551</c:v>
                </c:pt>
                <c:pt idx="1732">
                  <c:v>44552</c:v>
                </c:pt>
                <c:pt idx="1733">
                  <c:v>44553</c:v>
                </c:pt>
                <c:pt idx="1734">
                  <c:v>44554</c:v>
                </c:pt>
                <c:pt idx="1735">
                  <c:v>44555</c:v>
                </c:pt>
                <c:pt idx="1736">
                  <c:v>44556</c:v>
                </c:pt>
                <c:pt idx="1737">
                  <c:v>44557</c:v>
                </c:pt>
                <c:pt idx="1738">
                  <c:v>44558</c:v>
                </c:pt>
                <c:pt idx="1739">
                  <c:v>44559</c:v>
                </c:pt>
                <c:pt idx="1740">
                  <c:v>44560</c:v>
                </c:pt>
                <c:pt idx="1741">
                  <c:v>44561</c:v>
                </c:pt>
                <c:pt idx="1742">
                  <c:v>44562</c:v>
                </c:pt>
                <c:pt idx="1743">
                  <c:v>44563</c:v>
                </c:pt>
                <c:pt idx="1744">
                  <c:v>44564</c:v>
                </c:pt>
                <c:pt idx="1745">
                  <c:v>44565</c:v>
                </c:pt>
                <c:pt idx="1746">
                  <c:v>44566</c:v>
                </c:pt>
                <c:pt idx="1747">
                  <c:v>44567</c:v>
                </c:pt>
                <c:pt idx="1748">
                  <c:v>44568</c:v>
                </c:pt>
                <c:pt idx="1749">
                  <c:v>44569</c:v>
                </c:pt>
                <c:pt idx="1750">
                  <c:v>44570</c:v>
                </c:pt>
                <c:pt idx="1751">
                  <c:v>44571</c:v>
                </c:pt>
                <c:pt idx="1752">
                  <c:v>44572</c:v>
                </c:pt>
                <c:pt idx="1753">
                  <c:v>44573</c:v>
                </c:pt>
                <c:pt idx="1754">
                  <c:v>44574</c:v>
                </c:pt>
                <c:pt idx="1755">
                  <c:v>44576</c:v>
                </c:pt>
                <c:pt idx="1756">
                  <c:v>44577</c:v>
                </c:pt>
                <c:pt idx="1757">
                  <c:v>44589</c:v>
                </c:pt>
                <c:pt idx="1758">
                  <c:v>44590</c:v>
                </c:pt>
                <c:pt idx="1759">
                  <c:v>44591</c:v>
                </c:pt>
                <c:pt idx="1760">
                  <c:v>44592</c:v>
                </c:pt>
                <c:pt idx="1761">
                  <c:v>44593</c:v>
                </c:pt>
                <c:pt idx="1762">
                  <c:v>44594</c:v>
                </c:pt>
                <c:pt idx="1763">
                  <c:v>44595</c:v>
                </c:pt>
                <c:pt idx="1764">
                  <c:v>44596</c:v>
                </c:pt>
                <c:pt idx="1765">
                  <c:v>44597</c:v>
                </c:pt>
                <c:pt idx="1766">
                  <c:v>44598</c:v>
                </c:pt>
                <c:pt idx="1767">
                  <c:v>44599</c:v>
                </c:pt>
                <c:pt idx="1768">
                  <c:v>44600</c:v>
                </c:pt>
                <c:pt idx="1769">
                  <c:v>44601</c:v>
                </c:pt>
                <c:pt idx="1770">
                  <c:v>44602</c:v>
                </c:pt>
                <c:pt idx="1771">
                  <c:v>44603</c:v>
                </c:pt>
                <c:pt idx="1772">
                  <c:v>44604</c:v>
                </c:pt>
                <c:pt idx="1773">
                  <c:v>44605</c:v>
                </c:pt>
                <c:pt idx="1774">
                  <c:v>44606</c:v>
                </c:pt>
                <c:pt idx="1775">
                  <c:v>44607</c:v>
                </c:pt>
                <c:pt idx="1776">
                  <c:v>44608</c:v>
                </c:pt>
                <c:pt idx="1777">
                  <c:v>44609</c:v>
                </c:pt>
                <c:pt idx="1778">
                  <c:v>44610</c:v>
                </c:pt>
                <c:pt idx="1779">
                  <c:v>44611</c:v>
                </c:pt>
                <c:pt idx="1780">
                  <c:v>44612</c:v>
                </c:pt>
                <c:pt idx="1781">
                  <c:v>44613</c:v>
                </c:pt>
                <c:pt idx="1782">
                  <c:v>44614</c:v>
                </c:pt>
                <c:pt idx="1783">
                  <c:v>44615</c:v>
                </c:pt>
                <c:pt idx="1784">
                  <c:v>44616</c:v>
                </c:pt>
                <c:pt idx="1785">
                  <c:v>44617</c:v>
                </c:pt>
                <c:pt idx="1786">
                  <c:v>44618</c:v>
                </c:pt>
                <c:pt idx="1787">
                  <c:v>44619</c:v>
                </c:pt>
                <c:pt idx="1788">
                  <c:v>44620</c:v>
                </c:pt>
                <c:pt idx="1789">
                  <c:v>44621</c:v>
                </c:pt>
                <c:pt idx="1790">
                  <c:v>44622</c:v>
                </c:pt>
                <c:pt idx="1791">
                  <c:v>44623</c:v>
                </c:pt>
                <c:pt idx="1792">
                  <c:v>44624</c:v>
                </c:pt>
                <c:pt idx="1793">
                  <c:v>44625</c:v>
                </c:pt>
                <c:pt idx="1794">
                  <c:v>44626</c:v>
                </c:pt>
                <c:pt idx="1795">
                  <c:v>44627</c:v>
                </c:pt>
                <c:pt idx="1796">
                  <c:v>44628</c:v>
                </c:pt>
                <c:pt idx="1797">
                  <c:v>44629</c:v>
                </c:pt>
                <c:pt idx="1798">
                  <c:v>44630</c:v>
                </c:pt>
                <c:pt idx="1799">
                  <c:v>44631</c:v>
                </c:pt>
                <c:pt idx="1800">
                  <c:v>44632</c:v>
                </c:pt>
                <c:pt idx="1801">
                  <c:v>44633</c:v>
                </c:pt>
                <c:pt idx="1802">
                  <c:v>44634</c:v>
                </c:pt>
                <c:pt idx="1803">
                  <c:v>44635</c:v>
                </c:pt>
                <c:pt idx="1804">
                  <c:v>44636</c:v>
                </c:pt>
                <c:pt idx="1805">
                  <c:v>44637</c:v>
                </c:pt>
                <c:pt idx="1806">
                  <c:v>44638</c:v>
                </c:pt>
                <c:pt idx="1807">
                  <c:v>44639</c:v>
                </c:pt>
                <c:pt idx="1808">
                  <c:v>44640</c:v>
                </c:pt>
                <c:pt idx="1809">
                  <c:v>44641</c:v>
                </c:pt>
                <c:pt idx="1810">
                  <c:v>44642</c:v>
                </c:pt>
                <c:pt idx="1811">
                  <c:v>44643</c:v>
                </c:pt>
                <c:pt idx="1812">
                  <c:v>44644</c:v>
                </c:pt>
                <c:pt idx="1813">
                  <c:v>44645</c:v>
                </c:pt>
                <c:pt idx="1814">
                  <c:v>44646</c:v>
                </c:pt>
                <c:pt idx="1815">
                  <c:v>44647</c:v>
                </c:pt>
                <c:pt idx="1816">
                  <c:v>44648</c:v>
                </c:pt>
                <c:pt idx="1817">
                  <c:v>44649</c:v>
                </c:pt>
                <c:pt idx="1818">
                  <c:v>44650</c:v>
                </c:pt>
                <c:pt idx="1819">
                  <c:v>44651</c:v>
                </c:pt>
                <c:pt idx="1820">
                  <c:v>44652</c:v>
                </c:pt>
                <c:pt idx="1821">
                  <c:v>44653</c:v>
                </c:pt>
                <c:pt idx="1822">
                  <c:v>44654</c:v>
                </c:pt>
                <c:pt idx="1823">
                  <c:v>44655</c:v>
                </c:pt>
                <c:pt idx="1824">
                  <c:v>44656</c:v>
                </c:pt>
                <c:pt idx="1825">
                  <c:v>44657</c:v>
                </c:pt>
                <c:pt idx="1826">
                  <c:v>44658</c:v>
                </c:pt>
                <c:pt idx="1827">
                  <c:v>44659</c:v>
                </c:pt>
                <c:pt idx="1828">
                  <c:v>44660</c:v>
                </c:pt>
                <c:pt idx="1829">
                  <c:v>44661</c:v>
                </c:pt>
                <c:pt idx="1830">
                  <c:v>44662</c:v>
                </c:pt>
                <c:pt idx="1831">
                  <c:v>44663</c:v>
                </c:pt>
                <c:pt idx="1832">
                  <c:v>44664</c:v>
                </c:pt>
                <c:pt idx="1833">
                  <c:v>44665</c:v>
                </c:pt>
                <c:pt idx="1834">
                  <c:v>44666</c:v>
                </c:pt>
                <c:pt idx="1835">
                  <c:v>44667</c:v>
                </c:pt>
                <c:pt idx="1836">
                  <c:v>44668</c:v>
                </c:pt>
                <c:pt idx="1837">
                  <c:v>44669</c:v>
                </c:pt>
                <c:pt idx="1838">
                  <c:v>44670</c:v>
                </c:pt>
                <c:pt idx="1839">
                  <c:v>44671</c:v>
                </c:pt>
                <c:pt idx="1840">
                  <c:v>44672</c:v>
                </c:pt>
                <c:pt idx="1841">
                  <c:v>44673</c:v>
                </c:pt>
                <c:pt idx="1842">
                  <c:v>44674</c:v>
                </c:pt>
                <c:pt idx="1843">
                  <c:v>44675</c:v>
                </c:pt>
                <c:pt idx="1844">
                  <c:v>44676</c:v>
                </c:pt>
                <c:pt idx="1845">
                  <c:v>44677</c:v>
                </c:pt>
                <c:pt idx="1846">
                  <c:v>44678</c:v>
                </c:pt>
                <c:pt idx="1847">
                  <c:v>44679</c:v>
                </c:pt>
                <c:pt idx="1848">
                  <c:v>44680</c:v>
                </c:pt>
                <c:pt idx="1849">
                  <c:v>44681</c:v>
                </c:pt>
                <c:pt idx="1850">
                  <c:v>44682</c:v>
                </c:pt>
                <c:pt idx="1851">
                  <c:v>44683</c:v>
                </c:pt>
                <c:pt idx="1852">
                  <c:v>44684</c:v>
                </c:pt>
                <c:pt idx="1853">
                  <c:v>44685</c:v>
                </c:pt>
                <c:pt idx="1854">
                  <c:v>44686</c:v>
                </c:pt>
                <c:pt idx="1855">
                  <c:v>44687</c:v>
                </c:pt>
                <c:pt idx="1856">
                  <c:v>44688</c:v>
                </c:pt>
                <c:pt idx="1857">
                  <c:v>44689</c:v>
                </c:pt>
                <c:pt idx="1858">
                  <c:v>44690</c:v>
                </c:pt>
                <c:pt idx="1859">
                  <c:v>44691</c:v>
                </c:pt>
                <c:pt idx="1860">
                  <c:v>44692</c:v>
                </c:pt>
                <c:pt idx="1861">
                  <c:v>44693</c:v>
                </c:pt>
                <c:pt idx="1862">
                  <c:v>44694</c:v>
                </c:pt>
                <c:pt idx="1863">
                  <c:v>44695</c:v>
                </c:pt>
                <c:pt idx="1864">
                  <c:v>44696</c:v>
                </c:pt>
                <c:pt idx="1865">
                  <c:v>44697</c:v>
                </c:pt>
                <c:pt idx="1866">
                  <c:v>44698</c:v>
                </c:pt>
                <c:pt idx="1867">
                  <c:v>44699</c:v>
                </c:pt>
                <c:pt idx="1868">
                  <c:v>44700</c:v>
                </c:pt>
                <c:pt idx="1869">
                  <c:v>44701</c:v>
                </c:pt>
                <c:pt idx="1870">
                  <c:v>44702</c:v>
                </c:pt>
                <c:pt idx="1871">
                  <c:v>44703</c:v>
                </c:pt>
                <c:pt idx="1872">
                  <c:v>44704</c:v>
                </c:pt>
                <c:pt idx="1873">
                  <c:v>44705</c:v>
                </c:pt>
                <c:pt idx="1874">
                  <c:v>44706</c:v>
                </c:pt>
                <c:pt idx="1875">
                  <c:v>44707</c:v>
                </c:pt>
                <c:pt idx="1876">
                  <c:v>44708</c:v>
                </c:pt>
                <c:pt idx="1877">
                  <c:v>44709</c:v>
                </c:pt>
                <c:pt idx="1878">
                  <c:v>44710</c:v>
                </c:pt>
                <c:pt idx="1879">
                  <c:v>44711</c:v>
                </c:pt>
                <c:pt idx="1880">
                  <c:v>44712</c:v>
                </c:pt>
                <c:pt idx="1881">
                  <c:v>44713</c:v>
                </c:pt>
                <c:pt idx="1882">
                  <c:v>44714</c:v>
                </c:pt>
                <c:pt idx="1883">
                  <c:v>44715</c:v>
                </c:pt>
                <c:pt idx="1884">
                  <c:v>44716</c:v>
                </c:pt>
                <c:pt idx="1885">
                  <c:v>44717</c:v>
                </c:pt>
                <c:pt idx="1886">
                  <c:v>44718</c:v>
                </c:pt>
                <c:pt idx="1887">
                  <c:v>44719</c:v>
                </c:pt>
                <c:pt idx="1888">
                  <c:v>44720</c:v>
                </c:pt>
                <c:pt idx="1889">
                  <c:v>44721</c:v>
                </c:pt>
                <c:pt idx="1890">
                  <c:v>44722</c:v>
                </c:pt>
                <c:pt idx="1891">
                  <c:v>44723</c:v>
                </c:pt>
                <c:pt idx="1892">
                  <c:v>44724</c:v>
                </c:pt>
                <c:pt idx="1893">
                  <c:v>44725</c:v>
                </c:pt>
                <c:pt idx="1894">
                  <c:v>44726</c:v>
                </c:pt>
                <c:pt idx="1895">
                  <c:v>44727</c:v>
                </c:pt>
                <c:pt idx="1896">
                  <c:v>44728</c:v>
                </c:pt>
                <c:pt idx="1897">
                  <c:v>44729</c:v>
                </c:pt>
                <c:pt idx="1898">
                  <c:v>44730</c:v>
                </c:pt>
                <c:pt idx="1899">
                  <c:v>44731</c:v>
                </c:pt>
                <c:pt idx="1900">
                  <c:v>44732</c:v>
                </c:pt>
                <c:pt idx="1901">
                  <c:v>44733</c:v>
                </c:pt>
                <c:pt idx="1902">
                  <c:v>44734</c:v>
                </c:pt>
                <c:pt idx="1903">
                  <c:v>44735</c:v>
                </c:pt>
                <c:pt idx="1904">
                  <c:v>44736</c:v>
                </c:pt>
                <c:pt idx="1905">
                  <c:v>44737</c:v>
                </c:pt>
                <c:pt idx="1906">
                  <c:v>44738</c:v>
                </c:pt>
                <c:pt idx="1907">
                  <c:v>44739</c:v>
                </c:pt>
                <c:pt idx="1908">
                  <c:v>44740</c:v>
                </c:pt>
                <c:pt idx="1909">
                  <c:v>44741</c:v>
                </c:pt>
                <c:pt idx="1910">
                  <c:v>44742</c:v>
                </c:pt>
                <c:pt idx="1911">
                  <c:v>44743</c:v>
                </c:pt>
                <c:pt idx="1912">
                  <c:v>44744</c:v>
                </c:pt>
                <c:pt idx="1913">
                  <c:v>44745</c:v>
                </c:pt>
                <c:pt idx="1914">
                  <c:v>44746</c:v>
                </c:pt>
                <c:pt idx="1915">
                  <c:v>44747</c:v>
                </c:pt>
                <c:pt idx="1916">
                  <c:v>44748</c:v>
                </c:pt>
                <c:pt idx="1917">
                  <c:v>44749</c:v>
                </c:pt>
                <c:pt idx="1918">
                  <c:v>44750</c:v>
                </c:pt>
                <c:pt idx="1919">
                  <c:v>44751</c:v>
                </c:pt>
                <c:pt idx="1920">
                  <c:v>44752</c:v>
                </c:pt>
                <c:pt idx="1921">
                  <c:v>44753</c:v>
                </c:pt>
                <c:pt idx="1922">
                  <c:v>44754</c:v>
                </c:pt>
                <c:pt idx="1923">
                  <c:v>44755</c:v>
                </c:pt>
                <c:pt idx="1924">
                  <c:v>44756</c:v>
                </c:pt>
                <c:pt idx="1925">
                  <c:v>44757</c:v>
                </c:pt>
                <c:pt idx="1926">
                  <c:v>44758</c:v>
                </c:pt>
                <c:pt idx="1927">
                  <c:v>44759</c:v>
                </c:pt>
                <c:pt idx="1928">
                  <c:v>44760</c:v>
                </c:pt>
                <c:pt idx="1929">
                  <c:v>44761</c:v>
                </c:pt>
                <c:pt idx="1930">
                  <c:v>44762</c:v>
                </c:pt>
                <c:pt idx="1931">
                  <c:v>44763</c:v>
                </c:pt>
                <c:pt idx="1932">
                  <c:v>44764</c:v>
                </c:pt>
                <c:pt idx="1933">
                  <c:v>44765</c:v>
                </c:pt>
                <c:pt idx="1934">
                  <c:v>44766</c:v>
                </c:pt>
                <c:pt idx="1935">
                  <c:v>44767</c:v>
                </c:pt>
                <c:pt idx="1936">
                  <c:v>44768</c:v>
                </c:pt>
                <c:pt idx="1937">
                  <c:v>44769</c:v>
                </c:pt>
                <c:pt idx="1938">
                  <c:v>44770</c:v>
                </c:pt>
                <c:pt idx="1939">
                  <c:v>44771</c:v>
                </c:pt>
                <c:pt idx="1940">
                  <c:v>44772</c:v>
                </c:pt>
                <c:pt idx="1941">
                  <c:v>44773</c:v>
                </c:pt>
                <c:pt idx="1942">
                  <c:v>44774</c:v>
                </c:pt>
                <c:pt idx="1943">
                  <c:v>44775</c:v>
                </c:pt>
                <c:pt idx="1944">
                  <c:v>44776</c:v>
                </c:pt>
                <c:pt idx="1945">
                  <c:v>44777</c:v>
                </c:pt>
                <c:pt idx="1946">
                  <c:v>44778</c:v>
                </c:pt>
                <c:pt idx="1947">
                  <c:v>44779</c:v>
                </c:pt>
                <c:pt idx="1948">
                  <c:v>44780</c:v>
                </c:pt>
                <c:pt idx="1949">
                  <c:v>44781</c:v>
                </c:pt>
                <c:pt idx="1950">
                  <c:v>44782</c:v>
                </c:pt>
                <c:pt idx="1951">
                  <c:v>44783</c:v>
                </c:pt>
                <c:pt idx="1952">
                  <c:v>44784</c:v>
                </c:pt>
                <c:pt idx="1953">
                  <c:v>44785</c:v>
                </c:pt>
                <c:pt idx="1954">
                  <c:v>44786</c:v>
                </c:pt>
                <c:pt idx="1955">
                  <c:v>44787</c:v>
                </c:pt>
                <c:pt idx="1956">
                  <c:v>44788</c:v>
                </c:pt>
                <c:pt idx="1957">
                  <c:v>44789</c:v>
                </c:pt>
                <c:pt idx="1958">
                  <c:v>44790</c:v>
                </c:pt>
                <c:pt idx="1959">
                  <c:v>44791</c:v>
                </c:pt>
                <c:pt idx="1960">
                  <c:v>44792</c:v>
                </c:pt>
                <c:pt idx="1961">
                  <c:v>44793</c:v>
                </c:pt>
                <c:pt idx="1962">
                  <c:v>44794</c:v>
                </c:pt>
                <c:pt idx="1963">
                  <c:v>44795</c:v>
                </c:pt>
                <c:pt idx="1964">
                  <c:v>44796</c:v>
                </c:pt>
                <c:pt idx="1965">
                  <c:v>44797</c:v>
                </c:pt>
                <c:pt idx="1966">
                  <c:v>44801</c:v>
                </c:pt>
                <c:pt idx="1967">
                  <c:v>44802</c:v>
                </c:pt>
                <c:pt idx="1968">
                  <c:v>44803</c:v>
                </c:pt>
                <c:pt idx="1969">
                  <c:v>44804</c:v>
                </c:pt>
                <c:pt idx="1970">
                  <c:v>44805</c:v>
                </c:pt>
                <c:pt idx="1971">
                  <c:v>44806</c:v>
                </c:pt>
                <c:pt idx="1972">
                  <c:v>44807</c:v>
                </c:pt>
                <c:pt idx="1973">
                  <c:v>44808</c:v>
                </c:pt>
                <c:pt idx="1974">
                  <c:v>44809</c:v>
                </c:pt>
                <c:pt idx="1975">
                  <c:v>44810</c:v>
                </c:pt>
                <c:pt idx="1976">
                  <c:v>44811</c:v>
                </c:pt>
                <c:pt idx="1977">
                  <c:v>44812</c:v>
                </c:pt>
                <c:pt idx="1978">
                  <c:v>44813</c:v>
                </c:pt>
                <c:pt idx="1979">
                  <c:v>44814</c:v>
                </c:pt>
                <c:pt idx="1980">
                  <c:v>44815</c:v>
                </c:pt>
                <c:pt idx="1981">
                  <c:v>44816</c:v>
                </c:pt>
                <c:pt idx="1982">
                  <c:v>44817</c:v>
                </c:pt>
                <c:pt idx="1983">
                  <c:v>44818</c:v>
                </c:pt>
                <c:pt idx="1984">
                  <c:v>44819</c:v>
                </c:pt>
                <c:pt idx="1985">
                  <c:v>44820</c:v>
                </c:pt>
                <c:pt idx="1986">
                  <c:v>44821</c:v>
                </c:pt>
                <c:pt idx="1987">
                  <c:v>44822</c:v>
                </c:pt>
                <c:pt idx="1988">
                  <c:v>44823</c:v>
                </c:pt>
                <c:pt idx="1989">
                  <c:v>44824</c:v>
                </c:pt>
                <c:pt idx="1990">
                  <c:v>44825</c:v>
                </c:pt>
                <c:pt idx="1991">
                  <c:v>44826</c:v>
                </c:pt>
                <c:pt idx="1992">
                  <c:v>44827</c:v>
                </c:pt>
                <c:pt idx="1993">
                  <c:v>44828</c:v>
                </c:pt>
                <c:pt idx="1994">
                  <c:v>44829</c:v>
                </c:pt>
                <c:pt idx="1995">
                  <c:v>44830</c:v>
                </c:pt>
                <c:pt idx="1996">
                  <c:v>44831</c:v>
                </c:pt>
                <c:pt idx="1997">
                  <c:v>44832</c:v>
                </c:pt>
                <c:pt idx="1998">
                  <c:v>44833</c:v>
                </c:pt>
                <c:pt idx="1999">
                  <c:v>44834</c:v>
                </c:pt>
                <c:pt idx="2000">
                  <c:v>44835</c:v>
                </c:pt>
                <c:pt idx="2001">
                  <c:v>44836</c:v>
                </c:pt>
                <c:pt idx="2002">
                  <c:v>44837</c:v>
                </c:pt>
                <c:pt idx="2003">
                  <c:v>44838</c:v>
                </c:pt>
                <c:pt idx="2004">
                  <c:v>44839</c:v>
                </c:pt>
                <c:pt idx="2005">
                  <c:v>44840</c:v>
                </c:pt>
                <c:pt idx="2006">
                  <c:v>44841</c:v>
                </c:pt>
                <c:pt idx="2007">
                  <c:v>44842</c:v>
                </c:pt>
                <c:pt idx="2008">
                  <c:v>44843</c:v>
                </c:pt>
                <c:pt idx="2009">
                  <c:v>44844</c:v>
                </c:pt>
                <c:pt idx="2010">
                  <c:v>44845</c:v>
                </c:pt>
                <c:pt idx="2011">
                  <c:v>44846</c:v>
                </c:pt>
                <c:pt idx="2012">
                  <c:v>44847</c:v>
                </c:pt>
                <c:pt idx="2013">
                  <c:v>44848</c:v>
                </c:pt>
                <c:pt idx="2014">
                  <c:v>44849</c:v>
                </c:pt>
                <c:pt idx="2015">
                  <c:v>44850</c:v>
                </c:pt>
                <c:pt idx="2016">
                  <c:v>44851</c:v>
                </c:pt>
                <c:pt idx="2017">
                  <c:v>44852</c:v>
                </c:pt>
                <c:pt idx="2018">
                  <c:v>44853</c:v>
                </c:pt>
                <c:pt idx="2019">
                  <c:v>44854</c:v>
                </c:pt>
                <c:pt idx="2020">
                  <c:v>44855</c:v>
                </c:pt>
                <c:pt idx="2021">
                  <c:v>44856</c:v>
                </c:pt>
                <c:pt idx="2022">
                  <c:v>44857</c:v>
                </c:pt>
                <c:pt idx="2023">
                  <c:v>44858</c:v>
                </c:pt>
                <c:pt idx="2024">
                  <c:v>44859</c:v>
                </c:pt>
                <c:pt idx="2025">
                  <c:v>44860</c:v>
                </c:pt>
                <c:pt idx="2026">
                  <c:v>44861</c:v>
                </c:pt>
                <c:pt idx="2027">
                  <c:v>44862</c:v>
                </c:pt>
                <c:pt idx="2028">
                  <c:v>44863</c:v>
                </c:pt>
                <c:pt idx="2029">
                  <c:v>44864</c:v>
                </c:pt>
                <c:pt idx="2030">
                  <c:v>44865</c:v>
                </c:pt>
                <c:pt idx="2031">
                  <c:v>44866</c:v>
                </c:pt>
                <c:pt idx="2032">
                  <c:v>44867</c:v>
                </c:pt>
                <c:pt idx="2033">
                  <c:v>44868</c:v>
                </c:pt>
                <c:pt idx="2034">
                  <c:v>44869</c:v>
                </c:pt>
                <c:pt idx="2035">
                  <c:v>44870</c:v>
                </c:pt>
                <c:pt idx="2036">
                  <c:v>44871</c:v>
                </c:pt>
                <c:pt idx="2037">
                  <c:v>44872</c:v>
                </c:pt>
                <c:pt idx="2038">
                  <c:v>44873</c:v>
                </c:pt>
                <c:pt idx="2039">
                  <c:v>44874</c:v>
                </c:pt>
                <c:pt idx="2040">
                  <c:v>44875</c:v>
                </c:pt>
                <c:pt idx="2041">
                  <c:v>44876</c:v>
                </c:pt>
                <c:pt idx="2042">
                  <c:v>44877</c:v>
                </c:pt>
                <c:pt idx="2043">
                  <c:v>44878</c:v>
                </c:pt>
                <c:pt idx="2044">
                  <c:v>44879</c:v>
                </c:pt>
                <c:pt idx="2045">
                  <c:v>44880</c:v>
                </c:pt>
                <c:pt idx="2046">
                  <c:v>44881</c:v>
                </c:pt>
                <c:pt idx="2047">
                  <c:v>44882</c:v>
                </c:pt>
                <c:pt idx="2048">
                  <c:v>44883</c:v>
                </c:pt>
                <c:pt idx="2049">
                  <c:v>44884</c:v>
                </c:pt>
                <c:pt idx="2050">
                  <c:v>44885</c:v>
                </c:pt>
                <c:pt idx="2051">
                  <c:v>44886</c:v>
                </c:pt>
                <c:pt idx="2052">
                  <c:v>44887</c:v>
                </c:pt>
                <c:pt idx="2053">
                  <c:v>44888</c:v>
                </c:pt>
                <c:pt idx="2054">
                  <c:v>44889</c:v>
                </c:pt>
                <c:pt idx="2055">
                  <c:v>44890</c:v>
                </c:pt>
                <c:pt idx="2056">
                  <c:v>44891</c:v>
                </c:pt>
                <c:pt idx="2057">
                  <c:v>44892</c:v>
                </c:pt>
                <c:pt idx="2058">
                  <c:v>44893</c:v>
                </c:pt>
                <c:pt idx="2059">
                  <c:v>44894</c:v>
                </c:pt>
                <c:pt idx="2060">
                  <c:v>44895</c:v>
                </c:pt>
                <c:pt idx="2061">
                  <c:v>44896</c:v>
                </c:pt>
                <c:pt idx="2062">
                  <c:v>44897</c:v>
                </c:pt>
                <c:pt idx="2063">
                  <c:v>44898</c:v>
                </c:pt>
                <c:pt idx="2064">
                  <c:v>44899</c:v>
                </c:pt>
                <c:pt idx="2065">
                  <c:v>44900</c:v>
                </c:pt>
                <c:pt idx="2066">
                  <c:v>44901</c:v>
                </c:pt>
                <c:pt idx="2067">
                  <c:v>44902</c:v>
                </c:pt>
                <c:pt idx="2068">
                  <c:v>44903</c:v>
                </c:pt>
                <c:pt idx="2069">
                  <c:v>44904</c:v>
                </c:pt>
                <c:pt idx="2070">
                  <c:v>44905</c:v>
                </c:pt>
                <c:pt idx="2071">
                  <c:v>44906</c:v>
                </c:pt>
                <c:pt idx="2072">
                  <c:v>44907</c:v>
                </c:pt>
                <c:pt idx="2073">
                  <c:v>44908</c:v>
                </c:pt>
                <c:pt idx="2074">
                  <c:v>44909</c:v>
                </c:pt>
                <c:pt idx="2075">
                  <c:v>44910</c:v>
                </c:pt>
                <c:pt idx="2076">
                  <c:v>44911</c:v>
                </c:pt>
                <c:pt idx="2077">
                  <c:v>44912</c:v>
                </c:pt>
                <c:pt idx="2078">
                  <c:v>44913</c:v>
                </c:pt>
                <c:pt idx="2079">
                  <c:v>44914</c:v>
                </c:pt>
                <c:pt idx="2080">
                  <c:v>44915</c:v>
                </c:pt>
                <c:pt idx="2081">
                  <c:v>44916</c:v>
                </c:pt>
                <c:pt idx="2082">
                  <c:v>44917</c:v>
                </c:pt>
                <c:pt idx="2083">
                  <c:v>44918</c:v>
                </c:pt>
                <c:pt idx="2084">
                  <c:v>44919</c:v>
                </c:pt>
                <c:pt idx="2085">
                  <c:v>44920</c:v>
                </c:pt>
                <c:pt idx="2086">
                  <c:v>44921</c:v>
                </c:pt>
                <c:pt idx="2087">
                  <c:v>44922</c:v>
                </c:pt>
                <c:pt idx="2088">
                  <c:v>44923</c:v>
                </c:pt>
                <c:pt idx="2089">
                  <c:v>44924</c:v>
                </c:pt>
                <c:pt idx="2090">
                  <c:v>44925</c:v>
                </c:pt>
              </c:numCache>
            </c:numRef>
          </c:xVal>
          <c:yVal>
            <c:numRef>
              <c:f>prec_Temp_BE_media__BA_RN01!$G$2:$G$2092</c:f>
              <c:numCache>
                <c:formatCode>General</c:formatCode>
                <c:ptCount val="2091"/>
                <c:pt idx="0">
                  <c:v>3800.5529999999999</c:v>
                </c:pt>
                <c:pt idx="1">
                  <c:v>7430.5140000000001</c:v>
                </c:pt>
                <c:pt idx="2">
                  <c:v>6582.9250000000002</c:v>
                </c:pt>
                <c:pt idx="3">
                  <c:v>3225.4079999999999</c:v>
                </c:pt>
                <c:pt idx="4">
                  <c:v>7551.9669999999996</c:v>
                </c:pt>
                <c:pt idx="5">
                  <c:v>8709.4380000000001</c:v>
                </c:pt>
                <c:pt idx="6">
                  <c:v>9875.527</c:v>
                </c:pt>
                <c:pt idx="7">
                  <c:v>6094.2510000000002</c:v>
                </c:pt>
                <c:pt idx="8">
                  <c:v>10275.129999999999</c:v>
                </c:pt>
                <c:pt idx="9">
                  <c:v>5290.7</c:v>
                </c:pt>
                <c:pt idx="10">
                  <c:v>9545.9689999999991</c:v>
                </c:pt>
                <c:pt idx="11">
                  <c:v>10603.33</c:v>
                </c:pt>
                <c:pt idx="12">
                  <c:v>10719.48</c:v>
                </c:pt>
                <c:pt idx="13">
                  <c:v>8402.0220000000008</c:v>
                </c:pt>
                <c:pt idx="14">
                  <c:v>8592.1149999999998</c:v>
                </c:pt>
                <c:pt idx="15">
                  <c:v>7197.835</c:v>
                </c:pt>
                <c:pt idx="16">
                  <c:v>5289.866</c:v>
                </c:pt>
                <c:pt idx="17">
                  <c:v>9208.9740000000002</c:v>
                </c:pt>
                <c:pt idx="18">
                  <c:v>9215.6759999999995</c:v>
                </c:pt>
                <c:pt idx="19">
                  <c:v>10215.200000000001</c:v>
                </c:pt>
                <c:pt idx="20">
                  <c:v>9069.1679999999997</c:v>
                </c:pt>
                <c:pt idx="21">
                  <c:v>7666.0379999999996</c:v>
                </c:pt>
                <c:pt idx="22">
                  <c:v>6545.5609999999997</c:v>
                </c:pt>
                <c:pt idx="23">
                  <c:v>7171.6980000000003</c:v>
                </c:pt>
                <c:pt idx="24">
                  <c:v>2920.11</c:v>
                </c:pt>
                <c:pt idx="25">
                  <c:v>3646.0729999999999</c:v>
                </c:pt>
                <c:pt idx="26">
                  <c:v>6071.8909999999996</c:v>
                </c:pt>
                <c:pt idx="27">
                  <c:v>7283.2889999999998</c:v>
                </c:pt>
                <c:pt idx="28">
                  <c:v>5534.65</c:v>
                </c:pt>
                <c:pt idx="29">
                  <c:v>5359.9589999999998</c:v>
                </c:pt>
                <c:pt idx="30">
                  <c:v>5755.348</c:v>
                </c:pt>
                <c:pt idx="31">
                  <c:v>5973.8739999999998</c:v>
                </c:pt>
                <c:pt idx="32">
                  <c:v>5559.0410000000002</c:v>
                </c:pt>
                <c:pt idx="33">
                  <c:v>5835.8109999999997</c:v>
                </c:pt>
                <c:pt idx="34">
                  <c:v>7065.076</c:v>
                </c:pt>
                <c:pt idx="35">
                  <c:v>10243.5</c:v>
                </c:pt>
                <c:pt idx="36">
                  <c:v>9516.8220000000001</c:v>
                </c:pt>
                <c:pt idx="37">
                  <c:v>9981.0679999999993</c:v>
                </c:pt>
                <c:pt idx="38">
                  <c:v>7886.3029999999999</c:v>
                </c:pt>
                <c:pt idx="39">
                  <c:v>7321.9489999999996</c:v>
                </c:pt>
                <c:pt idx="40">
                  <c:v>7020.9139999999998</c:v>
                </c:pt>
                <c:pt idx="41">
                  <c:v>1069.3040000000001</c:v>
                </c:pt>
                <c:pt idx="42">
                  <c:v>4296.9409999999998</c:v>
                </c:pt>
                <c:pt idx="43">
                  <c:v>6190.6629999999996</c:v>
                </c:pt>
                <c:pt idx="44">
                  <c:v>7265.5379999999996</c:v>
                </c:pt>
                <c:pt idx="45">
                  <c:v>8212.3889999999992</c:v>
                </c:pt>
                <c:pt idx="46">
                  <c:v>6369.2529999999997</c:v>
                </c:pt>
                <c:pt idx="47">
                  <c:v>6328.7979999999998</c:v>
                </c:pt>
                <c:pt idx="48">
                  <c:v>5134.6629999999996</c:v>
                </c:pt>
                <c:pt idx="49">
                  <c:v>4392.9549999999999</c:v>
                </c:pt>
                <c:pt idx="50">
                  <c:v>4501.2060000000001</c:v>
                </c:pt>
                <c:pt idx="51">
                  <c:v>6666.3869999999997</c:v>
                </c:pt>
                <c:pt idx="52">
                  <c:v>7901.2849999999999</c:v>
                </c:pt>
                <c:pt idx="53">
                  <c:v>7034.1779999999999</c:v>
                </c:pt>
                <c:pt idx="54">
                  <c:v>6229.7629999999999</c:v>
                </c:pt>
                <c:pt idx="55">
                  <c:v>5778.3149999999996</c:v>
                </c:pt>
                <c:pt idx="56">
                  <c:v>8360.7049999999999</c:v>
                </c:pt>
                <c:pt idx="57">
                  <c:v>6136.58</c:v>
                </c:pt>
                <c:pt idx="58">
                  <c:v>6518.0110000000004</c:v>
                </c:pt>
                <c:pt idx="59">
                  <c:v>7098.4049999999997</c:v>
                </c:pt>
                <c:pt idx="60">
                  <c:v>8142.3789999999999</c:v>
                </c:pt>
                <c:pt idx="61">
                  <c:v>7471.9989999999998</c:v>
                </c:pt>
                <c:pt idx="62">
                  <c:v>7304.9040000000005</c:v>
                </c:pt>
                <c:pt idx="63">
                  <c:v>5881.326</c:v>
                </c:pt>
                <c:pt idx="64">
                  <c:v>4987.116</c:v>
                </c:pt>
                <c:pt idx="65">
                  <c:v>3842.998</c:v>
                </c:pt>
                <c:pt idx="66">
                  <c:v>3774.1489999999999</c:v>
                </c:pt>
                <c:pt idx="67">
                  <c:v>5416.3119999999999</c:v>
                </c:pt>
                <c:pt idx="68">
                  <c:v>5686.0730000000003</c:v>
                </c:pt>
                <c:pt idx="69">
                  <c:v>7399.1549999999997</c:v>
                </c:pt>
                <c:pt idx="70">
                  <c:v>4180.1059999999998</c:v>
                </c:pt>
                <c:pt idx="71">
                  <c:v>5487.7340000000004</c:v>
                </c:pt>
                <c:pt idx="72">
                  <c:v>8070</c:v>
                </c:pt>
                <c:pt idx="73">
                  <c:v>9714.5589999999993</c:v>
                </c:pt>
                <c:pt idx="74">
                  <c:v>4967.0230000000001</c:v>
                </c:pt>
                <c:pt idx="75">
                  <c:v>4873.0370000000003</c:v>
                </c:pt>
                <c:pt idx="76">
                  <c:v>4993.3140000000003</c:v>
                </c:pt>
                <c:pt idx="77">
                  <c:v>5071.46</c:v>
                </c:pt>
                <c:pt idx="78">
                  <c:v>5218.2939999999999</c:v>
                </c:pt>
                <c:pt idx="79">
                  <c:v>5681.5780000000004</c:v>
                </c:pt>
                <c:pt idx="80">
                  <c:v>5661.777</c:v>
                </c:pt>
                <c:pt idx="81">
                  <c:v>5373.7730000000001</c:v>
                </c:pt>
                <c:pt idx="82">
                  <c:v>5718.2290000000003</c:v>
                </c:pt>
                <c:pt idx="83">
                  <c:v>8177.0569999999998</c:v>
                </c:pt>
                <c:pt idx="84">
                  <c:v>4869.232</c:v>
                </c:pt>
                <c:pt idx="85">
                  <c:v>2425.2689999999998</c:v>
                </c:pt>
                <c:pt idx="86">
                  <c:v>6325.6109999999999</c:v>
                </c:pt>
                <c:pt idx="87">
                  <c:v>6350.0720000000001</c:v>
                </c:pt>
                <c:pt idx="88">
                  <c:v>6517.433</c:v>
                </c:pt>
                <c:pt idx="89">
                  <c:v>6155.6130000000003</c:v>
                </c:pt>
                <c:pt idx="90">
                  <c:v>6088.268</c:v>
                </c:pt>
                <c:pt idx="91">
                  <c:v>4719.3919999999998</c:v>
                </c:pt>
                <c:pt idx="92">
                  <c:v>5333.5950000000003</c:v>
                </c:pt>
                <c:pt idx="93">
                  <c:v>4298.4690000000001</c:v>
                </c:pt>
                <c:pt idx="94">
                  <c:v>4378.3980000000001</c:v>
                </c:pt>
                <c:pt idx="95">
                  <c:v>6424.0820000000003</c:v>
                </c:pt>
                <c:pt idx="96">
                  <c:v>4771.5010000000002</c:v>
                </c:pt>
                <c:pt idx="97">
                  <c:v>4859.0829999999996</c:v>
                </c:pt>
                <c:pt idx="98">
                  <c:v>7252.9229999999998</c:v>
                </c:pt>
                <c:pt idx="99">
                  <c:v>7536.6710000000003</c:v>
                </c:pt>
                <c:pt idx="100">
                  <c:v>5543.05</c:v>
                </c:pt>
                <c:pt idx="101">
                  <c:v>7549.1660000000002</c:v>
                </c:pt>
                <c:pt idx="102">
                  <c:v>6476.2910000000002</c:v>
                </c:pt>
                <c:pt idx="103">
                  <c:v>6830.74</c:v>
                </c:pt>
                <c:pt idx="104">
                  <c:v>7603.9870000000001</c:v>
                </c:pt>
                <c:pt idx="105">
                  <c:v>9098.9680000000008</c:v>
                </c:pt>
                <c:pt idx="106">
                  <c:v>9510.5720000000001</c:v>
                </c:pt>
                <c:pt idx="107">
                  <c:v>7630.2539999999999</c:v>
                </c:pt>
                <c:pt idx="108">
                  <c:v>6698.1940000000004</c:v>
                </c:pt>
                <c:pt idx="109">
                  <c:v>6692.6019999999999</c:v>
                </c:pt>
                <c:pt idx="110">
                  <c:v>2823.2890000000002</c:v>
                </c:pt>
                <c:pt idx="111">
                  <c:v>3753.3490000000002</c:v>
                </c:pt>
                <c:pt idx="112">
                  <c:v>4101.8440000000001</c:v>
                </c:pt>
                <c:pt idx="113">
                  <c:v>4750.13</c:v>
                </c:pt>
                <c:pt idx="114">
                  <c:v>4509.55</c:v>
                </c:pt>
                <c:pt idx="115">
                  <c:v>1573.711</c:v>
                </c:pt>
                <c:pt idx="116">
                  <c:v>3157.4810000000002</c:v>
                </c:pt>
                <c:pt idx="117">
                  <c:v>4066.085</c:v>
                </c:pt>
                <c:pt idx="118">
                  <c:v>4272.2139999999999</c:v>
                </c:pt>
                <c:pt idx="119">
                  <c:v>2866.2539999999999</c:v>
                </c:pt>
                <c:pt idx="120">
                  <c:v>1933.5740000000001</c:v>
                </c:pt>
                <c:pt idx="121">
                  <c:v>3218.6959999999999</c:v>
                </c:pt>
                <c:pt idx="122">
                  <c:v>6770.6049999999996</c:v>
                </c:pt>
                <c:pt idx="123">
                  <c:v>6583.7449999999999</c:v>
                </c:pt>
                <c:pt idx="124">
                  <c:v>6104.7030000000004</c:v>
                </c:pt>
                <c:pt idx="125">
                  <c:v>6214.0519999999997</c:v>
                </c:pt>
                <c:pt idx="126">
                  <c:v>5111.3329999999996</c:v>
                </c:pt>
                <c:pt idx="127">
                  <c:v>6293.7290000000003</c:v>
                </c:pt>
                <c:pt idx="128">
                  <c:v>5165.0690000000004</c:v>
                </c:pt>
                <c:pt idx="129">
                  <c:v>5404.7309999999998</c:v>
                </c:pt>
                <c:pt idx="130">
                  <c:v>6635.8639999999996</c:v>
                </c:pt>
                <c:pt idx="131">
                  <c:v>6112.607</c:v>
                </c:pt>
                <c:pt idx="132">
                  <c:v>4312.3249999999998</c:v>
                </c:pt>
                <c:pt idx="133">
                  <c:v>5547.5429999999997</c:v>
                </c:pt>
                <c:pt idx="134">
                  <c:v>7311.3090000000002</c:v>
                </c:pt>
                <c:pt idx="135">
                  <c:v>5324.9970000000003</c:v>
                </c:pt>
                <c:pt idx="136">
                  <c:v>4195.277</c:v>
                </c:pt>
                <c:pt idx="137">
                  <c:v>2694.5830000000001</c:v>
                </c:pt>
                <c:pt idx="138">
                  <c:v>4461.9780000000001</c:v>
                </c:pt>
                <c:pt idx="139">
                  <c:v>5215.1610000000001</c:v>
                </c:pt>
                <c:pt idx="140">
                  <c:v>2809.5810000000001</c:v>
                </c:pt>
                <c:pt idx="141">
                  <c:v>3748.5450000000001</c:v>
                </c:pt>
                <c:pt idx="142">
                  <c:v>3582.0929999999998</c:v>
                </c:pt>
                <c:pt idx="143">
                  <c:v>3125.25</c:v>
                </c:pt>
                <c:pt idx="144">
                  <c:v>4219.9319999999998</c:v>
                </c:pt>
                <c:pt idx="145">
                  <c:v>5194.3739999999998</c:v>
                </c:pt>
                <c:pt idx="146">
                  <c:v>5120.5990000000002</c:v>
                </c:pt>
                <c:pt idx="147">
                  <c:v>4736.5810000000001</c:v>
                </c:pt>
                <c:pt idx="148">
                  <c:v>4984.6779999999999</c:v>
                </c:pt>
                <c:pt idx="149">
                  <c:v>4429.8010000000004</c:v>
                </c:pt>
                <c:pt idx="150">
                  <c:v>2403.5859999999998</c:v>
                </c:pt>
                <c:pt idx="151">
                  <c:v>7515.7860000000001</c:v>
                </c:pt>
                <c:pt idx="152">
                  <c:v>6238.7219999999998</c:v>
                </c:pt>
                <c:pt idx="153">
                  <c:v>4664.4840000000004</c:v>
                </c:pt>
                <c:pt idx="154">
                  <c:v>4492.03</c:v>
                </c:pt>
                <c:pt idx="155">
                  <c:v>3967.82</c:v>
                </c:pt>
                <c:pt idx="156">
                  <c:v>4289.3869999999997</c:v>
                </c:pt>
                <c:pt idx="157">
                  <c:v>4725.6139999999996</c:v>
                </c:pt>
                <c:pt idx="158">
                  <c:v>5315.64</c:v>
                </c:pt>
                <c:pt idx="159">
                  <c:v>693.70299999999997</c:v>
                </c:pt>
                <c:pt idx="160">
                  <c:v>871.08969999999999</c:v>
                </c:pt>
                <c:pt idx="161">
                  <c:v>2373.9029999999998</c:v>
                </c:pt>
                <c:pt idx="162">
                  <c:v>3839.038</c:v>
                </c:pt>
                <c:pt idx="163">
                  <c:v>4182.2610000000004</c:v>
                </c:pt>
                <c:pt idx="164">
                  <c:v>4419.5259999999998</c:v>
                </c:pt>
                <c:pt idx="165">
                  <c:v>6326.8689999999997</c:v>
                </c:pt>
                <c:pt idx="166">
                  <c:v>6015.6639999999998</c:v>
                </c:pt>
                <c:pt idx="167">
                  <c:v>2133.0770000000002</c:v>
                </c:pt>
                <c:pt idx="168">
                  <c:v>4606.8729999999996</c:v>
                </c:pt>
                <c:pt idx="169">
                  <c:v>3335.634</c:v>
                </c:pt>
                <c:pt idx="170">
                  <c:v>1096.222</c:v>
                </c:pt>
                <c:pt idx="171">
                  <c:v>2026.1130000000001</c:v>
                </c:pt>
                <c:pt idx="172">
                  <c:v>3846.4470000000001</c:v>
                </c:pt>
                <c:pt idx="173">
                  <c:v>3895.8440000000001</c:v>
                </c:pt>
                <c:pt idx="174">
                  <c:v>2912.0239999999999</c:v>
                </c:pt>
                <c:pt idx="175">
                  <c:v>3212.6439999999998</c:v>
                </c:pt>
                <c:pt idx="176">
                  <c:v>4145.4260000000004</c:v>
                </c:pt>
                <c:pt idx="177">
                  <c:v>1582.2829999999999</c:v>
                </c:pt>
                <c:pt idx="178">
                  <c:v>2840.1819999999998</c:v>
                </c:pt>
                <c:pt idx="179">
                  <c:v>4533.942</c:v>
                </c:pt>
                <c:pt idx="180">
                  <c:v>7097.4070000000002</c:v>
                </c:pt>
                <c:pt idx="181">
                  <c:v>8521.0139999999992</c:v>
                </c:pt>
                <c:pt idx="182">
                  <c:v>7906.6260000000002</c:v>
                </c:pt>
                <c:pt idx="183">
                  <c:v>3631.212</c:v>
                </c:pt>
                <c:pt idx="184">
                  <c:v>13364.06</c:v>
                </c:pt>
                <c:pt idx="185">
                  <c:v>11131.77</c:v>
                </c:pt>
                <c:pt idx="186">
                  <c:v>7635.4690000000001</c:v>
                </c:pt>
                <c:pt idx="187">
                  <c:v>4242.6180000000004</c:v>
                </c:pt>
                <c:pt idx="188">
                  <c:v>3880.2370000000001</c:v>
                </c:pt>
                <c:pt idx="189">
                  <c:v>7125.9780000000001</c:v>
                </c:pt>
                <c:pt idx="190">
                  <c:v>7730.2389999999996</c:v>
                </c:pt>
                <c:pt idx="191">
                  <c:v>6229.5780000000004</c:v>
                </c:pt>
                <c:pt idx="192">
                  <c:v>3375.2809999999999</c:v>
                </c:pt>
                <c:pt idx="193">
                  <c:v>1800.729</c:v>
                </c:pt>
                <c:pt idx="194">
                  <c:v>4171.473</c:v>
                </c:pt>
                <c:pt idx="195">
                  <c:v>4302.3270000000002</c:v>
                </c:pt>
                <c:pt idx="196">
                  <c:v>5883.2629999999999</c:v>
                </c:pt>
                <c:pt idx="197">
                  <c:v>6787.9219999999996</c:v>
                </c:pt>
                <c:pt idx="198">
                  <c:v>6085.5379999999996</c:v>
                </c:pt>
                <c:pt idx="199">
                  <c:v>4438.9040000000005</c:v>
                </c:pt>
                <c:pt idx="200">
                  <c:v>2808.2620000000002</c:v>
                </c:pt>
                <c:pt idx="201">
                  <c:v>1135.796</c:v>
                </c:pt>
                <c:pt idx="202">
                  <c:v>380.21350000000001</c:v>
                </c:pt>
                <c:pt idx="203">
                  <c:v>948.24699999999996</c:v>
                </c:pt>
                <c:pt idx="204">
                  <c:v>3948.433</c:v>
                </c:pt>
                <c:pt idx="205">
                  <c:v>3075.5349999999999</c:v>
                </c:pt>
                <c:pt idx="206">
                  <c:v>3691.038</c:v>
                </c:pt>
                <c:pt idx="207">
                  <c:v>5117.5810000000001</c:v>
                </c:pt>
                <c:pt idx="208">
                  <c:v>3997.7109999999998</c:v>
                </c:pt>
                <c:pt idx="209">
                  <c:v>7922.6270000000004</c:v>
                </c:pt>
                <c:pt idx="210">
                  <c:v>10454.629999999999</c:v>
                </c:pt>
                <c:pt idx="211">
                  <c:v>6111.5159999999996</c:v>
                </c:pt>
                <c:pt idx="212">
                  <c:v>3813.89</c:v>
                </c:pt>
                <c:pt idx="213">
                  <c:v>6202.5230000000001</c:v>
                </c:pt>
                <c:pt idx="214">
                  <c:v>8262.0210000000006</c:v>
                </c:pt>
                <c:pt idx="215">
                  <c:v>5580.741</c:v>
                </c:pt>
                <c:pt idx="216">
                  <c:v>3863.0169999999998</c:v>
                </c:pt>
                <c:pt idx="217">
                  <c:v>2103.078</c:v>
                </c:pt>
                <c:pt idx="218">
                  <c:v>3901.3049999999998</c:v>
                </c:pt>
                <c:pt idx="219">
                  <c:v>3421.1610000000001</c:v>
                </c:pt>
                <c:pt idx="220">
                  <c:v>4873.1809999999996</c:v>
                </c:pt>
                <c:pt idx="221">
                  <c:v>4211.1540000000005</c:v>
                </c:pt>
                <c:pt idx="222">
                  <c:v>3890.2139999999999</c:v>
                </c:pt>
                <c:pt idx="223">
                  <c:v>5962.0590000000002</c:v>
                </c:pt>
                <c:pt idx="224">
                  <c:v>6025.6390000000001</c:v>
                </c:pt>
                <c:pt idx="225">
                  <c:v>6210.5820000000003</c:v>
                </c:pt>
                <c:pt idx="226">
                  <c:v>2883.3939999999998</c:v>
                </c:pt>
                <c:pt idx="227">
                  <c:v>3542.085</c:v>
                </c:pt>
                <c:pt idx="228">
                  <c:v>4255.0709999999999</c:v>
                </c:pt>
                <c:pt idx="229">
                  <c:v>7524.1710000000003</c:v>
                </c:pt>
                <c:pt idx="230">
                  <c:v>6501.9309999999996</c:v>
                </c:pt>
                <c:pt idx="231">
                  <c:v>1941.2539999999999</c:v>
                </c:pt>
                <c:pt idx="232">
                  <c:v>5502.3620000000001</c:v>
                </c:pt>
                <c:pt idx="233">
                  <c:v>3248.2959999999998</c:v>
                </c:pt>
                <c:pt idx="234">
                  <c:v>6009.375</c:v>
                </c:pt>
                <c:pt idx="235">
                  <c:v>3062.232</c:v>
                </c:pt>
                <c:pt idx="236">
                  <c:v>6955.232</c:v>
                </c:pt>
                <c:pt idx="237">
                  <c:v>4034.8420000000001</c:v>
                </c:pt>
                <c:pt idx="238">
                  <c:v>4148.3310000000001</c:v>
                </c:pt>
                <c:pt idx="239">
                  <c:v>6453.8339999999998</c:v>
                </c:pt>
                <c:pt idx="240">
                  <c:v>8860.4110000000001</c:v>
                </c:pt>
                <c:pt idx="241">
                  <c:v>9029.7540000000008</c:v>
                </c:pt>
                <c:pt idx="242">
                  <c:v>5701.308</c:v>
                </c:pt>
                <c:pt idx="243">
                  <c:v>6484.0330000000004</c:v>
                </c:pt>
                <c:pt idx="244">
                  <c:v>7468.5659999999998</c:v>
                </c:pt>
                <c:pt idx="245">
                  <c:v>7880.357</c:v>
                </c:pt>
                <c:pt idx="246">
                  <c:v>5963.2730000000001</c:v>
                </c:pt>
                <c:pt idx="247">
                  <c:v>5587.9610000000002</c:v>
                </c:pt>
                <c:pt idx="248">
                  <c:v>4804.308</c:v>
                </c:pt>
                <c:pt idx="249">
                  <c:v>5382.2820000000002</c:v>
                </c:pt>
                <c:pt idx="250">
                  <c:v>6767.6170000000002</c:v>
                </c:pt>
                <c:pt idx="251">
                  <c:v>7875.8909999999996</c:v>
                </c:pt>
                <c:pt idx="252">
                  <c:v>5918.8810000000003</c:v>
                </c:pt>
                <c:pt idx="253">
                  <c:v>5035.3620000000001</c:v>
                </c:pt>
                <c:pt idx="254">
                  <c:v>2356.1729999999998</c:v>
                </c:pt>
                <c:pt idx="255">
                  <c:v>4747.2290000000003</c:v>
                </c:pt>
                <c:pt idx="256">
                  <c:v>8101.9350000000004</c:v>
                </c:pt>
                <c:pt idx="257">
                  <c:v>7527.5479999999998</c:v>
                </c:pt>
                <c:pt idx="258">
                  <c:v>3388.91</c:v>
                </c:pt>
                <c:pt idx="259">
                  <c:v>8195.7340000000004</c:v>
                </c:pt>
                <c:pt idx="260">
                  <c:v>7490.6369999999997</c:v>
                </c:pt>
                <c:pt idx="261">
                  <c:v>6916.8919999999998</c:v>
                </c:pt>
                <c:pt idx="262">
                  <c:v>5230.5770000000002</c:v>
                </c:pt>
                <c:pt idx="263">
                  <c:v>4568.9570000000003</c:v>
                </c:pt>
                <c:pt idx="264">
                  <c:v>5400.5339999999997</c:v>
                </c:pt>
                <c:pt idx="265">
                  <c:v>9653.9779999999992</c:v>
                </c:pt>
                <c:pt idx="266">
                  <c:v>7785.2330000000002</c:v>
                </c:pt>
                <c:pt idx="267">
                  <c:v>7288.7740000000003</c:v>
                </c:pt>
                <c:pt idx="268">
                  <c:v>7939.8760000000002</c:v>
                </c:pt>
                <c:pt idx="269">
                  <c:v>4010.857</c:v>
                </c:pt>
                <c:pt idx="270">
                  <c:v>3899.0430000000001</c:v>
                </c:pt>
                <c:pt idx="271">
                  <c:v>5874.6890000000003</c:v>
                </c:pt>
                <c:pt idx="272">
                  <c:v>8080.9520000000002</c:v>
                </c:pt>
                <c:pt idx="273">
                  <c:v>3477.558</c:v>
                </c:pt>
                <c:pt idx="274">
                  <c:v>5294.7889999999998</c:v>
                </c:pt>
                <c:pt idx="275">
                  <c:v>7476.0469999999996</c:v>
                </c:pt>
                <c:pt idx="276">
                  <c:v>8398.85</c:v>
                </c:pt>
                <c:pt idx="277">
                  <c:v>9009.134</c:v>
                </c:pt>
                <c:pt idx="278">
                  <c:v>8205.6769999999997</c:v>
                </c:pt>
                <c:pt idx="279">
                  <c:v>5108.5600000000004</c:v>
                </c:pt>
                <c:pt idx="280">
                  <c:v>5837.009</c:v>
                </c:pt>
                <c:pt idx="281">
                  <c:v>4814.0029999999997</c:v>
                </c:pt>
                <c:pt idx="282">
                  <c:v>4282.6940000000004</c:v>
                </c:pt>
                <c:pt idx="283">
                  <c:v>5899.39</c:v>
                </c:pt>
                <c:pt idx="284">
                  <c:v>3906.9780000000001</c:v>
                </c:pt>
                <c:pt idx="285">
                  <c:v>4580.7849999999999</c:v>
                </c:pt>
                <c:pt idx="286">
                  <c:v>4763.4740000000002</c:v>
                </c:pt>
                <c:pt idx="287">
                  <c:v>5281.0929999999998</c:v>
                </c:pt>
                <c:pt idx="288">
                  <c:v>6684.4470000000001</c:v>
                </c:pt>
                <c:pt idx="289">
                  <c:v>7670.1310000000003</c:v>
                </c:pt>
                <c:pt idx="290">
                  <c:v>8683.3729999999996</c:v>
                </c:pt>
                <c:pt idx="291">
                  <c:v>6244.8819999999996</c:v>
                </c:pt>
                <c:pt idx="292">
                  <c:v>11644.9</c:v>
                </c:pt>
                <c:pt idx="293">
                  <c:v>6581.93</c:v>
                </c:pt>
                <c:pt idx="294">
                  <c:v>7941.6639999999998</c:v>
                </c:pt>
                <c:pt idx="295">
                  <c:v>8099.1859999999997</c:v>
                </c:pt>
                <c:pt idx="296">
                  <c:v>6846.5469999999996</c:v>
                </c:pt>
                <c:pt idx="297">
                  <c:v>10120.36</c:v>
                </c:pt>
                <c:pt idx="298">
                  <c:v>6480.183</c:v>
                </c:pt>
                <c:pt idx="299">
                  <c:v>4750.3270000000002</c:v>
                </c:pt>
                <c:pt idx="300">
                  <c:v>3722.8159999999998</c:v>
                </c:pt>
                <c:pt idx="301">
                  <c:v>5866.259</c:v>
                </c:pt>
                <c:pt idx="302">
                  <c:v>4816.0379999999996</c:v>
                </c:pt>
                <c:pt idx="303">
                  <c:v>5306.6610000000001</c:v>
                </c:pt>
                <c:pt idx="304">
                  <c:v>4555.598</c:v>
                </c:pt>
                <c:pt idx="305">
                  <c:v>8406.4660000000003</c:v>
                </c:pt>
                <c:pt idx="306">
                  <c:v>4931.9530000000004</c:v>
                </c:pt>
                <c:pt idx="307">
                  <c:v>4685.4750000000004</c:v>
                </c:pt>
                <c:pt idx="308">
                  <c:v>5394.3239999999996</c:v>
                </c:pt>
                <c:pt idx="309">
                  <c:v>6616.0829999999996</c:v>
                </c:pt>
                <c:pt idx="310">
                  <c:v>4572.2700000000004</c:v>
                </c:pt>
                <c:pt idx="311">
                  <c:v>7885.8959999999997</c:v>
                </c:pt>
                <c:pt idx="312">
                  <c:v>10394.17</c:v>
                </c:pt>
                <c:pt idx="313">
                  <c:v>7326.8620000000001</c:v>
                </c:pt>
                <c:pt idx="314">
                  <c:v>3654.0479999999998</c:v>
                </c:pt>
                <c:pt idx="315">
                  <c:v>3591.0340000000001</c:v>
                </c:pt>
                <c:pt idx="316">
                  <c:v>4410.0190000000002</c:v>
                </c:pt>
                <c:pt idx="317">
                  <c:v>5465.8879999999999</c:v>
                </c:pt>
                <c:pt idx="318">
                  <c:v>5000.0709999999999</c:v>
                </c:pt>
                <c:pt idx="319">
                  <c:v>6249.4449999999997</c:v>
                </c:pt>
                <c:pt idx="320">
                  <c:v>9144.3889999999992</c:v>
                </c:pt>
                <c:pt idx="321">
                  <c:v>10483.08</c:v>
                </c:pt>
                <c:pt idx="322">
                  <c:v>9786.4480000000003</c:v>
                </c:pt>
                <c:pt idx="323">
                  <c:v>3943.489</c:v>
                </c:pt>
                <c:pt idx="324">
                  <c:v>4635.7070000000003</c:v>
                </c:pt>
                <c:pt idx="325">
                  <c:v>9198.991</c:v>
                </c:pt>
                <c:pt idx="326">
                  <c:v>10596.2</c:v>
                </c:pt>
                <c:pt idx="327">
                  <c:v>7684.0190000000002</c:v>
                </c:pt>
                <c:pt idx="328">
                  <c:v>7528.8819999999996</c:v>
                </c:pt>
                <c:pt idx="329">
                  <c:v>6084.1570000000002</c:v>
                </c:pt>
                <c:pt idx="330">
                  <c:v>5002.0569999999998</c:v>
                </c:pt>
                <c:pt idx="331">
                  <c:v>6318.2290000000003</c:v>
                </c:pt>
                <c:pt idx="332">
                  <c:v>10818.83</c:v>
                </c:pt>
                <c:pt idx="333">
                  <c:v>8208.1640000000007</c:v>
                </c:pt>
                <c:pt idx="334">
                  <c:v>5949.1350000000002</c:v>
                </c:pt>
                <c:pt idx="335">
                  <c:v>6956.8609999999999</c:v>
                </c:pt>
                <c:pt idx="336">
                  <c:v>5907.6660000000002</c:v>
                </c:pt>
                <c:pt idx="337">
                  <c:v>9090.0679999999993</c:v>
                </c:pt>
                <c:pt idx="338">
                  <c:v>9475.3880000000008</c:v>
                </c:pt>
                <c:pt idx="339">
                  <c:v>8805.9850000000006</c:v>
                </c:pt>
                <c:pt idx="340">
                  <c:v>7898.6319999999996</c:v>
                </c:pt>
                <c:pt idx="341">
                  <c:v>9894.4719999999998</c:v>
                </c:pt>
                <c:pt idx="342">
                  <c:v>10582.15</c:v>
                </c:pt>
                <c:pt idx="343">
                  <c:v>8458.1080000000002</c:v>
                </c:pt>
                <c:pt idx="344">
                  <c:v>8763.2279999999992</c:v>
                </c:pt>
                <c:pt idx="345">
                  <c:v>11633.24</c:v>
                </c:pt>
                <c:pt idx="346">
                  <c:v>10199.219999999999</c:v>
                </c:pt>
                <c:pt idx="347">
                  <c:v>8467.7080000000005</c:v>
                </c:pt>
                <c:pt idx="348">
                  <c:v>11110.52</c:v>
                </c:pt>
                <c:pt idx="349">
                  <c:v>5029.0339999999997</c:v>
                </c:pt>
                <c:pt idx="350">
                  <c:v>7369.6019999999999</c:v>
                </c:pt>
                <c:pt idx="351">
                  <c:v>9391.3029999999999</c:v>
                </c:pt>
                <c:pt idx="352">
                  <c:v>9257.6740000000009</c:v>
                </c:pt>
                <c:pt idx="353">
                  <c:v>7856.482</c:v>
                </c:pt>
                <c:pt idx="354">
                  <c:v>5946.2610000000004</c:v>
                </c:pt>
                <c:pt idx="355">
                  <c:v>5441.3609999999999</c:v>
                </c:pt>
                <c:pt idx="356">
                  <c:v>6021.5439999999999</c:v>
                </c:pt>
                <c:pt idx="357">
                  <c:v>4948.7460000000001</c:v>
                </c:pt>
                <c:pt idx="358">
                  <c:v>7813.759</c:v>
                </c:pt>
                <c:pt idx="359">
                  <c:v>7256.3379999999997</c:v>
                </c:pt>
                <c:pt idx="360">
                  <c:v>9644.6530000000002</c:v>
                </c:pt>
                <c:pt idx="361">
                  <c:v>10217.950000000001</c:v>
                </c:pt>
                <c:pt idx="362">
                  <c:v>3334.9059999999999</c:v>
                </c:pt>
                <c:pt idx="363">
                  <c:v>6021.0829999999996</c:v>
                </c:pt>
                <c:pt idx="364">
                  <c:v>7514.5169999999998</c:v>
                </c:pt>
                <c:pt idx="365">
                  <c:v>5807.9309999999996</c:v>
                </c:pt>
                <c:pt idx="366">
                  <c:v>8477.2420000000002</c:v>
                </c:pt>
                <c:pt idx="367">
                  <c:v>7737.8029999999999</c:v>
                </c:pt>
                <c:pt idx="368">
                  <c:v>8551.7569999999996</c:v>
                </c:pt>
                <c:pt idx="369">
                  <c:v>8686.2819999999992</c:v>
                </c:pt>
                <c:pt idx="370">
                  <c:v>7908.45</c:v>
                </c:pt>
                <c:pt idx="371">
                  <c:v>0</c:v>
                </c:pt>
                <c:pt idx="372">
                  <c:v>8569.7459999999992</c:v>
                </c:pt>
                <c:pt idx="373">
                  <c:v>9066.348</c:v>
                </c:pt>
                <c:pt idx="374">
                  <c:v>7538.8419999999996</c:v>
                </c:pt>
                <c:pt idx="375">
                  <c:v>7591.53</c:v>
                </c:pt>
                <c:pt idx="376">
                  <c:v>2300.2930000000001</c:v>
                </c:pt>
                <c:pt idx="377">
                  <c:v>7858.8090000000002</c:v>
                </c:pt>
                <c:pt idx="378">
                  <c:v>7768.7640000000001</c:v>
                </c:pt>
                <c:pt idx="379">
                  <c:v>6962.26</c:v>
                </c:pt>
                <c:pt idx="380">
                  <c:v>6735.1440000000002</c:v>
                </c:pt>
                <c:pt idx="381">
                  <c:v>7312.1109999999999</c:v>
                </c:pt>
                <c:pt idx="382">
                  <c:v>8163.3459999999995</c:v>
                </c:pt>
                <c:pt idx="383">
                  <c:v>4244.3620000000001</c:v>
                </c:pt>
                <c:pt idx="384">
                  <c:v>5890.7579999999998</c:v>
                </c:pt>
                <c:pt idx="385">
                  <c:v>4911.8519999999999</c:v>
                </c:pt>
                <c:pt idx="386">
                  <c:v>7033.5129999999999</c:v>
                </c:pt>
                <c:pt idx="387">
                  <c:v>7038.01</c:v>
                </c:pt>
                <c:pt idx="388">
                  <c:v>8161.16</c:v>
                </c:pt>
                <c:pt idx="389">
                  <c:v>8063.3069999999998</c:v>
                </c:pt>
                <c:pt idx="390">
                  <c:v>7186.4449999999997</c:v>
                </c:pt>
                <c:pt idx="391">
                  <c:v>7162.4930000000004</c:v>
                </c:pt>
                <c:pt idx="392">
                  <c:v>4944.4889999999996</c:v>
                </c:pt>
                <c:pt idx="393">
                  <c:v>5153.0420000000004</c:v>
                </c:pt>
                <c:pt idx="394">
                  <c:v>4606.4110000000001</c:v>
                </c:pt>
                <c:pt idx="395">
                  <c:v>5150.3819999999996</c:v>
                </c:pt>
                <c:pt idx="396">
                  <c:v>7767.8980000000001</c:v>
                </c:pt>
                <c:pt idx="397">
                  <c:v>7105.174</c:v>
                </c:pt>
                <c:pt idx="398">
                  <c:v>6981.8090000000002</c:v>
                </c:pt>
                <c:pt idx="399">
                  <c:v>7456.3789999999999</c:v>
                </c:pt>
                <c:pt idx="400">
                  <c:v>7187.93</c:v>
                </c:pt>
                <c:pt idx="401">
                  <c:v>5968.3</c:v>
                </c:pt>
                <c:pt idx="402">
                  <c:v>5279.549</c:v>
                </c:pt>
                <c:pt idx="403">
                  <c:v>6790.4570000000003</c:v>
                </c:pt>
                <c:pt idx="404">
                  <c:v>7188.1369999999997</c:v>
                </c:pt>
                <c:pt idx="405">
                  <c:v>8483.8739999999998</c:v>
                </c:pt>
                <c:pt idx="406">
                  <c:v>6607.9809999999998</c:v>
                </c:pt>
                <c:pt idx="407">
                  <c:v>6271.3130000000001</c:v>
                </c:pt>
                <c:pt idx="408">
                  <c:v>6502.1660000000002</c:v>
                </c:pt>
                <c:pt idx="409">
                  <c:v>6508.2389999999996</c:v>
                </c:pt>
                <c:pt idx="410">
                  <c:v>8899.7450000000008</c:v>
                </c:pt>
                <c:pt idx="411">
                  <c:v>8301.3520000000008</c:v>
                </c:pt>
                <c:pt idx="412">
                  <c:v>5510.2039999999997</c:v>
                </c:pt>
                <c:pt idx="413">
                  <c:v>6600.6210000000001</c:v>
                </c:pt>
                <c:pt idx="414">
                  <c:v>4870.759</c:v>
                </c:pt>
                <c:pt idx="415">
                  <c:v>7453.3649999999998</c:v>
                </c:pt>
                <c:pt idx="416">
                  <c:v>6555.27</c:v>
                </c:pt>
                <c:pt idx="417">
                  <c:v>4028.5819999999999</c:v>
                </c:pt>
                <c:pt idx="418">
                  <c:v>9504.4719999999998</c:v>
                </c:pt>
                <c:pt idx="419">
                  <c:v>6819.9430000000002</c:v>
                </c:pt>
                <c:pt idx="420">
                  <c:v>6177.8209999999999</c:v>
                </c:pt>
                <c:pt idx="421">
                  <c:v>4382.3109999999997</c:v>
                </c:pt>
                <c:pt idx="422">
                  <c:v>3721.1320000000001</c:v>
                </c:pt>
                <c:pt idx="423">
                  <c:v>5812.2780000000002</c:v>
                </c:pt>
                <c:pt idx="424">
                  <c:v>5748.9769999999999</c:v>
                </c:pt>
                <c:pt idx="425">
                  <c:v>7127.2250000000004</c:v>
                </c:pt>
                <c:pt idx="426">
                  <c:v>4089.6550000000002</c:v>
                </c:pt>
                <c:pt idx="427">
                  <c:v>4647.1090000000004</c:v>
                </c:pt>
                <c:pt idx="428">
                  <c:v>6937.3689999999997</c:v>
                </c:pt>
                <c:pt idx="429">
                  <c:v>8449.973</c:v>
                </c:pt>
                <c:pt idx="430">
                  <c:v>5541.9979999999996</c:v>
                </c:pt>
                <c:pt idx="431">
                  <c:v>8107.4719999999998</c:v>
                </c:pt>
                <c:pt idx="432">
                  <c:v>4944.2910000000002</c:v>
                </c:pt>
                <c:pt idx="433">
                  <c:v>5449.9849999999997</c:v>
                </c:pt>
                <c:pt idx="434">
                  <c:v>7244.0950000000003</c:v>
                </c:pt>
                <c:pt idx="435">
                  <c:v>4340.6890000000003</c:v>
                </c:pt>
                <c:pt idx="436">
                  <c:v>5003.4480000000003</c:v>
                </c:pt>
                <c:pt idx="437">
                  <c:v>6546.0190000000002</c:v>
                </c:pt>
                <c:pt idx="438">
                  <c:v>4116.4750000000004</c:v>
                </c:pt>
                <c:pt idx="439">
                  <c:v>2968.9850000000001</c:v>
                </c:pt>
                <c:pt idx="440">
                  <c:v>3388.6120000000001</c:v>
                </c:pt>
                <c:pt idx="441">
                  <c:v>5975.6189999999997</c:v>
                </c:pt>
                <c:pt idx="442">
                  <c:v>8265.84</c:v>
                </c:pt>
                <c:pt idx="443">
                  <c:v>5169.1260000000002</c:v>
                </c:pt>
                <c:pt idx="444">
                  <c:v>4663.6130000000003</c:v>
                </c:pt>
                <c:pt idx="445">
                  <c:v>8209.5810000000001</c:v>
                </c:pt>
                <c:pt idx="446">
                  <c:v>8530.4089999999997</c:v>
                </c:pt>
                <c:pt idx="447">
                  <c:v>4740.2629999999999</c:v>
                </c:pt>
                <c:pt idx="448">
                  <c:v>4324.7020000000002</c:v>
                </c:pt>
                <c:pt idx="449">
                  <c:v>3595.578</c:v>
                </c:pt>
                <c:pt idx="450">
                  <c:v>2927.0320000000002</c:v>
                </c:pt>
                <c:pt idx="451">
                  <c:v>2429.261</c:v>
                </c:pt>
                <c:pt idx="452">
                  <c:v>3946.6419999999998</c:v>
                </c:pt>
                <c:pt idx="453">
                  <c:v>1857.4860000000001</c:v>
                </c:pt>
                <c:pt idx="454">
                  <c:v>1974.28</c:v>
                </c:pt>
                <c:pt idx="455">
                  <c:v>3829.1660000000002</c:v>
                </c:pt>
                <c:pt idx="456">
                  <c:v>3650.569</c:v>
                </c:pt>
                <c:pt idx="457">
                  <c:v>3590.8449999999998</c:v>
                </c:pt>
                <c:pt idx="458">
                  <c:v>4074.4670000000001</c:v>
                </c:pt>
                <c:pt idx="459">
                  <c:v>4621.3140000000003</c:v>
                </c:pt>
                <c:pt idx="460">
                  <c:v>3543.7109999999998</c:v>
                </c:pt>
                <c:pt idx="461">
                  <c:v>2813.886</c:v>
                </c:pt>
                <c:pt idx="462">
                  <c:v>6890.4920000000002</c:v>
                </c:pt>
                <c:pt idx="463">
                  <c:v>8439.0930000000008</c:v>
                </c:pt>
                <c:pt idx="464">
                  <c:v>6182.8230000000003</c:v>
                </c:pt>
                <c:pt idx="465">
                  <c:v>7239.8019999999997</c:v>
                </c:pt>
                <c:pt idx="466">
                  <c:v>3267.2820000000002</c:v>
                </c:pt>
                <c:pt idx="467">
                  <c:v>6059.5079999999998</c:v>
                </c:pt>
                <c:pt idx="468">
                  <c:v>6435.2169999999996</c:v>
                </c:pt>
                <c:pt idx="469">
                  <c:v>5103.2129999999997</c:v>
                </c:pt>
                <c:pt idx="470">
                  <c:v>1917.4880000000001</c:v>
                </c:pt>
                <c:pt idx="471">
                  <c:v>2136.6350000000002</c:v>
                </c:pt>
                <c:pt idx="472">
                  <c:v>2919.89</c:v>
                </c:pt>
                <c:pt idx="473">
                  <c:v>4666.3900000000003</c:v>
                </c:pt>
                <c:pt idx="474">
                  <c:v>4369.7939999999999</c:v>
                </c:pt>
                <c:pt idx="475">
                  <c:v>4041.779</c:v>
                </c:pt>
                <c:pt idx="476">
                  <c:v>4774.5230000000001</c:v>
                </c:pt>
                <c:pt idx="477">
                  <c:v>2867.3359999999998</c:v>
                </c:pt>
                <c:pt idx="478">
                  <c:v>2860.444</c:v>
                </c:pt>
                <c:pt idx="479">
                  <c:v>5254.5140000000001</c:v>
                </c:pt>
                <c:pt idx="480">
                  <c:v>3174.8919999999998</c:v>
                </c:pt>
                <c:pt idx="481">
                  <c:v>2948.8589999999999</c:v>
                </c:pt>
                <c:pt idx="482">
                  <c:v>3843.7570000000001</c:v>
                </c:pt>
                <c:pt idx="483">
                  <c:v>3268.998</c:v>
                </c:pt>
                <c:pt idx="484">
                  <c:v>5298.0159999999996</c:v>
                </c:pt>
                <c:pt idx="485">
                  <c:v>6173.558</c:v>
                </c:pt>
                <c:pt idx="486">
                  <c:v>6645.8370000000004</c:v>
                </c:pt>
                <c:pt idx="487">
                  <c:v>7016.268</c:v>
                </c:pt>
                <c:pt idx="488">
                  <c:v>7153.9309999999996</c:v>
                </c:pt>
                <c:pt idx="489">
                  <c:v>6993.2089999999998</c:v>
                </c:pt>
                <c:pt idx="490">
                  <c:v>5321.0429999999997</c:v>
                </c:pt>
                <c:pt idx="491">
                  <c:v>5328.0839999999998</c:v>
                </c:pt>
                <c:pt idx="492">
                  <c:v>3648.116</c:v>
                </c:pt>
                <c:pt idx="493">
                  <c:v>4333.165</c:v>
                </c:pt>
                <c:pt idx="494">
                  <c:v>3960.0010000000002</c:v>
                </c:pt>
                <c:pt idx="495">
                  <c:v>4136.482</c:v>
                </c:pt>
                <c:pt idx="496">
                  <c:v>4407.0200000000004</c:v>
                </c:pt>
                <c:pt idx="497">
                  <c:v>5198.7740000000003</c:v>
                </c:pt>
                <c:pt idx="498">
                  <c:v>4502.1350000000002</c:v>
                </c:pt>
                <c:pt idx="499">
                  <c:v>4140.0889999999999</c:v>
                </c:pt>
                <c:pt idx="500">
                  <c:v>3819.4859999999999</c:v>
                </c:pt>
                <c:pt idx="501">
                  <c:v>3655.4180000000001</c:v>
                </c:pt>
                <c:pt idx="502">
                  <c:v>5600.3270000000002</c:v>
                </c:pt>
                <c:pt idx="503">
                  <c:v>5635.9229999999998</c:v>
                </c:pt>
                <c:pt idx="504">
                  <c:v>6420.5010000000002</c:v>
                </c:pt>
                <c:pt idx="505">
                  <c:v>1506.9860000000001</c:v>
                </c:pt>
                <c:pt idx="506">
                  <c:v>1229.3630000000001</c:v>
                </c:pt>
                <c:pt idx="507">
                  <c:v>2611.482</c:v>
                </c:pt>
                <c:pt idx="508">
                  <c:v>2354.7550000000001</c:v>
                </c:pt>
                <c:pt idx="509">
                  <c:v>3134.694</c:v>
                </c:pt>
                <c:pt idx="510">
                  <c:v>5066.7740000000003</c:v>
                </c:pt>
                <c:pt idx="511">
                  <c:v>6518.62</c:v>
                </c:pt>
                <c:pt idx="512">
                  <c:v>10570.71</c:v>
                </c:pt>
                <c:pt idx="513">
                  <c:v>7652.0870000000004</c:v>
                </c:pt>
                <c:pt idx="514">
                  <c:v>4877.3230000000003</c:v>
                </c:pt>
                <c:pt idx="515">
                  <c:v>5018.7290000000003</c:v>
                </c:pt>
                <c:pt idx="516">
                  <c:v>3536.4369999999999</c:v>
                </c:pt>
                <c:pt idx="517">
                  <c:v>3496.1590000000001</c:v>
                </c:pt>
                <c:pt idx="518">
                  <c:v>5436.7719999999999</c:v>
                </c:pt>
                <c:pt idx="519">
                  <c:v>11517.5</c:v>
                </c:pt>
                <c:pt idx="520">
                  <c:v>7242.6959999999999</c:v>
                </c:pt>
                <c:pt idx="521">
                  <c:v>5421.7510000000002</c:v>
                </c:pt>
                <c:pt idx="522">
                  <c:v>4776.3440000000001</c:v>
                </c:pt>
                <c:pt idx="523">
                  <c:v>2988.7739999999999</c:v>
                </c:pt>
                <c:pt idx="524">
                  <c:v>2261.136</c:v>
                </c:pt>
                <c:pt idx="525">
                  <c:v>2506.0990000000002</c:v>
                </c:pt>
                <c:pt idx="526">
                  <c:v>5562.7569999999996</c:v>
                </c:pt>
                <c:pt idx="527">
                  <c:v>5149.8289999999997</c:v>
                </c:pt>
                <c:pt idx="528">
                  <c:v>3872.223</c:v>
                </c:pt>
                <c:pt idx="529">
                  <c:v>3848.5610000000001</c:v>
                </c:pt>
                <c:pt idx="530">
                  <c:v>2006.2</c:v>
                </c:pt>
                <c:pt idx="531">
                  <c:v>4119.6949999999997</c:v>
                </c:pt>
                <c:pt idx="532">
                  <c:v>4536.2969999999996</c:v>
                </c:pt>
                <c:pt idx="533">
                  <c:v>3990.2460000000001</c:v>
                </c:pt>
                <c:pt idx="534">
                  <c:v>4347.4610000000002</c:v>
                </c:pt>
                <c:pt idx="535">
                  <c:v>4303.2520000000004</c:v>
                </c:pt>
                <c:pt idx="536">
                  <c:v>4527.5559999999996</c:v>
                </c:pt>
                <c:pt idx="537">
                  <c:v>5019.6210000000001</c:v>
                </c:pt>
                <c:pt idx="538">
                  <c:v>1721.912</c:v>
                </c:pt>
                <c:pt idx="539">
                  <c:v>2219.895</c:v>
                </c:pt>
                <c:pt idx="540">
                  <c:v>2852.6410000000001</c:v>
                </c:pt>
                <c:pt idx="541">
                  <c:v>277.50009999999997</c:v>
                </c:pt>
                <c:pt idx="542">
                  <c:v>79.49221</c:v>
                </c:pt>
                <c:pt idx="543">
                  <c:v>2406.8870000000002</c:v>
                </c:pt>
                <c:pt idx="544">
                  <c:v>4590.2820000000002</c:v>
                </c:pt>
                <c:pt idx="545">
                  <c:v>4182.8100000000004</c:v>
                </c:pt>
                <c:pt idx="546">
                  <c:v>2205.1410000000001</c:v>
                </c:pt>
                <c:pt idx="547">
                  <c:v>3100.1579999999999</c:v>
                </c:pt>
                <c:pt idx="548">
                  <c:v>2232.4369999999999</c:v>
                </c:pt>
                <c:pt idx="549">
                  <c:v>1556.45</c:v>
                </c:pt>
                <c:pt idx="550">
                  <c:v>1680.95</c:v>
                </c:pt>
                <c:pt idx="551">
                  <c:v>733.47209999999995</c:v>
                </c:pt>
                <c:pt idx="552">
                  <c:v>4541.0150000000003</c:v>
                </c:pt>
                <c:pt idx="553">
                  <c:v>5091.6400000000003</c:v>
                </c:pt>
                <c:pt idx="554">
                  <c:v>4756.1769999999997</c:v>
                </c:pt>
                <c:pt idx="555">
                  <c:v>6237.0360000000001</c:v>
                </c:pt>
                <c:pt idx="556">
                  <c:v>4794.7250000000004</c:v>
                </c:pt>
                <c:pt idx="557">
                  <c:v>4933.9750000000004</c:v>
                </c:pt>
                <c:pt idx="558">
                  <c:v>4869.3509999999997</c:v>
                </c:pt>
                <c:pt idx="559">
                  <c:v>7962.7489999999998</c:v>
                </c:pt>
                <c:pt idx="560">
                  <c:v>8363.08</c:v>
                </c:pt>
                <c:pt idx="561">
                  <c:v>7061.8339999999998</c:v>
                </c:pt>
                <c:pt idx="562">
                  <c:v>1361.288</c:v>
                </c:pt>
                <c:pt idx="563">
                  <c:v>5183.4809999999998</c:v>
                </c:pt>
                <c:pt idx="564">
                  <c:v>1482.165</c:v>
                </c:pt>
                <c:pt idx="565">
                  <c:v>1409.3689999999999</c:v>
                </c:pt>
                <c:pt idx="566">
                  <c:v>2893.9749999999999</c:v>
                </c:pt>
                <c:pt idx="567">
                  <c:v>4075.5619999999999</c:v>
                </c:pt>
                <c:pt idx="568">
                  <c:v>3410.9830000000002</c:v>
                </c:pt>
                <c:pt idx="569">
                  <c:v>3628.529</c:v>
                </c:pt>
                <c:pt idx="570">
                  <c:v>7282.3850000000002</c:v>
                </c:pt>
                <c:pt idx="571">
                  <c:v>8807.0159999999996</c:v>
                </c:pt>
                <c:pt idx="572">
                  <c:v>5207.4459999999999</c:v>
                </c:pt>
                <c:pt idx="573">
                  <c:v>2846.2220000000002</c:v>
                </c:pt>
                <c:pt idx="574">
                  <c:v>2211.0030000000002</c:v>
                </c:pt>
                <c:pt idx="575">
                  <c:v>2717.7379999999998</c:v>
                </c:pt>
                <c:pt idx="576">
                  <c:v>6925.04</c:v>
                </c:pt>
                <c:pt idx="577">
                  <c:v>3361.7240000000002</c:v>
                </c:pt>
                <c:pt idx="578">
                  <c:v>3041.9989999999998</c:v>
                </c:pt>
                <c:pt idx="579">
                  <c:v>4054.3150000000001</c:v>
                </c:pt>
                <c:pt idx="580">
                  <c:v>6234.8969999999999</c:v>
                </c:pt>
                <c:pt idx="581">
                  <c:v>8508.518</c:v>
                </c:pt>
                <c:pt idx="582">
                  <c:v>10454.719999999999</c:v>
                </c:pt>
                <c:pt idx="583">
                  <c:v>8702.7909999999993</c:v>
                </c:pt>
                <c:pt idx="584">
                  <c:v>4191.1319999999996</c:v>
                </c:pt>
                <c:pt idx="585">
                  <c:v>3476.174</c:v>
                </c:pt>
                <c:pt idx="586">
                  <c:v>3275.7959999999998</c:v>
                </c:pt>
                <c:pt idx="587">
                  <c:v>2385.326</c:v>
                </c:pt>
                <c:pt idx="588">
                  <c:v>2366.3919999999998</c:v>
                </c:pt>
                <c:pt idx="589">
                  <c:v>6550.09</c:v>
                </c:pt>
                <c:pt idx="590">
                  <c:v>6636.4690000000001</c:v>
                </c:pt>
                <c:pt idx="591">
                  <c:v>8515.5370000000003</c:v>
                </c:pt>
                <c:pt idx="592">
                  <c:v>6366.8469999999998</c:v>
                </c:pt>
                <c:pt idx="593">
                  <c:v>3527.0819999999999</c:v>
                </c:pt>
                <c:pt idx="594">
                  <c:v>6387.8389999999999</c:v>
                </c:pt>
                <c:pt idx="595">
                  <c:v>8369.7759999999998</c:v>
                </c:pt>
                <c:pt idx="596">
                  <c:v>5190.317</c:v>
                </c:pt>
                <c:pt idx="597">
                  <c:v>5191.9430000000002</c:v>
                </c:pt>
                <c:pt idx="598">
                  <c:v>5241.0460000000003</c:v>
                </c:pt>
                <c:pt idx="599">
                  <c:v>3806.8879999999999</c:v>
                </c:pt>
                <c:pt idx="600">
                  <c:v>4294.5259999999998</c:v>
                </c:pt>
                <c:pt idx="601">
                  <c:v>2527.3130000000001</c:v>
                </c:pt>
                <c:pt idx="602">
                  <c:v>3380.7649999999999</c:v>
                </c:pt>
                <c:pt idx="603">
                  <c:v>7378.5169999999998</c:v>
                </c:pt>
                <c:pt idx="604">
                  <c:v>2921.2649999999999</c:v>
                </c:pt>
                <c:pt idx="605">
                  <c:v>5670.7659999999996</c:v>
                </c:pt>
                <c:pt idx="606">
                  <c:v>7999.3779999999997</c:v>
                </c:pt>
                <c:pt idx="607">
                  <c:v>5408.7960000000003</c:v>
                </c:pt>
                <c:pt idx="608">
                  <c:v>5548.9960000000001</c:v>
                </c:pt>
                <c:pt idx="609">
                  <c:v>5473.9750000000004</c:v>
                </c:pt>
                <c:pt idx="610">
                  <c:v>6372.7449999999999</c:v>
                </c:pt>
                <c:pt idx="611">
                  <c:v>6401.9539999999997</c:v>
                </c:pt>
                <c:pt idx="612">
                  <c:v>4509.6930000000002</c:v>
                </c:pt>
                <c:pt idx="613">
                  <c:v>2208.1680000000001</c:v>
                </c:pt>
                <c:pt idx="614">
                  <c:v>2369.9160000000002</c:v>
                </c:pt>
                <c:pt idx="615">
                  <c:v>5275.8959999999997</c:v>
                </c:pt>
                <c:pt idx="616">
                  <c:v>4271.9809999999998</c:v>
                </c:pt>
                <c:pt idx="617">
                  <c:v>6544.0370000000003</c:v>
                </c:pt>
                <c:pt idx="618">
                  <c:v>6992.19</c:v>
                </c:pt>
                <c:pt idx="619">
                  <c:v>3018.558</c:v>
                </c:pt>
                <c:pt idx="620">
                  <c:v>4813.9480000000003</c:v>
                </c:pt>
                <c:pt idx="621">
                  <c:v>7655.76</c:v>
                </c:pt>
                <c:pt idx="622">
                  <c:v>9334.5689999999995</c:v>
                </c:pt>
                <c:pt idx="623">
                  <c:v>5602.5640000000003</c:v>
                </c:pt>
                <c:pt idx="624">
                  <c:v>5100.8230000000003</c:v>
                </c:pt>
                <c:pt idx="625">
                  <c:v>4120.96</c:v>
                </c:pt>
                <c:pt idx="626">
                  <c:v>5746.6149999999998</c:v>
                </c:pt>
                <c:pt idx="627">
                  <c:v>7150.835</c:v>
                </c:pt>
                <c:pt idx="628">
                  <c:v>10253.5</c:v>
                </c:pt>
                <c:pt idx="629">
                  <c:v>10985.49</c:v>
                </c:pt>
                <c:pt idx="630">
                  <c:v>12117.56</c:v>
                </c:pt>
                <c:pt idx="631">
                  <c:v>7707.2849999999999</c:v>
                </c:pt>
                <c:pt idx="632">
                  <c:v>4864.4759999999997</c:v>
                </c:pt>
                <c:pt idx="633">
                  <c:v>6171.68</c:v>
                </c:pt>
                <c:pt idx="634">
                  <c:v>5798.0379999999996</c:v>
                </c:pt>
                <c:pt idx="635">
                  <c:v>6533.4589999999998</c:v>
                </c:pt>
                <c:pt idx="636">
                  <c:v>5224.6170000000002</c:v>
                </c:pt>
                <c:pt idx="637">
                  <c:v>4014.7339999999999</c:v>
                </c:pt>
                <c:pt idx="638">
                  <c:v>6298.7370000000001</c:v>
                </c:pt>
                <c:pt idx="639">
                  <c:v>6354.4939999999997</c:v>
                </c:pt>
                <c:pt idx="640">
                  <c:v>4269.24</c:v>
                </c:pt>
                <c:pt idx="641">
                  <c:v>2141.8470000000002</c:v>
                </c:pt>
                <c:pt idx="642">
                  <c:v>4210.7619999999997</c:v>
                </c:pt>
                <c:pt idx="643">
                  <c:v>4978.8190000000004</c:v>
                </c:pt>
                <c:pt idx="644">
                  <c:v>5065.8119999999999</c:v>
                </c:pt>
                <c:pt idx="645">
                  <c:v>4839.7550000000001</c:v>
                </c:pt>
                <c:pt idx="646">
                  <c:v>7989.7610000000004</c:v>
                </c:pt>
                <c:pt idx="647">
                  <c:v>8157.8289999999997</c:v>
                </c:pt>
                <c:pt idx="648">
                  <c:v>5267.4219999999996</c:v>
                </c:pt>
                <c:pt idx="649">
                  <c:v>5345.0290000000005</c:v>
                </c:pt>
                <c:pt idx="650">
                  <c:v>6199.5690000000004</c:v>
                </c:pt>
                <c:pt idx="651">
                  <c:v>5819.8419999999996</c:v>
                </c:pt>
                <c:pt idx="652">
                  <c:v>6913.0820000000003</c:v>
                </c:pt>
                <c:pt idx="653">
                  <c:v>4944.0519999999997</c:v>
                </c:pt>
                <c:pt idx="654">
                  <c:v>3980.288</c:v>
                </c:pt>
                <c:pt idx="655">
                  <c:v>3340.8980000000001</c:v>
                </c:pt>
                <c:pt idx="656">
                  <c:v>4597.5950000000003</c:v>
                </c:pt>
                <c:pt idx="657">
                  <c:v>4466.393</c:v>
                </c:pt>
                <c:pt idx="658">
                  <c:v>3635.1790000000001</c:v>
                </c:pt>
                <c:pt idx="659">
                  <c:v>5231.125</c:v>
                </c:pt>
                <c:pt idx="660">
                  <c:v>11125.73</c:v>
                </c:pt>
                <c:pt idx="661">
                  <c:v>2473.4520000000002</c:v>
                </c:pt>
                <c:pt idx="662">
                  <c:v>4572.7610000000004</c:v>
                </c:pt>
                <c:pt idx="663">
                  <c:v>6664.9250000000002</c:v>
                </c:pt>
                <c:pt idx="664">
                  <c:v>5538.23</c:v>
                </c:pt>
                <c:pt idx="665">
                  <c:v>10519.42</c:v>
                </c:pt>
                <c:pt idx="666">
                  <c:v>9903.8019999999997</c:v>
                </c:pt>
                <c:pt idx="667">
                  <c:v>5950.3739999999998</c:v>
                </c:pt>
                <c:pt idx="668">
                  <c:v>2606.1660000000002</c:v>
                </c:pt>
                <c:pt idx="669">
                  <c:v>4667.0079999999998</c:v>
                </c:pt>
                <c:pt idx="670">
                  <c:v>4890.2560000000003</c:v>
                </c:pt>
                <c:pt idx="671">
                  <c:v>6437.9390000000003</c:v>
                </c:pt>
                <c:pt idx="672">
                  <c:v>7916.8969999999999</c:v>
                </c:pt>
                <c:pt idx="673">
                  <c:v>5988.5630000000001</c:v>
                </c:pt>
                <c:pt idx="674">
                  <c:v>5514.5810000000001</c:v>
                </c:pt>
                <c:pt idx="675">
                  <c:v>8833.17</c:v>
                </c:pt>
                <c:pt idx="676">
                  <c:v>9009.5419999999995</c:v>
                </c:pt>
                <c:pt idx="677">
                  <c:v>9356.4210000000003</c:v>
                </c:pt>
                <c:pt idx="678">
                  <c:v>11468</c:v>
                </c:pt>
                <c:pt idx="679">
                  <c:v>3812.5459999999998</c:v>
                </c:pt>
                <c:pt idx="680">
                  <c:v>7462.5230000000001</c:v>
                </c:pt>
                <c:pt idx="681">
                  <c:v>7385.5940000000001</c:v>
                </c:pt>
                <c:pt idx="682">
                  <c:v>6736.6890000000003</c:v>
                </c:pt>
                <c:pt idx="683">
                  <c:v>5359.4319999999998</c:v>
                </c:pt>
                <c:pt idx="684">
                  <c:v>5658.4470000000001</c:v>
                </c:pt>
                <c:pt idx="685">
                  <c:v>4000.23</c:v>
                </c:pt>
                <c:pt idx="686">
                  <c:v>4797.848</c:v>
                </c:pt>
                <c:pt idx="687">
                  <c:v>4799.527</c:v>
                </c:pt>
                <c:pt idx="688">
                  <c:v>6308.9129999999996</c:v>
                </c:pt>
                <c:pt idx="689">
                  <c:v>9528.2710000000006</c:v>
                </c:pt>
                <c:pt idx="690">
                  <c:v>9035.4459999999999</c:v>
                </c:pt>
                <c:pt idx="691">
                  <c:v>10142.959999999999</c:v>
                </c:pt>
                <c:pt idx="692">
                  <c:v>9655.6010000000006</c:v>
                </c:pt>
                <c:pt idx="693">
                  <c:v>9953.5560000000005</c:v>
                </c:pt>
                <c:pt idx="694">
                  <c:v>7431.6369999999997</c:v>
                </c:pt>
                <c:pt idx="695">
                  <c:v>5352.7809999999999</c:v>
                </c:pt>
                <c:pt idx="696">
                  <c:v>7339.6949999999997</c:v>
                </c:pt>
                <c:pt idx="697">
                  <c:v>10315.67</c:v>
                </c:pt>
                <c:pt idx="698">
                  <c:v>4466.9399999999996</c:v>
                </c:pt>
                <c:pt idx="699">
                  <c:v>6438.3969999999999</c:v>
                </c:pt>
                <c:pt idx="700">
                  <c:v>4209.9260000000004</c:v>
                </c:pt>
                <c:pt idx="701">
                  <c:v>4305.2259999999997</c:v>
                </c:pt>
                <c:pt idx="702">
                  <c:v>2212.1550000000002</c:v>
                </c:pt>
                <c:pt idx="703">
                  <c:v>6647.8580000000002</c:v>
                </c:pt>
                <c:pt idx="704">
                  <c:v>7595.7709999999997</c:v>
                </c:pt>
                <c:pt idx="705">
                  <c:v>11823.86</c:v>
                </c:pt>
                <c:pt idx="706">
                  <c:v>11950.99</c:v>
                </c:pt>
                <c:pt idx="707">
                  <c:v>11735.87</c:v>
                </c:pt>
                <c:pt idx="708">
                  <c:v>7422.6589999999997</c:v>
                </c:pt>
                <c:pt idx="709">
                  <c:v>17834.45</c:v>
                </c:pt>
                <c:pt idx="710">
                  <c:v>8027.0309999999999</c:v>
                </c:pt>
                <c:pt idx="711">
                  <c:v>9006.6239999999998</c:v>
                </c:pt>
                <c:pt idx="712">
                  <c:v>6631.8689999999997</c:v>
                </c:pt>
                <c:pt idx="713">
                  <c:v>6945.732</c:v>
                </c:pt>
                <c:pt idx="714">
                  <c:v>4675.8029999999999</c:v>
                </c:pt>
                <c:pt idx="715">
                  <c:v>19699.990000000002</c:v>
                </c:pt>
                <c:pt idx="716">
                  <c:v>7805.5829999999996</c:v>
                </c:pt>
                <c:pt idx="717">
                  <c:v>8853.5879999999997</c:v>
                </c:pt>
                <c:pt idx="718">
                  <c:v>7230.9170000000004</c:v>
                </c:pt>
                <c:pt idx="719">
                  <c:v>7042.79</c:v>
                </c:pt>
                <c:pt idx="720">
                  <c:v>6122.7150000000001</c:v>
                </c:pt>
                <c:pt idx="721">
                  <c:v>5464.9070000000002</c:v>
                </c:pt>
                <c:pt idx="722">
                  <c:v>7242.48</c:v>
                </c:pt>
                <c:pt idx="723">
                  <c:v>6142.43</c:v>
                </c:pt>
                <c:pt idx="724">
                  <c:v>7918.7860000000001</c:v>
                </c:pt>
                <c:pt idx="725">
                  <c:v>7433.4669999999996</c:v>
                </c:pt>
                <c:pt idx="726">
                  <c:v>10658.82</c:v>
                </c:pt>
                <c:pt idx="727">
                  <c:v>9921.9619999999995</c:v>
                </c:pt>
                <c:pt idx="728">
                  <c:v>5525.0249999999996</c:v>
                </c:pt>
                <c:pt idx="729">
                  <c:v>7626.424</c:v>
                </c:pt>
                <c:pt idx="730">
                  <c:v>10476.98</c:v>
                </c:pt>
                <c:pt idx="731">
                  <c:v>15038.69</c:v>
                </c:pt>
                <c:pt idx="732">
                  <c:v>11768.04</c:v>
                </c:pt>
                <c:pt idx="733">
                  <c:v>6901.1890000000003</c:v>
                </c:pt>
                <c:pt idx="734">
                  <c:v>5104.5429999999997</c:v>
                </c:pt>
                <c:pt idx="735">
                  <c:v>5775.692</c:v>
                </c:pt>
                <c:pt idx="736">
                  <c:v>6428.2470000000003</c:v>
                </c:pt>
                <c:pt idx="737">
                  <c:v>6757.6620000000003</c:v>
                </c:pt>
                <c:pt idx="738">
                  <c:v>7919.9369999999999</c:v>
                </c:pt>
                <c:pt idx="739">
                  <c:v>6500.3630000000003</c:v>
                </c:pt>
                <c:pt idx="740">
                  <c:v>6804.7849999999999</c:v>
                </c:pt>
                <c:pt idx="741">
                  <c:v>5655.4610000000002</c:v>
                </c:pt>
                <c:pt idx="742">
                  <c:v>5154.1769999999997</c:v>
                </c:pt>
                <c:pt idx="743">
                  <c:v>11792.48</c:v>
                </c:pt>
                <c:pt idx="744">
                  <c:v>8465.0159999999996</c:v>
                </c:pt>
                <c:pt idx="745">
                  <c:v>5675.1930000000002</c:v>
                </c:pt>
                <c:pt idx="746">
                  <c:v>8161.5929999999998</c:v>
                </c:pt>
                <c:pt idx="747">
                  <c:v>3858.05</c:v>
                </c:pt>
                <c:pt idx="748">
                  <c:v>4527.9549999999999</c:v>
                </c:pt>
                <c:pt idx="749">
                  <c:v>6279.7449999999999</c:v>
                </c:pt>
                <c:pt idx="750">
                  <c:v>6181.665</c:v>
                </c:pt>
                <c:pt idx="751">
                  <c:v>5980.5069999999996</c:v>
                </c:pt>
                <c:pt idx="752">
                  <c:v>4918.7539999999999</c:v>
                </c:pt>
                <c:pt idx="753">
                  <c:v>7015.3310000000001</c:v>
                </c:pt>
                <c:pt idx="754">
                  <c:v>12248.05</c:v>
                </c:pt>
                <c:pt idx="755">
                  <c:v>11608.02</c:v>
                </c:pt>
                <c:pt idx="756">
                  <c:v>10243.77</c:v>
                </c:pt>
                <c:pt idx="757">
                  <c:v>7895.4769999999999</c:v>
                </c:pt>
                <c:pt idx="758">
                  <c:v>7642.1490000000003</c:v>
                </c:pt>
                <c:pt idx="759">
                  <c:v>3271.3429999999998</c:v>
                </c:pt>
                <c:pt idx="760">
                  <c:v>3140.143</c:v>
                </c:pt>
                <c:pt idx="761">
                  <c:v>4056.28</c:v>
                </c:pt>
                <c:pt idx="762">
                  <c:v>7835.2129999999997</c:v>
                </c:pt>
                <c:pt idx="763">
                  <c:v>7464.1679999999997</c:v>
                </c:pt>
                <c:pt idx="764">
                  <c:v>5983.2250000000004</c:v>
                </c:pt>
                <c:pt idx="765">
                  <c:v>6066.6229999999996</c:v>
                </c:pt>
                <c:pt idx="766">
                  <c:v>6492.4</c:v>
                </c:pt>
                <c:pt idx="767">
                  <c:v>8433.7790000000005</c:v>
                </c:pt>
                <c:pt idx="768">
                  <c:v>6868.9059999999999</c:v>
                </c:pt>
                <c:pt idx="769">
                  <c:v>5798.2539999999999</c:v>
                </c:pt>
                <c:pt idx="770">
                  <c:v>12545.18</c:v>
                </c:pt>
                <c:pt idx="771">
                  <c:v>8156.4719999999998</c:v>
                </c:pt>
                <c:pt idx="772">
                  <c:v>6416.6009999999997</c:v>
                </c:pt>
                <c:pt idx="773">
                  <c:v>6274.1509999999998</c:v>
                </c:pt>
                <c:pt idx="774">
                  <c:v>5635.5259999999998</c:v>
                </c:pt>
                <c:pt idx="775">
                  <c:v>5134.5169999999998</c:v>
                </c:pt>
                <c:pt idx="776">
                  <c:v>7410.1750000000002</c:v>
                </c:pt>
                <c:pt idx="777">
                  <c:v>5681.6260000000002</c:v>
                </c:pt>
                <c:pt idx="778">
                  <c:v>3605.1210000000001</c:v>
                </c:pt>
                <c:pt idx="779">
                  <c:v>2451.4450000000002</c:v>
                </c:pt>
                <c:pt idx="780">
                  <c:v>6031.3810000000003</c:v>
                </c:pt>
                <c:pt idx="781">
                  <c:v>5902.7359999999999</c:v>
                </c:pt>
                <c:pt idx="782">
                  <c:v>5700.0720000000001</c:v>
                </c:pt>
                <c:pt idx="783">
                  <c:v>8265.6839999999993</c:v>
                </c:pt>
                <c:pt idx="784">
                  <c:v>9007.4539999999997</c:v>
                </c:pt>
                <c:pt idx="785">
                  <c:v>10915.8</c:v>
                </c:pt>
                <c:pt idx="786">
                  <c:v>6527.7539999999999</c:v>
                </c:pt>
                <c:pt idx="787">
                  <c:v>7204.3950000000004</c:v>
                </c:pt>
                <c:pt idx="788">
                  <c:v>8640.9050000000007</c:v>
                </c:pt>
                <c:pt idx="789">
                  <c:v>7129.8230000000003</c:v>
                </c:pt>
                <c:pt idx="790">
                  <c:v>7205.6189999999997</c:v>
                </c:pt>
                <c:pt idx="791">
                  <c:v>7188.0469999999996</c:v>
                </c:pt>
                <c:pt idx="792">
                  <c:v>8984.9130000000005</c:v>
                </c:pt>
                <c:pt idx="793">
                  <c:v>6867.44</c:v>
                </c:pt>
                <c:pt idx="794">
                  <c:v>6241.02</c:v>
                </c:pt>
                <c:pt idx="795">
                  <c:v>5583.86</c:v>
                </c:pt>
                <c:pt idx="796">
                  <c:v>3775.578</c:v>
                </c:pt>
                <c:pt idx="797">
                  <c:v>3662.681</c:v>
                </c:pt>
                <c:pt idx="798">
                  <c:v>3763.701</c:v>
                </c:pt>
                <c:pt idx="799">
                  <c:v>4380.3370000000004</c:v>
                </c:pt>
                <c:pt idx="800">
                  <c:v>6166.0690000000004</c:v>
                </c:pt>
                <c:pt idx="801">
                  <c:v>6927.7240000000002</c:v>
                </c:pt>
                <c:pt idx="802">
                  <c:v>2074.982</c:v>
                </c:pt>
                <c:pt idx="803">
                  <c:v>722.71040000000005</c:v>
                </c:pt>
                <c:pt idx="804">
                  <c:v>3998.4090000000001</c:v>
                </c:pt>
                <c:pt idx="805">
                  <c:v>6167.9960000000001</c:v>
                </c:pt>
                <c:pt idx="806">
                  <c:v>6937.8059999999996</c:v>
                </c:pt>
                <c:pt idx="807">
                  <c:v>6729.1149999999998</c:v>
                </c:pt>
                <c:pt idx="808">
                  <c:v>7862.9160000000002</c:v>
                </c:pt>
                <c:pt idx="809">
                  <c:v>2456.8209999999999</c:v>
                </c:pt>
                <c:pt idx="810">
                  <c:v>4705.4709999999995</c:v>
                </c:pt>
                <c:pt idx="811">
                  <c:v>7186.2629999999999</c:v>
                </c:pt>
                <c:pt idx="812">
                  <c:v>7898.5060000000003</c:v>
                </c:pt>
                <c:pt idx="813">
                  <c:v>1879.355</c:v>
                </c:pt>
                <c:pt idx="814">
                  <c:v>3707.6509999999998</c:v>
                </c:pt>
                <c:pt idx="815">
                  <c:v>7044.95</c:v>
                </c:pt>
                <c:pt idx="816">
                  <c:v>8642.5020000000004</c:v>
                </c:pt>
                <c:pt idx="817">
                  <c:v>5109.5200000000004</c:v>
                </c:pt>
                <c:pt idx="818">
                  <c:v>20030.939999999999</c:v>
                </c:pt>
                <c:pt idx="819">
                  <c:v>10996.06</c:v>
                </c:pt>
                <c:pt idx="820">
                  <c:v>6113.9939999999997</c:v>
                </c:pt>
                <c:pt idx="821">
                  <c:v>6536.018</c:v>
                </c:pt>
                <c:pt idx="822">
                  <c:v>5249.7659999999996</c:v>
                </c:pt>
                <c:pt idx="823">
                  <c:v>4917.3249999999998</c:v>
                </c:pt>
                <c:pt idx="824">
                  <c:v>5321.6319999999996</c:v>
                </c:pt>
                <c:pt idx="825">
                  <c:v>4687.4669999999996</c:v>
                </c:pt>
                <c:pt idx="826">
                  <c:v>6795.9769999999999</c:v>
                </c:pt>
                <c:pt idx="827">
                  <c:v>7254.69</c:v>
                </c:pt>
                <c:pt idx="828">
                  <c:v>5915.0469999999996</c:v>
                </c:pt>
                <c:pt idx="829">
                  <c:v>8798.4030000000002</c:v>
                </c:pt>
                <c:pt idx="830">
                  <c:v>5517.4309999999996</c:v>
                </c:pt>
                <c:pt idx="831">
                  <c:v>5638.1009999999997</c:v>
                </c:pt>
                <c:pt idx="832">
                  <c:v>4778.7709999999997</c:v>
                </c:pt>
                <c:pt idx="833">
                  <c:v>3043.1779999999999</c:v>
                </c:pt>
                <c:pt idx="834">
                  <c:v>4266.2979999999998</c:v>
                </c:pt>
                <c:pt idx="835">
                  <c:v>8039.7809999999999</c:v>
                </c:pt>
                <c:pt idx="836">
                  <c:v>5150.9279999999999</c:v>
                </c:pt>
                <c:pt idx="837">
                  <c:v>3066.8789999999999</c:v>
                </c:pt>
                <c:pt idx="838">
                  <c:v>3546.5540000000001</c:v>
                </c:pt>
                <c:pt idx="839">
                  <c:v>5270.2160000000003</c:v>
                </c:pt>
                <c:pt idx="840">
                  <c:v>6581.7610000000004</c:v>
                </c:pt>
                <c:pt idx="841">
                  <c:v>5500.2659999999996</c:v>
                </c:pt>
                <c:pt idx="842">
                  <c:v>2473.6039999999998</c:v>
                </c:pt>
                <c:pt idx="843">
                  <c:v>4360.6130000000003</c:v>
                </c:pt>
                <c:pt idx="844">
                  <c:v>5654.5829999999996</c:v>
                </c:pt>
                <c:pt idx="845">
                  <c:v>5932.9780000000001</c:v>
                </c:pt>
                <c:pt idx="846">
                  <c:v>6468.2449999999999</c:v>
                </c:pt>
                <c:pt idx="847">
                  <c:v>5669.4380000000001</c:v>
                </c:pt>
                <c:pt idx="848">
                  <c:v>1815.519</c:v>
                </c:pt>
                <c:pt idx="849">
                  <c:v>1595.665</c:v>
                </c:pt>
                <c:pt idx="850">
                  <c:v>1421.213</c:v>
                </c:pt>
                <c:pt idx="851">
                  <c:v>140.67269999999999</c:v>
                </c:pt>
                <c:pt idx="852">
                  <c:v>2818.86</c:v>
                </c:pt>
                <c:pt idx="853">
                  <c:v>5127.9650000000001</c:v>
                </c:pt>
                <c:pt idx="854">
                  <c:v>5188.2359999999999</c:v>
                </c:pt>
                <c:pt idx="855">
                  <c:v>3979.58</c:v>
                </c:pt>
                <c:pt idx="856">
                  <c:v>4526.848</c:v>
                </c:pt>
                <c:pt idx="857">
                  <c:v>5153.1540000000005</c:v>
                </c:pt>
                <c:pt idx="858">
                  <c:v>5399.3829999999998</c:v>
                </c:pt>
                <c:pt idx="859">
                  <c:v>1934.992</c:v>
                </c:pt>
                <c:pt idx="860">
                  <c:v>3605.5650000000001</c:v>
                </c:pt>
                <c:pt idx="861">
                  <c:v>5995.598</c:v>
                </c:pt>
                <c:pt idx="862">
                  <c:v>5738.4750000000004</c:v>
                </c:pt>
                <c:pt idx="863">
                  <c:v>2609.1979999999999</c:v>
                </c:pt>
                <c:pt idx="864">
                  <c:v>2921.625</c:v>
                </c:pt>
                <c:pt idx="865">
                  <c:v>2991.4650000000001</c:v>
                </c:pt>
                <c:pt idx="866">
                  <c:v>2704.1210000000001</c:v>
                </c:pt>
                <c:pt idx="867">
                  <c:v>1733.6220000000001</c:v>
                </c:pt>
                <c:pt idx="868">
                  <c:v>1413.9159999999999</c:v>
                </c:pt>
                <c:pt idx="869">
                  <c:v>1654.556</c:v>
                </c:pt>
                <c:pt idx="870">
                  <c:v>2895.645</c:v>
                </c:pt>
                <c:pt idx="871">
                  <c:v>4298.9660000000003</c:v>
                </c:pt>
                <c:pt idx="872">
                  <c:v>6507.0879999999997</c:v>
                </c:pt>
                <c:pt idx="873">
                  <c:v>9193.2099999999991</c:v>
                </c:pt>
                <c:pt idx="874">
                  <c:v>9324.2980000000007</c:v>
                </c:pt>
                <c:pt idx="875">
                  <c:v>6684.4120000000003</c:v>
                </c:pt>
                <c:pt idx="876">
                  <c:v>7556.5789999999997</c:v>
                </c:pt>
                <c:pt idx="877">
                  <c:v>4344.6859999999997</c:v>
                </c:pt>
                <c:pt idx="878">
                  <c:v>6560.518</c:v>
                </c:pt>
                <c:pt idx="879">
                  <c:v>3870.69</c:v>
                </c:pt>
                <c:pt idx="880">
                  <c:v>4881.0609999999997</c:v>
                </c:pt>
                <c:pt idx="881">
                  <c:v>7349.1610000000001</c:v>
                </c:pt>
                <c:pt idx="882">
                  <c:v>7570.3810000000003</c:v>
                </c:pt>
                <c:pt idx="883">
                  <c:v>6453.3940000000002</c:v>
                </c:pt>
                <c:pt idx="884">
                  <c:v>5957.4390000000003</c:v>
                </c:pt>
                <c:pt idx="885">
                  <c:v>3575.5239999999999</c:v>
                </c:pt>
                <c:pt idx="886">
                  <c:v>2375.9850000000001</c:v>
                </c:pt>
                <c:pt idx="887">
                  <c:v>2968.1770000000001</c:v>
                </c:pt>
                <c:pt idx="888">
                  <c:v>4040.634</c:v>
                </c:pt>
                <c:pt idx="889">
                  <c:v>3394.4059999999999</c:v>
                </c:pt>
                <c:pt idx="890">
                  <c:v>2922.0529999999999</c:v>
                </c:pt>
                <c:pt idx="891">
                  <c:v>5311.38</c:v>
                </c:pt>
                <c:pt idx="892">
                  <c:v>5839.5619999999999</c:v>
                </c:pt>
                <c:pt idx="893">
                  <c:v>4108.576</c:v>
                </c:pt>
                <c:pt idx="894">
                  <c:v>2498.5700000000002</c:v>
                </c:pt>
                <c:pt idx="895">
                  <c:v>3589.203</c:v>
                </c:pt>
                <c:pt idx="896">
                  <c:v>2038.704</c:v>
                </c:pt>
                <c:pt idx="897">
                  <c:v>2705.5129999999999</c:v>
                </c:pt>
                <c:pt idx="898">
                  <c:v>1951.1969999999999</c:v>
                </c:pt>
                <c:pt idx="899">
                  <c:v>2965.683</c:v>
                </c:pt>
                <c:pt idx="900">
                  <c:v>6791.893</c:v>
                </c:pt>
                <c:pt idx="901">
                  <c:v>7638.1270000000004</c:v>
                </c:pt>
                <c:pt idx="902">
                  <c:v>5306.5889999999999</c:v>
                </c:pt>
                <c:pt idx="903">
                  <c:v>4973.3519999999999</c:v>
                </c:pt>
                <c:pt idx="904">
                  <c:v>4325.6440000000002</c:v>
                </c:pt>
                <c:pt idx="905">
                  <c:v>5851.277</c:v>
                </c:pt>
                <c:pt idx="906">
                  <c:v>5847.7470000000003</c:v>
                </c:pt>
                <c:pt idx="907">
                  <c:v>1540.7080000000001</c:v>
                </c:pt>
                <c:pt idx="908">
                  <c:v>3812.45</c:v>
                </c:pt>
                <c:pt idx="909">
                  <c:v>5248.2160000000003</c:v>
                </c:pt>
                <c:pt idx="910">
                  <c:v>4146.4679999999998</c:v>
                </c:pt>
                <c:pt idx="911">
                  <c:v>9265.8880000000008</c:v>
                </c:pt>
                <c:pt idx="912">
                  <c:v>6528.4960000000001</c:v>
                </c:pt>
                <c:pt idx="913">
                  <c:v>5249.4340000000002</c:v>
                </c:pt>
                <c:pt idx="914">
                  <c:v>6081.2449999999999</c:v>
                </c:pt>
                <c:pt idx="915">
                  <c:v>3043.4720000000002</c:v>
                </c:pt>
                <c:pt idx="916">
                  <c:v>4197.0569999999998</c:v>
                </c:pt>
                <c:pt idx="917">
                  <c:v>6431.3850000000002</c:v>
                </c:pt>
                <c:pt idx="918">
                  <c:v>5516.82</c:v>
                </c:pt>
                <c:pt idx="919">
                  <c:v>5470.8959999999997</c:v>
                </c:pt>
                <c:pt idx="920">
                  <c:v>5402.0870000000004</c:v>
                </c:pt>
                <c:pt idx="921">
                  <c:v>6830.9740000000002</c:v>
                </c:pt>
                <c:pt idx="922">
                  <c:v>6795.817</c:v>
                </c:pt>
                <c:pt idx="923">
                  <c:v>7994.3819999999996</c:v>
                </c:pt>
                <c:pt idx="924">
                  <c:v>4712.5789999999997</c:v>
                </c:pt>
                <c:pt idx="925">
                  <c:v>3054.634</c:v>
                </c:pt>
                <c:pt idx="926">
                  <c:v>4105.0050000000001</c:v>
                </c:pt>
                <c:pt idx="927">
                  <c:v>4025.0459999999998</c:v>
                </c:pt>
                <c:pt idx="928">
                  <c:v>2318.52</c:v>
                </c:pt>
                <c:pt idx="929">
                  <c:v>2678.096</c:v>
                </c:pt>
                <c:pt idx="930">
                  <c:v>4940.5929999999998</c:v>
                </c:pt>
                <c:pt idx="931">
                  <c:v>3530.7570000000001</c:v>
                </c:pt>
                <c:pt idx="932">
                  <c:v>5204.1559999999999</c:v>
                </c:pt>
                <c:pt idx="933">
                  <c:v>1600.444</c:v>
                </c:pt>
                <c:pt idx="934">
                  <c:v>303.59980000000002</c:v>
                </c:pt>
                <c:pt idx="935">
                  <c:v>232.79910000000001</c:v>
                </c:pt>
                <c:pt idx="936">
                  <c:v>2615.181</c:v>
                </c:pt>
                <c:pt idx="937">
                  <c:v>3949.7330000000002</c:v>
                </c:pt>
                <c:pt idx="938">
                  <c:v>4870.8249999999998</c:v>
                </c:pt>
                <c:pt idx="939">
                  <c:v>5020.5039999999999</c:v>
                </c:pt>
                <c:pt idx="940">
                  <c:v>6124.509</c:v>
                </c:pt>
                <c:pt idx="941">
                  <c:v>6980.9620000000004</c:v>
                </c:pt>
                <c:pt idx="942">
                  <c:v>3893.1460000000002</c:v>
                </c:pt>
                <c:pt idx="943">
                  <c:v>4620.6880000000001</c:v>
                </c:pt>
                <c:pt idx="944">
                  <c:v>4778.4669999999996</c:v>
                </c:pt>
                <c:pt idx="945">
                  <c:v>4020.1419999999998</c:v>
                </c:pt>
                <c:pt idx="946">
                  <c:v>4498.1120000000001</c:v>
                </c:pt>
                <c:pt idx="947">
                  <c:v>4751.7340000000004</c:v>
                </c:pt>
                <c:pt idx="948">
                  <c:v>4126.2309999999998</c:v>
                </c:pt>
                <c:pt idx="949">
                  <c:v>6189.3019999999997</c:v>
                </c:pt>
                <c:pt idx="950">
                  <c:v>8294.6350000000002</c:v>
                </c:pt>
                <c:pt idx="951">
                  <c:v>8499.8909999999996</c:v>
                </c:pt>
                <c:pt idx="952">
                  <c:v>3994.8890000000001</c:v>
                </c:pt>
                <c:pt idx="953">
                  <c:v>5464.9769999999999</c:v>
                </c:pt>
                <c:pt idx="954">
                  <c:v>8012.4</c:v>
                </c:pt>
                <c:pt idx="955">
                  <c:v>8848.3040000000001</c:v>
                </c:pt>
                <c:pt idx="956">
                  <c:v>8429.6299999999992</c:v>
                </c:pt>
                <c:pt idx="957">
                  <c:v>3577.3739999999998</c:v>
                </c:pt>
                <c:pt idx="958">
                  <c:v>3945.7840000000001</c:v>
                </c:pt>
                <c:pt idx="959">
                  <c:v>6271.902</c:v>
                </c:pt>
                <c:pt idx="960">
                  <c:v>2939.1460000000002</c:v>
                </c:pt>
                <c:pt idx="961">
                  <c:v>6455.3649999999998</c:v>
                </c:pt>
                <c:pt idx="962">
                  <c:v>7666.6279999999997</c:v>
                </c:pt>
                <c:pt idx="963">
                  <c:v>8082.3549999999996</c:v>
                </c:pt>
                <c:pt idx="964">
                  <c:v>8791.1910000000007</c:v>
                </c:pt>
                <c:pt idx="965">
                  <c:v>7495.9279999999999</c:v>
                </c:pt>
                <c:pt idx="966">
                  <c:v>7215.8540000000003</c:v>
                </c:pt>
                <c:pt idx="967">
                  <c:v>7041.3119999999999</c:v>
                </c:pt>
                <c:pt idx="968">
                  <c:v>3458.5070000000001</c:v>
                </c:pt>
                <c:pt idx="969">
                  <c:v>3934.1039999999998</c:v>
                </c:pt>
                <c:pt idx="970">
                  <c:v>5540.8689999999997</c:v>
                </c:pt>
                <c:pt idx="971">
                  <c:v>7223.393</c:v>
                </c:pt>
                <c:pt idx="972">
                  <c:v>4152.47</c:v>
                </c:pt>
                <c:pt idx="973">
                  <c:v>1034.4749999999999</c:v>
                </c:pt>
                <c:pt idx="974">
                  <c:v>6123.7420000000002</c:v>
                </c:pt>
                <c:pt idx="975">
                  <c:v>5021.9989999999998</c:v>
                </c:pt>
                <c:pt idx="976">
                  <c:v>6914.5330000000004</c:v>
                </c:pt>
                <c:pt idx="977">
                  <c:v>7310.3059999999996</c:v>
                </c:pt>
                <c:pt idx="978">
                  <c:v>6665.4009999999998</c:v>
                </c:pt>
                <c:pt idx="979">
                  <c:v>3174.8409999999999</c:v>
                </c:pt>
                <c:pt idx="980">
                  <c:v>7243.16</c:v>
                </c:pt>
                <c:pt idx="981">
                  <c:v>8951.2070000000003</c:v>
                </c:pt>
                <c:pt idx="982">
                  <c:v>10899.13</c:v>
                </c:pt>
                <c:pt idx="983">
                  <c:v>9101.08</c:v>
                </c:pt>
                <c:pt idx="984">
                  <c:v>2582.0149999999999</c:v>
                </c:pt>
                <c:pt idx="985">
                  <c:v>6190.5110000000004</c:v>
                </c:pt>
                <c:pt idx="986">
                  <c:v>5800.6369999999997</c:v>
                </c:pt>
                <c:pt idx="987">
                  <c:v>8257.1139999999996</c:v>
                </c:pt>
                <c:pt idx="988">
                  <c:v>5882.7860000000001</c:v>
                </c:pt>
                <c:pt idx="989">
                  <c:v>6975.2849999999999</c:v>
                </c:pt>
                <c:pt idx="990">
                  <c:v>7860.8909999999996</c:v>
                </c:pt>
                <c:pt idx="991">
                  <c:v>5566.9650000000001</c:v>
                </c:pt>
                <c:pt idx="992">
                  <c:v>7617.3720000000003</c:v>
                </c:pt>
                <c:pt idx="993">
                  <c:v>10900.81</c:v>
                </c:pt>
                <c:pt idx="994">
                  <c:v>7800.3040000000001</c:v>
                </c:pt>
                <c:pt idx="995">
                  <c:v>7470.9120000000003</c:v>
                </c:pt>
                <c:pt idx="996">
                  <c:v>8910.3150000000005</c:v>
                </c:pt>
                <c:pt idx="997">
                  <c:v>9224.9079999999994</c:v>
                </c:pt>
                <c:pt idx="998">
                  <c:v>8077.3490000000002</c:v>
                </c:pt>
                <c:pt idx="999">
                  <c:v>5881.0820000000003</c:v>
                </c:pt>
                <c:pt idx="1000">
                  <c:v>7271.93</c:v>
                </c:pt>
                <c:pt idx="1001">
                  <c:v>5926.5169999999998</c:v>
                </c:pt>
                <c:pt idx="1002">
                  <c:v>6895.7290000000003</c:v>
                </c:pt>
                <c:pt idx="1003">
                  <c:v>8043.1639999999998</c:v>
                </c:pt>
                <c:pt idx="1004">
                  <c:v>9715.7579999999998</c:v>
                </c:pt>
                <c:pt idx="1005">
                  <c:v>9687.8909999999996</c:v>
                </c:pt>
                <c:pt idx="1006">
                  <c:v>9948.3359999999993</c:v>
                </c:pt>
                <c:pt idx="1007">
                  <c:v>10091.959999999999</c:v>
                </c:pt>
                <c:pt idx="1008">
                  <c:v>8254.5650000000005</c:v>
                </c:pt>
                <c:pt idx="1009">
                  <c:v>5071.7629999999999</c:v>
                </c:pt>
                <c:pt idx="1010">
                  <c:v>7117.7629999999999</c:v>
                </c:pt>
                <c:pt idx="1011">
                  <c:v>8550.2459999999992</c:v>
                </c:pt>
                <c:pt idx="1012">
                  <c:v>7555.2650000000003</c:v>
                </c:pt>
                <c:pt idx="1013">
                  <c:v>8020.2640000000001</c:v>
                </c:pt>
                <c:pt idx="1014">
                  <c:v>8322.4110000000001</c:v>
                </c:pt>
                <c:pt idx="1015">
                  <c:v>10132.700000000001</c:v>
                </c:pt>
                <c:pt idx="1016">
                  <c:v>8117.335</c:v>
                </c:pt>
                <c:pt idx="1017">
                  <c:v>4885.1660000000002</c:v>
                </c:pt>
                <c:pt idx="1018">
                  <c:v>5614.7529999999997</c:v>
                </c:pt>
                <c:pt idx="1019">
                  <c:v>7649.7340000000004</c:v>
                </c:pt>
                <c:pt idx="1020">
                  <c:v>10163.19</c:v>
                </c:pt>
                <c:pt idx="1021">
                  <c:v>4449.2439999999997</c:v>
                </c:pt>
                <c:pt idx="1022">
                  <c:v>5957.7460000000001</c:v>
                </c:pt>
                <c:pt idx="1023">
                  <c:v>6205.35</c:v>
                </c:pt>
                <c:pt idx="1024">
                  <c:v>6637.8580000000002</c:v>
                </c:pt>
                <c:pt idx="1025">
                  <c:v>10952.76</c:v>
                </c:pt>
                <c:pt idx="1026">
                  <c:v>10698.37</c:v>
                </c:pt>
                <c:pt idx="1027">
                  <c:v>11879.23</c:v>
                </c:pt>
                <c:pt idx="1028">
                  <c:v>10073.57</c:v>
                </c:pt>
                <c:pt idx="1029">
                  <c:v>5565.7079999999996</c:v>
                </c:pt>
                <c:pt idx="1030">
                  <c:v>6329.5540000000001</c:v>
                </c:pt>
                <c:pt idx="1031">
                  <c:v>9101.9660000000003</c:v>
                </c:pt>
                <c:pt idx="1032">
                  <c:v>10195.51</c:v>
                </c:pt>
                <c:pt idx="1033">
                  <c:v>9732.2279999999992</c:v>
                </c:pt>
                <c:pt idx="1034">
                  <c:v>9145.1</c:v>
                </c:pt>
                <c:pt idx="1035">
                  <c:v>11604.62</c:v>
                </c:pt>
                <c:pt idx="1036">
                  <c:v>11068.1</c:v>
                </c:pt>
                <c:pt idx="1037">
                  <c:v>8433.6540000000005</c:v>
                </c:pt>
                <c:pt idx="1038">
                  <c:v>9220.3420000000006</c:v>
                </c:pt>
                <c:pt idx="1039">
                  <c:v>9050.2839999999997</c:v>
                </c:pt>
                <c:pt idx="1040">
                  <c:v>11798.13</c:v>
                </c:pt>
                <c:pt idx="1041">
                  <c:v>14942.26</c:v>
                </c:pt>
                <c:pt idx="1042">
                  <c:v>20761.68</c:v>
                </c:pt>
                <c:pt idx="1043">
                  <c:v>10328.41</c:v>
                </c:pt>
                <c:pt idx="1044">
                  <c:v>7534.6469999999999</c:v>
                </c:pt>
                <c:pt idx="1045">
                  <c:v>4190.0940000000001</c:v>
                </c:pt>
                <c:pt idx="1046">
                  <c:v>4180.0259999999998</c:v>
                </c:pt>
                <c:pt idx="1047">
                  <c:v>2183.1509999999998</c:v>
                </c:pt>
                <c:pt idx="1048">
                  <c:v>4904.4480000000003</c:v>
                </c:pt>
                <c:pt idx="1049">
                  <c:v>4612.6289999999999</c:v>
                </c:pt>
                <c:pt idx="1050">
                  <c:v>4745.098</c:v>
                </c:pt>
                <c:pt idx="1051">
                  <c:v>5647.0640000000003</c:v>
                </c:pt>
                <c:pt idx="1052">
                  <c:v>10496.56</c:v>
                </c:pt>
                <c:pt idx="1053">
                  <c:v>12467.1</c:v>
                </c:pt>
                <c:pt idx="1054">
                  <c:v>7533.8159999999998</c:v>
                </c:pt>
                <c:pt idx="1055">
                  <c:v>8080.2340000000004</c:v>
                </c:pt>
                <c:pt idx="1056">
                  <c:v>8881.6020000000008</c:v>
                </c:pt>
                <c:pt idx="1057">
                  <c:v>9702.5229999999992</c:v>
                </c:pt>
                <c:pt idx="1058">
                  <c:v>8951.0990000000002</c:v>
                </c:pt>
                <c:pt idx="1059">
                  <c:v>8368.4599999999991</c:v>
                </c:pt>
                <c:pt idx="1060">
                  <c:v>5935.5219999999999</c:v>
                </c:pt>
                <c:pt idx="1061">
                  <c:v>5437.4830000000002</c:v>
                </c:pt>
                <c:pt idx="1062">
                  <c:v>5101.6980000000003</c:v>
                </c:pt>
                <c:pt idx="1063">
                  <c:v>5856.95</c:v>
                </c:pt>
                <c:pt idx="1064">
                  <c:v>10351.73</c:v>
                </c:pt>
                <c:pt idx="1065">
                  <c:v>10826.08</c:v>
                </c:pt>
                <c:pt idx="1066">
                  <c:v>11738.37</c:v>
                </c:pt>
                <c:pt idx="1067">
                  <c:v>10280.959999999999</c:v>
                </c:pt>
                <c:pt idx="1068">
                  <c:v>5726.03</c:v>
                </c:pt>
                <c:pt idx="1069">
                  <c:v>8490.7479999999996</c:v>
                </c:pt>
                <c:pt idx="1070">
                  <c:v>10307.27</c:v>
                </c:pt>
                <c:pt idx="1071">
                  <c:v>9932.9660000000003</c:v>
                </c:pt>
                <c:pt idx="1072">
                  <c:v>9793.0730000000003</c:v>
                </c:pt>
                <c:pt idx="1073">
                  <c:v>8679.9789999999994</c:v>
                </c:pt>
                <c:pt idx="1074">
                  <c:v>9703.7759999999998</c:v>
                </c:pt>
                <c:pt idx="1075">
                  <c:v>7758.5940000000001</c:v>
                </c:pt>
                <c:pt idx="1076">
                  <c:v>12473.76</c:v>
                </c:pt>
                <c:pt idx="1077">
                  <c:v>6802.1170000000002</c:v>
                </c:pt>
                <c:pt idx="1078">
                  <c:v>8129.86</c:v>
                </c:pt>
                <c:pt idx="1079">
                  <c:v>12313.07</c:v>
                </c:pt>
                <c:pt idx="1080">
                  <c:v>16127.55</c:v>
                </c:pt>
                <c:pt idx="1081">
                  <c:v>12199.66</c:v>
                </c:pt>
                <c:pt idx="1082">
                  <c:v>12921.78</c:v>
                </c:pt>
                <c:pt idx="1083">
                  <c:v>8422.09</c:v>
                </c:pt>
                <c:pt idx="1084">
                  <c:v>6011.6629999999996</c:v>
                </c:pt>
                <c:pt idx="1085">
                  <c:v>3718.9369999999999</c:v>
                </c:pt>
                <c:pt idx="1086">
                  <c:v>2526.9319999999998</c:v>
                </c:pt>
                <c:pt idx="1087">
                  <c:v>5164.6769999999997</c:v>
                </c:pt>
                <c:pt idx="1088">
                  <c:v>8772.9830000000002</c:v>
                </c:pt>
                <c:pt idx="1089">
                  <c:v>7363.3360000000002</c:v>
                </c:pt>
                <c:pt idx="1090">
                  <c:v>8098.7619999999997</c:v>
                </c:pt>
                <c:pt idx="1091">
                  <c:v>6496.4740000000002</c:v>
                </c:pt>
                <c:pt idx="1092">
                  <c:v>7243.3720000000003</c:v>
                </c:pt>
                <c:pt idx="1093">
                  <c:v>9516.8060000000005</c:v>
                </c:pt>
                <c:pt idx="1094">
                  <c:v>8472.07</c:v>
                </c:pt>
                <c:pt idx="1095">
                  <c:v>6564.2479999999996</c:v>
                </c:pt>
                <c:pt idx="1096">
                  <c:v>5453.4170000000004</c:v>
                </c:pt>
                <c:pt idx="1097">
                  <c:v>6599.75</c:v>
                </c:pt>
                <c:pt idx="1098">
                  <c:v>8590.6110000000008</c:v>
                </c:pt>
                <c:pt idx="1099">
                  <c:v>4454.43</c:v>
                </c:pt>
                <c:pt idx="1100">
                  <c:v>6636.3779999999997</c:v>
                </c:pt>
                <c:pt idx="1101">
                  <c:v>6002.1779999999999</c:v>
                </c:pt>
                <c:pt idx="1102">
                  <c:v>7693.0379999999996</c:v>
                </c:pt>
                <c:pt idx="1103">
                  <c:v>10105.93</c:v>
                </c:pt>
                <c:pt idx="1104">
                  <c:v>8531.3909999999996</c:v>
                </c:pt>
                <c:pt idx="1105">
                  <c:v>6073.9049999999997</c:v>
                </c:pt>
                <c:pt idx="1106">
                  <c:v>5041.3549999999996</c:v>
                </c:pt>
                <c:pt idx="1107">
                  <c:v>3841.2170000000001</c:v>
                </c:pt>
                <c:pt idx="1108">
                  <c:v>7226.5910000000003</c:v>
                </c:pt>
                <c:pt idx="1109">
                  <c:v>7190.3249999999998</c:v>
                </c:pt>
                <c:pt idx="1110">
                  <c:v>8112.16</c:v>
                </c:pt>
                <c:pt idx="1111">
                  <c:v>9091.5360000000001</c:v>
                </c:pt>
                <c:pt idx="1112">
                  <c:v>8600.4719999999998</c:v>
                </c:pt>
                <c:pt idx="1113">
                  <c:v>7732.3140000000003</c:v>
                </c:pt>
                <c:pt idx="1114">
                  <c:v>8107.799</c:v>
                </c:pt>
                <c:pt idx="1115">
                  <c:v>10015.5</c:v>
                </c:pt>
                <c:pt idx="1116">
                  <c:v>10985.35</c:v>
                </c:pt>
                <c:pt idx="1117">
                  <c:v>2607.806</c:v>
                </c:pt>
                <c:pt idx="1118">
                  <c:v>3417.3980000000001</c:v>
                </c:pt>
                <c:pt idx="1119">
                  <c:v>2773.71</c:v>
                </c:pt>
                <c:pt idx="1120">
                  <c:v>3791.49</c:v>
                </c:pt>
                <c:pt idx="1121">
                  <c:v>5458.424</c:v>
                </c:pt>
                <c:pt idx="1122">
                  <c:v>4089.0360000000001</c:v>
                </c:pt>
                <c:pt idx="1123">
                  <c:v>5795.0280000000002</c:v>
                </c:pt>
                <c:pt idx="1124">
                  <c:v>6283.8879999999999</c:v>
                </c:pt>
                <c:pt idx="1125">
                  <c:v>5690.27</c:v>
                </c:pt>
                <c:pt idx="1126">
                  <c:v>4712.1379999999999</c:v>
                </c:pt>
                <c:pt idx="1127">
                  <c:v>4145.74</c:v>
                </c:pt>
                <c:pt idx="1128">
                  <c:v>7377.9859999999999</c:v>
                </c:pt>
                <c:pt idx="1129">
                  <c:v>6857.6670000000004</c:v>
                </c:pt>
                <c:pt idx="1130">
                  <c:v>5670.62</c:v>
                </c:pt>
                <c:pt idx="1131">
                  <c:v>4936.2150000000001</c:v>
                </c:pt>
                <c:pt idx="1132">
                  <c:v>2751.9160000000002</c:v>
                </c:pt>
                <c:pt idx="1133">
                  <c:v>3204.393</c:v>
                </c:pt>
                <c:pt idx="1134">
                  <c:v>7066.0510000000004</c:v>
                </c:pt>
                <c:pt idx="1135">
                  <c:v>2616.5079999999998</c:v>
                </c:pt>
                <c:pt idx="1136">
                  <c:v>5332.4759999999997</c:v>
                </c:pt>
                <c:pt idx="1137">
                  <c:v>3302.7170000000001</c:v>
                </c:pt>
                <c:pt idx="1138">
                  <c:v>3314.596</c:v>
                </c:pt>
                <c:pt idx="1139">
                  <c:v>3787.8040000000001</c:v>
                </c:pt>
                <c:pt idx="1140">
                  <c:v>5518.7849999999999</c:v>
                </c:pt>
                <c:pt idx="1141">
                  <c:v>4689.0640000000003</c:v>
                </c:pt>
                <c:pt idx="1142">
                  <c:v>6770.8680000000004</c:v>
                </c:pt>
                <c:pt idx="1143">
                  <c:v>6977.9120000000003</c:v>
                </c:pt>
                <c:pt idx="1144">
                  <c:v>6151.5230000000001</c:v>
                </c:pt>
                <c:pt idx="1145">
                  <c:v>7215.7669999999998</c:v>
                </c:pt>
                <c:pt idx="1146">
                  <c:v>3616.058</c:v>
                </c:pt>
                <c:pt idx="1147">
                  <c:v>3668.4389999999999</c:v>
                </c:pt>
                <c:pt idx="1148">
                  <c:v>4054.4879999999998</c:v>
                </c:pt>
                <c:pt idx="1149">
                  <c:v>1431.9159999999999</c:v>
                </c:pt>
                <c:pt idx="1150">
                  <c:v>1318.1</c:v>
                </c:pt>
                <c:pt idx="1151">
                  <c:v>3800.9369999999999</c:v>
                </c:pt>
                <c:pt idx="1152">
                  <c:v>4721.0510000000004</c:v>
                </c:pt>
                <c:pt idx="1153">
                  <c:v>5023.8890000000001</c:v>
                </c:pt>
                <c:pt idx="1154">
                  <c:v>5056.0119999999997</c:v>
                </c:pt>
                <c:pt idx="1155">
                  <c:v>2901.7919999999999</c:v>
                </c:pt>
                <c:pt idx="1156">
                  <c:v>5104.6980000000003</c:v>
                </c:pt>
                <c:pt idx="1157">
                  <c:v>4267.335</c:v>
                </c:pt>
                <c:pt idx="1158">
                  <c:v>6190.8519999999999</c:v>
                </c:pt>
                <c:pt idx="1159">
                  <c:v>8170.482</c:v>
                </c:pt>
                <c:pt idx="1160">
                  <c:v>6476.9290000000001</c:v>
                </c:pt>
                <c:pt idx="1161">
                  <c:v>2460.8009999999999</c:v>
                </c:pt>
                <c:pt idx="1162">
                  <c:v>3061.038</c:v>
                </c:pt>
                <c:pt idx="1163">
                  <c:v>2727.9029999999998</c:v>
                </c:pt>
                <c:pt idx="1164">
                  <c:v>4310.2830000000004</c:v>
                </c:pt>
                <c:pt idx="1165">
                  <c:v>6474.5010000000002</c:v>
                </c:pt>
                <c:pt idx="1166">
                  <c:v>7015.7169999999996</c:v>
                </c:pt>
                <c:pt idx="1167">
                  <c:v>4968.2939999999999</c:v>
                </c:pt>
                <c:pt idx="1168">
                  <c:v>7956.8249999999998</c:v>
                </c:pt>
                <c:pt idx="1169">
                  <c:v>8438.7860000000001</c:v>
                </c:pt>
                <c:pt idx="1170">
                  <c:v>5110.3630000000003</c:v>
                </c:pt>
                <c:pt idx="1171">
                  <c:v>3569.8530000000001</c:v>
                </c:pt>
                <c:pt idx="1172">
                  <c:v>3710.7710000000002</c:v>
                </c:pt>
                <c:pt idx="1173">
                  <c:v>5949.4210000000003</c:v>
                </c:pt>
                <c:pt idx="1174">
                  <c:v>4726.6170000000002</c:v>
                </c:pt>
                <c:pt idx="1175">
                  <c:v>354.09449999999998</c:v>
                </c:pt>
                <c:pt idx="1176">
                  <c:v>753.20780000000002</c:v>
                </c:pt>
                <c:pt idx="1177">
                  <c:v>2644.7130000000002</c:v>
                </c:pt>
                <c:pt idx="1178">
                  <c:v>3494.4670000000001</c:v>
                </c:pt>
                <c:pt idx="1179">
                  <c:v>4783.7809999999999</c:v>
                </c:pt>
                <c:pt idx="1180">
                  <c:v>1331.0119999999999</c:v>
                </c:pt>
                <c:pt idx="1181">
                  <c:v>4763.5320000000002</c:v>
                </c:pt>
                <c:pt idx="1182">
                  <c:v>5467.2460000000001</c:v>
                </c:pt>
                <c:pt idx="1183">
                  <c:v>5553.09</c:v>
                </c:pt>
                <c:pt idx="1184">
                  <c:v>5241.4269999999997</c:v>
                </c:pt>
                <c:pt idx="1185">
                  <c:v>4666.3230000000003</c:v>
                </c:pt>
                <c:pt idx="1186">
                  <c:v>4568.826</c:v>
                </c:pt>
                <c:pt idx="1187">
                  <c:v>1662.454</c:v>
                </c:pt>
                <c:pt idx="1188">
                  <c:v>258.29629999999997</c:v>
                </c:pt>
                <c:pt idx="1189">
                  <c:v>3027.7979999999998</c:v>
                </c:pt>
                <c:pt idx="1190">
                  <c:v>4484.9709999999995</c:v>
                </c:pt>
                <c:pt idx="1191">
                  <c:v>6000.7340000000004</c:v>
                </c:pt>
                <c:pt idx="1192">
                  <c:v>5358.8789999999999</c:v>
                </c:pt>
                <c:pt idx="1193">
                  <c:v>4244.5609999999997</c:v>
                </c:pt>
                <c:pt idx="1194">
                  <c:v>4979.616</c:v>
                </c:pt>
                <c:pt idx="1195">
                  <c:v>5645.6220000000003</c:v>
                </c:pt>
                <c:pt idx="1196">
                  <c:v>5260.5479999999998</c:v>
                </c:pt>
                <c:pt idx="1197">
                  <c:v>3904.5590000000002</c:v>
                </c:pt>
                <c:pt idx="1198">
                  <c:v>3313.1010000000001</c:v>
                </c:pt>
                <c:pt idx="1199">
                  <c:v>2378.5309999999999</c:v>
                </c:pt>
                <c:pt idx="1200">
                  <c:v>7016.6809999999996</c:v>
                </c:pt>
                <c:pt idx="1201">
                  <c:v>5731.7030000000004</c:v>
                </c:pt>
                <c:pt idx="1202">
                  <c:v>2061.8490000000002</c:v>
                </c:pt>
                <c:pt idx="1203">
                  <c:v>2154.0529999999999</c:v>
                </c:pt>
                <c:pt idx="1204">
                  <c:v>3414.1619999999998</c:v>
                </c:pt>
                <c:pt idx="1205">
                  <c:v>4005.299</c:v>
                </c:pt>
                <c:pt idx="1206">
                  <c:v>3189.308</c:v>
                </c:pt>
                <c:pt idx="1207">
                  <c:v>4353.3670000000002</c:v>
                </c:pt>
                <c:pt idx="1208">
                  <c:v>4602.8050000000003</c:v>
                </c:pt>
                <c:pt idx="1209">
                  <c:v>4375.2179999999998</c:v>
                </c:pt>
                <c:pt idx="1210">
                  <c:v>4690.8549999999996</c:v>
                </c:pt>
                <c:pt idx="1211">
                  <c:v>5683.143</c:v>
                </c:pt>
                <c:pt idx="1212">
                  <c:v>2737.2060000000001</c:v>
                </c:pt>
                <c:pt idx="1213">
                  <c:v>1253.8599999999999</c:v>
                </c:pt>
                <c:pt idx="1214">
                  <c:v>4574.2920000000004</c:v>
                </c:pt>
                <c:pt idx="1215">
                  <c:v>5416.6469999999999</c:v>
                </c:pt>
                <c:pt idx="1216">
                  <c:v>5094.3810000000003</c:v>
                </c:pt>
                <c:pt idx="1217">
                  <c:v>3198.7269999999999</c:v>
                </c:pt>
                <c:pt idx="1218">
                  <c:v>5282.0029999999997</c:v>
                </c:pt>
                <c:pt idx="1219">
                  <c:v>3092.0630000000001</c:v>
                </c:pt>
                <c:pt idx="1220">
                  <c:v>2313.0479999999998</c:v>
                </c:pt>
                <c:pt idx="1221">
                  <c:v>3538.9140000000002</c:v>
                </c:pt>
                <c:pt idx="1222">
                  <c:v>4355.6689999999999</c:v>
                </c:pt>
                <c:pt idx="1223">
                  <c:v>6064.4790000000003</c:v>
                </c:pt>
                <c:pt idx="1224">
                  <c:v>4290.3140000000003</c:v>
                </c:pt>
                <c:pt idx="1225">
                  <c:v>3021.7080000000001</c:v>
                </c:pt>
                <c:pt idx="1226">
                  <c:v>5899.6130000000003</c:v>
                </c:pt>
                <c:pt idx="1227">
                  <c:v>3222.16</c:v>
                </c:pt>
                <c:pt idx="1228">
                  <c:v>2904.5720000000001</c:v>
                </c:pt>
                <c:pt idx="1229">
                  <c:v>942.44079999999997</c:v>
                </c:pt>
                <c:pt idx="1230">
                  <c:v>126.9725</c:v>
                </c:pt>
                <c:pt idx="1231">
                  <c:v>4493.6970000000001</c:v>
                </c:pt>
                <c:pt idx="1232">
                  <c:v>4190.5410000000002</c:v>
                </c:pt>
                <c:pt idx="1233">
                  <c:v>4986.5290000000005</c:v>
                </c:pt>
                <c:pt idx="1234">
                  <c:v>4821.1679999999997</c:v>
                </c:pt>
                <c:pt idx="1235">
                  <c:v>3364.2550000000001</c:v>
                </c:pt>
                <c:pt idx="1236">
                  <c:v>4187.4570000000003</c:v>
                </c:pt>
                <c:pt idx="1237">
                  <c:v>7557.4939999999997</c:v>
                </c:pt>
                <c:pt idx="1238">
                  <c:v>7543.8109999999997</c:v>
                </c:pt>
                <c:pt idx="1239">
                  <c:v>5031.2150000000001</c:v>
                </c:pt>
                <c:pt idx="1240">
                  <c:v>5167.9620000000004</c:v>
                </c:pt>
                <c:pt idx="1241">
                  <c:v>6445.915</c:v>
                </c:pt>
                <c:pt idx="1242">
                  <c:v>7298.5209999999997</c:v>
                </c:pt>
                <c:pt idx="1243">
                  <c:v>6395.08</c:v>
                </c:pt>
                <c:pt idx="1244">
                  <c:v>4673.9089999999997</c:v>
                </c:pt>
                <c:pt idx="1245">
                  <c:v>4844.9009999999998</c:v>
                </c:pt>
                <c:pt idx="1246">
                  <c:v>5472.8639999999996</c:v>
                </c:pt>
                <c:pt idx="1247">
                  <c:v>2773.913</c:v>
                </c:pt>
                <c:pt idx="1248">
                  <c:v>4297.5519999999997</c:v>
                </c:pt>
                <c:pt idx="1249">
                  <c:v>4073.01</c:v>
                </c:pt>
                <c:pt idx="1250">
                  <c:v>5498.3389999999999</c:v>
                </c:pt>
                <c:pt idx="1251">
                  <c:v>7553.7669999999998</c:v>
                </c:pt>
                <c:pt idx="1252">
                  <c:v>3936.3359999999998</c:v>
                </c:pt>
                <c:pt idx="1253">
                  <c:v>5243.857</c:v>
                </c:pt>
                <c:pt idx="1254">
                  <c:v>5005.5429999999997</c:v>
                </c:pt>
                <c:pt idx="1255">
                  <c:v>6241.4780000000001</c:v>
                </c:pt>
                <c:pt idx="1256">
                  <c:v>4065.0590000000002</c:v>
                </c:pt>
                <c:pt idx="1257">
                  <c:v>2444.386</c:v>
                </c:pt>
                <c:pt idx="1258">
                  <c:v>2202.06</c:v>
                </c:pt>
                <c:pt idx="1259">
                  <c:v>4360.3220000000001</c:v>
                </c:pt>
                <c:pt idx="1260">
                  <c:v>3831.0279999999998</c:v>
                </c:pt>
                <c:pt idx="1261">
                  <c:v>5476.1059999999998</c:v>
                </c:pt>
                <c:pt idx="1262">
                  <c:v>3059.672</c:v>
                </c:pt>
                <c:pt idx="1263">
                  <c:v>2545.8560000000002</c:v>
                </c:pt>
                <c:pt idx="1264">
                  <c:v>6580.9889999999996</c:v>
                </c:pt>
                <c:pt idx="1265">
                  <c:v>6419.8410000000003</c:v>
                </c:pt>
                <c:pt idx="1266">
                  <c:v>6399.2370000000001</c:v>
                </c:pt>
                <c:pt idx="1267">
                  <c:v>1368.069</c:v>
                </c:pt>
                <c:pt idx="1268">
                  <c:v>1993.7529999999999</c:v>
                </c:pt>
                <c:pt idx="1269">
                  <c:v>2221.1999999999998</c:v>
                </c:pt>
                <c:pt idx="1270">
                  <c:v>1983.9839999999999</c:v>
                </c:pt>
                <c:pt idx="1271">
                  <c:v>4530.1450000000004</c:v>
                </c:pt>
                <c:pt idx="1272">
                  <c:v>5702.9260000000004</c:v>
                </c:pt>
                <c:pt idx="1273">
                  <c:v>3452.1849999999999</c:v>
                </c:pt>
                <c:pt idx="1274">
                  <c:v>4722.165</c:v>
                </c:pt>
                <c:pt idx="1275">
                  <c:v>4660.1750000000002</c:v>
                </c:pt>
                <c:pt idx="1276">
                  <c:v>5044.268</c:v>
                </c:pt>
                <c:pt idx="1277">
                  <c:v>3313.2710000000002</c:v>
                </c:pt>
                <c:pt idx="1278">
                  <c:v>1759.5530000000001</c:v>
                </c:pt>
                <c:pt idx="1279">
                  <c:v>2663.991</c:v>
                </c:pt>
                <c:pt idx="1280">
                  <c:v>3774.6680000000001</c:v>
                </c:pt>
                <c:pt idx="1281">
                  <c:v>8588.5360000000001</c:v>
                </c:pt>
                <c:pt idx="1282">
                  <c:v>4955.7120000000004</c:v>
                </c:pt>
                <c:pt idx="1283">
                  <c:v>6140.6779999999999</c:v>
                </c:pt>
                <c:pt idx="1284">
                  <c:v>6078.7870000000003</c:v>
                </c:pt>
                <c:pt idx="1285">
                  <c:v>5600.5720000000001</c:v>
                </c:pt>
                <c:pt idx="1286">
                  <c:v>7555.7380000000003</c:v>
                </c:pt>
                <c:pt idx="1287">
                  <c:v>9501.9629999999997</c:v>
                </c:pt>
                <c:pt idx="1288">
                  <c:v>10849.73</c:v>
                </c:pt>
                <c:pt idx="1289">
                  <c:v>9144.8619999999992</c:v>
                </c:pt>
                <c:pt idx="1290">
                  <c:v>5622.52</c:v>
                </c:pt>
                <c:pt idx="1291">
                  <c:v>7371.9369999999999</c:v>
                </c:pt>
                <c:pt idx="1292">
                  <c:v>10330.17</c:v>
                </c:pt>
                <c:pt idx="1293">
                  <c:v>12507.23</c:v>
                </c:pt>
                <c:pt idx="1294">
                  <c:v>11412.46</c:v>
                </c:pt>
                <c:pt idx="1295">
                  <c:v>5446.4449999999997</c:v>
                </c:pt>
                <c:pt idx="1296">
                  <c:v>3142.8090000000002</c:v>
                </c:pt>
                <c:pt idx="1297">
                  <c:v>4369.9690000000001</c:v>
                </c:pt>
                <c:pt idx="1298">
                  <c:v>3848.1750000000002</c:v>
                </c:pt>
                <c:pt idx="1299">
                  <c:v>2688.3780000000002</c:v>
                </c:pt>
                <c:pt idx="1300">
                  <c:v>3702.4780000000001</c:v>
                </c:pt>
                <c:pt idx="1301">
                  <c:v>6246.1009999999997</c:v>
                </c:pt>
                <c:pt idx="1302">
                  <c:v>6837.4840000000004</c:v>
                </c:pt>
                <c:pt idx="1303">
                  <c:v>2766.143</c:v>
                </c:pt>
                <c:pt idx="1304">
                  <c:v>3562.17</c:v>
                </c:pt>
                <c:pt idx="1305">
                  <c:v>3632.114</c:v>
                </c:pt>
                <c:pt idx="1306">
                  <c:v>3937.607</c:v>
                </c:pt>
                <c:pt idx="1307">
                  <c:v>5704.4870000000001</c:v>
                </c:pt>
                <c:pt idx="1308">
                  <c:v>6415.3810000000003</c:v>
                </c:pt>
                <c:pt idx="1309">
                  <c:v>4777.7920000000004</c:v>
                </c:pt>
                <c:pt idx="1310">
                  <c:v>5205.348</c:v>
                </c:pt>
                <c:pt idx="1311">
                  <c:v>6558.1279999999997</c:v>
                </c:pt>
                <c:pt idx="1312">
                  <c:v>4943.67</c:v>
                </c:pt>
                <c:pt idx="1313">
                  <c:v>5070.47</c:v>
                </c:pt>
                <c:pt idx="1314">
                  <c:v>5640.8180000000002</c:v>
                </c:pt>
                <c:pt idx="1315">
                  <c:v>4383.2089999999998</c:v>
                </c:pt>
                <c:pt idx="1316">
                  <c:v>2836.6889999999999</c:v>
                </c:pt>
                <c:pt idx="1317">
                  <c:v>1959.6869999999999</c:v>
                </c:pt>
                <c:pt idx="1318">
                  <c:v>1442.867</c:v>
                </c:pt>
                <c:pt idx="1319">
                  <c:v>3975.7890000000002</c:v>
                </c:pt>
                <c:pt idx="1320">
                  <c:v>4246.317</c:v>
                </c:pt>
                <c:pt idx="1321">
                  <c:v>5577.33</c:v>
                </c:pt>
                <c:pt idx="1322">
                  <c:v>7853.6059999999998</c:v>
                </c:pt>
                <c:pt idx="1323">
                  <c:v>3614.4340000000002</c:v>
                </c:pt>
                <c:pt idx="1324">
                  <c:v>5109.8029999999999</c:v>
                </c:pt>
                <c:pt idx="1325">
                  <c:v>6265.3760000000002</c:v>
                </c:pt>
                <c:pt idx="1326">
                  <c:v>7856.7460000000001</c:v>
                </c:pt>
                <c:pt idx="1327">
                  <c:v>5438.5079999999998</c:v>
                </c:pt>
                <c:pt idx="1328">
                  <c:v>6555.3</c:v>
                </c:pt>
                <c:pt idx="1329">
                  <c:v>7731.7939999999999</c:v>
                </c:pt>
                <c:pt idx="1330">
                  <c:v>5330.3779999999997</c:v>
                </c:pt>
                <c:pt idx="1331">
                  <c:v>3603.2950000000001</c:v>
                </c:pt>
                <c:pt idx="1332">
                  <c:v>3615.44</c:v>
                </c:pt>
                <c:pt idx="1333">
                  <c:v>6164.8530000000001</c:v>
                </c:pt>
                <c:pt idx="1334">
                  <c:v>7923.47</c:v>
                </c:pt>
                <c:pt idx="1335">
                  <c:v>7462.19</c:v>
                </c:pt>
                <c:pt idx="1336">
                  <c:v>7609.7049999999999</c:v>
                </c:pt>
                <c:pt idx="1337">
                  <c:v>3630.953</c:v>
                </c:pt>
                <c:pt idx="1338">
                  <c:v>1890.14</c:v>
                </c:pt>
                <c:pt idx="1339">
                  <c:v>5076.5739999999996</c:v>
                </c:pt>
                <c:pt idx="1340">
                  <c:v>6818.0940000000001</c:v>
                </c:pt>
                <c:pt idx="1341">
                  <c:v>7474.0330000000004</c:v>
                </c:pt>
                <c:pt idx="1342">
                  <c:v>7704.5870000000004</c:v>
                </c:pt>
                <c:pt idx="1343">
                  <c:v>6587.1840000000002</c:v>
                </c:pt>
                <c:pt idx="1344">
                  <c:v>6187.4960000000001</c:v>
                </c:pt>
                <c:pt idx="1345">
                  <c:v>3831.1210000000001</c:v>
                </c:pt>
                <c:pt idx="1346">
                  <c:v>7485.7349999999997</c:v>
                </c:pt>
                <c:pt idx="1347">
                  <c:v>10195.43</c:v>
                </c:pt>
                <c:pt idx="1348">
                  <c:v>11093.84</c:v>
                </c:pt>
                <c:pt idx="1349">
                  <c:v>8744.5020000000004</c:v>
                </c:pt>
                <c:pt idx="1350">
                  <c:v>6946.23</c:v>
                </c:pt>
                <c:pt idx="1351">
                  <c:v>5962.0389999999998</c:v>
                </c:pt>
                <c:pt idx="1352">
                  <c:v>7175.4279999999999</c:v>
                </c:pt>
                <c:pt idx="1353">
                  <c:v>7683.9740000000002</c:v>
                </c:pt>
                <c:pt idx="1354">
                  <c:v>8336.7620000000006</c:v>
                </c:pt>
                <c:pt idx="1355">
                  <c:v>9118.1880000000001</c:v>
                </c:pt>
                <c:pt idx="1356">
                  <c:v>10261.219999999999</c:v>
                </c:pt>
                <c:pt idx="1357">
                  <c:v>6876.1890000000003</c:v>
                </c:pt>
                <c:pt idx="1358">
                  <c:v>6868.902</c:v>
                </c:pt>
                <c:pt idx="1359">
                  <c:v>6959.7690000000002</c:v>
                </c:pt>
                <c:pt idx="1360">
                  <c:v>6079.3090000000002</c:v>
                </c:pt>
                <c:pt idx="1361">
                  <c:v>7377.5469999999996</c:v>
                </c:pt>
                <c:pt idx="1362">
                  <c:v>6070.933</c:v>
                </c:pt>
                <c:pt idx="1363">
                  <c:v>6262.3680000000004</c:v>
                </c:pt>
                <c:pt idx="1364">
                  <c:v>8086.5609999999997</c:v>
                </c:pt>
                <c:pt idx="1365">
                  <c:v>8987.0280000000002</c:v>
                </c:pt>
                <c:pt idx="1366">
                  <c:v>8905.3909999999996</c:v>
                </c:pt>
                <c:pt idx="1367">
                  <c:v>7614.7</c:v>
                </c:pt>
                <c:pt idx="1368">
                  <c:v>5710.34</c:v>
                </c:pt>
                <c:pt idx="1369">
                  <c:v>8806.8619999999992</c:v>
                </c:pt>
                <c:pt idx="1370">
                  <c:v>7822.9409999999998</c:v>
                </c:pt>
                <c:pt idx="1371">
                  <c:v>8760.7009999999991</c:v>
                </c:pt>
                <c:pt idx="1372">
                  <c:v>10287.040000000001</c:v>
                </c:pt>
                <c:pt idx="1373">
                  <c:v>10122.049999999999</c:v>
                </c:pt>
                <c:pt idx="1374">
                  <c:v>4067.83</c:v>
                </c:pt>
                <c:pt idx="1375">
                  <c:v>6927.2629999999999</c:v>
                </c:pt>
                <c:pt idx="1376">
                  <c:v>5094.4610000000002</c:v>
                </c:pt>
                <c:pt idx="1377">
                  <c:v>7071.2860000000001</c:v>
                </c:pt>
                <c:pt idx="1378">
                  <c:v>7087.4390000000003</c:v>
                </c:pt>
                <c:pt idx="1379">
                  <c:v>7341.4780000000001</c:v>
                </c:pt>
                <c:pt idx="1380">
                  <c:v>7422.6679999999997</c:v>
                </c:pt>
                <c:pt idx="1381">
                  <c:v>8421.6959999999999</c:v>
                </c:pt>
                <c:pt idx="1382">
                  <c:v>4564.09</c:v>
                </c:pt>
                <c:pt idx="1383">
                  <c:v>5655.1610000000001</c:v>
                </c:pt>
                <c:pt idx="1384">
                  <c:v>6498.5</c:v>
                </c:pt>
                <c:pt idx="1385">
                  <c:v>6844.5990000000002</c:v>
                </c:pt>
                <c:pt idx="1386">
                  <c:v>7208.0209999999997</c:v>
                </c:pt>
                <c:pt idx="1387">
                  <c:v>5723.7049999999999</c:v>
                </c:pt>
                <c:pt idx="1388">
                  <c:v>5613.4179999999997</c:v>
                </c:pt>
                <c:pt idx="1389">
                  <c:v>5686.36</c:v>
                </c:pt>
                <c:pt idx="1390">
                  <c:v>6657.2839999999997</c:v>
                </c:pt>
                <c:pt idx="1391">
                  <c:v>5058.2060000000001</c:v>
                </c:pt>
                <c:pt idx="1392">
                  <c:v>3164.1260000000002</c:v>
                </c:pt>
                <c:pt idx="1393">
                  <c:v>8682.5910000000003</c:v>
                </c:pt>
                <c:pt idx="1394">
                  <c:v>7979.2709999999997</c:v>
                </c:pt>
                <c:pt idx="1395">
                  <c:v>8640.4789999999994</c:v>
                </c:pt>
                <c:pt idx="1396">
                  <c:v>6508.0169999999998</c:v>
                </c:pt>
                <c:pt idx="1397">
                  <c:v>8187.2370000000001</c:v>
                </c:pt>
                <c:pt idx="1398">
                  <c:v>5019.5940000000001</c:v>
                </c:pt>
                <c:pt idx="1399">
                  <c:v>6380.5360000000001</c:v>
                </c:pt>
                <c:pt idx="1400">
                  <c:v>8658.8709999999992</c:v>
                </c:pt>
                <c:pt idx="1401">
                  <c:v>8477.2739999999994</c:v>
                </c:pt>
                <c:pt idx="1402">
                  <c:v>5967.1440000000002</c:v>
                </c:pt>
                <c:pt idx="1403">
                  <c:v>8423.4449999999997</c:v>
                </c:pt>
                <c:pt idx="1404">
                  <c:v>7818.23</c:v>
                </c:pt>
                <c:pt idx="1405">
                  <c:v>7908.027</c:v>
                </c:pt>
                <c:pt idx="1406">
                  <c:v>8280.8520000000008</c:v>
                </c:pt>
                <c:pt idx="1407">
                  <c:v>8378.4349999999995</c:v>
                </c:pt>
                <c:pt idx="1408">
                  <c:v>8673.2569999999996</c:v>
                </c:pt>
                <c:pt idx="1409">
                  <c:v>6627.62</c:v>
                </c:pt>
                <c:pt idx="1410">
                  <c:v>6789.8909999999996</c:v>
                </c:pt>
                <c:pt idx="1411">
                  <c:v>8310.6569999999992</c:v>
                </c:pt>
                <c:pt idx="1412">
                  <c:v>8060.366</c:v>
                </c:pt>
                <c:pt idx="1413">
                  <c:v>9859.1319999999996</c:v>
                </c:pt>
                <c:pt idx="1414">
                  <c:v>6971.2280000000001</c:v>
                </c:pt>
                <c:pt idx="1415">
                  <c:v>4920.6930000000002</c:v>
                </c:pt>
                <c:pt idx="1416">
                  <c:v>5889.4939999999997</c:v>
                </c:pt>
                <c:pt idx="1417">
                  <c:v>5732.6279999999997</c:v>
                </c:pt>
                <c:pt idx="1418">
                  <c:v>3409.0970000000002</c:v>
                </c:pt>
                <c:pt idx="1419">
                  <c:v>4292.46</c:v>
                </c:pt>
                <c:pt idx="1420">
                  <c:v>4686.335</c:v>
                </c:pt>
                <c:pt idx="1421">
                  <c:v>7355.2860000000001</c:v>
                </c:pt>
                <c:pt idx="1422">
                  <c:v>10321.07</c:v>
                </c:pt>
                <c:pt idx="1423">
                  <c:v>8544.6039999999994</c:v>
                </c:pt>
                <c:pt idx="1424">
                  <c:v>9056.1270000000004</c:v>
                </c:pt>
                <c:pt idx="1425">
                  <c:v>4332.8559999999998</c:v>
                </c:pt>
                <c:pt idx="1426">
                  <c:v>3358.3</c:v>
                </c:pt>
                <c:pt idx="1427">
                  <c:v>3784.0909999999999</c:v>
                </c:pt>
                <c:pt idx="1428">
                  <c:v>4654.6509999999998</c:v>
                </c:pt>
                <c:pt idx="1429">
                  <c:v>5795.1760000000004</c:v>
                </c:pt>
                <c:pt idx="1430">
                  <c:v>5190.8890000000001</c:v>
                </c:pt>
                <c:pt idx="1431">
                  <c:v>3982.4589999999998</c:v>
                </c:pt>
                <c:pt idx="1432">
                  <c:v>2119.2550000000001</c:v>
                </c:pt>
                <c:pt idx="1433">
                  <c:v>1300.328</c:v>
                </c:pt>
                <c:pt idx="1434">
                  <c:v>3297.7429999999999</c:v>
                </c:pt>
                <c:pt idx="1435">
                  <c:v>9060.6939999999995</c:v>
                </c:pt>
                <c:pt idx="1436">
                  <c:v>10146.549999999999</c:v>
                </c:pt>
                <c:pt idx="1437">
                  <c:v>12899.33</c:v>
                </c:pt>
                <c:pt idx="1438">
                  <c:v>7751.7240000000002</c:v>
                </c:pt>
                <c:pt idx="1439">
                  <c:v>6179.5110000000004</c:v>
                </c:pt>
                <c:pt idx="1440">
                  <c:v>6580.9170000000004</c:v>
                </c:pt>
                <c:pt idx="1441">
                  <c:v>8432.7340000000004</c:v>
                </c:pt>
                <c:pt idx="1442">
                  <c:v>8723.2950000000001</c:v>
                </c:pt>
                <c:pt idx="1443">
                  <c:v>7779.23</c:v>
                </c:pt>
                <c:pt idx="1444">
                  <c:v>7589.8649999999998</c:v>
                </c:pt>
                <c:pt idx="1445">
                  <c:v>7061.2290000000003</c:v>
                </c:pt>
                <c:pt idx="1446">
                  <c:v>4130.107</c:v>
                </c:pt>
                <c:pt idx="1447">
                  <c:v>2341.502</c:v>
                </c:pt>
                <c:pt idx="1448">
                  <c:v>2041.213</c:v>
                </c:pt>
                <c:pt idx="1449">
                  <c:v>1979.559</c:v>
                </c:pt>
                <c:pt idx="1450">
                  <c:v>2994.8850000000002</c:v>
                </c:pt>
                <c:pt idx="1451">
                  <c:v>4895.6980000000003</c:v>
                </c:pt>
                <c:pt idx="1452">
                  <c:v>6664.4219999999996</c:v>
                </c:pt>
                <c:pt idx="1453">
                  <c:v>9551.5020000000004</c:v>
                </c:pt>
                <c:pt idx="1454">
                  <c:v>8661.2890000000007</c:v>
                </c:pt>
                <c:pt idx="1455">
                  <c:v>6727.8729999999996</c:v>
                </c:pt>
                <c:pt idx="1456">
                  <c:v>7118.9660000000003</c:v>
                </c:pt>
                <c:pt idx="1457">
                  <c:v>5654.1440000000002</c:v>
                </c:pt>
                <c:pt idx="1458">
                  <c:v>3254.8139999999999</c:v>
                </c:pt>
                <c:pt idx="1459">
                  <c:v>4630.9440000000004</c:v>
                </c:pt>
                <c:pt idx="1460">
                  <c:v>5644.0919999999996</c:v>
                </c:pt>
                <c:pt idx="1461">
                  <c:v>4729.6819999999998</c:v>
                </c:pt>
                <c:pt idx="1462">
                  <c:v>4723.2169999999996</c:v>
                </c:pt>
                <c:pt idx="1463">
                  <c:v>7710.7849999999999</c:v>
                </c:pt>
                <c:pt idx="1464">
                  <c:v>8409.1730000000007</c:v>
                </c:pt>
                <c:pt idx="1465">
                  <c:v>6253.0150000000003</c:v>
                </c:pt>
                <c:pt idx="1466">
                  <c:v>5823.6180000000004</c:v>
                </c:pt>
                <c:pt idx="1467">
                  <c:v>7516.2709999999997</c:v>
                </c:pt>
                <c:pt idx="1468">
                  <c:v>7888.9470000000001</c:v>
                </c:pt>
                <c:pt idx="1469">
                  <c:v>4428.2690000000002</c:v>
                </c:pt>
                <c:pt idx="1470">
                  <c:v>1391.33</c:v>
                </c:pt>
                <c:pt idx="1471">
                  <c:v>1196.624</c:v>
                </c:pt>
                <c:pt idx="1472">
                  <c:v>1460.9780000000001</c:v>
                </c:pt>
                <c:pt idx="1473">
                  <c:v>3628.7620000000002</c:v>
                </c:pt>
                <c:pt idx="1474">
                  <c:v>5012.085</c:v>
                </c:pt>
                <c:pt idx="1475">
                  <c:v>7261.5910000000003</c:v>
                </c:pt>
                <c:pt idx="1476">
                  <c:v>4604.3270000000002</c:v>
                </c:pt>
                <c:pt idx="1477">
                  <c:v>6202.0320000000002</c:v>
                </c:pt>
                <c:pt idx="1478">
                  <c:v>7722.0789999999997</c:v>
                </c:pt>
                <c:pt idx="1479">
                  <c:v>5778.7669999999998</c:v>
                </c:pt>
                <c:pt idx="1480">
                  <c:v>5701.6350000000002</c:v>
                </c:pt>
                <c:pt idx="1481">
                  <c:v>5613.0370000000003</c:v>
                </c:pt>
                <c:pt idx="1482">
                  <c:v>4820.8810000000003</c:v>
                </c:pt>
                <c:pt idx="1483">
                  <c:v>5878.7860000000001</c:v>
                </c:pt>
                <c:pt idx="1484">
                  <c:v>3704.163</c:v>
                </c:pt>
                <c:pt idx="1485">
                  <c:v>4079.3989999999999</c:v>
                </c:pt>
                <c:pt idx="1486">
                  <c:v>1641.296</c:v>
                </c:pt>
                <c:pt idx="1487">
                  <c:v>6939.348</c:v>
                </c:pt>
                <c:pt idx="1488">
                  <c:v>6558.098</c:v>
                </c:pt>
                <c:pt idx="1489">
                  <c:v>6911.1549999999997</c:v>
                </c:pt>
                <c:pt idx="1490">
                  <c:v>7912.0150000000003</c:v>
                </c:pt>
                <c:pt idx="1491">
                  <c:v>8642.9689999999991</c:v>
                </c:pt>
                <c:pt idx="1492">
                  <c:v>8884.0849999999991</c:v>
                </c:pt>
                <c:pt idx="1493">
                  <c:v>8280.2639999999992</c:v>
                </c:pt>
                <c:pt idx="1494">
                  <c:v>7514.8249999999998</c:v>
                </c:pt>
                <c:pt idx="1495">
                  <c:v>8971.0370000000003</c:v>
                </c:pt>
                <c:pt idx="1496">
                  <c:v>6535.0659999999998</c:v>
                </c:pt>
                <c:pt idx="1497">
                  <c:v>4624.51</c:v>
                </c:pt>
                <c:pt idx="1498">
                  <c:v>5353.3559999999998</c:v>
                </c:pt>
                <c:pt idx="1499">
                  <c:v>3959.518</c:v>
                </c:pt>
                <c:pt idx="1500">
                  <c:v>5253.3580000000002</c:v>
                </c:pt>
                <c:pt idx="1501">
                  <c:v>3606.5970000000002</c:v>
                </c:pt>
                <c:pt idx="1502">
                  <c:v>3258.5639999999999</c:v>
                </c:pt>
                <c:pt idx="1503">
                  <c:v>5034.5559999999996</c:v>
                </c:pt>
                <c:pt idx="1504">
                  <c:v>5902.44</c:v>
                </c:pt>
                <c:pt idx="1505">
                  <c:v>6654.6880000000001</c:v>
                </c:pt>
                <c:pt idx="1506">
                  <c:v>6164.2659999999996</c:v>
                </c:pt>
                <c:pt idx="1507">
                  <c:v>7113.2709999999997</c:v>
                </c:pt>
                <c:pt idx="1508">
                  <c:v>6393.4920000000002</c:v>
                </c:pt>
                <c:pt idx="1509">
                  <c:v>3122.8620000000001</c:v>
                </c:pt>
                <c:pt idx="1510">
                  <c:v>3533.8029999999999</c:v>
                </c:pt>
                <c:pt idx="1511">
                  <c:v>4995.1009999999997</c:v>
                </c:pt>
                <c:pt idx="1512">
                  <c:v>5621.0159999999996</c:v>
                </c:pt>
                <c:pt idx="1513">
                  <c:v>5939.7060000000001</c:v>
                </c:pt>
                <c:pt idx="1514">
                  <c:v>4744.6880000000001</c:v>
                </c:pt>
                <c:pt idx="1515">
                  <c:v>3870.27</c:v>
                </c:pt>
                <c:pt idx="1516">
                  <c:v>3254.5459999999998</c:v>
                </c:pt>
                <c:pt idx="1517">
                  <c:v>2904.8629999999998</c:v>
                </c:pt>
                <c:pt idx="1518">
                  <c:v>3485.1959999999999</c:v>
                </c:pt>
                <c:pt idx="1519">
                  <c:v>3700.52</c:v>
                </c:pt>
                <c:pt idx="1520">
                  <c:v>3253.0340000000001</c:v>
                </c:pt>
                <c:pt idx="1521">
                  <c:v>5435.9139999999998</c:v>
                </c:pt>
                <c:pt idx="1522">
                  <c:v>6009.2089999999998</c:v>
                </c:pt>
                <c:pt idx="1523">
                  <c:v>3927.3719999999998</c:v>
                </c:pt>
                <c:pt idx="1524">
                  <c:v>3617.3690000000001</c:v>
                </c:pt>
                <c:pt idx="1525">
                  <c:v>5299.4560000000001</c:v>
                </c:pt>
                <c:pt idx="1526">
                  <c:v>4998.8280000000004</c:v>
                </c:pt>
                <c:pt idx="1527">
                  <c:v>2424.2779999999998</c:v>
                </c:pt>
                <c:pt idx="1528">
                  <c:v>3426.904</c:v>
                </c:pt>
                <c:pt idx="1529">
                  <c:v>2824.9169999999999</c:v>
                </c:pt>
                <c:pt idx="1530">
                  <c:v>3220.4340000000002</c:v>
                </c:pt>
                <c:pt idx="1531">
                  <c:v>4558.6629999999996</c:v>
                </c:pt>
                <c:pt idx="1532">
                  <c:v>5069.6260000000002</c:v>
                </c:pt>
                <c:pt idx="1533">
                  <c:v>6959.0039999999999</c:v>
                </c:pt>
                <c:pt idx="1534">
                  <c:v>5824.4160000000002</c:v>
                </c:pt>
                <c:pt idx="1535">
                  <c:v>4825.1890000000003</c:v>
                </c:pt>
                <c:pt idx="1536">
                  <c:v>2561.5529999999999</c:v>
                </c:pt>
                <c:pt idx="1537">
                  <c:v>2493.5729999999999</c:v>
                </c:pt>
                <c:pt idx="1538">
                  <c:v>4267.924</c:v>
                </c:pt>
                <c:pt idx="1539">
                  <c:v>4951.0050000000001</c:v>
                </c:pt>
                <c:pt idx="1540">
                  <c:v>4184.0889999999999</c:v>
                </c:pt>
                <c:pt idx="1541">
                  <c:v>2548.8539999999998</c:v>
                </c:pt>
                <c:pt idx="1542">
                  <c:v>3395.5770000000002</c:v>
                </c:pt>
                <c:pt idx="1543">
                  <c:v>4694.9250000000002</c:v>
                </c:pt>
                <c:pt idx="1544">
                  <c:v>6041.4030000000002</c:v>
                </c:pt>
                <c:pt idx="1545">
                  <c:v>2838.654</c:v>
                </c:pt>
                <c:pt idx="1546">
                  <c:v>2467.953</c:v>
                </c:pt>
                <c:pt idx="1547">
                  <c:v>2399.8000000000002</c:v>
                </c:pt>
                <c:pt idx="1548">
                  <c:v>2634.0120000000002</c:v>
                </c:pt>
                <c:pt idx="1549">
                  <c:v>2632.107</c:v>
                </c:pt>
                <c:pt idx="1550">
                  <c:v>2947.4169999999999</c:v>
                </c:pt>
                <c:pt idx="1551">
                  <c:v>3697.0839999999998</c:v>
                </c:pt>
                <c:pt idx="1552">
                  <c:v>2450.9769999999999</c:v>
                </c:pt>
                <c:pt idx="1553">
                  <c:v>2859.3939999999998</c:v>
                </c:pt>
                <c:pt idx="1554">
                  <c:v>2007.068</c:v>
                </c:pt>
                <c:pt idx="1555">
                  <c:v>3110.5940000000001</c:v>
                </c:pt>
                <c:pt idx="1556">
                  <c:v>3096.5010000000002</c:v>
                </c:pt>
                <c:pt idx="1557">
                  <c:v>3008.0770000000002</c:v>
                </c:pt>
                <c:pt idx="1558">
                  <c:v>1343.0650000000001</c:v>
                </c:pt>
                <c:pt idx="1559">
                  <c:v>3854.7130000000002</c:v>
                </c:pt>
                <c:pt idx="1560">
                  <c:v>3760.0920000000001</c:v>
                </c:pt>
                <c:pt idx="1561">
                  <c:v>2207.3150000000001</c:v>
                </c:pt>
                <c:pt idx="1562">
                  <c:v>2212.0100000000002</c:v>
                </c:pt>
                <c:pt idx="1563">
                  <c:v>7264.5069999999996</c:v>
                </c:pt>
                <c:pt idx="1564">
                  <c:v>11058.93</c:v>
                </c:pt>
                <c:pt idx="1565">
                  <c:v>7089.3010000000004</c:v>
                </c:pt>
                <c:pt idx="1566">
                  <c:v>7876.89</c:v>
                </c:pt>
                <c:pt idx="1567">
                  <c:v>7418.1930000000002</c:v>
                </c:pt>
                <c:pt idx="1568">
                  <c:v>5679.2250000000004</c:v>
                </c:pt>
                <c:pt idx="1569">
                  <c:v>6226.81</c:v>
                </c:pt>
                <c:pt idx="1570">
                  <c:v>6064.1679999999997</c:v>
                </c:pt>
                <c:pt idx="1571">
                  <c:v>2201.9180000000001</c:v>
                </c:pt>
                <c:pt idx="1572">
                  <c:v>3767.1320000000001</c:v>
                </c:pt>
                <c:pt idx="1573">
                  <c:v>5341.9759999999997</c:v>
                </c:pt>
                <c:pt idx="1574">
                  <c:v>4662.5039999999999</c:v>
                </c:pt>
                <c:pt idx="1575">
                  <c:v>3577.875</c:v>
                </c:pt>
                <c:pt idx="1576">
                  <c:v>5000.2839999999997</c:v>
                </c:pt>
                <c:pt idx="1577">
                  <c:v>5404.2439999999997</c:v>
                </c:pt>
                <c:pt idx="1578">
                  <c:v>1498.5050000000001</c:v>
                </c:pt>
                <c:pt idx="1579">
                  <c:v>2359.0529999999999</c:v>
                </c:pt>
                <c:pt idx="1580">
                  <c:v>2665.991</c:v>
                </c:pt>
                <c:pt idx="1581">
                  <c:v>5680.4449999999997</c:v>
                </c:pt>
                <c:pt idx="1582">
                  <c:v>8789.0769999999993</c:v>
                </c:pt>
                <c:pt idx="1583">
                  <c:v>8016.06</c:v>
                </c:pt>
                <c:pt idx="1584">
                  <c:v>8295.634</c:v>
                </c:pt>
                <c:pt idx="1585">
                  <c:v>2993.1750000000002</c:v>
                </c:pt>
                <c:pt idx="1586">
                  <c:v>3663.951</c:v>
                </c:pt>
                <c:pt idx="1587">
                  <c:v>2013.5139999999999</c:v>
                </c:pt>
                <c:pt idx="1588">
                  <c:v>3267.33</c:v>
                </c:pt>
                <c:pt idx="1589">
                  <c:v>4637.4880000000003</c:v>
                </c:pt>
                <c:pt idx="1590">
                  <c:v>4278.95</c:v>
                </c:pt>
                <c:pt idx="1591">
                  <c:v>3909.2339999999999</c:v>
                </c:pt>
                <c:pt idx="1592">
                  <c:v>4121.5360000000001</c:v>
                </c:pt>
                <c:pt idx="1593">
                  <c:v>3632.125</c:v>
                </c:pt>
                <c:pt idx="1594">
                  <c:v>2881.9169999999999</c:v>
                </c:pt>
                <c:pt idx="1595">
                  <c:v>1539.7809999999999</c:v>
                </c:pt>
                <c:pt idx="1596">
                  <c:v>904.77679999999998</c:v>
                </c:pt>
                <c:pt idx="1597">
                  <c:v>2336.2829999999999</c:v>
                </c:pt>
                <c:pt idx="1598">
                  <c:v>5222.1139999999996</c:v>
                </c:pt>
                <c:pt idx="1599">
                  <c:v>2877.1179999999999</c:v>
                </c:pt>
                <c:pt idx="1600">
                  <c:v>3856.5610000000001</c:v>
                </c:pt>
                <c:pt idx="1601">
                  <c:v>4375.3339999999998</c:v>
                </c:pt>
                <c:pt idx="1602">
                  <c:v>4825.0050000000001</c:v>
                </c:pt>
                <c:pt idx="1603">
                  <c:v>4907.7290000000003</c:v>
                </c:pt>
                <c:pt idx="1604">
                  <c:v>5394.125</c:v>
                </c:pt>
                <c:pt idx="1605">
                  <c:v>5030.0749999999998</c:v>
                </c:pt>
                <c:pt idx="1606">
                  <c:v>2841.63</c:v>
                </c:pt>
                <c:pt idx="1607">
                  <c:v>3874.393</c:v>
                </c:pt>
                <c:pt idx="1608">
                  <c:v>3578.2959999999998</c:v>
                </c:pt>
                <c:pt idx="1609">
                  <c:v>2689.1970000000001</c:v>
                </c:pt>
                <c:pt idx="1610">
                  <c:v>6225.7520000000004</c:v>
                </c:pt>
                <c:pt idx="1611">
                  <c:v>2774.8090000000002</c:v>
                </c:pt>
                <c:pt idx="1612">
                  <c:v>4069.8850000000002</c:v>
                </c:pt>
                <c:pt idx="1613">
                  <c:v>4485.8270000000002</c:v>
                </c:pt>
                <c:pt idx="1614">
                  <c:v>4753.3109999999997</c:v>
                </c:pt>
                <c:pt idx="1615">
                  <c:v>3805.6370000000002</c:v>
                </c:pt>
                <c:pt idx="1616">
                  <c:v>6417.8010000000004</c:v>
                </c:pt>
                <c:pt idx="1617">
                  <c:v>9370.6370000000006</c:v>
                </c:pt>
                <c:pt idx="1618">
                  <c:v>9029.2549999999992</c:v>
                </c:pt>
                <c:pt idx="1619">
                  <c:v>5510.3950000000004</c:v>
                </c:pt>
                <c:pt idx="1620">
                  <c:v>5336.8379999999997</c:v>
                </c:pt>
                <c:pt idx="1621">
                  <c:v>5401.8990000000003</c:v>
                </c:pt>
                <c:pt idx="1622">
                  <c:v>3225.6669999999999</c:v>
                </c:pt>
                <c:pt idx="1623">
                  <c:v>5054.0330000000004</c:v>
                </c:pt>
                <c:pt idx="1624">
                  <c:v>6168.3710000000001</c:v>
                </c:pt>
                <c:pt idx="1625">
                  <c:v>5361.857</c:v>
                </c:pt>
                <c:pt idx="1626">
                  <c:v>4573.2179999999998</c:v>
                </c:pt>
                <c:pt idx="1627">
                  <c:v>2684.7069999999999</c:v>
                </c:pt>
                <c:pt idx="1628">
                  <c:v>282.0127</c:v>
                </c:pt>
                <c:pt idx="1629">
                  <c:v>447.3544</c:v>
                </c:pt>
                <c:pt idx="1630">
                  <c:v>386.24720000000002</c:v>
                </c:pt>
                <c:pt idx="1631">
                  <c:v>635.56690000000003</c:v>
                </c:pt>
                <c:pt idx="1632">
                  <c:v>2638.578</c:v>
                </c:pt>
                <c:pt idx="1633">
                  <c:v>4638.857</c:v>
                </c:pt>
                <c:pt idx="1634">
                  <c:v>5294.4009999999998</c:v>
                </c:pt>
                <c:pt idx="1635">
                  <c:v>4823.5709999999999</c:v>
                </c:pt>
                <c:pt idx="1636">
                  <c:v>6004.7340000000004</c:v>
                </c:pt>
                <c:pt idx="1637">
                  <c:v>6490.3230000000003</c:v>
                </c:pt>
                <c:pt idx="1638">
                  <c:v>4601.8909999999996</c:v>
                </c:pt>
                <c:pt idx="1639">
                  <c:v>3655.9569999999999</c:v>
                </c:pt>
                <c:pt idx="1640">
                  <c:v>4747.57</c:v>
                </c:pt>
                <c:pt idx="1641">
                  <c:v>3934.998</c:v>
                </c:pt>
                <c:pt idx="1642">
                  <c:v>5171.6120000000001</c:v>
                </c:pt>
                <c:pt idx="1643">
                  <c:v>8196.8610000000008</c:v>
                </c:pt>
                <c:pt idx="1644">
                  <c:v>3586.0529999999999</c:v>
                </c:pt>
                <c:pt idx="1645">
                  <c:v>1689.874</c:v>
                </c:pt>
                <c:pt idx="1646">
                  <c:v>3275.991</c:v>
                </c:pt>
                <c:pt idx="1647">
                  <c:v>2244.1660000000002</c:v>
                </c:pt>
                <c:pt idx="1648">
                  <c:v>3466.6550000000002</c:v>
                </c:pt>
                <c:pt idx="1649">
                  <c:v>4980.4530000000004</c:v>
                </c:pt>
                <c:pt idx="1650">
                  <c:v>3529.6979999999999</c:v>
                </c:pt>
                <c:pt idx="1651">
                  <c:v>4678.7030000000004</c:v>
                </c:pt>
                <c:pt idx="1652">
                  <c:v>5120.8289999999997</c:v>
                </c:pt>
                <c:pt idx="1653">
                  <c:v>6790.9859999999999</c:v>
                </c:pt>
                <c:pt idx="1654">
                  <c:v>7360.7139999999999</c:v>
                </c:pt>
                <c:pt idx="1655">
                  <c:v>6615.0230000000001</c:v>
                </c:pt>
                <c:pt idx="1656">
                  <c:v>2017.895</c:v>
                </c:pt>
                <c:pt idx="1657">
                  <c:v>3347.846</c:v>
                </c:pt>
                <c:pt idx="1658">
                  <c:v>5069.223</c:v>
                </c:pt>
                <c:pt idx="1659">
                  <c:v>8157.4309999999996</c:v>
                </c:pt>
                <c:pt idx="1660">
                  <c:v>6291.6220000000003</c:v>
                </c:pt>
                <c:pt idx="1661">
                  <c:v>1441.191</c:v>
                </c:pt>
                <c:pt idx="1662">
                  <c:v>1024.4659999999999</c:v>
                </c:pt>
                <c:pt idx="1663">
                  <c:v>7327.6049999999996</c:v>
                </c:pt>
                <c:pt idx="1664">
                  <c:v>6456.2460000000001</c:v>
                </c:pt>
                <c:pt idx="1665">
                  <c:v>3432.7489999999998</c:v>
                </c:pt>
                <c:pt idx="1666">
                  <c:v>5960.5959999999995</c:v>
                </c:pt>
                <c:pt idx="1667">
                  <c:v>6656.8969999999999</c:v>
                </c:pt>
                <c:pt idx="1668">
                  <c:v>5411.7190000000001</c:v>
                </c:pt>
                <c:pt idx="1669">
                  <c:v>6642.4690000000001</c:v>
                </c:pt>
                <c:pt idx="1670">
                  <c:v>7664.5829999999996</c:v>
                </c:pt>
                <c:pt idx="1671">
                  <c:v>9528.8490000000002</c:v>
                </c:pt>
                <c:pt idx="1672">
                  <c:v>7732.0119999999997</c:v>
                </c:pt>
                <c:pt idx="1673">
                  <c:v>5855.6840000000002</c:v>
                </c:pt>
                <c:pt idx="1674">
                  <c:v>6942.6180000000004</c:v>
                </c:pt>
                <c:pt idx="1675">
                  <c:v>8842.17</c:v>
                </c:pt>
                <c:pt idx="1676">
                  <c:v>10123.24</c:v>
                </c:pt>
                <c:pt idx="1677">
                  <c:v>11109.56</c:v>
                </c:pt>
                <c:pt idx="1678">
                  <c:v>9706.0580000000009</c:v>
                </c:pt>
                <c:pt idx="1679">
                  <c:v>10226.52</c:v>
                </c:pt>
                <c:pt idx="1680">
                  <c:v>5190.4750000000004</c:v>
                </c:pt>
                <c:pt idx="1681">
                  <c:v>1667.8810000000001</c:v>
                </c:pt>
                <c:pt idx="1682">
                  <c:v>1652.953</c:v>
                </c:pt>
                <c:pt idx="1683">
                  <c:v>4108.03</c:v>
                </c:pt>
                <c:pt idx="1684">
                  <c:v>2477.9580000000001</c:v>
                </c:pt>
                <c:pt idx="1685">
                  <c:v>4418.1750000000002</c:v>
                </c:pt>
                <c:pt idx="1686">
                  <c:v>4178.3140000000003</c:v>
                </c:pt>
                <c:pt idx="1687">
                  <c:v>7074.49</c:v>
                </c:pt>
                <c:pt idx="1688">
                  <c:v>9271.1710000000003</c:v>
                </c:pt>
                <c:pt idx="1689">
                  <c:v>9277.5470000000005</c:v>
                </c:pt>
                <c:pt idx="1690">
                  <c:v>6949.9260000000004</c:v>
                </c:pt>
                <c:pt idx="1691">
                  <c:v>6746.2690000000002</c:v>
                </c:pt>
                <c:pt idx="1692">
                  <c:v>6983.64</c:v>
                </c:pt>
                <c:pt idx="1693">
                  <c:v>7120.1719999999996</c:v>
                </c:pt>
                <c:pt idx="1694">
                  <c:v>7699.0249999999996</c:v>
                </c:pt>
                <c:pt idx="1695">
                  <c:v>6385.9369999999999</c:v>
                </c:pt>
                <c:pt idx="1696">
                  <c:v>6598.88</c:v>
                </c:pt>
                <c:pt idx="1697">
                  <c:v>3632.634</c:v>
                </c:pt>
                <c:pt idx="1698">
                  <c:v>3620.6289999999999</c:v>
                </c:pt>
                <c:pt idx="1699">
                  <c:v>8096.7920000000004</c:v>
                </c:pt>
                <c:pt idx="1700">
                  <c:v>7357.3559999999998</c:v>
                </c:pt>
                <c:pt idx="1701">
                  <c:v>7571.268</c:v>
                </c:pt>
                <c:pt idx="1702">
                  <c:v>10601.07</c:v>
                </c:pt>
                <c:pt idx="1703">
                  <c:v>5554.3639999999996</c:v>
                </c:pt>
                <c:pt idx="1704">
                  <c:v>5596.65</c:v>
                </c:pt>
                <c:pt idx="1705">
                  <c:v>10256.24</c:v>
                </c:pt>
                <c:pt idx="1706">
                  <c:v>8378.607</c:v>
                </c:pt>
                <c:pt idx="1707">
                  <c:v>8018.4219999999996</c:v>
                </c:pt>
                <c:pt idx="1708">
                  <c:v>7399.598</c:v>
                </c:pt>
                <c:pt idx="1709">
                  <c:v>3890.268</c:v>
                </c:pt>
                <c:pt idx="1710">
                  <c:v>5687.1679999999997</c:v>
                </c:pt>
                <c:pt idx="1711">
                  <c:v>4206.0190000000002</c:v>
                </c:pt>
                <c:pt idx="1712">
                  <c:v>8939.259</c:v>
                </c:pt>
                <c:pt idx="1713">
                  <c:v>9035.1939999999995</c:v>
                </c:pt>
                <c:pt idx="1714">
                  <c:v>7249.5659999999998</c:v>
                </c:pt>
                <c:pt idx="1715">
                  <c:v>6726.7240000000002</c:v>
                </c:pt>
                <c:pt idx="1716">
                  <c:v>6619.8890000000001</c:v>
                </c:pt>
                <c:pt idx="1717">
                  <c:v>5316.6409999999996</c:v>
                </c:pt>
                <c:pt idx="1718">
                  <c:v>7282.4089999999997</c:v>
                </c:pt>
                <c:pt idx="1719">
                  <c:v>6531.2259999999997</c:v>
                </c:pt>
                <c:pt idx="1720">
                  <c:v>6194.3639999999996</c:v>
                </c:pt>
                <c:pt idx="1721">
                  <c:v>8651.2569999999996</c:v>
                </c:pt>
                <c:pt idx="1722">
                  <c:v>7858.2070000000003</c:v>
                </c:pt>
                <c:pt idx="1723">
                  <c:v>7126.4939999999997</c:v>
                </c:pt>
                <c:pt idx="1724">
                  <c:v>7034.5709999999999</c:v>
                </c:pt>
                <c:pt idx="1725">
                  <c:v>7005.6270000000004</c:v>
                </c:pt>
                <c:pt idx="1726">
                  <c:v>5601.4620000000004</c:v>
                </c:pt>
                <c:pt idx="1727">
                  <c:v>4117.5839999999998</c:v>
                </c:pt>
                <c:pt idx="1728">
                  <c:v>5345.0609999999997</c:v>
                </c:pt>
                <c:pt idx="1729">
                  <c:v>8423.6769999999997</c:v>
                </c:pt>
                <c:pt idx="1730">
                  <c:v>8732.15</c:v>
                </c:pt>
                <c:pt idx="1731">
                  <c:v>8832.5169999999998</c:v>
                </c:pt>
                <c:pt idx="1732">
                  <c:v>10694.05</c:v>
                </c:pt>
                <c:pt idx="1733">
                  <c:v>12352.58</c:v>
                </c:pt>
                <c:pt idx="1734">
                  <c:v>10369.31</c:v>
                </c:pt>
                <c:pt idx="1735">
                  <c:v>11117.51</c:v>
                </c:pt>
                <c:pt idx="1736">
                  <c:v>9389.7810000000009</c:v>
                </c:pt>
                <c:pt idx="1737">
                  <c:v>8949.3240000000005</c:v>
                </c:pt>
                <c:pt idx="1738">
                  <c:v>9463.7330000000002</c:v>
                </c:pt>
                <c:pt idx="1739">
                  <c:v>11346.04</c:v>
                </c:pt>
                <c:pt idx="1740">
                  <c:v>11981.55</c:v>
                </c:pt>
                <c:pt idx="1741">
                  <c:v>10860.24</c:v>
                </c:pt>
                <c:pt idx="1742">
                  <c:v>10015.76</c:v>
                </c:pt>
                <c:pt idx="1743">
                  <c:v>7375.0140000000001</c:v>
                </c:pt>
                <c:pt idx="1744">
                  <c:v>8934.7810000000009</c:v>
                </c:pt>
                <c:pt idx="1745">
                  <c:v>8840.4169999999995</c:v>
                </c:pt>
                <c:pt idx="1746">
                  <c:v>4703.9660000000003</c:v>
                </c:pt>
                <c:pt idx="1747">
                  <c:v>3273.5709999999999</c:v>
                </c:pt>
                <c:pt idx="1748">
                  <c:v>5689.2340000000004</c:v>
                </c:pt>
                <c:pt idx="1749">
                  <c:v>7176.1890000000003</c:v>
                </c:pt>
                <c:pt idx="1750">
                  <c:v>8331.0669999999991</c:v>
                </c:pt>
                <c:pt idx="1751">
                  <c:v>6062.2849999999999</c:v>
                </c:pt>
                <c:pt idx="1752">
                  <c:v>8109.4920000000002</c:v>
                </c:pt>
                <c:pt idx="1753">
                  <c:v>8402.6540000000005</c:v>
                </c:pt>
                <c:pt idx="1754">
                  <c:v>6701.0240000000003</c:v>
                </c:pt>
                <c:pt idx="1755">
                  <c:v>10153.82</c:v>
                </c:pt>
                <c:pt idx="1756">
                  <c:v>6392.3990000000003</c:v>
                </c:pt>
                <c:pt idx="1757">
                  <c:v>8400.1149999999998</c:v>
                </c:pt>
                <c:pt idx="1758">
                  <c:v>8481.9210000000003</c:v>
                </c:pt>
                <c:pt idx="1759">
                  <c:v>6709.8159999999998</c:v>
                </c:pt>
                <c:pt idx="1760">
                  <c:v>11040.19</c:v>
                </c:pt>
                <c:pt idx="1761">
                  <c:v>10529.47</c:v>
                </c:pt>
                <c:pt idx="1762">
                  <c:v>11347.36</c:v>
                </c:pt>
                <c:pt idx="1763">
                  <c:v>9732.5650000000005</c:v>
                </c:pt>
                <c:pt idx="1764">
                  <c:v>7823.2430000000004</c:v>
                </c:pt>
                <c:pt idx="1765">
                  <c:v>6189.7240000000002</c:v>
                </c:pt>
                <c:pt idx="1766">
                  <c:v>4415.2830000000004</c:v>
                </c:pt>
                <c:pt idx="1767">
                  <c:v>4960.7960000000003</c:v>
                </c:pt>
                <c:pt idx="1768">
                  <c:v>5144.09</c:v>
                </c:pt>
                <c:pt idx="1769">
                  <c:v>6369.223</c:v>
                </c:pt>
                <c:pt idx="1770">
                  <c:v>7903.8519999999999</c:v>
                </c:pt>
                <c:pt idx="1771">
                  <c:v>8496.6790000000001</c:v>
                </c:pt>
                <c:pt idx="1772">
                  <c:v>6735.308</c:v>
                </c:pt>
                <c:pt idx="1773">
                  <c:v>5668.6040000000003</c:v>
                </c:pt>
                <c:pt idx="1774">
                  <c:v>7411.3649999999998</c:v>
                </c:pt>
                <c:pt idx="1775">
                  <c:v>7991.9589999999998</c:v>
                </c:pt>
                <c:pt idx="1776">
                  <c:v>8068.7089999999998</c:v>
                </c:pt>
                <c:pt idx="1777">
                  <c:v>6285.357</c:v>
                </c:pt>
                <c:pt idx="1778">
                  <c:v>14541.75</c:v>
                </c:pt>
                <c:pt idx="1779">
                  <c:v>9918.2780000000002</c:v>
                </c:pt>
                <c:pt idx="1780">
                  <c:v>8473.7099999999991</c:v>
                </c:pt>
                <c:pt idx="1781">
                  <c:v>6847.2129999999997</c:v>
                </c:pt>
                <c:pt idx="1782">
                  <c:v>6283.9489999999996</c:v>
                </c:pt>
                <c:pt idx="1783">
                  <c:v>5601.8680000000004</c:v>
                </c:pt>
                <c:pt idx="1784">
                  <c:v>4625.1610000000001</c:v>
                </c:pt>
                <c:pt idx="1785">
                  <c:v>5365.5230000000001</c:v>
                </c:pt>
                <c:pt idx="1786">
                  <c:v>5920.2150000000001</c:v>
                </c:pt>
                <c:pt idx="1787">
                  <c:v>3720.8910000000001</c:v>
                </c:pt>
                <c:pt idx="1788">
                  <c:v>3561.6350000000002</c:v>
                </c:pt>
                <c:pt idx="1789">
                  <c:v>6975.1909999999998</c:v>
                </c:pt>
                <c:pt idx="1790">
                  <c:v>8536.0949999999993</c:v>
                </c:pt>
                <c:pt idx="1791">
                  <c:v>6698.1090000000004</c:v>
                </c:pt>
                <c:pt idx="1792">
                  <c:v>7598.1120000000001</c:v>
                </c:pt>
                <c:pt idx="1793">
                  <c:v>7246.98</c:v>
                </c:pt>
                <c:pt idx="1794">
                  <c:v>6105.9359999999997</c:v>
                </c:pt>
                <c:pt idx="1795">
                  <c:v>6159.6409999999996</c:v>
                </c:pt>
                <c:pt idx="1796">
                  <c:v>4514.5820000000003</c:v>
                </c:pt>
                <c:pt idx="1797">
                  <c:v>2800.5329999999999</c:v>
                </c:pt>
                <c:pt idx="1798">
                  <c:v>13767.46</c:v>
                </c:pt>
                <c:pt idx="1799">
                  <c:v>6511.5709999999999</c:v>
                </c:pt>
                <c:pt idx="1800">
                  <c:v>5655.5370000000003</c:v>
                </c:pt>
                <c:pt idx="1801">
                  <c:v>8974.3520000000008</c:v>
                </c:pt>
                <c:pt idx="1802">
                  <c:v>10239.68</c:v>
                </c:pt>
                <c:pt idx="1803">
                  <c:v>7107.6310000000003</c:v>
                </c:pt>
                <c:pt idx="1804">
                  <c:v>7681.5879999999997</c:v>
                </c:pt>
                <c:pt idx="1805">
                  <c:v>8756.8240000000005</c:v>
                </c:pt>
                <c:pt idx="1806">
                  <c:v>6510.4489999999996</c:v>
                </c:pt>
                <c:pt idx="1807">
                  <c:v>5921.6019999999999</c:v>
                </c:pt>
                <c:pt idx="1808">
                  <c:v>5503.6610000000001</c:v>
                </c:pt>
                <c:pt idx="1809">
                  <c:v>5951.2579999999998</c:v>
                </c:pt>
                <c:pt idx="1810">
                  <c:v>7462.9049999999997</c:v>
                </c:pt>
                <c:pt idx="1811">
                  <c:v>4733.6080000000002</c:v>
                </c:pt>
                <c:pt idx="1812">
                  <c:v>3228.93</c:v>
                </c:pt>
                <c:pt idx="1813">
                  <c:v>2151.627</c:v>
                </c:pt>
                <c:pt idx="1814">
                  <c:v>2286.4389999999999</c:v>
                </c:pt>
                <c:pt idx="1815">
                  <c:v>4174.3710000000001</c:v>
                </c:pt>
                <c:pt idx="1816">
                  <c:v>8285.0069999999996</c:v>
                </c:pt>
                <c:pt idx="1817">
                  <c:v>8077.259</c:v>
                </c:pt>
                <c:pt idx="1818">
                  <c:v>4727.7929999999997</c:v>
                </c:pt>
                <c:pt idx="1819">
                  <c:v>3838.8380000000002</c:v>
                </c:pt>
                <c:pt idx="1820">
                  <c:v>5453.1859999999997</c:v>
                </c:pt>
                <c:pt idx="1821">
                  <c:v>4703.2129999999997</c:v>
                </c:pt>
                <c:pt idx="1822">
                  <c:v>6449.1229999999996</c:v>
                </c:pt>
                <c:pt idx="1823">
                  <c:v>7341.6180000000004</c:v>
                </c:pt>
                <c:pt idx="1824">
                  <c:v>5381.9830000000002</c:v>
                </c:pt>
                <c:pt idx="1825">
                  <c:v>9789.7950000000001</c:v>
                </c:pt>
                <c:pt idx="1826">
                  <c:v>5414.3810000000003</c:v>
                </c:pt>
                <c:pt idx="1827">
                  <c:v>5726.0020000000004</c:v>
                </c:pt>
                <c:pt idx="1828">
                  <c:v>9220.9210000000003</c:v>
                </c:pt>
                <c:pt idx="1829">
                  <c:v>8108.1189999999997</c:v>
                </c:pt>
                <c:pt idx="1830">
                  <c:v>4827.3999999999996</c:v>
                </c:pt>
                <c:pt idx="1831">
                  <c:v>4468.3180000000002</c:v>
                </c:pt>
                <c:pt idx="1832">
                  <c:v>5627.9669999999996</c:v>
                </c:pt>
                <c:pt idx="1833">
                  <c:v>5246.92</c:v>
                </c:pt>
                <c:pt idx="1834">
                  <c:v>4550.4979999999996</c:v>
                </c:pt>
                <c:pt idx="1835">
                  <c:v>5087.5050000000001</c:v>
                </c:pt>
                <c:pt idx="1836">
                  <c:v>5626.2269999999999</c:v>
                </c:pt>
                <c:pt idx="1837">
                  <c:v>5599.9650000000001</c:v>
                </c:pt>
                <c:pt idx="1838">
                  <c:v>6325.085</c:v>
                </c:pt>
                <c:pt idx="1839">
                  <c:v>7318.808</c:v>
                </c:pt>
                <c:pt idx="1840">
                  <c:v>6452.6639999999998</c:v>
                </c:pt>
                <c:pt idx="1841">
                  <c:v>5137.4440000000004</c:v>
                </c:pt>
                <c:pt idx="1842">
                  <c:v>2779.2170000000001</c:v>
                </c:pt>
                <c:pt idx="1843">
                  <c:v>3565.2359999999999</c:v>
                </c:pt>
                <c:pt idx="1844">
                  <c:v>6608.982</c:v>
                </c:pt>
                <c:pt idx="1845">
                  <c:v>3461.5329999999999</c:v>
                </c:pt>
                <c:pt idx="1846">
                  <c:v>2908.7739999999999</c:v>
                </c:pt>
                <c:pt idx="1847">
                  <c:v>2841.1469999999999</c:v>
                </c:pt>
                <c:pt idx="1848">
                  <c:v>3085.3090000000002</c:v>
                </c:pt>
                <c:pt idx="1849">
                  <c:v>2820.6869999999999</c:v>
                </c:pt>
                <c:pt idx="1850">
                  <c:v>5932.1620000000003</c:v>
                </c:pt>
                <c:pt idx="1851">
                  <c:v>4825.7889999999998</c:v>
                </c:pt>
                <c:pt idx="1852">
                  <c:v>7980.174</c:v>
                </c:pt>
                <c:pt idx="1853">
                  <c:v>6952.1980000000003</c:v>
                </c:pt>
                <c:pt idx="1854">
                  <c:v>6871.7820000000002</c:v>
                </c:pt>
                <c:pt idx="1855">
                  <c:v>5264.7139999999999</c:v>
                </c:pt>
                <c:pt idx="1856">
                  <c:v>2633.2429999999999</c:v>
                </c:pt>
                <c:pt idx="1857">
                  <c:v>4775.1480000000001</c:v>
                </c:pt>
                <c:pt idx="1858">
                  <c:v>7893.5680000000002</c:v>
                </c:pt>
                <c:pt idx="1859">
                  <c:v>8373.2849999999999</c:v>
                </c:pt>
                <c:pt idx="1860">
                  <c:v>5443.8810000000003</c:v>
                </c:pt>
                <c:pt idx="1861">
                  <c:v>4847.1989999999996</c:v>
                </c:pt>
                <c:pt idx="1862">
                  <c:v>5659.1769999999997</c:v>
                </c:pt>
                <c:pt idx="1863">
                  <c:v>7131.1440000000002</c:v>
                </c:pt>
                <c:pt idx="1864">
                  <c:v>5107.0609999999997</c:v>
                </c:pt>
                <c:pt idx="1865">
                  <c:v>2549.261</c:v>
                </c:pt>
                <c:pt idx="1866">
                  <c:v>3291.6480000000001</c:v>
                </c:pt>
                <c:pt idx="1867">
                  <c:v>5228.4570000000003</c:v>
                </c:pt>
                <c:pt idx="1868">
                  <c:v>6505.0619999999999</c:v>
                </c:pt>
                <c:pt idx="1869">
                  <c:v>6386.4859999999999</c:v>
                </c:pt>
                <c:pt idx="1870">
                  <c:v>5355.6790000000001</c:v>
                </c:pt>
                <c:pt idx="1871">
                  <c:v>4545.9880000000003</c:v>
                </c:pt>
                <c:pt idx="1872">
                  <c:v>5714.4979999999996</c:v>
                </c:pt>
                <c:pt idx="1873">
                  <c:v>7197.8969999999999</c:v>
                </c:pt>
                <c:pt idx="1874">
                  <c:v>5553.4740000000002</c:v>
                </c:pt>
                <c:pt idx="1875">
                  <c:v>4290.5389999999998</c:v>
                </c:pt>
                <c:pt idx="1876">
                  <c:v>2942.663</c:v>
                </c:pt>
                <c:pt idx="1877">
                  <c:v>2774.2139999999999</c:v>
                </c:pt>
                <c:pt idx="1878">
                  <c:v>3496.386</c:v>
                </c:pt>
                <c:pt idx="1879">
                  <c:v>3892.848</c:v>
                </c:pt>
                <c:pt idx="1880">
                  <c:v>2176.768</c:v>
                </c:pt>
                <c:pt idx="1881">
                  <c:v>2520.4780000000001</c:v>
                </c:pt>
                <c:pt idx="1882">
                  <c:v>2852.7559999999999</c:v>
                </c:pt>
                <c:pt idx="1883">
                  <c:v>2680.8249999999998</c:v>
                </c:pt>
                <c:pt idx="1884">
                  <c:v>3928.9859999999999</c:v>
                </c:pt>
                <c:pt idx="1885">
                  <c:v>4019.5839999999998</c:v>
                </c:pt>
                <c:pt idx="1886">
                  <c:v>3130.3249999999998</c:v>
                </c:pt>
                <c:pt idx="1887">
                  <c:v>2464.259</c:v>
                </c:pt>
                <c:pt idx="1888">
                  <c:v>2986.7829999999999</c:v>
                </c:pt>
                <c:pt idx="1889">
                  <c:v>2799.395</c:v>
                </c:pt>
                <c:pt idx="1890">
                  <c:v>2586.4969999999998</c:v>
                </c:pt>
                <c:pt idx="1891">
                  <c:v>3631.92</c:v>
                </c:pt>
                <c:pt idx="1892">
                  <c:v>4218.8440000000001</c:v>
                </c:pt>
                <c:pt idx="1893">
                  <c:v>4496.402</c:v>
                </c:pt>
                <c:pt idx="1894">
                  <c:v>5098.5860000000002</c:v>
                </c:pt>
                <c:pt idx="1895">
                  <c:v>3056.058</c:v>
                </c:pt>
                <c:pt idx="1896">
                  <c:v>4592.96</c:v>
                </c:pt>
                <c:pt idx="1897">
                  <c:v>2758.931</c:v>
                </c:pt>
                <c:pt idx="1898">
                  <c:v>4178.3100000000004</c:v>
                </c:pt>
                <c:pt idx="1899">
                  <c:v>5666.5889999999999</c:v>
                </c:pt>
                <c:pt idx="1900">
                  <c:v>5236.9799999999996</c:v>
                </c:pt>
                <c:pt idx="1901">
                  <c:v>8300.9259999999995</c:v>
                </c:pt>
                <c:pt idx="1902">
                  <c:v>3847.9670000000001</c:v>
                </c:pt>
                <c:pt idx="1903">
                  <c:v>2610.9859999999999</c:v>
                </c:pt>
                <c:pt idx="1904">
                  <c:v>3714.4290000000001</c:v>
                </c:pt>
                <c:pt idx="1905">
                  <c:v>3359.2860000000001</c:v>
                </c:pt>
                <c:pt idx="1906">
                  <c:v>1812.7280000000001</c:v>
                </c:pt>
                <c:pt idx="1907">
                  <c:v>3764.79</c:v>
                </c:pt>
                <c:pt idx="1908">
                  <c:v>3548.7449999999999</c:v>
                </c:pt>
                <c:pt idx="1909">
                  <c:v>4007.5839999999998</c:v>
                </c:pt>
                <c:pt idx="1910">
                  <c:v>5658.732</c:v>
                </c:pt>
                <c:pt idx="1911">
                  <c:v>4327.7070000000003</c:v>
                </c:pt>
                <c:pt idx="1912">
                  <c:v>4694.2629999999999</c:v>
                </c:pt>
                <c:pt idx="1913">
                  <c:v>2781.2469999999998</c:v>
                </c:pt>
                <c:pt idx="1914">
                  <c:v>3135.1860000000001</c:v>
                </c:pt>
                <c:pt idx="1915">
                  <c:v>3118.2579999999998</c:v>
                </c:pt>
                <c:pt idx="1916">
                  <c:v>3367.08</c:v>
                </c:pt>
                <c:pt idx="1917">
                  <c:v>1648.374</c:v>
                </c:pt>
                <c:pt idx="1918">
                  <c:v>2658.645</c:v>
                </c:pt>
                <c:pt idx="1919">
                  <c:v>3891.7260000000001</c:v>
                </c:pt>
                <c:pt idx="1920">
                  <c:v>4735.6589999999997</c:v>
                </c:pt>
                <c:pt idx="1921">
                  <c:v>3830.4360000000001</c:v>
                </c:pt>
                <c:pt idx="1922">
                  <c:v>1076.078</c:v>
                </c:pt>
                <c:pt idx="1923">
                  <c:v>1192.127</c:v>
                </c:pt>
                <c:pt idx="1924">
                  <c:v>2848.6660000000002</c:v>
                </c:pt>
                <c:pt idx="1925">
                  <c:v>3313.5720000000001</c:v>
                </c:pt>
                <c:pt idx="1926">
                  <c:v>2823.6950000000002</c:v>
                </c:pt>
                <c:pt idx="1927">
                  <c:v>1157.309</c:v>
                </c:pt>
                <c:pt idx="1928">
                  <c:v>1338.8040000000001</c:v>
                </c:pt>
                <c:pt idx="1929">
                  <c:v>2183.605</c:v>
                </c:pt>
                <c:pt idx="1930">
                  <c:v>2279.6709999999998</c:v>
                </c:pt>
                <c:pt idx="1931">
                  <c:v>5902.7579999999998</c:v>
                </c:pt>
                <c:pt idx="1932">
                  <c:v>4614.0680000000002</c:v>
                </c:pt>
                <c:pt idx="1933">
                  <c:v>4314.6850000000004</c:v>
                </c:pt>
                <c:pt idx="1934">
                  <c:v>3004.8809999999999</c:v>
                </c:pt>
                <c:pt idx="1935">
                  <c:v>1459.2550000000001</c:v>
                </c:pt>
                <c:pt idx="1936">
                  <c:v>3191.0390000000002</c:v>
                </c:pt>
                <c:pt idx="1937">
                  <c:v>4673.3580000000002</c:v>
                </c:pt>
                <c:pt idx="1938">
                  <c:v>3321.16</c:v>
                </c:pt>
                <c:pt idx="1939">
                  <c:v>3649.069</c:v>
                </c:pt>
                <c:pt idx="1940">
                  <c:v>5155.4359999999997</c:v>
                </c:pt>
                <c:pt idx="1941">
                  <c:v>4810.6620000000003</c:v>
                </c:pt>
                <c:pt idx="1942">
                  <c:v>4966.2790000000005</c:v>
                </c:pt>
                <c:pt idx="1943">
                  <c:v>6224.0169999999998</c:v>
                </c:pt>
                <c:pt idx="1944">
                  <c:v>3710.308</c:v>
                </c:pt>
                <c:pt idx="1945">
                  <c:v>3654.3490000000002</c:v>
                </c:pt>
                <c:pt idx="1946">
                  <c:v>6704.6909999999998</c:v>
                </c:pt>
                <c:pt idx="1947">
                  <c:v>5820.2259999999997</c:v>
                </c:pt>
                <c:pt idx="1948">
                  <c:v>6147.0360000000001</c:v>
                </c:pt>
                <c:pt idx="1949">
                  <c:v>2952.136</c:v>
                </c:pt>
                <c:pt idx="1950">
                  <c:v>2808.3159999999998</c:v>
                </c:pt>
                <c:pt idx="1951">
                  <c:v>2438.9360000000001</c:v>
                </c:pt>
                <c:pt idx="1952">
                  <c:v>3983.4009999999998</c:v>
                </c:pt>
                <c:pt idx="1953">
                  <c:v>6240.3810000000003</c:v>
                </c:pt>
                <c:pt idx="1954">
                  <c:v>4193.509</c:v>
                </c:pt>
                <c:pt idx="1955">
                  <c:v>2362.48</c:v>
                </c:pt>
                <c:pt idx="1956">
                  <c:v>3800.739</c:v>
                </c:pt>
                <c:pt idx="1957">
                  <c:v>2621.4050000000002</c:v>
                </c:pt>
                <c:pt idx="1958">
                  <c:v>4734.1850000000004</c:v>
                </c:pt>
                <c:pt idx="1959">
                  <c:v>2188.105</c:v>
                </c:pt>
                <c:pt idx="1960">
                  <c:v>1950.5350000000001</c:v>
                </c:pt>
                <c:pt idx="1961">
                  <c:v>2777.8989999999999</c:v>
                </c:pt>
                <c:pt idx="1962">
                  <c:v>5040.3</c:v>
                </c:pt>
                <c:pt idx="1963">
                  <c:v>4655.1710000000003</c:v>
                </c:pt>
                <c:pt idx="1964">
                  <c:v>5286.4539999999997</c:v>
                </c:pt>
                <c:pt idx="1965">
                  <c:v>9172.4629999999997</c:v>
                </c:pt>
                <c:pt idx="1966">
                  <c:v>3488.1469999999999</c:v>
                </c:pt>
                <c:pt idx="1967">
                  <c:v>4381.75</c:v>
                </c:pt>
                <c:pt idx="1968">
                  <c:v>4326.1610000000001</c:v>
                </c:pt>
                <c:pt idx="1969">
                  <c:v>4750.5569999999998</c:v>
                </c:pt>
                <c:pt idx="1970">
                  <c:v>3047.739</c:v>
                </c:pt>
                <c:pt idx="1971">
                  <c:v>3070.6889999999999</c:v>
                </c:pt>
                <c:pt idx="1972">
                  <c:v>5187.2579999999998</c:v>
                </c:pt>
                <c:pt idx="1973">
                  <c:v>6186.1840000000002</c:v>
                </c:pt>
                <c:pt idx="1974">
                  <c:v>7242.5870000000004</c:v>
                </c:pt>
                <c:pt idx="1975">
                  <c:v>7123.7340000000004</c:v>
                </c:pt>
                <c:pt idx="1976">
                  <c:v>9597.3780000000006</c:v>
                </c:pt>
                <c:pt idx="1977">
                  <c:v>9531.5409999999993</c:v>
                </c:pt>
                <c:pt idx="1978">
                  <c:v>4505.3410000000003</c:v>
                </c:pt>
                <c:pt idx="1979">
                  <c:v>3716.636</c:v>
                </c:pt>
                <c:pt idx="1980">
                  <c:v>6957.6509999999998</c:v>
                </c:pt>
                <c:pt idx="1981">
                  <c:v>6928.6509999999998</c:v>
                </c:pt>
                <c:pt idx="1982">
                  <c:v>6228.683</c:v>
                </c:pt>
                <c:pt idx="1983">
                  <c:v>5596.8</c:v>
                </c:pt>
                <c:pt idx="1984">
                  <c:v>6726.973</c:v>
                </c:pt>
                <c:pt idx="1985">
                  <c:v>4683.7169999999996</c:v>
                </c:pt>
                <c:pt idx="1986">
                  <c:v>4800.1450000000004</c:v>
                </c:pt>
                <c:pt idx="1987">
                  <c:v>4879.5410000000002</c:v>
                </c:pt>
                <c:pt idx="1988">
                  <c:v>5123.9790000000003</c:v>
                </c:pt>
                <c:pt idx="1989">
                  <c:v>1290.345</c:v>
                </c:pt>
                <c:pt idx="1990">
                  <c:v>2267.4810000000002</c:v>
                </c:pt>
                <c:pt idx="1991">
                  <c:v>5452.0349999999999</c:v>
                </c:pt>
                <c:pt idx="1992">
                  <c:v>3210.97</c:v>
                </c:pt>
                <c:pt idx="1993">
                  <c:v>3677.7779999999998</c:v>
                </c:pt>
                <c:pt idx="1994">
                  <c:v>5424.34</c:v>
                </c:pt>
                <c:pt idx="1995">
                  <c:v>6250.4979999999996</c:v>
                </c:pt>
                <c:pt idx="1996">
                  <c:v>6351.7790000000005</c:v>
                </c:pt>
                <c:pt idx="1997">
                  <c:v>4196.7439999999997</c:v>
                </c:pt>
                <c:pt idx="1998">
                  <c:v>2546.9340000000002</c:v>
                </c:pt>
                <c:pt idx="1999">
                  <c:v>3731.7689999999998</c:v>
                </c:pt>
                <c:pt idx="2000">
                  <c:v>4355.2889999999998</c:v>
                </c:pt>
                <c:pt idx="2001">
                  <c:v>4800.6310000000003</c:v>
                </c:pt>
                <c:pt idx="2002">
                  <c:v>4843.7479999999996</c:v>
                </c:pt>
                <c:pt idx="2003">
                  <c:v>5821.6270000000004</c:v>
                </c:pt>
                <c:pt idx="2004">
                  <c:v>5019.7759999999998</c:v>
                </c:pt>
                <c:pt idx="2005">
                  <c:v>3101.4850000000001</c:v>
                </c:pt>
                <c:pt idx="2006">
                  <c:v>4235.2299999999996</c:v>
                </c:pt>
                <c:pt idx="2007">
                  <c:v>5863.8850000000002</c:v>
                </c:pt>
                <c:pt idx="2008">
                  <c:v>2984.5160000000001</c:v>
                </c:pt>
                <c:pt idx="2009">
                  <c:v>3827.491</c:v>
                </c:pt>
                <c:pt idx="2010">
                  <c:v>3656.1709999999998</c:v>
                </c:pt>
                <c:pt idx="2011">
                  <c:v>6343.4369999999999</c:v>
                </c:pt>
                <c:pt idx="2012">
                  <c:v>6297.8159999999998</c:v>
                </c:pt>
                <c:pt idx="2013">
                  <c:v>3141.777</c:v>
                </c:pt>
                <c:pt idx="2014">
                  <c:v>3429.9929999999999</c:v>
                </c:pt>
                <c:pt idx="2015">
                  <c:v>5493.7020000000002</c:v>
                </c:pt>
                <c:pt idx="2016">
                  <c:v>3889.1170000000002</c:v>
                </c:pt>
                <c:pt idx="2017">
                  <c:v>5979.768</c:v>
                </c:pt>
                <c:pt idx="2018">
                  <c:v>2993.5970000000002</c:v>
                </c:pt>
                <c:pt idx="2019">
                  <c:v>1735.9929999999999</c:v>
                </c:pt>
                <c:pt idx="2020">
                  <c:v>2391.4430000000002</c:v>
                </c:pt>
                <c:pt idx="2021">
                  <c:v>2410.4659999999999</c:v>
                </c:pt>
                <c:pt idx="2022">
                  <c:v>2635.7139999999999</c:v>
                </c:pt>
                <c:pt idx="2023">
                  <c:v>3509.9859999999999</c:v>
                </c:pt>
                <c:pt idx="2024">
                  <c:v>3467.7249999999999</c:v>
                </c:pt>
                <c:pt idx="2025">
                  <c:v>4644.5910000000003</c:v>
                </c:pt>
                <c:pt idx="2026">
                  <c:v>4479.7030000000004</c:v>
                </c:pt>
                <c:pt idx="2027">
                  <c:v>7893.0680000000002</c:v>
                </c:pt>
                <c:pt idx="2028">
                  <c:v>9187.3549999999996</c:v>
                </c:pt>
                <c:pt idx="2029">
                  <c:v>6493.482</c:v>
                </c:pt>
                <c:pt idx="2030">
                  <c:v>2952.598</c:v>
                </c:pt>
                <c:pt idx="2031">
                  <c:v>2882.748</c:v>
                </c:pt>
                <c:pt idx="2032">
                  <c:v>5328.9350000000004</c:v>
                </c:pt>
                <c:pt idx="2033">
                  <c:v>7996.8069999999998</c:v>
                </c:pt>
                <c:pt idx="2034">
                  <c:v>6122.4250000000002</c:v>
                </c:pt>
                <c:pt idx="2035">
                  <c:v>4818.2749999999996</c:v>
                </c:pt>
                <c:pt idx="2036">
                  <c:v>4494.0050000000001</c:v>
                </c:pt>
                <c:pt idx="2037">
                  <c:v>3740.5279999999998</c:v>
                </c:pt>
                <c:pt idx="2038">
                  <c:v>5904.0389999999998</c:v>
                </c:pt>
                <c:pt idx="2039">
                  <c:v>7715.4520000000002</c:v>
                </c:pt>
                <c:pt idx="2040">
                  <c:v>6881.3630000000003</c:v>
                </c:pt>
                <c:pt idx="2041">
                  <c:v>5373.6180000000004</c:v>
                </c:pt>
                <c:pt idx="2042">
                  <c:v>4606.7330000000002</c:v>
                </c:pt>
                <c:pt idx="2043">
                  <c:v>4816.0379999999996</c:v>
                </c:pt>
                <c:pt idx="2044">
                  <c:v>3024.1759999999999</c:v>
                </c:pt>
                <c:pt idx="2045">
                  <c:v>5155.366</c:v>
                </c:pt>
                <c:pt idx="2046">
                  <c:v>5986.94</c:v>
                </c:pt>
                <c:pt idx="2047">
                  <c:v>7280.2070000000003</c:v>
                </c:pt>
                <c:pt idx="2048">
                  <c:v>7630.0559999999996</c:v>
                </c:pt>
                <c:pt idx="2049">
                  <c:v>8258.8109999999997</c:v>
                </c:pt>
                <c:pt idx="2050">
                  <c:v>9422.6589999999997</c:v>
                </c:pt>
                <c:pt idx="2051">
                  <c:v>6528.94</c:v>
                </c:pt>
                <c:pt idx="2052">
                  <c:v>4991.8819999999996</c:v>
                </c:pt>
                <c:pt idx="2053">
                  <c:v>8991.8809999999994</c:v>
                </c:pt>
                <c:pt idx="2054">
                  <c:v>10318.43</c:v>
                </c:pt>
                <c:pt idx="2055">
                  <c:v>5041.5690000000004</c:v>
                </c:pt>
                <c:pt idx="2056">
                  <c:v>6288.2979999999998</c:v>
                </c:pt>
                <c:pt idx="2057">
                  <c:v>6728.2169999999996</c:v>
                </c:pt>
                <c:pt idx="2058">
                  <c:v>4285.6180000000004</c:v>
                </c:pt>
                <c:pt idx="2059">
                  <c:v>5740.8019999999997</c:v>
                </c:pt>
                <c:pt idx="2060">
                  <c:v>4881.6660000000002</c:v>
                </c:pt>
                <c:pt idx="2061">
                  <c:v>3151.491</c:v>
                </c:pt>
                <c:pt idx="2062">
                  <c:v>6497.3209999999999</c:v>
                </c:pt>
                <c:pt idx="2063">
                  <c:v>8921.3389999999999</c:v>
                </c:pt>
                <c:pt idx="2064">
                  <c:v>9054.0450000000001</c:v>
                </c:pt>
                <c:pt idx="2065">
                  <c:v>7698.2849999999999</c:v>
                </c:pt>
                <c:pt idx="2066">
                  <c:v>7665.6350000000002</c:v>
                </c:pt>
                <c:pt idx="2067">
                  <c:v>8680.1149999999998</c:v>
                </c:pt>
                <c:pt idx="2068">
                  <c:v>8727.16</c:v>
                </c:pt>
                <c:pt idx="2069">
                  <c:v>9018.8209999999999</c:v>
                </c:pt>
                <c:pt idx="2070">
                  <c:v>8035.5460000000003</c:v>
                </c:pt>
                <c:pt idx="2071">
                  <c:v>5729.1170000000002</c:v>
                </c:pt>
                <c:pt idx="2072">
                  <c:v>6246.46</c:v>
                </c:pt>
                <c:pt idx="2073">
                  <c:v>3620.549</c:v>
                </c:pt>
                <c:pt idx="2074">
                  <c:v>4840.4449999999997</c:v>
                </c:pt>
                <c:pt idx="2075">
                  <c:v>6830.47</c:v>
                </c:pt>
                <c:pt idx="2076">
                  <c:v>6461.8459999999995</c:v>
                </c:pt>
                <c:pt idx="2077">
                  <c:v>5760.49</c:v>
                </c:pt>
                <c:pt idx="2078">
                  <c:v>5793.509</c:v>
                </c:pt>
                <c:pt idx="2079">
                  <c:v>5283.518</c:v>
                </c:pt>
                <c:pt idx="2080">
                  <c:v>4782.3969999999999</c:v>
                </c:pt>
                <c:pt idx="2081">
                  <c:v>5521.8789999999999</c:v>
                </c:pt>
                <c:pt idx="2082">
                  <c:v>5479.5129999999999</c:v>
                </c:pt>
                <c:pt idx="2083">
                  <c:v>5800.3220000000001</c:v>
                </c:pt>
                <c:pt idx="2084">
                  <c:v>4234.817</c:v>
                </c:pt>
                <c:pt idx="2085">
                  <c:v>4373.1570000000002</c:v>
                </c:pt>
                <c:pt idx="2086">
                  <c:v>4510.0429999999997</c:v>
                </c:pt>
                <c:pt idx="2087">
                  <c:v>4844.8310000000001</c:v>
                </c:pt>
                <c:pt idx="2088">
                  <c:v>7177.4939999999997</c:v>
                </c:pt>
                <c:pt idx="2089">
                  <c:v>6678.1459999999997</c:v>
                </c:pt>
                <c:pt idx="2090">
                  <c:v>6004.9210000000003</c:v>
                </c:pt>
              </c:numCache>
            </c:numRef>
          </c:yVal>
          <c:smooth val="0"/>
          <c:extLst>
            <c:ext xmlns:c16="http://schemas.microsoft.com/office/drawing/2014/chart" uri="{C3380CC4-5D6E-409C-BE32-E72D297353CC}">
              <c16:uniqueId val="{00000000-F809-4676-BBB2-27E82CCF2C93}"/>
            </c:ext>
          </c:extLst>
        </c:ser>
        <c:dLbls>
          <c:showLegendKey val="0"/>
          <c:showVal val="0"/>
          <c:showCatName val="0"/>
          <c:showSerName val="0"/>
          <c:showPercent val="0"/>
          <c:showBubbleSize val="0"/>
        </c:dLbls>
        <c:axId val="107389183"/>
        <c:axId val="110279327"/>
      </c:scatterChart>
      <c:scatterChart>
        <c:scatterStyle val="lineMarker"/>
        <c:varyColors val="0"/>
        <c:ser>
          <c:idx val="0"/>
          <c:order val="0"/>
          <c:tx>
            <c:strRef>
              <c:f>prec_Temp_BE_media__BA_RN01!$B$1</c:f>
              <c:strCache>
                <c:ptCount val="1"/>
                <c:pt idx="0">
                  <c:v>prec(mm/h)</c:v>
                </c:pt>
              </c:strCache>
            </c:strRef>
          </c:tx>
          <c:spPr>
            <a:ln w="25400" cap="rnd">
              <a:noFill/>
              <a:round/>
            </a:ln>
            <a:effectLst/>
          </c:spPr>
          <c:marker>
            <c:symbol val="circle"/>
            <c:size val="5"/>
            <c:spPr>
              <a:solidFill>
                <a:schemeClr val="accent1"/>
              </a:solidFill>
              <a:ln w="9525">
                <a:solidFill>
                  <a:schemeClr val="accent1"/>
                </a:solidFill>
              </a:ln>
              <a:effectLst/>
            </c:spPr>
          </c:marker>
          <c:xVal>
            <c:numRef>
              <c:f>prec_Temp_BE_media__BA_RN01!$A$2:$A$2092</c:f>
              <c:numCache>
                <c:formatCode>d/m/yy;@</c:formatCode>
                <c:ptCount val="20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42754</c:v>
                </c:pt>
                <c:pt idx="18">
                  <c:v>42755</c:v>
                </c:pt>
                <c:pt idx="19">
                  <c:v>42756</c:v>
                </c:pt>
                <c:pt idx="20">
                  <c:v>42757</c:v>
                </c:pt>
                <c:pt idx="21">
                  <c:v>42758</c:v>
                </c:pt>
                <c:pt idx="22">
                  <c:v>42759</c:v>
                </c:pt>
                <c:pt idx="23">
                  <c:v>42760</c:v>
                </c:pt>
                <c:pt idx="24">
                  <c:v>42762</c:v>
                </c:pt>
                <c:pt idx="25">
                  <c:v>42763</c:v>
                </c:pt>
                <c:pt idx="26">
                  <c:v>42764</c:v>
                </c:pt>
                <c:pt idx="27">
                  <c:v>42765</c:v>
                </c:pt>
                <c:pt idx="28">
                  <c:v>42766</c:v>
                </c:pt>
                <c:pt idx="29">
                  <c:v>42767</c:v>
                </c:pt>
                <c:pt idx="30">
                  <c:v>42768</c:v>
                </c:pt>
                <c:pt idx="31">
                  <c:v>42769</c:v>
                </c:pt>
                <c:pt idx="32">
                  <c:v>42770</c:v>
                </c:pt>
                <c:pt idx="33">
                  <c:v>42771</c:v>
                </c:pt>
                <c:pt idx="34">
                  <c:v>42772</c:v>
                </c:pt>
                <c:pt idx="35">
                  <c:v>42773</c:v>
                </c:pt>
                <c:pt idx="36">
                  <c:v>42774</c:v>
                </c:pt>
                <c:pt idx="37">
                  <c:v>42775</c:v>
                </c:pt>
                <c:pt idx="38">
                  <c:v>42776</c:v>
                </c:pt>
                <c:pt idx="39">
                  <c:v>42777</c:v>
                </c:pt>
                <c:pt idx="40">
                  <c:v>42778</c:v>
                </c:pt>
                <c:pt idx="41">
                  <c:v>42781</c:v>
                </c:pt>
                <c:pt idx="42">
                  <c:v>42782</c:v>
                </c:pt>
                <c:pt idx="43">
                  <c:v>42783</c:v>
                </c:pt>
                <c:pt idx="44">
                  <c:v>42784</c:v>
                </c:pt>
                <c:pt idx="45">
                  <c:v>42785</c:v>
                </c:pt>
                <c:pt idx="46">
                  <c:v>42786</c:v>
                </c:pt>
                <c:pt idx="47">
                  <c:v>42787</c:v>
                </c:pt>
                <c:pt idx="48">
                  <c:v>42788</c:v>
                </c:pt>
                <c:pt idx="49">
                  <c:v>42789</c:v>
                </c:pt>
                <c:pt idx="50">
                  <c:v>42790</c:v>
                </c:pt>
                <c:pt idx="51">
                  <c:v>42791</c:v>
                </c:pt>
                <c:pt idx="52">
                  <c:v>42792</c:v>
                </c:pt>
                <c:pt idx="53">
                  <c:v>42793</c:v>
                </c:pt>
                <c:pt idx="54">
                  <c:v>42794</c:v>
                </c:pt>
                <c:pt idx="55">
                  <c:v>42795</c:v>
                </c:pt>
                <c:pt idx="56">
                  <c:v>42796</c:v>
                </c:pt>
                <c:pt idx="57">
                  <c:v>42797</c:v>
                </c:pt>
                <c:pt idx="58">
                  <c:v>42798</c:v>
                </c:pt>
                <c:pt idx="59">
                  <c:v>42799</c:v>
                </c:pt>
                <c:pt idx="60">
                  <c:v>42800</c:v>
                </c:pt>
                <c:pt idx="61">
                  <c:v>42801</c:v>
                </c:pt>
                <c:pt idx="62">
                  <c:v>42802</c:v>
                </c:pt>
                <c:pt idx="63">
                  <c:v>42803</c:v>
                </c:pt>
                <c:pt idx="64">
                  <c:v>42804</c:v>
                </c:pt>
                <c:pt idx="65">
                  <c:v>42805</c:v>
                </c:pt>
                <c:pt idx="66">
                  <c:v>42807</c:v>
                </c:pt>
                <c:pt idx="67">
                  <c:v>42808</c:v>
                </c:pt>
                <c:pt idx="68">
                  <c:v>42809</c:v>
                </c:pt>
                <c:pt idx="69">
                  <c:v>42810</c:v>
                </c:pt>
                <c:pt idx="70">
                  <c:v>42811</c:v>
                </c:pt>
                <c:pt idx="71">
                  <c:v>42812</c:v>
                </c:pt>
                <c:pt idx="72">
                  <c:v>42814</c:v>
                </c:pt>
                <c:pt idx="73">
                  <c:v>42816</c:v>
                </c:pt>
                <c:pt idx="74">
                  <c:v>42817</c:v>
                </c:pt>
                <c:pt idx="75">
                  <c:v>42818</c:v>
                </c:pt>
                <c:pt idx="76">
                  <c:v>42819</c:v>
                </c:pt>
                <c:pt idx="77">
                  <c:v>42820</c:v>
                </c:pt>
                <c:pt idx="78">
                  <c:v>42821</c:v>
                </c:pt>
                <c:pt idx="79">
                  <c:v>42824</c:v>
                </c:pt>
                <c:pt idx="80">
                  <c:v>42825</c:v>
                </c:pt>
                <c:pt idx="81">
                  <c:v>42830</c:v>
                </c:pt>
                <c:pt idx="82">
                  <c:v>42832</c:v>
                </c:pt>
                <c:pt idx="83">
                  <c:v>42833</c:v>
                </c:pt>
                <c:pt idx="84">
                  <c:v>42834</c:v>
                </c:pt>
                <c:pt idx="85">
                  <c:v>42835</c:v>
                </c:pt>
                <c:pt idx="86">
                  <c:v>42837</c:v>
                </c:pt>
                <c:pt idx="87">
                  <c:v>42838</c:v>
                </c:pt>
                <c:pt idx="88">
                  <c:v>42839</c:v>
                </c:pt>
                <c:pt idx="89">
                  <c:v>42840</c:v>
                </c:pt>
                <c:pt idx="90">
                  <c:v>42841</c:v>
                </c:pt>
                <c:pt idx="91">
                  <c:v>42842</c:v>
                </c:pt>
                <c:pt idx="92">
                  <c:v>42843</c:v>
                </c:pt>
                <c:pt idx="93">
                  <c:v>42844</c:v>
                </c:pt>
                <c:pt idx="94">
                  <c:v>42845</c:v>
                </c:pt>
                <c:pt idx="95">
                  <c:v>42846</c:v>
                </c:pt>
                <c:pt idx="96">
                  <c:v>42847</c:v>
                </c:pt>
                <c:pt idx="97">
                  <c:v>42848</c:v>
                </c:pt>
                <c:pt idx="98">
                  <c:v>42849</c:v>
                </c:pt>
                <c:pt idx="99">
                  <c:v>42850</c:v>
                </c:pt>
                <c:pt idx="100">
                  <c:v>42853</c:v>
                </c:pt>
                <c:pt idx="101">
                  <c:v>42854</c:v>
                </c:pt>
                <c:pt idx="102">
                  <c:v>42855</c:v>
                </c:pt>
                <c:pt idx="103">
                  <c:v>42856</c:v>
                </c:pt>
                <c:pt idx="104">
                  <c:v>42857</c:v>
                </c:pt>
                <c:pt idx="105">
                  <c:v>42858</c:v>
                </c:pt>
                <c:pt idx="106">
                  <c:v>42859</c:v>
                </c:pt>
                <c:pt idx="107">
                  <c:v>42860</c:v>
                </c:pt>
                <c:pt idx="108">
                  <c:v>42861</c:v>
                </c:pt>
                <c:pt idx="109">
                  <c:v>42862</c:v>
                </c:pt>
                <c:pt idx="110">
                  <c:v>42865</c:v>
                </c:pt>
                <c:pt idx="111">
                  <c:v>42866</c:v>
                </c:pt>
                <c:pt idx="112">
                  <c:v>42867</c:v>
                </c:pt>
                <c:pt idx="113">
                  <c:v>42868</c:v>
                </c:pt>
                <c:pt idx="114">
                  <c:v>42869</c:v>
                </c:pt>
                <c:pt idx="115">
                  <c:v>42870</c:v>
                </c:pt>
                <c:pt idx="116">
                  <c:v>42871</c:v>
                </c:pt>
                <c:pt idx="117">
                  <c:v>42872</c:v>
                </c:pt>
                <c:pt idx="118">
                  <c:v>42873</c:v>
                </c:pt>
                <c:pt idx="119">
                  <c:v>42874</c:v>
                </c:pt>
                <c:pt idx="120">
                  <c:v>42875</c:v>
                </c:pt>
                <c:pt idx="121">
                  <c:v>42876</c:v>
                </c:pt>
                <c:pt idx="122">
                  <c:v>42877</c:v>
                </c:pt>
                <c:pt idx="123">
                  <c:v>42878</c:v>
                </c:pt>
                <c:pt idx="124">
                  <c:v>42879</c:v>
                </c:pt>
                <c:pt idx="125">
                  <c:v>42880</c:v>
                </c:pt>
                <c:pt idx="126">
                  <c:v>42881</c:v>
                </c:pt>
                <c:pt idx="127">
                  <c:v>42882</c:v>
                </c:pt>
                <c:pt idx="128">
                  <c:v>42883</c:v>
                </c:pt>
                <c:pt idx="129">
                  <c:v>42884</c:v>
                </c:pt>
                <c:pt idx="130">
                  <c:v>42885</c:v>
                </c:pt>
                <c:pt idx="131">
                  <c:v>42886</c:v>
                </c:pt>
                <c:pt idx="132">
                  <c:v>42887</c:v>
                </c:pt>
                <c:pt idx="133">
                  <c:v>42888</c:v>
                </c:pt>
                <c:pt idx="134">
                  <c:v>42889</c:v>
                </c:pt>
                <c:pt idx="135">
                  <c:v>42890</c:v>
                </c:pt>
                <c:pt idx="136">
                  <c:v>42891</c:v>
                </c:pt>
                <c:pt idx="137">
                  <c:v>42892</c:v>
                </c:pt>
                <c:pt idx="138">
                  <c:v>42893</c:v>
                </c:pt>
                <c:pt idx="139">
                  <c:v>42894</c:v>
                </c:pt>
                <c:pt idx="140">
                  <c:v>42895</c:v>
                </c:pt>
                <c:pt idx="141">
                  <c:v>42896</c:v>
                </c:pt>
                <c:pt idx="142">
                  <c:v>42897</c:v>
                </c:pt>
                <c:pt idx="143">
                  <c:v>42898</c:v>
                </c:pt>
                <c:pt idx="144">
                  <c:v>42899</c:v>
                </c:pt>
                <c:pt idx="145">
                  <c:v>42900</c:v>
                </c:pt>
                <c:pt idx="146">
                  <c:v>42901</c:v>
                </c:pt>
                <c:pt idx="147">
                  <c:v>42902</c:v>
                </c:pt>
                <c:pt idx="148">
                  <c:v>42903</c:v>
                </c:pt>
                <c:pt idx="149">
                  <c:v>42904</c:v>
                </c:pt>
                <c:pt idx="150">
                  <c:v>42905</c:v>
                </c:pt>
                <c:pt idx="151">
                  <c:v>42906</c:v>
                </c:pt>
                <c:pt idx="152">
                  <c:v>42907</c:v>
                </c:pt>
                <c:pt idx="153">
                  <c:v>42908</c:v>
                </c:pt>
                <c:pt idx="154">
                  <c:v>42909</c:v>
                </c:pt>
                <c:pt idx="155">
                  <c:v>42910</c:v>
                </c:pt>
                <c:pt idx="156">
                  <c:v>42911</c:v>
                </c:pt>
                <c:pt idx="157">
                  <c:v>42912</c:v>
                </c:pt>
                <c:pt idx="158">
                  <c:v>42913</c:v>
                </c:pt>
                <c:pt idx="159">
                  <c:v>42914</c:v>
                </c:pt>
                <c:pt idx="160">
                  <c:v>42915</c:v>
                </c:pt>
                <c:pt idx="161">
                  <c:v>42916</c:v>
                </c:pt>
                <c:pt idx="162">
                  <c:v>42917</c:v>
                </c:pt>
                <c:pt idx="163">
                  <c:v>42918</c:v>
                </c:pt>
                <c:pt idx="164">
                  <c:v>42919</c:v>
                </c:pt>
                <c:pt idx="165">
                  <c:v>42920</c:v>
                </c:pt>
                <c:pt idx="166">
                  <c:v>42921</c:v>
                </c:pt>
                <c:pt idx="167">
                  <c:v>42922</c:v>
                </c:pt>
                <c:pt idx="168">
                  <c:v>42923</c:v>
                </c:pt>
                <c:pt idx="169">
                  <c:v>42924</c:v>
                </c:pt>
                <c:pt idx="170">
                  <c:v>42925</c:v>
                </c:pt>
                <c:pt idx="171">
                  <c:v>42926</c:v>
                </c:pt>
                <c:pt idx="172">
                  <c:v>42927</c:v>
                </c:pt>
                <c:pt idx="173">
                  <c:v>42928</c:v>
                </c:pt>
                <c:pt idx="174">
                  <c:v>42929</c:v>
                </c:pt>
                <c:pt idx="175">
                  <c:v>42930</c:v>
                </c:pt>
                <c:pt idx="176">
                  <c:v>42931</c:v>
                </c:pt>
                <c:pt idx="177">
                  <c:v>42932</c:v>
                </c:pt>
                <c:pt idx="178">
                  <c:v>42933</c:v>
                </c:pt>
                <c:pt idx="179">
                  <c:v>42934</c:v>
                </c:pt>
                <c:pt idx="180">
                  <c:v>42935</c:v>
                </c:pt>
                <c:pt idx="181">
                  <c:v>42936</c:v>
                </c:pt>
                <c:pt idx="182">
                  <c:v>42937</c:v>
                </c:pt>
                <c:pt idx="183">
                  <c:v>42938</c:v>
                </c:pt>
                <c:pt idx="184">
                  <c:v>42939</c:v>
                </c:pt>
                <c:pt idx="185">
                  <c:v>42940</c:v>
                </c:pt>
                <c:pt idx="186">
                  <c:v>42941</c:v>
                </c:pt>
                <c:pt idx="187">
                  <c:v>42942</c:v>
                </c:pt>
                <c:pt idx="188">
                  <c:v>42943</c:v>
                </c:pt>
                <c:pt idx="189">
                  <c:v>42944</c:v>
                </c:pt>
                <c:pt idx="190">
                  <c:v>42945</c:v>
                </c:pt>
                <c:pt idx="191">
                  <c:v>42946</c:v>
                </c:pt>
                <c:pt idx="192">
                  <c:v>42947</c:v>
                </c:pt>
                <c:pt idx="193">
                  <c:v>42948</c:v>
                </c:pt>
                <c:pt idx="194">
                  <c:v>42949</c:v>
                </c:pt>
                <c:pt idx="195">
                  <c:v>42950</c:v>
                </c:pt>
                <c:pt idx="196">
                  <c:v>42951</c:v>
                </c:pt>
                <c:pt idx="197">
                  <c:v>42953</c:v>
                </c:pt>
                <c:pt idx="198">
                  <c:v>42954</c:v>
                </c:pt>
                <c:pt idx="199">
                  <c:v>42955</c:v>
                </c:pt>
                <c:pt idx="200">
                  <c:v>42956</c:v>
                </c:pt>
                <c:pt idx="201">
                  <c:v>42957</c:v>
                </c:pt>
                <c:pt idx="202">
                  <c:v>42958</c:v>
                </c:pt>
                <c:pt idx="203">
                  <c:v>42959</c:v>
                </c:pt>
                <c:pt idx="204">
                  <c:v>42960</c:v>
                </c:pt>
                <c:pt idx="205">
                  <c:v>42961</c:v>
                </c:pt>
                <c:pt idx="206">
                  <c:v>42962</c:v>
                </c:pt>
                <c:pt idx="207">
                  <c:v>42963</c:v>
                </c:pt>
                <c:pt idx="208">
                  <c:v>42964</c:v>
                </c:pt>
                <c:pt idx="209">
                  <c:v>42965</c:v>
                </c:pt>
                <c:pt idx="210">
                  <c:v>42966</c:v>
                </c:pt>
                <c:pt idx="211">
                  <c:v>42967</c:v>
                </c:pt>
                <c:pt idx="212">
                  <c:v>42968</c:v>
                </c:pt>
                <c:pt idx="213">
                  <c:v>42969</c:v>
                </c:pt>
                <c:pt idx="214">
                  <c:v>42970</c:v>
                </c:pt>
                <c:pt idx="215">
                  <c:v>42971</c:v>
                </c:pt>
                <c:pt idx="216">
                  <c:v>42972</c:v>
                </c:pt>
                <c:pt idx="217">
                  <c:v>42973</c:v>
                </c:pt>
                <c:pt idx="218">
                  <c:v>42974</c:v>
                </c:pt>
                <c:pt idx="219">
                  <c:v>42975</c:v>
                </c:pt>
                <c:pt idx="220">
                  <c:v>42976</c:v>
                </c:pt>
                <c:pt idx="221">
                  <c:v>42977</c:v>
                </c:pt>
                <c:pt idx="222">
                  <c:v>42978</c:v>
                </c:pt>
                <c:pt idx="223">
                  <c:v>42979</c:v>
                </c:pt>
                <c:pt idx="224">
                  <c:v>42980</c:v>
                </c:pt>
                <c:pt idx="225">
                  <c:v>42981</c:v>
                </c:pt>
                <c:pt idx="226">
                  <c:v>42982</c:v>
                </c:pt>
                <c:pt idx="227">
                  <c:v>42983</c:v>
                </c:pt>
                <c:pt idx="228">
                  <c:v>42984</c:v>
                </c:pt>
                <c:pt idx="229">
                  <c:v>42985</c:v>
                </c:pt>
                <c:pt idx="230">
                  <c:v>42986</c:v>
                </c:pt>
                <c:pt idx="231">
                  <c:v>42987</c:v>
                </c:pt>
                <c:pt idx="232">
                  <c:v>42988</c:v>
                </c:pt>
                <c:pt idx="233">
                  <c:v>42989</c:v>
                </c:pt>
                <c:pt idx="234">
                  <c:v>42990</c:v>
                </c:pt>
                <c:pt idx="235">
                  <c:v>42991</c:v>
                </c:pt>
                <c:pt idx="236">
                  <c:v>42992</c:v>
                </c:pt>
                <c:pt idx="237">
                  <c:v>42993</c:v>
                </c:pt>
                <c:pt idx="238">
                  <c:v>42994</c:v>
                </c:pt>
                <c:pt idx="239">
                  <c:v>42995</c:v>
                </c:pt>
                <c:pt idx="240">
                  <c:v>42996</c:v>
                </c:pt>
                <c:pt idx="241">
                  <c:v>42997</c:v>
                </c:pt>
                <c:pt idx="242">
                  <c:v>42998</c:v>
                </c:pt>
                <c:pt idx="243">
                  <c:v>42999</c:v>
                </c:pt>
                <c:pt idx="244">
                  <c:v>43000</c:v>
                </c:pt>
                <c:pt idx="245">
                  <c:v>43001</c:v>
                </c:pt>
                <c:pt idx="246">
                  <c:v>43003</c:v>
                </c:pt>
                <c:pt idx="247">
                  <c:v>43004</c:v>
                </c:pt>
                <c:pt idx="248">
                  <c:v>43005</c:v>
                </c:pt>
                <c:pt idx="249">
                  <c:v>43006</c:v>
                </c:pt>
                <c:pt idx="250">
                  <c:v>43007</c:v>
                </c:pt>
                <c:pt idx="251">
                  <c:v>43008</c:v>
                </c:pt>
                <c:pt idx="252">
                  <c:v>43009</c:v>
                </c:pt>
                <c:pt idx="253">
                  <c:v>43010</c:v>
                </c:pt>
                <c:pt idx="254">
                  <c:v>43011</c:v>
                </c:pt>
                <c:pt idx="255">
                  <c:v>43012</c:v>
                </c:pt>
                <c:pt idx="256">
                  <c:v>43013</c:v>
                </c:pt>
                <c:pt idx="257">
                  <c:v>43014</c:v>
                </c:pt>
                <c:pt idx="258">
                  <c:v>43015</c:v>
                </c:pt>
                <c:pt idx="259">
                  <c:v>43016</c:v>
                </c:pt>
                <c:pt idx="260">
                  <c:v>43017</c:v>
                </c:pt>
                <c:pt idx="261">
                  <c:v>43018</c:v>
                </c:pt>
                <c:pt idx="262">
                  <c:v>43019</c:v>
                </c:pt>
                <c:pt idx="263">
                  <c:v>43020</c:v>
                </c:pt>
                <c:pt idx="264">
                  <c:v>43021</c:v>
                </c:pt>
                <c:pt idx="265">
                  <c:v>43022</c:v>
                </c:pt>
                <c:pt idx="266">
                  <c:v>43023</c:v>
                </c:pt>
                <c:pt idx="267">
                  <c:v>43024</c:v>
                </c:pt>
                <c:pt idx="268">
                  <c:v>43025</c:v>
                </c:pt>
                <c:pt idx="269">
                  <c:v>43026</c:v>
                </c:pt>
                <c:pt idx="270">
                  <c:v>43027</c:v>
                </c:pt>
                <c:pt idx="271">
                  <c:v>43028</c:v>
                </c:pt>
                <c:pt idx="272">
                  <c:v>43029</c:v>
                </c:pt>
                <c:pt idx="273">
                  <c:v>43030</c:v>
                </c:pt>
                <c:pt idx="274">
                  <c:v>43031</c:v>
                </c:pt>
                <c:pt idx="275">
                  <c:v>43032</c:v>
                </c:pt>
                <c:pt idx="276">
                  <c:v>43033</c:v>
                </c:pt>
                <c:pt idx="277">
                  <c:v>43034</c:v>
                </c:pt>
                <c:pt idx="278">
                  <c:v>43035</c:v>
                </c:pt>
                <c:pt idx="279">
                  <c:v>43036</c:v>
                </c:pt>
                <c:pt idx="280">
                  <c:v>43037</c:v>
                </c:pt>
                <c:pt idx="281">
                  <c:v>43038</c:v>
                </c:pt>
                <c:pt idx="282">
                  <c:v>43039</c:v>
                </c:pt>
                <c:pt idx="283">
                  <c:v>43040</c:v>
                </c:pt>
                <c:pt idx="284">
                  <c:v>43041</c:v>
                </c:pt>
                <c:pt idx="285">
                  <c:v>43042</c:v>
                </c:pt>
                <c:pt idx="286">
                  <c:v>43043</c:v>
                </c:pt>
                <c:pt idx="287">
                  <c:v>43044</c:v>
                </c:pt>
                <c:pt idx="288">
                  <c:v>43045</c:v>
                </c:pt>
                <c:pt idx="289">
                  <c:v>43046</c:v>
                </c:pt>
                <c:pt idx="290">
                  <c:v>43047</c:v>
                </c:pt>
                <c:pt idx="291">
                  <c:v>43048</c:v>
                </c:pt>
                <c:pt idx="292">
                  <c:v>43049</c:v>
                </c:pt>
                <c:pt idx="293">
                  <c:v>43050</c:v>
                </c:pt>
                <c:pt idx="294">
                  <c:v>43051</c:v>
                </c:pt>
                <c:pt idx="295">
                  <c:v>43052</c:v>
                </c:pt>
                <c:pt idx="296">
                  <c:v>43053</c:v>
                </c:pt>
                <c:pt idx="297">
                  <c:v>43054</c:v>
                </c:pt>
                <c:pt idx="298">
                  <c:v>43055</c:v>
                </c:pt>
                <c:pt idx="299">
                  <c:v>43056</c:v>
                </c:pt>
                <c:pt idx="300">
                  <c:v>43057</c:v>
                </c:pt>
                <c:pt idx="301">
                  <c:v>43058</c:v>
                </c:pt>
                <c:pt idx="302">
                  <c:v>43059</c:v>
                </c:pt>
                <c:pt idx="303">
                  <c:v>43060</c:v>
                </c:pt>
                <c:pt idx="304">
                  <c:v>43061</c:v>
                </c:pt>
                <c:pt idx="305">
                  <c:v>43062</c:v>
                </c:pt>
                <c:pt idx="306">
                  <c:v>43063</c:v>
                </c:pt>
                <c:pt idx="307">
                  <c:v>43064</c:v>
                </c:pt>
                <c:pt idx="308">
                  <c:v>43065</c:v>
                </c:pt>
                <c:pt idx="309">
                  <c:v>43066</c:v>
                </c:pt>
                <c:pt idx="310">
                  <c:v>43067</c:v>
                </c:pt>
                <c:pt idx="311">
                  <c:v>43068</c:v>
                </c:pt>
                <c:pt idx="312">
                  <c:v>43069</c:v>
                </c:pt>
                <c:pt idx="313">
                  <c:v>43070</c:v>
                </c:pt>
                <c:pt idx="314">
                  <c:v>43071</c:v>
                </c:pt>
                <c:pt idx="315">
                  <c:v>43072</c:v>
                </c:pt>
                <c:pt idx="316">
                  <c:v>43073</c:v>
                </c:pt>
                <c:pt idx="317">
                  <c:v>43074</c:v>
                </c:pt>
                <c:pt idx="318">
                  <c:v>43075</c:v>
                </c:pt>
                <c:pt idx="319">
                  <c:v>43076</c:v>
                </c:pt>
                <c:pt idx="320">
                  <c:v>43077</c:v>
                </c:pt>
                <c:pt idx="321">
                  <c:v>43078</c:v>
                </c:pt>
                <c:pt idx="322">
                  <c:v>43079</c:v>
                </c:pt>
                <c:pt idx="323">
                  <c:v>43080</c:v>
                </c:pt>
                <c:pt idx="324">
                  <c:v>43081</c:v>
                </c:pt>
                <c:pt idx="325">
                  <c:v>43082</c:v>
                </c:pt>
                <c:pt idx="326">
                  <c:v>43083</c:v>
                </c:pt>
                <c:pt idx="327">
                  <c:v>43084</c:v>
                </c:pt>
                <c:pt idx="328">
                  <c:v>43085</c:v>
                </c:pt>
                <c:pt idx="329">
                  <c:v>43086</c:v>
                </c:pt>
                <c:pt idx="330">
                  <c:v>43087</c:v>
                </c:pt>
                <c:pt idx="331">
                  <c:v>43088</c:v>
                </c:pt>
                <c:pt idx="332">
                  <c:v>43089</c:v>
                </c:pt>
                <c:pt idx="333">
                  <c:v>43090</c:v>
                </c:pt>
                <c:pt idx="334">
                  <c:v>43091</c:v>
                </c:pt>
                <c:pt idx="335">
                  <c:v>43092</c:v>
                </c:pt>
                <c:pt idx="336">
                  <c:v>43093</c:v>
                </c:pt>
                <c:pt idx="337">
                  <c:v>43094</c:v>
                </c:pt>
                <c:pt idx="338">
                  <c:v>43095</c:v>
                </c:pt>
                <c:pt idx="339">
                  <c:v>43096</c:v>
                </c:pt>
                <c:pt idx="340">
                  <c:v>43097</c:v>
                </c:pt>
                <c:pt idx="341">
                  <c:v>43098</c:v>
                </c:pt>
                <c:pt idx="342">
                  <c:v>43099</c:v>
                </c:pt>
                <c:pt idx="343">
                  <c:v>43100</c:v>
                </c:pt>
                <c:pt idx="344">
                  <c:v>43101</c:v>
                </c:pt>
                <c:pt idx="345">
                  <c:v>43102</c:v>
                </c:pt>
                <c:pt idx="346">
                  <c:v>43103</c:v>
                </c:pt>
                <c:pt idx="347">
                  <c:v>43104</c:v>
                </c:pt>
                <c:pt idx="348">
                  <c:v>43105</c:v>
                </c:pt>
                <c:pt idx="349">
                  <c:v>43106</c:v>
                </c:pt>
                <c:pt idx="350">
                  <c:v>43107</c:v>
                </c:pt>
                <c:pt idx="351">
                  <c:v>43108</c:v>
                </c:pt>
                <c:pt idx="352">
                  <c:v>43110</c:v>
                </c:pt>
                <c:pt idx="353">
                  <c:v>43111</c:v>
                </c:pt>
                <c:pt idx="354">
                  <c:v>43112</c:v>
                </c:pt>
                <c:pt idx="355">
                  <c:v>43113</c:v>
                </c:pt>
                <c:pt idx="356">
                  <c:v>43114</c:v>
                </c:pt>
                <c:pt idx="357">
                  <c:v>43115</c:v>
                </c:pt>
                <c:pt idx="358">
                  <c:v>43116</c:v>
                </c:pt>
                <c:pt idx="359">
                  <c:v>43117</c:v>
                </c:pt>
                <c:pt idx="360">
                  <c:v>43118</c:v>
                </c:pt>
                <c:pt idx="361">
                  <c:v>43119</c:v>
                </c:pt>
                <c:pt idx="362">
                  <c:v>43120</c:v>
                </c:pt>
                <c:pt idx="363">
                  <c:v>43121</c:v>
                </c:pt>
                <c:pt idx="364">
                  <c:v>43122</c:v>
                </c:pt>
                <c:pt idx="365">
                  <c:v>43123</c:v>
                </c:pt>
                <c:pt idx="366">
                  <c:v>43124</c:v>
                </c:pt>
                <c:pt idx="367">
                  <c:v>43125</c:v>
                </c:pt>
                <c:pt idx="368">
                  <c:v>43126</c:v>
                </c:pt>
                <c:pt idx="369">
                  <c:v>43127</c:v>
                </c:pt>
                <c:pt idx="370">
                  <c:v>43128</c:v>
                </c:pt>
                <c:pt idx="371">
                  <c:v>43129</c:v>
                </c:pt>
                <c:pt idx="372">
                  <c:v>43130</c:v>
                </c:pt>
                <c:pt idx="373">
                  <c:v>43131</c:v>
                </c:pt>
                <c:pt idx="374">
                  <c:v>43132</c:v>
                </c:pt>
                <c:pt idx="375">
                  <c:v>43133</c:v>
                </c:pt>
                <c:pt idx="376">
                  <c:v>43134</c:v>
                </c:pt>
                <c:pt idx="377">
                  <c:v>43135</c:v>
                </c:pt>
                <c:pt idx="378">
                  <c:v>43136</c:v>
                </c:pt>
                <c:pt idx="379">
                  <c:v>43137</c:v>
                </c:pt>
                <c:pt idx="380">
                  <c:v>43138</c:v>
                </c:pt>
                <c:pt idx="381">
                  <c:v>43139</c:v>
                </c:pt>
                <c:pt idx="382">
                  <c:v>43140</c:v>
                </c:pt>
                <c:pt idx="383">
                  <c:v>43141</c:v>
                </c:pt>
                <c:pt idx="384">
                  <c:v>43142</c:v>
                </c:pt>
                <c:pt idx="385">
                  <c:v>43143</c:v>
                </c:pt>
                <c:pt idx="386">
                  <c:v>43144</c:v>
                </c:pt>
                <c:pt idx="387">
                  <c:v>43145</c:v>
                </c:pt>
                <c:pt idx="388">
                  <c:v>43146</c:v>
                </c:pt>
                <c:pt idx="389">
                  <c:v>43147</c:v>
                </c:pt>
                <c:pt idx="390">
                  <c:v>43148</c:v>
                </c:pt>
                <c:pt idx="391">
                  <c:v>43149</c:v>
                </c:pt>
                <c:pt idx="392">
                  <c:v>43150</c:v>
                </c:pt>
                <c:pt idx="393">
                  <c:v>43151</c:v>
                </c:pt>
                <c:pt idx="394">
                  <c:v>43152</c:v>
                </c:pt>
                <c:pt idx="395">
                  <c:v>43153</c:v>
                </c:pt>
                <c:pt idx="396">
                  <c:v>43154</c:v>
                </c:pt>
                <c:pt idx="397">
                  <c:v>43155</c:v>
                </c:pt>
                <c:pt idx="398">
                  <c:v>43156</c:v>
                </c:pt>
                <c:pt idx="399">
                  <c:v>43157</c:v>
                </c:pt>
                <c:pt idx="400">
                  <c:v>43158</c:v>
                </c:pt>
                <c:pt idx="401">
                  <c:v>43159</c:v>
                </c:pt>
                <c:pt idx="402">
                  <c:v>43160</c:v>
                </c:pt>
                <c:pt idx="403">
                  <c:v>43161</c:v>
                </c:pt>
                <c:pt idx="404">
                  <c:v>43162</c:v>
                </c:pt>
                <c:pt idx="405">
                  <c:v>43163</c:v>
                </c:pt>
                <c:pt idx="406">
                  <c:v>43164</c:v>
                </c:pt>
                <c:pt idx="407">
                  <c:v>43165</c:v>
                </c:pt>
                <c:pt idx="408">
                  <c:v>43166</c:v>
                </c:pt>
                <c:pt idx="409">
                  <c:v>43167</c:v>
                </c:pt>
                <c:pt idx="410">
                  <c:v>43168</c:v>
                </c:pt>
                <c:pt idx="411">
                  <c:v>43169</c:v>
                </c:pt>
                <c:pt idx="412">
                  <c:v>43170</c:v>
                </c:pt>
                <c:pt idx="413">
                  <c:v>43171</c:v>
                </c:pt>
                <c:pt idx="414">
                  <c:v>43172</c:v>
                </c:pt>
                <c:pt idx="415">
                  <c:v>43173</c:v>
                </c:pt>
                <c:pt idx="416">
                  <c:v>43174</c:v>
                </c:pt>
                <c:pt idx="417">
                  <c:v>43175</c:v>
                </c:pt>
                <c:pt idx="418">
                  <c:v>43176</c:v>
                </c:pt>
                <c:pt idx="419">
                  <c:v>43177</c:v>
                </c:pt>
                <c:pt idx="420">
                  <c:v>43178</c:v>
                </c:pt>
                <c:pt idx="421">
                  <c:v>43179</c:v>
                </c:pt>
                <c:pt idx="422">
                  <c:v>43180</c:v>
                </c:pt>
                <c:pt idx="423">
                  <c:v>43181</c:v>
                </c:pt>
                <c:pt idx="424">
                  <c:v>43182</c:v>
                </c:pt>
                <c:pt idx="425">
                  <c:v>43183</c:v>
                </c:pt>
                <c:pt idx="426">
                  <c:v>43184</c:v>
                </c:pt>
                <c:pt idx="427">
                  <c:v>43185</c:v>
                </c:pt>
                <c:pt idx="428">
                  <c:v>43186</c:v>
                </c:pt>
                <c:pt idx="429">
                  <c:v>43187</c:v>
                </c:pt>
                <c:pt idx="430">
                  <c:v>43188</c:v>
                </c:pt>
                <c:pt idx="431">
                  <c:v>43189</c:v>
                </c:pt>
                <c:pt idx="432">
                  <c:v>43190</c:v>
                </c:pt>
                <c:pt idx="433">
                  <c:v>43191</c:v>
                </c:pt>
                <c:pt idx="434">
                  <c:v>43193</c:v>
                </c:pt>
                <c:pt idx="435">
                  <c:v>43194</c:v>
                </c:pt>
                <c:pt idx="436">
                  <c:v>43195</c:v>
                </c:pt>
                <c:pt idx="437">
                  <c:v>43196</c:v>
                </c:pt>
                <c:pt idx="438">
                  <c:v>43197</c:v>
                </c:pt>
                <c:pt idx="439">
                  <c:v>43198</c:v>
                </c:pt>
                <c:pt idx="440">
                  <c:v>43199</c:v>
                </c:pt>
                <c:pt idx="441">
                  <c:v>43200</c:v>
                </c:pt>
                <c:pt idx="442">
                  <c:v>43201</c:v>
                </c:pt>
                <c:pt idx="443">
                  <c:v>43202</c:v>
                </c:pt>
                <c:pt idx="444">
                  <c:v>43203</c:v>
                </c:pt>
                <c:pt idx="445">
                  <c:v>43204</c:v>
                </c:pt>
                <c:pt idx="446">
                  <c:v>43205</c:v>
                </c:pt>
                <c:pt idx="447">
                  <c:v>43206</c:v>
                </c:pt>
                <c:pt idx="448">
                  <c:v>43207</c:v>
                </c:pt>
                <c:pt idx="449">
                  <c:v>43208</c:v>
                </c:pt>
                <c:pt idx="450">
                  <c:v>43209</c:v>
                </c:pt>
                <c:pt idx="451">
                  <c:v>43210</c:v>
                </c:pt>
                <c:pt idx="452">
                  <c:v>43211</c:v>
                </c:pt>
                <c:pt idx="453">
                  <c:v>43212</c:v>
                </c:pt>
                <c:pt idx="454">
                  <c:v>43213</c:v>
                </c:pt>
                <c:pt idx="455">
                  <c:v>43214</c:v>
                </c:pt>
                <c:pt idx="456">
                  <c:v>43215</c:v>
                </c:pt>
                <c:pt idx="457">
                  <c:v>43216</c:v>
                </c:pt>
                <c:pt idx="458">
                  <c:v>43217</c:v>
                </c:pt>
                <c:pt idx="459">
                  <c:v>43218</c:v>
                </c:pt>
                <c:pt idx="460">
                  <c:v>43219</c:v>
                </c:pt>
                <c:pt idx="461">
                  <c:v>43220</c:v>
                </c:pt>
                <c:pt idx="462">
                  <c:v>43221</c:v>
                </c:pt>
                <c:pt idx="463">
                  <c:v>43222</c:v>
                </c:pt>
                <c:pt idx="464">
                  <c:v>43223</c:v>
                </c:pt>
                <c:pt idx="465">
                  <c:v>43224</c:v>
                </c:pt>
                <c:pt idx="466">
                  <c:v>43225</c:v>
                </c:pt>
                <c:pt idx="467">
                  <c:v>43226</c:v>
                </c:pt>
                <c:pt idx="468">
                  <c:v>43227</c:v>
                </c:pt>
                <c:pt idx="469">
                  <c:v>43228</c:v>
                </c:pt>
                <c:pt idx="470">
                  <c:v>43229</c:v>
                </c:pt>
                <c:pt idx="471">
                  <c:v>43230</c:v>
                </c:pt>
                <c:pt idx="472">
                  <c:v>43231</c:v>
                </c:pt>
                <c:pt idx="473">
                  <c:v>43232</c:v>
                </c:pt>
                <c:pt idx="474">
                  <c:v>43233</c:v>
                </c:pt>
                <c:pt idx="475">
                  <c:v>43234</c:v>
                </c:pt>
                <c:pt idx="476">
                  <c:v>43235</c:v>
                </c:pt>
                <c:pt idx="477">
                  <c:v>43236</c:v>
                </c:pt>
                <c:pt idx="478">
                  <c:v>43237</c:v>
                </c:pt>
                <c:pt idx="479">
                  <c:v>43238</c:v>
                </c:pt>
                <c:pt idx="480">
                  <c:v>43239</c:v>
                </c:pt>
                <c:pt idx="481">
                  <c:v>43240</c:v>
                </c:pt>
                <c:pt idx="482">
                  <c:v>43241</c:v>
                </c:pt>
                <c:pt idx="483">
                  <c:v>43242</c:v>
                </c:pt>
                <c:pt idx="484">
                  <c:v>43243</c:v>
                </c:pt>
                <c:pt idx="485">
                  <c:v>43244</c:v>
                </c:pt>
                <c:pt idx="486">
                  <c:v>43245</c:v>
                </c:pt>
                <c:pt idx="487">
                  <c:v>43246</c:v>
                </c:pt>
                <c:pt idx="488">
                  <c:v>43247</c:v>
                </c:pt>
                <c:pt idx="489">
                  <c:v>43248</c:v>
                </c:pt>
                <c:pt idx="490">
                  <c:v>43249</c:v>
                </c:pt>
                <c:pt idx="491">
                  <c:v>43250</c:v>
                </c:pt>
                <c:pt idx="492">
                  <c:v>43251</c:v>
                </c:pt>
                <c:pt idx="493">
                  <c:v>43252</c:v>
                </c:pt>
                <c:pt idx="494">
                  <c:v>43253</c:v>
                </c:pt>
                <c:pt idx="495">
                  <c:v>43254</c:v>
                </c:pt>
                <c:pt idx="496">
                  <c:v>43255</c:v>
                </c:pt>
                <c:pt idx="497">
                  <c:v>43256</c:v>
                </c:pt>
                <c:pt idx="498">
                  <c:v>43257</c:v>
                </c:pt>
                <c:pt idx="499">
                  <c:v>43258</c:v>
                </c:pt>
                <c:pt idx="500">
                  <c:v>43259</c:v>
                </c:pt>
                <c:pt idx="501">
                  <c:v>43260</c:v>
                </c:pt>
                <c:pt idx="502">
                  <c:v>43261</c:v>
                </c:pt>
                <c:pt idx="503">
                  <c:v>43262</c:v>
                </c:pt>
                <c:pt idx="504">
                  <c:v>43263</c:v>
                </c:pt>
                <c:pt idx="505">
                  <c:v>43264</c:v>
                </c:pt>
                <c:pt idx="506">
                  <c:v>43265</c:v>
                </c:pt>
                <c:pt idx="507">
                  <c:v>43266</c:v>
                </c:pt>
                <c:pt idx="508">
                  <c:v>43267</c:v>
                </c:pt>
                <c:pt idx="509">
                  <c:v>43268</c:v>
                </c:pt>
                <c:pt idx="510">
                  <c:v>43269</c:v>
                </c:pt>
                <c:pt idx="511">
                  <c:v>43270</c:v>
                </c:pt>
                <c:pt idx="512">
                  <c:v>43271</c:v>
                </c:pt>
                <c:pt idx="513">
                  <c:v>43272</c:v>
                </c:pt>
                <c:pt idx="514">
                  <c:v>43273</c:v>
                </c:pt>
                <c:pt idx="515">
                  <c:v>43274</c:v>
                </c:pt>
                <c:pt idx="516">
                  <c:v>43275</c:v>
                </c:pt>
                <c:pt idx="517">
                  <c:v>43276</c:v>
                </c:pt>
                <c:pt idx="518">
                  <c:v>43277</c:v>
                </c:pt>
                <c:pt idx="519">
                  <c:v>43278</c:v>
                </c:pt>
                <c:pt idx="520">
                  <c:v>43279</c:v>
                </c:pt>
                <c:pt idx="521">
                  <c:v>43280</c:v>
                </c:pt>
                <c:pt idx="522">
                  <c:v>43281</c:v>
                </c:pt>
                <c:pt idx="523">
                  <c:v>43282</c:v>
                </c:pt>
                <c:pt idx="524">
                  <c:v>43283</c:v>
                </c:pt>
                <c:pt idx="525">
                  <c:v>43284</c:v>
                </c:pt>
                <c:pt idx="526">
                  <c:v>43285</c:v>
                </c:pt>
                <c:pt idx="527">
                  <c:v>43286</c:v>
                </c:pt>
                <c:pt idx="528">
                  <c:v>43287</c:v>
                </c:pt>
                <c:pt idx="529">
                  <c:v>43288</c:v>
                </c:pt>
                <c:pt idx="530">
                  <c:v>43289</c:v>
                </c:pt>
                <c:pt idx="531">
                  <c:v>43290</c:v>
                </c:pt>
                <c:pt idx="532">
                  <c:v>43291</c:v>
                </c:pt>
                <c:pt idx="533">
                  <c:v>43292</c:v>
                </c:pt>
                <c:pt idx="534">
                  <c:v>43293</c:v>
                </c:pt>
                <c:pt idx="535">
                  <c:v>43294</c:v>
                </c:pt>
                <c:pt idx="536">
                  <c:v>43295</c:v>
                </c:pt>
                <c:pt idx="537">
                  <c:v>43296</c:v>
                </c:pt>
                <c:pt idx="538">
                  <c:v>43297</c:v>
                </c:pt>
                <c:pt idx="539">
                  <c:v>43298</c:v>
                </c:pt>
                <c:pt idx="540">
                  <c:v>43299</c:v>
                </c:pt>
                <c:pt idx="541">
                  <c:v>43300</c:v>
                </c:pt>
                <c:pt idx="542">
                  <c:v>43301</c:v>
                </c:pt>
                <c:pt idx="543">
                  <c:v>43302</c:v>
                </c:pt>
                <c:pt idx="544">
                  <c:v>43303</c:v>
                </c:pt>
                <c:pt idx="545">
                  <c:v>43304</c:v>
                </c:pt>
                <c:pt idx="546">
                  <c:v>43305</c:v>
                </c:pt>
                <c:pt idx="547">
                  <c:v>43306</c:v>
                </c:pt>
                <c:pt idx="548">
                  <c:v>43307</c:v>
                </c:pt>
                <c:pt idx="549">
                  <c:v>43308</c:v>
                </c:pt>
                <c:pt idx="550">
                  <c:v>43309</c:v>
                </c:pt>
                <c:pt idx="551">
                  <c:v>43310</c:v>
                </c:pt>
                <c:pt idx="552">
                  <c:v>43311</c:v>
                </c:pt>
                <c:pt idx="553">
                  <c:v>43312</c:v>
                </c:pt>
                <c:pt idx="554">
                  <c:v>43313</c:v>
                </c:pt>
                <c:pt idx="555">
                  <c:v>43314</c:v>
                </c:pt>
                <c:pt idx="556">
                  <c:v>43315</c:v>
                </c:pt>
                <c:pt idx="557">
                  <c:v>43316</c:v>
                </c:pt>
                <c:pt idx="558">
                  <c:v>43317</c:v>
                </c:pt>
                <c:pt idx="559">
                  <c:v>43318</c:v>
                </c:pt>
                <c:pt idx="560">
                  <c:v>43319</c:v>
                </c:pt>
                <c:pt idx="561">
                  <c:v>43320</c:v>
                </c:pt>
                <c:pt idx="562">
                  <c:v>43321</c:v>
                </c:pt>
                <c:pt idx="563">
                  <c:v>43322</c:v>
                </c:pt>
                <c:pt idx="564">
                  <c:v>43323</c:v>
                </c:pt>
                <c:pt idx="565">
                  <c:v>43324</c:v>
                </c:pt>
                <c:pt idx="566">
                  <c:v>43325</c:v>
                </c:pt>
                <c:pt idx="567">
                  <c:v>43326</c:v>
                </c:pt>
                <c:pt idx="568">
                  <c:v>43327</c:v>
                </c:pt>
                <c:pt idx="569">
                  <c:v>43328</c:v>
                </c:pt>
                <c:pt idx="570">
                  <c:v>43329</c:v>
                </c:pt>
                <c:pt idx="571">
                  <c:v>43330</c:v>
                </c:pt>
                <c:pt idx="572">
                  <c:v>43331</c:v>
                </c:pt>
                <c:pt idx="573">
                  <c:v>43332</c:v>
                </c:pt>
                <c:pt idx="574">
                  <c:v>43333</c:v>
                </c:pt>
                <c:pt idx="575">
                  <c:v>43334</c:v>
                </c:pt>
                <c:pt idx="576">
                  <c:v>43335</c:v>
                </c:pt>
                <c:pt idx="577">
                  <c:v>43336</c:v>
                </c:pt>
                <c:pt idx="578">
                  <c:v>43337</c:v>
                </c:pt>
                <c:pt idx="579">
                  <c:v>43338</c:v>
                </c:pt>
                <c:pt idx="580">
                  <c:v>43339</c:v>
                </c:pt>
                <c:pt idx="581">
                  <c:v>43340</c:v>
                </c:pt>
                <c:pt idx="582">
                  <c:v>43341</c:v>
                </c:pt>
                <c:pt idx="583">
                  <c:v>43342</c:v>
                </c:pt>
                <c:pt idx="584">
                  <c:v>43343</c:v>
                </c:pt>
                <c:pt idx="585">
                  <c:v>43344</c:v>
                </c:pt>
                <c:pt idx="586">
                  <c:v>43345</c:v>
                </c:pt>
                <c:pt idx="587">
                  <c:v>43346</c:v>
                </c:pt>
                <c:pt idx="588">
                  <c:v>43347</c:v>
                </c:pt>
                <c:pt idx="589">
                  <c:v>43348</c:v>
                </c:pt>
                <c:pt idx="590">
                  <c:v>43349</c:v>
                </c:pt>
                <c:pt idx="591">
                  <c:v>43350</c:v>
                </c:pt>
                <c:pt idx="592">
                  <c:v>43351</c:v>
                </c:pt>
                <c:pt idx="593">
                  <c:v>43352</c:v>
                </c:pt>
                <c:pt idx="594">
                  <c:v>43353</c:v>
                </c:pt>
                <c:pt idx="595">
                  <c:v>43354</c:v>
                </c:pt>
                <c:pt idx="596">
                  <c:v>43355</c:v>
                </c:pt>
                <c:pt idx="597">
                  <c:v>43356</c:v>
                </c:pt>
                <c:pt idx="598">
                  <c:v>43357</c:v>
                </c:pt>
                <c:pt idx="599">
                  <c:v>43358</c:v>
                </c:pt>
                <c:pt idx="600">
                  <c:v>43359</c:v>
                </c:pt>
                <c:pt idx="601">
                  <c:v>43360</c:v>
                </c:pt>
                <c:pt idx="602">
                  <c:v>43361</c:v>
                </c:pt>
                <c:pt idx="603">
                  <c:v>43362</c:v>
                </c:pt>
                <c:pt idx="604">
                  <c:v>43363</c:v>
                </c:pt>
                <c:pt idx="605">
                  <c:v>43364</c:v>
                </c:pt>
                <c:pt idx="606">
                  <c:v>43365</c:v>
                </c:pt>
                <c:pt idx="607">
                  <c:v>43366</c:v>
                </c:pt>
                <c:pt idx="608">
                  <c:v>43367</c:v>
                </c:pt>
                <c:pt idx="609">
                  <c:v>43368</c:v>
                </c:pt>
                <c:pt idx="610">
                  <c:v>43369</c:v>
                </c:pt>
                <c:pt idx="611">
                  <c:v>43370</c:v>
                </c:pt>
                <c:pt idx="612">
                  <c:v>43371</c:v>
                </c:pt>
                <c:pt idx="613">
                  <c:v>43372</c:v>
                </c:pt>
                <c:pt idx="614">
                  <c:v>43373</c:v>
                </c:pt>
                <c:pt idx="615">
                  <c:v>43374</c:v>
                </c:pt>
                <c:pt idx="616">
                  <c:v>43375</c:v>
                </c:pt>
                <c:pt idx="617">
                  <c:v>43376</c:v>
                </c:pt>
                <c:pt idx="618">
                  <c:v>43377</c:v>
                </c:pt>
                <c:pt idx="619">
                  <c:v>43378</c:v>
                </c:pt>
                <c:pt idx="620">
                  <c:v>43379</c:v>
                </c:pt>
                <c:pt idx="621">
                  <c:v>43380</c:v>
                </c:pt>
                <c:pt idx="622">
                  <c:v>43381</c:v>
                </c:pt>
                <c:pt idx="623">
                  <c:v>43382</c:v>
                </c:pt>
                <c:pt idx="624">
                  <c:v>43383</c:v>
                </c:pt>
                <c:pt idx="625">
                  <c:v>43384</c:v>
                </c:pt>
                <c:pt idx="626">
                  <c:v>43385</c:v>
                </c:pt>
                <c:pt idx="627">
                  <c:v>43386</c:v>
                </c:pt>
                <c:pt idx="628">
                  <c:v>43387</c:v>
                </c:pt>
                <c:pt idx="629">
                  <c:v>43388</c:v>
                </c:pt>
                <c:pt idx="630">
                  <c:v>43389</c:v>
                </c:pt>
                <c:pt idx="631">
                  <c:v>43391</c:v>
                </c:pt>
                <c:pt idx="632">
                  <c:v>43392</c:v>
                </c:pt>
                <c:pt idx="633">
                  <c:v>43393</c:v>
                </c:pt>
                <c:pt idx="634">
                  <c:v>43394</c:v>
                </c:pt>
                <c:pt idx="635">
                  <c:v>43395</c:v>
                </c:pt>
                <c:pt idx="636">
                  <c:v>43396</c:v>
                </c:pt>
                <c:pt idx="637">
                  <c:v>43397</c:v>
                </c:pt>
                <c:pt idx="638">
                  <c:v>43398</c:v>
                </c:pt>
                <c:pt idx="639">
                  <c:v>43399</c:v>
                </c:pt>
                <c:pt idx="640">
                  <c:v>43400</c:v>
                </c:pt>
                <c:pt idx="641">
                  <c:v>43401</c:v>
                </c:pt>
                <c:pt idx="642">
                  <c:v>43402</c:v>
                </c:pt>
                <c:pt idx="643">
                  <c:v>43403</c:v>
                </c:pt>
                <c:pt idx="644">
                  <c:v>43404</c:v>
                </c:pt>
                <c:pt idx="645">
                  <c:v>43405</c:v>
                </c:pt>
                <c:pt idx="646">
                  <c:v>43406</c:v>
                </c:pt>
                <c:pt idx="647">
                  <c:v>43407</c:v>
                </c:pt>
                <c:pt idx="648">
                  <c:v>43408</c:v>
                </c:pt>
                <c:pt idx="649">
                  <c:v>43409</c:v>
                </c:pt>
                <c:pt idx="650">
                  <c:v>43410</c:v>
                </c:pt>
                <c:pt idx="651">
                  <c:v>43411</c:v>
                </c:pt>
                <c:pt idx="652">
                  <c:v>43412</c:v>
                </c:pt>
                <c:pt idx="653">
                  <c:v>43413</c:v>
                </c:pt>
                <c:pt idx="654">
                  <c:v>43414</c:v>
                </c:pt>
                <c:pt idx="655">
                  <c:v>43415</c:v>
                </c:pt>
                <c:pt idx="656">
                  <c:v>43416</c:v>
                </c:pt>
                <c:pt idx="657">
                  <c:v>43417</c:v>
                </c:pt>
                <c:pt idx="658">
                  <c:v>43418</c:v>
                </c:pt>
                <c:pt idx="659">
                  <c:v>43419</c:v>
                </c:pt>
                <c:pt idx="660">
                  <c:v>43426</c:v>
                </c:pt>
                <c:pt idx="661">
                  <c:v>43427</c:v>
                </c:pt>
                <c:pt idx="662">
                  <c:v>43428</c:v>
                </c:pt>
                <c:pt idx="663">
                  <c:v>43429</c:v>
                </c:pt>
                <c:pt idx="664">
                  <c:v>43430</c:v>
                </c:pt>
                <c:pt idx="665">
                  <c:v>43431</c:v>
                </c:pt>
                <c:pt idx="666">
                  <c:v>43432</c:v>
                </c:pt>
                <c:pt idx="667">
                  <c:v>43433</c:v>
                </c:pt>
                <c:pt idx="668">
                  <c:v>43434</c:v>
                </c:pt>
                <c:pt idx="669">
                  <c:v>43435</c:v>
                </c:pt>
                <c:pt idx="670">
                  <c:v>43436</c:v>
                </c:pt>
                <c:pt idx="671">
                  <c:v>43437</c:v>
                </c:pt>
                <c:pt idx="672">
                  <c:v>43438</c:v>
                </c:pt>
                <c:pt idx="673">
                  <c:v>43439</c:v>
                </c:pt>
                <c:pt idx="674">
                  <c:v>43440</c:v>
                </c:pt>
                <c:pt idx="675">
                  <c:v>43442</c:v>
                </c:pt>
                <c:pt idx="676">
                  <c:v>43443</c:v>
                </c:pt>
                <c:pt idx="677">
                  <c:v>43444</c:v>
                </c:pt>
                <c:pt idx="678">
                  <c:v>43445</c:v>
                </c:pt>
                <c:pt idx="679">
                  <c:v>43446</c:v>
                </c:pt>
                <c:pt idx="680">
                  <c:v>43447</c:v>
                </c:pt>
                <c:pt idx="681">
                  <c:v>43448</c:v>
                </c:pt>
                <c:pt idx="682">
                  <c:v>43451</c:v>
                </c:pt>
                <c:pt idx="683">
                  <c:v>43452</c:v>
                </c:pt>
                <c:pt idx="684">
                  <c:v>43453</c:v>
                </c:pt>
                <c:pt idx="685">
                  <c:v>43454</c:v>
                </c:pt>
                <c:pt idx="686">
                  <c:v>43455</c:v>
                </c:pt>
                <c:pt idx="687">
                  <c:v>43456</c:v>
                </c:pt>
                <c:pt idx="688">
                  <c:v>43457</c:v>
                </c:pt>
                <c:pt idx="689">
                  <c:v>43458</c:v>
                </c:pt>
                <c:pt idx="690">
                  <c:v>43459</c:v>
                </c:pt>
                <c:pt idx="691">
                  <c:v>43460</c:v>
                </c:pt>
                <c:pt idx="692">
                  <c:v>43461</c:v>
                </c:pt>
                <c:pt idx="693">
                  <c:v>43462</c:v>
                </c:pt>
                <c:pt idx="694">
                  <c:v>43463</c:v>
                </c:pt>
                <c:pt idx="695">
                  <c:v>43464</c:v>
                </c:pt>
                <c:pt idx="696">
                  <c:v>43465</c:v>
                </c:pt>
                <c:pt idx="697">
                  <c:v>43466</c:v>
                </c:pt>
                <c:pt idx="698">
                  <c:v>43467</c:v>
                </c:pt>
                <c:pt idx="699">
                  <c:v>43478</c:v>
                </c:pt>
                <c:pt idx="700">
                  <c:v>43479</c:v>
                </c:pt>
                <c:pt idx="701">
                  <c:v>43480</c:v>
                </c:pt>
                <c:pt idx="702">
                  <c:v>43481</c:v>
                </c:pt>
                <c:pt idx="703">
                  <c:v>43482</c:v>
                </c:pt>
                <c:pt idx="704">
                  <c:v>43483</c:v>
                </c:pt>
                <c:pt idx="705">
                  <c:v>43484</c:v>
                </c:pt>
                <c:pt idx="706">
                  <c:v>43485</c:v>
                </c:pt>
                <c:pt idx="707">
                  <c:v>43486</c:v>
                </c:pt>
                <c:pt idx="708">
                  <c:v>43487</c:v>
                </c:pt>
                <c:pt idx="709">
                  <c:v>43488</c:v>
                </c:pt>
                <c:pt idx="710">
                  <c:v>43489</c:v>
                </c:pt>
                <c:pt idx="711">
                  <c:v>43490</c:v>
                </c:pt>
                <c:pt idx="712">
                  <c:v>43491</c:v>
                </c:pt>
                <c:pt idx="713">
                  <c:v>43492</c:v>
                </c:pt>
                <c:pt idx="714">
                  <c:v>43494</c:v>
                </c:pt>
                <c:pt idx="715">
                  <c:v>43495</c:v>
                </c:pt>
                <c:pt idx="716">
                  <c:v>43496</c:v>
                </c:pt>
                <c:pt idx="717">
                  <c:v>43497</c:v>
                </c:pt>
                <c:pt idx="718">
                  <c:v>43498</c:v>
                </c:pt>
                <c:pt idx="719">
                  <c:v>43499</c:v>
                </c:pt>
                <c:pt idx="720">
                  <c:v>43500</c:v>
                </c:pt>
                <c:pt idx="721">
                  <c:v>43501</c:v>
                </c:pt>
                <c:pt idx="722">
                  <c:v>43502</c:v>
                </c:pt>
                <c:pt idx="723">
                  <c:v>43503</c:v>
                </c:pt>
                <c:pt idx="724">
                  <c:v>43504</c:v>
                </c:pt>
                <c:pt idx="725">
                  <c:v>43505</c:v>
                </c:pt>
                <c:pt idx="726">
                  <c:v>43506</c:v>
                </c:pt>
                <c:pt idx="727">
                  <c:v>43507</c:v>
                </c:pt>
                <c:pt idx="728">
                  <c:v>43508</c:v>
                </c:pt>
                <c:pt idx="729">
                  <c:v>43509</c:v>
                </c:pt>
                <c:pt idx="730">
                  <c:v>43510</c:v>
                </c:pt>
                <c:pt idx="731">
                  <c:v>43511</c:v>
                </c:pt>
                <c:pt idx="732">
                  <c:v>43512</c:v>
                </c:pt>
                <c:pt idx="733">
                  <c:v>43513</c:v>
                </c:pt>
                <c:pt idx="734">
                  <c:v>43514</c:v>
                </c:pt>
                <c:pt idx="735">
                  <c:v>43515</c:v>
                </c:pt>
                <c:pt idx="736">
                  <c:v>43516</c:v>
                </c:pt>
                <c:pt idx="737">
                  <c:v>43517</c:v>
                </c:pt>
                <c:pt idx="738">
                  <c:v>43518</c:v>
                </c:pt>
                <c:pt idx="739">
                  <c:v>43519</c:v>
                </c:pt>
                <c:pt idx="740">
                  <c:v>43520</c:v>
                </c:pt>
                <c:pt idx="741">
                  <c:v>43521</c:v>
                </c:pt>
                <c:pt idx="742">
                  <c:v>43522</c:v>
                </c:pt>
                <c:pt idx="743">
                  <c:v>43523</c:v>
                </c:pt>
                <c:pt idx="744">
                  <c:v>43524</c:v>
                </c:pt>
                <c:pt idx="745">
                  <c:v>43525</c:v>
                </c:pt>
                <c:pt idx="746">
                  <c:v>43526</c:v>
                </c:pt>
                <c:pt idx="747">
                  <c:v>43527</c:v>
                </c:pt>
                <c:pt idx="748">
                  <c:v>43528</c:v>
                </c:pt>
                <c:pt idx="749">
                  <c:v>43529</c:v>
                </c:pt>
                <c:pt idx="750">
                  <c:v>43530</c:v>
                </c:pt>
                <c:pt idx="751">
                  <c:v>43531</c:v>
                </c:pt>
                <c:pt idx="752">
                  <c:v>43532</c:v>
                </c:pt>
                <c:pt idx="753">
                  <c:v>43533</c:v>
                </c:pt>
                <c:pt idx="754">
                  <c:v>43534</c:v>
                </c:pt>
                <c:pt idx="755">
                  <c:v>43535</c:v>
                </c:pt>
                <c:pt idx="756">
                  <c:v>43536</c:v>
                </c:pt>
                <c:pt idx="757">
                  <c:v>43537</c:v>
                </c:pt>
                <c:pt idx="758">
                  <c:v>43538</c:v>
                </c:pt>
                <c:pt idx="759">
                  <c:v>43539</c:v>
                </c:pt>
                <c:pt idx="760">
                  <c:v>43540</c:v>
                </c:pt>
                <c:pt idx="761">
                  <c:v>43541</c:v>
                </c:pt>
                <c:pt idx="762">
                  <c:v>43542</c:v>
                </c:pt>
                <c:pt idx="763">
                  <c:v>43543</c:v>
                </c:pt>
                <c:pt idx="764">
                  <c:v>43544</c:v>
                </c:pt>
                <c:pt idx="765">
                  <c:v>43545</c:v>
                </c:pt>
                <c:pt idx="766">
                  <c:v>43546</c:v>
                </c:pt>
                <c:pt idx="767">
                  <c:v>43547</c:v>
                </c:pt>
                <c:pt idx="768">
                  <c:v>43548</c:v>
                </c:pt>
                <c:pt idx="769">
                  <c:v>43549</c:v>
                </c:pt>
                <c:pt idx="770">
                  <c:v>43550</c:v>
                </c:pt>
                <c:pt idx="771">
                  <c:v>43551</c:v>
                </c:pt>
                <c:pt idx="772">
                  <c:v>43552</c:v>
                </c:pt>
                <c:pt idx="773">
                  <c:v>43553</c:v>
                </c:pt>
                <c:pt idx="774">
                  <c:v>43554</c:v>
                </c:pt>
                <c:pt idx="775">
                  <c:v>43555</c:v>
                </c:pt>
                <c:pt idx="776">
                  <c:v>43556</c:v>
                </c:pt>
                <c:pt idx="777">
                  <c:v>43557</c:v>
                </c:pt>
                <c:pt idx="778">
                  <c:v>43558</c:v>
                </c:pt>
                <c:pt idx="779">
                  <c:v>43559</c:v>
                </c:pt>
                <c:pt idx="780">
                  <c:v>43560</c:v>
                </c:pt>
                <c:pt idx="781">
                  <c:v>43561</c:v>
                </c:pt>
                <c:pt idx="782">
                  <c:v>43562</c:v>
                </c:pt>
                <c:pt idx="783">
                  <c:v>43563</c:v>
                </c:pt>
                <c:pt idx="784">
                  <c:v>43564</c:v>
                </c:pt>
                <c:pt idx="785">
                  <c:v>43565</c:v>
                </c:pt>
                <c:pt idx="786">
                  <c:v>43566</c:v>
                </c:pt>
                <c:pt idx="787">
                  <c:v>43567</c:v>
                </c:pt>
                <c:pt idx="788">
                  <c:v>43568</c:v>
                </c:pt>
                <c:pt idx="789">
                  <c:v>43569</c:v>
                </c:pt>
                <c:pt idx="790">
                  <c:v>43570</c:v>
                </c:pt>
                <c:pt idx="791">
                  <c:v>43571</c:v>
                </c:pt>
                <c:pt idx="792">
                  <c:v>43572</c:v>
                </c:pt>
                <c:pt idx="793">
                  <c:v>43573</c:v>
                </c:pt>
                <c:pt idx="794">
                  <c:v>43574</c:v>
                </c:pt>
                <c:pt idx="795">
                  <c:v>43575</c:v>
                </c:pt>
                <c:pt idx="796">
                  <c:v>43576</c:v>
                </c:pt>
                <c:pt idx="797">
                  <c:v>43577</c:v>
                </c:pt>
                <c:pt idx="798">
                  <c:v>43578</c:v>
                </c:pt>
                <c:pt idx="799">
                  <c:v>43579</c:v>
                </c:pt>
                <c:pt idx="800">
                  <c:v>43580</c:v>
                </c:pt>
                <c:pt idx="801">
                  <c:v>43581</c:v>
                </c:pt>
                <c:pt idx="802">
                  <c:v>43582</c:v>
                </c:pt>
                <c:pt idx="803">
                  <c:v>43583</c:v>
                </c:pt>
                <c:pt idx="804">
                  <c:v>43585</c:v>
                </c:pt>
                <c:pt idx="805">
                  <c:v>43586</c:v>
                </c:pt>
                <c:pt idx="806">
                  <c:v>43587</c:v>
                </c:pt>
                <c:pt idx="807">
                  <c:v>43588</c:v>
                </c:pt>
                <c:pt idx="808">
                  <c:v>43589</c:v>
                </c:pt>
                <c:pt idx="809">
                  <c:v>43591</c:v>
                </c:pt>
                <c:pt idx="810">
                  <c:v>43592</c:v>
                </c:pt>
                <c:pt idx="811">
                  <c:v>43593</c:v>
                </c:pt>
                <c:pt idx="812">
                  <c:v>43594</c:v>
                </c:pt>
                <c:pt idx="813">
                  <c:v>43595</c:v>
                </c:pt>
                <c:pt idx="814">
                  <c:v>43596</c:v>
                </c:pt>
                <c:pt idx="815">
                  <c:v>43597</c:v>
                </c:pt>
                <c:pt idx="816">
                  <c:v>43598</c:v>
                </c:pt>
                <c:pt idx="817">
                  <c:v>43599</c:v>
                </c:pt>
                <c:pt idx="818">
                  <c:v>43600</c:v>
                </c:pt>
                <c:pt idx="819">
                  <c:v>43601</c:v>
                </c:pt>
                <c:pt idx="820">
                  <c:v>43602</c:v>
                </c:pt>
                <c:pt idx="821">
                  <c:v>43603</c:v>
                </c:pt>
                <c:pt idx="822">
                  <c:v>43604</c:v>
                </c:pt>
                <c:pt idx="823">
                  <c:v>43605</c:v>
                </c:pt>
                <c:pt idx="824">
                  <c:v>43606</c:v>
                </c:pt>
                <c:pt idx="825">
                  <c:v>43607</c:v>
                </c:pt>
                <c:pt idx="826">
                  <c:v>43608</c:v>
                </c:pt>
                <c:pt idx="827">
                  <c:v>43609</c:v>
                </c:pt>
                <c:pt idx="828">
                  <c:v>43610</c:v>
                </c:pt>
                <c:pt idx="829">
                  <c:v>43611</c:v>
                </c:pt>
                <c:pt idx="830">
                  <c:v>43612</c:v>
                </c:pt>
                <c:pt idx="831">
                  <c:v>43613</c:v>
                </c:pt>
                <c:pt idx="832">
                  <c:v>43614</c:v>
                </c:pt>
                <c:pt idx="833">
                  <c:v>43615</c:v>
                </c:pt>
                <c:pt idx="834">
                  <c:v>43616</c:v>
                </c:pt>
                <c:pt idx="835">
                  <c:v>43617</c:v>
                </c:pt>
                <c:pt idx="836">
                  <c:v>43618</c:v>
                </c:pt>
                <c:pt idx="837">
                  <c:v>43619</c:v>
                </c:pt>
                <c:pt idx="838">
                  <c:v>43620</c:v>
                </c:pt>
                <c:pt idx="839">
                  <c:v>43621</c:v>
                </c:pt>
                <c:pt idx="840">
                  <c:v>43622</c:v>
                </c:pt>
                <c:pt idx="841">
                  <c:v>43623</c:v>
                </c:pt>
                <c:pt idx="842">
                  <c:v>43624</c:v>
                </c:pt>
                <c:pt idx="843">
                  <c:v>43625</c:v>
                </c:pt>
                <c:pt idx="844">
                  <c:v>43626</c:v>
                </c:pt>
                <c:pt idx="845">
                  <c:v>43627</c:v>
                </c:pt>
                <c:pt idx="846">
                  <c:v>43628</c:v>
                </c:pt>
                <c:pt idx="847">
                  <c:v>43629</c:v>
                </c:pt>
                <c:pt idx="848">
                  <c:v>43630</c:v>
                </c:pt>
                <c:pt idx="849">
                  <c:v>43632</c:v>
                </c:pt>
                <c:pt idx="850">
                  <c:v>43633</c:v>
                </c:pt>
                <c:pt idx="851">
                  <c:v>43634</c:v>
                </c:pt>
                <c:pt idx="852">
                  <c:v>43635</c:v>
                </c:pt>
                <c:pt idx="853">
                  <c:v>43636</c:v>
                </c:pt>
                <c:pt idx="854">
                  <c:v>43637</c:v>
                </c:pt>
                <c:pt idx="855">
                  <c:v>43638</c:v>
                </c:pt>
                <c:pt idx="856">
                  <c:v>43639</c:v>
                </c:pt>
                <c:pt idx="857">
                  <c:v>43640</c:v>
                </c:pt>
                <c:pt idx="858">
                  <c:v>43641</c:v>
                </c:pt>
                <c:pt idx="859">
                  <c:v>43642</c:v>
                </c:pt>
                <c:pt idx="860">
                  <c:v>43643</c:v>
                </c:pt>
                <c:pt idx="861">
                  <c:v>43644</c:v>
                </c:pt>
                <c:pt idx="862">
                  <c:v>43645</c:v>
                </c:pt>
                <c:pt idx="863">
                  <c:v>43646</c:v>
                </c:pt>
                <c:pt idx="864">
                  <c:v>43647</c:v>
                </c:pt>
                <c:pt idx="865">
                  <c:v>43648</c:v>
                </c:pt>
                <c:pt idx="866">
                  <c:v>43649</c:v>
                </c:pt>
                <c:pt idx="867">
                  <c:v>43650</c:v>
                </c:pt>
                <c:pt idx="868">
                  <c:v>43651</c:v>
                </c:pt>
                <c:pt idx="869">
                  <c:v>43652</c:v>
                </c:pt>
                <c:pt idx="870">
                  <c:v>43653</c:v>
                </c:pt>
                <c:pt idx="871">
                  <c:v>43654</c:v>
                </c:pt>
                <c:pt idx="872">
                  <c:v>43655</c:v>
                </c:pt>
                <c:pt idx="873">
                  <c:v>43656</c:v>
                </c:pt>
                <c:pt idx="874">
                  <c:v>43657</c:v>
                </c:pt>
                <c:pt idx="875">
                  <c:v>43658</c:v>
                </c:pt>
                <c:pt idx="876">
                  <c:v>43659</c:v>
                </c:pt>
                <c:pt idx="877">
                  <c:v>43660</c:v>
                </c:pt>
                <c:pt idx="878">
                  <c:v>43661</c:v>
                </c:pt>
                <c:pt idx="879">
                  <c:v>43662</c:v>
                </c:pt>
                <c:pt idx="880">
                  <c:v>43663</c:v>
                </c:pt>
                <c:pt idx="881">
                  <c:v>43664</c:v>
                </c:pt>
                <c:pt idx="882">
                  <c:v>43665</c:v>
                </c:pt>
                <c:pt idx="883">
                  <c:v>43666</c:v>
                </c:pt>
                <c:pt idx="884">
                  <c:v>43667</c:v>
                </c:pt>
                <c:pt idx="885">
                  <c:v>43668</c:v>
                </c:pt>
                <c:pt idx="886">
                  <c:v>43669</c:v>
                </c:pt>
                <c:pt idx="887">
                  <c:v>43670</c:v>
                </c:pt>
                <c:pt idx="888">
                  <c:v>43671</c:v>
                </c:pt>
                <c:pt idx="889">
                  <c:v>43672</c:v>
                </c:pt>
                <c:pt idx="890">
                  <c:v>43673</c:v>
                </c:pt>
                <c:pt idx="891">
                  <c:v>43674</c:v>
                </c:pt>
                <c:pt idx="892">
                  <c:v>43675</c:v>
                </c:pt>
                <c:pt idx="893">
                  <c:v>43676</c:v>
                </c:pt>
                <c:pt idx="894">
                  <c:v>43677</c:v>
                </c:pt>
                <c:pt idx="895">
                  <c:v>43678</c:v>
                </c:pt>
                <c:pt idx="896">
                  <c:v>43679</c:v>
                </c:pt>
                <c:pt idx="897">
                  <c:v>43680</c:v>
                </c:pt>
                <c:pt idx="898">
                  <c:v>43681</c:v>
                </c:pt>
                <c:pt idx="899">
                  <c:v>43682</c:v>
                </c:pt>
                <c:pt idx="900">
                  <c:v>43683</c:v>
                </c:pt>
                <c:pt idx="901">
                  <c:v>43684</c:v>
                </c:pt>
                <c:pt idx="902">
                  <c:v>43685</c:v>
                </c:pt>
                <c:pt idx="903">
                  <c:v>43686</c:v>
                </c:pt>
                <c:pt idx="904">
                  <c:v>43687</c:v>
                </c:pt>
                <c:pt idx="905">
                  <c:v>43688</c:v>
                </c:pt>
                <c:pt idx="906">
                  <c:v>43689</c:v>
                </c:pt>
                <c:pt idx="907">
                  <c:v>43690</c:v>
                </c:pt>
                <c:pt idx="908">
                  <c:v>43691</c:v>
                </c:pt>
                <c:pt idx="909">
                  <c:v>43692</c:v>
                </c:pt>
                <c:pt idx="910">
                  <c:v>43693</c:v>
                </c:pt>
                <c:pt idx="911">
                  <c:v>43694</c:v>
                </c:pt>
                <c:pt idx="912">
                  <c:v>43695</c:v>
                </c:pt>
                <c:pt idx="913">
                  <c:v>43696</c:v>
                </c:pt>
                <c:pt idx="914">
                  <c:v>43697</c:v>
                </c:pt>
                <c:pt idx="915">
                  <c:v>43698</c:v>
                </c:pt>
                <c:pt idx="916">
                  <c:v>43699</c:v>
                </c:pt>
                <c:pt idx="917">
                  <c:v>43700</c:v>
                </c:pt>
                <c:pt idx="918">
                  <c:v>43701</c:v>
                </c:pt>
                <c:pt idx="919">
                  <c:v>43702</c:v>
                </c:pt>
                <c:pt idx="920">
                  <c:v>43703</c:v>
                </c:pt>
                <c:pt idx="921">
                  <c:v>43704</c:v>
                </c:pt>
                <c:pt idx="922">
                  <c:v>43705</c:v>
                </c:pt>
                <c:pt idx="923">
                  <c:v>43706</c:v>
                </c:pt>
                <c:pt idx="924">
                  <c:v>43707</c:v>
                </c:pt>
                <c:pt idx="925">
                  <c:v>43708</c:v>
                </c:pt>
                <c:pt idx="926">
                  <c:v>43709</c:v>
                </c:pt>
                <c:pt idx="927">
                  <c:v>43710</c:v>
                </c:pt>
                <c:pt idx="928">
                  <c:v>43711</c:v>
                </c:pt>
                <c:pt idx="929">
                  <c:v>43712</c:v>
                </c:pt>
                <c:pt idx="930">
                  <c:v>43713</c:v>
                </c:pt>
                <c:pt idx="931">
                  <c:v>43714</c:v>
                </c:pt>
                <c:pt idx="932">
                  <c:v>43715</c:v>
                </c:pt>
                <c:pt idx="933">
                  <c:v>43716</c:v>
                </c:pt>
                <c:pt idx="934">
                  <c:v>43717</c:v>
                </c:pt>
                <c:pt idx="935">
                  <c:v>43718</c:v>
                </c:pt>
                <c:pt idx="936">
                  <c:v>43719</c:v>
                </c:pt>
                <c:pt idx="937">
                  <c:v>43720</c:v>
                </c:pt>
                <c:pt idx="938">
                  <c:v>43721</c:v>
                </c:pt>
                <c:pt idx="939">
                  <c:v>43722</c:v>
                </c:pt>
                <c:pt idx="940">
                  <c:v>43723</c:v>
                </c:pt>
                <c:pt idx="941">
                  <c:v>43724</c:v>
                </c:pt>
                <c:pt idx="942">
                  <c:v>43725</c:v>
                </c:pt>
                <c:pt idx="943">
                  <c:v>43726</c:v>
                </c:pt>
                <c:pt idx="944">
                  <c:v>43727</c:v>
                </c:pt>
                <c:pt idx="945">
                  <c:v>43728</c:v>
                </c:pt>
                <c:pt idx="946">
                  <c:v>43729</c:v>
                </c:pt>
                <c:pt idx="947">
                  <c:v>43730</c:v>
                </c:pt>
                <c:pt idx="948">
                  <c:v>43731</c:v>
                </c:pt>
                <c:pt idx="949">
                  <c:v>43732</c:v>
                </c:pt>
                <c:pt idx="950">
                  <c:v>43733</c:v>
                </c:pt>
                <c:pt idx="951">
                  <c:v>43734</c:v>
                </c:pt>
                <c:pt idx="952">
                  <c:v>43735</c:v>
                </c:pt>
                <c:pt idx="953">
                  <c:v>43736</c:v>
                </c:pt>
                <c:pt idx="954">
                  <c:v>43737</c:v>
                </c:pt>
                <c:pt idx="955">
                  <c:v>43738</c:v>
                </c:pt>
                <c:pt idx="956">
                  <c:v>43739</c:v>
                </c:pt>
                <c:pt idx="957">
                  <c:v>43740</c:v>
                </c:pt>
                <c:pt idx="958">
                  <c:v>43741</c:v>
                </c:pt>
                <c:pt idx="959">
                  <c:v>43742</c:v>
                </c:pt>
                <c:pt idx="960">
                  <c:v>43743</c:v>
                </c:pt>
                <c:pt idx="961">
                  <c:v>43744</c:v>
                </c:pt>
                <c:pt idx="962">
                  <c:v>43745</c:v>
                </c:pt>
                <c:pt idx="963">
                  <c:v>43746</c:v>
                </c:pt>
                <c:pt idx="964">
                  <c:v>43747</c:v>
                </c:pt>
                <c:pt idx="965">
                  <c:v>43748</c:v>
                </c:pt>
                <c:pt idx="966">
                  <c:v>43749</c:v>
                </c:pt>
                <c:pt idx="967">
                  <c:v>43750</c:v>
                </c:pt>
                <c:pt idx="968">
                  <c:v>43751</c:v>
                </c:pt>
                <c:pt idx="969">
                  <c:v>43752</c:v>
                </c:pt>
                <c:pt idx="970">
                  <c:v>43753</c:v>
                </c:pt>
                <c:pt idx="971">
                  <c:v>43754</c:v>
                </c:pt>
                <c:pt idx="972">
                  <c:v>43755</c:v>
                </c:pt>
                <c:pt idx="973">
                  <c:v>43756</c:v>
                </c:pt>
                <c:pt idx="974">
                  <c:v>43757</c:v>
                </c:pt>
                <c:pt idx="975">
                  <c:v>43758</c:v>
                </c:pt>
                <c:pt idx="976">
                  <c:v>43759</c:v>
                </c:pt>
                <c:pt idx="977">
                  <c:v>43760</c:v>
                </c:pt>
                <c:pt idx="978">
                  <c:v>43761</c:v>
                </c:pt>
                <c:pt idx="979">
                  <c:v>43762</c:v>
                </c:pt>
                <c:pt idx="980">
                  <c:v>43763</c:v>
                </c:pt>
                <c:pt idx="981">
                  <c:v>43764</c:v>
                </c:pt>
                <c:pt idx="982">
                  <c:v>43765</c:v>
                </c:pt>
                <c:pt idx="983">
                  <c:v>43766</c:v>
                </c:pt>
                <c:pt idx="984">
                  <c:v>43767</c:v>
                </c:pt>
                <c:pt idx="985">
                  <c:v>43768</c:v>
                </c:pt>
                <c:pt idx="986">
                  <c:v>43769</c:v>
                </c:pt>
                <c:pt idx="987">
                  <c:v>43770</c:v>
                </c:pt>
                <c:pt idx="988">
                  <c:v>43771</c:v>
                </c:pt>
                <c:pt idx="989">
                  <c:v>43772</c:v>
                </c:pt>
                <c:pt idx="990">
                  <c:v>43773</c:v>
                </c:pt>
                <c:pt idx="991">
                  <c:v>43774</c:v>
                </c:pt>
                <c:pt idx="992">
                  <c:v>43775</c:v>
                </c:pt>
                <c:pt idx="993">
                  <c:v>43776</c:v>
                </c:pt>
                <c:pt idx="994">
                  <c:v>43777</c:v>
                </c:pt>
                <c:pt idx="995">
                  <c:v>43778</c:v>
                </c:pt>
                <c:pt idx="996">
                  <c:v>43779</c:v>
                </c:pt>
                <c:pt idx="997">
                  <c:v>43780</c:v>
                </c:pt>
                <c:pt idx="998">
                  <c:v>43781</c:v>
                </c:pt>
                <c:pt idx="999">
                  <c:v>43782</c:v>
                </c:pt>
                <c:pt idx="1000">
                  <c:v>43783</c:v>
                </c:pt>
                <c:pt idx="1001">
                  <c:v>43784</c:v>
                </c:pt>
                <c:pt idx="1002">
                  <c:v>43785</c:v>
                </c:pt>
                <c:pt idx="1003">
                  <c:v>43786</c:v>
                </c:pt>
                <c:pt idx="1004">
                  <c:v>43787</c:v>
                </c:pt>
                <c:pt idx="1005">
                  <c:v>43788</c:v>
                </c:pt>
                <c:pt idx="1006">
                  <c:v>43789</c:v>
                </c:pt>
                <c:pt idx="1007">
                  <c:v>43790</c:v>
                </c:pt>
                <c:pt idx="1008">
                  <c:v>43791</c:v>
                </c:pt>
                <c:pt idx="1009">
                  <c:v>43792</c:v>
                </c:pt>
                <c:pt idx="1010">
                  <c:v>43793</c:v>
                </c:pt>
                <c:pt idx="1011">
                  <c:v>43794</c:v>
                </c:pt>
                <c:pt idx="1012">
                  <c:v>43795</c:v>
                </c:pt>
                <c:pt idx="1013">
                  <c:v>43796</c:v>
                </c:pt>
                <c:pt idx="1014">
                  <c:v>43797</c:v>
                </c:pt>
                <c:pt idx="1015">
                  <c:v>43798</c:v>
                </c:pt>
                <c:pt idx="1016">
                  <c:v>43799</c:v>
                </c:pt>
                <c:pt idx="1017">
                  <c:v>43800</c:v>
                </c:pt>
                <c:pt idx="1018">
                  <c:v>43801</c:v>
                </c:pt>
                <c:pt idx="1019">
                  <c:v>43802</c:v>
                </c:pt>
                <c:pt idx="1020">
                  <c:v>43803</c:v>
                </c:pt>
                <c:pt idx="1021">
                  <c:v>43804</c:v>
                </c:pt>
                <c:pt idx="1022">
                  <c:v>43805</c:v>
                </c:pt>
                <c:pt idx="1023">
                  <c:v>43806</c:v>
                </c:pt>
                <c:pt idx="1024">
                  <c:v>43807</c:v>
                </c:pt>
                <c:pt idx="1025">
                  <c:v>43808</c:v>
                </c:pt>
                <c:pt idx="1026">
                  <c:v>43809</c:v>
                </c:pt>
                <c:pt idx="1027">
                  <c:v>43810</c:v>
                </c:pt>
                <c:pt idx="1028">
                  <c:v>43811</c:v>
                </c:pt>
                <c:pt idx="1029">
                  <c:v>43812</c:v>
                </c:pt>
                <c:pt idx="1030">
                  <c:v>43813</c:v>
                </c:pt>
                <c:pt idx="1031">
                  <c:v>43814</c:v>
                </c:pt>
                <c:pt idx="1032">
                  <c:v>43815</c:v>
                </c:pt>
                <c:pt idx="1033">
                  <c:v>43816</c:v>
                </c:pt>
                <c:pt idx="1034">
                  <c:v>43817</c:v>
                </c:pt>
                <c:pt idx="1035">
                  <c:v>43818</c:v>
                </c:pt>
                <c:pt idx="1036">
                  <c:v>43819</c:v>
                </c:pt>
                <c:pt idx="1037">
                  <c:v>43820</c:v>
                </c:pt>
                <c:pt idx="1038">
                  <c:v>43821</c:v>
                </c:pt>
                <c:pt idx="1039">
                  <c:v>43822</c:v>
                </c:pt>
                <c:pt idx="1040">
                  <c:v>43823</c:v>
                </c:pt>
                <c:pt idx="1041">
                  <c:v>43824</c:v>
                </c:pt>
                <c:pt idx="1042">
                  <c:v>43825</c:v>
                </c:pt>
                <c:pt idx="1043">
                  <c:v>43826</c:v>
                </c:pt>
                <c:pt idx="1044">
                  <c:v>43827</c:v>
                </c:pt>
                <c:pt idx="1045">
                  <c:v>43828</c:v>
                </c:pt>
                <c:pt idx="1046">
                  <c:v>43829</c:v>
                </c:pt>
                <c:pt idx="1047">
                  <c:v>43830</c:v>
                </c:pt>
                <c:pt idx="1048">
                  <c:v>43831</c:v>
                </c:pt>
                <c:pt idx="1049">
                  <c:v>43832</c:v>
                </c:pt>
                <c:pt idx="1050">
                  <c:v>43833</c:v>
                </c:pt>
                <c:pt idx="1051">
                  <c:v>43834</c:v>
                </c:pt>
                <c:pt idx="1052">
                  <c:v>43835</c:v>
                </c:pt>
                <c:pt idx="1053">
                  <c:v>43836</c:v>
                </c:pt>
                <c:pt idx="1054">
                  <c:v>43837</c:v>
                </c:pt>
                <c:pt idx="1055">
                  <c:v>43838</c:v>
                </c:pt>
                <c:pt idx="1056">
                  <c:v>43839</c:v>
                </c:pt>
                <c:pt idx="1057">
                  <c:v>43840</c:v>
                </c:pt>
                <c:pt idx="1058">
                  <c:v>43841</c:v>
                </c:pt>
                <c:pt idx="1059">
                  <c:v>43842</c:v>
                </c:pt>
                <c:pt idx="1060">
                  <c:v>43843</c:v>
                </c:pt>
                <c:pt idx="1061">
                  <c:v>43844</c:v>
                </c:pt>
                <c:pt idx="1062">
                  <c:v>43845</c:v>
                </c:pt>
                <c:pt idx="1063">
                  <c:v>43846</c:v>
                </c:pt>
                <c:pt idx="1064">
                  <c:v>43847</c:v>
                </c:pt>
                <c:pt idx="1065">
                  <c:v>43848</c:v>
                </c:pt>
                <c:pt idx="1066">
                  <c:v>43849</c:v>
                </c:pt>
                <c:pt idx="1067">
                  <c:v>43850</c:v>
                </c:pt>
                <c:pt idx="1068">
                  <c:v>43851</c:v>
                </c:pt>
                <c:pt idx="1069">
                  <c:v>43852</c:v>
                </c:pt>
                <c:pt idx="1070">
                  <c:v>43853</c:v>
                </c:pt>
                <c:pt idx="1071">
                  <c:v>43854</c:v>
                </c:pt>
                <c:pt idx="1072">
                  <c:v>43855</c:v>
                </c:pt>
                <c:pt idx="1073">
                  <c:v>43856</c:v>
                </c:pt>
                <c:pt idx="1074">
                  <c:v>43857</c:v>
                </c:pt>
                <c:pt idx="1075">
                  <c:v>43858</c:v>
                </c:pt>
                <c:pt idx="1076">
                  <c:v>43859</c:v>
                </c:pt>
                <c:pt idx="1077">
                  <c:v>43860</c:v>
                </c:pt>
                <c:pt idx="1078">
                  <c:v>43861</c:v>
                </c:pt>
                <c:pt idx="1079">
                  <c:v>43862</c:v>
                </c:pt>
                <c:pt idx="1080">
                  <c:v>43863</c:v>
                </c:pt>
                <c:pt idx="1081">
                  <c:v>43864</c:v>
                </c:pt>
                <c:pt idx="1082">
                  <c:v>43865</c:v>
                </c:pt>
                <c:pt idx="1083">
                  <c:v>43866</c:v>
                </c:pt>
                <c:pt idx="1084">
                  <c:v>43867</c:v>
                </c:pt>
                <c:pt idx="1085">
                  <c:v>43868</c:v>
                </c:pt>
                <c:pt idx="1086">
                  <c:v>43869</c:v>
                </c:pt>
                <c:pt idx="1087">
                  <c:v>43870</c:v>
                </c:pt>
                <c:pt idx="1088">
                  <c:v>43871</c:v>
                </c:pt>
                <c:pt idx="1089">
                  <c:v>43872</c:v>
                </c:pt>
                <c:pt idx="1090">
                  <c:v>43873</c:v>
                </c:pt>
                <c:pt idx="1091">
                  <c:v>43874</c:v>
                </c:pt>
                <c:pt idx="1092">
                  <c:v>43875</c:v>
                </c:pt>
                <c:pt idx="1093">
                  <c:v>43876</c:v>
                </c:pt>
                <c:pt idx="1094">
                  <c:v>43877</c:v>
                </c:pt>
                <c:pt idx="1095">
                  <c:v>43878</c:v>
                </c:pt>
                <c:pt idx="1096">
                  <c:v>43879</c:v>
                </c:pt>
                <c:pt idx="1097">
                  <c:v>43880</c:v>
                </c:pt>
                <c:pt idx="1098">
                  <c:v>43881</c:v>
                </c:pt>
                <c:pt idx="1099">
                  <c:v>43882</c:v>
                </c:pt>
                <c:pt idx="1100">
                  <c:v>43883</c:v>
                </c:pt>
                <c:pt idx="1101">
                  <c:v>43884</c:v>
                </c:pt>
                <c:pt idx="1102">
                  <c:v>43885</c:v>
                </c:pt>
                <c:pt idx="1103">
                  <c:v>43886</c:v>
                </c:pt>
                <c:pt idx="1104">
                  <c:v>43887</c:v>
                </c:pt>
                <c:pt idx="1105">
                  <c:v>43888</c:v>
                </c:pt>
                <c:pt idx="1106">
                  <c:v>43889</c:v>
                </c:pt>
                <c:pt idx="1107">
                  <c:v>43890</c:v>
                </c:pt>
                <c:pt idx="1108">
                  <c:v>43891</c:v>
                </c:pt>
                <c:pt idx="1109">
                  <c:v>43892</c:v>
                </c:pt>
                <c:pt idx="1110">
                  <c:v>43893</c:v>
                </c:pt>
                <c:pt idx="1111">
                  <c:v>43894</c:v>
                </c:pt>
                <c:pt idx="1112">
                  <c:v>43895</c:v>
                </c:pt>
                <c:pt idx="1113">
                  <c:v>43896</c:v>
                </c:pt>
                <c:pt idx="1114">
                  <c:v>43897</c:v>
                </c:pt>
                <c:pt idx="1115">
                  <c:v>43898</c:v>
                </c:pt>
                <c:pt idx="1116">
                  <c:v>43899</c:v>
                </c:pt>
                <c:pt idx="1117">
                  <c:v>43900</c:v>
                </c:pt>
                <c:pt idx="1118">
                  <c:v>43901</c:v>
                </c:pt>
                <c:pt idx="1119">
                  <c:v>43902</c:v>
                </c:pt>
                <c:pt idx="1120">
                  <c:v>43903</c:v>
                </c:pt>
                <c:pt idx="1121">
                  <c:v>43904</c:v>
                </c:pt>
                <c:pt idx="1122">
                  <c:v>43905</c:v>
                </c:pt>
                <c:pt idx="1123">
                  <c:v>43906</c:v>
                </c:pt>
                <c:pt idx="1124">
                  <c:v>43907</c:v>
                </c:pt>
                <c:pt idx="1125">
                  <c:v>43908</c:v>
                </c:pt>
                <c:pt idx="1126">
                  <c:v>43909</c:v>
                </c:pt>
                <c:pt idx="1127">
                  <c:v>43928</c:v>
                </c:pt>
                <c:pt idx="1128">
                  <c:v>43929</c:v>
                </c:pt>
                <c:pt idx="1129">
                  <c:v>43930</c:v>
                </c:pt>
                <c:pt idx="1130">
                  <c:v>43931</c:v>
                </c:pt>
                <c:pt idx="1131">
                  <c:v>43932</c:v>
                </c:pt>
                <c:pt idx="1132">
                  <c:v>43933</c:v>
                </c:pt>
                <c:pt idx="1133">
                  <c:v>43934</c:v>
                </c:pt>
                <c:pt idx="1134">
                  <c:v>43935</c:v>
                </c:pt>
                <c:pt idx="1135">
                  <c:v>43936</c:v>
                </c:pt>
                <c:pt idx="1136">
                  <c:v>43938</c:v>
                </c:pt>
                <c:pt idx="1137">
                  <c:v>43939</c:v>
                </c:pt>
                <c:pt idx="1138">
                  <c:v>43940</c:v>
                </c:pt>
                <c:pt idx="1139">
                  <c:v>43941</c:v>
                </c:pt>
                <c:pt idx="1140">
                  <c:v>43942</c:v>
                </c:pt>
                <c:pt idx="1141">
                  <c:v>43943</c:v>
                </c:pt>
                <c:pt idx="1142">
                  <c:v>43944</c:v>
                </c:pt>
                <c:pt idx="1143">
                  <c:v>43945</c:v>
                </c:pt>
                <c:pt idx="1144">
                  <c:v>43946</c:v>
                </c:pt>
                <c:pt idx="1145">
                  <c:v>43947</c:v>
                </c:pt>
                <c:pt idx="1146">
                  <c:v>43948</c:v>
                </c:pt>
                <c:pt idx="1147">
                  <c:v>43949</c:v>
                </c:pt>
                <c:pt idx="1148">
                  <c:v>43950</c:v>
                </c:pt>
                <c:pt idx="1149">
                  <c:v>43951</c:v>
                </c:pt>
                <c:pt idx="1150">
                  <c:v>43952</c:v>
                </c:pt>
                <c:pt idx="1151">
                  <c:v>43953</c:v>
                </c:pt>
                <c:pt idx="1152">
                  <c:v>43954</c:v>
                </c:pt>
                <c:pt idx="1153">
                  <c:v>43955</c:v>
                </c:pt>
                <c:pt idx="1154">
                  <c:v>43956</c:v>
                </c:pt>
                <c:pt idx="1155">
                  <c:v>43957</c:v>
                </c:pt>
                <c:pt idx="1156">
                  <c:v>43958</c:v>
                </c:pt>
                <c:pt idx="1157">
                  <c:v>43959</c:v>
                </c:pt>
                <c:pt idx="1158">
                  <c:v>43960</c:v>
                </c:pt>
                <c:pt idx="1159">
                  <c:v>43961</c:v>
                </c:pt>
                <c:pt idx="1160">
                  <c:v>43962</c:v>
                </c:pt>
                <c:pt idx="1161">
                  <c:v>43963</c:v>
                </c:pt>
                <c:pt idx="1162">
                  <c:v>43964</c:v>
                </c:pt>
                <c:pt idx="1163">
                  <c:v>43965</c:v>
                </c:pt>
                <c:pt idx="1164">
                  <c:v>43966</c:v>
                </c:pt>
                <c:pt idx="1165">
                  <c:v>43967</c:v>
                </c:pt>
                <c:pt idx="1166">
                  <c:v>43968</c:v>
                </c:pt>
                <c:pt idx="1167">
                  <c:v>43969</c:v>
                </c:pt>
                <c:pt idx="1168">
                  <c:v>43970</c:v>
                </c:pt>
                <c:pt idx="1169">
                  <c:v>43971</c:v>
                </c:pt>
                <c:pt idx="1170">
                  <c:v>43972</c:v>
                </c:pt>
                <c:pt idx="1171">
                  <c:v>43973</c:v>
                </c:pt>
                <c:pt idx="1172">
                  <c:v>43974</c:v>
                </c:pt>
                <c:pt idx="1173">
                  <c:v>43975</c:v>
                </c:pt>
                <c:pt idx="1174">
                  <c:v>43976</c:v>
                </c:pt>
                <c:pt idx="1175">
                  <c:v>43977</c:v>
                </c:pt>
                <c:pt idx="1176">
                  <c:v>43978</c:v>
                </c:pt>
                <c:pt idx="1177">
                  <c:v>43979</c:v>
                </c:pt>
                <c:pt idx="1178">
                  <c:v>43980</c:v>
                </c:pt>
                <c:pt idx="1179">
                  <c:v>43981</c:v>
                </c:pt>
                <c:pt idx="1180">
                  <c:v>43982</c:v>
                </c:pt>
                <c:pt idx="1181">
                  <c:v>43983</c:v>
                </c:pt>
                <c:pt idx="1182">
                  <c:v>43984</c:v>
                </c:pt>
                <c:pt idx="1183">
                  <c:v>43985</c:v>
                </c:pt>
                <c:pt idx="1184">
                  <c:v>43986</c:v>
                </c:pt>
                <c:pt idx="1185">
                  <c:v>43987</c:v>
                </c:pt>
                <c:pt idx="1186">
                  <c:v>43988</c:v>
                </c:pt>
                <c:pt idx="1187">
                  <c:v>43989</c:v>
                </c:pt>
                <c:pt idx="1188">
                  <c:v>43990</c:v>
                </c:pt>
                <c:pt idx="1189">
                  <c:v>43991</c:v>
                </c:pt>
                <c:pt idx="1190">
                  <c:v>43992</c:v>
                </c:pt>
                <c:pt idx="1191">
                  <c:v>43993</c:v>
                </c:pt>
                <c:pt idx="1192">
                  <c:v>43994</c:v>
                </c:pt>
                <c:pt idx="1193">
                  <c:v>43995</c:v>
                </c:pt>
                <c:pt idx="1194">
                  <c:v>43996</c:v>
                </c:pt>
                <c:pt idx="1195">
                  <c:v>43997</c:v>
                </c:pt>
                <c:pt idx="1196">
                  <c:v>43998</c:v>
                </c:pt>
                <c:pt idx="1197">
                  <c:v>43999</c:v>
                </c:pt>
                <c:pt idx="1198">
                  <c:v>44004</c:v>
                </c:pt>
                <c:pt idx="1199">
                  <c:v>44005</c:v>
                </c:pt>
                <c:pt idx="1200">
                  <c:v>44006</c:v>
                </c:pt>
                <c:pt idx="1201">
                  <c:v>44007</c:v>
                </c:pt>
                <c:pt idx="1202">
                  <c:v>44008</c:v>
                </c:pt>
                <c:pt idx="1203">
                  <c:v>44009</c:v>
                </c:pt>
                <c:pt idx="1204">
                  <c:v>44010</c:v>
                </c:pt>
                <c:pt idx="1205">
                  <c:v>44011</c:v>
                </c:pt>
                <c:pt idx="1206">
                  <c:v>44012</c:v>
                </c:pt>
                <c:pt idx="1207">
                  <c:v>44013</c:v>
                </c:pt>
                <c:pt idx="1208">
                  <c:v>44014</c:v>
                </c:pt>
                <c:pt idx="1209">
                  <c:v>44015</c:v>
                </c:pt>
                <c:pt idx="1210">
                  <c:v>44016</c:v>
                </c:pt>
                <c:pt idx="1211">
                  <c:v>44017</c:v>
                </c:pt>
                <c:pt idx="1212">
                  <c:v>44018</c:v>
                </c:pt>
                <c:pt idx="1213">
                  <c:v>44019</c:v>
                </c:pt>
                <c:pt idx="1214">
                  <c:v>44020</c:v>
                </c:pt>
                <c:pt idx="1215">
                  <c:v>44021</c:v>
                </c:pt>
                <c:pt idx="1216">
                  <c:v>44022</c:v>
                </c:pt>
                <c:pt idx="1217">
                  <c:v>44023</c:v>
                </c:pt>
                <c:pt idx="1218">
                  <c:v>44024</c:v>
                </c:pt>
                <c:pt idx="1219">
                  <c:v>44025</c:v>
                </c:pt>
                <c:pt idx="1220">
                  <c:v>44026</c:v>
                </c:pt>
                <c:pt idx="1221">
                  <c:v>44027</c:v>
                </c:pt>
                <c:pt idx="1222">
                  <c:v>44028</c:v>
                </c:pt>
                <c:pt idx="1223">
                  <c:v>44029</c:v>
                </c:pt>
                <c:pt idx="1224">
                  <c:v>44030</c:v>
                </c:pt>
                <c:pt idx="1225">
                  <c:v>44031</c:v>
                </c:pt>
                <c:pt idx="1226">
                  <c:v>44032</c:v>
                </c:pt>
                <c:pt idx="1227">
                  <c:v>44033</c:v>
                </c:pt>
                <c:pt idx="1228">
                  <c:v>44034</c:v>
                </c:pt>
                <c:pt idx="1229">
                  <c:v>44035</c:v>
                </c:pt>
                <c:pt idx="1230">
                  <c:v>44036</c:v>
                </c:pt>
                <c:pt idx="1231">
                  <c:v>44037</c:v>
                </c:pt>
                <c:pt idx="1232">
                  <c:v>44038</c:v>
                </c:pt>
                <c:pt idx="1233">
                  <c:v>44039</c:v>
                </c:pt>
                <c:pt idx="1234">
                  <c:v>44040</c:v>
                </c:pt>
                <c:pt idx="1235">
                  <c:v>44041</c:v>
                </c:pt>
                <c:pt idx="1236">
                  <c:v>44042</c:v>
                </c:pt>
                <c:pt idx="1237">
                  <c:v>44043</c:v>
                </c:pt>
                <c:pt idx="1238">
                  <c:v>44044</c:v>
                </c:pt>
                <c:pt idx="1239">
                  <c:v>44045</c:v>
                </c:pt>
                <c:pt idx="1240">
                  <c:v>44046</c:v>
                </c:pt>
                <c:pt idx="1241">
                  <c:v>44047</c:v>
                </c:pt>
                <c:pt idx="1242">
                  <c:v>44048</c:v>
                </c:pt>
                <c:pt idx="1243">
                  <c:v>44049</c:v>
                </c:pt>
                <c:pt idx="1244">
                  <c:v>44050</c:v>
                </c:pt>
                <c:pt idx="1245">
                  <c:v>44051</c:v>
                </c:pt>
                <c:pt idx="1246">
                  <c:v>44052</c:v>
                </c:pt>
                <c:pt idx="1247">
                  <c:v>44053</c:v>
                </c:pt>
                <c:pt idx="1248">
                  <c:v>44054</c:v>
                </c:pt>
                <c:pt idx="1249">
                  <c:v>44055</c:v>
                </c:pt>
                <c:pt idx="1250">
                  <c:v>44056</c:v>
                </c:pt>
                <c:pt idx="1251">
                  <c:v>44057</c:v>
                </c:pt>
                <c:pt idx="1252">
                  <c:v>44058</c:v>
                </c:pt>
                <c:pt idx="1253">
                  <c:v>44059</c:v>
                </c:pt>
                <c:pt idx="1254">
                  <c:v>44060</c:v>
                </c:pt>
                <c:pt idx="1255">
                  <c:v>44061</c:v>
                </c:pt>
                <c:pt idx="1256">
                  <c:v>44062</c:v>
                </c:pt>
                <c:pt idx="1257">
                  <c:v>44063</c:v>
                </c:pt>
                <c:pt idx="1258">
                  <c:v>44064</c:v>
                </c:pt>
                <c:pt idx="1259">
                  <c:v>44065</c:v>
                </c:pt>
                <c:pt idx="1260">
                  <c:v>44066</c:v>
                </c:pt>
                <c:pt idx="1261">
                  <c:v>44069</c:v>
                </c:pt>
                <c:pt idx="1262">
                  <c:v>44071</c:v>
                </c:pt>
                <c:pt idx="1263">
                  <c:v>44072</c:v>
                </c:pt>
                <c:pt idx="1264">
                  <c:v>44073</c:v>
                </c:pt>
                <c:pt idx="1265">
                  <c:v>44074</c:v>
                </c:pt>
                <c:pt idx="1266">
                  <c:v>44075</c:v>
                </c:pt>
                <c:pt idx="1267">
                  <c:v>44077</c:v>
                </c:pt>
                <c:pt idx="1268">
                  <c:v>44079</c:v>
                </c:pt>
                <c:pt idx="1269">
                  <c:v>44080</c:v>
                </c:pt>
                <c:pt idx="1270">
                  <c:v>44081</c:v>
                </c:pt>
                <c:pt idx="1271">
                  <c:v>44082</c:v>
                </c:pt>
                <c:pt idx="1272">
                  <c:v>44083</c:v>
                </c:pt>
                <c:pt idx="1273">
                  <c:v>44084</c:v>
                </c:pt>
                <c:pt idx="1274">
                  <c:v>44085</c:v>
                </c:pt>
                <c:pt idx="1275">
                  <c:v>44086</c:v>
                </c:pt>
                <c:pt idx="1276">
                  <c:v>44087</c:v>
                </c:pt>
                <c:pt idx="1277">
                  <c:v>44088</c:v>
                </c:pt>
                <c:pt idx="1278">
                  <c:v>44089</c:v>
                </c:pt>
                <c:pt idx="1279">
                  <c:v>44090</c:v>
                </c:pt>
                <c:pt idx="1280">
                  <c:v>44091</c:v>
                </c:pt>
                <c:pt idx="1281">
                  <c:v>44092</c:v>
                </c:pt>
                <c:pt idx="1282">
                  <c:v>44093</c:v>
                </c:pt>
                <c:pt idx="1283">
                  <c:v>44094</c:v>
                </c:pt>
                <c:pt idx="1284">
                  <c:v>44095</c:v>
                </c:pt>
                <c:pt idx="1285">
                  <c:v>44096</c:v>
                </c:pt>
                <c:pt idx="1286">
                  <c:v>44097</c:v>
                </c:pt>
                <c:pt idx="1287">
                  <c:v>44098</c:v>
                </c:pt>
                <c:pt idx="1288">
                  <c:v>44099</c:v>
                </c:pt>
                <c:pt idx="1289">
                  <c:v>44100</c:v>
                </c:pt>
                <c:pt idx="1290">
                  <c:v>44101</c:v>
                </c:pt>
                <c:pt idx="1291">
                  <c:v>44102</c:v>
                </c:pt>
                <c:pt idx="1292">
                  <c:v>44103</c:v>
                </c:pt>
                <c:pt idx="1293">
                  <c:v>44104</c:v>
                </c:pt>
                <c:pt idx="1294">
                  <c:v>44105</c:v>
                </c:pt>
                <c:pt idx="1295">
                  <c:v>44106</c:v>
                </c:pt>
                <c:pt idx="1296">
                  <c:v>44107</c:v>
                </c:pt>
                <c:pt idx="1297">
                  <c:v>44108</c:v>
                </c:pt>
                <c:pt idx="1298">
                  <c:v>44109</c:v>
                </c:pt>
                <c:pt idx="1299">
                  <c:v>44110</c:v>
                </c:pt>
                <c:pt idx="1300">
                  <c:v>44111</c:v>
                </c:pt>
                <c:pt idx="1301">
                  <c:v>44112</c:v>
                </c:pt>
                <c:pt idx="1302">
                  <c:v>44113</c:v>
                </c:pt>
                <c:pt idx="1303">
                  <c:v>44114</c:v>
                </c:pt>
                <c:pt idx="1304">
                  <c:v>44115</c:v>
                </c:pt>
                <c:pt idx="1305">
                  <c:v>44116</c:v>
                </c:pt>
                <c:pt idx="1306">
                  <c:v>44117</c:v>
                </c:pt>
                <c:pt idx="1307">
                  <c:v>44118</c:v>
                </c:pt>
                <c:pt idx="1308">
                  <c:v>44119</c:v>
                </c:pt>
                <c:pt idx="1309">
                  <c:v>44120</c:v>
                </c:pt>
                <c:pt idx="1310">
                  <c:v>44121</c:v>
                </c:pt>
                <c:pt idx="1311">
                  <c:v>44122</c:v>
                </c:pt>
                <c:pt idx="1312">
                  <c:v>44123</c:v>
                </c:pt>
                <c:pt idx="1313">
                  <c:v>44124</c:v>
                </c:pt>
                <c:pt idx="1314">
                  <c:v>44125</c:v>
                </c:pt>
                <c:pt idx="1315">
                  <c:v>44126</c:v>
                </c:pt>
                <c:pt idx="1316">
                  <c:v>44127</c:v>
                </c:pt>
                <c:pt idx="1317">
                  <c:v>44128</c:v>
                </c:pt>
                <c:pt idx="1318">
                  <c:v>44129</c:v>
                </c:pt>
                <c:pt idx="1319">
                  <c:v>44130</c:v>
                </c:pt>
                <c:pt idx="1320">
                  <c:v>44131</c:v>
                </c:pt>
                <c:pt idx="1321">
                  <c:v>44132</c:v>
                </c:pt>
                <c:pt idx="1322">
                  <c:v>44133</c:v>
                </c:pt>
                <c:pt idx="1323">
                  <c:v>44134</c:v>
                </c:pt>
                <c:pt idx="1324">
                  <c:v>44135</c:v>
                </c:pt>
                <c:pt idx="1325">
                  <c:v>44136</c:v>
                </c:pt>
                <c:pt idx="1326">
                  <c:v>44137</c:v>
                </c:pt>
                <c:pt idx="1327">
                  <c:v>44138</c:v>
                </c:pt>
                <c:pt idx="1328">
                  <c:v>44139</c:v>
                </c:pt>
                <c:pt idx="1329">
                  <c:v>44140</c:v>
                </c:pt>
                <c:pt idx="1330">
                  <c:v>44141</c:v>
                </c:pt>
                <c:pt idx="1331">
                  <c:v>44142</c:v>
                </c:pt>
                <c:pt idx="1332">
                  <c:v>44143</c:v>
                </c:pt>
                <c:pt idx="1333">
                  <c:v>44144</c:v>
                </c:pt>
                <c:pt idx="1334">
                  <c:v>44145</c:v>
                </c:pt>
                <c:pt idx="1335">
                  <c:v>44146</c:v>
                </c:pt>
                <c:pt idx="1336">
                  <c:v>44147</c:v>
                </c:pt>
                <c:pt idx="1337">
                  <c:v>44148</c:v>
                </c:pt>
                <c:pt idx="1338">
                  <c:v>44149</c:v>
                </c:pt>
                <c:pt idx="1339">
                  <c:v>44150</c:v>
                </c:pt>
                <c:pt idx="1340">
                  <c:v>44151</c:v>
                </c:pt>
                <c:pt idx="1341">
                  <c:v>44152</c:v>
                </c:pt>
                <c:pt idx="1342">
                  <c:v>44153</c:v>
                </c:pt>
                <c:pt idx="1343">
                  <c:v>44154</c:v>
                </c:pt>
                <c:pt idx="1344">
                  <c:v>44155</c:v>
                </c:pt>
                <c:pt idx="1345">
                  <c:v>44156</c:v>
                </c:pt>
                <c:pt idx="1346">
                  <c:v>44157</c:v>
                </c:pt>
                <c:pt idx="1347">
                  <c:v>44158</c:v>
                </c:pt>
                <c:pt idx="1348">
                  <c:v>44159</c:v>
                </c:pt>
                <c:pt idx="1349">
                  <c:v>44160</c:v>
                </c:pt>
                <c:pt idx="1350">
                  <c:v>44161</c:v>
                </c:pt>
                <c:pt idx="1351">
                  <c:v>44162</c:v>
                </c:pt>
                <c:pt idx="1352">
                  <c:v>44163</c:v>
                </c:pt>
                <c:pt idx="1353">
                  <c:v>44164</c:v>
                </c:pt>
                <c:pt idx="1354">
                  <c:v>44165</c:v>
                </c:pt>
                <c:pt idx="1355">
                  <c:v>44166</c:v>
                </c:pt>
                <c:pt idx="1356">
                  <c:v>44167</c:v>
                </c:pt>
                <c:pt idx="1357">
                  <c:v>44168</c:v>
                </c:pt>
                <c:pt idx="1358">
                  <c:v>44169</c:v>
                </c:pt>
                <c:pt idx="1359">
                  <c:v>44170</c:v>
                </c:pt>
                <c:pt idx="1360">
                  <c:v>44171</c:v>
                </c:pt>
                <c:pt idx="1361">
                  <c:v>44172</c:v>
                </c:pt>
                <c:pt idx="1362">
                  <c:v>44173</c:v>
                </c:pt>
                <c:pt idx="1363">
                  <c:v>44174</c:v>
                </c:pt>
                <c:pt idx="1364">
                  <c:v>44175</c:v>
                </c:pt>
                <c:pt idx="1365">
                  <c:v>44176</c:v>
                </c:pt>
                <c:pt idx="1366">
                  <c:v>44177</c:v>
                </c:pt>
                <c:pt idx="1367">
                  <c:v>44178</c:v>
                </c:pt>
                <c:pt idx="1368">
                  <c:v>44179</c:v>
                </c:pt>
                <c:pt idx="1369">
                  <c:v>44180</c:v>
                </c:pt>
                <c:pt idx="1370">
                  <c:v>44181</c:v>
                </c:pt>
                <c:pt idx="1371">
                  <c:v>44182</c:v>
                </c:pt>
                <c:pt idx="1372">
                  <c:v>44183</c:v>
                </c:pt>
                <c:pt idx="1373">
                  <c:v>44184</c:v>
                </c:pt>
                <c:pt idx="1374">
                  <c:v>44185</c:v>
                </c:pt>
                <c:pt idx="1375">
                  <c:v>44186</c:v>
                </c:pt>
                <c:pt idx="1376">
                  <c:v>44187</c:v>
                </c:pt>
                <c:pt idx="1377">
                  <c:v>44188</c:v>
                </c:pt>
                <c:pt idx="1378">
                  <c:v>44189</c:v>
                </c:pt>
                <c:pt idx="1379">
                  <c:v>44190</c:v>
                </c:pt>
                <c:pt idx="1380">
                  <c:v>44191</c:v>
                </c:pt>
                <c:pt idx="1381">
                  <c:v>44192</c:v>
                </c:pt>
                <c:pt idx="1382">
                  <c:v>44193</c:v>
                </c:pt>
                <c:pt idx="1383">
                  <c:v>44194</c:v>
                </c:pt>
                <c:pt idx="1384">
                  <c:v>44195</c:v>
                </c:pt>
                <c:pt idx="1385">
                  <c:v>44196</c:v>
                </c:pt>
                <c:pt idx="1386">
                  <c:v>44197</c:v>
                </c:pt>
                <c:pt idx="1387">
                  <c:v>44198</c:v>
                </c:pt>
                <c:pt idx="1388">
                  <c:v>44199</c:v>
                </c:pt>
                <c:pt idx="1389">
                  <c:v>44200</c:v>
                </c:pt>
                <c:pt idx="1390">
                  <c:v>44201</c:v>
                </c:pt>
                <c:pt idx="1391">
                  <c:v>44202</c:v>
                </c:pt>
                <c:pt idx="1392">
                  <c:v>44203</c:v>
                </c:pt>
                <c:pt idx="1393">
                  <c:v>44204</c:v>
                </c:pt>
                <c:pt idx="1394">
                  <c:v>44205</c:v>
                </c:pt>
                <c:pt idx="1395">
                  <c:v>44206</c:v>
                </c:pt>
                <c:pt idx="1396">
                  <c:v>44207</c:v>
                </c:pt>
                <c:pt idx="1397">
                  <c:v>44208</c:v>
                </c:pt>
                <c:pt idx="1398">
                  <c:v>44209</c:v>
                </c:pt>
                <c:pt idx="1399">
                  <c:v>44210</c:v>
                </c:pt>
                <c:pt idx="1400">
                  <c:v>44211</c:v>
                </c:pt>
                <c:pt idx="1401">
                  <c:v>44212</c:v>
                </c:pt>
                <c:pt idx="1402">
                  <c:v>44213</c:v>
                </c:pt>
                <c:pt idx="1403">
                  <c:v>44214</c:v>
                </c:pt>
                <c:pt idx="1404">
                  <c:v>44215</c:v>
                </c:pt>
                <c:pt idx="1405">
                  <c:v>44216</c:v>
                </c:pt>
                <c:pt idx="1406">
                  <c:v>44217</c:v>
                </c:pt>
                <c:pt idx="1407">
                  <c:v>44218</c:v>
                </c:pt>
                <c:pt idx="1408">
                  <c:v>44219</c:v>
                </c:pt>
                <c:pt idx="1409">
                  <c:v>44220</c:v>
                </c:pt>
                <c:pt idx="1410">
                  <c:v>44221</c:v>
                </c:pt>
                <c:pt idx="1411">
                  <c:v>44222</c:v>
                </c:pt>
                <c:pt idx="1412">
                  <c:v>44223</c:v>
                </c:pt>
                <c:pt idx="1413">
                  <c:v>44224</c:v>
                </c:pt>
                <c:pt idx="1414">
                  <c:v>44225</c:v>
                </c:pt>
                <c:pt idx="1415">
                  <c:v>44226</c:v>
                </c:pt>
                <c:pt idx="1416">
                  <c:v>44227</c:v>
                </c:pt>
                <c:pt idx="1417">
                  <c:v>44228</c:v>
                </c:pt>
                <c:pt idx="1418">
                  <c:v>44229</c:v>
                </c:pt>
                <c:pt idx="1419">
                  <c:v>44230</c:v>
                </c:pt>
                <c:pt idx="1420">
                  <c:v>44231</c:v>
                </c:pt>
                <c:pt idx="1421">
                  <c:v>44232</c:v>
                </c:pt>
                <c:pt idx="1422">
                  <c:v>44233</c:v>
                </c:pt>
                <c:pt idx="1423">
                  <c:v>44234</c:v>
                </c:pt>
                <c:pt idx="1424">
                  <c:v>44235</c:v>
                </c:pt>
                <c:pt idx="1425">
                  <c:v>44236</c:v>
                </c:pt>
                <c:pt idx="1426">
                  <c:v>44237</c:v>
                </c:pt>
                <c:pt idx="1427">
                  <c:v>44238</c:v>
                </c:pt>
                <c:pt idx="1428">
                  <c:v>44239</c:v>
                </c:pt>
                <c:pt idx="1429">
                  <c:v>44240</c:v>
                </c:pt>
                <c:pt idx="1430">
                  <c:v>44241</c:v>
                </c:pt>
                <c:pt idx="1431">
                  <c:v>44242</c:v>
                </c:pt>
                <c:pt idx="1432">
                  <c:v>44243</c:v>
                </c:pt>
                <c:pt idx="1433">
                  <c:v>44244</c:v>
                </c:pt>
                <c:pt idx="1434">
                  <c:v>44245</c:v>
                </c:pt>
                <c:pt idx="1435">
                  <c:v>44246</c:v>
                </c:pt>
                <c:pt idx="1436">
                  <c:v>44247</c:v>
                </c:pt>
                <c:pt idx="1437">
                  <c:v>44248</c:v>
                </c:pt>
                <c:pt idx="1438">
                  <c:v>44249</c:v>
                </c:pt>
                <c:pt idx="1439">
                  <c:v>44250</c:v>
                </c:pt>
                <c:pt idx="1440">
                  <c:v>44251</c:v>
                </c:pt>
                <c:pt idx="1441">
                  <c:v>44252</c:v>
                </c:pt>
                <c:pt idx="1442">
                  <c:v>44253</c:v>
                </c:pt>
                <c:pt idx="1443">
                  <c:v>44254</c:v>
                </c:pt>
                <c:pt idx="1444">
                  <c:v>44255</c:v>
                </c:pt>
                <c:pt idx="1445">
                  <c:v>44256</c:v>
                </c:pt>
                <c:pt idx="1446">
                  <c:v>44257</c:v>
                </c:pt>
                <c:pt idx="1447">
                  <c:v>44258</c:v>
                </c:pt>
                <c:pt idx="1448">
                  <c:v>44259</c:v>
                </c:pt>
                <c:pt idx="1449">
                  <c:v>44260</c:v>
                </c:pt>
                <c:pt idx="1450">
                  <c:v>44261</c:v>
                </c:pt>
                <c:pt idx="1451">
                  <c:v>44262</c:v>
                </c:pt>
                <c:pt idx="1452">
                  <c:v>44263</c:v>
                </c:pt>
                <c:pt idx="1453">
                  <c:v>44264</c:v>
                </c:pt>
                <c:pt idx="1454">
                  <c:v>44265</c:v>
                </c:pt>
                <c:pt idx="1455">
                  <c:v>44266</c:v>
                </c:pt>
                <c:pt idx="1456">
                  <c:v>44267</c:v>
                </c:pt>
                <c:pt idx="1457">
                  <c:v>44268</c:v>
                </c:pt>
                <c:pt idx="1458">
                  <c:v>44269</c:v>
                </c:pt>
                <c:pt idx="1459">
                  <c:v>44270</c:v>
                </c:pt>
                <c:pt idx="1460">
                  <c:v>44271</c:v>
                </c:pt>
                <c:pt idx="1461">
                  <c:v>44272</c:v>
                </c:pt>
                <c:pt idx="1462">
                  <c:v>44273</c:v>
                </c:pt>
                <c:pt idx="1463">
                  <c:v>44274</c:v>
                </c:pt>
                <c:pt idx="1464">
                  <c:v>44275</c:v>
                </c:pt>
                <c:pt idx="1465">
                  <c:v>44276</c:v>
                </c:pt>
                <c:pt idx="1466">
                  <c:v>44277</c:v>
                </c:pt>
                <c:pt idx="1467">
                  <c:v>44278</c:v>
                </c:pt>
                <c:pt idx="1468">
                  <c:v>44279</c:v>
                </c:pt>
                <c:pt idx="1469">
                  <c:v>44280</c:v>
                </c:pt>
                <c:pt idx="1470">
                  <c:v>44281</c:v>
                </c:pt>
                <c:pt idx="1471">
                  <c:v>44282</c:v>
                </c:pt>
                <c:pt idx="1472">
                  <c:v>44283</c:v>
                </c:pt>
                <c:pt idx="1473">
                  <c:v>44284</c:v>
                </c:pt>
                <c:pt idx="1474">
                  <c:v>44285</c:v>
                </c:pt>
                <c:pt idx="1475">
                  <c:v>44286</c:v>
                </c:pt>
                <c:pt idx="1476">
                  <c:v>44287</c:v>
                </c:pt>
                <c:pt idx="1477">
                  <c:v>44288</c:v>
                </c:pt>
                <c:pt idx="1478">
                  <c:v>44289</c:v>
                </c:pt>
                <c:pt idx="1479">
                  <c:v>44290</c:v>
                </c:pt>
                <c:pt idx="1480">
                  <c:v>44291</c:v>
                </c:pt>
                <c:pt idx="1481">
                  <c:v>44292</c:v>
                </c:pt>
                <c:pt idx="1482">
                  <c:v>44293</c:v>
                </c:pt>
                <c:pt idx="1483">
                  <c:v>44294</c:v>
                </c:pt>
                <c:pt idx="1484">
                  <c:v>44295</c:v>
                </c:pt>
                <c:pt idx="1485">
                  <c:v>44296</c:v>
                </c:pt>
                <c:pt idx="1486">
                  <c:v>44297</c:v>
                </c:pt>
                <c:pt idx="1487">
                  <c:v>44298</c:v>
                </c:pt>
                <c:pt idx="1488">
                  <c:v>44299</c:v>
                </c:pt>
                <c:pt idx="1489">
                  <c:v>44300</c:v>
                </c:pt>
                <c:pt idx="1490">
                  <c:v>44301</c:v>
                </c:pt>
                <c:pt idx="1491">
                  <c:v>44302</c:v>
                </c:pt>
                <c:pt idx="1492">
                  <c:v>44303</c:v>
                </c:pt>
                <c:pt idx="1493">
                  <c:v>44304</c:v>
                </c:pt>
                <c:pt idx="1494">
                  <c:v>44305</c:v>
                </c:pt>
                <c:pt idx="1495">
                  <c:v>44306</c:v>
                </c:pt>
                <c:pt idx="1496">
                  <c:v>44307</c:v>
                </c:pt>
                <c:pt idx="1497">
                  <c:v>44308</c:v>
                </c:pt>
                <c:pt idx="1498">
                  <c:v>44309</c:v>
                </c:pt>
                <c:pt idx="1499">
                  <c:v>44310</c:v>
                </c:pt>
                <c:pt idx="1500">
                  <c:v>44311</c:v>
                </c:pt>
                <c:pt idx="1501">
                  <c:v>44312</c:v>
                </c:pt>
                <c:pt idx="1502">
                  <c:v>44313</c:v>
                </c:pt>
                <c:pt idx="1503">
                  <c:v>44314</c:v>
                </c:pt>
                <c:pt idx="1504">
                  <c:v>44315</c:v>
                </c:pt>
                <c:pt idx="1505">
                  <c:v>44316</c:v>
                </c:pt>
                <c:pt idx="1506">
                  <c:v>44317</c:v>
                </c:pt>
                <c:pt idx="1507">
                  <c:v>44318</c:v>
                </c:pt>
                <c:pt idx="1508">
                  <c:v>44319</c:v>
                </c:pt>
                <c:pt idx="1509">
                  <c:v>44320</c:v>
                </c:pt>
                <c:pt idx="1510">
                  <c:v>44321</c:v>
                </c:pt>
                <c:pt idx="1511">
                  <c:v>44322</c:v>
                </c:pt>
                <c:pt idx="1512">
                  <c:v>44323</c:v>
                </c:pt>
                <c:pt idx="1513">
                  <c:v>44324</c:v>
                </c:pt>
                <c:pt idx="1514">
                  <c:v>44325</c:v>
                </c:pt>
                <c:pt idx="1515">
                  <c:v>44326</c:v>
                </c:pt>
                <c:pt idx="1516">
                  <c:v>44327</c:v>
                </c:pt>
                <c:pt idx="1517">
                  <c:v>44328</c:v>
                </c:pt>
                <c:pt idx="1518">
                  <c:v>44329</c:v>
                </c:pt>
                <c:pt idx="1519">
                  <c:v>44330</c:v>
                </c:pt>
                <c:pt idx="1520">
                  <c:v>44331</c:v>
                </c:pt>
                <c:pt idx="1521">
                  <c:v>44332</c:v>
                </c:pt>
                <c:pt idx="1522">
                  <c:v>44333</c:v>
                </c:pt>
                <c:pt idx="1523">
                  <c:v>44334</c:v>
                </c:pt>
                <c:pt idx="1524">
                  <c:v>44335</c:v>
                </c:pt>
                <c:pt idx="1525">
                  <c:v>44336</c:v>
                </c:pt>
                <c:pt idx="1526">
                  <c:v>44337</c:v>
                </c:pt>
                <c:pt idx="1527">
                  <c:v>44338</c:v>
                </c:pt>
                <c:pt idx="1528">
                  <c:v>44339</c:v>
                </c:pt>
                <c:pt idx="1529">
                  <c:v>44340</c:v>
                </c:pt>
                <c:pt idx="1530">
                  <c:v>44341</c:v>
                </c:pt>
                <c:pt idx="1531">
                  <c:v>44342</c:v>
                </c:pt>
                <c:pt idx="1532">
                  <c:v>44343</c:v>
                </c:pt>
                <c:pt idx="1533">
                  <c:v>44349</c:v>
                </c:pt>
                <c:pt idx="1534">
                  <c:v>44351</c:v>
                </c:pt>
                <c:pt idx="1535">
                  <c:v>44352</c:v>
                </c:pt>
                <c:pt idx="1536">
                  <c:v>44353</c:v>
                </c:pt>
                <c:pt idx="1537">
                  <c:v>44354</c:v>
                </c:pt>
                <c:pt idx="1538">
                  <c:v>44355</c:v>
                </c:pt>
                <c:pt idx="1539">
                  <c:v>44356</c:v>
                </c:pt>
                <c:pt idx="1540">
                  <c:v>44357</c:v>
                </c:pt>
                <c:pt idx="1541">
                  <c:v>44358</c:v>
                </c:pt>
                <c:pt idx="1542">
                  <c:v>44359</c:v>
                </c:pt>
                <c:pt idx="1543">
                  <c:v>44360</c:v>
                </c:pt>
                <c:pt idx="1544">
                  <c:v>44361</c:v>
                </c:pt>
                <c:pt idx="1545">
                  <c:v>44362</c:v>
                </c:pt>
                <c:pt idx="1546">
                  <c:v>44363</c:v>
                </c:pt>
                <c:pt idx="1547">
                  <c:v>44364</c:v>
                </c:pt>
                <c:pt idx="1548">
                  <c:v>44365</c:v>
                </c:pt>
                <c:pt idx="1549">
                  <c:v>44366</c:v>
                </c:pt>
                <c:pt idx="1550">
                  <c:v>44367</c:v>
                </c:pt>
                <c:pt idx="1551">
                  <c:v>44368</c:v>
                </c:pt>
                <c:pt idx="1552">
                  <c:v>44369</c:v>
                </c:pt>
                <c:pt idx="1553">
                  <c:v>44370</c:v>
                </c:pt>
                <c:pt idx="1554">
                  <c:v>44371</c:v>
                </c:pt>
                <c:pt idx="1555">
                  <c:v>44372</c:v>
                </c:pt>
                <c:pt idx="1556">
                  <c:v>44373</c:v>
                </c:pt>
                <c:pt idx="1557">
                  <c:v>44374</c:v>
                </c:pt>
                <c:pt idx="1558">
                  <c:v>44375</c:v>
                </c:pt>
                <c:pt idx="1559">
                  <c:v>44376</c:v>
                </c:pt>
                <c:pt idx="1560">
                  <c:v>44377</c:v>
                </c:pt>
                <c:pt idx="1561">
                  <c:v>44378</c:v>
                </c:pt>
                <c:pt idx="1562">
                  <c:v>44379</c:v>
                </c:pt>
                <c:pt idx="1563">
                  <c:v>44380</c:v>
                </c:pt>
                <c:pt idx="1564">
                  <c:v>44381</c:v>
                </c:pt>
                <c:pt idx="1565">
                  <c:v>44382</c:v>
                </c:pt>
                <c:pt idx="1566">
                  <c:v>44383</c:v>
                </c:pt>
                <c:pt idx="1567">
                  <c:v>44384</c:v>
                </c:pt>
                <c:pt idx="1568">
                  <c:v>44385</c:v>
                </c:pt>
                <c:pt idx="1569">
                  <c:v>44386</c:v>
                </c:pt>
                <c:pt idx="1570">
                  <c:v>44387</c:v>
                </c:pt>
                <c:pt idx="1571">
                  <c:v>44388</c:v>
                </c:pt>
                <c:pt idx="1572">
                  <c:v>44389</c:v>
                </c:pt>
                <c:pt idx="1573">
                  <c:v>44390</c:v>
                </c:pt>
                <c:pt idx="1574">
                  <c:v>44391</c:v>
                </c:pt>
                <c:pt idx="1575">
                  <c:v>44392</c:v>
                </c:pt>
                <c:pt idx="1576">
                  <c:v>44393</c:v>
                </c:pt>
                <c:pt idx="1577">
                  <c:v>44394</c:v>
                </c:pt>
                <c:pt idx="1578">
                  <c:v>44395</c:v>
                </c:pt>
                <c:pt idx="1579">
                  <c:v>44396</c:v>
                </c:pt>
                <c:pt idx="1580">
                  <c:v>44397</c:v>
                </c:pt>
                <c:pt idx="1581">
                  <c:v>44399</c:v>
                </c:pt>
                <c:pt idx="1582">
                  <c:v>44400</c:v>
                </c:pt>
                <c:pt idx="1583">
                  <c:v>44401</c:v>
                </c:pt>
                <c:pt idx="1584">
                  <c:v>44402</c:v>
                </c:pt>
                <c:pt idx="1585">
                  <c:v>44403</c:v>
                </c:pt>
                <c:pt idx="1586">
                  <c:v>44404</c:v>
                </c:pt>
                <c:pt idx="1587">
                  <c:v>44405</c:v>
                </c:pt>
                <c:pt idx="1588">
                  <c:v>44406</c:v>
                </c:pt>
                <c:pt idx="1589">
                  <c:v>44407</c:v>
                </c:pt>
                <c:pt idx="1590">
                  <c:v>44408</c:v>
                </c:pt>
                <c:pt idx="1591">
                  <c:v>44409</c:v>
                </c:pt>
                <c:pt idx="1592">
                  <c:v>44410</c:v>
                </c:pt>
                <c:pt idx="1593">
                  <c:v>44411</c:v>
                </c:pt>
                <c:pt idx="1594">
                  <c:v>44412</c:v>
                </c:pt>
                <c:pt idx="1595">
                  <c:v>44413</c:v>
                </c:pt>
                <c:pt idx="1596">
                  <c:v>44414</c:v>
                </c:pt>
                <c:pt idx="1597">
                  <c:v>44415</c:v>
                </c:pt>
                <c:pt idx="1598">
                  <c:v>44416</c:v>
                </c:pt>
                <c:pt idx="1599">
                  <c:v>44417</c:v>
                </c:pt>
                <c:pt idx="1600">
                  <c:v>44418</c:v>
                </c:pt>
                <c:pt idx="1601">
                  <c:v>44419</c:v>
                </c:pt>
                <c:pt idx="1602">
                  <c:v>44420</c:v>
                </c:pt>
                <c:pt idx="1603">
                  <c:v>44421</c:v>
                </c:pt>
                <c:pt idx="1604">
                  <c:v>44422</c:v>
                </c:pt>
                <c:pt idx="1605">
                  <c:v>44423</c:v>
                </c:pt>
                <c:pt idx="1606">
                  <c:v>44424</c:v>
                </c:pt>
                <c:pt idx="1607">
                  <c:v>44425</c:v>
                </c:pt>
                <c:pt idx="1608">
                  <c:v>44426</c:v>
                </c:pt>
                <c:pt idx="1609">
                  <c:v>44427</c:v>
                </c:pt>
                <c:pt idx="1610">
                  <c:v>44428</c:v>
                </c:pt>
                <c:pt idx="1611">
                  <c:v>44429</c:v>
                </c:pt>
                <c:pt idx="1612">
                  <c:v>44430</c:v>
                </c:pt>
                <c:pt idx="1613">
                  <c:v>44431</c:v>
                </c:pt>
                <c:pt idx="1614">
                  <c:v>44432</c:v>
                </c:pt>
                <c:pt idx="1615">
                  <c:v>44433</c:v>
                </c:pt>
                <c:pt idx="1616">
                  <c:v>44436</c:v>
                </c:pt>
                <c:pt idx="1617">
                  <c:v>44437</c:v>
                </c:pt>
                <c:pt idx="1618">
                  <c:v>44438</c:v>
                </c:pt>
                <c:pt idx="1619">
                  <c:v>44439</c:v>
                </c:pt>
                <c:pt idx="1620">
                  <c:v>44440</c:v>
                </c:pt>
                <c:pt idx="1621">
                  <c:v>44441</c:v>
                </c:pt>
                <c:pt idx="1622">
                  <c:v>44442</c:v>
                </c:pt>
                <c:pt idx="1623">
                  <c:v>44443</c:v>
                </c:pt>
                <c:pt idx="1624">
                  <c:v>44444</c:v>
                </c:pt>
                <c:pt idx="1625">
                  <c:v>44445</c:v>
                </c:pt>
                <c:pt idx="1626">
                  <c:v>44446</c:v>
                </c:pt>
                <c:pt idx="1627">
                  <c:v>44447</c:v>
                </c:pt>
                <c:pt idx="1628">
                  <c:v>44448</c:v>
                </c:pt>
                <c:pt idx="1629">
                  <c:v>44449</c:v>
                </c:pt>
                <c:pt idx="1630">
                  <c:v>44450</c:v>
                </c:pt>
                <c:pt idx="1631">
                  <c:v>44451</c:v>
                </c:pt>
                <c:pt idx="1632">
                  <c:v>44452</c:v>
                </c:pt>
                <c:pt idx="1633">
                  <c:v>44453</c:v>
                </c:pt>
                <c:pt idx="1634">
                  <c:v>44454</c:v>
                </c:pt>
                <c:pt idx="1635">
                  <c:v>44455</c:v>
                </c:pt>
                <c:pt idx="1636">
                  <c:v>44456</c:v>
                </c:pt>
                <c:pt idx="1637">
                  <c:v>44457</c:v>
                </c:pt>
                <c:pt idx="1638">
                  <c:v>44458</c:v>
                </c:pt>
                <c:pt idx="1639">
                  <c:v>44459</c:v>
                </c:pt>
                <c:pt idx="1640">
                  <c:v>44460</c:v>
                </c:pt>
                <c:pt idx="1641">
                  <c:v>44461</c:v>
                </c:pt>
                <c:pt idx="1642">
                  <c:v>44462</c:v>
                </c:pt>
                <c:pt idx="1643">
                  <c:v>44463</c:v>
                </c:pt>
                <c:pt idx="1644">
                  <c:v>44464</c:v>
                </c:pt>
                <c:pt idx="1645">
                  <c:v>44465</c:v>
                </c:pt>
                <c:pt idx="1646">
                  <c:v>44466</c:v>
                </c:pt>
                <c:pt idx="1647">
                  <c:v>44467</c:v>
                </c:pt>
                <c:pt idx="1648">
                  <c:v>44468</c:v>
                </c:pt>
                <c:pt idx="1649">
                  <c:v>44469</c:v>
                </c:pt>
                <c:pt idx="1650">
                  <c:v>44470</c:v>
                </c:pt>
                <c:pt idx="1651">
                  <c:v>44471</c:v>
                </c:pt>
                <c:pt idx="1652">
                  <c:v>44472</c:v>
                </c:pt>
                <c:pt idx="1653">
                  <c:v>44473</c:v>
                </c:pt>
                <c:pt idx="1654">
                  <c:v>44474</c:v>
                </c:pt>
                <c:pt idx="1655">
                  <c:v>44475</c:v>
                </c:pt>
                <c:pt idx="1656">
                  <c:v>44476</c:v>
                </c:pt>
                <c:pt idx="1657">
                  <c:v>44477</c:v>
                </c:pt>
                <c:pt idx="1658">
                  <c:v>44478</c:v>
                </c:pt>
                <c:pt idx="1659">
                  <c:v>44479</c:v>
                </c:pt>
                <c:pt idx="1660">
                  <c:v>44480</c:v>
                </c:pt>
                <c:pt idx="1661">
                  <c:v>44481</c:v>
                </c:pt>
                <c:pt idx="1662">
                  <c:v>44482</c:v>
                </c:pt>
                <c:pt idx="1663">
                  <c:v>44483</c:v>
                </c:pt>
                <c:pt idx="1664">
                  <c:v>44484</c:v>
                </c:pt>
                <c:pt idx="1665">
                  <c:v>44485</c:v>
                </c:pt>
                <c:pt idx="1666">
                  <c:v>44486</c:v>
                </c:pt>
                <c:pt idx="1667">
                  <c:v>44487</c:v>
                </c:pt>
                <c:pt idx="1668">
                  <c:v>44488</c:v>
                </c:pt>
                <c:pt idx="1669">
                  <c:v>44489</c:v>
                </c:pt>
                <c:pt idx="1670">
                  <c:v>44490</c:v>
                </c:pt>
                <c:pt idx="1671">
                  <c:v>44491</c:v>
                </c:pt>
                <c:pt idx="1672">
                  <c:v>44492</c:v>
                </c:pt>
                <c:pt idx="1673">
                  <c:v>44493</c:v>
                </c:pt>
                <c:pt idx="1674">
                  <c:v>44494</c:v>
                </c:pt>
                <c:pt idx="1675">
                  <c:v>44495</c:v>
                </c:pt>
                <c:pt idx="1676">
                  <c:v>44496</c:v>
                </c:pt>
                <c:pt idx="1677">
                  <c:v>44497</c:v>
                </c:pt>
                <c:pt idx="1678">
                  <c:v>44498</c:v>
                </c:pt>
                <c:pt idx="1679">
                  <c:v>44499</c:v>
                </c:pt>
                <c:pt idx="1680">
                  <c:v>44500</c:v>
                </c:pt>
                <c:pt idx="1681">
                  <c:v>44501</c:v>
                </c:pt>
                <c:pt idx="1682">
                  <c:v>44502</c:v>
                </c:pt>
                <c:pt idx="1683">
                  <c:v>44503</c:v>
                </c:pt>
                <c:pt idx="1684">
                  <c:v>44504</c:v>
                </c:pt>
                <c:pt idx="1685">
                  <c:v>44505</c:v>
                </c:pt>
                <c:pt idx="1686">
                  <c:v>44506</c:v>
                </c:pt>
                <c:pt idx="1687">
                  <c:v>44507</c:v>
                </c:pt>
                <c:pt idx="1688">
                  <c:v>44508</c:v>
                </c:pt>
                <c:pt idx="1689">
                  <c:v>44509</c:v>
                </c:pt>
                <c:pt idx="1690">
                  <c:v>44510</c:v>
                </c:pt>
                <c:pt idx="1691">
                  <c:v>44511</c:v>
                </c:pt>
                <c:pt idx="1692">
                  <c:v>44512</c:v>
                </c:pt>
                <c:pt idx="1693">
                  <c:v>44513</c:v>
                </c:pt>
                <c:pt idx="1694">
                  <c:v>44514</c:v>
                </c:pt>
                <c:pt idx="1695">
                  <c:v>44515</c:v>
                </c:pt>
                <c:pt idx="1696">
                  <c:v>44516</c:v>
                </c:pt>
                <c:pt idx="1697">
                  <c:v>44517</c:v>
                </c:pt>
                <c:pt idx="1698">
                  <c:v>44518</c:v>
                </c:pt>
                <c:pt idx="1699">
                  <c:v>44519</c:v>
                </c:pt>
                <c:pt idx="1700">
                  <c:v>44520</c:v>
                </c:pt>
                <c:pt idx="1701">
                  <c:v>44521</c:v>
                </c:pt>
                <c:pt idx="1702">
                  <c:v>44522</c:v>
                </c:pt>
                <c:pt idx="1703">
                  <c:v>44523</c:v>
                </c:pt>
                <c:pt idx="1704">
                  <c:v>44524</c:v>
                </c:pt>
                <c:pt idx="1705">
                  <c:v>44525</c:v>
                </c:pt>
                <c:pt idx="1706">
                  <c:v>44526</c:v>
                </c:pt>
                <c:pt idx="1707">
                  <c:v>44527</c:v>
                </c:pt>
                <c:pt idx="1708">
                  <c:v>44528</c:v>
                </c:pt>
                <c:pt idx="1709">
                  <c:v>44529</c:v>
                </c:pt>
                <c:pt idx="1710">
                  <c:v>44530</c:v>
                </c:pt>
                <c:pt idx="1711">
                  <c:v>44531</c:v>
                </c:pt>
                <c:pt idx="1712">
                  <c:v>44532</c:v>
                </c:pt>
                <c:pt idx="1713">
                  <c:v>44533</c:v>
                </c:pt>
                <c:pt idx="1714">
                  <c:v>44534</c:v>
                </c:pt>
                <c:pt idx="1715">
                  <c:v>44535</c:v>
                </c:pt>
                <c:pt idx="1716">
                  <c:v>44536</c:v>
                </c:pt>
                <c:pt idx="1717">
                  <c:v>44537</c:v>
                </c:pt>
                <c:pt idx="1718">
                  <c:v>44538</c:v>
                </c:pt>
                <c:pt idx="1719">
                  <c:v>44539</c:v>
                </c:pt>
                <c:pt idx="1720">
                  <c:v>44540</c:v>
                </c:pt>
                <c:pt idx="1721">
                  <c:v>44541</c:v>
                </c:pt>
                <c:pt idx="1722">
                  <c:v>44542</c:v>
                </c:pt>
                <c:pt idx="1723">
                  <c:v>44543</c:v>
                </c:pt>
                <c:pt idx="1724">
                  <c:v>44544</c:v>
                </c:pt>
                <c:pt idx="1725">
                  <c:v>44545</c:v>
                </c:pt>
                <c:pt idx="1726">
                  <c:v>44546</c:v>
                </c:pt>
                <c:pt idx="1727">
                  <c:v>44547</c:v>
                </c:pt>
                <c:pt idx="1728">
                  <c:v>44548</c:v>
                </c:pt>
                <c:pt idx="1729">
                  <c:v>44549</c:v>
                </c:pt>
                <c:pt idx="1730">
                  <c:v>44550</c:v>
                </c:pt>
                <c:pt idx="1731">
                  <c:v>44551</c:v>
                </c:pt>
                <c:pt idx="1732">
                  <c:v>44552</c:v>
                </c:pt>
                <c:pt idx="1733">
                  <c:v>44553</c:v>
                </c:pt>
                <c:pt idx="1734">
                  <c:v>44554</c:v>
                </c:pt>
                <c:pt idx="1735">
                  <c:v>44555</c:v>
                </c:pt>
                <c:pt idx="1736">
                  <c:v>44556</c:v>
                </c:pt>
                <c:pt idx="1737">
                  <c:v>44557</c:v>
                </c:pt>
                <c:pt idx="1738">
                  <c:v>44558</c:v>
                </c:pt>
                <c:pt idx="1739">
                  <c:v>44559</c:v>
                </c:pt>
                <c:pt idx="1740">
                  <c:v>44560</c:v>
                </c:pt>
                <c:pt idx="1741">
                  <c:v>44561</c:v>
                </c:pt>
                <c:pt idx="1742">
                  <c:v>44562</c:v>
                </c:pt>
                <c:pt idx="1743">
                  <c:v>44563</c:v>
                </c:pt>
                <c:pt idx="1744">
                  <c:v>44564</c:v>
                </c:pt>
                <c:pt idx="1745">
                  <c:v>44565</c:v>
                </c:pt>
                <c:pt idx="1746">
                  <c:v>44566</c:v>
                </c:pt>
                <c:pt idx="1747">
                  <c:v>44567</c:v>
                </c:pt>
                <c:pt idx="1748">
                  <c:v>44568</c:v>
                </c:pt>
                <c:pt idx="1749">
                  <c:v>44569</c:v>
                </c:pt>
                <c:pt idx="1750">
                  <c:v>44570</c:v>
                </c:pt>
                <c:pt idx="1751">
                  <c:v>44571</c:v>
                </c:pt>
                <c:pt idx="1752">
                  <c:v>44572</c:v>
                </c:pt>
                <c:pt idx="1753">
                  <c:v>44573</c:v>
                </c:pt>
                <c:pt idx="1754">
                  <c:v>44574</c:v>
                </c:pt>
                <c:pt idx="1755">
                  <c:v>44576</c:v>
                </c:pt>
                <c:pt idx="1756">
                  <c:v>44577</c:v>
                </c:pt>
                <c:pt idx="1757">
                  <c:v>44589</c:v>
                </c:pt>
                <c:pt idx="1758">
                  <c:v>44590</c:v>
                </c:pt>
                <c:pt idx="1759">
                  <c:v>44591</c:v>
                </c:pt>
                <c:pt idx="1760">
                  <c:v>44592</c:v>
                </c:pt>
                <c:pt idx="1761">
                  <c:v>44593</c:v>
                </c:pt>
                <c:pt idx="1762">
                  <c:v>44594</c:v>
                </c:pt>
                <c:pt idx="1763">
                  <c:v>44595</c:v>
                </c:pt>
                <c:pt idx="1764">
                  <c:v>44596</c:v>
                </c:pt>
                <c:pt idx="1765">
                  <c:v>44597</c:v>
                </c:pt>
                <c:pt idx="1766">
                  <c:v>44598</c:v>
                </c:pt>
                <c:pt idx="1767">
                  <c:v>44599</c:v>
                </c:pt>
                <c:pt idx="1768">
                  <c:v>44600</c:v>
                </c:pt>
                <c:pt idx="1769">
                  <c:v>44601</c:v>
                </c:pt>
                <c:pt idx="1770">
                  <c:v>44602</c:v>
                </c:pt>
                <c:pt idx="1771">
                  <c:v>44603</c:v>
                </c:pt>
                <c:pt idx="1772">
                  <c:v>44604</c:v>
                </c:pt>
                <c:pt idx="1773">
                  <c:v>44605</c:v>
                </c:pt>
                <c:pt idx="1774">
                  <c:v>44606</c:v>
                </c:pt>
                <c:pt idx="1775">
                  <c:v>44607</c:v>
                </c:pt>
                <c:pt idx="1776">
                  <c:v>44608</c:v>
                </c:pt>
                <c:pt idx="1777">
                  <c:v>44609</c:v>
                </c:pt>
                <c:pt idx="1778">
                  <c:v>44610</c:v>
                </c:pt>
                <c:pt idx="1779">
                  <c:v>44611</c:v>
                </c:pt>
                <c:pt idx="1780">
                  <c:v>44612</c:v>
                </c:pt>
                <c:pt idx="1781">
                  <c:v>44613</c:v>
                </c:pt>
                <c:pt idx="1782">
                  <c:v>44614</c:v>
                </c:pt>
                <c:pt idx="1783">
                  <c:v>44615</c:v>
                </c:pt>
                <c:pt idx="1784">
                  <c:v>44616</c:v>
                </c:pt>
                <c:pt idx="1785">
                  <c:v>44617</c:v>
                </c:pt>
                <c:pt idx="1786">
                  <c:v>44618</c:v>
                </c:pt>
                <c:pt idx="1787">
                  <c:v>44619</c:v>
                </c:pt>
                <c:pt idx="1788">
                  <c:v>44620</c:v>
                </c:pt>
                <c:pt idx="1789">
                  <c:v>44621</c:v>
                </c:pt>
                <c:pt idx="1790">
                  <c:v>44622</c:v>
                </c:pt>
                <c:pt idx="1791">
                  <c:v>44623</c:v>
                </c:pt>
                <c:pt idx="1792">
                  <c:v>44624</c:v>
                </c:pt>
                <c:pt idx="1793">
                  <c:v>44625</c:v>
                </c:pt>
                <c:pt idx="1794">
                  <c:v>44626</c:v>
                </c:pt>
                <c:pt idx="1795">
                  <c:v>44627</c:v>
                </c:pt>
                <c:pt idx="1796">
                  <c:v>44628</c:v>
                </c:pt>
                <c:pt idx="1797">
                  <c:v>44629</c:v>
                </c:pt>
                <c:pt idx="1798">
                  <c:v>44630</c:v>
                </c:pt>
                <c:pt idx="1799">
                  <c:v>44631</c:v>
                </c:pt>
                <c:pt idx="1800">
                  <c:v>44632</c:v>
                </c:pt>
                <c:pt idx="1801">
                  <c:v>44633</c:v>
                </c:pt>
                <c:pt idx="1802">
                  <c:v>44634</c:v>
                </c:pt>
                <c:pt idx="1803">
                  <c:v>44635</c:v>
                </c:pt>
                <c:pt idx="1804">
                  <c:v>44636</c:v>
                </c:pt>
                <c:pt idx="1805">
                  <c:v>44637</c:v>
                </c:pt>
                <c:pt idx="1806">
                  <c:v>44638</c:v>
                </c:pt>
                <c:pt idx="1807">
                  <c:v>44639</c:v>
                </c:pt>
                <c:pt idx="1808">
                  <c:v>44640</c:v>
                </c:pt>
                <c:pt idx="1809">
                  <c:v>44641</c:v>
                </c:pt>
                <c:pt idx="1810">
                  <c:v>44642</c:v>
                </c:pt>
                <c:pt idx="1811">
                  <c:v>44643</c:v>
                </c:pt>
                <c:pt idx="1812">
                  <c:v>44644</c:v>
                </c:pt>
                <c:pt idx="1813">
                  <c:v>44645</c:v>
                </c:pt>
                <c:pt idx="1814">
                  <c:v>44646</c:v>
                </c:pt>
                <c:pt idx="1815">
                  <c:v>44647</c:v>
                </c:pt>
                <c:pt idx="1816">
                  <c:v>44648</c:v>
                </c:pt>
                <c:pt idx="1817">
                  <c:v>44649</c:v>
                </c:pt>
                <c:pt idx="1818">
                  <c:v>44650</c:v>
                </c:pt>
                <c:pt idx="1819">
                  <c:v>44651</c:v>
                </c:pt>
                <c:pt idx="1820">
                  <c:v>44652</c:v>
                </c:pt>
                <c:pt idx="1821">
                  <c:v>44653</c:v>
                </c:pt>
                <c:pt idx="1822">
                  <c:v>44654</c:v>
                </c:pt>
                <c:pt idx="1823">
                  <c:v>44655</c:v>
                </c:pt>
                <c:pt idx="1824">
                  <c:v>44656</c:v>
                </c:pt>
                <c:pt idx="1825">
                  <c:v>44657</c:v>
                </c:pt>
                <c:pt idx="1826">
                  <c:v>44658</c:v>
                </c:pt>
                <c:pt idx="1827">
                  <c:v>44659</c:v>
                </c:pt>
                <c:pt idx="1828">
                  <c:v>44660</c:v>
                </c:pt>
                <c:pt idx="1829">
                  <c:v>44661</c:v>
                </c:pt>
                <c:pt idx="1830">
                  <c:v>44662</c:v>
                </c:pt>
                <c:pt idx="1831">
                  <c:v>44663</c:v>
                </c:pt>
                <c:pt idx="1832">
                  <c:v>44664</c:v>
                </c:pt>
                <c:pt idx="1833">
                  <c:v>44665</c:v>
                </c:pt>
                <c:pt idx="1834">
                  <c:v>44666</c:v>
                </c:pt>
                <c:pt idx="1835">
                  <c:v>44667</c:v>
                </c:pt>
                <c:pt idx="1836">
                  <c:v>44668</c:v>
                </c:pt>
                <c:pt idx="1837">
                  <c:v>44669</c:v>
                </c:pt>
                <c:pt idx="1838">
                  <c:v>44670</c:v>
                </c:pt>
                <c:pt idx="1839">
                  <c:v>44671</c:v>
                </c:pt>
                <c:pt idx="1840">
                  <c:v>44672</c:v>
                </c:pt>
                <c:pt idx="1841">
                  <c:v>44673</c:v>
                </c:pt>
                <c:pt idx="1842">
                  <c:v>44674</c:v>
                </c:pt>
                <c:pt idx="1843">
                  <c:v>44675</c:v>
                </c:pt>
                <c:pt idx="1844">
                  <c:v>44676</c:v>
                </c:pt>
                <c:pt idx="1845">
                  <c:v>44677</c:v>
                </c:pt>
                <c:pt idx="1846">
                  <c:v>44678</c:v>
                </c:pt>
                <c:pt idx="1847">
                  <c:v>44679</c:v>
                </c:pt>
                <c:pt idx="1848">
                  <c:v>44680</c:v>
                </c:pt>
                <c:pt idx="1849">
                  <c:v>44681</c:v>
                </c:pt>
                <c:pt idx="1850">
                  <c:v>44682</c:v>
                </c:pt>
                <c:pt idx="1851">
                  <c:v>44683</c:v>
                </c:pt>
                <c:pt idx="1852">
                  <c:v>44684</c:v>
                </c:pt>
                <c:pt idx="1853">
                  <c:v>44685</c:v>
                </c:pt>
                <c:pt idx="1854">
                  <c:v>44686</c:v>
                </c:pt>
                <c:pt idx="1855">
                  <c:v>44687</c:v>
                </c:pt>
                <c:pt idx="1856">
                  <c:v>44688</c:v>
                </c:pt>
                <c:pt idx="1857">
                  <c:v>44689</c:v>
                </c:pt>
                <c:pt idx="1858">
                  <c:v>44690</c:v>
                </c:pt>
                <c:pt idx="1859">
                  <c:v>44691</c:v>
                </c:pt>
                <c:pt idx="1860">
                  <c:v>44692</c:v>
                </c:pt>
                <c:pt idx="1861">
                  <c:v>44693</c:v>
                </c:pt>
                <c:pt idx="1862">
                  <c:v>44694</c:v>
                </c:pt>
                <c:pt idx="1863">
                  <c:v>44695</c:v>
                </c:pt>
                <c:pt idx="1864">
                  <c:v>44696</c:v>
                </c:pt>
                <c:pt idx="1865">
                  <c:v>44697</c:v>
                </c:pt>
                <c:pt idx="1866">
                  <c:v>44698</c:v>
                </c:pt>
                <c:pt idx="1867">
                  <c:v>44699</c:v>
                </c:pt>
                <c:pt idx="1868">
                  <c:v>44700</c:v>
                </c:pt>
                <c:pt idx="1869">
                  <c:v>44701</c:v>
                </c:pt>
                <c:pt idx="1870">
                  <c:v>44702</c:v>
                </c:pt>
                <c:pt idx="1871">
                  <c:v>44703</c:v>
                </c:pt>
                <c:pt idx="1872">
                  <c:v>44704</c:v>
                </c:pt>
                <c:pt idx="1873">
                  <c:v>44705</c:v>
                </c:pt>
                <c:pt idx="1874">
                  <c:v>44706</c:v>
                </c:pt>
                <c:pt idx="1875">
                  <c:v>44707</c:v>
                </c:pt>
                <c:pt idx="1876">
                  <c:v>44708</c:v>
                </c:pt>
                <c:pt idx="1877">
                  <c:v>44709</c:v>
                </c:pt>
                <c:pt idx="1878">
                  <c:v>44710</c:v>
                </c:pt>
                <c:pt idx="1879">
                  <c:v>44711</c:v>
                </c:pt>
                <c:pt idx="1880">
                  <c:v>44712</c:v>
                </c:pt>
                <c:pt idx="1881">
                  <c:v>44713</c:v>
                </c:pt>
                <c:pt idx="1882">
                  <c:v>44714</c:v>
                </c:pt>
                <c:pt idx="1883">
                  <c:v>44715</c:v>
                </c:pt>
                <c:pt idx="1884">
                  <c:v>44716</c:v>
                </c:pt>
                <c:pt idx="1885">
                  <c:v>44717</c:v>
                </c:pt>
                <c:pt idx="1886">
                  <c:v>44718</c:v>
                </c:pt>
                <c:pt idx="1887">
                  <c:v>44719</c:v>
                </c:pt>
                <c:pt idx="1888">
                  <c:v>44720</c:v>
                </c:pt>
                <c:pt idx="1889">
                  <c:v>44721</c:v>
                </c:pt>
                <c:pt idx="1890">
                  <c:v>44722</c:v>
                </c:pt>
                <c:pt idx="1891">
                  <c:v>44723</c:v>
                </c:pt>
                <c:pt idx="1892">
                  <c:v>44724</c:v>
                </c:pt>
                <c:pt idx="1893">
                  <c:v>44725</c:v>
                </c:pt>
                <c:pt idx="1894">
                  <c:v>44726</c:v>
                </c:pt>
                <c:pt idx="1895">
                  <c:v>44727</c:v>
                </c:pt>
                <c:pt idx="1896">
                  <c:v>44728</c:v>
                </c:pt>
                <c:pt idx="1897">
                  <c:v>44729</c:v>
                </c:pt>
                <c:pt idx="1898">
                  <c:v>44730</c:v>
                </c:pt>
                <c:pt idx="1899">
                  <c:v>44731</c:v>
                </c:pt>
                <c:pt idx="1900">
                  <c:v>44732</c:v>
                </c:pt>
                <c:pt idx="1901">
                  <c:v>44733</c:v>
                </c:pt>
                <c:pt idx="1902">
                  <c:v>44734</c:v>
                </c:pt>
                <c:pt idx="1903">
                  <c:v>44735</c:v>
                </c:pt>
                <c:pt idx="1904">
                  <c:v>44736</c:v>
                </c:pt>
                <c:pt idx="1905">
                  <c:v>44737</c:v>
                </c:pt>
                <c:pt idx="1906">
                  <c:v>44738</c:v>
                </c:pt>
                <c:pt idx="1907">
                  <c:v>44739</c:v>
                </c:pt>
                <c:pt idx="1908">
                  <c:v>44740</c:v>
                </c:pt>
                <c:pt idx="1909">
                  <c:v>44741</c:v>
                </c:pt>
                <c:pt idx="1910">
                  <c:v>44742</c:v>
                </c:pt>
                <c:pt idx="1911">
                  <c:v>44743</c:v>
                </c:pt>
                <c:pt idx="1912">
                  <c:v>44744</c:v>
                </c:pt>
                <c:pt idx="1913">
                  <c:v>44745</c:v>
                </c:pt>
                <c:pt idx="1914">
                  <c:v>44746</c:v>
                </c:pt>
                <c:pt idx="1915">
                  <c:v>44747</c:v>
                </c:pt>
                <c:pt idx="1916">
                  <c:v>44748</c:v>
                </c:pt>
                <c:pt idx="1917">
                  <c:v>44749</c:v>
                </c:pt>
                <c:pt idx="1918">
                  <c:v>44750</c:v>
                </c:pt>
                <c:pt idx="1919">
                  <c:v>44751</c:v>
                </c:pt>
                <c:pt idx="1920">
                  <c:v>44752</c:v>
                </c:pt>
                <c:pt idx="1921">
                  <c:v>44753</c:v>
                </c:pt>
                <c:pt idx="1922">
                  <c:v>44754</c:v>
                </c:pt>
                <c:pt idx="1923">
                  <c:v>44755</c:v>
                </c:pt>
                <c:pt idx="1924">
                  <c:v>44756</c:v>
                </c:pt>
                <c:pt idx="1925">
                  <c:v>44757</c:v>
                </c:pt>
                <c:pt idx="1926">
                  <c:v>44758</c:v>
                </c:pt>
                <c:pt idx="1927">
                  <c:v>44759</c:v>
                </c:pt>
                <c:pt idx="1928">
                  <c:v>44760</c:v>
                </c:pt>
                <c:pt idx="1929">
                  <c:v>44761</c:v>
                </c:pt>
                <c:pt idx="1930">
                  <c:v>44762</c:v>
                </c:pt>
                <c:pt idx="1931">
                  <c:v>44763</c:v>
                </c:pt>
                <c:pt idx="1932">
                  <c:v>44764</c:v>
                </c:pt>
                <c:pt idx="1933">
                  <c:v>44765</c:v>
                </c:pt>
                <c:pt idx="1934">
                  <c:v>44766</c:v>
                </c:pt>
                <c:pt idx="1935">
                  <c:v>44767</c:v>
                </c:pt>
                <c:pt idx="1936">
                  <c:v>44768</c:v>
                </c:pt>
                <c:pt idx="1937">
                  <c:v>44769</c:v>
                </c:pt>
                <c:pt idx="1938">
                  <c:v>44770</c:v>
                </c:pt>
                <c:pt idx="1939">
                  <c:v>44771</c:v>
                </c:pt>
                <c:pt idx="1940">
                  <c:v>44772</c:v>
                </c:pt>
                <c:pt idx="1941">
                  <c:v>44773</c:v>
                </c:pt>
                <c:pt idx="1942">
                  <c:v>44774</c:v>
                </c:pt>
                <c:pt idx="1943">
                  <c:v>44775</c:v>
                </c:pt>
                <c:pt idx="1944">
                  <c:v>44776</c:v>
                </c:pt>
                <c:pt idx="1945">
                  <c:v>44777</c:v>
                </c:pt>
                <c:pt idx="1946">
                  <c:v>44778</c:v>
                </c:pt>
                <c:pt idx="1947">
                  <c:v>44779</c:v>
                </c:pt>
                <c:pt idx="1948">
                  <c:v>44780</c:v>
                </c:pt>
                <c:pt idx="1949">
                  <c:v>44781</c:v>
                </c:pt>
                <c:pt idx="1950">
                  <c:v>44782</c:v>
                </c:pt>
                <c:pt idx="1951">
                  <c:v>44783</c:v>
                </c:pt>
                <c:pt idx="1952">
                  <c:v>44784</c:v>
                </c:pt>
                <c:pt idx="1953">
                  <c:v>44785</c:v>
                </c:pt>
                <c:pt idx="1954">
                  <c:v>44786</c:v>
                </c:pt>
                <c:pt idx="1955">
                  <c:v>44787</c:v>
                </c:pt>
                <c:pt idx="1956">
                  <c:v>44788</c:v>
                </c:pt>
                <c:pt idx="1957">
                  <c:v>44789</c:v>
                </c:pt>
                <c:pt idx="1958">
                  <c:v>44790</c:v>
                </c:pt>
                <c:pt idx="1959">
                  <c:v>44791</c:v>
                </c:pt>
                <c:pt idx="1960">
                  <c:v>44792</c:v>
                </c:pt>
                <c:pt idx="1961">
                  <c:v>44793</c:v>
                </c:pt>
                <c:pt idx="1962">
                  <c:v>44794</c:v>
                </c:pt>
                <c:pt idx="1963">
                  <c:v>44795</c:v>
                </c:pt>
                <c:pt idx="1964">
                  <c:v>44796</c:v>
                </c:pt>
                <c:pt idx="1965">
                  <c:v>44797</c:v>
                </c:pt>
                <c:pt idx="1966">
                  <c:v>44801</c:v>
                </c:pt>
                <c:pt idx="1967">
                  <c:v>44802</c:v>
                </c:pt>
                <c:pt idx="1968">
                  <c:v>44803</c:v>
                </c:pt>
                <c:pt idx="1969">
                  <c:v>44804</c:v>
                </c:pt>
                <c:pt idx="1970">
                  <c:v>44805</c:v>
                </c:pt>
                <c:pt idx="1971">
                  <c:v>44806</c:v>
                </c:pt>
                <c:pt idx="1972">
                  <c:v>44807</c:v>
                </c:pt>
                <c:pt idx="1973">
                  <c:v>44808</c:v>
                </c:pt>
                <c:pt idx="1974">
                  <c:v>44809</c:v>
                </c:pt>
                <c:pt idx="1975">
                  <c:v>44810</c:v>
                </c:pt>
                <c:pt idx="1976">
                  <c:v>44811</c:v>
                </c:pt>
                <c:pt idx="1977">
                  <c:v>44812</c:v>
                </c:pt>
                <c:pt idx="1978">
                  <c:v>44813</c:v>
                </c:pt>
                <c:pt idx="1979">
                  <c:v>44814</c:v>
                </c:pt>
                <c:pt idx="1980">
                  <c:v>44815</c:v>
                </c:pt>
                <c:pt idx="1981">
                  <c:v>44816</c:v>
                </c:pt>
                <c:pt idx="1982">
                  <c:v>44817</c:v>
                </c:pt>
                <c:pt idx="1983">
                  <c:v>44818</c:v>
                </c:pt>
                <c:pt idx="1984">
                  <c:v>44819</c:v>
                </c:pt>
                <c:pt idx="1985">
                  <c:v>44820</c:v>
                </c:pt>
                <c:pt idx="1986">
                  <c:v>44821</c:v>
                </c:pt>
                <c:pt idx="1987">
                  <c:v>44822</c:v>
                </c:pt>
                <c:pt idx="1988">
                  <c:v>44823</c:v>
                </c:pt>
                <c:pt idx="1989">
                  <c:v>44824</c:v>
                </c:pt>
                <c:pt idx="1990">
                  <c:v>44825</c:v>
                </c:pt>
                <c:pt idx="1991">
                  <c:v>44826</c:v>
                </c:pt>
                <c:pt idx="1992">
                  <c:v>44827</c:v>
                </c:pt>
                <c:pt idx="1993">
                  <c:v>44828</c:v>
                </c:pt>
                <c:pt idx="1994">
                  <c:v>44829</c:v>
                </c:pt>
                <c:pt idx="1995">
                  <c:v>44830</c:v>
                </c:pt>
                <c:pt idx="1996">
                  <c:v>44831</c:v>
                </c:pt>
                <c:pt idx="1997">
                  <c:v>44832</c:v>
                </c:pt>
                <c:pt idx="1998">
                  <c:v>44833</c:v>
                </c:pt>
                <c:pt idx="1999">
                  <c:v>44834</c:v>
                </c:pt>
                <c:pt idx="2000">
                  <c:v>44835</c:v>
                </c:pt>
                <c:pt idx="2001">
                  <c:v>44836</c:v>
                </c:pt>
                <c:pt idx="2002">
                  <c:v>44837</c:v>
                </c:pt>
                <c:pt idx="2003">
                  <c:v>44838</c:v>
                </c:pt>
                <c:pt idx="2004">
                  <c:v>44839</c:v>
                </c:pt>
                <c:pt idx="2005">
                  <c:v>44840</c:v>
                </c:pt>
                <c:pt idx="2006">
                  <c:v>44841</c:v>
                </c:pt>
                <c:pt idx="2007">
                  <c:v>44842</c:v>
                </c:pt>
                <c:pt idx="2008">
                  <c:v>44843</c:v>
                </c:pt>
                <c:pt idx="2009">
                  <c:v>44844</c:v>
                </c:pt>
                <c:pt idx="2010">
                  <c:v>44845</c:v>
                </c:pt>
                <c:pt idx="2011">
                  <c:v>44846</c:v>
                </c:pt>
                <c:pt idx="2012">
                  <c:v>44847</c:v>
                </c:pt>
                <c:pt idx="2013">
                  <c:v>44848</c:v>
                </c:pt>
                <c:pt idx="2014">
                  <c:v>44849</c:v>
                </c:pt>
                <c:pt idx="2015">
                  <c:v>44850</c:v>
                </c:pt>
                <c:pt idx="2016">
                  <c:v>44851</c:v>
                </c:pt>
                <c:pt idx="2017">
                  <c:v>44852</c:v>
                </c:pt>
                <c:pt idx="2018">
                  <c:v>44853</c:v>
                </c:pt>
                <c:pt idx="2019">
                  <c:v>44854</c:v>
                </c:pt>
                <c:pt idx="2020">
                  <c:v>44855</c:v>
                </c:pt>
                <c:pt idx="2021">
                  <c:v>44856</c:v>
                </c:pt>
                <c:pt idx="2022">
                  <c:v>44857</c:v>
                </c:pt>
                <c:pt idx="2023">
                  <c:v>44858</c:v>
                </c:pt>
                <c:pt idx="2024">
                  <c:v>44859</c:v>
                </c:pt>
                <c:pt idx="2025">
                  <c:v>44860</c:v>
                </c:pt>
                <c:pt idx="2026">
                  <c:v>44861</c:v>
                </c:pt>
                <c:pt idx="2027">
                  <c:v>44862</c:v>
                </c:pt>
                <c:pt idx="2028">
                  <c:v>44863</c:v>
                </c:pt>
                <c:pt idx="2029">
                  <c:v>44864</c:v>
                </c:pt>
                <c:pt idx="2030">
                  <c:v>44865</c:v>
                </c:pt>
                <c:pt idx="2031">
                  <c:v>44866</c:v>
                </c:pt>
                <c:pt idx="2032">
                  <c:v>44867</c:v>
                </c:pt>
                <c:pt idx="2033">
                  <c:v>44868</c:v>
                </c:pt>
                <c:pt idx="2034">
                  <c:v>44869</c:v>
                </c:pt>
                <c:pt idx="2035">
                  <c:v>44870</c:v>
                </c:pt>
                <c:pt idx="2036">
                  <c:v>44871</c:v>
                </c:pt>
                <c:pt idx="2037">
                  <c:v>44872</c:v>
                </c:pt>
                <c:pt idx="2038">
                  <c:v>44873</c:v>
                </c:pt>
                <c:pt idx="2039">
                  <c:v>44874</c:v>
                </c:pt>
                <c:pt idx="2040">
                  <c:v>44875</c:v>
                </c:pt>
                <c:pt idx="2041">
                  <c:v>44876</c:v>
                </c:pt>
                <c:pt idx="2042">
                  <c:v>44877</c:v>
                </c:pt>
                <c:pt idx="2043">
                  <c:v>44878</c:v>
                </c:pt>
                <c:pt idx="2044">
                  <c:v>44879</c:v>
                </c:pt>
                <c:pt idx="2045">
                  <c:v>44880</c:v>
                </c:pt>
                <c:pt idx="2046">
                  <c:v>44881</c:v>
                </c:pt>
                <c:pt idx="2047">
                  <c:v>44882</c:v>
                </c:pt>
                <c:pt idx="2048">
                  <c:v>44883</c:v>
                </c:pt>
                <c:pt idx="2049">
                  <c:v>44884</c:v>
                </c:pt>
                <c:pt idx="2050">
                  <c:v>44885</c:v>
                </c:pt>
                <c:pt idx="2051">
                  <c:v>44886</c:v>
                </c:pt>
                <c:pt idx="2052">
                  <c:v>44887</c:v>
                </c:pt>
                <c:pt idx="2053">
                  <c:v>44888</c:v>
                </c:pt>
                <c:pt idx="2054">
                  <c:v>44889</c:v>
                </c:pt>
                <c:pt idx="2055">
                  <c:v>44890</c:v>
                </c:pt>
                <c:pt idx="2056">
                  <c:v>44891</c:v>
                </c:pt>
                <c:pt idx="2057">
                  <c:v>44892</c:v>
                </c:pt>
                <c:pt idx="2058">
                  <c:v>44893</c:v>
                </c:pt>
                <c:pt idx="2059">
                  <c:v>44894</c:v>
                </c:pt>
                <c:pt idx="2060">
                  <c:v>44895</c:v>
                </c:pt>
                <c:pt idx="2061">
                  <c:v>44896</c:v>
                </c:pt>
                <c:pt idx="2062">
                  <c:v>44897</c:v>
                </c:pt>
                <c:pt idx="2063">
                  <c:v>44898</c:v>
                </c:pt>
                <c:pt idx="2064">
                  <c:v>44899</c:v>
                </c:pt>
                <c:pt idx="2065">
                  <c:v>44900</c:v>
                </c:pt>
                <c:pt idx="2066">
                  <c:v>44901</c:v>
                </c:pt>
                <c:pt idx="2067">
                  <c:v>44902</c:v>
                </c:pt>
                <c:pt idx="2068">
                  <c:v>44903</c:v>
                </c:pt>
                <c:pt idx="2069">
                  <c:v>44904</c:v>
                </c:pt>
                <c:pt idx="2070">
                  <c:v>44905</c:v>
                </c:pt>
                <c:pt idx="2071">
                  <c:v>44906</c:v>
                </c:pt>
                <c:pt idx="2072">
                  <c:v>44907</c:v>
                </c:pt>
                <c:pt idx="2073">
                  <c:v>44908</c:v>
                </c:pt>
                <c:pt idx="2074">
                  <c:v>44909</c:v>
                </c:pt>
                <c:pt idx="2075">
                  <c:v>44910</c:v>
                </c:pt>
                <c:pt idx="2076">
                  <c:v>44911</c:v>
                </c:pt>
                <c:pt idx="2077">
                  <c:v>44912</c:v>
                </c:pt>
                <c:pt idx="2078">
                  <c:v>44913</c:v>
                </c:pt>
                <c:pt idx="2079">
                  <c:v>44914</c:v>
                </c:pt>
                <c:pt idx="2080">
                  <c:v>44915</c:v>
                </c:pt>
                <c:pt idx="2081">
                  <c:v>44916</c:v>
                </c:pt>
                <c:pt idx="2082">
                  <c:v>44917</c:v>
                </c:pt>
                <c:pt idx="2083">
                  <c:v>44918</c:v>
                </c:pt>
                <c:pt idx="2084">
                  <c:v>44919</c:v>
                </c:pt>
                <c:pt idx="2085">
                  <c:v>44920</c:v>
                </c:pt>
                <c:pt idx="2086">
                  <c:v>44921</c:v>
                </c:pt>
                <c:pt idx="2087">
                  <c:v>44922</c:v>
                </c:pt>
                <c:pt idx="2088">
                  <c:v>44923</c:v>
                </c:pt>
                <c:pt idx="2089">
                  <c:v>44924</c:v>
                </c:pt>
                <c:pt idx="2090">
                  <c:v>44925</c:v>
                </c:pt>
              </c:numCache>
            </c:numRef>
          </c:xVal>
          <c:yVal>
            <c:numRef>
              <c:f>prec_Temp_BE_media__BA_RN01!$B$2:$B$2092</c:f>
              <c:numCache>
                <c:formatCode>General</c:formatCode>
                <c:ptCount val="2091"/>
                <c:pt idx="0">
                  <c:v>8.89</c:v>
                </c:pt>
                <c:pt idx="1">
                  <c:v>0</c:v>
                </c:pt>
                <c:pt idx="2">
                  <c:v>6.6680000000000001</c:v>
                </c:pt>
                <c:pt idx="3">
                  <c:v>6.6680000000000001</c:v>
                </c:pt>
                <c:pt idx="4">
                  <c:v>0</c:v>
                </c:pt>
                <c:pt idx="5">
                  <c:v>0</c:v>
                </c:pt>
                <c:pt idx="6">
                  <c:v>0</c:v>
                </c:pt>
                <c:pt idx="7">
                  <c:v>49.798999999999999</c:v>
                </c:pt>
                <c:pt idx="8">
                  <c:v>9.9600000000000009</c:v>
                </c:pt>
                <c:pt idx="9">
                  <c:v>0</c:v>
                </c:pt>
                <c:pt idx="10">
                  <c:v>0</c:v>
                </c:pt>
                <c:pt idx="11">
                  <c:v>0</c:v>
                </c:pt>
                <c:pt idx="12">
                  <c:v>3.008</c:v>
                </c:pt>
                <c:pt idx="13">
                  <c:v>0</c:v>
                </c:pt>
                <c:pt idx="14">
                  <c:v>12.03</c:v>
                </c:pt>
                <c:pt idx="15">
                  <c:v>16.111999999999998</c:v>
                </c:pt>
                <c:pt idx="16">
                  <c:v>0</c:v>
                </c:pt>
                <c:pt idx="17">
                  <c:v>0</c:v>
                </c:pt>
                <c:pt idx="18">
                  <c:v>0</c:v>
                </c:pt>
                <c:pt idx="19">
                  <c:v>0</c:v>
                </c:pt>
                <c:pt idx="20">
                  <c:v>0</c:v>
                </c:pt>
                <c:pt idx="21">
                  <c:v>0</c:v>
                </c:pt>
                <c:pt idx="22">
                  <c:v>0</c:v>
                </c:pt>
                <c:pt idx="23">
                  <c:v>0</c:v>
                </c:pt>
                <c:pt idx="24">
                  <c:v>0</c:v>
                </c:pt>
                <c:pt idx="25">
                  <c:v>0</c:v>
                </c:pt>
                <c:pt idx="26">
                  <c:v>0</c:v>
                </c:pt>
                <c:pt idx="27">
                  <c:v>0</c:v>
                </c:pt>
                <c:pt idx="28">
                  <c:v>6.0279999999999996</c:v>
                </c:pt>
                <c:pt idx="29">
                  <c:v>0</c:v>
                </c:pt>
                <c:pt idx="30">
                  <c:v>0</c:v>
                </c:pt>
                <c:pt idx="31">
                  <c:v>0</c:v>
                </c:pt>
                <c:pt idx="32">
                  <c:v>0</c:v>
                </c:pt>
                <c:pt idx="33">
                  <c:v>0</c:v>
                </c:pt>
                <c:pt idx="34">
                  <c:v>0</c:v>
                </c:pt>
                <c:pt idx="35">
                  <c:v>0</c:v>
                </c:pt>
                <c:pt idx="36">
                  <c:v>0</c:v>
                </c:pt>
                <c:pt idx="37">
                  <c:v>0</c:v>
                </c:pt>
                <c:pt idx="38">
                  <c:v>0</c:v>
                </c:pt>
                <c:pt idx="39">
                  <c:v>0</c:v>
                </c:pt>
                <c:pt idx="40">
                  <c:v>62.624000000000002</c:v>
                </c:pt>
                <c:pt idx="41">
                  <c:v>0</c:v>
                </c:pt>
                <c:pt idx="42">
                  <c:v>0</c:v>
                </c:pt>
                <c:pt idx="43">
                  <c:v>0</c:v>
                </c:pt>
                <c:pt idx="44">
                  <c:v>20.038</c:v>
                </c:pt>
                <c:pt idx="45">
                  <c:v>0</c:v>
                </c:pt>
                <c:pt idx="46">
                  <c:v>0</c:v>
                </c:pt>
                <c:pt idx="47">
                  <c:v>11.06</c:v>
                </c:pt>
                <c:pt idx="48">
                  <c:v>22.119</c:v>
                </c:pt>
                <c:pt idx="49">
                  <c:v>0</c:v>
                </c:pt>
                <c:pt idx="50">
                  <c:v>0</c:v>
                </c:pt>
                <c:pt idx="51">
                  <c:v>0</c:v>
                </c:pt>
                <c:pt idx="52">
                  <c:v>0</c:v>
                </c:pt>
                <c:pt idx="53">
                  <c:v>0</c:v>
                </c:pt>
                <c:pt idx="54">
                  <c:v>0</c:v>
                </c:pt>
                <c:pt idx="55">
                  <c:v>0</c:v>
                </c:pt>
                <c:pt idx="56">
                  <c:v>0</c:v>
                </c:pt>
                <c:pt idx="57">
                  <c:v>9.2759999999999998</c:v>
                </c:pt>
                <c:pt idx="58">
                  <c:v>0</c:v>
                </c:pt>
                <c:pt idx="59">
                  <c:v>0</c:v>
                </c:pt>
                <c:pt idx="60">
                  <c:v>0</c:v>
                </c:pt>
                <c:pt idx="61">
                  <c:v>0</c:v>
                </c:pt>
                <c:pt idx="62">
                  <c:v>0</c:v>
                </c:pt>
                <c:pt idx="63">
                  <c:v>44.613</c:v>
                </c:pt>
                <c:pt idx="64">
                  <c:v>0</c:v>
                </c:pt>
                <c:pt idx="65">
                  <c:v>0</c:v>
                </c:pt>
                <c:pt idx="66">
                  <c:v>0</c:v>
                </c:pt>
                <c:pt idx="67">
                  <c:v>0</c:v>
                </c:pt>
                <c:pt idx="68">
                  <c:v>14.071999999999999</c:v>
                </c:pt>
                <c:pt idx="69">
                  <c:v>0</c:v>
                </c:pt>
                <c:pt idx="70">
                  <c:v>0</c:v>
                </c:pt>
                <c:pt idx="71">
                  <c:v>0</c:v>
                </c:pt>
                <c:pt idx="72">
                  <c:v>0</c:v>
                </c:pt>
                <c:pt idx="73">
                  <c:v>0</c:v>
                </c:pt>
                <c:pt idx="74">
                  <c:v>6.8159999999999998</c:v>
                </c:pt>
                <c:pt idx="75">
                  <c:v>0</c:v>
                </c:pt>
                <c:pt idx="76">
                  <c:v>0</c:v>
                </c:pt>
                <c:pt idx="77">
                  <c:v>0</c:v>
                </c:pt>
                <c:pt idx="78">
                  <c:v>0</c:v>
                </c:pt>
                <c:pt idx="79">
                  <c:v>2.6989999999999998</c:v>
                </c:pt>
                <c:pt idx="80">
                  <c:v>0</c:v>
                </c:pt>
                <c:pt idx="81">
                  <c:v>0</c:v>
                </c:pt>
                <c:pt idx="82">
                  <c:v>37.957000000000001</c:v>
                </c:pt>
                <c:pt idx="83">
                  <c:v>0</c:v>
                </c:pt>
                <c:pt idx="84">
                  <c:v>0</c:v>
                </c:pt>
                <c:pt idx="85">
                  <c:v>0</c:v>
                </c:pt>
                <c:pt idx="86">
                  <c:v>0</c:v>
                </c:pt>
                <c:pt idx="87">
                  <c:v>0</c:v>
                </c:pt>
                <c:pt idx="88">
                  <c:v>0</c:v>
                </c:pt>
                <c:pt idx="89">
                  <c:v>0</c:v>
                </c:pt>
                <c:pt idx="90">
                  <c:v>0</c:v>
                </c:pt>
                <c:pt idx="91">
                  <c:v>0</c:v>
                </c:pt>
                <c:pt idx="92">
                  <c:v>0</c:v>
                </c:pt>
                <c:pt idx="93">
                  <c:v>9.7669999999999995</c:v>
                </c:pt>
                <c:pt idx="94">
                  <c:v>0</c:v>
                </c:pt>
                <c:pt idx="95">
                  <c:v>0</c:v>
                </c:pt>
                <c:pt idx="96">
                  <c:v>0</c:v>
                </c:pt>
                <c:pt idx="97">
                  <c:v>0</c:v>
                </c:pt>
                <c:pt idx="98">
                  <c:v>0</c:v>
                </c:pt>
                <c:pt idx="99">
                  <c:v>18.484999999999999</c:v>
                </c:pt>
                <c:pt idx="100">
                  <c:v>0</c:v>
                </c:pt>
                <c:pt idx="101">
                  <c:v>0</c:v>
                </c:pt>
                <c:pt idx="102">
                  <c:v>0</c:v>
                </c:pt>
                <c:pt idx="103">
                  <c:v>0</c:v>
                </c:pt>
                <c:pt idx="104">
                  <c:v>0</c:v>
                </c:pt>
                <c:pt idx="105">
                  <c:v>0</c:v>
                </c:pt>
                <c:pt idx="106">
                  <c:v>0</c:v>
                </c:pt>
                <c:pt idx="107">
                  <c:v>0</c:v>
                </c:pt>
                <c:pt idx="108">
                  <c:v>0</c:v>
                </c:pt>
                <c:pt idx="109">
                  <c:v>9.8480000000000008</c:v>
                </c:pt>
                <c:pt idx="110">
                  <c:v>0</c:v>
                </c:pt>
                <c:pt idx="111">
                  <c:v>11.772</c:v>
                </c:pt>
                <c:pt idx="112">
                  <c:v>23.544</c:v>
                </c:pt>
                <c:pt idx="113">
                  <c:v>0</c:v>
                </c:pt>
                <c:pt idx="114">
                  <c:v>0</c:v>
                </c:pt>
                <c:pt idx="115">
                  <c:v>0</c:v>
                </c:pt>
                <c:pt idx="116">
                  <c:v>0</c:v>
                </c:pt>
                <c:pt idx="117">
                  <c:v>0</c:v>
                </c:pt>
                <c:pt idx="118">
                  <c:v>3.9580000000000002</c:v>
                </c:pt>
                <c:pt idx="119">
                  <c:v>7.915</c:v>
                </c:pt>
                <c:pt idx="120">
                  <c:v>0</c:v>
                </c:pt>
                <c:pt idx="121">
                  <c:v>0</c:v>
                </c:pt>
                <c:pt idx="122">
                  <c:v>0</c:v>
                </c:pt>
                <c:pt idx="123">
                  <c:v>6.9740000000000002</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3.0129999999999999</c:v>
                </c:pt>
                <c:pt idx="139">
                  <c:v>3.0129999999999999</c:v>
                </c:pt>
                <c:pt idx="140">
                  <c:v>0</c:v>
                </c:pt>
                <c:pt idx="141">
                  <c:v>0</c:v>
                </c:pt>
                <c:pt idx="142">
                  <c:v>0</c:v>
                </c:pt>
                <c:pt idx="143">
                  <c:v>0</c:v>
                </c:pt>
                <c:pt idx="144">
                  <c:v>0</c:v>
                </c:pt>
                <c:pt idx="145">
                  <c:v>0</c:v>
                </c:pt>
                <c:pt idx="146">
                  <c:v>0</c:v>
                </c:pt>
                <c:pt idx="147">
                  <c:v>5.4560000000000004</c:v>
                </c:pt>
                <c:pt idx="148">
                  <c:v>2.7280000000000002</c:v>
                </c:pt>
                <c:pt idx="149">
                  <c:v>0</c:v>
                </c:pt>
                <c:pt idx="150">
                  <c:v>0</c:v>
                </c:pt>
                <c:pt idx="151">
                  <c:v>0</c:v>
                </c:pt>
                <c:pt idx="152">
                  <c:v>1.679</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19.181999999999999</c:v>
                </c:pt>
                <c:pt idx="168">
                  <c:v>19.181999999999999</c:v>
                </c:pt>
                <c:pt idx="169">
                  <c:v>19.181999999999999</c:v>
                </c:pt>
                <c:pt idx="170">
                  <c:v>12.788</c:v>
                </c:pt>
                <c:pt idx="171">
                  <c:v>0</c:v>
                </c:pt>
                <c:pt idx="172">
                  <c:v>0</c:v>
                </c:pt>
                <c:pt idx="173">
                  <c:v>0</c:v>
                </c:pt>
                <c:pt idx="174">
                  <c:v>0</c:v>
                </c:pt>
                <c:pt idx="175">
                  <c:v>3.9609999999999999</c:v>
                </c:pt>
                <c:pt idx="176">
                  <c:v>3.9609999999999999</c:v>
                </c:pt>
                <c:pt idx="177">
                  <c:v>0</c:v>
                </c:pt>
                <c:pt idx="178">
                  <c:v>0</c:v>
                </c:pt>
                <c:pt idx="179">
                  <c:v>0</c:v>
                </c:pt>
                <c:pt idx="180">
                  <c:v>2.331</c:v>
                </c:pt>
                <c:pt idx="181">
                  <c:v>0</c:v>
                </c:pt>
                <c:pt idx="182">
                  <c:v>0</c:v>
                </c:pt>
                <c:pt idx="183">
                  <c:v>0</c:v>
                </c:pt>
                <c:pt idx="184">
                  <c:v>0</c:v>
                </c:pt>
                <c:pt idx="185">
                  <c:v>0</c:v>
                </c:pt>
                <c:pt idx="186">
                  <c:v>0</c:v>
                </c:pt>
                <c:pt idx="187">
                  <c:v>0</c:v>
                </c:pt>
                <c:pt idx="188">
                  <c:v>0</c:v>
                </c:pt>
                <c:pt idx="189">
                  <c:v>3.5649999999999999</c:v>
                </c:pt>
                <c:pt idx="190">
                  <c:v>14.259</c:v>
                </c:pt>
                <c:pt idx="191">
                  <c:v>3.5649999999999999</c:v>
                </c:pt>
                <c:pt idx="192">
                  <c:v>0</c:v>
                </c:pt>
                <c:pt idx="193">
                  <c:v>0</c:v>
                </c:pt>
                <c:pt idx="194">
                  <c:v>0</c:v>
                </c:pt>
                <c:pt idx="195">
                  <c:v>0</c:v>
                </c:pt>
                <c:pt idx="196">
                  <c:v>0</c:v>
                </c:pt>
                <c:pt idx="197">
                  <c:v>0</c:v>
                </c:pt>
                <c:pt idx="198">
                  <c:v>2.931</c:v>
                </c:pt>
                <c:pt idx="199">
                  <c:v>2.931</c:v>
                </c:pt>
                <c:pt idx="200">
                  <c:v>0</c:v>
                </c:pt>
                <c:pt idx="201">
                  <c:v>2.931</c:v>
                </c:pt>
                <c:pt idx="202">
                  <c:v>18.541</c:v>
                </c:pt>
                <c:pt idx="203">
                  <c:v>4.6349999999999998</c:v>
                </c:pt>
                <c:pt idx="204">
                  <c:v>0</c:v>
                </c:pt>
                <c:pt idx="205">
                  <c:v>0</c:v>
                </c:pt>
                <c:pt idx="206">
                  <c:v>0</c:v>
                </c:pt>
                <c:pt idx="207">
                  <c:v>0</c:v>
                </c:pt>
                <c:pt idx="208">
                  <c:v>0</c:v>
                </c:pt>
                <c:pt idx="209">
                  <c:v>0</c:v>
                </c:pt>
                <c:pt idx="210">
                  <c:v>11.635999999999999</c:v>
                </c:pt>
                <c:pt idx="211">
                  <c:v>0</c:v>
                </c:pt>
                <c:pt idx="212">
                  <c:v>0</c:v>
                </c:pt>
                <c:pt idx="213">
                  <c:v>0</c:v>
                </c:pt>
                <c:pt idx="214">
                  <c:v>9.5419999999999998</c:v>
                </c:pt>
                <c:pt idx="215">
                  <c:v>2.3860000000000001</c:v>
                </c:pt>
                <c:pt idx="216">
                  <c:v>7.157</c:v>
                </c:pt>
                <c:pt idx="217">
                  <c:v>21.498000000000001</c:v>
                </c:pt>
                <c:pt idx="218">
                  <c:v>0</c:v>
                </c:pt>
                <c:pt idx="219">
                  <c:v>0</c:v>
                </c:pt>
                <c:pt idx="220">
                  <c:v>7.1660000000000004</c:v>
                </c:pt>
                <c:pt idx="221">
                  <c:v>0</c:v>
                </c:pt>
                <c:pt idx="222">
                  <c:v>0</c:v>
                </c:pt>
                <c:pt idx="223">
                  <c:v>0</c:v>
                </c:pt>
                <c:pt idx="224">
                  <c:v>0</c:v>
                </c:pt>
                <c:pt idx="225">
                  <c:v>12.076000000000001</c:v>
                </c:pt>
                <c:pt idx="226">
                  <c:v>0</c:v>
                </c:pt>
                <c:pt idx="227">
                  <c:v>0</c:v>
                </c:pt>
                <c:pt idx="228">
                  <c:v>0</c:v>
                </c:pt>
                <c:pt idx="229">
                  <c:v>0</c:v>
                </c:pt>
                <c:pt idx="230">
                  <c:v>0</c:v>
                </c:pt>
                <c:pt idx="231">
                  <c:v>26.684999999999999</c:v>
                </c:pt>
                <c:pt idx="232">
                  <c:v>62.265999999999998</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11.308999999999999</c:v>
                </c:pt>
                <c:pt idx="248">
                  <c:v>7.5389999999999997</c:v>
                </c:pt>
                <c:pt idx="249">
                  <c:v>0</c:v>
                </c:pt>
                <c:pt idx="250">
                  <c:v>11.308999999999999</c:v>
                </c:pt>
                <c:pt idx="251">
                  <c:v>0</c:v>
                </c:pt>
                <c:pt idx="252">
                  <c:v>13.794</c:v>
                </c:pt>
                <c:pt idx="253">
                  <c:v>0</c:v>
                </c:pt>
                <c:pt idx="254">
                  <c:v>0</c:v>
                </c:pt>
                <c:pt idx="255">
                  <c:v>9.1959999999999997</c:v>
                </c:pt>
                <c:pt idx="256">
                  <c:v>22.989000000000001</c:v>
                </c:pt>
                <c:pt idx="257">
                  <c:v>0</c:v>
                </c:pt>
                <c:pt idx="258">
                  <c:v>0</c:v>
                </c:pt>
                <c:pt idx="259">
                  <c:v>0</c:v>
                </c:pt>
                <c:pt idx="260">
                  <c:v>0</c:v>
                </c:pt>
                <c:pt idx="261">
                  <c:v>0</c:v>
                </c:pt>
                <c:pt idx="262">
                  <c:v>0</c:v>
                </c:pt>
                <c:pt idx="263">
                  <c:v>11.827999999999999</c:v>
                </c:pt>
                <c:pt idx="264">
                  <c:v>0</c:v>
                </c:pt>
                <c:pt idx="265">
                  <c:v>0</c:v>
                </c:pt>
                <c:pt idx="266">
                  <c:v>0</c:v>
                </c:pt>
                <c:pt idx="267">
                  <c:v>0</c:v>
                </c:pt>
                <c:pt idx="268">
                  <c:v>2.383</c:v>
                </c:pt>
                <c:pt idx="269">
                  <c:v>7.1479999999999997</c:v>
                </c:pt>
                <c:pt idx="270">
                  <c:v>4.7649999999999997</c:v>
                </c:pt>
                <c:pt idx="271">
                  <c:v>0</c:v>
                </c:pt>
                <c:pt idx="272">
                  <c:v>0</c:v>
                </c:pt>
                <c:pt idx="273">
                  <c:v>0</c:v>
                </c:pt>
                <c:pt idx="274">
                  <c:v>0</c:v>
                </c:pt>
                <c:pt idx="275">
                  <c:v>0</c:v>
                </c:pt>
                <c:pt idx="276">
                  <c:v>0</c:v>
                </c:pt>
                <c:pt idx="277">
                  <c:v>0</c:v>
                </c:pt>
                <c:pt idx="278">
                  <c:v>30.83</c:v>
                </c:pt>
                <c:pt idx="279">
                  <c:v>0</c:v>
                </c:pt>
                <c:pt idx="280">
                  <c:v>0</c:v>
                </c:pt>
                <c:pt idx="281">
                  <c:v>10.276999999999999</c:v>
                </c:pt>
                <c:pt idx="282">
                  <c:v>0</c:v>
                </c:pt>
                <c:pt idx="283">
                  <c:v>7.0170000000000003</c:v>
                </c:pt>
                <c:pt idx="284">
                  <c:v>14.034000000000001</c:v>
                </c:pt>
                <c:pt idx="285">
                  <c:v>0</c:v>
                </c:pt>
                <c:pt idx="286">
                  <c:v>0</c:v>
                </c:pt>
                <c:pt idx="287">
                  <c:v>0</c:v>
                </c:pt>
                <c:pt idx="288">
                  <c:v>0</c:v>
                </c:pt>
                <c:pt idx="289">
                  <c:v>6.2169999999999996</c:v>
                </c:pt>
                <c:pt idx="290">
                  <c:v>0</c:v>
                </c:pt>
                <c:pt idx="291">
                  <c:v>0</c:v>
                </c:pt>
                <c:pt idx="292">
                  <c:v>0</c:v>
                </c:pt>
                <c:pt idx="293">
                  <c:v>0</c:v>
                </c:pt>
                <c:pt idx="294">
                  <c:v>0</c:v>
                </c:pt>
                <c:pt idx="295">
                  <c:v>0</c:v>
                </c:pt>
                <c:pt idx="296">
                  <c:v>0</c:v>
                </c:pt>
                <c:pt idx="297">
                  <c:v>1.885</c:v>
                </c:pt>
                <c:pt idx="298">
                  <c:v>0</c:v>
                </c:pt>
                <c:pt idx="299">
                  <c:v>0</c:v>
                </c:pt>
                <c:pt idx="300">
                  <c:v>0</c:v>
                </c:pt>
                <c:pt idx="301">
                  <c:v>0</c:v>
                </c:pt>
                <c:pt idx="302">
                  <c:v>8.0020000000000007</c:v>
                </c:pt>
                <c:pt idx="303">
                  <c:v>6.093</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12.265000000000001</c:v>
                </c:pt>
                <c:pt idx="329">
                  <c:v>24.53</c:v>
                </c:pt>
                <c:pt idx="330">
                  <c:v>0</c:v>
                </c:pt>
                <c:pt idx="331">
                  <c:v>24.53</c:v>
                </c:pt>
                <c:pt idx="332">
                  <c:v>0</c:v>
                </c:pt>
                <c:pt idx="333">
                  <c:v>0</c:v>
                </c:pt>
                <c:pt idx="334">
                  <c:v>0</c:v>
                </c:pt>
                <c:pt idx="335">
                  <c:v>14.898</c:v>
                </c:pt>
                <c:pt idx="336">
                  <c:v>0</c:v>
                </c:pt>
                <c:pt idx="337">
                  <c:v>0</c:v>
                </c:pt>
                <c:pt idx="338">
                  <c:v>0</c:v>
                </c:pt>
                <c:pt idx="339">
                  <c:v>0</c:v>
                </c:pt>
                <c:pt idx="340">
                  <c:v>0</c:v>
                </c:pt>
                <c:pt idx="341">
                  <c:v>0</c:v>
                </c:pt>
                <c:pt idx="342">
                  <c:v>0</c:v>
                </c:pt>
                <c:pt idx="343">
                  <c:v>6.2489999999999997</c:v>
                </c:pt>
                <c:pt idx="344">
                  <c:v>0</c:v>
                </c:pt>
                <c:pt idx="345">
                  <c:v>0</c:v>
                </c:pt>
                <c:pt idx="346">
                  <c:v>0</c:v>
                </c:pt>
                <c:pt idx="347">
                  <c:v>0</c:v>
                </c:pt>
                <c:pt idx="348">
                  <c:v>19.709</c:v>
                </c:pt>
                <c:pt idx="349">
                  <c:v>2.29</c:v>
                </c:pt>
                <c:pt idx="350">
                  <c:v>0</c:v>
                </c:pt>
                <c:pt idx="351">
                  <c:v>0</c:v>
                </c:pt>
                <c:pt idx="352">
                  <c:v>0</c:v>
                </c:pt>
                <c:pt idx="353">
                  <c:v>0</c:v>
                </c:pt>
                <c:pt idx="354">
                  <c:v>7.4169999999999998</c:v>
                </c:pt>
                <c:pt idx="355">
                  <c:v>0</c:v>
                </c:pt>
                <c:pt idx="356">
                  <c:v>7.4169999999999998</c:v>
                </c:pt>
                <c:pt idx="357">
                  <c:v>0</c:v>
                </c:pt>
                <c:pt idx="358">
                  <c:v>0</c:v>
                </c:pt>
                <c:pt idx="359">
                  <c:v>9.8659999999999997</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28.975999999999999</c:v>
                </c:pt>
                <c:pt idx="383">
                  <c:v>0</c:v>
                </c:pt>
                <c:pt idx="384">
                  <c:v>9.4749999999999996</c:v>
                </c:pt>
                <c:pt idx="385">
                  <c:v>0</c:v>
                </c:pt>
                <c:pt idx="386">
                  <c:v>0</c:v>
                </c:pt>
                <c:pt idx="387">
                  <c:v>0</c:v>
                </c:pt>
                <c:pt idx="388">
                  <c:v>0</c:v>
                </c:pt>
                <c:pt idx="389">
                  <c:v>0</c:v>
                </c:pt>
                <c:pt idx="390">
                  <c:v>0</c:v>
                </c:pt>
                <c:pt idx="391">
                  <c:v>0</c:v>
                </c:pt>
                <c:pt idx="392">
                  <c:v>0</c:v>
                </c:pt>
                <c:pt idx="393">
                  <c:v>20.45</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26.395</c:v>
                </c:pt>
                <c:pt idx="416">
                  <c:v>0</c:v>
                </c:pt>
                <c:pt idx="417">
                  <c:v>0</c:v>
                </c:pt>
                <c:pt idx="418">
                  <c:v>0</c:v>
                </c:pt>
                <c:pt idx="419">
                  <c:v>36.81</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52.941000000000003</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8.5470000000000006</c:v>
                </c:pt>
                <c:pt idx="452">
                  <c:v>0</c:v>
                </c:pt>
                <c:pt idx="453">
                  <c:v>0</c:v>
                </c:pt>
                <c:pt idx="454">
                  <c:v>28.053999999999998</c:v>
                </c:pt>
                <c:pt idx="455">
                  <c:v>0</c:v>
                </c:pt>
                <c:pt idx="456">
                  <c:v>0</c:v>
                </c:pt>
                <c:pt idx="457">
                  <c:v>9.65</c:v>
                </c:pt>
                <c:pt idx="458">
                  <c:v>0</c:v>
                </c:pt>
                <c:pt idx="459">
                  <c:v>38.601999999999997</c:v>
                </c:pt>
                <c:pt idx="460">
                  <c:v>57.902999999999999</c:v>
                </c:pt>
                <c:pt idx="461">
                  <c:v>0</c:v>
                </c:pt>
                <c:pt idx="462">
                  <c:v>10.708</c:v>
                </c:pt>
                <c:pt idx="463">
                  <c:v>21.414999999999999</c:v>
                </c:pt>
                <c:pt idx="464">
                  <c:v>0</c:v>
                </c:pt>
                <c:pt idx="465">
                  <c:v>10.708</c:v>
                </c:pt>
                <c:pt idx="466">
                  <c:v>0</c:v>
                </c:pt>
                <c:pt idx="467">
                  <c:v>0</c:v>
                </c:pt>
                <c:pt idx="468">
                  <c:v>0</c:v>
                </c:pt>
                <c:pt idx="469">
                  <c:v>34.255000000000003</c:v>
                </c:pt>
                <c:pt idx="470">
                  <c:v>0</c:v>
                </c:pt>
                <c:pt idx="471">
                  <c:v>34.255000000000003</c:v>
                </c:pt>
                <c:pt idx="472">
                  <c:v>13.923999999999999</c:v>
                </c:pt>
                <c:pt idx="473">
                  <c:v>0</c:v>
                </c:pt>
                <c:pt idx="474">
                  <c:v>0</c:v>
                </c:pt>
                <c:pt idx="475">
                  <c:v>0</c:v>
                </c:pt>
                <c:pt idx="476">
                  <c:v>0</c:v>
                </c:pt>
                <c:pt idx="477">
                  <c:v>0</c:v>
                </c:pt>
                <c:pt idx="478">
                  <c:v>14.868</c:v>
                </c:pt>
                <c:pt idx="479">
                  <c:v>0</c:v>
                </c:pt>
                <c:pt idx="480">
                  <c:v>0</c:v>
                </c:pt>
                <c:pt idx="481">
                  <c:v>0</c:v>
                </c:pt>
                <c:pt idx="482">
                  <c:v>4.6769999999999996</c:v>
                </c:pt>
                <c:pt idx="483">
                  <c:v>0</c:v>
                </c:pt>
                <c:pt idx="484">
                  <c:v>0</c:v>
                </c:pt>
                <c:pt idx="485">
                  <c:v>0</c:v>
                </c:pt>
                <c:pt idx="486">
                  <c:v>0</c:v>
                </c:pt>
                <c:pt idx="487">
                  <c:v>0</c:v>
                </c:pt>
                <c:pt idx="488">
                  <c:v>0</c:v>
                </c:pt>
                <c:pt idx="489">
                  <c:v>21.001000000000001</c:v>
                </c:pt>
                <c:pt idx="490">
                  <c:v>14.000999999999999</c:v>
                </c:pt>
                <c:pt idx="491">
                  <c:v>28.001999999999999</c:v>
                </c:pt>
                <c:pt idx="492">
                  <c:v>0</c:v>
                </c:pt>
                <c:pt idx="493">
                  <c:v>0</c:v>
                </c:pt>
                <c:pt idx="494">
                  <c:v>0</c:v>
                </c:pt>
                <c:pt idx="495">
                  <c:v>0</c:v>
                </c:pt>
                <c:pt idx="496">
                  <c:v>0</c:v>
                </c:pt>
                <c:pt idx="497">
                  <c:v>0</c:v>
                </c:pt>
                <c:pt idx="498">
                  <c:v>0</c:v>
                </c:pt>
                <c:pt idx="499">
                  <c:v>0</c:v>
                </c:pt>
                <c:pt idx="500">
                  <c:v>0</c:v>
                </c:pt>
                <c:pt idx="501">
                  <c:v>0</c:v>
                </c:pt>
                <c:pt idx="502">
                  <c:v>7.3</c:v>
                </c:pt>
                <c:pt idx="503">
                  <c:v>0</c:v>
                </c:pt>
                <c:pt idx="504">
                  <c:v>10.531000000000001</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2.4569999999999999</c:v>
                </c:pt>
                <c:pt idx="519">
                  <c:v>0</c:v>
                </c:pt>
                <c:pt idx="520">
                  <c:v>0</c:v>
                </c:pt>
                <c:pt idx="521">
                  <c:v>0</c:v>
                </c:pt>
                <c:pt idx="522">
                  <c:v>0</c:v>
                </c:pt>
                <c:pt idx="523">
                  <c:v>0</c:v>
                </c:pt>
                <c:pt idx="524">
                  <c:v>0</c:v>
                </c:pt>
                <c:pt idx="525">
                  <c:v>0</c:v>
                </c:pt>
                <c:pt idx="526">
                  <c:v>2.3849999999999998</c:v>
                </c:pt>
                <c:pt idx="527">
                  <c:v>0</c:v>
                </c:pt>
                <c:pt idx="528">
                  <c:v>0</c:v>
                </c:pt>
                <c:pt idx="529">
                  <c:v>16.172000000000001</c:v>
                </c:pt>
                <c:pt idx="530">
                  <c:v>0</c:v>
                </c:pt>
                <c:pt idx="531">
                  <c:v>0</c:v>
                </c:pt>
                <c:pt idx="532">
                  <c:v>0</c:v>
                </c:pt>
                <c:pt idx="533">
                  <c:v>0</c:v>
                </c:pt>
                <c:pt idx="534">
                  <c:v>0</c:v>
                </c:pt>
                <c:pt idx="535">
                  <c:v>0</c:v>
                </c:pt>
                <c:pt idx="536">
                  <c:v>0</c:v>
                </c:pt>
                <c:pt idx="537">
                  <c:v>0</c:v>
                </c:pt>
                <c:pt idx="538">
                  <c:v>0</c:v>
                </c:pt>
                <c:pt idx="539">
                  <c:v>0</c:v>
                </c:pt>
                <c:pt idx="540">
                  <c:v>0</c:v>
                </c:pt>
                <c:pt idx="541">
                  <c:v>32.909999999999997</c:v>
                </c:pt>
                <c:pt idx="542">
                  <c:v>0</c:v>
                </c:pt>
                <c:pt idx="543">
                  <c:v>0</c:v>
                </c:pt>
                <c:pt idx="544">
                  <c:v>3.0910000000000002</c:v>
                </c:pt>
                <c:pt idx="545">
                  <c:v>0</c:v>
                </c:pt>
                <c:pt idx="546">
                  <c:v>0</c:v>
                </c:pt>
                <c:pt idx="547">
                  <c:v>6.1820000000000004</c:v>
                </c:pt>
                <c:pt idx="548">
                  <c:v>13.747999999999999</c:v>
                </c:pt>
                <c:pt idx="549">
                  <c:v>0</c:v>
                </c:pt>
                <c:pt idx="550">
                  <c:v>27.495999999999999</c:v>
                </c:pt>
                <c:pt idx="551">
                  <c:v>0</c:v>
                </c:pt>
                <c:pt idx="552">
                  <c:v>0</c:v>
                </c:pt>
                <c:pt idx="553">
                  <c:v>0</c:v>
                </c:pt>
                <c:pt idx="554">
                  <c:v>0</c:v>
                </c:pt>
                <c:pt idx="555">
                  <c:v>0</c:v>
                </c:pt>
                <c:pt idx="556">
                  <c:v>0</c:v>
                </c:pt>
                <c:pt idx="557">
                  <c:v>0</c:v>
                </c:pt>
                <c:pt idx="558">
                  <c:v>0</c:v>
                </c:pt>
                <c:pt idx="559">
                  <c:v>0</c:v>
                </c:pt>
                <c:pt idx="560">
                  <c:v>6.1319999999999997</c:v>
                </c:pt>
                <c:pt idx="561">
                  <c:v>12.263</c:v>
                </c:pt>
                <c:pt idx="562">
                  <c:v>0</c:v>
                </c:pt>
                <c:pt idx="563">
                  <c:v>0</c:v>
                </c:pt>
                <c:pt idx="564">
                  <c:v>0</c:v>
                </c:pt>
                <c:pt idx="565">
                  <c:v>0</c:v>
                </c:pt>
                <c:pt idx="566">
                  <c:v>0</c:v>
                </c:pt>
                <c:pt idx="567">
                  <c:v>0</c:v>
                </c:pt>
                <c:pt idx="568">
                  <c:v>0</c:v>
                </c:pt>
                <c:pt idx="569">
                  <c:v>0</c:v>
                </c:pt>
                <c:pt idx="570">
                  <c:v>0</c:v>
                </c:pt>
                <c:pt idx="571">
                  <c:v>8.7989999999999995</c:v>
                </c:pt>
                <c:pt idx="572">
                  <c:v>8.6649999999999991</c:v>
                </c:pt>
                <c:pt idx="573">
                  <c:v>3.5000000000000003E-2</c:v>
                </c:pt>
                <c:pt idx="574">
                  <c:v>0</c:v>
                </c:pt>
                <c:pt idx="575">
                  <c:v>0</c:v>
                </c:pt>
                <c:pt idx="576">
                  <c:v>0</c:v>
                </c:pt>
                <c:pt idx="577">
                  <c:v>3.9140000000000001</c:v>
                </c:pt>
                <c:pt idx="578">
                  <c:v>0</c:v>
                </c:pt>
                <c:pt idx="579">
                  <c:v>0</c:v>
                </c:pt>
                <c:pt idx="580">
                  <c:v>0</c:v>
                </c:pt>
                <c:pt idx="581">
                  <c:v>0</c:v>
                </c:pt>
                <c:pt idx="582">
                  <c:v>13.388999999999999</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1.2729999999999999</c:v>
                </c:pt>
                <c:pt idx="598">
                  <c:v>0</c:v>
                </c:pt>
                <c:pt idx="599">
                  <c:v>1.2729999999999999</c:v>
                </c:pt>
                <c:pt idx="600">
                  <c:v>0</c:v>
                </c:pt>
                <c:pt idx="601">
                  <c:v>0</c:v>
                </c:pt>
                <c:pt idx="602">
                  <c:v>0</c:v>
                </c:pt>
                <c:pt idx="603">
                  <c:v>20.911000000000001</c:v>
                </c:pt>
                <c:pt idx="604">
                  <c:v>0</c:v>
                </c:pt>
                <c:pt idx="605">
                  <c:v>3.3780000000000001</c:v>
                </c:pt>
                <c:pt idx="606">
                  <c:v>6.7560000000000002</c:v>
                </c:pt>
                <c:pt idx="607">
                  <c:v>6.7560000000000002</c:v>
                </c:pt>
                <c:pt idx="608">
                  <c:v>0</c:v>
                </c:pt>
                <c:pt idx="609">
                  <c:v>0</c:v>
                </c:pt>
                <c:pt idx="610">
                  <c:v>0</c:v>
                </c:pt>
                <c:pt idx="611">
                  <c:v>0</c:v>
                </c:pt>
                <c:pt idx="612">
                  <c:v>11.276999999999999</c:v>
                </c:pt>
                <c:pt idx="613">
                  <c:v>45.107999999999997</c:v>
                </c:pt>
                <c:pt idx="614">
                  <c:v>0</c:v>
                </c:pt>
                <c:pt idx="615">
                  <c:v>0</c:v>
                </c:pt>
                <c:pt idx="616">
                  <c:v>0</c:v>
                </c:pt>
                <c:pt idx="617">
                  <c:v>0</c:v>
                </c:pt>
                <c:pt idx="618">
                  <c:v>0</c:v>
                </c:pt>
                <c:pt idx="619">
                  <c:v>0</c:v>
                </c:pt>
                <c:pt idx="620">
                  <c:v>0</c:v>
                </c:pt>
                <c:pt idx="621">
                  <c:v>0</c:v>
                </c:pt>
                <c:pt idx="622">
                  <c:v>0</c:v>
                </c:pt>
                <c:pt idx="623">
                  <c:v>5.4359999999999999</c:v>
                </c:pt>
                <c:pt idx="624">
                  <c:v>0</c:v>
                </c:pt>
                <c:pt idx="625">
                  <c:v>0</c:v>
                </c:pt>
                <c:pt idx="626">
                  <c:v>0</c:v>
                </c:pt>
                <c:pt idx="627">
                  <c:v>0</c:v>
                </c:pt>
                <c:pt idx="628">
                  <c:v>0</c:v>
                </c:pt>
                <c:pt idx="629">
                  <c:v>0</c:v>
                </c:pt>
                <c:pt idx="630">
                  <c:v>0</c:v>
                </c:pt>
                <c:pt idx="631">
                  <c:v>7.2519999999999998</c:v>
                </c:pt>
                <c:pt idx="632">
                  <c:v>0</c:v>
                </c:pt>
                <c:pt idx="633">
                  <c:v>0</c:v>
                </c:pt>
                <c:pt idx="634">
                  <c:v>0</c:v>
                </c:pt>
                <c:pt idx="635">
                  <c:v>0</c:v>
                </c:pt>
                <c:pt idx="636">
                  <c:v>0</c:v>
                </c:pt>
                <c:pt idx="637">
                  <c:v>8.1430000000000007</c:v>
                </c:pt>
                <c:pt idx="638">
                  <c:v>0</c:v>
                </c:pt>
                <c:pt idx="639">
                  <c:v>4.242</c:v>
                </c:pt>
                <c:pt idx="640">
                  <c:v>0</c:v>
                </c:pt>
                <c:pt idx="641">
                  <c:v>0</c:v>
                </c:pt>
                <c:pt idx="642">
                  <c:v>0</c:v>
                </c:pt>
                <c:pt idx="643">
                  <c:v>16.969000000000001</c:v>
                </c:pt>
                <c:pt idx="644">
                  <c:v>0</c:v>
                </c:pt>
                <c:pt idx="645">
                  <c:v>0</c:v>
                </c:pt>
                <c:pt idx="646">
                  <c:v>0</c:v>
                </c:pt>
                <c:pt idx="647">
                  <c:v>0</c:v>
                </c:pt>
                <c:pt idx="648">
                  <c:v>0</c:v>
                </c:pt>
                <c:pt idx="649">
                  <c:v>0</c:v>
                </c:pt>
                <c:pt idx="650">
                  <c:v>0</c:v>
                </c:pt>
                <c:pt idx="651">
                  <c:v>0</c:v>
                </c:pt>
                <c:pt idx="652">
                  <c:v>0</c:v>
                </c:pt>
                <c:pt idx="653">
                  <c:v>0</c:v>
                </c:pt>
                <c:pt idx="654">
                  <c:v>37.401000000000003</c:v>
                </c:pt>
                <c:pt idx="655">
                  <c:v>48.911999999999999</c:v>
                </c:pt>
                <c:pt idx="656">
                  <c:v>34.936999999999998</c:v>
                </c:pt>
                <c:pt idx="657">
                  <c:v>20.962</c:v>
                </c:pt>
                <c:pt idx="658">
                  <c:v>0</c:v>
                </c:pt>
                <c:pt idx="659">
                  <c:v>0</c:v>
                </c:pt>
                <c:pt idx="660">
                  <c:v>2.7010000000000001</c:v>
                </c:pt>
                <c:pt idx="661">
                  <c:v>0</c:v>
                </c:pt>
                <c:pt idx="662">
                  <c:v>0</c:v>
                </c:pt>
                <c:pt idx="663">
                  <c:v>0</c:v>
                </c:pt>
                <c:pt idx="664">
                  <c:v>0</c:v>
                </c:pt>
                <c:pt idx="665">
                  <c:v>0</c:v>
                </c:pt>
                <c:pt idx="666">
                  <c:v>0</c:v>
                </c:pt>
                <c:pt idx="667">
                  <c:v>0</c:v>
                </c:pt>
                <c:pt idx="668">
                  <c:v>0</c:v>
                </c:pt>
                <c:pt idx="669">
                  <c:v>9.5950000000000006</c:v>
                </c:pt>
                <c:pt idx="670">
                  <c:v>0</c:v>
                </c:pt>
                <c:pt idx="671">
                  <c:v>0</c:v>
                </c:pt>
                <c:pt idx="672">
                  <c:v>0</c:v>
                </c:pt>
                <c:pt idx="673">
                  <c:v>0</c:v>
                </c:pt>
                <c:pt idx="674">
                  <c:v>0</c:v>
                </c:pt>
                <c:pt idx="675">
                  <c:v>0</c:v>
                </c:pt>
                <c:pt idx="676">
                  <c:v>9.2010000000000005</c:v>
                </c:pt>
                <c:pt idx="677">
                  <c:v>0</c:v>
                </c:pt>
                <c:pt idx="678">
                  <c:v>58.012</c:v>
                </c:pt>
                <c:pt idx="679">
                  <c:v>0</c:v>
                </c:pt>
                <c:pt idx="680">
                  <c:v>38.673999999999999</c:v>
                </c:pt>
                <c:pt idx="681">
                  <c:v>38.673999999999999</c:v>
                </c:pt>
                <c:pt idx="682">
                  <c:v>13.919</c:v>
                </c:pt>
                <c:pt idx="683">
                  <c:v>0</c:v>
                </c:pt>
                <c:pt idx="684">
                  <c:v>0</c:v>
                </c:pt>
                <c:pt idx="685">
                  <c:v>6.9589999999999996</c:v>
                </c:pt>
                <c:pt idx="686">
                  <c:v>4.9939999999999998</c:v>
                </c:pt>
                <c:pt idx="687">
                  <c:v>0.26900000000000002</c:v>
                </c:pt>
                <c:pt idx="688">
                  <c:v>0</c:v>
                </c:pt>
                <c:pt idx="689">
                  <c:v>0</c:v>
                </c:pt>
                <c:pt idx="690">
                  <c:v>0</c:v>
                </c:pt>
                <c:pt idx="691">
                  <c:v>0</c:v>
                </c:pt>
                <c:pt idx="692">
                  <c:v>27.734999999999999</c:v>
                </c:pt>
                <c:pt idx="693">
                  <c:v>9.2449999999999992</c:v>
                </c:pt>
                <c:pt idx="694">
                  <c:v>0</c:v>
                </c:pt>
                <c:pt idx="695">
                  <c:v>18.489999999999998</c:v>
                </c:pt>
                <c:pt idx="696">
                  <c:v>0</c:v>
                </c:pt>
                <c:pt idx="697">
                  <c:v>0</c:v>
                </c:pt>
                <c:pt idx="698">
                  <c:v>15.462999999999999</c:v>
                </c:pt>
                <c:pt idx="699">
                  <c:v>14.51</c:v>
                </c:pt>
                <c:pt idx="700">
                  <c:v>0</c:v>
                </c:pt>
                <c:pt idx="701">
                  <c:v>0</c:v>
                </c:pt>
                <c:pt idx="702">
                  <c:v>0</c:v>
                </c:pt>
                <c:pt idx="703">
                  <c:v>0</c:v>
                </c:pt>
                <c:pt idx="704">
                  <c:v>5.2279999999999998</c:v>
                </c:pt>
                <c:pt idx="705">
                  <c:v>0</c:v>
                </c:pt>
                <c:pt idx="706">
                  <c:v>0</c:v>
                </c:pt>
                <c:pt idx="707">
                  <c:v>0</c:v>
                </c:pt>
                <c:pt idx="708">
                  <c:v>0</c:v>
                </c:pt>
                <c:pt idx="709">
                  <c:v>6.1109999999999998</c:v>
                </c:pt>
                <c:pt idx="710">
                  <c:v>0</c:v>
                </c:pt>
                <c:pt idx="711">
                  <c:v>24.443999999999999</c:v>
                </c:pt>
                <c:pt idx="712">
                  <c:v>7.8</c:v>
                </c:pt>
                <c:pt idx="713">
                  <c:v>0</c:v>
                </c:pt>
                <c:pt idx="714">
                  <c:v>0</c:v>
                </c:pt>
                <c:pt idx="715">
                  <c:v>38.997999999999998</c:v>
                </c:pt>
                <c:pt idx="716">
                  <c:v>0</c:v>
                </c:pt>
                <c:pt idx="717">
                  <c:v>0</c:v>
                </c:pt>
                <c:pt idx="718">
                  <c:v>0</c:v>
                </c:pt>
                <c:pt idx="719">
                  <c:v>0</c:v>
                </c:pt>
                <c:pt idx="720">
                  <c:v>0</c:v>
                </c:pt>
                <c:pt idx="721">
                  <c:v>0</c:v>
                </c:pt>
                <c:pt idx="722">
                  <c:v>0</c:v>
                </c:pt>
                <c:pt idx="723">
                  <c:v>0</c:v>
                </c:pt>
                <c:pt idx="724">
                  <c:v>0</c:v>
                </c:pt>
                <c:pt idx="725">
                  <c:v>8.0579999999999998</c:v>
                </c:pt>
                <c:pt idx="726">
                  <c:v>0</c:v>
                </c:pt>
                <c:pt idx="727">
                  <c:v>12.898</c:v>
                </c:pt>
                <c:pt idx="728">
                  <c:v>0</c:v>
                </c:pt>
                <c:pt idx="729">
                  <c:v>0</c:v>
                </c:pt>
                <c:pt idx="730">
                  <c:v>12.898</c:v>
                </c:pt>
                <c:pt idx="731">
                  <c:v>0</c:v>
                </c:pt>
                <c:pt idx="732">
                  <c:v>0</c:v>
                </c:pt>
                <c:pt idx="733">
                  <c:v>0</c:v>
                </c:pt>
                <c:pt idx="734">
                  <c:v>0</c:v>
                </c:pt>
                <c:pt idx="735">
                  <c:v>0</c:v>
                </c:pt>
                <c:pt idx="736">
                  <c:v>0</c:v>
                </c:pt>
                <c:pt idx="737">
                  <c:v>0</c:v>
                </c:pt>
                <c:pt idx="738">
                  <c:v>29.744</c:v>
                </c:pt>
                <c:pt idx="739">
                  <c:v>14.872</c:v>
                </c:pt>
                <c:pt idx="740">
                  <c:v>0</c:v>
                </c:pt>
                <c:pt idx="741">
                  <c:v>0</c:v>
                </c:pt>
                <c:pt idx="742">
                  <c:v>0</c:v>
                </c:pt>
                <c:pt idx="743">
                  <c:v>0</c:v>
                </c:pt>
                <c:pt idx="744">
                  <c:v>0</c:v>
                </c:pt>
                <c:pt idx="745">
                  <c:v>0</c:v>
                </c:pt>
                <c:pt idx="746">
                  <c:v>7.09</c:v>
                </c:pt>
                <c:pt idx="747">
                  <c:v>0</c:v>
                </c:pt>
                <c:pt idx="748">
                  <c:v>42.540999999999997</c:v>
                </c:pt>
                <c:pt idx="749">
                  <c:v>0</c:v>
                </c:pt>
                <c:pt idx="750">
                  <c:v>0</c:v>
                </c:pt>
                <c:pt idx="751">
                  <c:v>11.606999999999999</c:v>
                </c:pt>
                <c:pt idx="752">
                  <c:v>34.820999999999998</c:v>
                </c:pt>
                <c:pt idx="753">
                  <c:v>0</c:v>
                </c:pt>
                <c:pt idx="754">
                  <c:v>0</c:v>
                </c:pt>
                <c:pt idx="755">
                  <c:v>0</c:v>
                </c:pt>
                <c:pt idx="756">
                  <c:v>0</c:v>
                </c:pt>
                <c:pt idx="757">
                  <c:v>0</c:v>
                </c:pt>
                <c:pt idx="758">
                  <c:v>0</c:v>
                </c:pt>
                <c:pt idx="759">
                  <c:v>0</c:v>
                </c:pt>
                <c:pt idx="760">
                  <c:v>0</c:v>
                </c:pt>
                <c:pt idx="761">
                  <c:v>17.347999999999999</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23.646999999999998</c:v>
                </c:pt>
                <c:pt idx="791">
                  <c:v>0</c:v>
                </c:pt>
                <c:pt idx="792">
                  <c:v>0</c:v>
                </c:pt>
                <c:pt idx="793">
                  <c:v>0</c:v>
                </c:pt>
                <c:pt idx="794">
                  <c:v>0</c:v>
                </c:pt>
                <c:pt idx="795">
                  <c:v>0</c:v>
                </c:pt>
                <c:pt idx="796">
                  <c:v>0</c:v>
                </c:pt>
                <c:pt idx="797">
                  <c:v>0</c:v>
                </c:pt>
                <c:pt idx="798">
                  <c:v>0</c:v>
                </c:pt>
                <c:pt idx="799">
                  <c:v>0.83299999999999996</c:v>
                </c:pt>
                <c:pt idx="800">
                  <c:v>25.064</c:v>
                </c:pt>
                <c:pt idx="801">
                  <c:v>0</c:v>
                </c:pt>
                <c:pt idx="802">
                  <c:v>0</c:v>
                </c:pt>
                <c:pt idx="803">
                  <c:v>0</c:v>
                </c:pt>
                <c:pt idx="804">
                  <c:v>0</c:v>
                </c:pt>
                <c:pt idx="805">
                  <c:v>0</c:v>
                </c:pt>
                <c:pt idx="806">
                  <c:v>3.4670000000000001</c:v>
                </c:pt>
                <c:pt idx="807">
                  <c:v>6.9349999999999996</c:v>
                </c:pt>
                <c:pt idx="808">
                  <c:v>0</c:v>
                </c:pt>
                <c:pt idx="809">
                  <c:v>0</c:v>
                </c:pt>
                <c:pt idx="810">
                  <c:v>0</c:v>
                </c:pt>
                <c:pt idx="811">
                  <c:v>9.8559999999999999</c:v>
                </c:pt>
                <c:pt idx="812">
                  <c:v>19.712</c:v>
                </c:pt>
                <c:pt idx="813">
                  <c:v>9.8559999999999999</c:v>
                </c:pt>
                <c:pt idx="814">
                  <c:v>0</c:v>
                </c:pt>
                <c:pt idx="815">
                  <c:v>0</c:v>
                </c:pt>
                <c:pt idx="816">
                  <c:v>0</c:v>
                </c:pt>
                <c:pt idx="817">
                  <c:v>0</c:v>
                </c:pt>
                <c:pt idx="818">
                  <c:v>0</c:v>
                </c:pt>
                <c:pt idx="819">
                  <c:v>0</c:v>
                </c:pt>
                <c:pt idx="820">
                  <c:v>0</c:v>
                </c:pt>
                <c:pt idx="821">
                  <c:v>0</c:v>
                </c:pt>
                <c:pt idx="822">
                  <c:v>0</c:v>
                </c:pt>
                <c:pt idx="823">
                  <c:v>4.9089999999999998</c:v>
                </c:pt>
                <c:pt idx="824">
                  <c:v>9.2479999999999993</c:v>
                </c:pt>
                <c:pt idx="825">
                  <c:v>0</c:v>
                </c:pt>
                <c:pt idx="826">
                  <c:v>0</c:v>
                </c:pt>
                <c:pt idx="827">
                  <c:v>0</c:v>
                </c:pt>
                <c:pt idx="828">
                  <c:v>0</c:v>
                </c:pt>
                <c:pt idx="829">
                  <c:v>3.161</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3.9350000000000001</c:v>
                </c:pt>
                <c:pt idx="846">
                  <c:v>9.4969999999999999</c:v>
                </c:pt>
                <c:pt idx="847">
                  <c:v>5.9189999999999996</c:v>
                </c:pt>
                <c:pt idx="848">
                  <c:v>3.8330000000000002</c:v>
                </c:pt>
                <c:pt idx="849">
                  <c:v>48.488999999999997</c:v>
                </c:pt>
                <c:pt idx="850">
                  <c:v>19.396000000000001</c:v>
                </c:pt>
                <c:pt idx="851">
                  <c:v>19.396000000000001</c:v>
                </c:pt>
                <c:pt idx="852">
                  <c:v>0</c:v>
                </c:pt>
                <c:pt idx="853">
                  <c:v>0</c:v>
                </c:pt>
                <c:pt idx="854">
                  <c:v>0</c:v>
                </c:pt>
                <c:pt idx="855">
                  <c:v>0</c:v>
                </c:pt>
                <c:pt idx="856">
                  <c:v>0</c:v>
                </c:pt>
                <c:pt idx="857">
                  <c:v>8.8919999999999995</c:v>
                </c:pt>
                <c:pt idx="858">
                  <c:v>11.855</c:v>
                </c:pt>
                <c:pt idx="859">
                  <c:v>4.9939999999999998</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12.689</c:v>
                </c:pt>
                <c:pt idx="875">
                  <c:v>38.066000000000003</c:v>
                </c:pt>
                <c:pt idx="876">
                  <c:v>0</c:v>
                </c:pt>
                <c:pt idx="877">
                  <c:v>0</c:v>
                </c:pt>
                <c:pt idx="878">
                  <c:v>0</c:v>
                </c:pt>
                <c:pt idx="879">
                  <c:v>0</c:v>
                </c:pt>
                <c:pt idx="880">
                  <c:v>0</c:v>
                </c:pt>
                <c:pt idx="881">
                  <c:v>0</c:v>
                </c:pt>
                <c:pt idx="882">
                  <c:v>2.4769999999999999</c:v>
                </c:pt>
                <c:pt idx="883">
                  <c:v>0</c:v>
                </c:pt>
                <c:pt idx="884">
                  <c:v>3.31</c:v>
                </c:pt>
                <c:pt idx="885">
                  <c:v>3.31</c:v>
                </c:pt>
                <c:pt idx="886">
                  <c:v>9.9309999999999992</c:v>
                </c:pt>
                <c:pt idx="887">
                  <c:v>6.6210000000000004</c:v>
                </c:pt>
                <c:pt idx="888">
                  <c:v>6.6210000000000004</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20.846</c:v>
                </c:pt>
                <c:pt idx="912">
                  <c:v>0</c:v>
                </c:pt>
                <c:pt idx="913">
                  <c:v>0</c:v>
                </c:pt>
                <c:pt idx="914">
                  <c:v>0</c:v>
                </c:pt>
                <c:pt idx="915">
                  <c:v>0</c:v>
                </c:pt>
                <c:pt idx="916">
                  <c:v>3.4449999999999998</c:v>
                </c:pt>
                <c:pt idx="917">
                  <c:v>0</c:v>
                </c:pt>
                <c:pt idx="918">
                  <c:v>0</c:v>
                </c:pt>
                <c:pt idx="919">
                  <c:v>0</c:v>
                </c:pt>
                <c:pt idx="920">
                  <c:v>9.0449999999999999</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27.094000000000001</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1.887</c:v>
                </c:pt>
                <c:pt idx="956">
                  <c:v>34.052999999999997</c:v>
                </c:pt>
                <c:pt idx="957">
                  <c:v>6.8109999999999999</c:v>
                </c:pt>
                <c:pt idx="958">
                  <c:v>0</c:v>
                </c:pt>
                <c:pt idx="959">
                  <c:v>0</c:v>
                </c:pt>
                <c:pt idx="960">
                  <c:v>0</c:v>
                </c:pt>
                <c:pt idx="961">
                  <c:v>0</c:v>
                </c:pt>
                <c:pt idx="962">
                  <c:v>0</c:v>
                </c:pt>
                <c:pt idx="963">
                  <c:v>0</c:v>
                </c:pt>
                <c:pt idx="964">
                  <c:v>0</c:v>
                </c:pt>
                <c:pt idx="965">
                  <c:v>6.51</c:v>
                </c:pt>
                <c:pt idx="966">
                  <c:v>32.872</c:v>
                </c:pt>
                <c:pt idx="967">
                  <c:v>39.445999999999998</c:v>
                </c:pt>
                <c:pt idx="968">
                  <c:v>19.722999999999999</c:v>
                </c:pt>
                <c:pt idx="969">
                  <c:v>6.5739999999999998</c:v>
                </c:pt>
                <c:pt idx="970">
                  <c:v>0</c:v>
                </c:pt>
                <c:pt idx="971">
                  <c:v>0</c:v>
                </c:pt>
                <c:pt idx="972">
                  <c:v>12.071999999999999</c:v>
                </c:pt>
                <c:pt idx="973">
                  <c:v>0</c:v>
                </c:pt>
                <c:pt idx="974">
                  <c:v>0</c:v>
                </c:pt>
                <c:pt idx="975">
                  <c:v>12.071999999999999</c:v>
                </c:pt>
                <c:pt idx="976">
                  <c:v>0</c:v>
                </c:pt>
                <c:pt idx="977">
                  <c:v>0</c:v>
                </c:pt>
                <c:pt idx="978">
                  <c:v>0</c:v>
                </c:pt>
                <c:pt idx="979">
                  <c:v>0</c:v>
                </c:pt>
                <c:pt idx="980">
                  <c:v>0</c:v>
                </c:pt>
                <c:pt idx="981">
                  <c:v>0</c:v>
                </c:pt>
                <c:pt idx="982">
                  <c:v>5.8239999999999998</c:v>
                </c:pt>
                <c:pt idx="983">
                  <c:v>14.56</c:v>
                </c:pt>
                <c:pt idx="984">
                  <c:v>2.9119999999999999</c:v>
                </c:pt>
                <c:pt idx="985">
                  <c:v>0</c:v>
                </c:pt>
                <c:pt idx="986">
                  <c:v>0</c:v>
                </c:pt>
                <c:pt idx="987">
                  <c:v>0</c:v>
                </c:pt>
                <c:pt idx="988">
                  <c:v>0</c:v>
                </c:pt>
                <c:pt idx="989">
                  <c:v>0</c:v>
                </c:pt>
                <c:pt idx="990">
                  <c:v>10.617000000000001</c:v>
                </c:pt>
                <c:pt idx="991">
                  <c:v>0</c:v>
                </c:pt>
                <c:pt idx="992">
                  <c:v>0</c:v>
                </c:pt>
                <c:pt idx="993">
                  <c:v>0</c:v>
                </c:pt>
                <c:pt idx="994">
                  <c:v>0</c:v>
                </c:pt>
                <c:pt idx="995">
                  <c:v>5.0060000000000002</c:v>
                </c:pt>
                <c:pt idx="996">
                  <c:v>0</c:v>
                </c:pt>
                <c:pt idx="997">
                  <c:v>0</c:v>
                </c:pt>
                <c:pt idx="998">
                  <c:v>0</c:v>
                </c:pt>
                <c:pt idx="999">
                  <c:v>3.0489999999999999</c:v>
                </c:pt>
                <c:pt idx="1000">
                  <c:v>7.0000000000000001E-3</c:v>
                </c:pt>
                <c:pt idx="1001">
                  <c:v>0</c:v>
                </c:pt>
                <c:pt idx="1002">
                  <c:v>12.981999999999999</c:v>
                </c:pt>
                <c:pt idx="1003">
                  <c:v>0</c:v>
                </c:pt>
                <c:pt idx="1004">
                  <c:v>0</c:v>
                </c:pt>
                <c:pt idx="1005">
                  <c:v>0</c:v>
                </c:pt>
                <c:pt idx="1006">
                  <c:v>0</c:v>
                </c:pt>
                <c:pt idx="1007">
                  <c:v>0</c:v>
                </c:pt>
                <c:pt idx="1008">
                  <c:v>4.4980000000000002</c:v>
                </c:pt>
                <c:pt idx="1009">
                  <c:v>0</c:v>
                </c:pt>
                <c:pt idx="1010">
                  <c:v>0</c:v>
                </c:pt>
                <c:pt idx="1011">
                  <c:v>13.493</c:v>
                </c:pt>
                <c:pt idx="1012">
                  <c:v>0</c:v>
                </c:pt>
                <c:pt idx="1013">
                  <c:v>0</c:v>
                </c:pt>
                <c:pt idx="1014">
                  <c:v>0</c:v>
                </c:pt>
                <c:pt idx="1015">
                  <c:v>8.5210000000000008</c:v>
                </c:pt>
                <c:pt idx="1016">
                  <c:v>0</c:v>
                </c:pt>
                <c:pt idx="1017">
                  <c:v>0</c:v>
                </c:pt>
                <c:pt idx="1018">
                  <c:v>0</c:v>
                </c:pt>
                <c:pt idx="1019">
                  <c:v>4.4989999999999997</c:v>
                </c:pt>
                <c:pt idx="1020">
                  <c:v>0</c:v>
                </c:pt>
                <c:pt idx="1021">
                  <c:v>0</c:v>
                </c:pt>
                <c:pt idx="1022">
                  <c:v>0</c:v>
                </c:pt>
                <c:pt idx="1023">
                  <c:v>0</c:v>
                </c:pt>
                <c:pt idx="1024">
                  <c:v>0</c:v>
                </c:pt>
                <c:pt idx="1025">
                  <c:v>0</c:v>
                </c:pt>
                <c:pt idx="1026">
                  <c:v>0</c:v>
                </c:pt>
                <c:pt idx="1027">
                  <c:v>2.4390000000000001</c:v>
                </c:pt>
                <c:pt idx="1028">
                  <c:v>4.8769999999999998</c:v>
                </c:pt>
                <c:pt idx="1029">
                  <c:v>0</c:v>
                </c:pt>
                <c:pt idx="1030">
                  <c:v>0</c:v>
                </c:pt>
                <c:pt idx="1031">
                  <c:v>12.194000000000001</c:v>
                </c:pt>
                <c:pt idx="1032">
                  <c:v>0</c:v>
                </c:pt>
                <c:pt idx="1033">
                  <c:v>0</c:v>
                </c:pt>
                <c:pt idx="1034">
                  <c:v>0</c:v>
                </c:pt>
                <c:pt idx="1035">
                  <c:v>0</c:v>
                </c:pt>
                <c:pt idx="1036">
                  <c:v>14.486000000000001</c:v>
                </c:pt>
                <c:pt idx="1037">
                  <c:v>0</c:v>
                </c:pt>
                <c:pt idx="1038">
                  <c:v>0</c:v>
                </c:pt>
                <c:pt idx="1039">
                  <c:v>0</c:v>
                </c:pt>
                <c:pt idx="1040">
                  <c:v>0</c:v>
                </c:pt>
                <c:pt idx="1041">
                  <c:v>3.6909999999999998</c:v>
                </c:pt>
                <c:pt idx="1042">
                  <c:v>8.3699999999999992</c:v>
                </c:pt>
                <c:pt idx="1043">
                  <c:v>16.739999999999998</c:v>
                </c:pt>
                <c:pt idx="1044">
                  <c:v>16.739999999999998</c:v>
                </c:pt>
                <c:pt idx="1045">
                  <c:v>8.3699999999999992</c:v>
                </c:pt>
                <c:pt idx="1046">
                  <c:v>41.85</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58.978999999999999</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5.5049999999999999</c:v>
                </c:pt>
                <c:pt idx="1078">
                  <c:v>0</c:v>
                </c:pt>
                <c:pt idx="1079">
                  <c:v>0</c:v>
                </c:pt>
                <c:pt idx="1080">
                  <c:v>0</c:v>
                </c:pt>
                <c:pt idx="1081">
                  <c:v>0</c:v>
                </c:pt>
                <c:pt idx="1082">
                  <c:v>0</c:v>
                </c:pt>
                <c:pt idx="1083">
                  <c:v>3.9489999999999998</c:v>
                </c:pt>
                <c:pt idx="1084">
                  <c:v>0</c:v>
                </c:pt>
                <c:pt idx="1085">
                  <c:v>16.337</c:v>
                </c:pt>
                <c:pt idx="1086">
                  <c:v>0</c:v>
                </c:pt>
                <c:pt idx="1087">
                  <c:v>0</c:v>
                </c:pt>
                <c:pt idx="1088">
                  <c:v>0</c:v>
                </c:pt>
                <c:pt idx="1089">
                  <c:v>0</c:v>
                </c:pt>
                <c:pt idx="1090">
                  <c:v>0</c:v>
                </c:pt>
                <c:pt idx="1091">
                  <c:v>0</c:v>
                </c:pt>
                <c:pt idx="1092">
                  <c:v>0</c:v>
                </c:pt>
                <c:pt idx="1093">
                  <c:v>0</c:v>
                </c:pt>
                <c:pt idx="1094">
                  <c:v>0</c:v>
                </c:pt>
                <c:pt idx="1095">
                  <c:v>24.904</c:v>
                </c:pt>
                <c:pt idx="1096">
                  <c:v>16.602</c:v>
                </c:pt>
                <c:pt idx="1097">
                  <c:v>0</c:v>
                </c:pt>
                <c:pt idx="1098">
                  <c:v>0</c:v>
                </c:pt>
                <c:pt idx="1099">
                  <c:v>0</c:v>
                </c:pt>
                <c:pt idx="1100">
                  <c:v>0</c:v>
                </c:pt>
                <c:pt idx="1101">
                  <c:v>0</c:v>
                </c:pt>
                <c:pt idx="1102">
                  <c:v>0</c:v>
                </c:pt>
                <c:pt idx="1103">
                  <c:v>5.2130000000000001</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11.698</c:v>
                </c:pt>
                <c:pt idx="1118">
                  <c:v>50.112000000000002</c:v>
                </c:pt>
                <c:pt idx="1119">
                  <c:v>10.022</c:v>
                </c:pt>
                <c:pt idx="1120">
                  <c:v>0</c:v>
                </c:pt>
                <c:pt idx="1121">
                  <c:v>40.088999999999999</c:v>
                </c:pt>
                <c:pt idx="1122">
                  <c:v>0</c:v>
                </c:pt>
                <c:pt idx="1123">
                  <c:v>0</c:v>
                </c:pt>
                <c:pt idx="1124">
                  <c:v>16.370999999999999</c:v>
                </c:pt>
                <c:pt idx="1125">
                  <c:v>0</c:v>
                </c:pt>
                <c:pt idx="1126">
                  <c:v>0</c:v>
                </c:pt>
                <c:pt idx="1127">
                  <c:v>0</c:v>
                </c:pt>
                <c:pt idx="1128">
                  <c:v>0</c:v>
                </c:pt>
                <c:pt idx="1129">
                  <c:v>0</c:v>
                </c:pt>
                <c:pt idx="1130">
                  <c:v>0</c:v>
                </c:pt>
                <c:pt idx="1131">
                  <c:v>0</c:v>
                </c:pt>
                <c:pt idx="1132">
                  <c:v>0</c:v>
                </c:pt>
                <c:pt idx="1133">
                  <c:v>9.5280000000000005</c:v>
                </c:pt>
                <c:pt idx="1134">
                  <c:v>4.7640000000000002</c:v>
                </c:pt>
                <c:pt idx="1135">
                  <c:v>0</c:v>
                </c:pt>
                <c:pt idx="1136">
                  <c:v>0</c:v>
                </c:pt>
                <c:pt idx="1137">
                  <c:v>0</c:v>
                </c:pt>
                <c:pt idx="1138">
                  <c:v>0</c:v>
                </c:pt>
                <c:pt idx="1139">
                  <c:v>0</c:v>
                </c:pt>
                <c:pt idx="1140">
                  <c:v>0</c:v>
                </c:pt>
                <c:pt idx="1141">
                  <c:v>0</c:v>
                </c:pt>
                <c:pt idx="1142">
                  <c:v>0</c:v>
                </c:pt>
                <c:pt idx="1143">
                  <c:v>3.3260000000000001</c:v>
                </c:pt>
                <c:pt idx="1144">
                  <c:v>9.9770000000000003</c:v>
                </c:pt>
                <c:pt idx="1145">
                  <c:v>0</c:v>
                </c:pt>
                <c:pt idx="1146">
                  <c:v>16.942</c:v>
                </c:pt>
                <c:pt idx="1147">
                  <c:v>50.825000000000003</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5.6970000000000001</c:v>
                </c:pt>
                <c:pt idx="1170">
                  <c:v>11.702999999999999</c:v>
                </c:pt>
                <c:pt idx="1171">
                  <c:v>5.2809999999999997</c:v>
                </c:pt>
                <c:pt idx="1172">
                  <c:v>1.1519999999999999</c:v>
                </c:pt>
                <c:pt idx="1173">
                  <c:v>0.13500000000000001</c:v>
                </c:pt>
                <c:pt idx="1174">
                  <c:v>0.247</c:v>
                </c:pt>
                <c:pt idx="1175">
                  <c:v>0</c:v>
                </c:pt>
                <c:pt idx="1176">
                  <c:v>0</c:v>
                </c:pt>
                <c:pt idx="1177">
                  <c:v>0</c:v>
                </c:pt>
                <c:pt idx="1178">
                  <c:v>0</c:v>
                </c:pt>
                <c:pt idx="1179">
                  <c:v>0</c:v>
                </c:pt>
                <c:pt idx="1180">
                  <c:v>0</c:v>
                </c:pt>
                <c:pt idx="1181">
                  <c:v>5.5E-2</c:v>
                </c:pt>
                <c:pt idx="1182">
                  <c:v>0</c:v>
                </c:pt>
                <c:pt idx="1183">
                  <c:v>0</c:v>
                </c:pt>
                <c:pt idx="1184">
                  <c:v>1.0999999999999999E-2</c:v>
                </c:pt>
                <c:pt idx="1185">
                  <c:v>1.6020000000000001</c:v>
                </c:pt>
                <c:pt idx="1186">
                  <c:v>0</c:v>
                </c:pt>
                <c:pt idx="1187">
                  <c:v>0</c:v>
                </c:pt>
                <c:pt idx="1188">
                  <c:v>0</c:v>
                </c:pt>
                <c:pt idx="1189">
                  <c:v>0</c:v>
                </c:pt>
                <c:pt idx="1190">
                  <c:v>0</c:v>
                </c:pt>
                <c:pt idx="1191">
                  <c:v>0.17799999999999999</c:v>
                </c:pt>
                <c:pt idx="1192">
                  <c:v>1.026</c:v>
                </c:pt>
                <c:pt idx="1193">
                  <c:v>0</c:v>
                </c:pt>
                <c:pt idx="1194">
                  <c:v>0</c:v>
                </c:pt>
                <c:pt idx="1195">
                  <c:v>0.34300000000000003</c:v>
                </c:pt>
                <c:pt idx="1196">
                  <c:v>0</c:v>
                </c:pt>
                <c:pt idx="1197">
                  <c:v>0</c:v>
                </c:pt>
                <c:pt idx="1198">
                  <c:v>0</c:v>
                </c:pt>
                <c:pt idx="1199">
                  <c:v>0</c:v>
                </c:pt>
                <c:pt idx="1200">
                  <c:v>0</c:v>
                </c:pt>
                <c:pt idx="1201">
                  <c:v>0</c:v>
                </c:pt>
                <c:pt idx="1202">
                  <c:v>0</c:v>
                </c:pt>
                <c:pt idx="1203">
                  <c:v>0</c:v>
                </c:pt>
                <c:pt idx="1204">
                  <c:v>0</c:v>
                </c:pt>
                <c:pt idx="1205">
                  <c:v>0</c:v>
                </c:pt>
                <c:pt idx="1206">
                  <c:v>10.311999999999999</c:v>
                </c:pt>
                <c:pt idx="1207">
                  <c:v>0</c:v>
                </c:pt>
                <c:pt idx="1208">
                  <c:v>0</c:v>
                </c:pt>
                <c:pt idx="1209">
                  <c:v>0</c:v>
                </c:pt>
                <c:pt idx="1210">
                  <c:v>0</c:v>
                </c:pt>
                <c:pt idx="1211">
                  <c:v>0</c:v>
                </c:pt>
                <c:pt idx="1212">
                  <c:v>0</c:v>
                </c:pt>
                <c:pt idx="1213">
                  <c:v>0</c:v>
                </c:pt>
                <c:pt idx="1214">
                  <c:v>2.8679999999999999</c:v>
                </c:pt>
                <c:pt idx="1215">
                  <c:v>0</c:v>
                </c:pt>
                <c:pt idx="1216">
                  <c:v>5.7370000000000001</c:v>
                </c:pt>
                <c:pt idx="1217">
                  <c:v>0</c:v>
                </c:pt>
                <c:pt idx="1218">
                  <c:v>1.9730000000000001</c:v>
                </c:pt>
                <c:pt idx="1219">
                  <c:v>0</c:v>
                </c:pt>
                <c:pt idx="1220">
                  <c:v>0</c:v>
                </c:pt>
                <c:pt idx="1221">
                  <c:v>0</c:v>
                </c:pt>
                <c:pt idx="1222">
                  <c:v>0.27600000000000002</c:v>
                </c:pt>
                <c:pt idx="1223">
                  <c:v>6.0000000000000001E-3</c:v>
                </c:pt>
                <c:pt idx="1224">
                  <c:v>3.5179999999999998</c:v>
                </c:pt>
                <c:pt idx="1225">
                  <c:v>0.222</c:v>
                </c:pt>
                <c:pt idx="1226">
                  <c:v>0.18099999999999999</c:v>
                </c:pt>
                <c:pt idx="1227">
                  <c:v>0</c:v>
                </c:pt>
                <c:pt idx="1228">
                  <c:v>0</c:v>
                </c:pt>
                <c:pt idx="1229">
                  <c:v>11.035</c:v>
                </c:pt>
                <c:pt idx="1230">
                  <c:v>0</c:v>
                </c:pt>
                <c:pt idx="1231">
                  <c:v>0</c:v>
                </c:pt>
                <c:pt idx="1232">
                  <c:v>0</c:v>
                </c:pt>
                <c:pt idx="1233">
                  <c:v>2.2170000000000001</c:v>
                </c:pt>
                <c:pt idx="1234">
                  <c:v>0</c:v>
                </c:pt>
                <c:pt idx="1235">
                  <c:v>0</c:v>
                </c:pt>
                <c:pt idx="1236">
                  <c:v>0</c:v>
                </c:pt>
                <c:pt idx="1237">
                  <c:v>2.2170000000000001</c:v>
                </c:pt>
                <c:pt idx="1238">
                  <c:v>0</c:v>
                </c:pt>
                <c:pt idx="1239">
                  <c:v>4.8449999999999998</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22.321000000000002</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1.4390000000000001</c:v>
                </c:pt>
                <c:pt idx="1283">
                  <c:v>1E-3</c:v>
                </c:pt>
                <c:pt idx="1284">
                  <c:v>0</c:v>
                </c:pt>
                <c:pt idx="1285">
                  <c:v>0</c:v>
                </c:pt>
                <c:pt idx="1286">
                  <c:v>0</c:v>
                </c:pt>
                <c:pt idx="1287">
                  <c:v>0</c:v>
                </c:pt>
                <c:pt idx="1288">
                  <c:v>14.348000000000001</c:v>
                </c:pt>
                <c:pt idx="1289">
                  <c:v>64.557000000000002</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11.848000000000001</c:v>
                </c:pt>
                <c:pt idx="1311">
                  <c:v>0</c:v>
                </c:pt>
                <c:pt idx="1312">
                  <c:v>0</c:v>
                </c:pt>
                <c:pt idx="1313">
                  <c:v>47.393000000000001</c:v>
                </c:pt>
                <c:pt idx="1314">
                  <c:v>5.0430000000000001</c:v>
                </c:pt>
                <c:pt idx="1315">
                  <c:v>10.085000000000001</c:v>
                </c:pt>
                <c:pt idx="1316">
                  <c:v>0</c:v>
                </c:pt>
                <c:pt idx="1317">
                  <c:v>0</c:v>
                </c:pt>
                <c:pt idx="1318">
                  <c:v>20.170999999999999</c:v>
                </c:pt>
                <c:pt idx="1319">
                  <c:v>0.93</c:v>
                </c:pt>
                <c:pt idx="1320">
                  <c:v>0</c:v>
                </c:pt>
                <c:pt idx="1321">
                  <c:v>1.0329999999999999</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38.423000000000002</c:v>
                </c:pt>
                <c:pt idx="1350">
                  <c:v>0</c:v>
                </c:pt>
                <c:pt idx="1351">
                  <c:v>0</c:v>
                </c:pt>
                <c:pt idx="1352">
                  <c:v>12.688000000000001</c:v>
                </c:pt>
                <c:pt idx="1353">
                  <c:v>0</c:v>
                </c:pt>
                <c:pt idx="1354">
                  <c:v>0</c:v>
                </c:pt>
                <c:pt idx="1355">
                  <c:v>0</c:v>
                </c:pt>
                <c:pt idx="1356">
                  <c:v>20.018000000000001</c:v>
                </c:pt>
                <c:pt idx="1357">
                  <c:v>0</c:v>
                </c:pt>
                <c:pt idx="1358">
                  <c:v>0</c:v>
                </c:pt>
                <c:pt idx="1359">
                  <c:v>0</c:v>
                </c:pt>
                <c:pt idx="1360">
                  <c:v>0</c:v>
                </c:pt>
                <c:pt idx="1361">
                  <c:v>0</c:v>
                </c:pt>
                <c:pt idx="1362">
                  <c:v>0</c:v>
                </c:pt>
                <c:pt idx="1363">
                  <c:v>0</c:v>
                </c:pt>
                <c:pt idx="1364">
                  <c:v>0</c:v>
                </c:pt>
                <c:pt idx="1365">
                  <c:v>7.665</c:v>
                </c:pt>
                <c:pt idx="1366">
                  <c:v>0</c:v>
                </c:pt>
                <c:pt idx="1367">
                  <c:v>7.665</c:v>
                </c:pt>
                <c:pt idx="1368">
                  <c:v>0</c:v>
                </c:pt>
                <c:pt idx="1369">
                  <c:v>0</c:v>
                </c:pt>
                <c:pt idx="1370">
                  <c:v>0</c:v>
                </c:pt>
                <c:pt idx="1371">
                  <c:v>0</c:v>
                </c:pt>
                <c:pt idx="1372">
                  <c:v>0</c:v>
                </c:pt>
                <c:pt idx="1373">
                  <c:v>4.5350000000000001</c:v>
                </c:pt>
                <c:pt idx="1374">
                  <c:v>0</c:v>
                </c:pt>
                <c:pt idx="1375">
                  <c:v>0</c:v>
                </c:pt>
                <c:pt idx="1376">
                  <c:v>0</c:v>
                </c:pt>
                <c:pt idx="1377">
                  <c:v>0</c:v>
                </c:pt>
                <c:pt idx="1378">
                  <c:v>0</c:v>
                </c:pt>
                <c:pt idx="1379">
                  <c:v>0</c:v>
                </c:pt>
                <c:pt idx="1380">
                  <c:v>0</c:v>
                </c:pt>
                <c:pt idx="1381">
                  <c:v>0</c:v>
                </c:pt>
                <c:pt idx="1382">
                  <c:v>0</c:v>
                </c:pt>
                <c:pt idx="1383">
                  <c:v>0</c:v>
                </c:pt>
                <c:pt idx="1384">
                  <c:v>4.5229999999999997</c:v>
                </c:pt>
                <c:pt idx="1385">
                  <c:v>0</c:v>
                </c:pt>
                <c:pt idx="1386">
                  <c:v>0</c:v>
                </c:pt>
                <c:pt idx="1387">
                  <c:v>0</c:v>
                </c:pt>
                <c:pt idx="1388">
                  <c:v>0</c:v>
                </c:pt>
                <c:pt idx="1389">
                  <c:v>1.804</c:v>
                </c:pt>
                <c:pt idx="1390">
                  <c:v>0</c:v>
                </c:pt>
                <c:pt idx="1391">
                  <c:v>4.9909999999999997</c:v>
                </c:pt>
                <c:pt idx="1392">
                  <c:v>0</c:v>
                </c:pt>
                <c:pt idx="1393">
                  <c:v>0</c:v>
                </c:pt>
                <c:pt idx="1394">
                  <c:v>0</c:v>
                </c:pt>
                <c:pt idx="1395">
                  <c:v>0</c:v>
                </c:pt>
                <c:pt idx="1396">
                  <c:v>26.666</c:v>
                </c:pt>
                <c:pt idx="1397">
                  <c:v>0</c:v>
                </c:pt>
                <c:pt idx="1398">
                  <c:v>0</c:v>
                </c:pt>
                <c:pt idx="1399">
                  <c:v>0</c:v>
                </c:pt>
                <c:pt idx="1400">
                  <c:v>26.666</c:v>
                </c:pt>
                <c:pt idx="1401">
                  <c:v>3.9630000000000001</c:v>
                </c:pt>
                <c:pt idx="1402">
                  <c:v>0</c:v>
                </c:pt>
                <c:pt idx="1403">
                  <c:v>0</c:v>
                </c:pt>
                <c:pt idx="1404">
                  <c:v>0</c:v>
                </c:pt>
                <c:pt idx="1405">
                  <c:v>0</c:v>
                </c:pt>
                <c:pt idx="1406">
                  <c:v>0</c:v>
                </c:pt>
                <c:pt idx="1407">
                  <c:v>0</c:v>
                </c:pt>
                <c:pt idx="1408">
                  <c:v>0</c:v>
                </c:pt>
                <c:pt idx="1409">
                  <c:v>0</c:v>
                </c:pt>
                <c:pt idx="1410">
                  <c:v>0</c:v>
                </c:pt>
                <c:pt idx="1411">
                  <c:v>5.98</c:v>
                </c:pt>
                <c:pt idx="1412">
                  <c:v>0</c:v>
                </c:pt>
                <c:pt idx="1413">
                  <c:v>17.940999999999999</c:v>
                </c:pt>
                <c:pt idx="1414">
                  <c:v>11.96</c:v>
                </c:pt>
                <c:pt idx="1415">
                  <c:v>17.940999999999999</c:v>
                </c:pt>
                <c:pt idx="1416">
                  <c:v>0</c:v>
                </c:pt>
                <c:pt idx="1417">
                  <c:v>29.747</c:v>
                </c:pt>
                <c:pt idx="1418">
                  <c:v>0</c:v>
                </c:pt>
                <c:pt idx="1419">
                  <c:v>0</c:v>
                </c:pt>
                <c:pt idx="1420">
                  <c:v>0</c:v>
                </c:pt>
                <c:pt idx="1421">
                  <c:v>0</c:v>
                </c:pt>
                <c:pt idx="1422">
                  <c:v>0</c:v>
                </c:pt>
                <c:pt idx="1423">
                  <c:v>0</c:v>
                </c:pt>
                <c:pt idx="1424">
                  <c:v>0</c:v>
                </c:pt>
                <c:pt idx="1425">
                  <c:v>0</c:v>
                </c:pt>
                <c:pt idx="1426">
                  <c:v>0</c:v>
                </c:pt>
                <c:pt idx="1427">
                  <c:v>0</c:v>
                </c:pt>
                <c:pt idx="1428">
                  <c:v>0</c:v>
                </c:pt>
                <c:pt idx="1429">
                  <c:v>64.182000000000002</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3.5790000000000002</c:v>
                </c:pt>
                <c:pt idx="1453">
                  <c:v>0</c:v>
                </c:pt>
                <c:pt idx="1454">
                  <c:v>0</c:v>
                </c:pt>
                <c:pt idx="1455">
                  <c:v>0</c:v>
                </c:pt>
                <c:pt idx="1456">
                  <c:v>0</c:v>
                </c:pt>
                <c:pt idx="1457">
                  <c:v>0</c:v>
                </c:pt>
                <c:pt idx="1458">
                  <c:v>0</c:v>
                </c:pt>
                <c:pt idx="1459">
                  <c:v>0</c:v>
                </c:pt>
                <c:pt idx="1460">
                  <c:v>7.6040000000000001</c:v>
                </c:pt>
                <c:pt idx="1461">
                  <c:v>0</c:v>
                </c:pt>
                <c:pt idx="1462">
                  <c:v>0</c:v>
                </c:pt>
                <c:pt idx="1463">
                  <c:v>0</c:v>
                </c:pt>
                <c:pt idx="1464">
                  <c:v>22.812000000000001</c:v>
                </c:pt>
                <c:pt idx="1465">
                  <c:v>0</c:v>
                </c:pt>
                <c:pt idx="1466">
                  <c:v>0</c:v>
                </c:pt>
                <c:pt idx="1467">
                  <c:v>0</c:v>
                </c:pt>
                <c:pt idx="1468">
                  <c:v>0</c:v>
                </c:pt>
                <c:pt idx="1469">
                  <c:v>64.63</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14.903</c:v>
                </c:pt>
                <c:pt idx="1484">
                  <c:v>29.806999999999999</c:v>
                </c:pt>
                <c:pt idx="1485">
                  <c:v>9.9359999999999999</c:v>
                </c:pt>
                <c:pt idx="1486">
                  <c:v>0</c:v>
                </c:pt>
                <c:pt idx="1487">
                  <c:v>0</c:v>
                </c:pt>
                <c:pt idx="1488">
                  <c:v>0</c:v>
                </c:pt>
                <c:pt idx="1489">
                  <c:v>0</c:v>
                </c:pt>
                <c:pt idx="1490">
                  <c:v>0</c:v>
                </c:pt>
                <c:pt idx="1491">
                  <c:v>0</c:v>
                </c:pt>
                <c:pt idx="1492">
                  <c:v>0</c:v>
                </c:pt>
                <c:pt idx="1493">
                  <c:v>0</c:v>
                </c:pt>
                <c:pt idx="1494">
                  <c:v>0</c:v>
                </c:pt>
                <c:pt idx="1495">
                  <c:v>0</c:v>
                </c:pt>
                <c:pt idx="1496">
                  <c:v>0</c:v>
                </c:pt>
                <c:pt idx="1497">
                  <c:v>7.9329999999999998</c:v>
                </c:pt>
                <c:pt idx="1498">
                  <c:v>0</c:v>
                </c:pt>
                <c:pt idx="1499">
                  <c:v>15.865</c:v>
                </c:pt>
                <c:pt idx="1500">
                  <c:v>0</c:v>
                </c:pt>
                <c:pt idx="1501">
                  <c:v>0</c:v>
                </c:pt>
                <c:pt idx="1502">
                  <c:v>0</c:v>
                </c:pt>
                <c:pt idx="1503">
                  <c:v>0</c:v>
                </c:pt>
                <c:pt idx="1504">
                  <c:v>0</c:v>
                </c:pt>
                <c:pt idx="1505">
                  <c:v>0</c:v>
                </c:pt>
                <c:pt idx="1506">
                  <c:v>0</c:v>
                </c:pt>
                <c:pt idx="1507">
                  <c:v>0</c:v>
                </c:pt>
                <c:pt idx="1508">
                  <c:v>12.808999999999999</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3.8860000000000001</c:v>
                </c:pt>
                <c:pt idx="1526">
                  <c:v>28.773</c:v>
                </c:pt>
                <c:pt idx="1527">
                  <c:v>21.579000000000001</c:v>
                </c:pt>
                <c:pt idx="1528">
                  <c:v>0</c:v>
                </c:pt>
                <c:pt idx="1529">
                  <c:v>0</c:v>
                </c:pt>
                <c:pt idx="1530">
                  <c:v>0</c:v>
                </c:pt>
                <c:pt idx="1531">
                  <c:v>0</c:v>
                </c:pt>
                <c:pt idx="1532">
                  <c:v>0</c:v>
                </c:pt>
                <c:pt idx="1533">
                  <c:v>2.4750000000000001</c:v>
                </c:pt>
                <c:pt idx="1534">
                  <c:v>0</c:v>
                </c:pt>
                <c:pt idx="1535">
                  <c:v>9.9009999999999998</c:v>
                </c:pt>
                <c:pt idx="1536">
                  <c:v>0</c:v>
                </c:pt>
                <c:pt idx="1537">
                  <c:v>0</c:v>
                </c:pt>
                <c:pt idx="1538">
                  <c:v>0</c:v>
                </c:pt>
                <c:pt idx="1539">
                  <c:v>0</c:v>
                </c:pt>
                <c:pt idx="1540">
                  <c:v>0</c:v>
                </c:pt>
                <c:pt idx="1541">
                  <c:v>0</c:v>
                </c:pt>
                <c:pt idx="1542">
                  <c:v>0</c:v>
                </c:pt>
                <c:pt idx="1543">
                  <c:v>0</c:v>
                </c:pt>
                <c:pt idx="1544">
                  <c:v>0</c:v>
                </c:pt>
                <c:pt idx="1545">
                  <c:v>0</c:v>
                </c:pt>
                <c:pt idx="1546">
                  <c:v>0</c:v>
                </c:pt>
                <c:pt idx="1547">
                  <c:v>4.1900000000000004</c:v>
                </c:pt>
                <c:pt idx="1548">
                  <c:v>0</c:v>
                </c:pt>
                <c:pt idx="1549">
                  <c:v>0</c:v>
                </c:pt>
                <c:pt idx="1550">
                  <c:v>0</c:v>
                </c:pt>
                <c:pt idx="1551">
                  <c:v>0</c:v>
                </c:pt>
                <c:pt idx="1552">
                  <c:v>0</c:v>
                </c:pt>
                <c:pt idx="1553">
                  <c:v>0</c:v>
                </c:pt>
                <c:pt idx="1554">
                  <c:v>7.202</c:v>
                </c:pt>
                <c:pt idx="1555">
                  <c:v>0</c:v>
                </c:pt>
                <c:pt idx="1556">
                  <c:v>0</c:v>
                </c:pt>
                <c:pt idx="1557">
                  <c:v>0</c:v>
                </c:pt>
                <c:pt idx="1558">
                  <c:v>0</c:v>
                </c:pt>
                <c:pt idx="1559">
                  <c:v>0</c:v>
                </c:pt>
                <c:pt idx="1560">
                  <c:v>3.0569999999999999</c:v>
                </c:pt>
                <c:pt idx="1561">
                  <c:v>0</c:v>
                </c:pt>
                <c:pt idx="1562">
                  <c:v>0</c:v>
                </c:pt>
                <c:pt idx="1563">
                  <c:v>0</c:v>
                </c:pt>
                <c:pt idx="1564">
                  <c:v>0</c:v>
                </c:pt>
                <c:pt idx="1565">
                  <c:v>0</c:v>
                </c:pt>
                <c:pt idx="1566">
                  <c:v>0</c:v>
                </c:pt>
                <c:pt idx="1567">
                  <c:v>0</c:v>
                </c:pt>
                <c:pt idx="1568">
                  <c:v>0</c:v>
                </c:pt>
                <c:pt idx="1569">
                  <c:v>0</c:v>
                </c:pt>
                <c:pt idx="1570">
                  <c:v>0</c:v>
                </c:pt>
                <c:pt idx="1571">
                  <c:v>0</c:v>
                </c:pt>
                <c:pt idx="1572">
                  <c:v>11.675000000000001</c:v>
                </c:pt>
                <c:pt idx="1573">
                  <c:v>0</c:v>
                </c:pt>
                <c:pt idx="1574">
                  <c:v>11.675000000000001</c:v>
                </c:pt>
                <c:pt idx="1575">
                  <c:v>0</c:v>
                </c:pt>
                <c:pt idx="1576">
                  <c:v>0</c:v>
                </c:pt>
                <c:pt idx="1577">
                  <c:v>0</c:v>
                </c:pt>
                <c:pt idx="1578">
                  <c:v>0</c:v>
                </c:pt>
                <c:pt idx="1579">
                  <c:v>0</c:v>
                </c:pt>
                <c:pt idx="1580">
                  <c:v>0</c:v>
                </c:pt>
                <c:pt idx="1581">
                  <c:v>0</c:v>
                </c:pt>
                <c:pt idx="1582">
                  <c:v>0</c:v>
                </c:pt>
                <c:pt idx="1583">
                  <c:v>0</c:v>
                </c:pt>
                <c:pt idx="1584">
                  <c:v>27.832000000000001</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13.715</c:v>
                </c:pt>
                <c:pt idx="1599">
                  <c:v>27.43</c:v>
                </c:pt>
                <c:pt idx="1600">
                  <c:v>0</c:v>
                </c:pt>
                <c:pt idx="1601">
                  <c:v>0</c:v>
                </c:pt>
                <c:pt idx="1602">
                  <c:v>0</c:v>
                </c:pt>
                <c:pt idx="1603">
                  <c:v>0</c:v>
                </c:pt>
                <c:pt idx="1604">
                  <c:v>0</c:v>
                </c:pt>
                <c:pt idx="1605">
                  <c:v>0</c:v>
                </c:pt>
                <c:pt idx="1606">
                  <c:v>0</c:v>
                </c:pt>
                <c:pt idx="1607">
                  <c:v>2.0259999999999998</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28.661000000000001</c:v>
                </c:pt>
                <c:pt idx="1621">
                  <c:v>9.5540000000000003</c:v>
                </c:pt>
                <c:pt idx="1622">
                  <c:v>0</c:v>
                </c:pt>
                <c:pt idx="1623">
                  <c:v>0</c:v>
                </c:pt>
                <c:pt idx="1624">
                  <c:v>0</c:v>
                </c:pt>
                <c:pt idx="1625">
                  <c:v>0</c:v>
                </c:pt>
                <c:pt idx="1626">
                  <c:v>27.783000000000001</c:v>
                </c:pt>
                <c:pt idx="1627">
                  <c:v>27.783000000000001</c:v>
                </c:pt>
                <c:pt idx="1628">
                  <c:v>0</c:v>
                </c:pt>
                <c:pt idx="1629">
                  <c:v>0</c:v>
                </c:pt>
                <c:pt idx="1630">
                  <c:v>0</c:v>
                </c:pt>
                <c:pt idx="1631">
                  <c:v>6.0620000000000003</c:v>
                </c:pt>
                <c:pt idx="1632">
                  <c:v>0</c:v>
                </c:pt>
                <c:pt idx="1633">
                  <c:v>0</c:v>
                </c:pt>
                <c:pt idx="1634">
                  <c:v>0</c:v>
                </c:pt>
                <c:pt idx="1635">
                  <c:v>0</c:v>
                </c:pt>
                <c:pt idx="1636">
                  <c:v>0</c:v>
                </c:pt>
                <c:pt idx="1637">
                  <c:v>0</c:v>
                </c:pt>
                <c:pt idx="1638">
                  <c:v>0</c:v>
                </c:pt>
                <c:pt idx="1639">
                  <c:v>0</c:v>
                </c:pt>
                <c:pt idx="1640">
                  <c:v>0</c:v>
                </c:pt>
                <c:pt idx="1641">
                  <c:v>5.2290000000000001</c:v>
                </c:pt>
                <c:pt idx="1642">
                  <c:v>0</c:v>
                </c:pt>
                <c:pt idx="1643">
                  <c:v>0</c:v>
                </c:pt>
                <c:pt idx="1644">
                  <c:v>0</c:v>
                </c:pt>
                <c:pt idx="1645">
                  <c:v>0</c:v>
                </c:pt>
                <c:pt idx="1646">
                  <c:v>0</c:v>
                </c:pt>
                <c:pt idx="1647">
                  <c:v>0</c:v>
                </c:pt>
                <c:pt idx="1648">
                  <c:v>0</c:v>
                </c:pt>
                <c:pt idx="1649">
                  <c:v>11.752000000000001</c:v>
                </c:pt>
                <c:pt idx="1650">
                  <c:v>0</c:v>
                </c:pt>
                <c:pt idx="1651">
                  <c:v>9.5869999999999997</c:v>
                </c:pt>
                <c:pt idx="1652">
                  <c:v>0</c:v>
                </c:pt>
                <c:pt idx="1653">
                  <c:v>0</c:v>
                </c:pt>
                <c:pt idx="1654">
                  <c:v>0</c:v>
                </c:pt>
                <c:pt idx="1655">
                  <c:v>0</c:v>
                </c:pt>
                <c:pt idx="1656">
                  <c:v>0</c:v>
                </c:pt>
                <c:pt idx="1657">
                  <c:v>0</c:v>
                </c:pt>
                <c:pt idx="1658">
                  <c:v>0</c:v>
                </c:pt>
                <c:pt idx="1659">
                  <c:v>0</c:v>
                </c:pt>
                <c:pt idx="1660">
                  <c:v>0</c:v>
                </c:pt>
                <c:pt idx="1661">
                  <c:v>0</c:v>
                </c:pt>
                <c:pt idx="1662">
                  <c:v>10.11</c:v>
                </c:pt>
                <c:pt idx="1663">
                  <c:v>0</c:v>
                </c:pt>
                <c:pt idx="1664">
                  <c:v>0</c:v>
                </c:pt>
                <c:pt idx="1665">
                  <c:v>0</c:v>
                </c:pt>
                <c:pt idx="1666">
                  <c:v>0</c:v>
                </c:pt>
                <c:pt idx="1667">
                  <c:v>0</c:v>
                </c:pt>
                <c:pt idx="1668">
                  <c:v>0</c:v>
                </c:pt>
                <c:pt idx="1669">
                  <c:v>0</c:v>
                </c:pt>
                <c:pt idx="1670">
                  <c:v>0</c:v>
                </c:pt>
                <c:pt idx="1671">
                  <c:v>8.9860000000000007</c:v>
                </c:pt>
                <c:pt idx="1672">
                  <c:v>8.9860000000000007</c:v>
                </c:pt>
                <c:pt idx="1673">
                  <c:v>0</c:v>
                </c:pt>
                <c:pt idx="1674">
                  <c:v>0</c:v>
                </c:pt>
                <c:pt idx="1675">
                  <c:v>0</c:v>
                </c:pt>
                <c:pt idx="1676">
                  <c:v>0</c:v>
                </c:pt>
                <c:pt idx="1677">
                  <c:v>0</c:v>
                </c:pt>
                <c:pt idx="1678">
                  <c:v>0</c:v>
                </c:pt>
                <c:pt idx="1679">
                  <c:v>0</c:v>
                </c:pt>
                <c:pt idx="1680">
                  <c:v>7.452</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10.632</c:v>
                </c:pt>
                <c:pt idx="1694">
                  <c:v>31.896999999999998</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37.468000000000004</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15.568</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9.9740000000000002</c:v>
                </c:pt>
                <c:pt idx="1743">
                  <c:v>0</c:v>
                </c:pt>
                <c:pt idx="1744">
                  <c:v>3.3250000000000002</c:v>
                </c:pt>
                <c:pt idx="1745">
                  <c:v>3.3250000000000002</c:v>
                </c:pt>
                <c:pt idx="1746">
                  <c:v>0</c:v>
                </c:pt>
                <c:pt idx="1747">
                  <c:v>0</c:v>
                </c:pt>
                <c:pt idx="1748">
                  <c:v>0</c:v>
                </c:pt>
                <c:pt idx="1749">
                  <c:v>0</c:v>
                </c:pt>
                <c:pt idx="1750">
                  <c:v>0</c:v>
                </c:pt>
                <c:pt idx="1751">
                  <c:v>0</c:v>
                </c:pt>
                <c:pt idx="1752">
                  <c:v>0</c:v>
                </c:pt>
                <c:pt idx="1753">
                  <c:v>0</c:v>
                </c:pt>
                <c:pt idx="1754">
                  <c:v>0</c:v>
                </c:pt>
                <c:pt idx="1755">
                  <c:v>0</c:v>
                </c:pt>
                <c:pt idx="1756">
                  <c:v>22.933</c:v>
                </c:pt>
                <c:pt idx="1757">
                  <c:v>0</c:v>
                </c:pt>
                <c:pt idx="1758">
                  <c:v>0</c:v>
                </c:pt>
                <c:pt idx="1759">
                  <c:v>0</c:v>
                </c:pt>
                <c:pt idx="1760">
                  <c:v>0</c:v>
                </c:pt>
                <c:pt idx="1761">
                  <c:v>0</c:v>
                </c:pt>
                <c:pt idx="1762">
                  <c:v>0</c:v>
                </c:pt>
                <c:pt idx="1763">
                  <c:v>25.027000000000001</c:v>
                </c:pt>
                <c:pt idx="1764">
                  <c:v>0</c:v>
                </c:pt>
                <c:pt idx="1765">
                  <c:v>0</c:v>
                </c:pt>
                <c:pt idx="1766">
                  <c:v>0</c:v>
                </c:pt>
                <c:pt idx="1767">
                  <c:v>0</c:v>
                </c:pt>
                <c:pt idx="1768">
                  <c:v>0</c:v>
                </c:pt>
                <c:pt idx="1769">
                  <c:v>0</c:v>
                </c:pt>
                <c:pt idx="1770">
                  <c:v>0</c:v>
                </c:pt>
                <c:pt idx="1771">
                  <c:v>15.327</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24.33</c:v>
                </c:pt>
                <c:pt idx="1785">
                  <c:v>0</c:v>
                </c:pt>
                <c:pt idx="1786">
                  <c:v>0</c:v>
                </c:pt>
                <c:pt idx="1787">
                  <c:v>42.444000000000003</c:v>
                </c:pt>
                <c:pt idx="1788">
                  <c:v>7.0739999999999998</c:v>
                </c:pt>
                <c:pt idx="1789">
                  <c:v>0</c:v>
                </c:pt>
                <c:pt idx="1790">
                  <c:v>0</c:v>
                </c:pt>
                <c:pt idx="1791">
                  <c:v>0</c:v>
                </c:pt>
                <c:pt idx="1792">
                  <c:v>0</c:v>
                </c:pt>
                <c:pt idx="1793">
                  <c:v>8.4689999999999994</c:v>
                </c:pt>
                <c:pt idx="1794">
                  <c:v>0</c:v>
                </c:pt>
                <c:pt idx="1795">
                  <c:v>0</c:v>
                </c:pt>
                <c:pt idx="1796">
                  <c:v>0</c:v>
                </c:pt>
                <c:pt idx="1797">
                  <c:v>35.481999999999999</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10.48</c:v>
                </c:pt>
                <c:pt idx="1811">
                  <c:v>0</c:v>
                </c:pt>
                <c:pt idx="1812">
                  <c:v>20.96</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26.952000000000002</c:v>
                </c:pt>
                <c:pt idx="1831">
                  <c:v>0</c:v>
                </c:pt>
                <c:pt idx="1832">
                  <c:v>0</c:v>
                </c:pt>
                <c:pt idx="1833">
                  <c:v>0</c:v>
                </c:pt>
                <c:pt idx="1834">
                  <c:v>0</c:v>
                </c:pt>
                <c:pt idx="1835">
                  <c:v>0</c:v>
                </c:pt>
                <c:pt idx="1836">
                  <c:v>0</c:v>
                </c:pt>
                <c:pt idx="1837">
                  <c:v>0</c:v>
                </c:pt>
                <c:pt idx="1838">
                  <c:v>0</c:v>
                </c:pt>
                <c:pt idx="1839">
                  <c:v>0</c:v>
                </c:pt>
                <c:pt idx="1840">
                  <c:v>21.195</c:v>
                </c:pt>
                <c:pt idx="1841">
                  <c:v>10.598000000000001</c:v>
                </c:pt>
                <c:pt idx="1842">
                  <c:v>0</c:v>
                </c:pt>
                <c:pt idx="1843">
                  <c:v>0</c:v>
                </c:pt>
                <c:pt idx="1844">
                  <c:v>21.195</c:v>
                </c:pt>
                <c:pt idx="1845">
                  <c:v>0</c:v>
                </c:pt>
                <c:pt idx="1846">
                  <c:v>8.2720000000000002</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7.4820000000000002</c:v>
                </c:pt>
                <c:pt idx="1871">
                  <c:v>0</c:v>
                </c:pt>
                <c:pt idx="1872">
                  <c:v>0</c:v>
                </c:pt>
                <c:pt idx="1873">
                  <c:v>0</c:v>
                </c:pt>
                <c:pt idx="1874">
                  <c:v>14.962999999999999</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1.8560000000000001</c:v>
                </c:pt>
                <c:pt idx="1897">
                  <c:v>0.51500000000000001</c:v>
                </c:pt>
                <c:pt idx="1898">
                  <c:v>0</c:v>
                </c:pt>
                <c:pt idx="1899">
                  <c:v>0</c:v>
                </c:pt>
                <c:pt idx="1900">
                  <c:v>0</c:v>
                </c:pt>
                <c:pt idx="1901">
                  <c:v>0</c:v>
                </c:pt>
                <c:pt idx="1902">
                  <c:v>0</c:v>
                </c:pt>
                <c:pt idx="1903">
                  <c:v>0</c:v>
                </c:pt>
                <c:pt idx="1904">
                  <c:v>0</c:v>
                </c:pt>
                <c:pt idx="1905">
                  <c:v>0</c:v>
                </c:pt>
                <c:pt idx="1906">
                  <c:v>4.234</c:v>
                </c:pt>
                <c:pt idx="1907">
                  <c:v>9.8780000000000001</c:v>
                </c:pt>
                <c:pt idx="1908">
                  <c:v>0</c:v>
                </c:pt>
                <c:pt idx="1909">
                  <c:v>0</c:v>
                </c:pt>
                <c:pt idx="1910">
                  <c:v>0</c:v>
                </c:pt>
                <c:pt idx="1911">
                  <c:v>0</c:v>
                </c:pt>
                <c:pt idx="1912">
                  <c:v>0</c:v>
                </c:pt>
                <c:pt idx="1913">
                  <c:v>0</c:v>
                </c:pt>
                <c:pt idx="1914">
                  <c:v>0</c:v>
                </c:pt>
                <c:pt idx="1915">
                  <c:v>0</c:v>
                </c:pt>
                <c:pt idx="1916">
                  <c:v>0</c:v>
                </c:pt>
                <c:pt idx="1917">
                  <c:v>0</c:v>
                </c:pt>
                <c:pt idx="1918">
                  <c:v>3.9660000000000002</c:v>
                </c:pt>
                <c:pt idx="1919">
                  <c:v>0</c:v>
                </c:pt>
                <c:pt idx="1920">
                  <c:v>0</c:v>
                </c:pt>
                <c:pt idx="1921">
                  <c:v>11.308999999999999</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9.1340000000000003</c:v>
                </c:pt>
                <c:pt idx="1936">
                  <c:v>8.4819999999999993</c:v>
                </c:pt>
                <c:pt idx="1937">
                  <c:v>16.963000000000001</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2.8279999999999998</c:v>
                </c:pt>
                <c:pt idx="1957">
                  <c:v>0</c:v>
                </c:pt>
                <c:pt idx="1958">
                  <c:v>1.8360000000000001</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9.7910000000000004</c:v>
                </c:pt>
                <c:pt idx="1979">
                  <c:v>0</c:v>
                </c:pt>
                <c:pt idx="1980">
                  <c:v>0</c:v>
                </c:pt>
                <c:pt idx="1981">
                  <c:v>0</c:v>
                </c:pt>
                <c:pt idx="1982">
                  <c:v>0</c:v>
                </c:pt>
                <c:pt idx="1983">
                  <c:v>0</c:v>
                </c:pt>
                <c:pt idx="1984">
                  <c:v>0</c:v>
                </c:pt>
                <c:pt idx="1985">
                  <c:v>0</c:v>
                </c:pt>
                <c:pt idx="1986">
                  <c:v>0</c:v>
                </c:pt>
                <c:pt idx="1987">
                  <c:v>9.2880000000000003</c:v>
                </c:pt>
                <c:pt idx="1988">
                  <c:v>0</c:v>
                </c:pt>
                <c:pt idx="1989">
                  <c:v>0</c:v>
                </c:pt>
                <c:pt idx="1990">
                  <c:v>0</c:v>
                </c:pt>
                <c:pt idx="1991">
                  <c:v>0</c:v>
                </c:pt>
                <c:pt idx="1992">
                  <c:v>0</c:v>
                </c:pt>
                <c:pt idx="1993">
                  <c:v>0</c:v>
                </c:pt>
                <c:pt idx="1994">
                  <c:v>5.7149999999999999</c:v>
                </c:pt>
                <c:pt idx="1995">
                  <c:v>1.762</c:v>
                </c:pt>
                <c:pt idx="1996">
                  <c:v>0</c:v>
                </c:pt>
                <c:pt idx="1997">
                  <c:v>0</c:v>
                </c:pt>
                <c:pt idx="1998">
                  <c:v>0</c:v>
                </c:pt>
                <c:pt idx="1999">
                  <c:v>0</c:v>
                </c:pt>
                <c:pt idx="2000">
                  <c:v>0</c:v>
                </c:pt>
                <c:pt idx="2001">
                  <c:v>0</c:v>
                </c:pt>
                <c:pt idx="2002">
                  <c:v>0</c:v>
                </c:pt>
                <c:pt idx="2003">
                  <c:v>0</c:v>
                </c:pt>
                <c:pt idx="2004">
                  <c:v>0</c:v>
                </c:pt>
                <c:pt idx="2005">
                  <c:v>4.7069999999999999</c:v>
                </c:pt>
                <c:pt idx="2006">
                  <c:v>0</c:v>
                </c:pt>
                <c:pt idx="2007">
                  <c:v>4.7069999999999999</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10.223000000000001</c:v>
                </c:pt>
                <c:pt idx="2026">
                  <c:v>0</c:v>
                </c:pt>
                <c:pt idx="2027">
                  <c:v>0</c:v>
                </c:pt>
                <c:pt idx="2028">
                  <c:v>0</c:v>
                </c:pt>
                <c:pt idx="2029">
                  <c:v>5.1109999999999998</c:v>
                </c:pt>
                <c:pt idx="2030">
                  <c:v>0</c:v>
                </c:pt>
                <c:pt idx="2031">
                  <c:v>0</c:v>
                </c:pt>
                <c:pt idx="2032">
                  <c:v>0</c:v>
                </c:pt>
                <c:pt idx="2033">
                  <c:v>0</c:v>
                </c:pt>
                <c:pt idx="2034">
                  <c:v>0</c:v>
                </c:pt>
                <c:pt idx="2035">
                  <c:v>0</c:v>
                </c:pt>
                <c:pt idx="2036">
                  <c:v>0</c:v>
                </c:pt>
                <c:pt idx="2037">
                  <c:v>0</c:v>
                </c:pt>
                <c:pt idx="2038">
                  <c:v>0</c:v>
                </c:pt>
                <c:pt idx="2039">
                  <c:v>0</c:v>
                </c:pt>
                <c:pt idx="2040">
                  <c:v>0</c:v>
                </c:pt>
                <c:pt idx="2041">
                  <c:v>34.662999999999997</c:v>
                </c:pt>
                <c:pt idx="2042">
                  <c:v>0</c:v>
                </c:pt>
                <c:pt idx="2043">
                  <c:v>0</c:v>
                </c:pt>
                <c:pt idx="2044">
                  <c:v>0</c:v>
                </c:pt>
                <c:pt idx="2045">
                  <c:v>0</c:v>
                </c:pt>
                <c:pt idx="2046">
                  <c:v>0</c:v>
                </c:pt>
                <c:pt idx="2047">
                  <c:v>3.3490000000000002</c:v>
                </c:pt>
                <c:pt idx="2048">
                  <c:v>3.3490000000000002</c:v>
                </c:pt>
                <c:pt idx="2049">
                  <c:v>3.3490000000000002</c:v>
                </c:pt>
                <c:pt idx="2050">
                  <c:v>3.3490000000000002</c:v>
                </c:pt>
                <c:pt idx="2051">
                  <c:v>0</c:v>
                </c:pt>
                <c:pt idx="2052">
                  <c:v>0</c:v>
                </c:pt>
                <c:pt idx="2053">
                  <c:v>0</c:v>
                </c:pt>
                <c:pt idx="2054">
                  <c:v>0</c:v>
                </c:pt>
                <c:pt idx="2055">
                  <c:v>0</c:v>
                </c:pt>
                <c:pt idx="2056">
                  <c:v>0</c:v>
                </c:pt>
                <c:pt idx="2057">
                  <c:v>0</c:v>
                </c:pt>
                <c:pt idx="2058">
                  <c:v>0</c:v>
                </c:pt>
                <c:pt idx="2059">
                  <c:v>0</c:v>
                </c:pt>
                <c:pt idx="2060">
                  <c:v>6.0209999999999999</c:v>
                </c:pt>
                <c:pt idx="2061">
                  <c:v>0</c:v>
                </c:pt>
                <c:pt idx="2062">
                  <c:v>0</c:v>
                </c:pt>
                <c:pt idx="2063">
                  <c:v>0</c:v>
                </c:pt>
                <c:pt idx="2064">
                  <c:v>0</c:v>
                </c:pt>
                <c:pt idx="2065">
                  <c:v>0</c:v>
                </c:pt>
                <c:pt idx="2066">
                  <c:v>0</c:v>
                </c:pt>
                <c:pt idx="2067">
                  <c:v>0</c:v>
                </c:pt>
                <c:pt idx="2068">
                  <c:v>13.632</c:v>
                </c:pt>
                <c:pt idx="2069">
                  <c:v>6.8159999999999998</c:v>
                </c:pt>
                <c:pt idx="2070">
                  <c:v>13.632</c:v>
                </c:pt>
                <c:pt idx="2071">
                  <c:v>0</c:v>
                </c:pt>
                <c:pt idx="2072">
                  <c:v>0</c:v>
                </c:pt>
                <c:pt idx="2073">
                  <c:v>0</c:v>
                </c:pt>
                <c:pt idx="2074">
                  <c:v>0</c:v>
                </c:pt>
                <c:pt idx="2075">
                  <c:v>12.103999999999999</c:v>
                </c:pt>
                <c:pt idx="2076">
                  <c:v>0</c:v>
                </c:pt>
                <c:pt idx="2077">
                  <c:v>0</c:v>
                </c:pt>
                <c:pt idx="2078">
                  <c:v>0</c:v>
                </c:pt>
                <c:pt idx="2079">
                  <c:v>0</c:v>
                </c:pt>
                <c:pt idx="2080">
                  <c:v>0</c:v>
                </c:pt>
                <c:pt idx="2081">
                  <c:v>0</c:v>
                </c:pt>
                <c:pt idx="2082">
                  <c:v>9.3960000000000008</c:v>
                </c:pt>
                <c:pt idx="2083">
                  <c:v>9.3960000000000008</c:v>
                </c:pt>
                <c:pt idx="2084">
                  <c:v>9.3960000000000008</c:v>
                </c:pt>
                <c:pt idx="2085">
                  <c:v>0</c:v>
                </c:pt>
                <c:pt idx="2086">
                  <c:v>0</c:v>
                </c:pt>
                <c:pt idx="2087">
                  <c:v>0</c:v>
                </c:pt>
                <c:pt idx="2088">
                  <c:v>0</c:v>
                </c:pt>
                <c:pt idx="2089">
                  <c:v>0</c:v>
                </c:pt>
                <c:pt idx="2090">
                  <c:v>0</c:v>
                </c:pt>
              </c:numCache>
            </c:numRef>
          </c:yVal>
          <c:smooth val="0"/>
          <c:extLst>
            <c:ext xmlns:c16="http://schemas.microsoft.com/office/drawing/2014/chart" uri="{C3380CC4-5D6E-409C-BE32-E72D297353CC}">
              <c16:uniqueId val="{00000001-F809-4676-BBB2-27E82CCF2C93}"/>
            </c:ext>
          </c:extLst>
        </c:ser>
        <c:dLbls>
          <c:showLegendKey val="0"/>
          <c:showVal val="0"/>
          <c:showCatName val="0"/>
          <c:showSerName val="0"/>
          <c:showPercent val="0"/>
          <c:showBubbleSize val="0"/>
        </c:dLbls>
        <c:axId val="268746591"/>
        <c:axId val="268749951"/>
      </c:scatterChart>
      <c:valAx>
        <c:axId val="107389183"/>
        <c:scaling>
          <c:orientation val="minMax"/>
          <c:max val="44500"/>
          <c:min val="42700"/>
        </c:scaling>
        <c:delete val="0"/>
        <c:axPos val="b"/>
        <c:majorGridlines>
          <c:spPr>
            <a:ln w="9525" cap="flat" cmpd="sng" algn="ctr">
              <a:solidFill>
                <a:schemeClr val="tx1">
                  <a:lumMod val="15000"/>
                  <a:lumOff val="85000"/>
                </a:schemeClr>
              </a:solidFill>
              <a:round/>
            </a:ln>
            <a:effectLst/>
          </c:spPr>
        </c:majorGridlines>
        <c:numFmt formatCode="d/m/yy;@"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10279327"/>
        <c:crosses val="autoZero"/>
        <c:crossBetween val="midCat"/>
        <c:majorUnit val="450"/>
      </c:valAx>
      <c:valAx>
        <c:axId val="1102793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7389183"/>
        <c:crosses val="autoZero"/>
        <c:crossBetween val="midCat"/>
      </c:valAx>
      <c:valAx>
        <c:axId val="268749951"/>
        <c:scaling>
          <c:orientation val="minMax"/>
        </c:scaling>
        <c:delete val="0"/>
        <c:axPos val="r"/>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68746591"/>
        <c:crosses val="max"/>
        <c:crossBetween val="midCat"/>
      </c:valAx>
      <c:valAx>
        <c:axId val="268746591"/>
        <c:scaling>
          <c:orientation val="minMax"/>
        </c:scaling>
        <c:delete val="1"/>
        <c:axPos val="b"/>
        <c:numFmt formatCode="d/m/yy;@" sourceLinked="1"/>
        <c:majorTickMark val="out"/>
        <c:minorTickMark val="none"/>
        <c:tickLblPos val="nextTo"/>
        <c:crossAx val="26874995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sz="1400" b="0" i="0" u="none" strike="noStrike" kern="1200" spc="0" baseline="0" dirty="0">
                <a:solidFill>
                  <a:sysClr val="windowText" lastClr="000000">
                    <a:lumMod val="65000"/>
                    <a:lumOff val="35000"/>
                  </a:sysClr>
                </a:solidFill>
              </a:rPr>
              <a:t>U </a:t>
            </a:r>
            <a:r>
              <a:rPr lang="pt-BR" sz="1400" b="0" i="0" u="none" strike="noStrike" kern="1200" spc="0" baseline="0" dirty="0" err="1">
                <a:solidFill>
                  <a:sysClr val="windowText" lastClr="000000">
                    <a:lumMod val="65000"/>
                    <a:lumOff val="35000"/>
                  </a:sysClr>
                </a:solidFill>
              </a:rPr>
              <a:t>component</a:t>
            </a:r>
            <a:r>
              <a:rPr lang="pt-BR" sz="1400" b="0" i="0" u="none" strike="noStrike" kern="1200" spc="0" baseline="0" dirty="0">
                <a:solidFill>
                  <a:sysClr val="windowText" lastClr="000000">
                    <a:lumMod val="65000"/>
                    <a:lumOff val="35000"/>
                  </a:sysClr>
                </a:solidFill>
              </a:rPr>
              <a:t> </a:t>
            </a:r>
            <a:r>
              <a:rPr lang="pt-BR" sz="1400" b="0" i="0" u="none" strike="noStrike" kern="1200" spc="0" baseline="0" dirty="0" err="1">
                <a:solidFill>
                  <a:sysClr val="windowText" lastClr="000000">
                    <a:lumMod val="65000"/>
                    <a:lumOff val="35000"/>
                  </a:sysClr>
                </a:solidFill>
              </a:rPr>
              <a:t>of</a:t>
            </a:r>
            <a:r>
              <a:rPr lang="pt-BR" sz="1400" b="0" i="0" u="none" strike="noStrike" kern="1200" spc="0" baseline="0" dirty="0">
                <a:solidFill>
                  <a:sysClr val="windowText" lastClr="000000">
                    <a:lumMod val="65000"/>
                    <a:lumOff val="35000"/>
                  </a:sysClr>
                </a:solidFill>
              </a:rPr>
              <a:t> </a:t>
            </a:r>
            <a:r>
              <a:rPr lang="pt-BR" sz="1400" b="0" i="0" u="none" strike="noStrike" kern="1200" spc="0" baseline="0" dirty="0" err="1">
                <a:solidFill>
                  <a:sysClr val="windowText" lastClr="000000">
                    <a:lumMod val="65000"/>
                    <a:lumOff val="35000"/>
                  </a:sysClr>
                </a:solidFill>
              </a:rPr>
              <a:t>wind</a:t>
            </a:r>
            <a:r>
              <a:rPr lang="pt-BR" sz="1400" b="0" i="0" u="none" strike="noStrike" kern="1200" spc="0" baseline="0" dirty="0">
                <a:solidFill>
                  <a:sysClr val="windowText" lastClr="000000">
                    <a:lumMod val="65000"/>
                    <a:lumOff val="35000"/>
                  </a:sysClr>
                </a:solidFill>
              </a:rPr>
              <a:t> x Be-7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scatterChart>
        <c:scatterStyle val="lineMarker"/>
        <c:varyColors val="0"/>
        <c:ser>
          <c:idx val="1"/>
          <c:order val="1"/>
          <c:tx>
            <c:strRef>
              <c:f>prec_Temp_BE_media__BA_RN01!$G$1</c:f>
              <c:strCache>
                <c:ptCount val="1"/>
                <c:pt idx="0">
                  <c:v>Be-7 ( µBq/m^3)</c:v>
                </c:pt>
              </c:strCache>
            </c:strRef>
          </c:tx>
          <c:spPr>
            <a:ln w="19050" cap="rnd">
              <a:noFill/>
              <a:round/>
            </a:ln>
            <a:effectLst/>
          </c:spPr>
          <c:marker>
            <c:symbol val="circle"/>
            <c:size val="5"/>
            <c:spPr>
              <a:solidFill>
                <a:schemeClr val="accent2"/>
              </a:solidFill>
              <a:ln w="9525">
                <a:solidFill>
                  <a:schemeClr val="accent2"/>
                </a:solidFill>
              </a:ln>
              <a:effectLst/>
            </c:spPr>
          </c:marker>
          <c:xVal>
            <c:numRef>
              <c:f>prec_Temp_BE_media__BA_RN01!$A$2:$A$2092</c:f>
              <c:numCache>
                <c:formatCode>d/m/yy;@</c:formatCode>
                <c:ptCount val="20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42754</c:v>
                </c:pt>
                <c:pt idx="18">
                  <c:v>42755</c:v>
                </c:pt>
                <c:pt idx="19">
                  <c:v>42756</c:v>
                </c:pt>
                <c:pt idx="20">
                  <c:v>42757</c:v>
                </c:pt>
                <c:pt idx="21">
                  <c:v>42758</c:v>
                </c:pt>
                <c:pt idx="22">
                  <c:v>42759</c:v>
                </c:pt>
                <c:pt idx="23">
                  <c:v>42760</c:v>
                </c:pt>
                <c:pt idx="24">
                  <c:v>42762</c:v>
                </c:pt>
                <c:pt idx="25">
                  <c:v>42763</c:v>
                </c:pt>
                <c:pt idx="26">
                  <c:v>42764</c:v>
                </c:pt>
                <c:pt idx="27">
                  <c:v>42765</c:v>
                </c:pt>
                <c:pt idx="28">
                  <c:v>42766</c:v>
                </c:pt>
                <c:pt idx="29">
                  <c:v>42767</c:v>
                </c:pt>
                <c:pt idx="30">
                  <c:v>42768</c:v>
                </c:pt>
                <c:pt idx="31">
                  <c:v>42769</c:v>
                </c:pt>
                <c:pt idx="32">
                  <c:v>42770</c:v>
                </c:pt>
                <c:pt idx="33">
                  <c:v>42771</c:v>
                </c:pt>
                <c:pt idx="34">
                  <c:v>42772</c:v>
                </c:pt>
                <c:pt idx="35">
                  <c:v>42773</c:v>
                </c:pt>
                <c:pt idx="36">
                  <c:v>42774</c:v>
                </c:pt>
                <c:pt idx="37">
                  <c:v>42775</c:v>
                </c:pt>
                <c:pt idx="38">
                  <c:v>42776</c:v>
                </c:pt>
                <c:pt idx="39">
                  <c:v>42777</c:v>
                </c:pt>
                <c:pt idx="40">
                  <c:v>42778</c:v>
                </c:pt>
                <c:pt idx="41">
                  <c:v>42781</c:v>
                </c:pt>
                <c:pt idx="42">
                  <c:v>42782</c:v>
                </c:pt>
                <c:pt idx="43">
                  <c:v>42783</c:v>
                </c:pt>
                <c:pt idx="44">
                  <c:v>42784</c:v>
                </c:pt>
                <c:pt idx="45">
                  <c:v>42785</c:v>
                </c:pt>
                <c:pt idx="46">
                  <c:v>42786</c:v>
                </c:pt>
                <c:pt idx="47">
                  <c:v>42787</c:v>
                </c:pt>
                <c:pt idx="48">
                  <c:v>42788</c:v>
                </c:pt>
                <c:pt idx="49">
                  <c:v>42789</c:v>
                </c:pt>
                <c:pt idx="50">
                  <c:v>42790</c:v>
                </c:pt>
                <c:pt idx="51">
                  <c:v>42791</c:v>
                </c:pt>
                <c:pt idx="52">
                  <c:v>42792</c:v>
                </c:pt>
                <c:pt idx="53">
                  <c:v>42793</c:v>
                </c:pt>
                <c:pt idx="54">
                  <c:v>42794</c:v>
                </c:pt>
                <c:pt idx="55">
                  <c:v>42795</c:v>
                </c:pt>
                <c:pt idx="56">
                  <c:v>42796</c:v>
                </c:pt>
                <c:pt idx="57">
                  <c:v>42797</c:v>
                </c:pt>
                <c:pt idx="58">
                  <c:v>42798</c:v>
                </c:pt>
                <c:pt idx="59">
                  <c:v>42799</c:v>
                </c:pt>
                <c:pt idx="60">
                  <c:v>42800</c:v>
                </c:pt>
                <c:pt idx="61">
                  <c:v>42801</c:v>
                </c:pt>
                <c:pt idx="62">
                  <c:v>42802</c:v>
                </c:pt>
                <c:pt idx="63">
                  <c:v>42803</c:v>
                </c:pt>
                <c:pt idx="64">
                  <c:v>42804</c:v>
                </c:pt>
                <c:pt idx="65">
                  <c:v>42805</c:v>
                </c:pt>
                <c:pt idx="66">
                  <c:v>42807</c:v>
                </c:pt>
                <c:pt idx="67">
                  <c:v>42808</c:v>
                </c:pt>
                <c:pt idx="68">
                  <c:v>42809</c:v>
                </c:pt>
                <c:pt idx="69">
                  <c:v>42810</c:v>
                </c:pt>
                <c:pt idx="70">
                  <c:v>42811</c:v>
                </c:pt>
                <c:pt idx="71">
                  <c:v>42812</c:v>
                </c:pt>
                <c:pt idx="72">
                  <c:v>42814</c:v>
                </c:pt>
                <c:pt idx="73">
                  <c:v>42816</c:v>
                </c:pt>
                <c:pt idx="74">
                  <c:v>42817</c:v>
                </c:pt>
                <c:pt idx="75">
                  <c:v>42818</c:v>
                </c:pt>
                <c:pt idx="76">
                  <c:v>42819</c:v>
                </c:pt>
                <c:pt idx="77">
                  <c:v>42820</c:v>
                </c:pt>
                <c:pt idx="78">
                  <c:v>42821</c:v>
                </c:pt>
                <c:pt idx="79">
                  <c:v>42824</c:v>
                </c:pt>
                <c:pt idx="80">
                  <c:v>42825</c:v>
                </c:pt>
                <c:pt idx="81">
                  <c:v>42830</c:v>
                </c:pt>
                <c:pt idx="82">
                  <c:v>42832</c:v>
                </c:pt>
                <c:pt idx="83">
                  <c:v>42833</c:v>
                </c:pt>
                <c:pt idx="84">
                  <c:v>42834</c:v>
                </c:pt>
                <c:pt idx="85">
                  <c:v>42835</c:v>
                </c:pt>
                <c:pt idx="86">
                  <c:v>42837</c:v>
                </c:pt>
                <c:pt idx="87">
                  <c:v>42838</c:v>
                </c:pt>
                <c:pt idx="88">
                  <c:v>42839</c:v>
                </c:pt>
                <c:pt idx="89">
                  <c:v>42840</c:v>
                </c:pt>
                <c:pt idx="90">
                  <c:v>42841</c:v>
                </c:pt>
                <c:pt idx="91">
                  <c:v>42842</c:v>
                </c:pt>
                <c:pt idx="92">
                  <c:v>42843</c:v>
                </c:pt>
                <c:pt idx="93">
                  <c:v>42844</c:v>
                </c:pt>
                <c:pt idx="94">
                  <c:v>42845</c:v>
                </c:pt>
                <c:pt idx="95">
                  <c:v>42846</c:v>
                </c:pt>
                <c:pt idx="96">
                  <c:v>42847</c:v>
                </c:pt>
                <c:pt idx="97">
                  <c:v>42848</c:v>
                </c:pt>
                <c:pt idx="98">
                  <c:v>42849</c:v>
                </c:pt>
                <c:pt idx="99">
                  <c:v>42850</c:v>
                </c:pt>
                <c:pt idx="100">
                  <c:v>42853</c:v>
                </c:pt>
                <c:pt idx="101">
                  <c:v>42854</c:v>
                </c:pt>
                <c:pt idx="102">
                  <c:v>42855</c:v>
                </c:pt>
                <c:pt idx="103">
                  <c:v>42856</c:v>
                </c:pt>
                <c:pt idx="104">
                  <c:v>42857</c:v>
                </c:pt>
                <c:pt idx="105">
                  <c:v>42858</c:v>
                </c:pt>
                <c:pt idx="106">
                  <c:v>42859</c:v>
                </c:pt>
                <c:pt idx="107">
                  <c:v>42860</c:v>
                </c:pt>
                <c:pt idx="108">
                  <c:v>42861</c:v>
                </c:pt>
                <c:pt idx="109">
                  <c:v>42862</c:v>
                </c:pt>
                <c:pt idx="110">
                  <c:v>42865</c:v>
                </c:pt>
                <c:pt idx="111">
                  <c:v>42866</c:v>
                </c:pt>
                <c:pt idx="112">
                  <c:v>42867</c:v>
                </c:pt>
                <c:pt idx="113">
                  <c:v>42868</c:v>
                </c:pt>
                <c:pt idx="114">
                  <c:v>42869</c:v>
                </c:pt>
                <c:pt idx="115">
                  <c:v>42870</c:v>
                </c:pt>
                <c:pt idx="116">
                  <c:v>42871</c:v>
                </c:pt>
                <c:pt idx="117">
                  <c:v>42872</c:v>
                </c:pt>
                <c:pt idx="118">
                  <c:v>42873</c:v>
                </c:pt>
                <c:pt idx="119">
                  <c:v>42874</c:v>
                </c:pt>
                <c:pt idx="120">
                  <c:v>42875</c:v>
                </c:pt>
                <c:pt idx="121">
                  <c:v>42876</c:v>
                </c:pt>
                <c:pt idx="122">
                  <c:v>42877</c:v>
                </c:pt>
                <c:pt idx="123">
                  <c:v>42878</c:v>
                </c:pt>
                <c:pt idx="124">
                  <c:v>42879</c:v>
                </c:pt>
                <c:pt idx="125">
                  <c:v>42880</c:v>
                </c:pt>
                <c:pt idx="126">
                  <c:v>42881</c:v>
                </c:pt>
                <c:pt idx="127">
                  <c:v>42882</c:v>
                </c:pt>
                <c:pt idx="128">
                  <c:v>42883</c:v>
                </c:pt>
                <c:pt idx="129">
                  <c:v>42884</c:v>
                </c:pt>
                <c:pt idx="130">
                  <c:v>42885</c:v>
                </c:pt>
                <c:pt idx="131">
                  <c:v>42886</c:v>
                </c:pt>
                <c:pt idx="132">
                  <c:v>42887</c:v>
                </c:pt>
                <c:pt idx="133">
                  <c:v>42888</c:v>
                </c:pt>
                <c:pt idx="134">
                  <c:v>42889</c:v>
                </c:pt>
                <c:pt idx="135">
                  <c:v>42890</c:v>
                </c:pt>
                <c:pt idx="136">
                  <c:v>42891</c:v>
                </c:pt>
                <c:pt idx="137">
                  <c:v>42892</c:v>
                </c:pt>
                <c:pt idx="138">
                  <c:v>42893</c:v>
                </c:pt>
                <c:pt idx="139">
                  <c:v>42894</c:v>
                </c:pt>
                <c:pt idx="140">
                  <c:v>42895</c:v>
                </c:pt>
                <c:pt idx="141">
                  <c:v>42896</c:v>
                </c:pt>
                <c:pt idx="142">
                  <c:v>42897</c:v>
                </c:pt>
                <c:pt idx="143">
                  <c:v>42898</c:v>
                </c:pt>
                <c:pt idx="144">
                  <c:v>42899</c:v>
                </c:pt>
                <c:pt idx="145">
                  <c:v>42900</c:v>
                </c:pt>
                <c:pt idx="146">
                  <c:v>42901</c:v>
                </c:pt>
                <c:pt idx="147">
                  <c:v>42902</c:v>
                </c:pt>
                <c:pt idx="148">
                  <c:v>42903</c:v>
                </c:pt>
                <c:pt idx="149">
                  <c:v>42904</c:v>
                </c:pt>
                <c:pt idx="150">
                  <c:v>42905</c:v>
                </c:pt>
                <c:pt idx="151">
                  <c:v>42906</c:v>
                </c:pt>
                <c:pt idx="152">
                  <c:v>42907</c:v>
                </c:pt>
                <c:pt idx="153">
                  <c:v>42908</c:v>
                </c:pt>
                <c:pt idx="154">
                  <c:v>42909</c:v>
                </c:pt>
                <c:pt idx="155">
                  <c:v>42910</c:v>
                </c:pt>
                <c:pt idx="156">
                  <c:v>42911</c:v>
                </c:pt>
                <c:pt idx="157">
                  <c:v>42912</c:v>
                </c:pt>
                <c:pt idx="158">
                  <c:v>42913</c:v>
                </c:pt>
                <c:pt idx="159">
                  <c:v>42914</c:v>
                </c:pt>
                <c:pt idx="160">
                  <c:v>42915</c:v>
                </c:pt>
                <c:pt idx="161">
                  <c:v>42916</c:v>
                </c:pt>
                <c:pt idx="162">
                  <c:v>42917</c:v>
                </c:pt>
                <c:pt idx="163">
                  <c:v>42918</c:v>
                </c:pt>
                <c:pt idx="164">
                  <c:v>42919</c:v>
                </c:pt>
                <c:pt idx="165">
                  <c:v>42920</c:v>
                </c:pt>
                <c:pt idx="166">
                  <c:v>42921</c:v>
                </c:pt>
                <c:pt idx="167">
                  <c:v>42922</c:v>
                </c:pt>
                <c:pt idx="168">
                  <c:v>42923</c:v>
                </c:pt>
                <c:pt idx="169">
                  <c:v>42924</c:v>
                </c:pt>
                <c:pt idx="170">
                  <c:v>42925</c:v>
                </c:pt>
                <c:pt idx="171">
                  <c:v>42926</c:v>
                </c:pt>
                <c:pt idx="172">
                  <c:v>42927</c:v>
                </c:pt>
                <c:pt idx="173">
                  <c:v>42928</c:v>
                </c:pt>
                <c:pt idx="174">
                  <c:v>42929</c:v>
                </c:pt>
                <c:pt idx="175">
                  <c:v>42930</c:v>
                </c:pt>
                <c:pt idx="176">
                  <c:v>42931</c:v>
                </c:pt>
                <c:pt idx="177">
                  <c:v>42932</c:v>
                </c:pt>
                <c:pt idx="178">
                  <c:v>42933</c:v>
                </c:pt>
                <c:pt idx="179">
                  <c:v>42934</c:v>
                </c:pt>
                <c:pt idx="180">
                  <c:v>42935</c:v>
                </c:pt>
                <c:pt idx="181">
                  <c:v>42936</c:v>
                </c:pt>
                <c:pt idx="182">
                  <c:v>42937</c:v>
                </c:pt>
                <c:pt idx="183">
                  <c:v>42938</c:v>
                </c:pt>
                <c:pt idx="184">
                  <c:v>42939</c:v>
                </c:pt>
                <c:pt idx="185">
                  <c:v>42940</c:v>
                </c:pt>
                <c:pt idx="186">
                  <c:v>42941</c:v>
                </c:pt>
                <c:pt idx="187">
                  <c:v>42942</c:v>
                </c:pt>
                <c:pt idx="188">
                  <c:v>42943</c:v>
                </c:pt>
                <c:pt idx="189">
                  <c:v>42944</c:v>
                </c:pt>
                <c:pt idx="190">
                  <c:v>42945</c:v>
                </c:pt>
                <c:pt idx="191">
                  <c:v>42946</c:v>
                </c:pt>
                <c:pt idx="192">
                  <c:v>42947</c:v>
                </c:pt>
                <c:pt idx="193">
                  <c:v>42948</c:v>
                </c:pt>
                <c:pt idx="194">
                  <c:v>42949</c:v>
                </c:pt>
                <c:pt idx="195">
                  <c:v>42950</c:v>
                </c:pt>
                <c:pt idx="196">
                  <c:v>42951</c:v>
                </c:pt>
                <c:pt idx="197">
                  <c:v>42953</c:v>
                </c:pt>
                <c:pt idx="198">
                  <c:v>42954</c:v>
                </c:pt>
                <c:pt idx="199">
                  <c:v>42955</c:v>
                </c:pt>
                <c:pt idx="200">
                  <c:v>42956</c:v>
                </c:pt>
                <c:pt idx="201">
                  <c:v>42957</c:v>
                </c:pt>
                <c:pt idx="202">
                  <c:v>42958</c:v>
                </c:pt>
                <c:pt idx="203">
                  <c:v>42959</c:v>
                </c:pt>
                <c:pt idx="204">
                  <c:v>42960</c:v>
                </c:pt>
                <c:pt idx="205">
                  <c:v>42961</c:v>
                </c:pt>
                <c:pt idx="206">
                  <c:v>42962</c:v>
                </c:pt>
                <c:pt idx="207">
                  <c:v>42963</c:v>
                </c:pt>
                <c:pt idx="208">
                  <c:v>42964</c:v>
                </c:pt>
                <c:pt idx="209">
                  <c:v>42965</c:v>
                </c:pt>
                <c:pt idx="210">
                  <c:v>42966</c:v>
                </c:pt>
                <c:pt idx="211">
                  <c:v>42967</c:v>
                </c:pt>
                <c:pt idx="212">
                  <c:v>42968</c:v>
                </c:pt>
                <c:pt idx="213">
                  <c:v>42969</c:v>
                </c:pt>
                <c:pt idx="214">
                  <c:v>42970</c:v>
                </c:pt>
                <c:pt idx="215">
                  <c:v>42971</c:v>
                </c:pt>
                <c:pt idx="216">
                  <c:v>42972</c:v>
                </c:pt>
                <c:pt idx="217">
                  <c:v>42973</c:v>
                </c:pt>
                <c:pt idx="218">
                  <c:v>42974</c:v>
                </c:pt>
                <c:pt idx="219">
                  <c:v>42975</c:v>
                </c:pt>
                <c:pt idx="220">
                  <c:v>42976</c:v>
                </c:pt>
                <c:pt idx="221">
                  <c:v>42977</c:v>
                </c:pt>
                <c:pt idx="222">
                  <c:v>42978</c:v>
                </c:pt>
                <c:pt idx="223">
                  <c:v>42979</c:v>
                </c:pt>
                <c:pt idx="224">
                  <c:v>42980</c:v>
                </c:pt>
                <c:pt idx="225">
                  <c:v>42981</c:v>
                </c:pt>
                <c:pt idx="226">
                  <c:v>42982</c:v>
                </c:pt>
                <c:pt idx="227">
                  <c:v>42983</c:v>
                </c:pt>
                <c:pt idx="228">
                  <c:v>42984</c:v>
                </c:pt>
                <c:pt idx="229">
                  <c:v>42985</c:v>
                </c:pt>
                <c:pt idx="230">
                  <c:v>42986</c:v>
                </c:pt>
                <c:pt idx="231">
                  <c:v>42987</c:v>
                </c:pt>
                <c:pt idx="232">
                  <c:v>42988</c:v>
                </c:pt>
                <c:pt idx="233">
                  <c:v>42989</c:v>
                </c:pt>
                <c:pt idx="234">
                  <c:v>42990</c:v>
                </c:pt>
                <c:pt idx="235">
                  <c:v>42991</c:v>
                </c:pt>
                <c:pt idx="236">
                  <c:v>42992</c:v>
                </c:pt>
                <c:pt idx="237">
                  <c:v>42993</c:v>
                </c:pt>
                <c:pt idx="238">
                  <c:v>42994</c:v>
                </c:pt>
                <c:pt idx="239">
                  <c:v>42995</c:v>
                </c:pt>
                <c:pt idx="240">
                  <c:v>42996</c:v>
                </c:pt>
                <c:pt idx="241">
                  <c:v>42997</c:v>
                </c:pt>
                <c:pt idx="242">
                  <c:v>42998</c:v>
                </c:pt>
                <c:pt idx="243">
                  <c:v>42999</c:v>
                </c:pt>
                <c:pt idx="244">
                  <c:v>43000</c:v>
                </c:pt>
                <c:pt idx="245">
                  <c:v>43001</c:v>
                </c:pt>
                <c:pt idx="246">
                  <c:v>43003</c:v>
                </c:pt>
                <c:pt idx="247">
                  <c:v>43004</c:v>
                </c:pt>
                <c:pt idx="248">
                  <c:v>43005</c:v>
                </c:pt>
                <c:pt idx="249">
                  <c:v>43006</c:v>
                </c:pt>
                <c:pt idx="250">
                  <c:v>43007</c:v>
                </c:pt>
                <c:pt idx="251">
                  <c:v>43008</c:v>
                </c:pt>
                <c:pt idx="252">
                  <c:v>43009</c:v>
                </c:pt>
                <c:pt idx="253">
                  <c:v>43010</c:v>
                </c:pt>
                <c:pt idx="254">
                  <c:v>43011</c:v>
                </c:pt>
                <c:pt idx="255">
                  <c:v>43012</c:v>
                </c:pt>
                <c:pt idx="256">
                  <c:v>43013</c:v>
                </c:pt>
                <c:pt idx="257">
                  <c:v>43014</c:v>
                </c:pt>
                <c:pt idx="258">
                  <c:v>43015</c:v>
                </c:pt>
                <c:pt idx="259">
                  <c:v>43016</c:v>
                </c:pt>
                <c:pt idx="260">
                  <c:v>43017</c:v>
                </c:pt>
                <c:pt idx="261">
                  <c:v>43018</c:v>
                </c:pt>
                <c:pt idx="262">
                  <c:v>43019</c:v>
                </c:pt>
                <c:pt idx="263">
                  <c:v>43020</c:v>
                </c:pt>
                <c:pt idx="264">
                  <c:v>43021</c:v>
                </c:pt>
                <c:pt idx="265">
                  <c:v>43022</c:v>
                </c:pt>
                <c:pt idx="266">
                  <c:v>43023</c:v>
                </c:pt>
                <c:pt idx="267">
                  <c:v>43024</c:v>
                </c:pt>
                <c:pt idx="268">
                  <c:v>43025</c:v>
                </c:pt>
                <c:pt idx="269">
                  <c:v>43026</c:v>
                </c:pt>
                <c:pt idx="270">
                  <c:v>43027</c:v>
                </c:pt>
                <c:pt idx="271">
                  <c:v>43028</c:v>
                </c:pt>
                <c:pt idx="272">
                  <c:v>43029</c:v>
                </c:pt>
                <c:pt idx="273">
                  <c:v>43030</c:v>
                </c:pt>
                <c:pt idx="274">
                  <c:v>43031</c:v>
                </c:pt>
                <c:pt idx="275">
                  <c:v>43032</c:v>
                </c:pt>
                <c:pt idx="276">
                  <c:v>43033</c:v>
                </c:pt>
                <c:pt idx="277">
                  <c:v>43034</c:v>
                </c:pt>
                <c:pt idx="278">
                  <c:v>43035</c:v>
                </c:pt>
                <c:pt idx="279">
                  <c:v>43036</c:v>
                </c:pt>
                <c:pt idx="280">
                  <c:v>43037</c:v>
                </c:pt>
                <c:pt idx="281">
                  <c:v>43038</c:v>
                </c:pt>
                <c:pt idx="282">
                  <c:v>43039</c:v>
                </c:pt>
                <c:pt idx="283">
                  <c:v>43040</c:v>
                </c:pt>
                <c:pt idx="284">
                  <c:v>43041</c:v>
                </c:pt>
                <c:pt idx="285">
                  <c:v>43042</c:v>
                </c:pt>
                <c:pt idx="286">
                  <c:v>43043</c:v>
                </c:pt>
                <c:pt idx="287">
                  <c:v>43044</c:v>
                </c:pt>
                <c:pt idx="288">
                  <c:v>43045</c:v>
                </c:pt>
                <c:pt idx="289">
                  <c:v>43046</c:v>
                </c:pt>
                <c:pt idx="290">
                  <c:v>43047</c:v>
                </c:pt>
                <c:pt idx="291">
                  <c:v>43048</c:v>
                </c:pt>
                <c:pt idx="292">
                  <c:v>43049</c:v>
                </c:pt>
                <c:pt idx="293">
                  <c:v>43050</c:v>
                </c:pt>
                <c:pt idx="294">
                  <c:v>43051</c:v>
                </c:pt>
                <c:pt idx="295">
                  <c:v>43052</c:v>
                </c:pt>
                <c:pt idx="296">
                  <c:v>43053</c:v>
                </c:pt>
                <c:pt idx="297">
                  <c:v>43054</c:v>
                </c:pt>
                <c:pt idx="298">
                  <c:v>43055</c:v>
                </c:pt>
                <c:pt idx="299">
                  <c:v>43056</c:v>
                </c:pt>
                <c:pt idx="300">
                  <c:v>43057</c:v>
                </c:pt>
                <c:pt idx="301">
                  <c:v>43058</c:v>
                </c:pt>
                <c:pt idx="302">
                  <c:v>43059</c:v>
                </c:pt>
                <c:pt idx="303">
                  <c:v>43060</c:v>
                </c:pt>
                <c:pt idx="304">
                  <c:v>43061</c:v>
                </c:pt>
                <c:pt idx="305">
                  <c:v>43062</c:v>
                </c:pt>
                <c:pt idx="306">
                  <c:v>43063</c:v>
                </c:pt>
                <c:pt idx="307">
                  <c:v>43064</c:v>
                </c:pt>
                <c:pt idx="308">
                  <c:v>43065</c:v>
                </c:pt>
                <c:pt idx="309">
                  <c:v>43066</c:v>
                </c:pt>
                <c:pt idx="310">
                  <c:v>43067</c:v>
                </c:pt>
                <c:pt idx="311">
                  <c:v>43068</c:v>
                </c:pt>
                <c:pt idx="312">
                  <c:v>43069</c:v>
                </c:pt>
                <c:pt idx="313">
                  <c:v>43070</c:v>
                </c:pt>
                <c:pt idx="314">
                  <c:v>43071</c:v>
                </c:pt>
                <c:pt idx="315">
                  <c:v>43072</c:v>
                </c:pt>
                <c:pt idx="316">
                  <c:v>43073</c:v>
                </c:pt>
                <c:pt idx="317">
                  <c:v>43074</c:v>
                </c:pt>
                <c:pt idx="318">
                  <c:v>43075</c:v>
                </c:pt>
                <c:pt idx="319">
                  <c:v>43076</c:v>
                </c:pt>
                <c:pt idx="320">
                  <c:v>43077</c:v>
                </c:pt>
                <c:pt idx="321">
                  <c:v>43078</c:v>
                </c:pt>
                <c:pt idx="322">
                  <c:v>43079</c:v>
                </c:pt>
                <c:pt idx="323">
                  <c:v>43080</c:v>
                </c:pt>
                <c:pt idx="324">
                  <c:v>43081</c:v>
                </c:pt>
                <c:pt idx="325">
                  <c:v>43082</c:v>
                </c:pt>
                <c:pt idx="326">
                  <c:v>43083</c:v>
                </c:pt>
                <c:pt idx="327">
                  <c:v>43084</c:v>
                </c:pt>
                <c:pt idx="328">
                  <c:v>43085</c:v>
                </c:pt>
                <c:pt idx="329">
                  <c:v>43086</c:v>
                </c:pt>
                <c:pt idx="330">
                  <c:v>43087</c:v>
                </c:pt>
                <c:pt idx="331">
                  <c:v>43088</c:v>
                </c:pt>
                <c:pt idx="332">
                  <c:v>43089</c:v>
                </c:pt>
                <c:pt idx="333">
                  <c:v>43090</c:v>
                </c:pt>
                <c:pt idx="334">
                  <c:v>43091</c:v>
                </c:pt>
                <c:pt idx="335">
                  <c:v>43092</c:v>
                </c:pt>
                <c:pt idx="336">
                  <c:v>43093</c:v>
                </c:pt>
                <c:pt idx="337">
                  <c:v>43094</c:v>
                </c:pt>
                <c:pt idx="338">
                  <c:v>43095</c:v>
                </c:pt>
                <c:pt idx="339">
                  <c:v>43096</c:v>
                </c:pt>
                <c:pt idx="340">
                  <c:v>43097</c:v>
                </c:pt>
                <c:pt idx="341">
                  <c:v>43098</c:v>
                </c:pt>
                <c:pt idx="342">
                  <c:v>43099</c:v>
                </c:pt>
                <c:pt idx="343">
                  <c:v>43100</c:v>
                </c:pt>
                <c:pt idx="344">
                  <c:v>43101</c:v>
                </c:pt>
                <c:pt idx="345">
                  <c:v>43102</c:v>
                </c:pt>
                <c:pt idx="346">
                  <c:v>43103</c:v>
                </c:pt>
                <c:pt idx="347">
                  <c:v>43104</c:v>
                </c:pt>
                <c:pt idx="348">
                  <c:v>43105</c:v>
                </c:pt>
                <c:pt idx="349">
                  <c:v>43106</c:v>
                </c:pt>
                <c:pt idx="350">
                  <c:v>43107</c:v>
                </c:pt>
                <c:pt idx="351">
                  <c:v>43108</c:v>
                </c:pt>
                <c:pt idx="352">
                  <c:v>43110</c:v>
                </c:pt>
                <c:pt idx="353">
                  <c:v>43111</c:v>
                </c:pt>
                <c:pt idx="354">
                  <c:v>43112</c:v>
                </c:pt>
                <c:pt idx="355">
                  <c:v>43113</c:v>
                </c:pt>
                <c:pt idx="356">
                  <c:v>43114</c:v>
                </c:pt>
                <c:pt idx="357">
                  <c:v>43115</c:v>
                </c:pt>
                <c:pt idx="358">
                  <c:v>43116</c:v>
                </c:pt>
                <c:pt idx="359">
                  <c:v>43117</c:v>
                </c:pt>
                <c:pt idx="360">
                  <c:v>43118</c:v>
                </c:pt>
                <c:pt idx="361">
                  <c:v>43119</c:v>
                </c:pt>
                <c:pt idx="362">
                  <c:v>43120</c:v>
                </c:pt>
                <c:pt idx="363">
                  <c:v>43121</c:v>
                </c:pt>
                <c:pt idx="364">
                  <c:v>43122</c:v>
                </c:pt>
                <c:pt idx="365">
                  <c:v>43123</c:v>
                </c:pt>
                <c:pt idx="366">
                  <c:v>43124</c:v>
                </c:pt>
                <c:pt idx="367">
                  <c:v>43125</c:v>
                </c:pt>
                <c:pt idx="368">
                  <c:v>43126</c:v>
                </c:pt>
                <c:pt idx="369">
                  <c:v>43127</c:v>
                </c:pt>
                <c:pt idx="370">
                  <c:v>43128</c:v>
                </c:pt>
                <c:pt idx="371">
                  <c:v>43129</c:v>
                </c:pt>
                <c:pt idx="372">
                  <c:v>43130</c:v>
                </c:pt>
                <c:pt idx="373">
                  <c:v>43131</c:v>
                </c:pt>
                <c:pt idx="374">
                  <c:v>43132</c:v>
                </c:pt>
                <c:pt idx="375">
                  <c:v>43133</c:v>
                </c:pt>
                <c:pt idx="376">
                  <c:v>43134</c:v>
                </c:pt>
                <c:pt idx="377">
                  <c:v>43135</c:v>
                </c:pt>
                <c:pt idx="378">
                  <c:v>43136</c:v>
                </c:pt>
                <c:pt idx="379">
                  <c:v>43137</c:v>
                </c:pt>
                <c:pt idx="380">
                  <c:v>43138</c:v>
                </c:pt>
                <c:pt idx="381">
                  <c:v>43139</c:v>
                </c:pt>
                <c:pt idx="382">
                  <c:v>43140</c:v>
                </c:pt>
                <c:pt idx="383">
                  <c:v>43141</c:v>
                </c:pt>
                <c:pt idx="384">
                  <c:v>43142</c:v>
                </c:pt>
                <c:pt idx="385">
                  <c:v>43143</c:v>
                </c:pt>
                <c:pt idx="386">
                  <c:v>43144</c:v>
                </c:pt>
                <c:pt idx="387">
                  <c:v>43145</c:v>
                </c:pt>
                <c:pt idx="388">
                  <c:v>43146</c:v>
                </c:pt>
                <c:pt idx="389">
                  <c:v>43147</c:v>
                </c:pt>
                <c:pt idx="390">
                  <c:v>43148</c:v>
                </c:pt>
                <c:pt idx="391">
                  <c:v>43149</c:v>
                </c:pt>
                <c:pt idx="392">
                  <c:v>43150</c:v>
                </c:pt>
                <c:pt idx="393">
                  <c:v>43151</c:v>
                </c:pt>
                <c:pt idx="394">
                  <c:v>43152</c:v>
                </c:pt>
                <c:pt idx="395">
                  <c:v>43153</c:v>
                </c:pt>
                <c:pt idx="396">
                  <c:v>43154</c:v>
                </c:pt>
                <c:pt idx="397">
                  <c:v>43155</c:v>
                </c:pt>
                <c:pt idx="398">
                  <c:v>43156</c:v>
                </c:pt>
                <c:pt idx="399">
                  <c:v>43157</c:v>
                </c:pt>
                <c:pt idx="400">
                  <c:v>43158</c:v>
                </c:pt>
                <c:pt idx="401">
                  <c:v>43159</c:v>
                </c:pt>
                <c:pt idx="402">
                  <c:v>43160</c:v>
                </c:pt>
                <c:pt idx="403">
                  <c:v>43161</c:v>
                </c:pt>
                <c:pt idx="404">
                  <c:v>43162</c:v>
                </c:pt>
                <c:pt idx="405">
                  <c:v>43163</c:v>
                </c:pt>
                <c:pt idx="406">
                  <c:v>43164</c:v>
                </c:pt>
                <c:pt idx="407">
                  <c:v>43165</c:v>
                </c:pt>
                <c:pt idx="408">
                  <c:v>43166</c:v>
                </c:pt>
                <c:pt idx="409">
                  <c:v>43167</c:v>
                </c:pt>
                <c:pt idx="410">
                  <c:v>43168</c:v>
                </c:pt>
                <c:pt idx="411">
                  <c:v>43169</c:v>
                </c:pt>
                <c:pt idx="412">
                  <c:v>43170</c:v>
                </c:pt>
                <c:pt idx="413">
                  <c:v>43171</c:v>
                </c:pt>
                <c:pt idx="414">
                  <c:v>43172</c:v>
                </c:pt>
                <c:pt idx="415">
                  <c:v>43173</c:v>
                </c:pt>
                <c:pt idx="416">
                  <c:v>43174</c:v>
                </c:pt>
                <c:pt idx="417">
                  <c:v>43175</c:v>
                </c:pt>
                <c:pt idx="418">
                  <c:v>43176</c:v>
                </c:pt>
                <c:pt idx="419">
                  <c:v>43177</c:v>
                </c:pt>
                <c:pt idx="420">
                  <c:v>43178</c:v>
                </c:pt>
                <c:pt idx="421">
                  <c:v>43179</c:v>
                </c:pt>
                <c:pt idx="422">
                  <c:v>43180</c:v>
                </c:pt>
                <c:pt idx="423">
                  <c:v>43181</c:v>
                </c:pt>
                <c:pt idx="424">
                  <c:v>43182</c:v>
                </c:pt>
                <c:pt idx="425">
                  <c:v>43183</c:v>
                </c:pt>
                <c:pt idx="426">
                  <c:v>43184</c:v>
                </c:pt>
                <c:pt idx="427">
                  <c:v>43185</c:v>
                </c:pt>
                <c:pt idx="428">
                  <c:v>43186</c:v>
                </c:pt>
                <c:pt idx="429">
                  <c:v>43187</c:v>
                </c:pt>
                <c:pt idx="430">
                  <c:v>43188</c:v>
                </c:pt>
                <c:pt idx="431">
                  <c:v>43189</c:v>
                </c:pt>
                <c:pt idx="432">
                  <c:v>43190</c:v>
                </c:pt>
                <c:pt idx="433">
                  <c:v>43191</c:v>
                </c:pt>
                <c:pt idx="434">
                  <c:v>43193</c:v>
                </c:pt>
                <c:pt idx="435">
                  <c:v>43194</c:v>
                </c:pt>
                <c:pt idx="436">
                  <c:v>43195</c:v>
                </c:pt>
                <c:pt idx="437">
                  <c:v>43196</c:v>
                </c:pt>
                <c:pt idx="438">
                  <c:v>43197</c:v>
                </c:pt>
                <c:pt idx="439">
                  <c:v>43198</c:v>
                </c:pt>
                <c:pt idx="440">
                  <c:v>43199</c:v>
                </c:pt>
                <c:pt idx="441">
                  <c:v>43200</c:v>
                </c:pt>
                <c:pt idx="442">
                  <c:v>43201</c:v>
                </c:pt>
                <c:pt idx="443">
                  <c:v>43202</c:v>
                </c:pt>
                <c:pt idx="444">
                  <c:v>43203</c:v>
                </c:pt>
                <c:pt idx="445">
                  <c:v>43204</c:v>
                </c:pt>
                <c:pt idx="446">
                  <c:v>43205</c:v>
                </c:pt>
                <c:pt idx="447">
                  <c:v>43206</c:v>
                </c:pt>
                <c:pt idx="448">
                  <c:v>43207</c:v>
                </c:pt>
                <c:pt idx="449">
                  <c:v>43208</c:v>
                </c:pt>
                <c:pt idx="450">
                  <c:v>43209</c:v>
                </c:pt>
                <c:pt idx="451">
                  <c:v>43210</c:v>
                </c:pt>
                <c:pt idx="452">
                  <c:v>43211</c:v>
                </c:pt>
                <c:pt idx="453">
                  <c:v>43212</c:v>
                </c:pt>
                <c:pt idx="454">
                  <c:v>43213</c:v>
                </c:pt>
                <c:pt idx="455">
                  <c:v>43214</c:v>
                </c:pt>
                <c:pt idx="456">
                  <c:v>43215</c:v>
                </c:pt>
                <c:pt idx="457">
                  <c:v>43216</c:v>
                </c:pt>
                <c:pt idx="458">
                  <c:v>43217</c:v>
                </c:pt>
                <c:pt idx="459">
                  <c:v>43218</c:v>
                </c:pt>
                <c:pt idx="460">
                  <c:v>43219</c:v>
                </c:pt>
                <c:pt idx="461">
                  <c:v>43220</c:v>
                </c:pt>
                <c:pt idx="462">
                  <c:v>43221</c:v>
                </c:pt>
                <c:pt idx="463">
                  <c:v>43222</c:v>
                </c:pt>
                <c:pt idx="464">
                  <c:v>43223</c:v>
                </c:pt>
                <c:pt idx="465">
                  <c:v>43224</c:v>
                </c:pt>
                <c:pt idx="466">
                  <c:v>43225</c:v>
                </c:pt>
                <c:pt idx="467">
                  <c:v>43226</c:v>
                </c:pt>
                <c:pt idx="468">
                  <c:v>43227</c:v>
                </c:pt>
                <c:pt idx="469">
                  <c:v>43228</c:v>
                </c:pt>
                <c:pt idx="470">
                  <c:v>43229</c:v>
                </c:pt>
                <c:pt idx="471">
                  <c:v>43230</c:v>
                </c:pt>
                <c:pt idx="472">
                  <c:v>43231</c:v>
                </c:pt>
                <c:pt idx="473">
                  <c:v>43232</c:v>
                </c:pt>
                <c:pt idx="474">
                  <c:v>43233</c:v>
                </c:pt>
                <c:pt idx="475">
                  <c:v>43234</c:v>
                </c:pt>
                <c:pt idx="476">
                  <c:v>43235</c:v>
                </c:pt>
                <c:pt idx="477">
                  <c:v>43236</c:v>
                </c:pt>
                <c:pt idx="478">
                  <c:v>43237</c:v>
                </c:pt>
                <c:pt idx="479">
                  <c:v>43238</c:v>
                </c:pt>
                <c:pt idx="480">
                  <c:v>43239</c:v>
                </c:pt>
                <c:pt idx="481">
                  <c:v>43240</c:v>
                </c:pt>
                <c:pt idx="482">
                  <c:v>43241</c:v>
                </c:pt>
                <c:pt idx="483">
                  <c:v>43242</c:v>
                </c:pt>
                <c:pt idx="484">
                  <c:v>43243</c:v>
                </c:pt>
                <c:pt idx="485">
                  <c:v>43244</c:v>
                </c:pt>
                <c:pt idx="486">
                  <c:v>43245</c:v>
                </c:pt>
                <c:pt idx="487">
                  <c:v>43246</c:v>
                </c:pt>
                <c:pt idx="488">
                  <c:v>43247</c:v>
                </c:pt>
                <c:pt idx="489">
                  <c:v>43248</c:v>
                </c:pt>
                <c:pt idx="490">
                  <c:v>43249</c:v>
                </c:pt>
                <c:pt idx="491">
                  <c:v>43250</c:v>
                </c:pt>
                <c:pt idx="492">
                  <c:v>43251</c:v>
                </c:pt>
                <c:pt idx="493">
                  <c:v>43252</c:v>
                </c:pt>
                <c:pt idx="494">
                  <c:v>43253</c:v>
                </c:pt>
                <c:pt idx="495">
                  <c:v>43254</c:v>
                </c:pt>
                <c:pt idx="496">
                  <c:v>43255</c:v>
                </c:pt>
                <c:pt idx="497">
                  <c:v>43256</c:v>
                </c:pt>
                <c:pt idx="498">
                  <c:v>43257</c:v>
                </c:pt>
                <c:pt idx="499">
                  <c:v>43258</c:v>
                </c:pt>
                <c:pt idx="500">
                  <c:v>43259</c:v>
                </c:pt>
                <c:pt idx="501">
                  <c:v>43260</c:v>
                </c:pt>
                <c:pt idx="502">
                  <c:v>43261</c:v>
                </c:pt>
                <c:pt idx="503">
                  <c:v>43262</c:v>
                </c:pt>
                <c:pt idx="504">
                  <c:v>43263</c:v>
                </c:pt>
                <c:pt idx="505">
                  <c:v>43264</c:v>
                </c:pt>
                <c:pt idx="506">
                  <c:v>43265</c:v>
                </c:pt>
                <c:pt idx="507">
                  <c:v>43266</c:v>
                </c:pt>
                <c:pt idx="508">
                  <c:v>43267</c:v>
                </c:pt>
                <c:pt idx="509">
                  <c:v>43268</c:v>
                </c:pt>
                <c:pt idx="510">
                  <c:v>43269</c:v>
                </c:pt>
                <c:pt idx="511">
                  <c:v>43270</c:v>
                </c:pt>
                <c:pt idx="512">
                  <c:v>43271</c:v>
                </c:pt>
                <c:pt idx="513">
                  <c:v>43272</c:v>
                </c:pt>
                <c:pt idx="514">
                  <c:v>43273</c:v>
                </c:pt>
                <c:pt idx="515">
                  <c:v>43274</c:v>
                </c:pt>
                <c:pt idx="516">
                  <c:v>43275</c:v>
                </c:pt>
                <c:pt idx="517">
                  <c:v>43276</c:v>
                </c:pt>
                <c:pt idx="518">
                  <c:v>43277</c:v>
                </c:pt>
                <c:pt idx="519">
                  <c:v>43278</c:v>
                </c:pt>
                <c:pt idx="520">
                  <c:v>43279</c:v>
                </c:pt>
                <c:pt idx="521">
                  <c:v>43280</c:v>
                </c:pt>
                <c:pt idx="522">
                  <c:v>43281</c:v>
                </c:pt>
                <c:pt idx="523">
                  <c:v>43282</c:v>
                </c:pt>
                <c:pt idx="524">
                  <c:v>43283</c:v>
                </c:pt>
                <c:pt idx="525">
                  <c:v>43284</c:v>
                </c:pt>
                <c:pt idx="526">
                  <c:v>43285</c:v>
                </c:pt>
                <c:pt idx="527">
                  <c:v>43286</c:v>
                </c:pt>
                <c:pt idx="528">
                  <c:v>43287</c:v>
                </c:pt>
                <c:pt idx="529">
                  <c:v>43288</c:v>
                </c:pt>
                <c:pt idx="530">
                  <c:v>43289</c:v>
                </c:pt>
                <c:pt idx="531">
                  <c:v>43290</c:v>
                </c:pt>
                <c:pt idx="532">
                  <c:v>43291</c:v>
                </c:pt>
                <c:pt idx="533">
                  <c:v>43292</c:v>
                </c:pt>
                <c:pt idx="534">
                  <c:v>43293</c:v>
                </c:pt>
                <c:pt idx="535">
                  <c:v>43294</c:v>
                </c:pt>
                <c:pt idx="536">
                  <c:v>43295</c:v>
                </c:pt>
                <c:pt idx="537">
                  <c:v>43296</c:v>
                </c:pt>
                <c:pt idx="538">
                  <c:v>43297</c:v>
                </c:pt>
                <c:pt idx="539">
                  <c:v>43298</c:v>
                </c:pt>
                <c:pt idx="540">
                  <c:v>43299</c:v>
                </c:pt>
                <c:pt idx="541">
                  <c:v>43300</c:v>
                </c:pt>
                <c:pt idx="542">
                  <c:v>43301</c:v>
                </c:pt>
                <c:pt idx="543">
                  <c:v>43302</c:v>
                </c:pt>
                <c:pt idx="544">
                  <c:v>43303</c:v>
                </c:pt>
                <c:pt idx="545">
                  <c:v>43304</c:v>
                </c:pt>
                <c:pt idx="546">
                  <c:v>43305</c:v>
                </c:pt>
                <c:pt idx="547">
                  <c:v>43306</c:v>
                </c:pt>
                <c:pt idx="548">
                  <c:v>43307</c:v>
                </c:pt>
                <c:pt idx="549">
                  <c:v>43308</c:v>
                </c:pt>
                <c:pt idx="550">
                  <c:v>43309</c:v>
                </c:pt>
                <c:pt idx="551">
                  <c:v>43310</c:v>
                </c:pt>
                <c:pt idx="552">
                  <c:v>43311</c:v>
                </c:pt>
                <c:pt idx="553">
                  <c:v>43312</c:v>
                </c:pt>
                <c:pt idx="554">
                  <c:v>43313</c:v>
                </c:pt>
                <c:pt idx="555">
                  <c:v>43314</c:v>
                </c:pt>
                <c:pt idx="556">
                  <c:v>43315</c:v>
                </c:pt>
                <c:pt idx="557">
                  <c:v>43316</c:v>
                </c:pt>
                <c:pt idx="558">
                  <c:v>43317</c:v>
                </c:pt>
                <c:pt idx="559">
                  <c:v>43318</c:v>
                </c:pt>
                <c:pt idx="560">
                  <c:v>43319</c:v>
                </c:pt>
                <c:pt idx="561">
                  <c:v>43320</c:v>
                </c:pt>
                <c:pt idx="562">
                  <c:v>43321</c:v>
                </c:pt>
                <c:pt idx="563">
                  <c:v>43322</c:v>
                </c:pt>
                <c:pt idx="564">
                  <c:v>43323</c:v>
                </c:pt>
                <c:pt idx="565">
                  <c:v>43324</c:v>
                </c:pt>
                <c:pt idx="566">
                  <c:v>43325</c:v>
                </c:pt>
                <c:pt idx="567">
                  <c:v>43326</c:v>
                </c:pt>
                <c:pt idx="568">
                  <c:v>43327</c:v>
                </c:pt>
                <c:pt idx="569">
                  <c:v>43328</c:v>
                </c:pt>
                <c:pt idx="570">
                  <c:v>43329</c:v>
                </c:pt>
                <c:pt idx="571">
                  <c:v>43330</c:v>
                </c:pt>
                <c:pt idx="572">
                  <c:v>43331</c:v>
                </c:pt>
                <c:pt idx="573">
                  <c:v>43332</c:v>
                </c:pt>
                <c:pt idx="574">
                  <c:v>43333</c:v>
                </c:pt>
                <c:pt idx="575">
                  <c:v>43334</c:v>
                </c:pt>
                <c:pt idx="576">
                  <c:v>43335</c:v>
                </c:pt>
                <c:pt idx="577">
                  <c:v>43336</c:v>
                </c:pt>
                <c:pt idx="578">
                  <c:v>43337</c:v>
                </c:pt>
                <c:pt idx="579">
                  <c:v>43338</c:v>
                </c:pt>
                <c:pt idx="580">
                  <c:v>43339</c:v>
                </c:pt>
                <c:pt idx="581">
                  <c:v>43340</c:v>
                </c:pt>
                <c:pt idx="582">
                  <c:v>43341</c:v>
                </c:pt>
                <c:pt idx="583">
                  <c:v>43342</c:v>
                </c:pt>
                <c:pt idx="584">
                  <c:v>43343</c:v>
                </c:pt>
                <c:pt idx="585">
                  <c:v>43344</c:v>
                </c:pt>
                <c:pt idx="586">
                  <c:v>43345</c:v>
                </c:pt>
                <c:pt idx="587">
                  <c:v>43346</c:v>
                </c:pt>
                <c:pt idx="588">
                  <c:v>43347</c:v>
                </c:pt>
                <c:pt idx="589">
                  <c:v>43348</c:v>
                </c:pt>
                <c:pt idx="590">
                  <c:v>43349</c:v>
                </c:pt>
                <c:pt idx="591">
                  <c:v>43350</c:v>
                </c:pt>
                <c:pt idx="592">
                  <c:v>43351</c:v>
                </c:pt>
                <c:pt idx="593">
                  <c:v>43352</c:v>
                </c:pt>
                <c:pt idx="594">
                  <c:v>43353</c:v>
                </c:pt>
                <c:pt idx="595">
                  <c:v>43354</c:v>
                </c:pt>
                <c:pt idx="596">
                  <c:v>43355</c:v>
                </c:pt>
                <c:pt idx="597">
                  <c:v>43356</c:v>
                </c:pt>
                <c:pt idx="598">
                  <c:v>43357</c:v>
                </c:pt>
                <c:pt idx="599">
                  <c:v>43358</c:v>
                </c:pt>
                <c:pt idx="600">
                  <c:v>43359</c:v>
                </c:pt>
                <c:pt idx="601">
                  <c:v>43360</c:v>
                </c:pt>
                <c:pt idx="602">
                  <c:v>43361</c:v>
                </c:pt>
                <c:pt idx="603">
                  <c:v>43362</c:v>
                </c:pt>
                <c:pt idx="604">
                  <c:v>43363</c:v>
                </c:pt>
                <c:pt idx="605">
                  <c:v>43364</c:v>
                </c:pt>
                <c:pt idx="606">
                  <c:v>43365</c:v>
                </c:pt>
                <c:pt idx="607">
                  <c:v>43366</c:v>
                </c:pt>
                <c:pt idx="608">
                  <c:v>43367</c:v>
                </c:pt>
                <c:pt idx="609">
                  <c:v>43368</c:v>
                </c:pt>
                <c:pt idx="610">
                  <c:v>43369</c:v>
                </c:pt>
                <c:pt idx="611">
                  <c:v>43370</c:v>
                </c:pt>
                <c:pt idx="612">
                  <c:v>43371</c:v>
                </c:pt>
                <c:pt idx="613">
                  <c:v>43372</c:v>
                </c:pt>
                <c:pt idx="614">
                  <c:v>43373</c:v>
                </c:pt>
                <c:pt idx="615">
                  <c:v>43374</c:v>
                </c:pt>
                <c:pt idx="616">
                  <c:v>43375</c:v>
                </c:pt>
                <c:pt idx="617">
                  <c:v>43376</c:v>
                </c:pt>
                <c:pt idx="618">
                  <c:v>43377</c:v>
                </c:pt>
                <c:pt idx="619">
                  <c:v>43378</c:v>
                </c:pt>
                <c:pt idx="620">
                  <c:v>43379</c:v>
                </c:pt>
                <c:pt idx="621">
                  <c:v>43380</c:v>
                </c:pt>
                <c:pt idx="622">
                  <c:v>43381</c:v>
                </c:pt>
                <c:pt idx="623">
                  <c:v>43382</c:v>
                </c:pt>
                <c:pt idx="624">
                  <c:v>43383</c:v>
                </c:pt>
                <c:pt idx="625">
                  <c:v>43384</c:v>
                </c:pt>
                <c:pt idx="626">
                  <c:v>43385</c:v>
                </c:pt>
                <c:pt idx="627">
                  <c:v>43386</c:v>
                </c:pt>
                <c:pt idx="628">
                  <c:v>43387</c:v>
                </c:pt>
                <c:pt idx="629">
                  <c:v>43388</c:v>
                </c:pt>
                <c:pt idx="630">
                  <c:v>43389</c:v>
                </c:pt>
                <c:pt idx="631">
                  <c:v>43391</c:v>
                </c:pt>
                <c:pt idx="632">
                  <c:v>43392</c:v>
                </c:pt>
                <c:pt idx="633">
                  <c:v>43393</c:v>
                </c:pt>
                <c:pt idx="634">
                  <c:v>43394</c:v>
                </c:pt>
                <c:pt idx="635">
                  <c:v>43395</c:v>
                </c:pt>
                <c:pt idx="636">
                  <c:v>43396</c:v>
                </c:pt>
                <c:pt idx="637">
                  <c:v>43397</c:v>
                </c:pt>
                <c:pt idx="638">
                  <c:v>43398</c:v>
                </c:pt>
                <c:pt idx="639">
                  <c:v>43399</c:v>
                </c:pt>
                <c:pt idx="640">
                  <c:v>43400</c:v>
                </c:pt>
                <c:pt idx="641">
                  <c:v>43401</c:v>
                </c:pt>
                <c:pt idx="642">
                  <c:v>43402</c:v>
                </c:pt>
                <c:pt idx="643">
                  <c:v>43403</c:v>
                </c:pt>
                <c:pt idx="644">
                  <c:v>43404</c:v>
                </c:pt>
                <c:pt idx="645">
                  <c:v>43405</c:v>
                </c:pt>
                <c:pt idx="646">
                  <c:v>43406</c:v>
                </c:pt>
                <c:pt idx="647">
                  <c:v>43407</c:v>
                </c:pt>
                <c:pt idx="648">
                  <c:v>43408</c:v>
                </c:pt>
                <c:pt idx="649">
                  <c:v>43409</c:v>
                </c:pt>
                <c:pt idx="650">
                  <c:v>43410</c:v>
                </c:pt>
                <c:pt idx="651">
                  <c:v>43411</c:v>
                </c:pt>
                <c:pt idx="652">
                  <c:v>43412</c:v>
                </c:pt>
                <c:pt idx="653">
                  <c:v>43413</c:v>
                </c:pt>
                <c:pt idx="654">
                  <c:v>43414</c:v>
                </c:pt>
                <c:pt idx="655">
                  <c:v>43415</c:v>
                </c:pt>
                <c:pt idx="656">
                  <c:v>43416</c:v>
                </c:pt>
                <c:pt idx="657">
                  <c:v>43417</c:v>
                </c:pt>
                <c:pt idx="658">
                  <c:v>43418</c:v>
                </c:pt>
                <c:pt idx="659">
                  <c:v>43419</c:v>
                </c:pt>
                <c:pt idx="660">
                  <c:v>43426</c:v>
                </c:pt>
                <c:pt idx="661">
                  <c:v>43427</c:v>
                </c:pt>
                <c:pt idx="662">
                  <c:v>43428</c:v>
                </c:pt>
                <c:pt idx="663">
                  <c:v>43429</c:v>
                </c:pt>
                <c:pt idx="664">
                  <c:v>43430</c:v>
                </c:pt>
                <c:pt idx="665">
                  <c:v>43431</c:v>
                </c:pt>
                <c:pt idx="666">
                  <c:v>43432</c:v>
                </c:pt>
                <c:pt idx="667">
                  <c:v>43433</c:v>
                </c:pt>
                <c:pt idx="668">
                  <c:v>43434</c:v>
                </c:pt>
                <c:pt idx="669">
                  <c:v>43435</c:v>
                </c:pt>
                <c:pt idx="670">
                  <c:v>43436</c:v>
                </c:pt>
                <c:pt idx="671">
                  <c:v>43437</c:v>
                </c:pt>
                <c:pt idx="672">
                  <c:v>43438</c:v>
                </c:pt>
                <c:pt idx="673">
                  <c:v>43439</c:v>
                </c:pt>
                <c:pt idx="674">
                  <c:v>43440</c:v>
                </c:pt>
                <c:pt idx="675">
                  <c:v>43442</c:v>
                </c:pt>
                <c:pt idx="676">
                  <c:v>43443</c:v>
                </c:pt>
                <c:pt idx="677">
                  <c:v>43444</c:v>
                </c:pt>
                <c:pt idx="678">
                  <c:v>43445</c:v>
                </c:pt>
                <c:pt idx="679">
                  <c:v>43446</c:v>
                </c:pt>
                <c:pt idx="680">
                  <c:v>43447</c:v>
                </c:pt>
                <c:pt idx="681">
                  <c:v>43448</c:v>
                </c:pt>
                <c:pt idx="682">
                  <c:v>43451</c:v>
                </c:pt>
                <c:pt idx="683">
                  <c:v>43452</c:v>
                </c:pt>
                <c:pt idx="684">
                  <c:v>43453</c:v>
                </c:pt>
                <c:pt idx="685">
                  <c:v>43454</c:v>
                </c:pt>
                <c:pt idx="686">
                  <c:v>43455</c:v>
                </c:pt>
                <c:pt idx="687">
                  <c:v>43456</c:v>
                </c:pt>
                <c:pt idx="688">
                  <c:v>43457</c:v>
                </c:pt>
                <c:pt idx="689">
                  <c:v>43458</c:v>
                </c:pt>
                <c:pt idx="690">
                  <c:v>43459</c:v>
                </c:pt>
                <c:pt idx="691">
                  <c:v>43460</c:v>
                </c:pt>
                <c:pt idx="692">
                  <c:v>43461</c:v>
                </c:pt>
                <c:pt idx="693">
                  <c:v>43462</c:v>
                </c:pt>
                <c:pt idx="694">
                  <c:v>43463</c:v>
                </c:pt>
                <c:pt idx="695">
                  <c:v>43464</c:v>
                </c:pt>
                <c:pt idx="696">
                  <c:v>43465</c:v>
                </c:pt>
                <c:pt idx="697">
                  <c:v>43466</c:v>
                </c:pt>
                <c:pt idx="698">
                  <c:v>43467</c:v>
                </c:pt>
                <c:pt idx="699">
                  <c:v>43478</c:v>
                </c:pt>
                <c:pt idx="700">
                  <c:v>43479</c:v>
                </c:pt>
                <c:pt idx="701">
                  <c:v>43480</c:v>
                </c:pt>
                <c:pt idx="702">
                  <c:v>43481</c:v>
                </c:pt>
                <c:pt idx="703">
                  <c:v>43482</c:v>
                </c:pt>
                <c:pt idx="704">
                  <c:v>43483</c:v>
                </c:pt>
                <c:pt idx="705">
                  <c:v>43484</c:v>
                </c:pt>
                <c:pt idx="706">
                  <c:v>43485</c:v>
                </c:pt>
                <c:pt idx="707">
                  <c:v>43486</c:v>
                </c:pt>
                <c:pt idx="708">
                  <c:v>43487</c:v>
                </c:pt>
                <c:pt idx="709">
                  <c:v>43488</c:v>
                </c:pt>
                <c:pt idx="710">
                  <c:v>43489</c:v>
                </c:pt>
                <c:pt idx="711">
                  <c:v>43490</c:v>
                </c:pt>
                <c:pt idx="712">
                  <c:v>43491</c:v>
                </c:pt>
                <c:pt idx="713">
                  <c:v>43492</c:v>
                </c:pt>
                <c:pt idx="714">
                  <c:v>43494</c:v>
                </c:pt>
                <c:pt idx="715">
                  <c:v>43495</c:v>
                </c:pt>
                <c:pt idx="716">
                  <c:v>43496</c:v>
                </c:pt>
                <c:pt idx="717">
                  <c:v>43497</c:v>
                </c:pt>
                <c:pt idx="718">
                  <c:v>43498</c:v>
                </c:pt>
                <c:pt idx="719">
                  <c:v>43499</c:v>
                </c:pt>
                <c:pt idx="720">
                  <c:v>43500</c:v>
                </c:pt>
                <c:pt idx="721">
                  <c:v>43501</c:v>
                </c:pt>
                <c:pt idx="722">
                  <c:v>43502</c:v>
                </c:pt>
                <c:pt idx="723">
                  <c:v>43503</c:v>
                </c:pt>
                <c:pt idx="724">
                  <c:v>43504</c:v>
                </c:pt>
                <c:pt idx="725">
                  <c:v>43505</c:v>
                </c:pt>
                <c:pt idx="726">
                  <c:v>43506</c:v>
                </c:pt>
                <c:pt idx="727">
                  <c:v>43507</c:v>
                </c:pt>
                <c:pt idx="728">
                  <c:v>43508</c:v>
                </c:pt>
                <c:pt idx="729">
                  <c:v>43509</c:v>
                </c:pt>
                <c:pt idx="730">
                  <c:v>43510</c:v>
                </c:pt>
                <c:pt idx="731">
                  <c:v>43511</c:v>
                </c:pt>
                <c:pt idx="732">
                  <c:v>43512</c:v>
                </c:pt>
                <c:pt idx="733">
                  <c:v>43513</c:v>
                </c:pt>
                <c:pt idx="734">
                  <c:v>43514</c:v>
                </c:pt>
                <c:pt idx="735">
                  <c:v>43515</c:v>
                </c:pt>
                <c:pt idx="736">
                  <c:v>43516</c:v>
                </c:pt>
                <c:pt idx="737">
                  <c:v>43517</c:v>
                </c:pt>
                <c:pt idx="738">
                  <c:v>43518</c:v>
                </c:pt>
                <c:pt idx="739">
                  <c:v>43519</c:v>
                </c:pt>
                <c:pt idx="740">
                  <c:v>43520</c:v>
                </c:pt>
                <c:pt idx="741">
                  <c:v>43521</c:v>
                </c:pt>
                <c:pt idx="742">
                  <c:v>43522</c:v>
                </c:pt>
                <c:pt idx="743">
                  <c:v>43523</c:v>
                </c:pt>
                <c:pt idx="744">
                  <c:v>43524</c:v>
                </c:pt>
                <c:pt idx="745">
                  <c:v>43525</c:v>
                </c:pt>
                <c:pt idx="746">
                  <c:v>43526</c:v>
                </c:pt>
                <c:pt idx="747">
                  <c:v>43527</c:v>
                </c:pt>
                <c:pt idx="748">
                  <c:v>43528</c:v>
                </c:pt>
                <c:pt idx="749">
                  <c:v>43529</c:v>
                </c:pt>
                <c:pt idx="750">
                  <c:v>43530</c:v>
                </c:pt>
                <c:pt idx="751">
                  <c:v>43531</c:v>
                </c:pt>
                <c:pt idx="752">
                  <c:v>43532</c:v>
                </c:pt>
                <c:pt idx="753">
                  <c:v>43533</c:v>
                </c:pt>
                <c:pt idx="754">
                  <c:v>43534</c:v>
                </c:pt>
                <c:pt idx="755">
                  <c:v>43535</c:v>
                </c:pt>
                <c:pt idx="756">
                  <c:v>43536</c:v>
                </c:pt>
                <c:pt idx="757">
                  <c:v>43537</c:v>
                </c:pt>
                <c:pt idx="758">
                  <c:v>43538</c:v>
                </c:pt>
                <c:pt idx="759">
                  <c:v>43539</c:v>
                </c:pt>
                <c:pt idx="760">
                  <c:v>43540</c:v>
                </c:pt>
                <c:pt idx="761">
                  <c:v>43541</c:v>
                </c:pt>
                <c:pt idx="762">
                  <c:v>43542</c:v>
                </c:pt>
                <c:pt idx="763">
                  <c:v>43543</c:v>
                </c:pt>
                <c:pt idx="764">
                  <c:v>43544</c:v>
                </c:pt>
                <c:pt idx="765">
                  <c:v>43545</c:v>
                </c:pt>
                <c:pt idx="766">
                  <c:v>43546</c:v>
                </c:pt>
                <c:pt idx="767">
                  <c:v>43547</c:v>
                </c:pt>
                <c:pt idx="768">
                  <c:v>43548</c:v>
                </c:pt>
                <c:pt idx="769">
                  <c:v>43549</c:v>
                </c:pt>
                <c:pt idx="770">
                  <c:v>43550</c:v>
                </c:pt>
                <c:pt idx="771">
                  <c:v>43551</c:v>
                </c:pt>
                <c:pt idx="772">
                  <c:v>43552</c:v>
                </c:pt>
                <c:pt idx="773">
                  <c:v>43553</c:v>
                </c:pt>
                <c:pt idx="774">
                  <c:v>43554</c:v>
                </c:pt>
                <c:pt idx="775">
                  <c:v>43555</c:v>
                </c:pt>
                <c:pt idx="776">
                  <c:v>43556</c:v>
                </c:pt>
                <c:pt idx="777">
                  <c:v>43557</c:v>
                </c:pt>
                <c:pt idx="778">
                  <c:v>43558</c:v>
                </c:pt>
                <c:pt idx="779">
                  <c:v>43559</c:v>
                </c:pt>
                <c:pt idx="780">
                  <c:v>43560</c:v>
                </c:pt>
                <c:pt idx="781">
                  <c:v>43561</c:v>
                </c:pt>
                <c:pt idx="782">
                  <c:v>43562</c:v>
                </c:pt>
                <c:pt idx="783">
                  <c:v>43563</c:v>
                </c:pt>
                <c:pt idx="784">
                  <c:v>43564</c:v>
                </c:pt>
                <c:pt idx="785">
                  <c:v>43565</c:v>
                </c:pt>
                <c:pt idx="786">
                  <c:v>43566</c:v>
                </c:pt>
                <c:pt idx="787">
                  <c:v>43567</c:v>
                </c:pt>
                <c:pt idx="788">
                  <c:v>43568</c:v>
                </c:pt>
                <c:pt idx="789">
                  <c:v>43569</c:v>
                </c:pt>
                <c:pt idx="790">
                  <c:v>43570</c:v>
                </c:pt>
                <c:pt idx="791">
                  <c:v>43571</c:v>
                </c:pt>
                <c:pt idx="792">
                  <c:v>43572</c:v>
                </c:pt>
                <c:pt idx="793">
                  <c:v>43573</c:v>
                </c:pt>
                <c:pt idx="794">
                  <c:v>43574</c:v>
                </c:pt>
                <c:pt idx="795">
                  <c:v>43575</c:v>
                </c:pt>
                <c:pt idx="796">
                  <c:v>43576</c:v>
                </c:pt>
                <c:pt idx="797">
                  <c:v>43577</c:v>
                </c:pt>
                <c:pt idx="798">
                  <c:v>43578</c:v>
                </c:pt>
                <c:pt idx="799">
                  <c:v>43579</c:v>
                </c:pt>
                <c:pt idx="800">
                  <c:v>43580</c:v>
                </c:pt>
                <c:pt idx="801">
                  <c:v>43581</c:v>
                </c:pt>
                <c:pt idx="802">
                  <c:v>43582</c:v>
                </c:pt>
                <c:pt idx="803">
                  <c:v>43583</c:v>
                </c:pt>
                <c:pt idx="804">
                  <c:v>43585</c:v>
                </c:pt>
                <c:pt idx="805">
                  <c:v>43586</c:v>
                </c:pt>
                <c:pt idx="806">
                  <c:v>43587</c:v>
                </c:pt>
                <c:pt idx="807">
                  <c:v>43588</c:v>
                </c:pt>
                <c:pt idx="808">
                  <c:v>43589</c:v>
                </c:pt>
                <c:pt idx="809">
                  <c:v>43591</c:v>
                </c:pt>
                <c:pt idx="810">
                  <c:v>43592</c:v>
                </c:pt>
                <c:pt idx="811">
                  <c:v>43593</c:v>
                </c:pt>
                <c:pt idx="812">
                  <c:v>43594</c:v>
                </c:pt>
                <c:pt idx="813">
                  <c:v>43595</c:v>
                </c:pt>
                <c:pt idx="814">
                  <c:v>43596</c:v>
                </c:pt>
                <c:pt idx="815">
                  <c:v>43597</c:v>
                </c:pt>
                <c:pt idx="816">
                  <c:v>43598</c:v>
                </c:pt>
                <c:pt idx="817">
                  <c:v>43599</c:v>
                </c:pt>
                <c:pt idx="818">
                  <c:v>43600</c:v>
                </c:pt>
                <c:pt idx="819">
                  <c:v>43601</c:v>
                </c:pt>
                <c:pt idx="820">
                  <c:v>43602</c:v>
                </c:pt>
                <c:pt idx="821">
                  <c:v>43603</c:v>
                </c:pt>
                <c:pt idx="822">
                  <c:v>43604</c:v>
                </c:pt>
                <c:pt idx="823">
                  <c:v>43605</c:v>
                </c:pt>
                <c:pt idx="824">
                  <c:v>43606</c:v>
                </c:pt>
                <c:pt idx="825">
                  <c:v>43607</c:v>
                </c:pt>
                <c:pt idx="826">
                  <c:v>43608</c:v>
                </c:pt>
                <c:pt idx="827">
                  <c:v>43609</c:v>
                </c:pt>
                <c:pt idx="828">
                  <c:v>43610</c:v>
                </c:pt>
                <c:pt idx="829">
                  <c:v>43611</c:v>
                </c:pt>
                <c:pt idx="830">
                  <c:v>43612</c:v>
                </c:pt>
                <c:pt idx="831">
                  <c:v>43613</c:v>
                </c:pt>
                <c:pt idx="832">
                  <c:v>43614</c:v>
                </c:pt>
                <c:pt idx="833">
                  <c:v>43615</c:v>
                </c:pt>
                <c:pt idx="834">
                  <c:v>43616</c:v>
                </c:pt>
                <c:pt idx="835">
                  <c:v>43617</c:v>
                </c:pt>
                <c:pt idx="836">
                  <c:v>43618</c:v>
                </c:pt>
                <c:pt idx="837">
                  <c:v>43619</c:v>
                </c:pt>
                <c:pt idx="838">
                  <c:v>43620</c:v>
                </c:pt>
                <c:pt idx="839">
                  <c:v>43621</c:v>
                </c:pt>
                <c:pt idx="840">
                  <c:v>43622</c:v>
                </c:pt>
                <c:pt idx="841">
                  <c:v>43623</c:v>
                </c:pt>
                <c:pt idx="842">
                  <c:v>43624</c:v>
                </c:pt>
                <c:pt idx="843">
                  <c:v>43625</c:v>
                </c:pt>
                <c:pt idx="844">
                  <c:v>43626</c:v>
                </c:pt>
                <c:pt idx="845">
                  <c:v>43627</c:v>
                </c:pt>
                <c:pt idx="846">
                  <c:v>43628</c:v>
                </c:pt>
                <c:pt idx="847">
                  <c:v>43629</c:v>
                </c:pt>
                <c:pt idx="848">
                  <c:v>43630</c:v>
                </c:pt>
                <c:pt idx="849">
                  <c:v>43632</c:v>
                </c:pt>
                <c:pt idx="850">
                  <c:v>43633</c:v>
                </c:pt>
                <c:pt idx="851">
                  <c:v>43634</c:v>
                </c:pt>
                <c:pt idx="852">
                  <c:v>43635</c:v>
                </c:pt>
                <c:pt idx="853">
                  <c:v>43636</c:v>
                </c:pt>
                <c:pt idx="854">
                  <c:v>43637</c:v>
                </c:pt>
                <c:pt idx="855">
                  <c:v>43638</c:v>
                </c:pt>
                <c:pt idx="856">
                  <c:v>43639</c:v>
                </c:pt>
                <c:pt idx="857">
                  <c:v>43640</c:v>
                </c:pt>
                <c:pt idx="858">
                  <c:v>43641</c:v>
                </c:pt>
                <c:pt idx="859">
                  <c:v>43642</c:v>
                </c:pt>
                <c:pt idx="860">
                  <c:v>43643</c:v>
                </c:pt>
                <c:pt idx="861">
                  <c:v>43644</c:v>
                </c:pt>
                <c:pt idx="862">
                  <c:v>43645</c:v>
                </c:pt>
                <c:pt idx="863">
                  <c:v>43646</c:v>
                </c:pt>
                <c:pt idx="864">
                  <c:v>43647</c:v>
                </c:pt>
                <c:pt idx="865">
                  <c:v>43648</c:v>
                </c:pt>
                <c:pt idx="866">
                  <c:v>43649</c:v>
                </c:pt>
                <c:pt idx="867">
                  <c:v>43650</c:v>
                </c:pt>
                <c:pt idx="868">
                  <c:v>43651</c:v>
                </c:pt>
                <c:pt idx="869">
                  <c:v>43652</c:v>
                </c:pt>
                <c:pt idx="870">
                  <c:v>43653</c:v>
                </c:pt>
                <c:pt idx="871">
                  <c:v>43654</c:v>
                </c:pt>
                <c:pt idx="872">
                  <c:v>43655</c:v>
                </c:pt>
                <c:pt idx="873">
                  <c:v>43656</c:v>
                </c:pt>
                <c:pt idx="874">
                  <c:v>43657</c:v>
                </c:pt>
                <c:pt idx="875">
                  <c:v>43658</c:v>
                </c:pt>
                <c:pt idx="876">
                  <c:v>43659</c:v>
                </c:pt>
                <c:pt idx="877">
                  <c:v>43660</c:v>
                </c:pt>
                <c:pt idx="878">
                  <c:v>43661</c:v>
                </c:pt>
                <c:pt idx="879">
                  <c:v>43662</c:v>
                </c:pt>
                <c:pt idx="880">
                  <c:v>43663</c:v>
                </c:pt>
                <c:pt idx="881">
                  <c:v>43664</c:v>
                </c:pt>
                <c:pt idx="882">
                  <c:v>43665</c:v>
                </c:pt>
                <c:pt idx="883">
                  <c:v>43666</c:v>
                </c:pt>
                <c:pt idx="884">
                  <c:v>43667</c:v>
                </c:pt>
                <c:pt idx="885">
                  <c:v>43668</c:v>
                </c:pt>
                <c:pt idx="886">
                  <c:v>43669</c:v>
                </c:pt>
                <c:pt idx="887">
                  <c:v>43670</c:v>
                </c:pt>
                <c:pt idx="888">
                  <c:v>43671</c:v>
                </c:pt>
                <c:pt idx="889">
                  <c:v>43672</c:v>
                </c:pt>
                <c:pt idx="890">
                  <c:v>43673</c:v>
                </c:pt>
                <c:pt idx="891">
                  <c:v>43674</c:v>
                </c:pt>
                <c:pt idx="892">
                  <c:v>43675</c:v>
                </c:pt>
                <c:pt idx="893">
                  <c:v>43676</c:v>
                </c:pt>
                <c:pt idx="894">
                  <c:v>43677</c:v>
                </c:pt>
                <c:pt idx="895">
                  <c:v>43678</c:v>
                </c:pt>
                <c:pt idx="896">
                  <c:v>43679</c:v>
                </c:pt>
                <c:pt idx="897">
                  <c:v>43680</c:v>
                </c:pt>
                <c:pt idx="898">
                  <c:v>43681</c:v>
                </c:pt>
                <c:pt idx="899">
                  <c:v>43682</c:v>
                </c:pt>
                <c:pt idx="900">
                  <c:v>43683</c:v>
                </c:pt>
                <c:pt idx="901">
                  <c:v>43684</c:v>
                </c:pt>
                <c:pt idx="902">
                  <c:v>43685</c:v>
                </c:pt>
                <c:pt idx="903">
                  <c:v>43686</c:v>
                </c:pt>
                <c:pt idx="904">
                  <c:v>43687</c:v>
                </c:pt>
                <c:pt idx="905">
                  <c:v>43688</c:v>
                </c:pt>
                <c:pt idx="906">
                  <c:v>43689</c:v>
                </c:pt>
                <c:pt idx="907">
                  <c:v>43690</c:v>
                </c:pt>
                <c:pt idx="908">
                  <c:v>43691</c:v>
                </c:pt>
                <c:pt idx="909">
                  <c:v>43692</c:v>
                </c:pt>
                <c:pt idx="910">
                  <c:v>43693</c:v>
                </c:pt>
                <c:pt idx="911">
                  <c:v>43694</c:v>
                </c:pt>
                <c:pt idx="912">
                  <c:v>43695</c:v>
                </c:pt>
                <c:pt idx="913">
                  <c:v>43696</c:v>
                </c:pt>
                <c:pt idx="914">
                  <c:v>43697</c:v>
                </c:pt>
                <c:pt idx="915">
                  <c:v>43698</c:v>
                </c:pt>
                <c:pt idx="916">
                  <c:v>43699</c:v>
                </c:pt>
                <c:pt idx="917">
                  <c:v>43700</c:v>
                </c:pt>
                <c:pt idx="918">
                  <c:v>43701</c:v>
                </c:pt>
                <c:pt idx="919">
                  <c:v>43702</c:v>
                </c:pt>
                <c:pt idx="920">
                  <c:v>43703</c:v>
                </c:pt>
                <c:pt idx="921">
                  <c:v>43704</c:v>
                </c:pt>
                <c:pt idx="922">
                  <c:v>43705</c:v>
                </c:pt>
                <c:pt idx="923">
                  <c:v>43706</c:v>
                </c:pt>
                <c:pt idx="924">
                  <c:v>43707</c:v>
                </c:pt>
                <c:pt idx="925">
                  <c:v>43708</c:v>
                </c:pt>
                <c:pt idx="926">
                  <c:v>43709</c:v>
                </c:pt>
                <c:pt idx="927">
                  <c:v>43710</c:v>
                </c:pt>
                <c:pt idx="928">
                  <c:v>43711</c:v>
                </c:pt>
                <c:pt idx="929">
                  <c:v>43712</c:v>
                </c:pt>
                <c:pt idx="930">
                  <c:v>43713</c:v>
                </c:pt>
                <c:pt idx="931">
                  <c:v>43714</c:v>
                </c:pt>
                <c:pt idx="932">
                  <c:v>43715</c:v>
                </c:pt>
                <c:pt idx="933">
                  <c:v>43716</c:v>
                </c:pt>
                <c:pt idx="934">
                  <c:v>43717</c:v>
                </c:pt>
                <c:pt idx="935">
                  <c:v>43718</c:v>
                </c:pt>
                <c:pt idx="936">
                  <c:v>43719</c:v>
                </c:pt>
                <c:pt idx="937">
                  <c:v>43720</c:v>
                </c:pt>
                <c:pt idx="938">
                  <c:v>43721</c:v>
                </c:pt>
                <c:pt idx="939">
                  <c:v>43722</c:v>
                </c:pt>
                <c:pt idx="940">
                  <c:v>43723</c:v>
                </c:pt>
                <c:pt idx="941">
                  <c:v>43724</c:v>
                </c:pt>
                <c:pt idx="942">
                  <c:v>43725</c:v>
                </c:pt>
                <c:pt idx="943">
                  <c:v>43726</c:v>
                </c:pt>
                <c:pt idx="944">
                  <c:v>43727</c:v>
                </c:pt>
                <c:pt idx="945">
                  <c:v>43728</c:v>
                </c:pt>
                <c:pt idx="946">
                  <c:v>43729</c:v>
                </c:pt>
                <c:pt idx="947">
                  <c:v>43730</c:v>
                </c:pt>
                <c:pt idx="948">
                  <c:v>43731</c:v>
                </c:pt>
                <c:pt idx="949">
                  <c:v>43732</c:v>
                </c:pt>
                <c:pt idx="950">
                  <c:v>43733</c:v>
                </c:pt>
                <c:pt idx="951">
                  <c:v>43734</c:v>
                </c:pt>
                <c:pt idx="952">
                  <c:v>43735</c:v>
                </c:pt>
                <c:pt idx="953">
                  <c:v>43736</c:v>
                </c:pt>
                <c:pt idx="954">
                  <c:v>43737</c:v>
                </c:pt>
                <c:pt idx="955">
                  <c:v>43738</c:v>
                </c:pt>
                <c:pt idx="956">
                  <c:v>43739</c:v>
                </c:pt>
                <c:pt idx="957">
                  <c:v>43740</c:v>
                </c:pt>
                <c:pt idx="958">
                  <c:v>43741</c:v>
                </c:pt>
                <c:pt idx="959">
                  <c:v>43742</c:v>
                </c:pt>
                <c:pt idx="960">
                  <c:v>43743</c:v>
                </c:pt>
                <c:pt idx="961">
                  <c:v>43744</c:v>
                </c:pt>
                <c:pt idx="962">
                  <c:v>43745</c:v>
                </c:pt>
                <c:pt idx="963">
                  <c:v>43746</c:v>
                </c:pt>
                <c:pt idx="964">
                  <c:v>43747</c:v>
                </c:pt>
                <c:pt idx="965">
                  <c:v>43748</c:v>
                </c:pt>
                <c:pt idx="966">
                  <c:v>43749</c:v>
                </c:pt>
                <c:pt idx="967">
                  <c:v>43750</c:v>
                </c:pt>
                <c:pt idx="968">
                  <c:v>43751</c:v>
                </c:pt>
                <c:pt idx="969">
                  <c:v>43752</c:v>
                </c:pt>
                <c:pt idx="970">
                  <c:v>43753</c:v>
                </c:pt>
                <c:pt idx="971">
                  <c:v>43754</c:v>
                </c:pt>
                <c:pt idx="972">
                  <c:v>43755</c:v>
                </c:pt>
                <c:pt idx="973">
                  <c:v>43756</c:v>
                </c:pt>
                <c:pt idx="974">
                  <c:v>43757</c:v>
                </c:pt>
                <c:pt idx="975">
                  <c:v>43758</c:v>
                </c:pt>
                <c:pt idx="976">
                  <c:v>43759</c:v>
                </c:pt>
                <c:pt idx="977">
                  <c:v>43760</c:v>
                </c:pt>
                <c:pt idx="978">
                  <c:v>43761</c:v>
                </c:pt>
                <c:pt idx="979">
                  <c:v>43762</c:v>
                </c:pt>
                <c:pt idx="980">
                  <c:v>43763</c:v>
                </c:pt>
                <c:pt idx="981">
                  <c:v>43764</c:v>
                </c:pt>
                <c:pt idx="982">
                  <c:v>43765</c:v>
                </c:pt>
                <c:pt idx="983">
                  <c:v>43766</c:v>
                </c:pt>
                <c:pt idx="984">
                  <c:v>43767</c:v>
                </c:pt>
                <c:pt idx="985">
                  <c:v>43768</c:v>
                </c:pt>
                <c:pt idx="986">
                  <c:v>43769</c:v>
                </c:pt>
                <c:pt idx="987">
                  <c:v>43770</c:v>
                </c:pt>
                <c:pt idx="988">
                  <c:v>43771</c:v>
                </c:pt>
                <c:pt idx="989">
                  <c:v>43772</c:v>
                </c:pt>
                <c:pt idx="990">
                  <c:v>43773</c:v>
                </c:pt>
                <c:pt idx="991">
                  <c:v>43774</c:v>
                </c:pt>
                <c:pt idx="992">
                  <c:v>43775</c:v>
                </c:pt>
                <c:pt idx="993">
                  <c:v>43776</c:v>
                </c:pt>
                <c:pt idx="994">
                  <c:v>43777</c:v>
                </c:pt>
                <c:pt idx="995">
                  <c:v>43778</c:v>
                </c:pt>
                <c:pt idx="996">
                  <c:v>43779</c:v>
                </c:pt>
                <c:pt idx="997">
                  <c:v>43780</c:v>
                </c:pt>
                <c:pt idx="998">
                  <c:v>43781</c:v>
                </c:pt>
                <c:pt idx="999">
                  <c:v>43782</c:v>
                </c:pt>
                <c:pt idx="1000">
                  <c:v>43783</c:v>
                </c:pt>
                <c:pt idx="1001">
                  <c:v>43784</c:v>
                </c:pt>
                <c:pt idx="1002">
                  <c:v>43785</c:v>
                </c:pt>
                <c:pt idx="1003">
                  <c:v>43786</c:v>
                </c:pt>
                <c:pt idx="1004">
                  <c:v>43787</c:v>
                </c:pt>
                <c:pt idx="1005">
                  <c:v>43788</c:v>
                </c:pt>
                <c:pt idx="1006">
                  <c:v>43789</c:v>
                </c:pt>
                <c:pt idx="1007">
                  <c:v>43790</c:v>
                </c:pt>
                <c:pt idx="1008">
                  <c:v>43791</c:v>
                </c:pt>
                <c:pt idx="1009">
                  <c:v>43792</c:v>
                </c:pt>
                <c:pt idx="1010">
                  <c:v>43793</c:v>
                </c:pt>
                <c:pt idx="1011">
                  <c:v>43794</c:v>
                </c:pt>
                <c:pt idx="1012">
                  <c:v>43795</c:v>
                </c:pt>
                <c:pt idx="1013">
                  <c:v>43796</c:v>
                </c:pt>
                <c:pt idx="1014">
                  <c:v>43797</c:v>
                </c:pt>
                <c:pt idx="1015">
                  <c:v>43798</c:v>
                </c:pt>
                <c:pt idx="1016">
                  <c:v>43799</c:v>
                </c:pt>
                <c:pt idx="1017">
                  <c:v>43800</c:v>
                </c:pt>
                <c:pt idx="1018">
                  <c:v>43801</c:v>
                </c:pt>
                <c:pt idx="1019">
                  <c:v>43802</c:v>
                </c:pt>
                <c:pt idx="1020">
                  <c:v>43803</c:v>
                </c:pt>
                <c:pt idx="1021">
                  <c:v>43804</c:v>
                </c:pt>
                <c:pt idx="1022">
                  <c:v>43805</c:v>
                </c:pt>
                <c:pt idx="1023">
                  <c:v>43806</c:v>
                </c:pt>
                <c:pt idx="1024">
                  <c:v>43807</c:v>
                </c:pt>
                <c:pt idx="1025">
                  <c:v>43808</c:v>
                </c:pt>
                <c:pt idx="1026">
                  <c:v>43809</c:v>
                </c:pt>
                <c:pt idx="1027">
                  <c:v>43810</c:v>
                </c:pt>
                <c:pt idx="1028">
                  <c:v>43811</c:v>
                </c:pt>
                <c:pt idx="1029">
                  <c:v>43812</c:v>
                </c:pt>
                <c:pt idx="1030">
                  <c:v>43813</c:v>
                </c:pt>
                <c:pt idx="1031">
                  <c:v>43814</c:v>
                </c:pt>
                <c:pt idx="1032">
                  <c:v>43815</c:v>
                </c:pt>
                <c:pt idx="1033">
                  <c:v>43816</c:v>
                </c:pt>
                <c:pt idx="1034">
                  <c:v>43817</c:v>
                </c:pt>
                <c:pt idx="1035">
                  <c:v>43818</c:v>
                </c:pt>
                <c:pt idx="1036">
                  <c:v>43819</c:v>
                </c:pt>
                <c:pt idx="1037">
                  <c:v>43820</c:v>
                </c:pt>
                <c:pt idx="1038">
                  <c:v>43821</c:v>
                </c:pt>
                <c:pt idx="1039">
                  <c:v>43822</c:v>
                </c:pt>
                <c:pt idx="1040">
                  <c:v>43823</c:v>
                </c:pt>
                <c:pt idx="1041">
                  <c:v>43824</c:v>
                </c:pt>
                <c:pt idx="1042">
                  <c:v>43825</c:v>
                </c:pt>
                <c:pt idx="1043">
                  <c:v>43826</c:v>
                </c:pt>
                <c:pt idx="1044">
                  <c:v>43827</c:v>
                </c:pt>
                <c:pt idx="1045">
                  <c:v>43828</c:v>
                </c:pt>
                <c:pt idx="1046">
                  <c:v>43829</c:v>
                </c:pt>
                <c:pt idx="1047">
                  <c:v>43830</c:v>
                </c:pt>
                <c:pt idx="1048">
                  <c:v>43831</c:v>
                </c:pt>
                <c:pt idx="1049">
                  <c:v>43832</c:v>
                </c:pt>
                <c:pt idx="1050">
                  <c:v>43833</c:v>
                </c:pt>
                <c:pt idx="1051">
                  <c:v>43834</c:v>
                </c:pt>
                <c:pt idx="1052">
                  <c:v>43835</c:v>
                </c:pt>
                <c:pt idx="1053">
                  <c:v>43836</c:v>
                </c:pt>
                <c:pt idx="1054">
                  <c:v>43837</c:v>
                </c:pt>
                <c:pt idx="1055">
                  <c:v>43838</c:v>
                </c:pt>
                <c:pt idx="1056">
                  <c:v>43839</c:v>
                </c:pt>
                <c:pt idx="1057">
                  <c:v>43840</c:v>
                </c:pt>
                <c:pt idx="1058">
                  <c:v>43841</c:v>
                </c:pt>
                <c:pt idx="1059">
                  <c:v>43842</c:v>
                </c:pt>
                <c:pt idx="1060">
                  <c:v>43843</c:v>
                </c:pt>
                <c:pt idx="1061">
                  <c:v>43844</c:v>
                </c:pt>
                <c:pt idx="1062">
                  <c:v>43845</c:v>
                </c:pt>
                <c:pt idx="1063">
                  <c:v>43846</c:v>
                </c:pt>
                <c:pt idx="1064">
                  <c:v>43847</c:v>
                </c:pt>
                <c:pt idx="1065">
                  <c:v>43848</c:v>
                </c:pt>
                <c:pt idx="1066">
                  <c:v>43849</c:v>
                </c:pt>
                <c:pt idx="1067">
                  <c:v>43850</c:v>
                </c:pt>
                <c:pt idx="1068">
                  <c:v>43851</c:v>
                </c:pt>
                <c:pt idx="1069">
                  <c:v>43852</c:v>
                </c:pt>
                <c:pt idx="1070">
                  <c:v>43853</c:v>
                </c:pt>
                <c:pt idx="1071">
                  <c:v>43854</c:v>
                </c:pt>
                <c:pt idx="1072">
                  <c:v>43855</c:v>
                </c:pt>
                <c:pt idx="1073">
                  <c:v>43856</c:v>
                </c:pt>
                <c:pt idx="1074">
                  <c:v>43857</c:v>
                </c:pt>
                <c:pt idx="1075">
                  <c:v>43858</c:v>
                </c:pt>
                <c:pt idx="1076">
                  <c:v>43859</c:v>
                </c:pt>
                <c:pt idx="1077">
                  <c:v>43860</c:v>
                </c:pt>
                <c:pt idx="1078">
                  <c:v>43861</c:v>
                </c:pt>
                <c:pt idx="1079">
                  <c:v>43862</c:v>
                </c:pt>
                <c:pt idx="1080">
                  <c:v>43863</c:v>
                </c:pt>
                <c:pt idx="1081">
                  <c:v>43864</c:v>
                </c:pt>
                <c:pt idx="1082">
                  <c:v>43865</c:v>
                </c:pt>
                <c:pt idx="1083">
                  <c:v>43866</c:v>
                </c:pt>
                <c:pt idx="1084">
                  <c:v>43867</c:v>
                </c:pt>
                <c:pt idx="1085">
                  <c:v>43868</c:v>
                </c:pt>
                <c:pt idx="1086">
                  <c:v>43869</c:v>
                </c:pt>
                <c:pt idx="1087">
                  <c:v>43870</c:v>
                </c:pt>
                <c:pt idx="1088">
                  <c:v>43871</c:v>
                </c:pt>
                <c:pt idx="1089">
                  <c:v>43872</c:v>
                </c:pt>
                <c:pt idx="1090">
                  <c:v>43873</c:v>
                </c:pt>
                <c:pt idx="1091">
                  <c:v>43874</c:v>
                </c:pt>
                <c:pt idx="1092">
                  <c:v>43875</c:v>
                </c:pt>
                <c:pt idx="1093">
                  <c:v>43876</c:v>
                </c:pt>
                <c:pt idx="1094">
                  <c:v>43877</c:v>
                </c:pt>
                <c:pt idx="1095">
                  <c:v>43878</c:v>
                </c:pt>
                <c:pt idx="1096">
                  <c:v>43879</c:v>
                </c:pt>
                <c:pt idx="1097">
                  <c:v>43880</c:v>
                </c:pt>
                <c:pt idx="1098">
                  <c:v>43881</c:v>
                </c:pt>
                <c:pt idx="1099">
                  <c:v>43882</c:v>
                </c:pt>
                <c:pt idx="1100">
                  <c:v>43883</c:v>
                </c:pt>
                <c:pt idx="1101">
                  <c:v>43884</c:v>
                </c:pt>
                <c:pt idx="1102">
                  <c:v>43885</c:v>
                </c:pt>
                <c:pt idx="1103">
                  <c:v>43886</c:v>
                </c:pt>
                <c:pt idx="1104">
                  <c:v>43887</c:v>
                </c:pt>
                <c:pt idx="1105">
                  <c:v>43888</c:v>
                </c:pt>
                <c:pt idx="1106">
                  <c:v>43889</c:v>
                </c:pt>
                <c:pt idx="1107">
                  <c:v>43890</c:v>
                </c:pt>
                <c:pt idx="1108">
                  <c:v>43891</c:v>
                </c:pt>
                <c:pt idx="1109">
                  <c:v>43892</c:v>
                </c:pt>
                <c:pt idx="1110">
                  <c:v>43893</c:v>
                </c:pt>
                <c:pt idx="1111">
                  <c:v>43894</c:v>
                </c:pt>
                <c:pt idx="1112">
                  <c:v>43895</c:v>
                </c:pt>
                <c:pt idx="1113">
                  <c:v>43896</c:v>
                </c:pt>
                <c:pt idx="1114">
                  <c:v>43897</c:v>
                </c:pt>
                <c:pt idx="1115">
                  <c:v>43898</c:v>
                </c:pt>
                <c:pt idx="1116">
                  <c:v>43899</c:v>
                </c:pt>
                <c:pt idx="1117">
                  <c:v>43900</c:v>
                </c:pt>
                <c:pt idx="1118">
                  <c:v>43901</c:v>
                </c:pt>
                <c:pt idx="1119">
                  <c:v>43902</c:v>
                </c:pt>
                <c:pt idx="1120">
                  <c:v>43903</c:v>
                </c:pt>
                <c:pt idx="1121">
                  <c:v>43904</c:v>
                </c:pt>
                <c:pt idx="1122">
                  <c:v>43905</c:v>
                </c:pt>
                <c:pt idx="1123">
                  <c:v>43906</c:v>
                </c:pt>
                <c:pt idx="1124">
                  <c:v>43907</c:v>
                </c:pt>
                <c:pt idx="1125">
                  <c:v>43908</c:v>
                </c:pt>
                <c:pt idx="1126">
                  <c:v>43909</c:v>
                </c:pt>
                <c:pt idx="1127">
                  <c:v>43928</c:v>
                </c:pt>
                <c:pt idx="1128">
                  <c:v>43929</c:v>
                </c:pt>
                <c:pt idx="1129">
                  <c:v>43930</c:v>
                </c:pt>
                <c:pt idx="1130">
                  <c:v>43931</c:v>
                </c:pt>
                <c:pt idx="1131">
                  <c:v>43932</c:v>
                </c:pt>
                <c:pt idx="1132">
                  <c:v>43933</c:v>
                </c:pt>
                <c:pt idx="1133">
                  <c:v>43934</c:v>
                </c:pt>
                <c:pt idx="1134">
                  <c:v>43935</c:v>
                </c:pt>
                <c:pt idx="1135">
                  <c:v>43936</c:v>
                </c:pt>
                <c:pt idx="1136">
                  <c:v>43938</c:v>
                </c:pt>
                <c:pt idx="1137">
                  <c:v>43939</c:v>
                </c:pt>
                <c:pt idx="1138">
                  <c:v>43940</c:v>
                </c:pt>
                <c:pt idx="1139">
                  <c:v>43941</c:v>
                </c:pt>
                <c:pt idx="1140">
                  <c:v>43942</c:v>
                </c:pt>
                <c:pt idx="1141">
                  <c:v>43943</c:v>
                </c:pt>
                <c:pt idx="1142">
                  <c:v>43944</c:v>
                </c:pt>
                <c:pt idx="1143">
                  <c:v>43945</c:v>
                </c:pt>
                <c:pt idx="1144">
                  <c:v>43946</c:v>
                </c:pt>
                <c:pt idx="1145">
                  <c:v>43947</c:v>
                </c:pt>
                <c:pt idx="1146">
                  <c:v>43948</c:v>
                </c:pt>
                <c:pt idx="1147">
                  <c:v>43949</c:v>
                </c:pt>
                <c:pt idx="1148">
                  <c:v>43950</c:v>
                </c:pt>
                <c:pt idx="1149">
                  <c:v>43951</c:v>
                </c:pt>
                <c:pt idx="1150">
                  <c:v>43952</c:v>
                </c:pt>
                <c:pt idx="1151">
                  <c:v>43953</c:v>
                </c:pt>
                <c:pt idx="1152">
                  <c:v>43954</c:v>
                </c:pt>
                <c:pt idx="1153">
                  <c:v>43955</c:v>
                </c:pt>
                <c:pt idx="1154">
                  <c:v>43956</c:v>
                </c:pt>
                <c:pt idx="1155">
                  <c:v>43957</c:v>
                </c:pt>
                <c:pt idx="1156">
                  <c:v>43958</c:v>
                </c:pt>
                <c:pt idx="1157">
                  <c:v>43959</c:v>
                </c:pt>
                <c:pt idx="1158">
                  <c:v>43960</c:v>
                </c:pt>
                <c:pt idx="1159">
                  <c:v>43961</c:v>
                </c:pt>
                <c:pt idx="1160">
                  <c:v>43962</c:v>
                </c:pt>
                <c:pt idx="1161">
                  <c:v>43963</c:v>
                </c:pt>
                <c:pt idx="1162">
                  <c:v>43964</c:v>
                </c:pt>
                <c:pt idx="1163">
                  <c:v>43965</c:v>
                </c:pt>
                <c:pt idx="1164">
                  <c:v>43966</c:v>
                </c:pt>
                <c:pt idx="1165">
                  <c:v>43967</c:v>
                </c:pt>
                <c:pt idx="1166">
                  <c:v>43968</c:v>
                </c:pt>
                <c:pt idx="1167">
                  <c:v>43969</c:v>
                </c:pt>
                <c:pt idx="1168">
                  <c:v>43970</c:v>
                </c:pt>
                <c:pt idx="1169">
                  <c:v>43971</c:v>
                </c:pt>
                <c:pt idx="1170">
                  <c:v>43972</c:v>
                </c:pt>
                <c:pt idx="1171">
                  <c:v>43973</c:v>
                </c:pt>
                <c:pt idx="1172">
                  <c:v>43974</c:v>
                </c:pt>
                <c:pt idx="1173">
                  <c:v>43975</c:v>
                </c:pt>
                <c:pt idx="1174">
                  <c:v>43976</c:v>
                </c:pt>
                <c:pt idx="1175">
                  <c:v>43977</c:v>
                </c:pt>
                <c:pt idx="1176">
                  <c:v>43978</c:v>
                </c:pt>
                <c:pt idx="1177">
                  <c:v>43979</c:v>
                </c:pt>
                <c:pt idx="1178">
                  <c:v>43980</c:v>
                </c:pt>
                <c:pt idx="1179">
                  <c:v>43981</c:v>
                </c:pt>
                <c:pt idx="1180">
                  <c:v>43982</c:v>
                </c:pt>
                <c:pt idx="1181">
                  <c:v>43983</c:v>
                </c:pt>
                <c:pt idx="1182">
                  <c:v>43984</c:v>
                </c:pt>
                <c:pt idx="1183">
                  <c:v>43985</c:v>
                </c:pt>
                <c:pt idx="1184">
                  <c:v>43986</c:v>
                </c:pt>
                <c:pt idx="1185">
                  <c:v>43987</c:v>
                </c:pt>
                <c:pt idx="1186">
                  <c:v>43988</c:v>
                </c:pt>
                <c:pt idx="1187">
                  <c:v>43989</c:v>
                </c:pt>
                <c:pt idx="1188">
                  <c:v>43990</c:v>
                </c:pt>
                <c:pt idx="1189">
                  <c:v>43991</c:v>
                </c:pt>
                <c:pt idx="1190">
                  <c:v>43992</c:v>
                </c:pt>
                <c:pt idx="1191">
                  <c:v>43993</c:v>
                </c:pt>
                <c:pt idx="1192">
                  <c:v>43994</c:v>
                </c:pt>
                <c:pt idx="1193">
                  <c:v>43995</c:v>
                </c:pt>
                <c:pt idx="1194">
                  <c:v>43996</c:v>
                </c:pt>
                <c:pt idx="1195">
                  <c:v>43997</c:v>
                </c:pt>
                <c:pt idx="1196">
                  <c:v>43998</c:v>
                </c:pt>
                <c:pt idx="1197">
                  <c:v>43999</c:v>
                </c:pt>
                <c:pt idx="1198">
                  <c:v>44004</c:v>
                </c:pt>
                <c:pt idx="1199">
                  <c:v>44005</c:v>
                </c:pt>
                <c:pt idx="1200">
                  <c:v>44006</c:v>
                </c:pt>
                <c:pt idx="1201">
                  <c:v>44007</c:v>
                </c:pt>
                <c:pt idx="1202">
                  <c:v>44008</c:v>
                </c:pt>
                <c:pt idx="1203">
                  <c:v>44009</c:v>
                </c:pt>
                <c:pt idx="1204">
                  <c:v>44010</c:v>
                </c:pt>
                <c:pt idx="1205">
                  <c:v>44011</c:v>
                </c:pt>
                <c:pt idx="1206">
                  <c:v>44012</c:v>
                </c:pt>
                <c:pt idx="1207">
                  <c:v>44013</c:v>
                </c:pt>
                <c:pt idx="1208">
                  <c:v>44014</c:v>
                </c:pt>
                <c:pt idx="1209">
                  <c:v>44015</c:v>
                </c:pt>
                <c:pt idx="1210">
                  <c:v>44016</c:v>
                </c:pt>
                <c:pt idx="1211">
                  <c:v>44017</c:v>
                </c:pt>
                <c:pt idx="1212">
                  <c:v>44018</c:v>
                </c:pt>
                <c:pt idx="1213">
                  <c:v>44019</c:v>
                </c:pt>
                <c:pt idx="1214">
                  <c:v>44020</c:v>
                </c:pt>
                <c:pt idx="1215">
                  <c:v>44021</c:v>
                </c:pt>
                <c:pt idx="1216">
                  <c:v>44022</c:v>
                </c:pt>
                <c:pt idx="1217">
                  <c:v>44023</c:v>
                </c:pt>
                <c:pt idx="1218">
                  <c:v>44024</c:v>
                </c:pt>
                <c:pt idx="1219">
                  <c:v>44025</c:v>
                </c:pt>
                <c:pt idx="1220">
                  <c:v>44026</c:v>
                </c:pt>
                <c:pt idx="1221">
                  <c:v>44027</c:v>
                </c:pt>
                <c:pt idx="1222">
                  <c:v>44028</c:v>
                </c:pt>
                <c:pt idx="1223">
                  <c:v>44029</c:v>
                </c:pt>
                <c:pt idx="1224">
                  <c:v>44030</c:v>
                </c:pt>
                <c:pt idx="1225">
                  <c:v>44031</c:v>
                </c:pt>
                <c:pt idx="1226">
                  <c:v>44032</c:v>
                </c:pt>
                <c:pt idx="1227">
                  <c:v>44033</c:v>
                </c:pt>
                <c:pt idx="1228">
                  <c:v>44034</c:v>
                </c:pt>
                <c:pt idx="1229">
                  <c:v>44035</c:v>
                </c:pt>
                <c:pt idx="1230">
                  <c:v>44036</c:v>
                </c:pt>
                <c:pt idx="1231">
                  <c:v>44037</c:v>
                </c:pt>
                <c:pt idx="1232">
                  <c:v>44038</c:v>
                </c:pt>
                <c:pt idx="1233">
                  <c:v>44039</c:v>
                </c:pt>
                <c:pt idx="1234">
                  <c:v>44040</c:v>
                </c:pt>
                <c:pt idx="1235">
                  <c:v>44041</c:v>
                </c:pt>
                <c:pt idx="1236">
                  <c:v>44042</c:v>
                </c:pt>
                <c:pt idx="1237">
                  <c:v>44043</c:v>
                </c:pt>
                <c:pt idx="1238">
                  <c:v>44044</c:v>
                </c:pt>
                <c:pt idx="1239">
                  <c:v>44045</c:v>
                </c:pt>
                <c:pt idx="1240">
                  <c:v>44046</c:v>
                </c:pt>
                <c:pt idx="1241">
                  <c:v>44047</c:v>
                </c:pt>
                <c:pt idx="1242">
                  <c:v>44048</c:v>
                </c:pt>
                <c:pt idx="1243">
                  <c:v>44049</c:v>
                </c:pt>
                <c:pt idx="1244">
                  <c:v>44050</c:v>
                </c:pt>
                <c:pt idx="1245">
                  <c:v>44051</c:v>
                </c:pt>
                <c:pt idx="1246">
                  <c:v>44052</c:v>
                </c:pt>
                <c:pt idx="1247">
                  <c:v>44053</c:v>
                </c:pt>
                <c:pt idx="1248">
                  <c:v>44054</c:v>
                </c:pt>
                <c:pt idx="1249">
                  <c:v>44055</c:v>
                </c:pt>
                <c:pt idx="1250">
                  <c:v>44056</c:v>
                </c:pt>
                <c:pt idx="1251">
                  <c:v>44057</c:v>
                </c:pt>
                <c:pt idx="1252">
                  <c:v>44058</c:v>
                </c:pt>
                <c:pt idx="1253">
                  <c:v>44059</c:v>
                </c:pt>
                <c:pt idx="1254">
                  <c:v>44060</c:v>
                </c:pt>
                <c:pt idx="1255">
                  <c:v>44061</c:v>
                </c:pt>
                <c:pt idx="1256">
                  <c:v>44062</c:v>
                </c:pt>
                <c:pt idx="1257">
                  <c:v>44063</c:v>
                </c:pt>
                <c:pt idx="1258">
                  <c:v>44064</c:v>
                </c:pt>
                <c:pt idx="1259">
                  <c:v>44065</c:v>
                </c:pt>
                <c:pt idx="1260">
                  <c:v>44066</c:v>
                </c:pt>
                <c:pt idx="1261">
                  <c:v>44069</c:v>
                </c:pt>
                <c:pt idx="1262">
                  <c:v>44071</c:v>
                </c:pt>
                <c:pt idx="1263">
                  <c:v>44072</c:v>
                </c:pt>
                <c:pt idx="1264">
                  <c:v>44073</c:v>
                </c:pt>
                <c:pt idx="1265">
                  <c:v>44074</c:v>
                </c:pt>
                <c:pt idx="1266">
                  <c:v>44075</c:v>
                </c:pt>
                <c:pt idx="1267">
                  <c:v>44077</c:v>
                </c:pt>
                <c:pt idx="1268">
                  <c:v>44079</c:v>
                </c:pt>
                <c:pt idx="1269">
                  <c:v>44080</c:v>
                </c:pt>
                <c:pt idx="1270">
                  <c:v>44081</c:v>
                </c:pt>
                <c:pt idx="1271">
                  <c:v>44082</c:v>
                </c:pt>
                <c:pt idx="1272">
                  <c:v>44083</c:v>
                </c:pt>
                <c:pt idx="1273">
                  <c:v>44084</c:v>
                </c:pt>
                <c:pt idx="1274">
                  <c:v>44085</c:v>
                </c:pt>
                <c:pt idx="1275">
                  <c:v>44086</c:v>
                </c:pt>
                <c:pt idx="1276">
                  <c:v>44087</c:v>
                </c:pt>
                <c:pt idx="1277">
                  <c:v>44088</c:v>
                </c:pt>
                <c:pt idx="1278">
                  <c:v>44089</c:v>
                </c:pt>
                <c:pt idx="1279">
                  <c:v>44090</c:v>
                </c:pt>
                <c:pt idx="1280">
                  <c:v>44091</c:v>
                </c:pt>
                <c:pt idx="1281">
                  <c:v>44092</c:v>
                </c:pt>
                <c:pt idx="1282">
                  <c:v>44093</c:v>
                </c:pt>
                <c:pt idx="1283">
                  <c:v>44094</c:v>
                </c:pt>
                <c:pt idx="1284">
                  <c:v>44095</c:v>
                </c:pt>
                <c:pt idx="1285">
                  <c:v>44096</c:v>
                </c:pt>
                <c:pt idx="1286">
                  <c:v>44097</c:v>
                </c:pt>
                <c:pt idx="1287">
                  <c:v>44098</c:v>
                </c:pt>
                <c:pt idx="1288">
                  <c:v>44099</c:v>
                </c:pt>
                <c:pt idx="1289">
                  <c:v>44100</c:v>
                </c:pt>
                <c:pt idx="1290">
                  <c:v>44101</c:v>
                </c:pt>
                <c:pt idx="1291">
                  <c:v>44102</c:v>
                </c:pt>
                <c:pt idx="1292">
                  <c:v>44103</c:v>
                </c:pt>
                <c:pt idx="1293">
                  <c:v>44104</c:v>
                </c:pt>
                <c:pt idx="1294">
                  <c:v>44105</c:v>
                </c:pt>
                <c:pt idx="1295">
                  <c:v>44106</c:v>
                </c:pt>
                <c:pt idx="1296">
                  <c:v>44107</c:v>
                </c:pt>
                <c:pt idx="1297">
                  <c:v>44108</c:v>
                </c:pt>
                <c:pt idx="1298">
                  <c:v>44109</c:v>
                </c:pt>
                <c:pt idx="1299">
                  <c:v>44110</c:v>
                </c:pt>
                <c:pt idx="1300">
                  <c:v>44111</c:v>
                </c:pt>
                <c:pt idx="1301">
                  <c:v>44112</c:v>
                </c:pt>
                <c:pt idx="1302">
                  <c:v>44113</c:v>
                </c:pt>
                <c:pt idx="1303">
                  <c:v>44114</c:v>
                </c:pt>
                <c:pt idx="1304">
                  <c:v>44115</c:v>
                </c:pt>
                <c:pt idx="1305">
                  <c:v>44116</c:v>
                </c:pt>
                <c:pt idx="1306">
                  <c:v>44117</c:v>
                </c:pt>
                <c:pt idx="1307">
                  <c:v>44118</c:v>
                </c:pt>
                <c:pt idx="1308">
                  <c:v>44119</c:v>
                </c:pt>
                <c:pt idx="1309">
                  <c:v>44120</c:v>
                </c:pt>
                <c:pt idx="1310">
                  <c:v>44121</c:v>
                </c:pt>
                <c:pt idx="1311">
                  <c:v>44122</c:v>
                </c:pt>
                <c:pt idx="1312">
                  <c:v>44123</c:v>
                </c:pt>
                <c:pt idx="1313">
                  <c:v>44124</c:v>
                </c:pt>
                <c:pt idx="1314">
                  <c:v>44125</c:v>
                </c:pt>
                <c:pt idx="1315">
                  <c:v>44126</c:v>
                </c:pt>
                <c:pt idx="1316">
                  <c:v>44127</c:v>
                </c:pt>
                <c:pt idx="1317">
                  <c:v>44128</c:v>
                </c:pt>
                <c:pt idx="1318">
                  <c:v>44129</c:v>
                </c:pt>
                <c:pt idx="1319">
                  <c:v>44130</c:v>
                </c:pt>
                <c:pt idx="1320">
                  <c:v>44131</c:v>
                </c:pt>
                <c:pt idx="1321">
                  <c:v>44132</c:v>
                </c:pt>
                <c:pt idx="1322">
                  <c:v>44133</c:v>
                </c:pt>
                <c:pt idx="1323">
                  <c:v>44134</c:v>
                </c:pt>
                <c:pt idx="1324">
                  <c:v>44135</c:v>
                </c:pt>
                <c:pt idx="1325">
                  <c:v>44136</c:v>
                </c:pt>
                <c:pt idx="1326">
                  <c:v>44137</c:v>
                </c:pt>
                <c:pt idx="1327">
                  <c:v>44138</c:v>
                </c:pt>
                <c:pt idx="1328">
                  <c:v>44139</c:v>
                </c:pt>
                <c:pt idx="1329">
                  <c:v>44140</c:v>
                </c:pt>
                <c:pt idx="1330">
                  <c:v>44141</c:v>
                </c:pt>
                <c:pt idx="1331">
                  <c:v>44142</c:v>
                </c:pt>
                <c:pt idx="1332">
                  <c:v>44143</c:v>
                </c:pt>
                <c:pt idx="1333">
                  <c:v>44144</c:v>
                </c:pt>
                <c:pt idx="1334">
                  <c:v>44145</c:v>
                </c:pt>
                <c:pt idx="1335">
                  <c:v>44146</c:v>
                </c:pt>
                <c:pt idx="1336">
                  <c:v>44147</c:v>
                </c:pt>
                <c:pt idx="1337">
                  <c:v>44148</c:v>
                </c:pt>
                <c:pt idx="1338">
                  <c:v>44149</c:v>
                </c:pt>
                <c:pt idx="1339">
                  <c:v>44150</c:v>
                </c:pt>
                <c:pt idx="1340">
                  <c:v>44151</c:v>
                </c:pt>
                <c:pt idx="1341">
                  <c:v>44152</c:v>
                </c:pt>
                <c:pt idx="1342">
                  <c:v>44153</c:v>
                </c:pt>
                <c:pt idx="1343">
                  <c:v>44154</c:v>
                </c:pt>
                <c:pt idx="1344">
                  <c:v>44155</c:v>
                </c:pt>
                <c:pt idx="1345">
                  <c:v>44156</c:v>
                </c:pt>
                <c:pt idx="1346">
                  <c:v>44157</c:v>
                </c:pt>
                <c:pt idx="1347">
                  <c:v>44158</c:v>
                </c:pt>
                <c:pt idx="1348">
                  <c:v>44159</c:v>
                </c:pt>
                <c:pt idx="1349">
                  <c:v>44160</c:v>
                </c:pt>
                <c:pt idx="1350">
                  <c:v>44161</c:v>
                </c:pt>
                <c:pt idx="1351">
                  <c:v>44162</c:v>
                </c:pt>
                <c:pt idx="1352">
                  <c:v>44163</c:v>
                </c:pt>
                <c:pt idx="1353">
                  <c:v>44164</c:v>
                </c:pt>
                <c:pt idx="1354">
                  <c:v>44165</c:v>
                </c:pt>
                <c:pt idx="1355">
                  <c:v>44166</c:v>
                </c:pt>
                <c:pt idx="1356">
                  <c:v>44167</c:v>
                </c:pt>
                <c:pt idx="1357">
                  <c:v>44168</c:v>
                </c:pt>
                <c:pt idx="1358">
                  <c:v>44169</c:v>
                </c:pt>
                <c:pt idx="1359">
                  <c:v>44170</c:v>
                </c:pt>
                <c:pt idx="1360">
                  <c:v>44171</c:v>
                </c:pt>
                <c:pt idx="1361">
                  <c:v>44172</c:v>
                </c:pt>
                <c:pt idx="1362">
                  <c:v>44173</c:v>
                </c:pt>
                <c:pt idx="1363">
                  <c:v>44174</c:v>
                </c:pt>
                <c:pt idx="1364">
                  <c:v>44175</c:v>
                </c:pt>
                <c:pt idx="1365">
                  <c:v>44176</c:v>
                </c:pt>
                <c:pt idx="1366">
                  <c:v>44177</c:v>
                </c:pt>
                <c:pt idx="1367">
                  <c:v>44178</c:v>
                </c:pt>
                <c:pt idx="1368">
                  <c:v>44179</c:v>
                </c:pt>
                <c:pt idx="1369">
                  <c:v>44180</c:v>
                </c:pt>
                <c:pt idx="1370">
                  <c:v>44181</c:v>
                </c:pt>
                <c:pt idx="1371">
                  <c:v>44182</c:v>
                </c:pt>
                <c:pt idx="1372">
                  <c:v>44183</c:v>
                </c:pt>
                <c:pt idx="1373">
                  <c:v>44184</c:v>
                </c:pt>
                <c:pt idx="1374">
                  <c:v>44185</c:v>
                </c:pt>
                <c:pt idx="1375">
                  <c:v>44186</c:v>
                </c:pt>
                <c:pt idx="1376">
                  <c:v>44187</c:v>
                </c:pt>
                <c:pt idx="1377">
                  <c:v>44188</c:v>
                </c:pt>
                <c:pt idx="1378">
                  <c:v>44189</c:v>
                </c:pt>
                <c:pt idx="1379">
                  <c:v>44190</c:v>
                </c:pt>
                <c:pt idx="1380">
                  <c:v>44191</c:v>
                </c:pt>
                <c:pt idx="1381">
                  <c:v>44192</c:v>
                </c:pt>
                <c:pt idx="1382">
                  <c:v>44193</c:v>
                </c:pt>
                <c:pt idx="1383">
                  <c:v>44194</c:v>
                </c:pt>
                <c:pt idx="1384">
                  <c:v>44195</c:v>
                </c:pt>
                <c:pt idx="1385">
                  <c:v>44196</c:v>
                </c:pt>
                <c:pt idx="1386">
                  <c:v>44197</c:v>
                </c:pt>
                <c:pt idx="1387">
                  <c:v>44198</c:v>
                </c:pt>
                <c:pt idx="1388">
                  <c:v>44199</c:v>
                </c:pt>
                <c:pt idx="1389">
                  <c:v>44200</c:v>
                </c:pt>
                <c:pt idx="1390">
                  <c:v>44201</c:v>
                </c:pt>
                <c:pt idx="1391">
                  <c:v>44202</c:v>
                </c:pt>
                <c:pt idx="1392">
                  <c:v>44203</c:v>
                </c:pt>
                <c:pt idx="1393">
                  <c:v>44204</c:v>
                </c:pt>
                <c:pt idx="1394">
                  <c:v>44205</c:v>
                </c:pt>
                <c:pt idx="1395">
                  <c:v>44206</c:v>
                </c:pt>
                <c:pt idx="1396">
                  <c:v>44207</c:v>
                </c:pt>
                <c:pt idx="1397">
                  <c:v>44208</c:v>
                </c:pt>
                <c:pt idx="1398">
                  <c:v>44209</c:v>
                </c:pt>
                <c:pt idx="1399">
                  <c:v>44210</c:v>
                </c:pt>
                <c:pt idx="1400">
                  <c:v>44211</c:v>
                </c:pt>
                <c:pt idx="1401">
                  <c:v>44212</c:v>
                </c:pt>
                <c:pt idx="1402">
                  <c:v>44213</c:v>
                </c:pt>
                <c:pt idx="1403">
                  <c:v>44214</c:v>
                </c:pt>
                <c:pt idx="1404">
                  <c:v>44215</c:v>
                </c:pt>
                <c:pt idx="1405">
                  <c:v>44216</c:v>
                </c:pt>
                <c:pt idx="1406">
                  <c:v>44217</c:v>
                </c:pt>
                <c:pt idx="1407">
                  <c:v>44218</c:v>
                </c:pt>
                <c:pt idx="1408">
                  <c:v>44219</c:v>
                </c:pt>
                <c:pt idx="1409">
                  <c:v>44220</c:v>
                </c:pt>
                <c:pt idx="1410">
                  <c:v>44221</c:v>
                </c:pt>
                <c:pt idx="1411">
                  <c:v>44222</c:v>
                </c:pt>
                <c:pt idx="1412">
                  <c:v>44223</c:v>
                </c:pt>
                <c:pt idx="1413">
                  <c:v>44224</c:v>
                </c:pt>
                <c:pt idx="1414">
                  <c:v>44225</c:v>
                </c:pt>
                <c:pt idx="1415">
                  <c:v>44226</c:v>
                </c:pt>
                <c:pt idx="1416">
                  <c:v>44227</c:v>
                </c:pt>
                <c:pt idx="1417">
                  <c:v>44228</c:v>
                </c:pt>
                <c:pt idx="1418">
                  <c:v>44229</c:v>
                </c:pt>
                <c:pt idx="1419">
                  <c:v>44230</c:v>
                </c:pt>
                <c:pt idx="1420">
                  <c:v>44231</c:v>
                </c:pt>
                <c:pt idx="1421">
                  <c:v>44232</c:v>
                </c:pt>
                <c:pt idx="1422">
                  <c:v>44233</c:v>
                </c:pt>
                <c:pt idx="1423">
                  <c:v>44234</c:v>
                </c:pt>
                <c:pt idx="1424">
                  <c:v>44235</c:v>
                </c:pt>
                <c:pt idx="1425">
                  <c:v>44236</c:v>
                </c:pt>
                <c:pt idx="1426">
                  <c:v>44237</c:v>
                </c:pt>
                <c:pt idx="1427">
                  <c:v>44238</c:v>
                </c:pt>
                <c:pt idx="1428">
                  <c:v>44239</c:v>
                </c:pt>
                <c:pt idx="1429">
                  <c:v>44240</c:v>
                </c:pt>
                <c:pt idx="1430">
                  <c:v>44241</c:v>
                </c:pt>
                <c:pt idx="1431">
                  <c:v>44242</c:v>
                </c:pt>
                <c:pt idx="1432">
                  <c:v>44243</c:v>
                </c:pt>
                <c:pt idx="1433">
                  <c:v>44244</c:v>
                </c:pt>
                <c:pt idx="1434">
                  <c:v>44245</c:v>
                </c:pt>
                <c:pt idx="1435">
                  <c:v>44246</c:v>
                </c:pt>
                <c:pt idx="1436">
                  <c:v>44247</c:v>
                </c:pt>
                <c:pt idx="1437">
                  <c:v>44248</c:v>
                </c:pt>
                <c:pt idx="1438">
                  <c:v>44249</c:v>
                </c:pt>
                <c:pt idx="1439">
                  <c:v>44250</c:v>
                </c:pt>
                <c:pt idx="1440">
                  <c:v>44251</c:v>
                </c:pt>
                <c:pt idx="1441">
                  <c:v>44252</c:v>
                </c:pt>
                <c:pt idx="1442">
                  <c:v>44253</c:v>
                </c:pt>
                <c:pt idx="1443">
                  <c:v>44254</c:v>
                </c:pt>
                <c:pt idx="1444">
                  <c:v>44255</c:v>
                </c:pt>
                <c:pt idx="1445">
                  <c:v>44256</c:v>
                </c:pt>
                <c:pt idx="1446">
                  <c:v>44257</c:v>
                </c:pt>
                <c:pt idx="1447">
                  <c:v>44258</c:v>
                </c:pt>
                <c:pt idx="1448">
                  <c:v>44259</c:v>
                </c:pt>
                <c:pt idx="1449">
                  <c:v>44260</c:v>
                </c:pt>
                <c:pt idx="1450">
                  <c:v>44261</c:v>
                </c:pt>
                <c:pt idx="1451">
                  <c:v>44262</c:v>
                </c:pt>
                <c:pt idx="1452">
                  <c:v>44263</c:v>
                </c:pt>
                <c:pt idx="1453">
                  <c:v>44264</c:v>
                </c:pt>
                <c:pt idx="1454">
                  <c:v>44265</c:v>
                </c:pt>
                <c:pt idx="1455">
                  <c:v>44266</c:v>
                </c:pt>
                <c:pt idx="1456">
                  <c:v>44267</c:v>
                </c:pt>
                <c:pt idx="1457">
                  <c:v>44268</c:v>
                </c:pt>
                <c:pt idx="1458">
                  <c:v>44269</c:v>
                </c:pt>
                <c:pt idx="1459">
                  <c:v>44270</c:v>
                </c:pt>
                <c:pt idx="1460">
                  <c:v>44271</c:v>
                </c:pt>
                <c:pt idx="1461">
                  <c:v>44272</c:v>
                </c:pt>
                <c:pt idx="1462">
                  <c:v>44273</c:v>
                </c:pt>
                <c:pt idx="1463">
                  <c:v>44274</c:v>
                </c:pt>
                <c:pt idx="1464">
                  <c:v>44275</c:v>
                </c:pt>
                <c:pt idx="1465">
                  <c:v>44276</c:v>
                </c:pt>
                <c:pt idx="1466">
                  <c:v>44277</c:v>
                </c:pt>
                <c:pt idx="1467">
                  <c:v>44278</c:v>
                </c:pt>
                <c:pt idx="1468">
                  <c:v>44279</c:v>
                </c:pt>
                <c:pt idx="1469">
                  <c:v>44280</c:v>
                </c:pt>
                <c:pt idx="1470">
                  <c:v>44281</c:v>
                </c:pt>
                <c:pt idx="1471">
                  <c:v>44282</c:v>
                </c:pt>
                <c:pt idx="1472">
                  <c:v>44283</c:v>
                </c:pt>
                <c:pt idx="1473">
                  <c:v>44284</c:v>
                </c:pt>
                <c:pt idx="1474">
                  <c:v>44285</c:v>
                </c:pt>
                <c:pt idx="1475">
                  <c:v>44286</c:v>
                </c:pt>
                <c:pt idx="1476">
                  <c:v>44287</c:v>
                </c:pt>
                <c:pt idx="1477">
                  <c:v>44288</c:v>
                </c:pt>
                <c:pt idx="1478">
                  <c:v>44289</c:v>
                </c:pt>
                <c:pt idx="1479">
                  <c:v>44290</c:v>
                </c:pt>
                <c:pt idx="1480">
                  <c:v>44291</c:v>
                </c:pt>
                <c:pt idx="1481">
                  <c:v>44292</c:v>
                </c:pt>
                <c:pt idx="1482">
                  <c:v>44293</c:v>
                </c:pt>
                <c:pt idx="1483">
                  <c:v>44294</c:v>
                </c:pt>
                <c:pt idx="1484">
                  <c:v>44295</c:v>
                </c:pt>
                <c:pt idx="1485">
                  <c:v>44296</c:v>
                </c:pt>
                <c:pt idx="1486">
                  <c:v>44297</c:v>
                </c:pt>
                <c:pt idx="1487">
                  <c:v>44298</c:v>
                </c:pt>
                <c:pt idx="1488">
                  <c:v>44299</c:v>
                </c:pt>
                <c:pt idx="1489">
                  <c:v>44300</c:v>
                </c:pt>
                <c:pt idx="1490">
                  <c:v>44301</c:v>
                </c:pt>
                <c:pt idx="1491">
                  <c:v>44302</c:v>
                </c:pt>
                <c:pt idx="1492">
                  <c:v>44303</c:v>
                </c:pt>
                <c:pt idx="1493">
                  <c:v>44304</c:v>
                </c:pt>
                <c:pt idx="1494">
                  <c:v>44305</c:v>
                </c:pt>
                <c:pt idx="1495">
                  <c:v>44306</c:v>
                </c:pt>
                <c:pt idx="1496">
                  <c:v>44307</c:v>
                </c:pt>
                <c:pt idx="1497">
                  <c:v>44308</c:v>
                </c:pt>
                <c:pt idx="1498">
                  <c:v>44309</c:v>
                </c:pt>
                <c:pt idx="1499">
                  <c:v>44310</c:v>
                </c:pt>
                <c:pt idx="1500">
                  <c:v>44311</c:v>
                </c:pt>
                <c:pt idx="1501">
                  <c:v>44312</c:v>
                </c:pt>
                <c:pt idx="1502">
                  <c:v>44313</c:v>
                </c:pt>
                <c:pt idx="1503">
                  <c:v>44314</c:v>
                </c:pt>
                <c:pt idx="1504">
                  <c:v>44315</c:v>
                </c:pt>
                <c:pt idx="1505">
                  <c:v>44316</c:v>
                </c:pt>
                <c:pt idx="1506">
                  <c:v>44317</c:v>
                </c:pt>
                <c:pt idx="1507">
                  <c:v>44318</c:v>
                </c:pt>
                <c:pt idx="1508">
                  <c:v>44319</c:v>
                </c:pt>
                <c:pt idx="1509">
                  <c:v>44320</c:v>
                </c:pt>
                <c:pt idx="1510">
                  <c:v>44321</c:v>
                </c:pt>
                <c:pt idx="1511">
                  <c:v>44322</c:v>
                </c:pt>
                <c:pt idx="1512">
                  <c:v>44323</c:v>
                </c:pt>
                <c:pt idx="1513">
                  <c:v>44324</c:v>
                </c:pt>
                <c:pt idx="1514">
                  <c:v>44325</c:v>
                </c:pt>
                <c:pt idx="1515">
                  <c:v>44326</c:v>
                </c:pt>
                <c:pt idx="1516">
                  <c:v>44327</c:v>
                </c:pt>
                <c:pt idx="1517">
                  <c:v>44328</c:v>
                </c:pt>
                <c:pt idx="1518">
                  <c:v>44329</c:v>
                </c:pt>
                <c:pt idx="1519">
                  <c:v>44330</c:v>
                </c:pt>
                <c:pt idx="1520">
                  <c:v>44331</c:v>
                </c:pt>
                <c:pt idx="1521">
                  <c:v>44332</c:v>
                </c:pt>
                <c:pt idx="1522">
                  <c:v>44333</c:v>
                </c:pt>
                <c:pt idx="1523">
                  <c:v>44334</c:v>
                </c:pt>
                <c:pt idx="1524">
                  <c:v>44335</c:v>
                </c:pt>
                <c:pt idx="1525">
                  <c:v>44336</c:v>
                </c:pt>
                <c:pt idx="1526">
                  <c:v>44337</c:v>
                </c:pt>
                <c:pt idx="1527">
                  <c:v>44338</c:v>
                </c:pt>
                <c:pt idx="1528">
                  <c:v>44339</c:v>
                </c:pt>
                <c:pt idx="1529">
                  <c:v>44340</c:v>
                </c:pt>
                <c:pt idx="1530">
                  <c:v>44341</c:v>
                </c:pt>
                <c:pt idx="1531">
                  <c:v>44342</c:v>
                </c:pt>
                <c:pt idx="1532">
                  <c:v>44343</c:v>
                </c:pt>
                <c:pt idx="1533">
                  <c:v>44349</c:v>
                </c:pt>
                <c:pt idx="1534">
                  <c:v>44351</c:v>
                </c:pt>
                <c:pt idx="1535">
                  <c:v>44352</c:v>
                </c:pt>
                <c:pt idx="1536">
                  <c:v>44353</c:v>
                </c:pt>
                <c:pt idx="1537">
                  <c:v>44354</c:v>
                </c:pt>
                <c:pt idx="1538">
                  <c:v>44355</c:v>
                </c:pt>
                <c:pt idx="1539">
                  <c:v>44356</c:v>
                </c:pt>
                <c:pt idx="1540">
                  <c:v>44357</c:v>
                </c:pt>
                <c:pt idx="1541">
                  <c:v>44358</c:v>
                </c:pt>
                <c:pt idx="1542">
                  <c:v>44359</c:v>
                </c:pt>
                <c:pt idx="1543">
                  <c:v>44360</c:v>
                </c:pt>
                <c:pt idx="1544">
                  <c:v>44361</c:v>
                </c:pt>
                <c:pt idx="1545">
                  <c:v>44362</c:v>
                </c:pt>
                <c:pt idx="1546">
                  <c:v>44363</c:v>
                </c:pt>
                <c:pt idx="1547">
                  <c:v>44364</c:v>
                </c:pt>
                <c:pt idx="1548">
                  <c:v>44365</c:v>
                </c:pt>
                <c:pt idx="1549">
                  <c:v>44366</c:v>
                </c:pt>
                <c:pt idx="1550">
                  <c:v>44367</c:v>
                </c:pt>
                <c:pt idx="1551">
                  <c:v>44368</c:v>
                </c:pt>
                <c:pt idx="1552">
                  <c:v>44369</c:v>
                </c:pt>
                <c:pt idx="1553">
                  <c:v>44370</c:v>
                </c:pt>
                <c:pt idx="1554">
                  <c:v>44371</c:v>
                </c:pt>
                <c:pt idx="1555">
                  <c:v>44372</c:v>
                </c:pt>
                <c:pt idx="1556">
                  <c:v>44373</c:v>
                </c:pt>
                <c:pt idx="1557">
                  <c:v>44374</c:v>
                </c:pt>
                <c:pt idx="1558">
                  <c:v>44375</c:v>
                </c:pt>
                <c:pt idx="1559">
                  <c:v>44376</c:v>
                </c:pt>
                <c:pt idx="1560">
                  <c:v>44377</c:v>
                </c:pt>
                <c:pt idx="1561">
                  <c:v>44378</c:v>
                </c:pt>
                <c:pt idx="1562">
                  <c:v>44379</c:v>
                </c:pt>
                <c:pt idx="1563">
                  <c:v>44380</c:v>
                </c:pt>
                <c:pt idx="1564">
                  <c:v>44381</c:v>
                </c:pt>
                <c:pt idx="1565">
                  <c:v>44382</c:v>
                </c:pt>
                <c:pt idx="1566">
                  <c:v>44383</c:v>
                </c:pt>
                <c:pt idx="1567">
                  <c:v>44384</c:v>
                </c:pt>
                <c:pt idx="1568">
                  <c:v>44385</c:v>
                </c:pt>
                <c:pt idx="1569">
                  <c:v>44386</c:v>
                </c:pt>
                <c:pt idx="1570">
                  <c:v>44387</c:v>
                </c:pt>
                <c:pt idx="1571">
                  <c:v>44388</c:v>
                </c:pt>
                <c:pt idx="1572">
                  <c:v>44389</c:v>
                </c:pt>
                <c:pt idx="1573">
                  <c:v>44390</c:v>
                </c:pt>
                <c:pt idx="1574">
                  <c:v>44391</c:v>
                </c:pt>
                <c:pt idx="1575">
                  <c:v>44392</c:v>
                </c:pt>
                <c:pt idx="1576">
                  <c:v>44393</c:v>
                </c:pt>
                <c:pt idx="1577">
                  <c:v>44394</c:v>
                </c:pt>
                <c:pt idx="1578">
                  <c:v>44395</c:v>
                </c:pt>
                <c:pt idx="1579">
                  <c:v>44396</c:v>
                </c:pt>
                <c:pt idx="1580">
                  <c:v>44397</c:v>
                </c:pt>
                <c:pt idx="1581">
                  <c:v>44399</c:v>
                </c:pt>
                <c:pt idx="1582">
                  <c:v>44400</c:v>
                </c:pt>
                <c:pt idx="1583">
                  <c:v>44401</c:v>
                </c:pt>
                <c:pt idx="1584">
                  <c:v>44402</c:v>
                </c:pt>
                <c:pt idx="1585">
                  <c:v>44403</c:v>
                </c:pt>
                <c:pt idx="1586">
                  <c:v>44404</c:v>
                </c:pt>
                <c:pt idx="1587">
                  <c:v>44405</c:v>
                </c:pt>
                <c:pt idx="1588">
                  <c:v>44406</c:v>
                </c:pt>
                <c:pt idx="1589">
                  <c:v>44407</c:v>
                </c:pt>
                <c:pt idx="1590">
                  <c:v>44408</c:v>
                </c:pt>
                <c:pt idx="1591">
                  <c:v>44409</c:v>
                </c:pt>
                <c:pt idx="1592">
                  <c:v>44410</c:v>
                </c:pt>
                <c:pt idx="1593">
                  <c:v>44411</c:v>
                </c:pt>
                <c:pt idx="1594">
                  <c:v>44412</c:v>
                </c:pt>
                <c:pt idx="1595">
                  <c:v>44413</c:v>
                </c:pt>
                <c:pt idx="1596">
                  <c:v>44414</c:v>
                </c:pt>
                <c:pt idx="1597">
                  <c:v>44415</c:v>
                </c:pt>
                <c:pt idx="1598">
                  <c:v>44416</c:v>
                </c:pt>
                <c:pt idx="1599">
                  <c:v>44417</c:v>
                </c:pt>
                <c:pt idx="1600">
                  <c:v>44418</c:v>
                </c:pt>
                <c:pt idx="1601">
                  <c:v>44419</c:v>
                </c:pt>
                <c:pt idx="1602">
                  <c:v>44420</c:v>
                </c:pt>
                <c:pt idx="1603">
                  <c:v>44421</c:v>
                </c:pt>
                <c:pt idx="1604">
                  <c:v>44422</c:v>
                </c:pt>
                <c:pt idx="1605">
                  <c:v>44423</c:v>
                </c:pt>
                <c:pt idx="1606">
                  <c:v>44424</c:v>
                </c:pt>
                <c:pt idx="1607">
                  <c:v>44425</c:v>
                </c:pt>
                <c:pt idx="1608">
                  <c:v>44426</c:v>
                </c:pt>
                <c:pt idx="1609">
                  <c:v>44427</c:v>
                </c:pt>
                <c:pt idx="1610">
                  <c:v>44428</c:v>
                </c:pt>
                <c:pt idx="1611">
                  <c:v>44429</c:v>
                </c:pt>
                <c:pt idx="1612">
                  <c:v>44430</c:v>
                </c:pt>
                <c:pt idx="1613">
                  <c:v>44431</c:v>
                </c:pt>
                <c:pt idx="1614">
                  <c:v>44432</c:v>
                </c:pt>
                <c:pt idx="1615">
                  <c:v>44433</c:v>
                </c:pt>
                <c:pt idx="1616">
                  <c:v>44436</c:v>
                </c:pt>
                <c:pt idx="1617">
                  <c:v>44437</c:v>
                </c:pt>
                <c:pt idx="1618">
                  <c:v>44438</c:v>
                </c:pt>
                <c:pt idx="1619">
                  <c:v>44439</c:v>
                </c:pt>
                <c:pt idx="1620">
                  <c:v>44440</c:v>
                </c:pt>
                <c:pt idx="1621">
                  <c:v>44441</c:v>
                </c:pt>
                <c:pt idx="1622">
                  <c:v>44442</c:v>
                </c:pt>
                <c:pt idx="1623">
                  <c:v>44443</c:v>
                </c:pt>
                <c:pt idx="1624">
                  <c:v>44444</c:v>
                </c:pt>
                <c:pt idx="1625">
                  <c:v>44445</c:v>
                </c:pt>
                <c:pt idx="1626">
                  <c:v>44446</c:v>
                </c:pt>
                <c:pt idx="1627">
                  <c:v>44447</c:v>
                </c:pt>
                <c:pt idx="1628">
                  <c:v>44448</c:v>
                </c:pt>
                <c:pt idx="1629">
                  <c:v>44449</c:v>
                </c:pt>
                <c:pt idx="1630">
                  <c:v>44450</c:v>
                </c:pt>
                <c:pt idx="1631">
                  <c:v>44451</c:v>
                </c:pt>
                <c:pt idx="1632">
                  <c:v>44452</c:v>
                </c:pt>
                <c:pt idx="1633">
                  <c:v>44453</c:v>
                </c:pt>
                <c:pt idx="1634">
                  <c:v>44454</c:v>
                </c:pt>
                <c:pt idx="1635">
                  <c:v>44455</c:v>
                </c:pt>
                <c:pt idx="1636">
                  <c:v>44456</c:v>
                </c:pt>
                <c:pt idx="1637">
                  <c:v>44457</c:v>
                </c:pt>
                <c:pt idx="1638">
                  <c:v>44458</c:v>
                </c:pt>
                <c:pt idx="1639">
                  <c:v>44459</c:v>
                </c:pt>
                <c:pt idx="1640">
                  <c:v>44460</c:v>
                </c:pt>
                <c:pt idx="1641">
                  <c:v>44461</c:v>
                </c:pt>
                <c:pt idx="1642">
                  <c:v>44462</c:v>
                </c:pt>
                <c:pt idx="1643">
                  <c:v>44463</c:v>
                </c:pt>
                <c:pt idx="1644">
                  <c:v>44464</c:v>
                </c:pt>
                <c:pt idx="1645">
                  <c:v>44465</c:v>
                </c:pt>
                <c:pt idx="1646">
                  <c:v>44466</c:v>
                </c:pt>
                <c:pt idx="1647">
                  <c:v>44467</c:v>
                </c:pt>
                <c:pt idx="1648">
                  <c:v>44468</c:v>
                </c:pt>
                <c:pt idx="1649">
                  <c:v>44469</c:v>
                </c:pt>
                <c:pt idx="1650">
                  <c:v>44470</c:v>
                </c:pt>
                <c:pt idx="1651">
                  <c:v>44471</c:v>
                </c:pt>
                <c:pt idx="1652">
                  <c:v>44472</c:v>
                </c:pt>
                <c:pt idx="1653">
                  <c:v>44473</c:v>
                </c:pt>
                <c:pt idx="1654">
                  <c:v>44474</c:v>
                </c:pt>
                <c:pt idx="1655">
                  <c:v>44475</c:v>
                </c:pt>
                <c:pt idx="1656">
                  <c:v>44476</c:v>
                </c:pt>
                <c:pt idx="1657">
                  <c:v>44477</c:v>
                </c:pt>
                <c:pt idx="1658">
                  <c:v>44478</c:v>
                </c:pt>
                <c:pt idx="1659">
                  <c:v>44479</c:v>
                </c:pt>
                <c:pt idx="1660">
                  <c:v>44480</c:v>
                </c:pt>
                <c:pt idx="1661">
                  <c:v>44481</c:v>
                </c:pt>
                <c:pt idx="1662">
                  <c:v>44482</c:v>
                </c:pt>
                <c:pt idx="1663">
                  <c:v>44483</c:v>
                </c:pt>
                <c:pt idx="1664">
                  <c:v>44484</c:v>
                </c:pt>
                <c:pt idx="1665">
                  <c:v>44485</c:v>
                </c:pt>
                <c:pt idx="1666">
                  <c:v>44486</c:v>
                </c:pt>
                <c:pt idx="1667">
                  <c:v>44487</c:v>
                </c:pt>
                <c:pt idx="1668">
                  <c:v>44488</c:v>
                </c:pt>
                <c:pt idx="1669">
                  <c:v>44489</c:v>
                </c:pt>
                <c:pt idx="1670">
                  <c:v>44490</c:v>
                </c:pt>
                <c:pt idx="1671">
                  <c:v>44491</c:v>
                </c:pt>
                <c:pt idx="1672">
                  <c:v>44492</c:v>
                </c:pt>
                <c:pt idx="1673">
                  <c:v>44493</c:v>
                </c:pt>
                <c:pt idx="1674">
                  <c:v>44494</c:v>
                </c:pt>
                <c:pt idx="1675">
                  <c:v>44495</c:v>
                </c:pt>
                <c:pt idx="1676">
                  <c:v>44496</c:v>
                </c:pt>
                <c:pt idx="1677">
                  <c:v>44497</c:v>
                </c:pt>
                <c:pt idx="1678">
                  <c:v>44498</c:v>
                </c:pt>
                <c:pt idx="1679">
                  <c:v>44499</c:v>
                </c:pt>
                <c:pt idx="1680">
                  <c:v>44500</c:v>
                </c:pt>
                <c:pt idx="1681">
                  <c:v>44501</c:v>
                </c:pt>
                <c:pt idx="1682">
                  <c:v>44502</c:v>
                </c:pt>
                <c:pt idx="1683">
                  <c:v>44503</c:v>
                </c:pt>
                <c:pt idx="1684">
                  <c:v>44504</c:v>
                </c:pt>
                <c:pt idx="1685">
                  <c:v>44505</c:v>
                </c:pt>
                <c:pt idx="1686">
                  <c:v>44506</c:v>
                </c:pt>
                <c:pt idx="1687">
                  <c:v>44507</c:v>
                </c:pt>
                <c:pt idx="1688">
                  <c:v>44508</c:v>
                </c:pt>
                <c:pt idx="1689">
                  <c:v>44509</c:v>
                </c:pt>
                <c:pt idx="1690">
                  <c:v>44510</c:v>
                </c:pt>
                <c:pt idx="1691">
                  <c:v>44511</c:v>
                </c:pt>
                <c:pt idx="1692">
                  <c:v>44512</c:v>
                </c:pt>
                <c:pt idx="1693">
                  <c:v>44513</c:v>
                </c:pt>
                <c:pt idx="1694">
                  <c:v>44514</c:v>
                </c:pt>
                <c:pt idx="1695">
                  <c:v>44515</c:v>
                </c:pt>
                <c:pt idx="1696">
                  <c:v>44516</c:v>
                </c:pt>
                <c:pt idx="1697">
                  <c:v>44517</c:v>
                </c:pt>
                <c:pt idx="1698">
                  <c:v>44518</c:v>
                </c:pt>
                <c:pt idx="1699">
                  <c:v>44519</c:v>
                </c:pt>
                <c:pt idx="1700">
                  <c:v>44520</c:v>
                </c:pt>
                <c:pt idx="1701">
                  <c:v>44521</c:v>
                </c:pt>
                <c:pt idx="1702">
                  <c:v>44522</c:v>
                </c:pt>
                <c:pt idx="1703">
                  <c:v>44523</c:v>
                </c:pt>
                <c:pt idx="1704">
                  <c:v>44524</c:v>
                </c:pt>
                <c:pt idx="1705">
                  <c:v>44525</c:v>
                </c:pt>
                <c:pt idx="1706">
                  <c:v>44526</c:v>
                </c:pt>
                <c:pt idx="1707">
                  <c:v>44527</c:v>
                </c:pt>
                <c:pt idx="1708">
                  <c:v>44528</c:v>
                </c:pt>
                <c:pt idx="1709">
                  <c:v>44529</c:v>
                </c:pt>
                <c:pt idx="1710">
                  <c:v>44530</c:v>
                </c:pt>
                <c:pt idx="1711">
                  <c:v>44531</c:v>
                </c:pt>
                <c:pt idx="1712">
                  <c:v>44532</c:v>
                </c:pt>
                <c:pt idx="1713">
                  <c:v>44533</c:v>
                </c:pt>
                <c:pt idx="1714">
                  <c:v>44534</c:v>
                </c:pt>
                <c:pt idx="1715">
                  <c:v>44535</c:v>
                </c:pt>
                <c:pt idx="1716">
                  <c:v>44536</c:v>
                </c:pt>
                <c:pt idx="1717">
                  <c:v>44537</c:v>
                </c:pt>
                <c:pt idx="1718">
                  <c:v>44538</c:v>
                </c:pt>
                <c:pt idx="1719">
                  <c:v>44539</c:v>
                </c:pt>
                <c:pt idx="1720">
                  <c:v>44540</c:v>
                </c:pt>
                <c:pt idx="1721">
                  <c:v>44541</c:v>
                </c:pt>
                <c:pt idx="1722">
                  <c:v>44542</c:v>
                </c:pt>
                <c:pt idx="1723">
                  <c:v>44543</c:v>
                </c:pt>
                <c:pt idx="1724">
                  <c:v>44544</c:v>
                </c:pt>
                <c:pt idx="1725">
                  <c:v>44545</c:v>
                </c:pt>
                <c:pt idx="1726">
                  <c:v>44546</c:v>
                </c:pt>
                <c:pt idx="1727">
                  <c:v>44547</c:v>
                </c:pt>
                <c:pt idx="1728">
                  <c:v>44548</c:v>
                </c:pt>
                <c:pt idx="1729">
                  <c:v>44549</c:v>
                </c:pt>
                <c:pt idx="1730">
                  <c:v>44550</c:v>
                </c:pt>
                <c:pt idx="1731">
                  <c:v>44551</c:v>
                </c:pt>
                <c:pt idx="1732">
                  <c:v>44552</c:v>
                </c:pt>
                <c:pt idx="1733">
                  <c:v>44553</c:v>
                </c:pt>
                <c:pt idx="1734">
                  <c:v>44554</c:v>
                </c:pt>
                <c:pt idx="1735">
                  <c:v>44555</c:v>
                </c:pt>
                <c:pt idx="1736">
                  <c:v>44556</c:v>
                </c:pt>
                <c:pt idx="1737">
                  <c:v>44557</c:v>
                </c:pt>
                <c:pt idx="1738">
                  <c:v>44558</c:v>
                </c:pt>
                <c:pt idx="1739">
                  <c:v>44559</c:v>
                </c:pt>
                <c:pt idx="1740">
                  <c:v>44560</c:v>
                </c:pt>
                <c:pt idx="1741">
                  <c:v>44561</c:v>
                </c:pt>
                <c:pt idx="1742">
                  <c:v>44562</c:v>
                </c:pt>
                <c:pt idx="1743">
                  <c:v>44563</c:v>
                </c:pt>
                <c:pt idx="1744">
                  <c:v>44564</c:v>
                </c:pt>
                <c:pt idx="1745">
                  <c:v>44565</c:v>
                </c:pt>
                <c:pt idx="1746">
                  <c:v>44566</c:v>
                </c:pt>
                <c:pt idx="1747">
                  <c:v>44567</c:v>
                </c:pt>
                <c:pt idx="1748">
                  <c:v>44568</c:v>
                </c:pt>
                <c:pt idx="1749">
                  <c:v>44569</c:v>
                </c:pt>
                <c:pt idx="1750">
                  <c:v>44570</c:v>
                </c:pt>
                <c:pt idx="1751">
                  <c:v>44571</c:v>
                </c:pt>
                <c:pt idx="1752">
                  <c:v>44572</c:v>
                </c:pt>
                <c:pt idx="1753">
                  <c:v>44573</c:v>
                </c:pt>
                <c:pt idx="1754">
                  <c:v>44574</c:v>
                </c:pt>
                <c:pt idx="1755">
                  <c:v>44576</c:v>
                </c:pt>
                <c:pt idx="1756">
                  <c:v>44577</c:v>
                </c:pt>
                <c:pt idx="1757">
                  <c:v>44589</c:v>
                </c:pt>
                <c:pt idx="1758">
                  <c:v>44590</c:v>
                </c:pt>
                <c:pt idx="1759">
                  <c:v>44591</c:v>
                </c:pt>
                <c:pt idx="1760">
                  <c:v>44592</c:v>
                </c:pt>
                <c:pt idx="1761">
                  <c:v>44593</c:v>
                </c:pt>
                <c:pt idx="1762">
                  <c:v>44594</c:v>
                </c:pt>
                <c:pt idx="1763">
                  <c:v>44595</c:v>
                </c:pt>
                <c:pt idx="1764">
                  <c:v>44596</c:v>
                </c:pt>
                <c:pt idx="1765">
                  <c:v>44597</c:v>
                </c:pt>
                <c:pt idx="1766">
                  <c:v>44598</c:v>
                </c:pt>
                <c:pt idx="1767">
                  <c:v>44599</c:v>
                </c:pt>
                <c:pt idx="1768">
                  <c:v>44600</c:v>
                </c:pt>
                <c:pt idx="1769">
                  <c:v>44601</c:v>
                </c:pt>
                <c:pt idx="1770">
                  <c:v>44602</c:v>
                </c:pt>
                <c:pt idx="1771">
                  <c:v>44603</c:v>
                </c:pt>
                <c:pt idx="1772">
                  <c:v>44604</c:v>
                </c:pt>
                <c:pt idx="1773">
                  <c:v>44605</c:v>
                </c:pt>
                <c:pt idx="1774">
                  <c:v>44606</c:v>
                </c:pt>
                <c:pt idx="1775">
                  <c:v>44607</c:v>
                </c:pt>
                <c:pt idx="1776">
                  <c:v>44608</c:v>
                </c:pt>
                <c:pt idx="1777">
                  <c:v>44609</c:v>
                </c:pt>
                <c:pt idx="1778">
                  <c:v>44610</c:v>
                </c:pt>
                <c:pt idx="1779">
                  <c:v>44611</c:v>
                </c:pt>
                <c:pt idx="1780">
                  <c:v>44612</c:v>
                </c:pt>
                <c:pt idx="1781">
                  <c:v>44613</c:v>
                </c:pt>
                <c:pt idx="1782">
                  <c:v>44614</c:v>
                </c:pt>
                <c:pt idx="1783">
                  <c:v>44615</c:v>
                </c:pt>
                <c:pt idx="1784">
                  <c:v>44616</c:v>
                </c:pt>
                <c:pt idx="1785">
                  <c:v>44617</c:v>
                </c:pt>
                <c:pt idx="1786">
                  <c:v>44618</c:v>
                </c:pt>
                <c:pt idx="1787">
                  <c:v>44619</c:v>
                </c:pt>
                <c:pt idx="1788">
                  <c:v>44620</c:v>
                </c:pt>
                <c:pt idx="1789">
                  <c:v>44621</c:v>
                </c:pt>
                <c:pt idx="1790">
                  <c:v>44622</c:v>
                </c:pt>
                <c:pt idx="1791">
                  <c:v>44623</c:v>
                </c:pt>
                <c:pt idx="1792">
                  <c:v>44624</c:v>
                </c:pt>
                <c:pt idx="1793">
                  <c:v>44625</c:v>
                </c:pt>
                <c:pt idx="1794">
                  <c:v>44626</c:v>
                </c:pt>
                <c:pt idx="1795">
                  <c:v>44627</c:v>
                </c:pt>
                <c:pt idx="1796">
                  <c:v>44628</c:v>
                </c:pt>
                <c:pt idx="1797">
                  <c:v>44629</c:v>
                </c:pt>
                <c:pt idx="1798">
                  <c:v>44630</c:v>
                </c:pt>
                <c:pt idx="1799">
                  <c:v>44631</c:v>
                </c:pt>
                <c:pt idx="1800">
                  <c:v>44632</c:v>
                </c:pt>
                <c:pt idx="1801">
                  <c:v>44633</c:v>
                </c:pt>
                <c:pt idx="1802">
                  <c:v>44634</c:v>
                </c:pt>
                <c:pt idx="1803">
                  <c:v>44635</c:v>
                </c:pt>
                <c:pt idx="1804">
                  <c:v>44636</c:v>
                </c:pt>
                <c:pt idx="1805">
                  <c:v>44637</c:v>
                </c:pt>
                <c:pt idx="1806">
                  <c:v>44638</c:v>
                </c:pt>
                <c:pt idx="1807">
                  <c:v>44639</c:v>
                </c:pt>
                <c:pt idx="1808">
                  <c:v>44640</c:v>
                </c:pt>
                <c:pt idx="1809">
                  <c:v>44641</c:v>
                </c:pt>
                <c:pt idx="1810">
                  <c:v>44642</c:v>
                </c:pt>
                <c:pt idx="1811">
                  <c:v>44643</c:v>
                </c:pt>
                <c:pt idx="1812">
                  <c:v>44644</c:v>
                </c:pt>
                <c:pt idx="1813">
                  <c:v>44645</c:v>
                </c:pt>
                <c:pt idx="1814">
                  <c:v>44646</c:v>
                </c:pt>
                <c:pt idx="1815">
                  <c:v>44647</c:v>
                </c:pt>
                <c:pt idx="1816">
                  <c:v>44648</c:v>
                </c:pt>
                <c:pt idx="1817">
                  <c:v>44649</c:v>
                </c:pt>
                <c:pt idx="1818">
                  <c:v>44650</c:v>
                </c:pt>
                <c:pt idx="1819">
                  <c:v>44651</c:v>
                </c:pt>
                <c:pt idx="1820">
                  <c:v>44652</c:v>
                </c:pt>
                <c:pt idx="1821">
                  <c:v>44653</c:v>
                </c:pt>
                <c:pt idx="1822">
                  <c:v>44654</c:v>
                </c:pt>
                <c:pt idx="1823">
                  <c:v>44655</c:v>
                </c:pt>
                <c:pt idx="1824">
                  <c:v>44656</c:v>
                </c:pt>
                <c:pt idx="1825">
                  <c:v>44657</c:v>
                </c:pt>
                <c:pt idx="1826">
                  <c:v>44658</c:v>
                </c:pt>
                <c:pt idx="1827">
                  <c:v>44659</c:v>
                </c:pt>
                <c:pt idx="1828">
                  <c:v>44660</c:v>
                </c:pt>
                <c:pt idx="1829">
                  <c:v>44661</c:v>
                </c:pt>
                <c:pt idx="1830">
                  <c:v>44662</c:v>
                </c:pt>
                <c:pt idx="1831">
                  <c:v>44663</c:v>
                </c:pt>
                <c:pt idx="1832">
                  <c:v>44664</c:v>
                </c:pt>
                <c:pt idx="1833">
                  <c:v>44665</c:v>
                </c:pt>
                <c:pt idx="1834">
                  <c:v>44666</c:v>
                </c:pt>
                <c:pt idx="1835">
                  <c:v>44667</c:v>
                </c:pt>
                <c:pt idx="1836">
                  <c:v>44668</c:v>
                </c:pt>
                <c:pt idx="1837">
                  <c:v>44669</c:v>
                </c:pt>
                <c:pt idx="1838">
                  <c:v>44670</c:v>
                </c:pt>
                <c:pt idx="1839">
                  <c:v>44671</c:v>
                </c:pt>
                <c:pt idx="1840">
                  <c:v>44672</c:v>
                </c:pt>
                <c:pt idx="1841">
                  <c:v>44673</c:v>
                </c:pt>
                <c:pt idx="1842">
                  <c:v>44674</c:v>
                </c:pt>
                <c:pt idx="1843">
                  <c:v>44675</c:v>
                </c:pt>
                <c:pt idx="1844">
                  <c:v>44676</c:v>
                </c:pt>
                <c:pt idx="1845">
                  <c:v>44677</c:v>
                </c:pt>
                <c:pt idx="1846">
                  <c:v>44678</c:v>
                </c:pt>
                <c:pt idx="1847">
                  <c:v>44679</c:v>
                </c:pt>
                <c:pt idx="1848">
                  <c:v>44680</c:v>
                </c:pt>
                <c:pt idx="1849">
                  <c:v>44681</c:v>
                </c:pt>
                <c:pt idx="1850">
                  <c:v>44682</c:v>
                </c:pt>
                <c:pt idx="1851">
                  <c:v>44683</c:v>
                </c:pt>
                <c:pt idx="1852">
                  <c:v>44684</c:v>
                </c:pt>
                <c:pt idx="1853">
                  <c:v>44685</c:v>
                </c:pt>
                <c:pt idx="1854">
                  <c:v>44686</c:v>
                </c:pt>
                <c:pt idx="1855">
                  <c:v>44687</c:v>
                </c:pt>
                <c:pt idx="1856">
                  <c:v>44688</c:v>
                </c:pt>
                <c:pt idx="1857">
                  <c:v>44689</c:v>
                </c:pt>
                <c:pt idx="1858">
                  <c:v>44690</c:v>
                </c:pt>
                <c:pt idx="1859">
                  <c:v>44691</c:v>
                </c:pt>
                <c:pt idx="1860">
                  <c:v>44692</c:v>
                </c:pt>
                <c:pt idx="1861">
                  <c:v>44693</c:v>
                </c:pt>
                <c:pt idx="1862">
                  <c:v>44694</c:v>
                </c:pt>
                <c:pt idx="1863">
                  <c:v>44695</c:v>
                </c:pt>
                <c:pt idx="1864">
                  <c:v>44696</c:v>
                </c:pt>
                <c:pt idx="1865">
                  <c:v>44697</c:v>
                </c:pt>
                <c:pt idx="1866">
                  <c:v>44698</c:v>
                </c:pt>
                <c:pt idx="1867">
                  <c:v>44699</c:v>
                </c:pt>
                <c:pt idx="1868">
                  <c:v>44700</c:v>
                </c:pt>
                <c:pt idx="1869">
                  <c:v>44701</c:v>
                </c:pt>
                <c:pt idx="1870">
                  <c:v>44702</c:v>
                </c:pt>
                <c:pt idx="1871">
                  <c:v>44703</c:v>
                </c:pt>
                <c:pt idx="1872">
                  <c:v>44704</c:v>
                </c:pt>
                <c:pt idx="1873">
                  <c:v>44705</c:v>
                </c:pt>
                <c:pt idx="1874">
                  <c:v>44706</c:v>
                </c:pt>
                <c:pt idx="1875">
                  <c:v>44707</c:v>
                </c:pt>
                <c:pt idx="1876">
                  <c:v>44708</c:v>
                </c:pt>
                <c:pt idx="1877">
                  <c:v>44709</c:v>
                </c:pt>
                <c:pt idx="1878">
                  <c:v>44710</c:v>
                </c:pt>
                <c:pt idx="1879">
                  <c:v>44711</c:v>
                </c:pt>
                <c:pt idx="1880">
                  <c:v>44712</c:v>
                </c:pt>
                <c:pt idx="1881">
                  <c:v>44713</c:v>
                </c:pt>
                <c:pt idx="1882">
                  <c:v>44714</c:v>
                </c:pt>
                <c:pt idx="1883">
                  <c:v>44715</c:v>
                </c:pt>
                <c:pt idx="1884">
                  <c:v>44716</c:v>
                </c:pt>
                <c:pt idx="1885">
                  <c:v>44717</c:v>
                </c:pt>
                <c:pt idx="1886">
                  <c:v>44718</c:v>
                </c:pt>
                <c:pt idx="1887">
                  <c:v>44719</c:v>
                </c:pt>
                <c:pt idx="1888">
                  <c:v>44720</c:v>
                </c:pt>
                <c:pt idx="1889">
                  <c:v>44721</c:v>
                </c:pt>
                <c:pt idx="1890">
                  <c:v>44722</c:v>
                </c:pt>
                <c:pt idx="1891">
                  <c:v>44723</c:v>
                </c:pt>
                <c:pt idx="1892">
                  <c:v>44724</c:v>
                </c:pt>
                <c:pt idx="1893">
                  <c:v>44725</c:v>
                </c:pt>
                <c:pt idx="1894">
                  <c:v>44726</c:v>
                </c:pt>
                <c:pt idx="1895">
                  <c:v>44727</c:v>
                </c:pt>
                <c:pt idx="1896">
                  <c:v>44728</c:v>
                </c:pt>
                <c:pt idx="1897">
                  <c:v>44729</c:v>
                </c:pt>
                <c:pt idx="1898">
                  <c:v>44730</c:v>
                </c:pt>
                <c:pt idx="1899">
                  <c:v>44731</c:v>
                </c:pt>
                <c:pt idx="1900">
                  <c:v>44732</c:v>
                </c:pt>
                <c:pt idx="1901">
                  <c:v>44733</c:v>
                </c:pt>
                <c:pt idx="1902">
                  <c:v>44734</c:v>
                </c:pt>
                <c:pt idx="1903">
                  <c:v>44735</c:v>
                </c:pt>
                <c:pt idx="1904">
                  <c:v>44736</c:v>
                </c:pt>
                <c:pt idx="1905">
                  <c:v>44737</c:v>
                </c:pt>
                <c:pt idx="1906">
                  <c:v>44738</c:v>
                </c:pt>
                <c:pt idx="1907">
                  <c:v>44739</c:v>
                </c:pt>
                <c:pt idx="1908">
                  <c:v>44740</c:v>
                </c:pt>
                <c:pt idx="1909">
                  <c:v>44741</c:v>
                </c:pt>
                <c:pt idx="1910">
                  <c:v>44742</c:v>
                </c:pt>
                <c:pt idx="1911">
                  <c:v>44743</c:v>
                </c:pt>
                <c:pt idx="1912">
                  <c:v>44744</c:v>
                </c:pt>
                <c:pt idx="1913">
                  <c:v>44745</c:v>
                </c:pt>
                <c:pt idx="1914">
                  <c:v>44746</c:v>
                </c:pt>
                <c:pt idx="1915">
                  <c:v>44747</c:v>
                </c:pt>
                <c:pt idx="1916">
                  <c:v>44748</c:v>
                </c:pt>
                <c:pt idx="1917">
                  <c:v>44749</c:v>
                </c:pt>
                <c:pt idx="1918">
                  <c:v>44750</c:v>
                </c:pt>
                <c:pt idx="1919">
                  <c:v>44751</c:v>
                </c:pt>
                <c:pt idx="1920">
                  <c:v>44752</c:v>
                </c:pt>
                <c:pt idx="1921">
                  <c:v>44753</c:v>
                </c:pt>
                <c:pt idx="1922">
                  <c:v>44754</c:v>
                </c:pt>
                <c:pt idx="1923">
                  <c:v>44755</c:v>
                </c:pt>
                <c:pt idx="1924">
                  <c:v>44756</c:v>
                </c:pt>
                <c:pt idx="1925">
                  <c:v>44757</c:v>
                </c:pt>
                <c:pt idx="1926">
                  <c:v>44758</c:v>
                </c:pt>
                <c:pt idx="1927">
                  <c:v>44759</c:v>
                </c:pt>
                <c:pt idx="1928">
                  <c:v>44760</c:v>
                </c:pt>
                <c:pt idx="1929">
                  <c:v>44761</c:v>
                </c:pt>
                <c:pt idx="1930">
                  <c:v>44762</c:v>
                </c:pt>
                <c:pt idx="1931">
                  <c:v>44763</c:v>
                </c:pt>
                <c:pt idx="1932">
                  <c:v>44764</c:v>
                </c:pt>
                <c:pt idx="1933">
                  <c:v>44765</c:v>
                </c:pt>
                <c:pt idx="1934">
                  <c:v>44766</c:v>
                </c:pt>
                <c:pt idx="1935">
                  <c:v>44767</c:v>
                </c:pt>
                <c:pt idx="1936">
                  <c:v>44768</c:v>
                </c:pt>
                <c:pt idx="1937">
                  <c:v>44769</c:v>
                </c:pt>
                <c:pt idx="1938">
                  <c:v>44770</c:v>
                </c:pt>
                <c:pt idx="1939">
                  <c:v>44771</c:v>
                </c:pt>
                <c:pt idx="1940">
                  <c:v>44772</c:v>
                </c:pt>
                <c:pt idx="1941">
                  <c:v>44773</c:v>
                </c:pt>
                <c:pt idx="1942">
                  <c:v>44774</c:v>
                </c:pt>
                <c:pt idx="1943">
                  <c:v>44775</c:v>
                </c:pt>
                <c:pt idx="1944">
                  <c:v>44776</c:v>
                </c:pt>
                <c:pt idx="1945">
                  <c:v>44777</c:v>
                </c:pt>
                <c:pt idx="1946">
                  <c:v>44778</c:v>
                </c:pt>
                <c:pt idx="1947">
                  <c:v>44779</c:v>
                </c:pt>
                <c:pt idx="1948">
                  <c:v>44780</c:v>
                </c:pt>
                <c:pt idx="1949">
                  <c:v>44781</c:v>
                </c:pt>
                <c:pt idx="1950">
                  <c:v>44782</c:v>
                </c:pt>
                <c:pt idx="1951">
                  <c:v>44783</c:v>
                </c:pt>
                <c:pt idx="1952">
                  <c:v>44784</c:v>
                </c:pt>
                <c:pt idx="1953">
                  <c:v>44785</c:v>
                </c:pt>
                <c:pt idx="1954">
                  <c:v>44786</c:v>
                </c:pt>
                <c:pt idx="1955">
                  <c:v>44787</c:v>
                </c:pt>
                <c:pt idx="1956">
                  <c:v>44788</c:v>
                </c:pt>
                <c:pt idx="1957">
                  <c:v>44789</c:v>
                </c:pt>
                <c:pt idx="1958">
                  <c:v>44790</c:v>
                </c:pt>
                <c:pt idx="1959">
                  <c:v>44791</c:v>
                </c:pt>
                <c:pt idx="1960">
                  <c:v>44792</c:v>
                </c:pt>
                <c:pt idx="1961">
                  <c:v>44793</c:v>
                </c:pt>
                <c:pt idx="1962">
                  <c:v>44794</c:v>
                </c:pt>
                <c:pt idx="1963">
                  <c:v>44795</c:v>
                </c:pt>
                <c:pt idx="1964">
                  <c:v>44796</c:v>
                </c:pt>
                <c:pt idx="1965">
                  <c:v>44797</c:v>
                </c:pt>
                <c:pt idx="1966">
                  <c:v>44801</c:v>
                </c:pt>
                <c:pt idx="1967">
                  <c:v>44802</c:v>
                </c:pt>
                <c:pt idx="1968">
                  <c:v>44803</c:v>
                </c:pt>
                <c:pt idx="1969">
                  <c:v>44804</c:v>
                </c:pt>
                <c:pt idx="1970">
                  <c:v>44805</c:v>
                </c:pt>
                <c:pt idx="1971">
                  <c:v>44806</c:v>
                </c:pt>
                <c:pt idx="1972">
                  <c:v>44807</c:v>
                </c:pt>
                <c:pt idx="1973">
                  <c:v>44808</c:v>
                </c:pt>
                <c:pt idx="1974">
                  <c:v>44809</c:v>
                </c:pt>
                <c:pt idx="1975">
                  <c:v>44810</c:v>
                </c:pt>
                <c:pt idx="1976">
                  <c:v>44811</c:v>
                </c:pt>
                <c:pt idx="1977">
                  <c:v>44812</c:v>
                </c:pt>
                <c:pt idx="1978">
                  <c:v>44813</c:v>
                </c:pt>
                <c:pt idx="1979">
                  <c:v>44814</c:v>
                </c:pt>
                <c:pt idx="1980">
                  <c:v>44815</c:v>
                </c:pt>
                <c:pt idx="1981">
                  <c:v>44816</c:v>
                </c:pt>
                <c:pt idx="1982">
                  <c:v>44817</c:v>
                </c:pt>
                <c:pt idx="1983">
                  <c:v>44818</c:v>
                </c:pt>
                <c:pt idx="1984">
                  <c:v>44819</c:v>
                </c:pt>
                <c:pt idx="1985">
                  <c:v>44820</c:v>
                </c:pt>
                <c:pt idx="1986">
                  <c:v>44821</c:v>
                </c:pt>
                <c:pt idx="1987">
                  <c:v>44822</c:v>
                </c:pt>
                <c:pt idx="1988">
                  <c:v>44823</c:v>
                </c:pt>
                <c:pt idx="1989">
                  <c:v>44824</c:v>
                </c:pt>
                <c:pt idx="1990">
                  <c:v>44825</c:v>
                </c:pt>
                <c:pt idx="1991">
                  <c:v>44826</c:v>
                </c:pt>
                <c:pt idx="1992">
                  <c:v>44827</c:v>
                </c:pt>
                <c:pt idx="1993">
                  <c:v>44828</c:v>
                </c:pt>
                <c:pt idx="1994">
                  <c:v>44829</c:v>
                </c:pt>
                <c:pt idx="1995">
                  <c:v>44830</c:v>
                </c:pt>
                <c:pt idx="1996">
                  <c:v>44831</c:v>
                </c:pt>
                <c:pt idx="1997">
                  <c:v>44832</c:v>
                </c:pt>
                <c:pt idx="1998">
                  <c:v>44833</c:v>
                </c:pt>
                <c:pt idx="1999">
                  <c:v>44834</c:v>
                </c:pt>
                <c:pt idx="2000">
                  <c:v>44835</c:v>
                </c:pt>
                <c:pt idx="2001">
                  <c:v>44836</c:v>
                </c:pt>
                <c:pt idx="2002">
                  <c:v>44837</c:v>
                </c:pt>
                <c:pt idx="2003">
                  <c:v>44838</c:v>
                </c:pt>
                <c:pt idx="2004">
                  <c:v>44839</c:v>
                </c:pt>
                <c:pt idx="2005">
                  <c:v>44840</c:v>
                </c:pt>
                <c:pt idx="2006">
                  <c:v>44841</c:v>
                </c:pt>
                <c:pt idx="2007">
                  <c:v>44842</c:v>
                </c:pt>
                <c:pt idx="2008">
                  <c:v>44843</c:v>
                </c:pt>
                <c:pt idx="2009">
                  <c:v>44844</c:v>
                </c:pt>
                <c:pt idx="2010">
                  <c:v>44845</c:v>
                </c:pt>
                <c:pt idx="2011">
                  <c:v>44846</c:v>
                </c:pt>
                <c:pt idx="2012">
                  <c:v>44847</c:v>
                </c:pt>
                <c:pt idx="2013">
                  <c:v>44848</c:v>
                </c:pt>
                <c:pt idx="2014">
                  <c:v>44849</c:v>
                </c:pt>
                <c:pt idx="2015">
                  <c:v>44850</c:v>
                </c:pt>
                <c:pt idx="2016">
                  <c:v>44851</c:v>
                </c:pt>
                <c:pt idx="2017">
                  <c:v>44852</c:v>
                </c:pt>
                <c:pt idx="2018">
                  <c:v>44853</c:v>
                </c:pt>
                <c:pt idx="2019">
                  <c:v>44854</c:v>
                </c:pt>
                <c:pt idx="2020">
                  <c:v>44855</c:v>
                </c:pt>
                <c:pt idx="2021">
                  <c:v>44856</c:v>
                </c:pt>
                <c:pt idx="2022">
                  <c:v>44857</c:v>
                </c:pt>
                <c:pt idx="2023">
                  <c:v>44858</c:v>
                </c:pt>
                <c:pt idx="2024">
                  <c:v>44859</c:v>
                </c:pt>
                <c:pt idx="2025">
                  <c:v>44860</c:v>
                </c:pt>
                <c:pt idx="2026">
                  <c:v>44861</c:v>
                </c:pt>
                <c:pt idx="2027">
                  <c:v>44862</c:v>
                </c:pt>
                <c:pt idx="2028">
                  <c:v>44863</c:v>
                </c:pt>
                <c:pt idx="2029">
                  <c:v>44864</c:v>
                </c:pt>
                <c:pt idx="2030">
                  <c:v>44865</c:v>
                </c:pt>
                <c:pt idx="2031">
                  <c:v>44866</c:v>
                </c:pt>
                <c:pt idx="2032">
                  <c:v>44867</c:v>
                </c:pt>
                <c:pt idx="2033">
                  <c:v>44868</c:v>
                </c:pt>
                <c:pt idx="2034">
                  <c:v>44869</c:v>
                </c:pt>
                <c:pt idx="2035">
                  <c:v>44870</c:v>
                </c:pt>
                <c:pt idx="2036">
                  <c:v>44871</c:v>
                </c:pt>
                <c:pt idx="2037">
                  <c:v>44872</c:v>
                </c:pt>
                <c:pt idx="2038">
                  <c:v>44873</c:v>
                </c:pt>
                <c:pt idx="2039">
                  <c:v>44874</c:v>
                </c:pt>
                <c:pt idx="2040">
                  <c:v>44875</c:v>
                </c:pt>
                <c:pt idx="2041">
                  <c:v>44876</c:v>
                </c:pt>
                <c:pt idx="2042">
                  <c:v>44877</c:v>
                </c:pt>
                <c:pt idx="2043">
                  <c:v>44878</c:v>
                </c:pt>
                <c:pt idx="2044">
                  <c:v>44879</c:v>
                </c:pt>
                <c:pt idx="2045">
                  <c:v>44880</c:v>
                </c:pt>
                <c:pt idx="2046">
                  <c:v>44881</c:v>
                </c:pt>
                <c:pt idx="2047">
                  <c:v>44882</c:v>
                </c:pt>
                <c:pt idx="2048">
                  <c:v>44883</c:v>
                </c:pt>
                <c:pt idx="2049">
                  <c:v>44884</c:v>
                </c:pt>
                <c:pt idx="2050">
                  <c:v>44885</c:v>
                </c:pt>
                <c:pt idx="2051">
                  <c:v>44886</c:v>
                </c:pt>
                <c:pt idx="2052">
                  <c:v>44887</c:v>
                </c:pt>
                <c:pt idx="2053">
                  <c:v>44888</c:v>
                </c:pt>
                <c:pt idx="2054">
                  <c:v>44889</c:v>
                </c:pt>
                <c:pt idx="2055">
                  <c:v>44890</c:v>
                </c:pt>
                <c:pt idx="2056">
                  <c:v>44891</c:v>
                </c:pt>
                <c:pt idx="2057">
                  <c:v>44892</c:v>
                </c:pt>
                <c:pt idx="2058">
                  <c:v>44893</c:v>
                </c:pt>
                <c:pt idx="2059">
                  <c:v>44894</c:v>
                </c:pt>
                <c:pt idx="2060">
                  <c:v>44895</c:v>
                </c:pt>
                <c:pt idx="2061">
                  <c:v>44896</c:v>
                </c:pt>
                <c:pt idx="2062">
                  <c:v>44897</c:v>
                </c:pt>
                <c:pt idx="2063">
                  <c:v>44898</c:v>
                </c:pt>
                <c:pt idx="2064">
                  <c:v>44899</c:v>
                </c:pt>
                <c:pt idx="2065">
                  <c:v>44900</c:v>
                </c:pt>
                <c:pt idx="2066">
                  <c:v>44901</c:v>
                </c:pt>
                <c:pt idx="2067">
                  <c:v>44902</c:v>
                </c:pt>
                <c:pt idx="2068">
                  <c:v>44903</c:v>
                </c:pt>
                <c:pt idx="2069">
                  <c:v>44904</c:v>
                </c:pt>
                <c:pt idx="2070">
                  <c:v>44905</c:v>
                </c:pt>
                <c:pt idx="2071">
                  <c:v>44906</c:v>
                </c:pt>
                <c:pt idx="2072">
                  <c:v>44907</c:v>
                </c:pt>
                <c:pt idx="2073">
                  <c:v>44908</c:v>
                </c:pt>
                <c:pt idx="2074">
                  <c:v>44909</c:v>
                </c:pt>
                <c:pt idx="2075">
                  <c:v>44910</c:v>
                </c:pt>
                <c:pt idx="2076">
                  <c:v>44911</c:v>
                </c:pt>
                <c:pt idx="2077">
                  <c:v>44912</c:v>
                </c:pt>
                <c:pt idx="2078">
                  <c:v>44913</c:v>
                </c:pt>
                <c:pt idx="2079">
                  <c:v>44914</c:v>
                </c:pt>
                <c:pt idx="2080">
                  <c:v>44915</c:v>
                </c:pt>
                <c:pt idx="2081">
                  <c:v>44916</c:v>
                </c:pt>
                <c:pt idx="2082">
                  <c:v>44917</c:v>
                </c:pt>
                <c:pt idx="2083">
                  <c:v>44918</c:v>
                </c:pt>
                <c:pt idx="2084">
                  <c:v>44919</c:v>
                </c:pt>
                <c:pt idx="2085">
                  <c:v>44920</c:v>
                </c:pt>
                <c:pt idx="2086">
                  <c:v>44921</c:v>
                </c:pt>
                <c:pt idx="2087">
                  <c:v>44922</c:v>
                </c:pt>
                <c:pt idx="2088">
                  <c:v>44923</c:v>
                </c:pt>
                <c:pt idx="2089">
                  <c:v>44924</c:v>
                </c:pt>
                <c:pt idx="2090">
                  <c:v>44925</c:v>
                </c:pt>
              </c:numCache>
            </c:numRef>
          </c:xVal>
          <c:yVal>
            <c:numRef>
              <c:f>prec_Temp_BE_media__BA_RN01!$G$2:$G$2092</c:f>
              <c:numCache>
                <c:formatCode>General</c:formatCode>
                <c:ptCount val="2091"/>
                <c:pt idx="0">
                  <c:v>3800.5529999999999</c:v>
                </c:pt>
                <c:pt idx="1">
                  <c:v>7430.5140000000001</c:v>
                </c:pt>
                <c:pt idx="2">
                  <c:v>6582.9250000000002</c:v>
                </c:pt>
                <c:pt idx="3">
                  <c:v>3225.4079999999999</c:v>
                </c:pt>
                <c:pt idx="4">
                  <c:v>7551.9669999999996</c:v>
                </c:pt>
                <c:pt idx="5">
                  <c:v>8709.4380000000001</c:v>
                </c:pt>
                <c:pt idx="6">
                  <c:v>9875.527</c:v>
                </c:pt>
                <c:pt idx="7">
                  <c:v>6094.2510000000002</c:v>
                </c:pt>
                <c:pt idx="8">
                  <c:v>10275.129999999999</c:v>
                </c:pt>
                <c:pt idx="9">
                  <c:v>5290.7</c:v>
                </c:pt>
                <c:pt idx="10">
                  <c:v>9545.9689999999991</c:v>
                </c:pt>
                <c:pt idx="11">
                  <c:v>10603.33</c:v>
                </c:pt>
                <c:pt idx="12">
                  <c:v>10719.48</c:v>
                </c:pt>
                <c:pt idx="13">
                  <c:v>8402.0220000000008</c:v>
                </c:pt>
                <c:pt idx="14">
                  <c:v>8592.1149999999998</c:v>
                </c:pt>
                <c:pt idx="15">
                  <c:v>7197.835</c:v>
                </c:pt>
                <c:pt idx="16">
                  <c:v>5289.866</c:v>
                </c:pt>
                <c:pt idx="17">
                  <c:v>9208.9740000000002</c:v>
                </c:pt>
                <c:pt idx="18">
                  <c:v>9215.6759999999995</c:v>
                </c:pt>
                <c:pt idx="19">
                  <c:v>10215.200000000001</c:v>
                </c:pt>
                <c:pt idx="20">
                  <c:v>9069.1679999999997</c:v>
                </c:pt>
                <c:pt idx="21">
                  <c:v>7666.0379999999996</c:v>
                </c:pt>
                <c:pt idx="22">
                  <c:v>6545.5609999999997</c:v>
                </c:pt>
                <c:pt idx="23">
                  <c:v>7171.6980000000003</c:v>
                </c:pt>
                <c:pt idx="24">
                  <c:v>2920.11</c:v>
                </c:pt>
                <c:pt idx="25">
                  <c:v>3646.0729999999999</c:v>
                </c:pt>
                <c:pt idx="26">
                  <c:v>6071.8909999999996</c:v>
                </c:pt>
                <c:pt idx="27">
                  <c:v>7283.2889999999998</c:v>
                </c:pt>
                <c:pt idx="28">
                  <c:v>5534.65</c:v>
                </c:pt>
                <c:pt idx="29">
                  <c:v>5359.9589999999998</c:v>
                </c:pt>
                <c:pt idx="30">
                  <c:v>5755.348</c:v>
                </c:pt>
                <c:pt idx="31">
                  <c:v>5973.8739999999998</c:v>
                </c:pt>
                <c:pt idx="32">
                  <c:v>5559.0410000000002</c:v>
                </c:pt>
                <c:pt idx="33">
                  <c:v>5835.8109999999997</c:v>
                </c:pt>
                <c:pt idx="34">
                  <c:v>7065.076</c:v>
                </c:pt>
                <c:pt idx="35">
                  <c:v>10243.5</c:v>
                </c:pt>
                <c:pt idx="36">
                  <c:v>9516.8220000000001</c:v>
                </c:pt>
                <c:pt idx="37">
                  <c:v>9981.0679999999993</c:v>
                </c:pt>
                <c:pt idx="38">
                  <c:v>7886.3029999999999</c:v>
                </c:pt>
                <c:pt idx="39">
                  <c:v>7321.9489999999996</c:v>
                </c:pt>
                <c:pt idx="40">
                  <c:v>7020.9139999999998</c:v>
                </c:pt>
                <c:pt idx="41">
                  <c:v>1069.3040000000001</c:v>
                </c:pt>
                <c:pt idx="42">
                  <c:v>4296.9409999999998</c:v>
                </c:pt>
                <c:pt idx="43">
                  <c:v>6190.6629999999996</c:v>
                </c:pt>
                <c:pt idx="44">
                  <c:v>7265.5379999999996</c:v>
                </c:pt>
                <c:pt idx="45">
                  <c:v>8212.3889999999992</c:v>
                </c:pt>
                <c:pt idx="46">
                  <c:v>6369.2529999999997</c:v>
                </c:pt>
                <c:pt idx="47">
                  <c:v>6328.7979999999998</c:v>
                </c:pt>
                <c:pt idx="48">
                  <c:v>5134.6629999999996</c:v>
                </c:pt>
                <c:pt idx="49">
                  <c:v>4392.9549999999999</c:v>
                </c:pt>
                <c:pt idx="50">
                  <c:v>4501.2060000000001</c:v>
                </c:pt>
                <c:pt idx="51">
                  <c:v>6666.3869999999997</c:v>
                </c:pt>
                <c:pt idx="52">
                  <c:v>7901.2849999999999</c:v>
                </c:pt>
                <c:pt idx="53">
                  <c:v>7034.1779999999999</c:v>
                </c:pt>
                <c:pt idx="54">
                  <c:v>6229.7629999999999</c:v>
                </c:pt>
                <c:pt idx="55">
                  <c:v>5778.3149999999996</c:v>
                </c:pt>
                <c:pt idx="56">
                  <c:v>8360.7049999999999</c:v>
                </c:pt>
                <c:pt idx="57">
                  <c:v>6136.58</c:v>
                </c:pt>
                <c:pt idx="58">
                  <c:v>6518.0110000000004</c:v>
                </c:pt>
                <c:pt idx="59">
                  <c:v>7098.4049999999997</c:v>
                </c:pt>
                <c:pt idx="60">
                  <c:v>8142.3789999999999</c:v>
                </c:pt>
                <c:pt idx="61">
                  <c:v>7471.9989999999998</c:v>
                </c:pt>
                <c:pt idx="62">
                  <c:v>7304.9040000000005</c:v>
                </c:pt>
                <c:pt idx="63">
                  <c:v>5881.326</c:v>
                </c:pt>
                <c:pt idx="64">
                  <c:v>4987.116</c:v>
                </c:pt>
                <c:pt idx="65">
                  <c:v>3842.998</c:v>
                </c:pt>
                <c:pt idx="66">
                  <c:v>3774.1489999999999</c:v>
                </c:pt>
                <c:pt idx="67">
                  <c:v>5416.3119999999999</c:v>
                </c:pt>
                <c:pt idx="68">
                  <c:v>5686.0730000000003</c:v>
                </c:pt>
                <c:pt idx="69">
                  <c:v>7399.1549999999997</c:v>
                </c:pt>
                <c:pt idx="70">
                  <c:v>4180.1059999999998</c:v>
                </c:pt>
                <c:pt idx="71">
                  <c:v>5487.7340000000004</c:v>
                </c:pt>
                <c:pt idx="72">
                  <c:v>8070</c:v>
                </c:pt>
                <c:pt idx="73">
                  <c:v>9714.5589999999993</c:v>
                </c:pt>
                <c:pt idx="74">
                  <c:v>4967.0230000000001</c:v>
                </c:pt>
                <c:pt idx="75">
                  <c:v>4873.0370000000003</c:v>
                </c:pt>
                <c:pt idx="76">
                  <c:v>4993.3140000000003</c:v>
                </c:pt>
                <c:pt idx="77">
                  <c:v>5071.46</c:v>
                </c:pt>
                <c:pt idx="78">
                  <c:v>5218.2939999999999</c:v>
                </c:pt>
                <c:pt idx="79">
                  <c:v>5681.5780000000004</c:v>
                </c:pt>
                <c:pt idx="80">
                  <c:v>5661.777</c:v>
                </c:pt>
                <c:pt idx="81">
                  <c:v>5373.7730000000001</c:v>
                </c:pt>
                <c:pt idx="82">
                  <c:v>5718.2290000000003</c:v>
                </c:pt>
                <c:pt idx="83">
                  <c:v>8177.0569999999998</c:v>
                </c:pt>
                <c:pt idx="84">
                  <c:v>4869.232</c:v>
                </c:pt>
                <c:pt idx="85">
                  <c:v>2425.2689999999998</c:v>
                </c:pt>
                <c:pt idx="86">
                  <c:v>6325.6109999999999</c:v>
                </c:pt>
                <c:pt idx="87">
                  <c:v>6350.0720000000001</c:v>
                </c:pt>
                <c:pt idx="88">
                  <c:v>6517.433</c:v>
                </c:pt>
                <c:pt idx="89">
                  <c:v>6155.6130000000003</c:v>
                </c:pt>
                <c:pt idx="90">
                  <c:v>6088.268</c:v>
                </c:pt>
                <c:pt idx="91">
                  <c:v>4719.3919999999998</c:v>
                </c:pt>
                <c:pt idx="92">
                  <c:v>5333.5950000000003</c:v>
                </c:pt>
                <c:pt idx="93">
                  <c:v>4298.4690000000001</c:v>
                </c:pt>
                <c:pt idx="94">
                  <c:v>4378.3980000000001</c:v>
                </c:pt>
                <c:pt idx="95">
                  <c:v>6424.0820000000003</c:v>
                </c:pt>
                <c:pt idx="96">
                  <c:v>4771.5010000000002</c:v>
                </c:pt>
                <c:pt idx="97">
                  <c:v>4859.0829999999996</c:v>
                </c:pt>
                <c:pt idx="98">
                  <c:v>7252.9229999999998</c:v>
                </c:pt>
                <c:pt idx="99">
                  <c:v>7536.6710000000003</c:v>
                </c:pt>
                <c:pt idx="100">
                  <c:v>5543.05</c:v>
                </c:pt>
                <c:pt idx="101">
                  <c:v>7549.1660000000002</c:v>
                </c:pt>
                <c:pt idx="102">
                  <c:v>6476.2910000000002</c:v>
                </c:pt>
                <c:pt idx="103">
                  <c:v>6830.74</c:v>
                </c:pt>
                <c:pt idx="104">
                  <c:v>7603.9870000000001</c:v>
                </c:pt>
                <c:pt idx="105">
                  <c:v>9098.9680000000008</c:v>
                </c:pt>
                <c:pt idx="106">
                  <c:v>9510.5720000000001</c:v>
                </c:pt>
                <c:pt idx="107">
                  <c:v>7630.2539999999999</c:v>
                </c:pt>
                <c:pt idx="108">
                  <c:v>6698.1940000000004</c:v>
                </c:pt>
                <c:pt idx="109">
                  <c:v>6692.6019999999999</c:v>
                </c:pt>
                <c:pt idx="110">
                  <c:v>2823.2890000000002</c:v>
                </c:pt>
                <c:pt idx="111">
                  <c:v>3753.3490000000002</c:v>
                </c:pt>
                <c:pt idx="112">
                  <c:v>4101.8440000000001</c:v>
                </c:pt>
                <c:pt idx="113">
                  <c:v>4750.13</c:v>
                </c:pt>
                <c:pt idx="114">
                  <c:v>4509.55</c:v>
                </c:pt>
                <c:pt idx="115">
                  <c:v>1573.711</c:v>
                </c:pt>
                <c:pt idx="116">
                  <c:v>3157.4810000000002</c:v>
                </c:pt>
                <c:pt idx="117">
                  <c:v>4066.085</c:v>
                </c:pt>
                <c:pt idx="118">
                  <c:v>4272.2139999999999</c:v>
                </c:pt>
                <c:pt idx="119">
                  <c:v>2866.2539999999999</c:v>
                </c:pt>
                <c:pt idx="120">
                  <c:v>1933.5740000000001</c:v>
                </c:pt>
                <c:pt idx="121">
                  <c:v>3218.6959999999999</c:v>
                </c:pt>
                <c:pt idx="122">
                  <c:v>6770.6049999999996</c:v>
                </c:pt>
                <c:pt idx="123">
                  <c:v>6583.7449999999999</c:v>
                </c:pt>
                <c:pt idx="124">
                  <c:v>6104.7030000000004</c:v>
                </c:pt>
                <c:pt idx="125">
                  <c:v>6214.0519999999997</c:v>
                </c:pt>
                <c:pt idx="126">
                  <c:v>5111.3329999999996</c:v>
                </c:pt>
                <c:pt idx="127">
                  <c:v>6293.7290000000003</c:v>
                </c:pt>
                <c:pt idx="128">
                  <c:v>5165.0690000000004</c:v>
                </c:pt>
                <c:pt idx="129">
                  <c:v>5404.7309999999998</c:v>
                </c:pt>
                <c:pt idx="130">
                  <c:v>6635.8639999999996</c:v>
                </c:pt>
                <c:pt idx="131">
                  <c:v>6112.607</c:v>
                </c:pt>
                <c:pt idx="132">
                  <c:v>4312.3249999999998</c:v>
                </c:pt>
                <c:pt idx="133">
                  <c:v>5547.5429999999997</c:v>
                </c:pt>
                <c:pt idx="134">
                  <c:v>7311.3090000000002</c:v>
                </c:pt>
                <c:pt idx="135">
                  <c:v>5324.9970000000003</c:v>
                </c:pt>
                <c:pt idx="136">
                  <c:v>4195.277</c:v>
                </c:pt>
                <c:pt idx="137">
                  <c:v>2694.5830000000001</c:v>
                </c:pt>
                <c:pt idx="138">
                  <c:v>4461.9780000000001</c:v>
                </c:pt>
                <c:pt idx="139">
                  <c:v>5215.1610000000001</c:v>
                </c:pt>
                <c:pt idx="140">
                  <c:v>2809.5810000000001</c:v>
                </c:pt>
                <c:pt idx="141">
                  <c:v>3748.5450000000001</c:v>
                </c:pt>
                <c:pt idx="142">
                  <c:v>3582.0929999999998</c:v>
                </c:pt>
                <c:pt idx="143">
                  <c:v>3125.25</c:v>
                </c:pt>
                <c:pt idx="144">
                  <c:v>4219.9319999999998</c:v>
                </c:pt>
                <c:pt idx="145">
                  <c:v>5194.3739999999998</c:v>
                </c:pt>
                <c:pt idx="146">
                  <c:v>5120.5990000000002</c:v>
                </c:pt>
                <c:pt idx="147">
                  <c:v>4736.5810000000001</c:v>
                </c:pt>
                <c:pt idx="148">
                  <c:v>4984.6779999999999</c:v>
                </c:pt>
                <c:pt idx="149">
                  <c:v>4429.8010000000004</c:v>
                </c:pt>
                <c:pt idx="150">
                  <c:v>2403.5859999999998</c:v>
                </c:pt>
                <c:pt idx="151">
                  <c:v>7515.7860000000001</c:v>
                </c:pt>
                <c:pt idx="152">
                  <c:v>6238.7219999999998</c:v>
                </c:pt>
                <c:pt idx="153">
                  <c:v>4664.4840000000004</c:v>
                </c:pt>
                <c:pt idx="154">
                  <c:v>4492.03</c:v>
                </c:pt>
                <c:pt idx="155">
                  <c:v>3967.82</c:v>
                </c:pt>
                <c:pt idx="156">
                  <c:v>4289.3869999999997</c:v>
                </c:pt>
                <c:pt idx="157">
                  <c:v>4725.6139999999996</c:v>
                </c:pt>
                <c:pt idx="158">
                  <c:v>5315.64</c:v>
                </c:pt>
                <c:pt idx="159">
                  <c:v>693.70299999999997</c:v>
                </c:pt>
                <c:pt idx="160">
                  <c:v>871.08969999999999</c:v>
                </c:pt>
                <c:pt idx="161">
                  <c:v>2373.9029999999998</c:v>
                </c:pt>
                <c:pt idx="162">
                  <c:v>3839.038</c:v>
                </c:pt>
                <c:pt idx="163">
                  <c:v>4182.2610000000004</c:v>
                </c:pt>
                <c:pt idx="164">
                  <c:v>4419.5259999999998</c:v>
                </c:pt>
                <c:pt idx="165">
                  <c:v>6326.8689999999997</c:v>
                </c:pt>
                <c:pt idx="166">
                  <c:v>6015.6639999999998</c:v>
                </c:pt>
                <c:pt idx="167">
                  <c:v>2133.0770000000002</c:v>
                </c:pt>
                <c:pt idx="168">
                  <c:v>4606.8729999999996</c:v>
                </c:pt>
                <c:pt idx="169">
                  <c:v>3335.634</c:v>
                </c:pt>
                <c:pt idx="170">
                  <c:v>1096.222</c:v>
                </c:pt>
                <c:pt idx="171">
                  <c:v>2026.1130000000001</c:v>
                </c:pt>
                <c:pt idx="172">
                  <c:v>3846.4470000000001</c:v>
                </c:pt>
                <c:pt idx="173">
                  <c:v>3895.8440000000001</c:v>
                </c:pt>
                <c:pt idx="174">
                  <c:v>2912.0239999999999</c:v>
                </c:pt>
                <c:pt idx="175">
                  <c:v>3212.6439999999998</c:v>
                </c:pt>
                <c:pt idx="176">
                  <c:v>4145.4260000000004</c:v>
                </c:pt>
                <c:pt idx="177">
                  <c:v>1582.2829999999999</c:v>
                </c:pt>
                <c:pt idx="178">
                  <c:v>2840.1819999999998</c:v>
                </c:pt>
                <c:pt idx="179">
                  <c:v>4533.942</c:v>
                </c:pt>
                <c:pt idx="180">
                  <c:v>7097.4070000000002</c:v>
                </c:pt>
                <c:pt idx="181">
                  <c:v>8521.0139999999992</c:v>
                </c:pt>
                <c:pt idx="182">
                  <c:v>7906.6260000000002</c:v>
                </c:pt>
                <c:pt idx="183">
                  <c:v>3631.212</c:v>
                </c:pt>
                <c:pt idx="184">
                  <c:v>13364.06</c:v>
                </c:pt>
                <c:pt idx="185">
                  <c:v>11131.77</c:v>
                </c:pt>
                <c:pt idx="186">
                  <c:v>7635.4690000000001</c:v>
                </c:pt>
                <c:pt idx="187">
                  <c:v>4242.6180000000004</c:v>
                </c:pt>
                <c:pt idx="188">
                  <c:v>3880.2370000000001</c:v>
                </c:pt>
                <c:pt idx="189">
                  <c:v>7125.9780000000001</c:v>
                </c:pt>
                <c:pt idx="190">
                  <c:v>7730.2389999999996</c:v>
                </c:pt>
                <c:pt idx="191">
                  <c:v>6229.5780000000004</c:v>
                </c:pt>
                <c:pt idx="192">
                  <c:v>3375.2809999999999</c:v>
                </c:pt>
                <c:pt idx="193">
                  <c:v>1800.729</c:v>
                </c:pt>
                <c:pt idx="194">
                  <c:v>4171.473</c:v>
                </c:pt>
                <c:pt idx="195">
                  <c:v>4302.3270000000002</c:v>
                </c:pt>
                <c:pt idx="196">
                  <c:v>5883.2629999999999</c:v>
                </c:pt>
                <c:pt idx="197">
                  <c:v>6787.9219999999996</c:v>
                </c:pt>
                <c:pt idx="198">
                  <c:v>6085.5379999999996</c:v>
                </c:pt>
                <c:pt idx="199">
                  <c:v>4438.9040000000005</c:v>
                </c:pt>
                <c:pt idx="200">
                  <c:v>2808.2620000000002</c:v>
                </c:pt>
                <c:pt idx="201">
                  <c:v>1135.796</c:v>
                </c:pt>
                <c:pt idx="202">
                  <c:v>380.21350000000001</c:v>
                </c:pt>
                <c:pt idx="203">
                  <c:v>948.24699999999996</c:v>
                </c:pt>
                <c:pt idx="204">
                  <c:v>3948.433</c:v>
                </c:pt>
                <c:pt idx="205">
                  <c:v>3075.5349999999999</c:v>
                </c:pt>
                <c:pt idx="206">
                  <c:v>3691.038</c:v>
                </c:pt>
                <c:pt idx="207">
                  <c:v>5117.5810000000001</c:v>
                </c:pt>
                <c:pt idx="208">
                  <c:v>3997.7109999999998</c:v>
                </c:pt>
                <c:pt idx="209">
                  <c:v>7922.6270000000004</c:v>
                </c:pt>
                <c:pt idx="210">
                  <c:v>10454.629999999999</c:v>
                </c:pt>
                <c:pt idx="211">
                  <c:v>6111.5159999999996</c:v>
                </c:pt>
                <c:pt idx="212">
                  <c:v>3813.89</c:v>
                </c:pt>
                <c:pt idx="213">
                  <c:v>6202.5230000000001</c:v>
                </c:pt>
                <c:pt idx="214">
                  <c:v>8262.0210000000006</c:v>
                </c:pt>
                <c:pt idx="215">
                  <c:v>5580.741</c:v>
                </c:pt>
                <c:pt idx="216">
                  <c:v>3863.0169999999998</c:v>
                </c:pt>
                <c:pt idx="217">
                  <c:v>2103.078</c:v>
                </c:pt>
                <c:pt idx="218">
                  <c:v>3901.3049999999998</c:v>
                </c:pt>
                <c:pt idx="219">
                  <c:v>3421.1610000000001</c:v>
                </c:pt>
                <c:pt idx="220">
                  <c:v>4873.1809999999996</c:v>
                </c:pt>
                <c:pt idx="221">
                  <c:v>4211.1540000000005</c:v>
                </c:pt>
                <c:pt idx="222">
                  <c:v>3890.2139999999999</c:v>
                </c:pt>
                <c:pt idx="223">
                  <c:v>5962.0590000000002</c:v>
                </c:pt>
                <c:pt idx="224">
                  <c:v>6025.6390000000001</c:v>
                </c:pt>
                <c:pt idx="225">
                  <c:v>6210.5820000000003</c:v>
                </c:pt>
                <c:pt idx="226">
                  <c:v>2883.3939999999998</c:v>
                </c:pt>
                <c:pt idx="227">
                  <c:v>3542.085</c:v>
                </c:pt>
                <c:pt idx="228">
                  <c:v>4255.0709999999999</c:v>
                </c:pt>
                <c:pt idx="229">
                  <c:v>7524.1710000000003</c:v>
                </c:pt>
                <c:pt idx="230">
                  <c:v>6501.9309999999996</c:v>
                </c:pt>
                <c:pt idx="231">
                  <c:v>1941.2539999999999</c:v>
                </c:pt>
                <c:pt idx="232">
                  <c:v>5502.3620000000001</c:v>
                </c:pt>
                <c:pt idx="233">
                  <c:v>3248.2959999999998</c:v>
                </c:pt>
                <c:pt idx="234">
                  <c:v>6009.375</c:v>
                </c:pt>
                <c:pt idx="235">
                  <c:v>3062.232</c:v>
                </c:pt>
                <c:pt idx="236">
                  <c:v>6955.232</c:v>
                </c:pt>
                <c:pt idx="237">
                  <c:v>4034.8420000000001</c:v>
                </c:pt>
                <c:pt idx="238">
                  <c:v>4148.3310000000001</c:v>
                </c:pt>
                <c:pt idx="239">
                  <c:v>6453.8339999999998</c:v>
                </c:pt>
                <c:pt idx="240">
                  <c:v>8860.4110000000001</c:v>
                </c:pt>
                <c:pt idx="241">
                  <c:v>9029.7540000000008</c:v>
                </c:pt>
                <c:pt idx="242">
                  <c:v>5701.308</c:v>
                </c:pt>
                <c:pt idx="243">
                  <c:v>6484.0330000000004</c:v>
                </c:pt>
                <c:pt idx="244">
                  <c:v>7468.5659999999998</c:v>
                </c:pt>
                <c:pt idx="245">
                  <c:v>7880.357</c:v>
                </c:pt>
                <c:pt idx="246">
                  <c:v>5963.2730000000001</c:v>
                </c:pt>
                <c:pt idx="247">
                  <c:v>5587.9610000000002</c:v>
                </c:pt>
                <c:pt idx="248">
                  <c:v>4804.308</c:v>
                </c:pt>
                <c:pt idx="249">
                  <c:v>5382.2820000000002</c:v>
                </c:pt>
                <c:pt idx="250">
                  <c:v>6767.6170000000002</c:v>
                </c:pt>
                <c:pt idx="251">
                  <c:v>7875.8909999999996</c:v>
                </c:pt>
                <c:pt idx="252">
                  <c:v>5918.8810000000003</c:v>
                </c:pt>
                <c:pt idx="253">
                  <c:v>5035.3620000000001</c:v>
                </c:pt>
                <c:pt idx="254">
                  <c:v>2356.1729999999998</c:v>
                </c:pt>
                <c:pt idx="255">
                  <c:v>4747.2290000000003</c:v>
                </c:pt>
                <c:pt idx="256">
                  <c:v>8101.9350000000004</c:v>
                </c:pt>
                <c:pt idx="257">
                  <c:v>7527.5479999999998</c:v>
                </c:pt>
                <c:pt idx="258">
                  <c:v>3388.91</c:v>
                </c:pt>
                <c:pt idx="259">
                  <c:v>8195.7340000000004</c:v>
                </c:pt>
                <c:pt idx="260">
                  <c:v>7490.6369999999997</c:v>
                </c:pt>
                <c:pt idx="261">
                  <c:v>6916.8919999999998</c:v>
                </c:pt>
                <c:pt idx="262">
                  <c:v>5230.5770000000002</c:v>
                </c:pt>
                <c:pt idx="263">
                  <c:v>4568.9570000000003</c:v>
                </c:pt>
                <c:pt idx="264">
                  <c:v>5400.5339999999997</c:v>
                </c:pt>
                <c:pt idx="265">
                  <c:v>9653.9779999999992</c:v>
                </c:pt>
                <c:pt idx="266">
                  <c:v>7785.2330000000002</c:v>
                </c:pt>
                <c:pt idx="267">
                  <c:v>7288.7740000000003</c:v>
                </c:pt>
                <c:pt idx="268">
                  <c:v>7939.8760000000002</c:v>
                </c:pt>
                <c:pt idx="269">
                  <c:v>4010.857</c:v>
                </c:pt>
                <c:pt idx="270">
                  <c:v>3899.0430000000001</c:v>
                </c:pt>
                <c:pt idx="271">
                  <c:v>5874.6890000000003</c:v>
                </c:pt>
                <c:pt idx="272">
                  <c:v>8080.9520000000002</c:v>
                </c:pt>
                <c:pt idx="273">
                  <c:v>3477.558</c:v>
                </c:pt>
                <c:pt idx="274">
                  <c:v>5294.7889999999998</c:v>
                </c:pt>
                <c:pt idx="275">
                  <c:v>7476.0469999999996</c:v>
                </c:pt>
                <c:pt idx="276">
                  <c:v>8398.85</c:v>
                </c:pt>
                <c:pt idx="277">
                  <c:v>9009.134</c:v>
                </c:pt>
                <c:pt idx="278">
                  <c:v>8205.6769999999997</c:v>
                </c:pt>
                <c:pt idx="279">
                  <c:v>5108.5600000000004</c:v>
                </c:pt>
                <c:pt idx="280">
                  <c:v>5837.009</c:v>
                </c:pt>
                <c:pt idx="281">
                  <c:v>4814.0029999999997</c:v>
                </c:pt>
                <c:pt idx="282">
                  <c:v>4282.6940000000004</c:v>
                </c:pt>
                <c:pt idx="283">
                  <c:v>5899.39</c:v>
                </c:pt>
                <c:pt idx="284">
                  <c:v>3906.9780000000001</c:v>
                </c:pt>
                <c:pt idx="285">
                  <c:v>4580.7849999999999</c:v>
                </c:pt>
                <c:pt idx="286">
                  <c:v>4763.4740000000002</c:v>
                </c:pt>
                <c:pt idx="287">
                  <c:v>5281.0929999999998</c:v>
                </c:pt>
                <c:pt idx="288">
                  <c:v>6684.4470000000001</c:v>
                </c:pt>
                <c:pt idx="289">
                  <c:v>7670.1310000000003</c:v>
                </c:pt>
                <c:pt idx="290">
                  <c:v>8683.3729999999996</c:v>
                </c:pt>
                <c:pt idx="291">
                  <c:v>6244.8819999999996</c:v>
                </c:pt>
                <c:pt idx="292">
                  <c:v>11644.9</c:v>
                </c:pt>
                <c:pt idx="293">
                  <c:v>6581.93</c:v>
                </c:pt>
                <c:pt idx="294">
                  <c:v>7941.6639999999998</c:v>
                </c:pt>
                <c:pt idx="295">
                  <c:v>8099.1859999999997</c:v>
                </c:pt>
                <c:pt idx="296">
                  <c:v>6846.5469999999996</c:v>
                </c:pt>
                <c:pt idx="297">
                  <c:v>10120.36</c:v>
                </c:pt>
                <c:pt idx="298">
                  <c:v>6480.183</c:v>
                </c:pt>
                <c:pt idx="299">
                  <c:v>4750.3270000000002</c:v>
                </c:pt>
                <c:pt idx="300">
                  <c:v>3722.8159999999998</c:v>
                </c:pt>
                <c:pt idx="301">
                  <c:v>5866.259</c:v>
                </c:pt>
                <c:pt idx="302">
                  <c:v>4816.0379999999996</c:v>
                </c:pt>
                <c:pt idx="303">
                  <c:v>5306.6610000000001</c:v>
                </c:pt>
                <c:pt idx="304">
                  <c:v>4555.598</c:v>
                </c:pt>
                <c:pt idx="305">
                  <c:v>8406.4660000000003</c:v>
                </c:pt>
                <c:pt idx="306">
                  <c:v>4931.9530000000004</c:v>
                </c:pt>
                <c:pt idx="307">
                  <c:v>4685.4750000000004</c:v>
                </c:pt>
                <c:pt idx="308">
                  <c:v>5394.3239999999996</c:v>
                </c:pt>
                <c:pt idx="309">
                  <c:v>6616.0829999999996</c:v>
                </c:pt>
                <c:pt idx="310">
                  <c:v>4572.2700000000004</c:v>
                </c:pt>
                <c:pt idx="311">
                  <c:v>7885.8959999999997</c:v>
                </c:pt>
                <c:pt idx="312">
                  <c:v>10394.17</c:v>
                </c:pt>
                <c:pt idx="313">
                  <c:v>7326.8620000000001</c:v>
                </c:pt>
                <c:pt idx="314">
                  <c:v>3654.0479999999998</c:v>
                </c:pt>
                <c:pt idx="315">
                  <c:v>3591.0340000000001</c:v>
                </c:pt>
                <c:pt idx="316">
                  <c:v>4410.0190000000002</c:v>
                </c:pt>
                <c:pt idx="317">
                  <c:v>5465.8879999999999</c:v>
                </c:pt>
                <c:pt idx="318">
                  <c:v>5000.0709999999999</c:v>
                </c:pt>
                <c:pt idx="319">
                  <c:v>6249.4449999999997</c:v>
                </c:pt>
                <c:pt idx="320">
                  <c:v>9144.3889999999992</c:v>
                </c:pt>
                <c:pt idx="321">
                  <c:v>10483.08</c:v>
                </c:pt>
                <c:pt idx="322">
                  <c:v>9786.4480000000003</c:v>
                </c:pt>
                <c:pt idx="323">
                  <c:v>3943.489</c:v>
                </c:pt>
                <c:pt idx="324">
                  <c:v>4635.7070000000003</c:v>
                </c:pt>
                <c:pt idx="325">
                  <c:v>9198.991</c:v>
                </c:pt>
                <c:pt idx="326">
                  <c:v>10596.2</c:v>
                </c:pt>
                <c:pt idx="327">
                  <c:v>7684.0190000000002</c:v>
                </c:pt>
                <c:pt idx="328">
                  <c:v>7528.8819999999996</c:v>
                </c:pt>
                <c:pt idx="329">
                  <c:v>6084.1570000000002</c:v>
                </c:pt>
                <c:pt idx="330">
                  <c:v>5002.0569999999998</c:v>
                </c:pt>
                <c:pt idx="331">
                  <c:v>6318.2290000000003</c:v>
                </c:pt>
                <c:pt idx="332">
                  <c:v>10818.83</c:v>
                </c:pt>
                <c:pt idx="333">
                  <c:v>8208.1640000000007</c:v>
                </c:pt>
                <c:pt idx="334">
                  <c:v>5949.1350000000002</c:v>
                </c:pt>
                <c:pt idx="335">
                  <c:v>6956.8609999999999</c:v>
                </c:pt>
                <c:pt idx="336">
                  <c:v>5907.6660000000002</c:v>
                </c:pt>
                <c:pt idx="337">
                  <c:v>9090.0679999999993</c:v>
                </c:pt>
                <c:pt idx="338">
                  <c:v>9475.3880000000008</c:v>
                </c:pt>
                <c:pt idx="339">
                  <c:v>8805.9850000000006</c:v>
                </c:pt>
                <c:pt idx="340">
                  <c:v>7898.6319999999996</c:v>
                </c:pt>
                <c:pt idx="341">
                  <c:v>9894.4719999999998</c:v>
                </c:pt>
                <c:pt idx="342">
                  <c:v>10582.15</c:v>
                </c:pt>
                <c:pt idx="343">
                  <c:v>8458.1080000000002</c:v>
                </c:pt>
                <c:pt idx="344">
                  <c:v>8763.2279999999992</c:v>
                </c:pt>
                <c:pt idx="345">
                  <c:v>11633.24</c:v>
                </c:pt>
                <c:pt idx="346">
                  <c:v>10199.219999999999</c:v>
                </c:pt>
                <c:pt idx="347">
                  <c:v>8467.7080000000005</c:v>
                </c:pt>
                <c:pt idx="348">
                  <c:v>11110.52</c:v>
                </c:pt>
                <c:pt idx="349">
                  <c:v>5029.0339999999997</c:v>
                </c:pt>
                <c:pt idx="350">
                  <c:v>7369.6019999999999</c:v>
                </c:pt>
                <c:pt idx="351">
                  <c:v>9391.3029999999999</c:v>
                </c:pt>
                <c:pt idx="352">
                  <c:v>9257.6740000000009</c:v>
                </c:pt>
                <c:pt idx="353">
                  <c:v>7856.482</c:v>
                </c:pt>
                <c:pt idx="354">
                  <c:v>5946.2610000000004</c:v>
                </c:pt>
                <c:pt idx="355">
                  <c:v>5441.3609999999999</c:v>
                </c:pt>
                <c:pt idx="356">
                  <c:v>6021.5439999999999</c:v>
                </c:pt>
                <c:pt idx="357">
                  <c:v>4948.7460000000001</c:v>
                </c:pt>
                <c:pt idx="358">
                  <c:v>7813.759</c:v>
                </c:pt>
                <c:pt idx="359">
                  <c:v>7256.3379999999997</c:v>
                </c:pt>
                <c:pt idx="360">
                  <c:v>9644.6530000000002</c:v>
                </c:pt>
                <c:pt idx="361">
                  <c:v>10217.950000000001</c:v>
                </c:pt>
                <c:pt idx="362">
                  <c:v>3334.9059999999999</c:v>
                </c:pt>
                <c:pt idx="363">
                  <c:v>6021.0829999999996</c:v>
                </c:pt>
                <c:pt idx="364">
                  <c:v>7514.5169999999998</c:v>
                </c:pt>
                <c:pt idx="365">
                  <c:v>5807.9309999999996</c:v>
                </c:pt>
                <c:pt idx="366">
                  <c:v>8477.2420000000002</c:v>
                </c:pt>
                <c:pt idx="367">
                  <c:v>7737.8029999999999</c:v>
                </c:pt>
                <c:pt idx="368">
                  <c:v>8551.7569999999996</c:v>
                </c:pt>
                <c:pt idx="369">
                  <c:v>8686.2819999999992</c:v>
                </c:pt>
                <c:pt idx="370">
                  <c:v>7908.45</c:v>
                </c:pt>
                <c:pt idx="371">
                  <c:v>0</c:v>
                </c:pt>
                <c:pt idx="372">
                  <c:v>8569.7459999999992</c:v>
                </c:pt>
                <c:pt idx="373">
                  <c:v>9066.348</c:v>
                </c:pt>
                <c:pt idx="374">
                  <c:v>7538.8419999999996</c:v>
                </c:pt>
                <c:pt idx="375">
                  <c:v>7591.53</c:v>
                </c:pt>
                <c:pt idx="376">
                  <c:v>2300.2930000000001</c:v>
                </c:pt>
                <c:pt idx="377">
                  <c:v>7858.8090000000002</c:v>
                </c:pt>
                <c:pt idx="378">
                  <c:v>7768.7640000000001</c:v>
                </c:pt>
                <c:pt idx="379">
                  <c:v>6962.26</c:v>
                </c:pt>
                <c:pt idx="380">
                  <c:v>6735.1440000000002</c:v>
                </c:pt>
                <c:pt idx="381">
                  <c:v>7312.1109999999999</c:v>
                </c:pt>
                <c:pt idx="382">
                  <c:v>8163.3459999999995</c:v>
                </c:pt>
                <c:pt idx="383">
                  <c:v>4244.3620000000001</c:v>
                </c:pt>
                <c:pt idx="384">
                  <c:v>5890.7579999999998</c:v>
                </c:pt>
                <c:pt idx="385">
                  <c:v>4911.8519999999999</c:v>
                </c:pt>
                <c:pt idx="386">
                  <c:v>7033.5129999999999</c:v>
                </c:pt>
                <c:pt idx="387">
                  <c:v>7038.01</c:v>
                </c:pt>
                <c:pt idx="388">
                  <c:v>8161.16</c:v>
                </c:pt>
                <c:pt idx="389">
                  <c:v>8063.3069999999998</c:v>
                </c:pt>
                <c:pt idx="390">
                  <c:v>7186.4449999999997</c:v>
                </c:pt>
                <c:pt idx="391">
                  <c:v>7162.4930000000004</c:v>
                </c:pt>
                <c:pt idx="392">
                  <c:v>4944.4889999999996</c:v>
                </c:pt>
                <c:pt idx="393">
                  <c:v>5153.0420000000004</c:v>
                </c:pt>
                <c:pt idx="394">
                  <c:v>4606.4110000000001</c:v>
                </c:pt>
                <c:pt idx="395">
                  <c:v>5150.3819999999996</c:v>
                </c:pt>
                <c:pt idx="396">
                  <c:v>7767.8980000000001</c:v>
                </c:pt>
                <c:pt idx="397">
                  <c:v>7105.174</c:v>
                </c:pt>
                <c:pt idx="398">
                  <c:v>6981.8090000000002</c:v>
                </c:pt>
                <c:pt idx="399">
                  <c:v>7456.3789999999999</c:v>
                </c:pt>
                <c:pt idx="400">
                  <c:v>7187.93</c:v>
                </c:pt>
                <c:pt idx="401">
                  <c:v>5968.3</c:v>
                </c:pt>
                <c:pt idx="402">
                  <c:v>5279.549</c:v>
                </c:pt>
                <c:pt idx="403">
                  <c:v>6790.4570000000003</c:v>
                </c:pt>
                <c:pt idx="404">
                  <c:v>7188.1369999999997</c:v>
                </c:pt>
                <c:pt idx="405">
                  <c:v>8483.8739999999998</c:v>
                </c:pt>
                <c:pt idx="406">
                  <c:v>6607.9809999999998</c:v>
                </c:pt>
                <c:pt idx="407">
                  <c:v>6271.3130000000001</c:v>
                </c:pt>
                <c:pt idx="408">
                  <c:v>6502.1660000000002</c:v>
                </c:pt>
                <c:pt idx="409">
                  <c:v>6508.2389999999996</c:v>
                </c:pt>
                <c:pt idx="410">
                  <c:v>8899.7450000000008</c:v>
                </c:pt>
                <c:pt idx="411">
                  <c:v>8301.3520000000008</c:v>
                </c:pt>
                <c:pt idx="412">
                  <c:v>5510.2039999999997</c:v>
                </c:pt>
                <c:pt idx="413">
                  <c:v>6600.6210000000001</c:v>
                </c:pt>
                <c:pt idx="414">
                  <c:v>4870.759</c:v>
                </c:pt>
                <c:pt idx="415">
                  <c:v>7453.3649999999998</c:v>
                </c:pt>
                <c:pt idx="416">
                  <c:v>6555.27</c:v>
                </c:pt>
                <c:pt idx="417">
                  <c:v>4028.5819999999999</c:v>
                </c:pt>
                <c:pt idx="418">
                  <c:v>9504.4719999999998</c:v>
                </c:pt>
                <c:pt idx="419">
                  <c:v>6819.9430000000002</c:v>
                </c:pt>
                <c:pt idx="420">
                  <c:v>6177.8209999999999</c:v>
                </c:pt>
                <c:pt idx="421">
                  <c:v>4382.3109999999997</c:v>
                </c:pt>
                <c:pt idx="422">
                  <c:v>3721.1320000000001</c:v>
                </c:pt>
                <c:pt idx="423">
                  <c:v>5812.2780000000002</c:v>
                </c:pt>
                <c:pt idx="424">
                  <c:v>5748.9769999999999</c:v>
                </c:pt>
                <c:pt idx="425">
                  <c:v>7127.2250000000004</c:v>
                </c:pt>
                <c:pt idx="426">
                  <c:v>4089.6550000000002</c:v>
                </c:pt>
                <c:pt idx="427">
                  <c:v>4647.1090000000004</c:v>
                </c:pt>
                <c:pt idx="428">
                  <c:v>6937.3689999999997</c:v>
                </c:pt>
                <c:pt idx="429">
                  <c:v>8449.973</c:v>
                </c:pt>
                <c:pt idx="430">
                  <c:v>5541.9979999999996</c:v>
                </c:pt>
                <c:pt idx="431">
                  <c:v>8107.4719999999998</c:v>
                </c:pt>
                <c:pt idx="432">
                  <c:v>4944.2910000000002</c:v>
                </c:pt>
                <c:pt idx="433">
                  <c:v>5449.9849999999997</c:v>
                </c:pt>
                <c:pt idx="434">
                  <c:v>7244.0950000000003</c:v>
                </c:pt>
                <c:pt idx="435">
                  <c:v>4340.6890000000003</c:v>
                </c:pt>
                <c:pt idx="436">
                  <c:v>5003.4480000000003</c:v>
                </c:pt>
                <c:pt idx="437">
                  <c:v>6546.0190000000002</c:v>
                </c:pt>
                <c:pt idx="438">
                  <c:v>4116.4750000000004</c:v>
                </c:pt>
                <c:pt idx="439">
                  <c:v>2968.9850000000001</c:v>
                </c:pt>
                <c:pt idx="440">
                  <c:v>3388.6120000000001</c:v>
                </c:pt>
                <c:pt idx="441">
                  <c:v>5975.6189999999997</c:v>
                </c:pt>
                <c:pt idx="442">
                  <c:v>8265.84</c:v>
                </c:pt>
                <c:pt idx="443">
                  <c:v>5169.1260000000002</c:v>
                </c:pt>
                <c:pt idx="444">
                  <c:v>4663.6130000000003</c:v>
                </c:pt>
                <c:pt idx="445">
                  <c:v>8209.5810000000001</c:v>
                </c:pt>
                <c:pt idx="446">
                  <c:v>8530.4089999999997</c:v>
                </c:pt>
                <c:pt idx="447">
                  <c:v>4740.2629999999999</c:v>
                </c:pt>
                <c:pt idx="448">
                  <c:v>4324.7020000000002</c:v>
                </c:pt>
                <c:pt idx="449">
                  <c:v>3595.578</c:v>
                </c:pt>
                <c:pt idx="450">
                  <c:v>2927.0320000000002</c:v>
                </c:pt>
                <c:pt idx="451">
                  <c:v>2429.261</c:v>
                </c:pt>
                <c:pt idx="452">
                  <c:v>3946.6419999999998</c:v>
                </c:pt>
                <c:pt idx="453">
                  <c:v>1857.4860000000001</c:v>
                </c:pt>
                <c:pt idx="454">
                  <c:v>1974.28</c:v>
                </c:pt>
                <c:pt idx="455">
                  <c:v>3829.1660000000002</c:v>
                </c:pt>
                <c:pt idx="456">
                  <c:v>3650.569</c:v>
                </c:pt>
                <c:pt idx="457">
                  <c:v>3590.8449999999998</c:v>
                </c:pt>
                <c:pt idx="458">
                  <c:v>4074.4670000000001</c:v>
                </c:pt>
                <c:pt idx="459">
                  <c:v>4621.3140000000003</c:v>
                </c:pt>
                <c:pt idx="460">
                  <c:v>3543.7109999999998</c:v>
                </c:pt>
                <c:pt idx="461">
                  <c:v>2813.886</c:v>
                </c:pt>
                <c:pt idx="462">
                  <c:v>6890.4920000000002</c:v>
                </c:pt>
                <c:pt idx="463">
                  <c:v>8439.0930000000008</c:v>
                </c:pt>
                <c:pt idx="464">
                  <c:v>6182.8230000000003</c:v>
                </c:pt>
                <c:pt idx="465">
                  <c:v>7239.8019999999997</c:v>
                </c:pt>
                <c:pt idx="466">
                  <c:v>3267.2820000000002</c:v>
                </c:pt>
                <c:pt idx="467">
                  <c:v>6059.5079999999998</c:v>
                </c:pt>
                <c:pt idx="468">
                  <c:v>6435.2169999999996</c:v>
                </c:pt>
                <c:pt idx="469">
                  <c:v>5103.2129999999997</c:v>
                </c:pt>
                <c:pt idx="470">
                  <c:v>1917.4880000000001</c:v>
                </c:pt>
                <c:pt idx="471">
                  <c:v>2136.6350000000002</c:v>
                </c:pt>
                <c:pt idx="472">
                  <c:v>2919.89</c:v>
                </c:pt>
                <c:pt idx="473">
                  <c:v>4666.3900000000003</c:v>
                </c:pt>
                <c:pt idx="474">
                  <c:v>4369.7939999999999</c:v>
                </c:pt>
                <c:pt idx="475">
                  <c:v>4041.779</c:v>
                </c:pt>
                <c:pt idx="476">
                  <c:v>4774.5230000000001</c:v>
                </c:pt>
                <c:pt idx="477">
                  <c:v>2867.3359999999998</c:v>
                </c:pt>
                <c:pt idx="478">
                  <c:v>2860.444</c:v>
                </c:pt>
                <c:pt idx="479">
                  <c:v>5254.5140000000001</c:v>
                </c:pt>
                <c:pt idx="480">
                  <c:v>3174.8919999999998</c:v>
                </c:pt>
                <c:pt idx="481">
                  <c:v>2948.8589999999999</c:v>
                </c:pt>
                <c:pt idx="482">
                  <c:v>3843.7570000000001</c:v>
                </c:pt>
                <c:pt idx="483">
                  <c:v>3268.998</c:v>
                </c:pt>
                <c:pt idx="484">
                  <c:v>5298.0159999999996</c:v>
                </c:pt>
                <c:pt idx="485">
                  <c:v>6173.558</c:v>
                </c:pt>
                <c:pt idx="486">
                  <c:v>6645.8370000000004</c:v>
                </c:pt>
                <c:pt idx="487">
                  <c:v>7016.268</c:v>
                </c:pt>
                <c:pt idx="488">
                  <c:v>7153.9309999999996</c:v>
                </c:pt>
                <c:pt idx="489">
                  <c:v>6993.2089999999998</c:v>
                </c:pt>
                <c:pt idx="490">
                  <c:v>5321.0429999999997</c:v>
                </c:pt>
                <c:pt idx="491">
                  <c:v>5328.0839999999998</c:v>
                </c:pt>
                <c:pt idx="492">
                  <c:v>3648.116</c:v>
                </c:pt>
                <c:pt idx="493">
                  <c:v>4333.165</c:v>
                </c:pt>
                <c:pt idx="494">
                  <c:v>3960.0010000000002</c:v>
                </c:pt>
                <c:pt idx="495">
                  <c:v>4136.482</c:v>
                </c:pt>
                <c:pt idx="496">
                  <c:v>4407.0200000000004</c:v>
                </c:pt>
                <c:pt idx="497">
                  <c:v>5198.7740000000003</c:v>
                </c:pt>
                <c:pt idx="498">
                  <c:v>4502.1350000000002</c:v>
                </c:pt>
                <c:pt idx="499">
                  <c:v>4140.0889999999999</c:v>
                </c:pt>
                <c:pt idx="500">
                  <c:v>3819.4859999999999</c:v>
                </c:pt>
                <c:pt idx="501">
                  <c:v>3655.4180000000001</c:v>
                </c:pt>
                <c:pt idx="502">
                  <c:v>5600.3270000000002</c:v>
                </c:pt>
                <c:pt idx="503">
                  <c:v>5635.9229999999998</c:v>
                </c:pt>
                <c:pt idx="504">
                  <c:v>6420.5010000000002</c:v>
                </c:pt>
                <c:pt idx="505">
                  <c:v>1506.9860000000001</c:v>
                </c:pt>
                <c:pt idx="506">
                  <c:v>1229.3630000000001</c:v>
                </c:pt>
                <c:pt idx="507">
                  <c:v>2611.482</c:v>
                </c:pt>
                <c:pt idx="508">
                  <c:v>2354.7550000000001</c:v>
                </c:pt>
                <c:pt idx="509">
                  <c:v>3134.694</c:v>
                </c:pt>
                <c:pt idx="510">
                  <c:v>5066.7740000000003</c:v>
                </c:pt>
                <c:pt idx="511">
                  <c:v>6518.62</c:v>
                </c:pt>
                <c:pt idx="512">
                  <c:v>10570.71</c:v>
                </c:pt>
                <c:pt idx="513">
                  <c:v>7652.0870000000004</c:v>
                </c:pt>
                <c:pt idx="514">
                  <c:v>4877.3230000000003</c:v>
                </c:pt>
                <c:pt idx="515">
                  <c:v>5018.7290000000003</c:v>
                </c:pt>
                <c:pt idx="516">
                  <c:v>3536.4369999999999</c:v>
                </c:pt>
                <c:pt idx="517">
                  <c:v>3496.1590000000001</c:v>
                </c:pt>
                <c:pt idx="518">
                  <c:v>5436.7719999999999</c:v>
                </c:pt>
                <c:pt idx="519">
                  <c:v>11517.5</c:v>
                </c:pt>
                <c:pt idx="520">
                  <c:v>7242.6959999999999</c:v>
                </c:pt>
                <c:pt idx="521">
                  <c:v>5421.7510000000002</c:v>
                </c:pt>
                <c:pt idx="522">
                  <c:v>4776.3440000000001</c:v>
                </c:pt>
                <c:pt idx="523">
                  <c:v>2988.7739999999999</c:v>
                </c:pt>
                <c:pt idx="524">
                  <c:v>2261.136</c:v>
                </c:pt>
                <c:pt idx="525">
                  <c:v>2506.0990000000002</c:v>
                </c:pt>
                <c:pt idx="526">
                  <c:v>5562.7569999999996</c:v>
                </c:pt>
                <c:pt idx="527">
                  <c:v>5149.8289999999997</c:v>
                </c:pt>
                <c:pt idx="528">
                  <c:v>3872.223</c:v>
                </c:pt>
                <c:pt idx="529">
                  <c:v>3848.5610000000001</c:v>
                </c:pt>
                <c:pt idx="530">
                  <c:v>2006.2</c:v>
                </c:pt>
                <c:pt idx="531">
                  <c:v>4119.6949999999997</c:v>
                </c:pt>
                <c:pt idx="532">
                  <c:v>4536.2969999999996</c:v>
                </c:pt>
                <c:pt idx="533">
                  <c:v>3990.2460000000001</c:v>
                </c:pt>
                <c:pt idx="534">
                  <c:v>4347.4610000000002</c:v>
                </c:pt>
                <c:pt idx="535">
                  <c:v>4303.2520000000004</c:v>
                </c:pt>
                <c:pt idx="536">
                  <c:v>4527.5559999999996</c:v>
                </c:pt>
                <c:pt idx="537">
                  <c:v>5019.6210000000001</c:v>
                </c:pt>
                <c:pt idx="538">
                  <c:v>1721.912</c:v>
                </c:pt>
                <c:pt idx="539">
                  <c:v>2219.895</c:v>
                </c:pt>
                <c:pt idx="540">
                  <c:v>2852.6410000000001</c:v>
                </c:pt>
                <c:pt idx="541">
                  <c:v>277.50009999999997</c:v>
                </c:pt>
                <c:pt idx="542">
                  <c:v>79.49221</c:v>
                </c:pt>
                <c:pt idx="543">
                  <c:v>2406.8870000000002</c:v>
                </c:pt>
                <c:pt idx="544">
                  <c:v>4590.2820000000002</c:v>
                </c:pt>
                <c:pt idx="545">
                  <c:v>4182.8100000000004</c:v>
                </c:pt>
                <c:pt idx="546">
                  <c:v>2205.1410000000001</c:v>
                </c:pt>
                <c:pt idx="547">
                  <c:v>3100.1579999999999</c:v>
                </c:pt>
                <c:pt idx="548">
                  <c:v>2232.4369999999999</c:v>
                </c:pt>
                <c:pt idx="549">
                  <c:v>1556.45</c:v>
                </c:pt>
                <c:pt idx="550">
                  <c:v>1680.95</c:v>
                </c:pt>
                <c:pt idx="551">
                  <c:v>733.47209999999995</c:v>
                </c:pt>
                <c:pt idx="552">
                  <c:v>4541.0150000000003</c:v>
                </c:pt>
                <c:pt idx="553">
                  <c:v>5091.6400000000003</c:v>
                </c:pt>
                <c:pt idx="554">
                  <c:v>4756.1769999999997</c:v>
                </c:pt>
                <c:pt idx="555">
                  <c:v>6237.0360000000001</c:v>
                </c:pt>
                <c:pt idx="556">
                  <c:v>4794.7250000000004</c:v>
                </c:pt>
                <c:pt idx="557">
                  <c:v>4933.9750000000004</c:v>
                </c:pt>
                <c:pt idx="558">
                  <c:v>4869.3509999999997</c:v>
                </c:pt>
                <c:pt idx="559">
                  <c:v>7962.7489999999998</c:v>
                </c:pt>
                <c:pt idx="560">
                  <c:v>8363.08</c:v>
                </c:pt>
                <c:pt idx="561">
                  <c:v>7061.8339999999998</c:v>
                </c:pt>
                <c:pt idx="562">
                  <c:v>1361.288</c:v>
                </c:pt>
                <c:pt idx="563">
                  <c:v>5183.4809999999998</c:v>
                </c:pt>
                <c:pt idx="564">
                  <c:v>1482.165</c:v>
                </c:pt>
                <c:pt idx="565">
                  <c:v>1409.3689999999999</c:v>
                </c:pt>
                <c:pt idx="566">
                  <c:v>2893.9749999999999</c:v>
                </c:pt>
                <c:pt idx="567">
                  <c:v>4075.5619999999999</c:v>
                </c:pt>
                <c:pt idx="568">
                  <c:v>3410.9830000000002</c:v>
                </c:pt>
                <c:pt idx="569">
                  <c:v>3628.529</c:v>
                </c:pt>
                <c:pt idx="570">
                  <c:v>7282.3850000000002</c:v>
                </c:pt>
                <c:pt idx="571">
                  <c:v>8807.0159999999996</c:v>
                </c:pt>
                <c:pt idx="572">
                  <c:v>5207.4459999999999</c:v>
                </c:pt>
                <c:pt idx="573">
                  <c:v>2846.2220000000002</c:v>
                </c:pt>
                <c:pt idx="574">
                  <c:v>2211.0030000000002</c:v>
                </c:pt>
                <c:pt idx="575">
                  <c:v>2717.7379999999998</c:v>
                </c:pt>
                <c:pt idx="576">
                  <c:v>6925.04</c:v>
                </c:pt>
                <c:pt idx="577">
                  <c:v>3361.7240000000002</c:v>
                </c:pt>
                <c:pt idx="578">
                  <c:v>3041.9989999999998</c:v>
                </c:pt>
                <c:pt idx="579">
                  <c:v>4054.3150000000001</c:v>
                </c:pt>
                <c:pt idx="580">
                  <c:v>6234.8969999999999</c:v>
                </c:pt>
                <c:pt idx="581">
                  <c:v>8508.518</c:v>
                </c:pt>
                <c:pt idx="582">
                  <c:v>10454.719999999999</c:v>
                </c:pt>
                <c:pt idx="583">
                  <c:v>8702.7909999999993</c:v>
                </c:pt>
                <c:pt idx="584">
                  <c:v>4191.1319999999996</c:v>
                </c:pt>
                <c:pt idx="585">
                  <c:v>3476.174</c:v>
                </c:pt>
                <c:pt idx="586">
                  <c:v>3275.7959999999998</c:v>
                </c:pt>
                <c:pt idx="587">
                  <c:v>2385.326</c:v>
                </c:pt>
                <c:pt idx="588">
                  <c:v>2366.3919999999998</c:v>
                </c:pt>
                <c:pt idx="589">
                  <c:v>6550.09</c:v>
                </c:pt>
                <c:pt idx="590">
                  <c:v>6636.4690000000001</c:v>
                </c:pt>
                <c:pt idx="591">
                  <c:v>8515.5370000000003</c:v>
                </c:pt>
                <c:pt idx="592">
                  <c:v>6366.8469999999998</c:v>
                </c:pt>
                <c:pt idx="593">
                  <c:v>3527.0819999999999</c:v>
                </c:pt>
                <c:pt idx="594">
                  <c:v>6387.8389999999999</c:v>
                </c:pt>
                <c:pt idx="595">
                  <c:v>8369.7759999999998</c:v>
                </c:pt>
                <c:pt idx="596">
                  <c:v>5190.317</c:v>
                </c:pt>
                <c:pt idx="597">
                  <c:v>5191.9430000000002</c:v>
                </c:pt>
                <c:pt idx="598">
                  <c:v>5241.0460000000003</c:v>
                </c:pt>
                <c:pt idx="599">
                  <c:v>3806.8879999999999</c:v>
                </c:pt>
                <c:pt idx="600">
                  <c:v>4294.5259999999998</c:v>
                </c:pt>
                <c:pt idx="601">
                  <c:v>2527.3130000000001</c:v>
                </c:pt>
                <c:pt idx="602">
                  <c:v>3380.7649999999999</c:v>
                </c:pt>
                <c:pt idx="603">
                  <c:v>7378.5169999999998</c:v>
                </c:pt>
                <c:pt idx="604">
                  <c:v>2921.2649999999999</c:v>
                </c:pt>
                <c:pt idx="605">
                  <c:v>5670.7659999999996</c:v>
                </c:pt>
                <c:pt idx="606">
                  <c:v>7999.3779999999997</c:v>
                </c:pt>
                <c:pt idx="607">
                  <c:v>5408.7960000000003</c:v>
                </c:pt>
                <c:pt idx="608">
                  <c:v>5548.9960000000001</c:v>
                </c:pt>
                <c:pt idx="609">
                  <c:v>5473.9750000000004</c:v>
                </c:pt>
                <c:pt idx="610">
                  <c:v>6372.7449999999999</c:v>
                </c:pt>
                <c:pt idx="611">
                  <c:v>6401.9539999999997</c:v>
                </c:pt>
                <c:pt idx="612">
                  <c:v>4509.6930000000002</c:v>
                </c:pt>
                <c:pt idx="613">
                  <c:v>2208.1680000000001</c:v>
                </c:pt>
                <c:pt idx="614">
                  <c:v>2369.9160000000002</c:v>
                </c:pt>
                <c:pt idx="615">
                  <c:v>5275.8959999999997</c:v>
                </c:pt>
                <c:pt idx="616">
                  <c:v>4271.9809999999998</c:v>
                </c:pt>
                <c:pt idx="617">
                  <c:v>6544.0370000000003</c:v>
                </c:pt>
                <c:pt idx="618">
                  <c:v>6992.19</c:v>
                </c:pt>
                <c:pt idx="619">
                  <c:v>3018.558</c:v>
                </c:pt>
                <c:pt idx="620">
                  <c:v>4813.9480000000003</c:v>
                </c:pt>
                <c:pt idx="621">
                  <c:v>7655.76</c:v>
                </c:pt>
                <c:pt idx="622">
                  <c:v>9334.5689999999995</c:v>
                </c:pt>
                <c:pt idx="623">
                  <c:v>5602.5640000000003</c:v>
                </c:pt>
                <c:pt idx="624">
                  <c:v>5100.8230000000003</c:v>
                </c:pt>
                <c:pt idx="625">
                  <c:v>4120.96</c:v>
                </c:pt>
                <c:pt idx="626">
                  <c:v>5746.6149999999998</c:v>
                </c:pt>
                <c:pt idx="627">
                  <c:v>7150.835</c:v>
                </c:pt>
                <c:pt idx="628">
                  <c:v>10253.5</c:v>
                </c:pt>
                <c:pt idx="629">
                  <c:v>10985.49</c:v>
                </c:pt>
                <c:pt idx="630">
                  <c:v>12117.56</c:v>
                </c:pt>
                <c:pt idx="631">
                  <c:v>7707.2849999999999</c:v>
                </c:pt>
                <c:pt idx="632">
                  <c:v>4864.4759999999997</c:v>
                </c:pt>
                <c:pt idx="633">
                  <c:v>6171.68</c:v>
                </c:pt>
                <c:pt idx="634">
                  <c:v>5798.0379999999996</c:v>
                </c:pt>
                <c:pt idx="635">
                  <c:v>6533.4589999999998</c:v>
                </c:pt>
                <c:pt idx="636">
                  <c:v>5224.6170000000002</c:v>
                </c:pt>
                <c:pt idx="637">
                  <c:v>4014.7339999999999</c:v>
                </c:pt>
                <c:pt idx="638">
                  <c:v>6298.7370000000001</c:v>
                </c:pt>
                <c:pt idx="639">
                  <c:v>6354.4939999999997</c:v>
                </c:pt>
                <c:pt idx="640">
                  <c:v>4269.24</c:v>
                </c:pt>
                <c:pt idx="641">
                  <c:v>2141.8470000000002</c:v>
                </c:pt>
                <c:pt idx="642">
                  <c:v>4210.7619999999997</c:v>
                </c:pt>
                <c:pt idx="643">
                  <c:v>4978.8190000000004</c:v>
                </c:pt>
                <c:pt idx="644">
                  <c:v>5065.8119999999999</c:v>
                </c:pt>
                <c:pt idx="645">
                  <c:v>4839.7550000000001</c:v>
                </c:pt>
                <c:pt idx="646">
                  <c:v>7989.7610000000004</c:v>
                </c:pt>
                <c:pt idx="647">
                  <c:v>8157.8289999999997</c:v>
                </c:pt>
                <c:pt idx="648">
                  <c:v>5267.4219999999996</c:v>
                </c:pt>
                <c:pt idx="649">
                  <c:v>5345.0290000000005</c:v>
                </c:pt>
                <c:pt idx="650">
                  <c:v>6199.5690000000004</c:v>
                </c:pt>
                <c:pt idx="651">
                  <c:v>5819.8419999999996</c:v>
                </c:pt>
                <c:pt idx="652">
                  <c:v>6913.0820000000003</c:v>
                </c:pt>
                <c:pt idx="653">
                  <c:v>4944.0519999999997</c:v>
                </c:pt>
                <c:pt idx="654">
                  <c:v>3980.288</c:v>
                </c:pt>
                <c:pt idx="655">
                  <c:v>3340.8980000000001</c:v>
                </c:pt>
                <c:pt idx="656">
                  <c:v>4597.5950000000003</c:v>
                </c:pt>
                <c:pt idx="657">
                  <c:v>4466.393</c:v>
                </c:pt>
                <c:pt idx="658">
                  <c:v>3635.1790000000001</c:v>
                </c:pt>
                <c:pt idx="659">
                  <c:v>5231.125</c:v>
                </c:pt>
                <c:pt idx="660">
                  <c:v>11125.73</c:v>
                </c:pt>
                <c:pt idx="661">
                  <c:v>2473.4520000000002</c:v>
                </c:pt>
                <c:pt idx="662">
                  <c:v>4572.7610000000004</c:v>
                </c:pt>
                <c:pt idx="663">
                  <c:v>6664.9250000000002</c:v>
                </c:pt>
                <c:pt idx="664">
                  <c:v>5538.23</c:v>
                </c:pt>
                <c:pt idx="665">
                  <c:v>10519.42</c:v>
                </c:pt>
                <c:pt idx="666">
                  <c:v>9903.8019999999997</c:v>
                </c:pt>
                <c:pt idx="667">
                  <c:v>5950.3739999999998</c:v>
                </c:pt>
                <c:pt idx="668">
                  <c:v>2606.1660000000002</c:v>
                </c:pt>
                <c:pt idx="669">
                  <c:v>4667.0079999999998</c:v>
                </c:pt>
                <c:pt idx="670">
                  <c:v>4890.2560000000003</c:v>
                </c:pt>
                <c:pt idx="671">
                  <c:v>6437.9390000000003</c:v>
                </c:pt>
                <c:pt idx="672">
                  <c:v>7916.8969999999999</c:v>
                </c:pt>
                <c:pt idx="673">
                  <c:v>5988.5630000000001</c:v>
                </c:pt>
                <c:pt idx="674">
                  <c:v>5514.5810000000001</c:v>
                </c:pt>
                <c:pt idx="675">
                  <c:v>8833.17</c:v>
                </c:pt>
                <c:pt idx="676">
                  <c:v>9009.5419999999995</c:v>
                </c:pt>
                <c:pt idx="677">
                  <c:v>9356.4210000000003</c:v>
                </c:pt>
                <c:pt idx="678">
                  <c:v>11468</c:v>
                </c:pt>
                <c:pt idx="679">
                  <c:v>3812.5459999999998</c:v>
                </c:pt>
                <c:pt idx="680">
                  <c:v>7462.5230000000001</c:v>
                </c:pt>
                <c:pt idx="681">
                  <c:v>7385.5940000000001</c:v>
                </c:pt>
                <c:pt idx="682">
                  <c:v>6736.6890000000003</c:v>
                </c:pt>
                <c:pt idx="683">
                  <c:v>5359.4319999999998</c:v>
                </c:pt>
                <c:pt idx="684">
                  <c:v>5658.4470000000001</c:v>
                </c:pt>
                <c:pt idx="685">
                  <c:v>4000.23</c:v>
                </c:pt>
                <c:pt idx="686">
                  <c:v>4797.848</c:v>
                </c:pt>
                <c:pt idx="687">
                  <c:v>4799.527</c:v>
                </c:pt>
                <c:pt idx="688">
                  <c:v>6308.9129999999996</c:v>
                </c:pt>
                <c:pt idx="689">
                  <c:v>9528.2710000000006</c:v>
                </c:pt>
                <c:pt idx="690">
                  <c:v>9035.4459999999999</c:v>
                </c:pt>
                <c:pt idx="691">
                  <c:v>10142.959999999999</c:v>
                </c:pt>
                <c:pt idx="692">
                  <c:v>9655.6010000000006</c:v>
                </c:pt>
                <c:pt idx="693">
                  <c:v>9953.5560000000005</c:v>
                </c:pt>
                <c:pt idx="694">
                  <c:v>7431.6369999999997</c:v>
                </c:pt>
                <c:pt idx="695">
                  <c:v>5352.7809999999999</c:v>
                </c:pt>
                <c:pt idx="696">
                  <c:v>7339.6949999999997</c:v>
                </c:pt>
                <c:pt idx="697">
                  <c:v>10315.67</c:v>
                </c:pt>
                <c:pt idx="698">
                  <c:v>4466.9399999999996</c:v>
                </c:pt>
                <c:pt idx="699">
                  <c:v>6438.3969999999999</c:v>
                </c:pt>
                <c:pt idx="700">
                  <c:v>4209.9260000000004</c:v>
                </c:pt>
                <c:pt idx="701">
                  <c:v>4305.2259999999997</c:v>
                </c:pt>
                <c:pt idx="702">
                  <c:v>2212.1550000000002</c:v>
                </c:pt>
                <c:pt idx="703">
                  <c:v>6647.8580000000002</c:v>
                </c:pt>
                <c:pt idx="704">
                  <c:v>7595.7709999999997</c:v>
                </c:pt>
                <c:pt idx="705">
                  <c:v>11823.86</c:v>
                </c:pt>
                <c:pt idx="706">
                  <c:v>11950.99</c:v>
                </c:pt>
                <c:pt idx="707">
                  <c:v>11735.87</c:v>
                </c:pt>
                <c:pt idx="708">
                  <c:v>7422.6589999999997</c:v>
                </c:pt>
                <c:pt idx="709">
                  <c:v>17834.45</c:v>
                </c:pt>
                <c:pt idx="710">
                  <c:v>8027.0309999999999</c:v>
                </c:pt>
                <c:pt idx="711">
                  <c:v>9006.6239999999998</c:v>
                </c:pt>
                <c:pt idx="712">
                  <c:v>6631.8689999999997</c:v>
                </c:pt>
                <c:pt idx="713">
                  <c:v>6945.732</c:v>
                </c:pt>
                <c:pt idx="714">
                  <c:v>4675.8029999999999</c:v>
                </c:pt>
                <c:pt idx="715">
                  <c:v>19699.990000000002</c:v>
                </c:pt>
                <c:pt idx="716">
                  <c:v>7805.5829999999996</c:v>
                </c:pt>
                <c:pt idx="717">
                  <c:v>8853.5879999999997</c:v>
                </c:pt>
                <c:pt idx="718">
                  <c:v>7230.9170000000004</c:v>
                </c:pt>
                <c:pt idx="719">
                  <c:v>7042.79</c:v>
                </c:pt>
                <c:pt idx="720">
                  <c:v>6122.7150000000001</c:v>
                </c:pt>
                <c:pt idx="721">
                  <c:v>5464.9070000000002</c:v>
                </c:pt>
                <c:pt idx="722">
                  <c:v>7242.48</c:v>
                </c:pt>
                <c:pt idx="723">
                  <c:v>6142.43</c:v>
                </c:pt>
                <c:pt idx="724">
                  <c:v>7918.7860000000001</c:v>
                </c:pt>
                <c:pt idx="725">
                  <c:v>7433.4669999999996</c:v>
                </c:pt>
                <c:pt idx="726">
                  <c:v>10658.82</c:v>
                </c:pt>
                <c:pt idx="727">
                  <c:v>9921.9619999999995</c:v>
                </c:pt>
                <c:pt idx="728">
                  <c:v>5525.0249999999996</c:v>
                </c:pt>
                <c:pt idx="729">
                  <c:v>7626.424</c:v>
                </c:pt>
                <c:pt idx="730">
                  <c:v>10476.98</c:v>
                </c:pt>
                <c:pt idx="731">
                  <c:v>15038.69</c:v>
                </c:pt>
                <c:pt idx="732">
                  <c:v>11768.04</c:v>
                </c:pt>
                <c:pt idx="733">
                  <c:v>6901.1890000000003</c:v>
                </c:pt>
                <c:pt idx="734">
                  <c:v>5104.5429999999997</c:v>
                </c:pt>
                <c:pt idx="735">
                  <c:v>5775.692</c:v>
                </c:pt>
                <c:pt idx="736">
                  <c:v>6428.2470000000003</c:v>
                </c:pt>
                <c:pt idx="737">
                  <c:v>6757.6620000000003</c:v>
                </c:pt>
                <c:pt idx="738">
                  <c:v>7919.9369999999999</c:v>
                </c:pt>
                <c:pt idx="739">
                  <c:v>6500.3630000000003</c:v>
                </c:pt>
                <c:pt idx="740">
                  <c:v>6804.7849999999999</c:v>
                </c:pt>
                <c:pt idx="741">
                  <c:v>5655.4610000000002</c:v>
                </c:pt>
                <c:pt idx="742">
                  <c:v>5154.1769999999997</c:v>
                </c:pt>
                <c:pt idx="743">
                  <c:v>11792.48</c:v>
                </c:pt>
                <c:pt idx="744">
                  <c:v>8465.0159999999996</c:v>
                </c:pt>
                <c:pt idx="745">
                  <c:v>5675.1930000000002</c:v>
                </c:pt>
                <c:pt idx="746">
                  <c:v>8161.5929999999998</c:v>
                </c:pt>
                <c:pt idx="747">
                  <c:v>3858.05</c:v>
                </c:pt>
                <c:pt idx="748">
                  <c:v>4527.9549999999999</c:v>
                </c:pt>
                <c:pt idx="749">
                  <c:v>6279.7449999999999</c:v>
                </c:pt>
                <c:pt idx="750">
                  <c:v>6181.665</c:v>
                </c:pt>
                <c:pt idx="751">
                  <c:v>5980.5069999999996</c:v>
                </c:pt>
                <c:pt idx="752">
                  <c:v>4918.7539999999999</c:v>
                </c:pt>
                <c:pt idx="753">
                  <c:v>7015.3310000000001</c:v>
                </c:pt>
                <c:pt idx="754">
                  <c:v>12248.05</c:v>
                </c:pt>
                <c:pt idx="755">
                  <c:v>11608.02</c:v>
                </c:pt>
                <c:pt idx="756">
                  <c:v>10243.77</c:v>
                </c:pt>
                <c:pt idx="757">
                  <c:v>7895.4769999999999</c:v>
                </c:pt>
                <c:pt idx="758">
                  <c:v>7642.1490000000003</c:v>
                </c:pt>
                <c:pt idx="759">
                  <c:v>3271.3429999999998</c:v>
                </c:pt>
                <c:pt idx="760">
                  <c:v>3140.143</c:v>
                </c:pt>
                <c:pt idx="761">
                  <c:v>4056.28</c:v>
                </c:pt>
                <c:pt idx="762">
                  <c:v>7835.2129999999997</c:v>
                </c:pt>
                <c:pt idx="763">
                  <c:v>7464.1679999999997</c:v>
                </c:pt>
                <c:pt idx="764">
                  <c:v>5983.2250000000004</c:v>
                </c:pt>
                <c:pt idx="765">
                  <c:v>6066.6229999999996</c:v>
                </c:pt>
                <c:pt idx="766">
                  <c:v>6492.4</c:v>
                </c:pt>
                <c:pt idx="767">
                  <c:v>8433.7790000000005</c:v>
                </c:pt>
                <c:pt idx="768">
                  <c:v>6868.9059999999999</c:v>
                </c:pt>
                <c:pt idx="769">
                  <c:v>5798.2539999999999</c:v>
                </c:pt>
                <c:pt idx="770">
                  <c:v>12545.18</c:v>
                </c:pt>
                <c:pt idx="771">
                  <c:v>8156.4719999999998</c:v>
                </c:pt>
                <c:pt idx="772">
                  <c:v>6416.6009999999997</c:v>
                </c:pt>
                <c:pt idx="773">
                  <c:v>6274.1509999999998</c:v>
                </c:pt>
                <c:pt idx="774">
                  <c:v>5635.5259999999998</c:v>
                </c:pt>
                <c:pt idx="775">
                  <c:v>5134.5169999999998</c:v>
                </c:pt>
                <c:pt idx="776">
                  <c:v>7410.1750000000002</c:v>
                </c:pt>
                <c:pt idx="777">
                  <c:v>5681.6260000000002</c:v>
                </c:pt>
                <c:pt idx="778">
                  <c:v>3605.1210000000001</c:v>
                </c:pt>
                <c:pt idx="779">
                  <c:v>2451.4450000000002</c:v>
                </c:pt>
                <c:pt idx="780">
                  <c:v>6031.3810000000003</c:v>
                </c:pt>
                <c:pt idx="781">
                  <c:v>5902.7359999999999</c:v>
                </c:pt>
                <c:pt idx="782">
                  <c:v>5700.0720000000001</c:v>
                </c:pt>
                <c:pt idx="783">
                  <c:v>8265.6839999999993</c:v>
                </c:pt>
                <c:pt idx="784">
                  <c:v>9007.4539999999997</c:v>
                </c:pt>
                <c:pt idx="785">
                  <c:v>10915.8</c:v>
                </c:pt>
                <c:pt idx="786">
                  <c:v>6527.7539999999999</c:v>
                </c:pt>
                <c:pt idx="787">
                  <c:v>7204.3950000000004</c:v>
                </c:pt>
                <c:pt idx="788">
                  <c:v>8640.9050000000007</c:v>
                </c:pt>
                <c:pt idx="789">
                  <c:v>7129.8230000000003</c:v>
                </c:pt>
                <c:pt idx="790">
                  <c:v>7205.6189999999997</c:v>
                </c:pt>
                <c:pt idx="791">
                  <c:v>7188.0469999999996</c:v>
                </c:pt>
                <c:pt idx="792">
                  <c:v>8984.9130000000005</c:v>
                </c:pt>
                <c:pt idx="793">
                  <c:v>6867.44</c:v>
                </c:pt>
                <c:pt idx="794">
                  <c:v>6241.02</c:v>
                </c:pt>
                <c:pt idx="795">
                  <c:v>5583.86</c:v>
                </c:pt>
                <c:pt idx="796">
                  <c:v>3775.578</c:v>
                </c:pt>
                <c:pt idx="797">
                  <c:v>3662.681</c:v>
                </c:pt>
                <c:pt idx="798">
                  <c:v>3763.701</c:v>
                </c:pt>
                <c:pt idx="799">
                  <c:v>4380.3370000000004</c:v>
                </c:pt>
                <c:pt idx="800">
                  <c:v>6166.0690000000004</c:v>
                </c:pt>
                <c:pt idx="801">
                  <c:v>6927.7240000000002</c:v>
                </c:pt>
                <c:pt idx="802">
                  <c:v>2074.982</c:v>
                </c:pt>
                <c:pt idx="803">
                  <c:v>722.71040000000005</c:v>
                </c:pt>
                <c:pt idx="804">
                  <c:v>3998.4090000000001</c:v>
                </c:pt>
                <c:pt idx="805">
                  <c:v>6167.9960000000001</c:v>
                </c:pt>
                <c:pt idx="806">
                  <c:v>6937.8059999999996</c:v>
                </c:pt>
                <c:pt idx="807">
                  <c:v>6729.1149999999998</c:v>
                </c:pt>
                <c:pt idx="808">
                  <c:v>7862.9160000000002</c:v>
                </c:pt>
                <c:pt idx="809">
                  <c:v>2456.8209999999999</c:v>
                </c:pt>
                <c:pt idx="810">
                  <c:v>4705.4709999999995</c:v>
                </c:pt>
                <c:pt idx="811">
                  <c:v>7186.2629999999999</c:v>
                </c:pt>
                <c:pt idx="812">
                  <c:v>7898.5060000000003</c:v>
                </c:pt>
                <c:pt idx="813">
                  <c:v>1879.355</c:v>
                </c:pt>
                <c:pt idx="814">
                  <c:v>3707.6509999999998</c:v>
                </c:pt>
                <c:pt idx="815">
                  <c:v>7044.95</c:v>
                </c:pt>
                <c:pt idx="816">
                  <c:v>8642.5020000000004</c:v>
                </c:pt>
                <c:pt idx="817">
                  <c:v>5109.5200000000004</c:v>
                </c:pt>
                <c:pt idx="818">
                  <c:v>20030.939999999999</c:v>
                </c:pt>
                <c:pt idx="819">
                  <c:v>10996.06</c:v>
                </c:pt>
                <c:pt idx="820">
                  <c:v>6113.9939999999997</c:v>
                </c:pt>
                <c:pt idx="821">
                  <c:v>6536.018</c:v>
                </c:pt>
                <c:pt idx="822">
                  <c:v>5249.7659999999996</c:v>
                </c:pt>
                <c:pt idx="823">
                  <c:v>4917.3249999999998</c:v>
                </c:pt>
                <c:pt idx="824">
                  <c:v>5321.6319999999996</c:v>
                </c:pt>
                <c:pt idx="825">
                  <c:v>4687.4669999999996</c:v>
                </c:pt>
                <c:pt idx="826">
                  <c:v>6795.9769999999999</c:v>
                </c:pt>
                <c:pt idx="827">
                  <c:v>7254.69</c:v>
                </c:pt>
                <c:pt idx="828">
                  <c:v>5915.0469999999996</c:v>
                </c:pt>
                <c:pt idx="829">
                  <c:v>8798.4030000000002</c:v>
                </c:pt>
                <c:pt idx="830">
                  <c:v>5517.4309999999996</c:v>
                </c:pt>
                <c:pt idx="831">
                  <c:v>5638.1009999999997</c:v>
                </c:pt>
                <c:pt idx="832">
                  <c:v>4778.7709999999997</c:v>
                </c:pt>
                <c:pt idx="833">
                  <c:v>3043.1779999999999</c:v>
                </c:pt>
                <c:pt idx="834">
                  <c:v>4266.2979999999998</c:v>
                </c:pt>
                <c:pt idx="835">
                  <c:v>8039.7809999999999</c:v>
                </c:pt>
                <c:pt idx="836">
                  <c:v>5150.9279999999999</c:v>
                </c:pt>
                <c:pt idx="837">
                  <c:v>3066.8789999999999</c:v>
                </c:pt>
                <c:pt idx="838">
                  <c:v>3546.5540000000001</c:v>
                </c:pt>
                <c:pt idx="839">
                  <c:v>5270.2160000000003</c:v>
                </c:pt>
                <c:pt idx="840">
                  <c:v>6581.7610000000004</c:v>
                </c:pt>
                <c:pt idx="841">
                  <c:v>5500.2659999999996</c:v>
                </c:pt>
                <c:pt idx="842">
                  <c:v>2473.6039999999998</c:v>
                </c:pt>
                <c:pt idx="843">
                  <c:v>4360.6130000000003</c:v>
                </c:pt>
                <c:pt idx="844">
                  <c:v>5654.5829999999996</c:v>
                </c:pt>
                <c:pt idx="845">
                  <c:v>5932.9780000000001</c:v>
                </c:pt>
                <c:pt idx="846">
                  <c:v>6468.2449999999999</c:v>
                </c:pt>
                <c:pt idx="847">
                  <c:v>5669.4380000000001</c:v>
                </c:pt>
                <c:pt idx="848">
                  <c:v>1815.519</c:v>
                </c:pt>
                <c:pt idx="849">
                  <c:v>1595.665</c:v>
                </c:pt>
                <c:pt idx="850">
                  <c:v>1421.213</c:v>
                </c:pt>
                <c:pt idx="851">
                  <c:v>140.67269999999999</c:v>
                </c:pt>
                <c:pt idx="852">
                  <c:v>2818.86</c:v>
                </c:pt>
                <c:pt idx="853">
                  <c:v>5127.9650000000001</c:v>
                </c:pt>
                <c:pt idx="854">
                  <c:v>5188.2359999999999</c:v>
                </c:pt>
                <c:pt idx="855">
                  <c:v>3979.58</c:v>
                </c:pt>
                <c:pt idx="856">
                  <c:v>4526.848</c:v>
                </c:pt>
                <c:pt idx="857">
                  <c:v>5153.1540000000005</c:v>
                </c:pt>
                <c:pt idx="858">
                  <c:v>5399.3829999999998</c:v>
                </c:pt>
                <c:pt idx="859">
                  <c:v>1934.992</c:v>
                </c:pt>
                <c:pt idx="860">
                  <c:v>3605.5650000000001</c:v>
                </c:pt>
                <c:pt idx="861">
                  <c:v>5995.598</c:v>
                </c:pt>
                <c:pt idx="862">
                  <c:v>5738.4750000000004</c:v>
                </c:pt>
                <c:pt idx="863">
                  <c:v>2609.1979999999999</c:v>
                </c:pt>
                <c:pt idx="864">
                  <c:v>2921.625</c:v>
                </c:pt>
                <c:pt idx="865">
                  <c:v>2991.4650000000001</c:v>
                </c:pt>
                <c:pt idx="866">
                  <c:v>2704.1210000000001</c:v>
                </c:pt>
                <c:pt idx="867">
                  <c:v>1733.6220000000001</c:v>
                </c:pt>
                <c:pt idx="868">
                  <c:v>1413.9159999999999</c:v>
                </c:pt>
                <c:pt idx="869">
                  <c:v>1654.556</c:v>
                </c:pt>
                <c:pt idx="870">
                  <c:v>2895.645</c:v>
                </c:pt>
                <c:pt idx="871">
                  <c:v>4298.9660000000003</c:v>
                </c:pt>
                <c:pt idx="872">
                  <c:v>6507.0879999999997</c:v>
                </c:pt>
                <c:pt idx="873">
                  <c:v>9193.2099999999991</c:v>
                </c:pt>
                <c:pt idx="874">
                  <c:v>9324.2980000000007</c:v>
                </c:pt>
                <c:pt idx="875">
                  <c:v>6684.4120000000003</c:v>
                </c:pt>
                <c:pt idx="876">
                  <c:v>7556.5789999999997</c:v>
                </c:pt>
                <c:pt idx="877">
                  <c:v>4344.6859999999997</c:v>
                </c:pt>
                <c:pt idx="878">
                  <c:v>6560.518</c:v>
                </c:pt>
                <c:pt idx="879">
                  <c:v>3870.69</c:v>
                </c:pt>
                <c:pt idx="880">
                  <c:v>4881.0609999999997</c:v>
                </c:pt>
                <c:pt idx="881">
                  <c:v>7349.1610000000001</c:v>
                </c:pt>
                <c:pt idx="882">
                  <c:v>7570.3810000000003</c:v>
                </c:pt>
                <c:pt idx="883">
                  <c:v>6453.3940000000002</c:v>
                </c:pt>
                <c:pt idx="884">
                  <c:v>5957.4390000000003</c:v>
                </c:pt>
                <c:pt idx="885">
                  <c:v>3575.5239999999999</c:v>
                </c:pt>
                <c:pt idx="886">
                  <c:v>2375.9850000000001</c:v>
                </c:pt>
                <c:pt idx="887">
                  <c:v>2968.1770000000001</c:v>
                </c:pt>
                <c:pt idx="888">
                  <c:v>4040.634</c:v>
                </c:pt>
                <c:pt idx="889">
                  <c:v>3394.4059999999999</c:v>
                </c:pt>
                <c:pt idx="890">
                  <c:v>2922.0529999999999</c:v>
                </c:pt>
                <c:pt idx="891">
                  <c:v>5311.38</c:v>
                </c:pt>
                <c:pt idx="892">
                  <c:v>5839.5619999999999</c:v>
                </c:pt>
                <c:pt idx="893">
                  <c:v>4108.576</c:v>
                </c:pt>
                <c:pt idx="894">
                  <c:v>2498.5700000000002</c:v>
                </c:pt>
                <c:pt idx="895">
                  <c:v>3589.203</c:v>
                </c:pt>
                <c:pt idx="896">
                  <c:v>2038.704</c:v>
                </c:pt>
                <c:pt idx="897">
                  <c:v>2705.5129999999999</c:v>
                </c:pt>
                <c:pt idx="898">
                  <c:v>1951.1969999999999</c:v>
                </c:pt>
                <c:pt idx="899">
                  <c:v>2965.683</c:v>
                </c:pt>
                <c:pt idx="900">
                  <c:v>6791.893</c:v>
                </c:pt>
                <c:pt idx="901">
                  <c:v>7638.1270000000004</c:v>
                </c:pt>
                <c:pt idx="902">
                  <c:v>5306.5889999999999</c:v>
                </c:pt>
                <c:pt idx="903">
                  <c:v>4973.3519999999999</c:v>
                </c:pt>
                <c:pt idx="904">
                  <c:v>4325.6440000000002</c:v>
                </c:pt>
                <c:pt idx="905">
                  <c:v>5851.277</c:v>
                </c:pt>
                <c:pt idx="906">
                  <c:v>5847.7470000000003</c:v>
                </c:pt>
                <c:pt idx="907">
                  <c:v>1540.7080000000001</c:v>
                </c:pt>
                <c:pt idx="908">
                  <c:v>3812.45</c:v>
                </c:pt>
                <c:pt idx="909">
                  <c:v>5248.2160000000003</c:v>
                </c:pt>
                <c:pt idx="910">
                  <c:v>4146.4679999999998</c:v>
                </c:pt>
                <c:pt idx="911">
                  <c:v>9265.8880000000008</c:v>
                </c:pt>
                <c:pt idx="912">
                  <c:v>6528.4960000000001</c:v>
                </c:pt>
                <c:pt idx="913">
                  <c:v>5249.4340000000002</c:v>
                </c:pt>
                <c:pt idx="914">
                  <c:v>6081.2449999999999</c:v>
                </c:pt>
                <c:pt idx="915">
                  <c:v>3043.4720000000002</c:v>
                </c:pt>
                <c:pt idx="916">
                  <c:v>4197.0569999999998</c:v>
                </c:pt>
                <c:pt idx="917">
                  <c:v>6431.3850000000002</c:v>
                </c:pt>
                <c:pt idx="918">
                  <c:v>5516.82</c:v>
                </c:pt>
                <c:pt idx="919">
                  <c:v>5470.8959999999997</c:v>
                </c:pt>
                <c:pt idx="920">
                  <c:v>5402.0870000000004</c:v>
                </c:pt>
                <c:pt idx="921">
                  <c:v>6830.9740000000002</c:v>
                </c:pt>
                <c:pt idx="922">
                  <c:v>6795.817</c:v>
                </c:pt>
                <c:pt idx="923">
                  <c:v>7994.3819999999996</c:v>
                </c:pt>
                <c:pt idx="924">
                  <c:v>4712.5789999999997</c:v>
                </c:pt>
                <c:pt idx="925">
                  <c:v>3054.634</c:v>
                </c:pt>
                <c:pt idx="926">
                  <c:v>4105.0050000000001</c:v>
                </c:pt>
                <c:pt idx="927">
                  <c:v>4025.0459999999998</c:v>
                </c:pt>
                <c:pt idx="928">
                  <c:v>2318.52</c:v>
                </c:pt>
                <c:pt idx="929">
                  <c:v>2678.096</c:v>
                </c:pt>
                <c:pt idx="930">
                  <c:v>4940.5929999999998</c:v>
                </c:pt>
                <c:pt idx="931">
                  <c:v>3530.7570000000001</c:v>
                </c:pt>
                <c:pt idx="932">
                  <c:v>5204.1559999999999</c:v>
                </c:pt>
                <c:pt idx="933">
                  <c:v>1600.444</c:v>
                </c:pt>
                <c:pt idx="934">
                  <c:v>303.59980000000002</c:v>
                </c:pt>
                <c:pt idx="935">
                  <c:v>232.79910000000001</c:v>
                </c:pt>
                <c:pt idx="936">
                  <c:v>2615.181</c:v>
                </c:pt>
                <c:pt idx="937">
                  <c:v>3949.7330000000002</c:v>
                </c:pt>
                <c:pt idx="938">
                  <c:v>4870.8249999999998</c:v>
                </c:pt>
                <c:pt idx="939">
                  <c:v>5020.5039999999999</c:v>
                </c:pt>
                <c:pt idx="940">
                  <c:v>6124.509</c:v>
                </c:pt>
                <c:pt idx="941">
                  <c:v>6980.9620000000004</c:v>
                </c:pt>
                <c:pt idx="942">
                  <c:v>3893.1460000000002</c:v>
                </c:pt>
                <c:pt idx="943">
                  <c:v>4620.6880000000001</c:v>
                </c:pt>
                <c:pt idx="944">
                  <c:v>4778.4669999999996</c:v>
                </c:pt>
                <c:pt idx="945">
                  <c:v>4020.1419999999998</c:v>
                </c:pt>
                <c:pt idx="946">
                  <c:v>4498.1120000000001</c:v>
                </c:pt>
                <c:pt idx="947">
                  <c:v>4751.7340000000004</c:v>
                </c:pt>
                <c:pt idx="948">
                  <c:v>4126.2309999999998</c:v>
                </c:pt>
                <c:pt idx="949">
                  <c:v>6189.3019999999997</c:v>
                </c:pt>
                <c:pt idx="950">
                  <c:v>8294.6350000000002</c:v>
                </c:pt>
                <c:pt idx="951">
                  <c:v>8499.8909999999996</c:v>
                </c:pt>
                <c:pt idx="952">
                  <c:v>3994.8890000000001</c:v>
                </c:pt>
                <c:pt idx="953">
                  <c:v>5464.9769999999999</c:v>
                </c:pt>
                <c:pt idx="954">
                  <c:v>8012.4</c:v>
                </c:pt>
                <c:pt idx="955">
                  <c:v>8848.3040000000001</c:v>
                </c:pt>
                <c:pt idx="956">
                  <c:v>8429.6299999999992</c:v>
                </c:pt>
                <c:pt idx="957">
                  <c:v>3577.3739999999998</c:v>
                </c:pt>
                <c:pt idx="958">
                  <c:v>3945.7840000000001</c:v>
                </c:pt>
                <c:pt idx="959">
                  <c:v>6271.902</c:v>
                </c:pt>
                <c:pt idx="960">
                  <c:v>2939.1460000000002</c:v>
                </c:pt>
                <c:pt idx="961">
                  <c:v>6455.3649999999998</c:v>
                </c:pt>
                <c:pt idx="962">
                  <c:v>7666.6279999999997</c:v>
                </c:pt>
                <c:pt idx="963">
                  <c:v>8082.3549999999996</c:v>
                </c:pt>
                <c:pt idx="964">
                  <c:v>8791.1910000000007</c:v>
                </c:pt>
                <c:pt idx="965">
                  <c:v>7495.9279999999999</c:v>
                </c:pt>
                <c:pt idx="966">
                  <c:v>7215.8540000000003</c:v>
                </c:pt>
                <c:pt idx="967">
                  <c:v>7041.3119999999999</c:v>
                </c:pt>
                <c:pt idx="968">
                  <c:v>3458.5070000000001</c:v>
                </c:pt>
                <c:pt idx="969">
                  <c:v>3934.1039999999998</c:v>
                </c:pt>
                <c:pt idx="970">
                  <c:v>5540.8689999999997</c:v>
                </c:pt>
                <c:pt idx="971">
                  <c:v>7223.393</c:v>
                </c:pt>
                <c:pt idx="972">
                  <c:v>4152.47</c:v>
                </c:pt>
                <c:pt idx="973">
                  <c:v>1034.4749999999999</c:v>
                </c:pt>
                <c:pt idx="974">
                  <c:v>6123.7420000000002</c:v>
                </c:pt>
                <c:pt idx="975">
                  <c:v>5021.9989999999998</c:v>
                </c:pt>
                <c:pt idx="976">
                  <c:v>6914.5330000000004</c:v>
                </c:pt>
                <c:pt idx="977">
                  <c:v>7310.3059999999996</c:v>
                </c:pt>
                <c:pt idx="978">
                  <c:v>6665.4009999999998</c:v>
                </c:pt>
                <c:pt idx="979">
                  <c:v>3174.8409999999999</c:v>
                </c:pt>
                <c:pt idx="980">
                  <c:v>7243.16</c:v>
                </c:pt>
                <c:pt idx="981">
                  <c:v>8951.2070000000003</c:v>
                </c:pt>
                <c:pt idx="982">
                  <c:v>10899.13</c:v>
                </c:pt>
                <c:pt idx="983">
                  <c:v>9101.08</c:v>
                </c:pt>
                <c:pt idx="984">
                  <c:v>2582.0149999999999</c:v>
                </c:pt>
                <c:pt idx="985">
                  <c:v>6190.5110000000004</c:v>
                </c:pt>
                <c:pt idx="986">
                  <c:v>5800.6369999999997</c:v>
                </c:pt>
                <c:pt idx="987">
                  <c:v>8257.1139999999996</c:v>
                </c:pt>
                <c:pt idx="988">
                  <c:v>5882.7860000000001</c:v>
                </c:pt>
                <c:pt idx="989">
                  <c:v>6975.2849999999999</c:v>
                </c:pt>
                <c:pt idx="990">
                  <c:v>7860.8909999999996</c:v>
                </c:pt>
                <c:pt idx="991">
                  <c:v>5566.9650000000001</c:v>
                </c:pt>
                <c:pt idx="992">
                  <c:v>7617.3720000000003</c:v>
                </c:pt>
                <c:pt idx="993">
                  <c:v>10900.81</c:v>
                </c:pt>
                <c:pt idx="994">
                  <c:v>7800.3040000000001</c:v>
                </c:pt>
                <c:pt idx="995">
                  <c:v>7470.9120000000003</c:v>
                </c:pt>
                <c:pt idx="996">
                  <c:v>8910.3150000000005</c:v>
                </c:pt>
                <c:pt idx="997">
                  <c:v>9224.9079999999994</c:v>
                </c:pt>
                <c:pt idx="998">
                  <c:v>8077.3490000000002</c:v>
                </c:pt>
                <c:pt idx="999">
                  <c:v>5881.0820000000003</c:v>
                </c:pt>
                <c:pt idx="1000">
                  <c:v>7271.93</c:v>
                </c:pt>
                <c:pt idx="1001">
                  <c:v>5926.5169999999998</c:v>
                </c:pt>
                <c:pt idx="1002">
                  <c:v>6895.7290000000003</c:v>
                </c:pt>
                <c:pt idx="1003">
                  <c:v>8043.1639999999998</c:v>
                </c:pt>
                <c:pt idx="1004">
                  <c:v>9715.7579999999998</c:v>
                </c:pt>
                <c:pt idx="1005">
                  <c:v>9687.8909999999996</c:v>
                </c:pt>
                <c:pt idx="1006">
                  <c:v>9948.3359999999993</c:v>
                </c:pt>
                <c:pt idx="1007">
                  <c:v>10091.959999999999</c:v>
                </c:pt>
                <c:pt idx="1008">
                  <c:v>8254.5650000000005</c:v>
                </c:pt>
                <c:pt idx="1009">
                  <c:v>5071.7629999999999</c:v>
                </c:pt>
                <c:pt idx="1010">
                  <c:v>7117.7629999999999</c:v>
                </c:pt>
                <c:pt idx="1011">
                  <c:v>8550.2459999999992</c:v>
                </c:pt>
                <c:pt idx="1012">
                  <c:v>7555.2650000000003</c:v>
                </c:pt>
                <c:pt idx="1013">
                  <c:v>8020.2640000000001</c:v>
                </c:pt>
                <c:pt idx="1014">
                  <c:v>8322.4110000000001</c:v>
                </c:pt>
                <c:pt idx="1015">
                  <c:v>10132.700000000001</c:v>
                </c:pt>
                <c:pt idx="1016">
                  <c:v>8117.335</c:v>
                </c:pt>
                <c:pt idx="1017">
                  <c:v>4885.1660000000002</c:v>
                </c:pt>
                <c:pt idx="1018">
                  <c:v>5614.7529999999997</c:v>
                </c:pt>
                <c:pt idx="1019">
                  <c:v>7649.7340000000004</c:v>
                </c:pt>
                <c:pt idx="1020">
                  <c:v>10163.19</c:v>
                </c:pt>
                <c:pt idx="1021">
                  <c:v>4449.2439999999997</c:v>
                </c:pt>
                <c:pt idx="1022">
                  <c:v>5957.7460000000001</c:v>
                </c:pt>
                <c:pt idx="1023">
                  <c:v>6205.35</c:v>
                </c:pt>
                <c:pt idx="1024">
                  <c:v>6637.8580000000002</c:v>
                </c:pt>
                <c:pt idx="1025">
                  <c:v>10952.76</c:v>
                </c:pt>
                <c:pt idx="1026">
                  <c:v>10698.37</c:v>
                </c:pt>
                <c:pt idx="1027">
                  <c:v>11879.23</c:v>
                </c:pt>
                <c:pt idx="1028">
                  <c:v>10073.57</c:v>
                </c:pt>
                <c:pt idx="1029">
                  <c:v>5565.7079999999996</c:v>
                </c:pt>
                <c:pt idx="1030">
                  <c:v>6329.5540000000001</c:v>
                </c:pt>
                <c:pt idx="1031">
                  <c:v>9101.9660000000003</c:v>
                </c:pt>
                <c:pt idx="1032">
                  <c:v>10195.51</c:v>
                </c:pt>
                <c:pt idx="1033">
                  <c:v>9732.2279999999992</c:v>
                </c:pt>
                <c:pt idx="1034">
                  <c:v>9145.1</c:v>
                </c:pt>
                <c:pt idx="1035">
                  <c:v>11604.62</c:v>
                </c:pt>
                <c:pt idx="1036">
                  <c:v>11068.1</c:v>
                </c:pt>
                <c:pt idx="1037">
                  <c:v>8433.6540000000005</c:v>
                </c:pt>
                <c:pt idx="1038">
                  <c:v>9220.3420000000006</c:v>
                </c:pt>
                <c:pt idx="1039">
                  <c:v>9050.2839999999997</c:v>
                </c:pt>
                <c:pt idx="1040">
                  <c:v>11798.13</c:v>
                </c:pt>
                <c:pt idx="1041">
                  <c:v>14942.26</c:v>
                </c:pt>
                <c:pt idx="1042">
                  <c:v>20761.68</c:v>
                </c:pt>
                <c:pt idx="1043">
                  <c:v>10328.41</c:v>
                </c:pt>
                <c:pt idx="1044">
                  <c:v>7534.6469999999999</c:v>
                </c:pt>
                <c:pt idx="1045">
                  <c:v>4190.0940000000001</c:v>
                </c:pt>
                <c:pt idx="1046">
                  <c:v>4180.0259999999998</c:v>
                </c:pt>
                <c:pt idx="1047">
                  <c:v>2183.1509999999998</c:v>
                </c:pt>
                <c:pt idx="1048">
                  <c:v>4904.4480000000003</c:v>
                </c:pt>
                <c:pt idx="1049">
                  <c:v>4612.6289999999999</c:v>
                </c:pt>
                <c:pt idx="1050">
                  <c:v>4745.098</c:v>
                </c:pt>
                <c:pt idx="1051">
                  <c:v>5647.0640000000003</c:v>
                </c:pt>
                <c:pt idx="1052">
                  <c:v>10496.56</c:v>
                </c:pt>
                <c:pt idx="1053">
                  <c:v>12467.1</c:v>
                </c:pt>
                <c:pt idx="1054">
                  <c:v>7533.8159999999998</c:v>
                </c:pt>
                <c:pt idx="1055">
                  <c:v>8080.2340000000004</c:v>
                </c:pt>
                <c:pt idx="1056">
                  <c:v>8881.6020000000008</c:v>
                </c:pt>
                <c:pt idx="1057">
                  <c:v>9702.5229999999992</c:v>
                </c:pt>
                <c:pt idx="1058">
                  <c:v>8951.0990000000002</c:v>
                </c:pt>
                <c:pt idx="1059">
                  <c:v>8368.4599999999991</c:v>
                </c:pt>
                <c:pt idx="1060">
                  <c:v>5935.5219999999999</c:v>
                </c:pt>
                <c:pt idx="1061">
                  <c:v>5437.4830000000002</c:v>
                </c:pt>
                <c:pt idx="1062">
                  <c:v>5101.6980000000003</c:v>
                </c:pt>
                <c:pt idx="1063">
                  <c:v>5856.95</c:v>
                </c:pt>
                <c:pt idx="1064">
                  <c:v>10351.73</c:v>
                </c:pt>
                <c:pt idx="1065">
                  <c:v>10826.08</c:v>
                </c:pt>
                <c:pt idx="1066">
                  <c:v>11738.37</c:v>
                </c:pt>
                <c:pt idx="1067">
                  <c:v>10280.959999999999</c:v>
                </c:pt>
                <c:pt idx="1068">
                  <c:v>5726.03</c:v>
                </c:pt>
                <c:pt idx="1069">
                  <c:v>8490.7479999999996</c:v>
                </c:pt>
                <c:pt idx="1070">
                  <c:v>10307.27</c:v>
                </c:pt>
                <c:pt idx="1071">
                  <c:v>9932.9660000000003</c:v>
                </c:pt>
                <c:pt idx="1072">
                  <c:v>9793.0730000000003</c:v>
                </c:pt>
                <c:pt idx="1073">
                  <c:v>8679.9789999999994</c:v>
                </c:pt>
                <c:pt idx="1074">
                  <c:v>9703.7759999999998</c:v>
                </c:pt>
                <c:pt idx="1075">
                  <c:v>7758.5940000000001</c:v>
                </c:pt>
                <c:pt idx="1076">
                  <c:v>12473.76</c:v>
                </c:pt>
                <c:pt idx="1077">
                  <c:v>6802.1170000000002</c:v>
                </c:pt>
                <c:pt idx="1078">
                  <c:v>8129.86</c:v>
                </c:pt>
                <c:pt idx="1079">
                  <c:v>12313.07</c:v>
                </c:pt>
                <c:pt idx="1080">
                  <c:v>16127.55</c:v>
                </c:pt>
                <c:pt idx="1081">
                  <c:v>12199.66</c:v>
                </c:pt>
                <c:pt idx="1082">
                  <c:v>12921.78</c:v>
                </c:pt>
                <c:pt idx="1083">
                  <c:v>8422.09</c:v>
                </c:pt>
                <c:pt idx="1084">
                  <c:v>6011.6629999999996</c:v>
                </c:pt>
                <c:pt idx="1085">
                  <c:v>3718.9369999999999</c:v>
                </c:pt>
                <c:pt idx="1086">
                  <c:v>2526.9319999999998</c:v>
                </c:pt>
                <c:pt idx="1087">
                  <c:v>5164.6769999999997</c:v>
                </c:pt>
                <c:pt idx="1088">
                  <c:v>8772.9830000000002</c:v>
                </c:pt>
                <c:pt idx="1089">
                  <c:v>7363.3360000000002</c:v>
                </c:pt>
                <c:pt idx="1090">
                  <c:v>8098.7619999999997</c:v>
                </c:pt>
                <c:pt idx="1091">
                  <c:v>6496.4740000000002</c:v>
                </c:pt>
                <c:pt idx="1092">
                  <c:v>7243.3720000000003</c:v>
                </c:pt>
                <c:pt idx="1093">
                  <c:v>9516.8060000000005</c:v>
                </c:pt>
                <c:pt idx="1094">
                  <c:v>8472.07</c:v>
                </c:pt>
                <c:pt idx="1095">
                  <c:v>6564.2479999999996</c:v>
                </c:pt>
                <c:pt idx="1096">
                  <c:v>5453.4170000000004</c:v>
                </c:pt>
                <c:pt idx="1097">
                  <c:v>6599.75</c:v>
                </c:pt>
                <c:pt idx="1098">
                  <c:v>8590.6110000000008</c:v>
                </c:pt>
                <c:pt idx="1099">
                  <c:v>4454.43</c:v>
                </c:pt>
                <c:pt idx="1100">
                  <c:v>6636.3779999999997</c:v>
                </c:pt>
                <c:pt idx="1101">
                  <c:v>6002.1779999999999</c:v>
                </c:pt>
                <c:pt idx="1102">
                  <c:v>7693.0379999999996</c:v>
                </c:pt>
                <c:pt idx="1103">
                  <c:v>10105.93</c:v>
                </c:pt>
                <c:pt idx="1104">
                  <c:v>8531.3909999999996</c:v>
                </c:pt>
                <c:pt idx="1105">
                  <c:v>6073.9049999999997</c:v>
                </c:pt>
                <c:pt idx="1106">
                  <c:v>5041.3549999999996</c:v>
                </c:pt>
                <c:pt idx="1107">
                  <c:v>3841.2170000000001</c:v>
                </c:pt>
                <c:pt idx="1108">
                  <c:v>7226.5910000000003</c:v>
                </c:pt>
                <c:pt idx="1109">
                  <c:v>7190.3249999999998</c:v>
                </c:pt>
                <c:pt idx="1110">
                  <c:v>8112.16</c:v>
                </c:pt>
                <c:pt idx="1111">
                  <c:v>9091.5360000000001</c:v>
                </c:pt>
                <c:pt idx="1112">
                  <c:v>8600.4719999999998</c:v>
                </c:pt>
                <c:pt idx="1113">
                  <c:v>7732.3140000000003</c:v>
                </c:pt>
                <c:pt idx="1114">
                  <c:v>8107.799</c:v>
                </c:pt>
                <c:pt idx="1115">
                  <c:v>10015.5</c:v>
                </c:pt>
                <c:pt idx="1116">
                  <c:v>10985.35</c:v>
                </c:pt>
                <c:pt idx="1117">
                  <c:v>2607.806</c:v>
                </c:pt>
                <c:pt idx="1118">
                  <c:v>3417.3980000000001</c:v>
                </c:pt>
                <c:pt idx="1119">
                  <c:v>2773.71</c:v>
                </c:pt>
                <c:pt idx="1120">
                  <c:v>3791.49</c:v>
                </c:pt>
                <c:pt idx="1121">
                  <c:v>5458.424</c:v>
                </c:pt>
                <c:pt idx="1122">
                  <c:v>4089.0360000000001</c:v>
                </c:pt>
                <c:pt idx="1123">
                  <c:v>5795.0280000000002</c:v>
                </c:pt>
                <c:pt idx="1124">
                  <c:v>6283.8879999999999</c:v>
                </c:pt>
                <c:pt idx="1125">
                  <c:v>5690.27</c:v>
                </c:pt>
                <c:pt idx="1126">
                  <c:v>4712.1379999999999</c:v>
                </c:pt>
                <c:pt idx="1127">
                  <c:v>4145.74</c:v>
                </c:pt>
                <c:pt idx="1128">
                  <c:v>7377.9859999999999</c:v>
                </c:pt>
                <c:pt idx="1129">
                  <c:v>6857.6670000000004</c:v>
                </c:pt>
                <c:pt idx="1130">
                  <c:v>5670.62</c:v>
                </c:pt>
                <c:pt idx="1131">
                  <c:v>4936.2150000000001</c:v>
                </c:pt>
                <c:pt idx="1132">
                  <c:v>2751.9160000000002</c:v>
                </c:pt>
                <c:pt idx="1133">
                  <c:v>3204.393</c:v>
                </c:pt>
                <c:pt idx="1134">
                  <c:v>7066.0510000000004</c:v>
                </c:pt>
                <c:pt idx="1135">
                  <c:v>2616.5079999999998</c:v>
                </c:pt>
                <c:pt idx="1136">
                  <c:v>5332.4759999999997</c:v>
                </c:pt>
                <c:pt idx="1137">
                  <c:v>3302.7170000000001</c:v>
                </c:pt>
                <c:pt idx="1138">
                  <c:v>3314.596</c:v>
                </c:pt>
                <c:pt idx="1139">
                  <c:v>3787.8040000000001</c:v>
                </c:pt>
                <c:pt idx="1140">
                  <c:v>5518.7849999999999</c:v>
                </c:pt>
                <c:pt idx="1141">
                  <c:v>4689.0640000000003</c:v>
                </c:pt>
                <c:pt idx="1142">
                  <c:v>6770.8680000000004</c:v>
                </c:pt>
                <c:pt idx="1143">
                  <c:v>6977.9120000000003</c:v>
                </c:pt>
                <c:pt idx="1144">
                  <c:v>6151.5230000000001</c:v>
                </c:pt>
                <c:pt idx="1145">
                  <c:v>7215.7669999999998</c:v>
                </c:pt>
                <c:pt idx="1146">
                  <c:v>3616.058</c:v>
                </c:pt>
                <c:pt idx="1147">
                  <c:v>3668.4389999999999</c:v>
                </c:pt>
                <c:pt idx="1148">
                  <c:v>4054.4879999999998</c:v>
                </c:pt>
                <c:pt idx="1149">
                  <c:v>1431.9159999999999</c:v>
                </c:pt>
                <c:pt idx="1150">
                  <c:v>1318.1</c:v>
                </c:pt>
                <c:pt idx="1151">
                  <c:v>3800.9369999999999</c:v>
                </c:pt>
                <c:pt idx="1152">
                  <c:v>4721.0510000000004</c:v>
                </c:pt>
                <c:pt idx="1153">
                  <c:v>5023.8890000000001</c:v>
                </c:pt>
                <c:pt idx="1154">
                  <c:v>5056.0119999999997</c:v>
                </c:pt>
                <c:pt idx="1155">
                  <c:v>2901.7919999999999</c:v>
                </c:pt>
                <c:pt idx="1156">
                  <c:v>5104.6980000000003</c:v>
                </c:pt>
                <c:pt idx="1157">
                  <c:v>4267.335</c:v>
                </c:pt>
                <c:pt idx="1158">
                  <c:v>6190.8519999999999</c:v>
                </c:pt>
                <c:pt idx="1159">
                  <c:v>8170.482</c:v>
                </c:pt>
                <c:pt idx="1160">
                  <c:v>6476.9290000000001</c:v>
                </c:pt>
                <c:pt idx="1161">
                  <c:v>2460.8009999999999</c:v>
                </c:pt>
                <c:pt idx="1162">
                  <c:v>3061.038</c:v>
                </c:pt>
                <c:pt idx="1163">
                  <c:v>2727.9029999999998</c:v>
                </c:pt>
                <c:pt idx="1164">
                  <c:v>4310.2830000000004</c:v>
                </c:pt>
                <c:pt idx="1165">
                  <c:v>6474.5010000000002</c:v>
                </c:pt>
                <c:pt idx="1166">
                  <c:v>7015.7169999999996</c:v>
                </c:pt>
                <c:pt idx="1167">
                  <c:v>4968.2939999999999</c:v>
                </c:pt>
                <c:pt idx="1168">
                  <c:v>7956.8249999999998</c:v>
                </c:pt>
                <c:pt idx="1169">
                  <c:v>8438.7860000000001</c:v>
                </c:pt>
                <c:pt idx="1170">
                  <c:v>5110.3630000000003</c:v>
                </c:pt>
                <c:pt idx="1171">
                  <c:v>3569.8530000000001</c:v>
                </c:pt>
                <c:pt idx="1172">
                  <c:v>3710.7710000000002</c:v>
                </c:pt>
                <c:pt idx="1173">
                  <c:v>5949.4210000000003</c:v>
                </c:pt>
                <c:pt idx="1174">
                  <c:v>4726.6170000000002</c:v>
                </c:pt>
                <c:pt idx="1175">
                  <c:v>354.09449999999998</c:v>
                </c:pt>
                <c:pt idx="1176">
                  <c:v>753.20780000000002</c:v>
                </c:pt>
                <c:pt idx="1177">
                  <c:v>2644.7130000000002</c:v>
                </c:pt>
                <c:pt idx="1178">
                  <c:v>3494.4670000000001</c:v>
                </c:pt>
                <c:pt idx="1179">
                  <c:v>4783.7809999999999</c:v>
                </c:pt>
                <c:pt idx="1180">
                  <c:v>1331.0119999999999</c:v>
                </c:pt>
                <c:pt idx="1181">
                  <c:v>4763.5320000000002</c:v>
                </c:pt>
                <c:pt idx="1182">
                  <c:v>5467.2460000000001</c:v>
                </c:pt>
                <c:pt idx="1183">
                  <c:v>5553.09</c:v>
                </c:pt>
                <c:pt idx="1184">
                  <c:v>5241.4269999999997</c:v>
                </c:pt>
                <c:pt idx="1185">
                  <c:v>4666.3230000000003</c:v>
                </c:pt>
                <c:pt idx="1186">
                  <c:v>4568.826</c:v>
                </c:pt>
                <c:pt idx="1187">
                  <c:v>1662.454</c:v>
                </c:pt>
                <c:pt idx="1188">
                  <c:v>258.29629999999997</c:v>
                </c:pt>
                <c:pt idx="1189">
                  <c:v>3027.7979999999998</c:v>
                </c:pt>
                <c:pt idx="1190">
                  <c:v>4484.9709999999995</c:v>
                </c:pt>
                <c:pt idx="1191">
                  <c:v>6000.7340000000004</c:v>
                </c:pt>
                <c:pt idx="1192">
                  <c:v>5358.8789999999999</c:v>
                </c:pt>
                <c:pt idx="1193">
                  <c:v>4244.5609999999997</c:v>
                </c:pt>
                <c:pt idx="1194">
                  <c:v>4979.616</c:v>
                </c:pt>
                <c:pt idx="1195">
                  <c:v>5645.6220000000003</c:v>
                </c:pt>
                <c:pt idx="1196">
                  <c:v>5260.5479999999998</c:v>
                </c:pt>
                <c:pt idx="1197">
                  <c:v>3904.5590000000002</c:v>
                </c:pt>
                <c:pt idx="1198">
                  <c:v>3313.1010000000001</c:v>
                </c:pt>
                <c:pt idx="1199">
                  <c:v>2378.5309999999999</c:v>
                </c:pt>
                <c:pt idx="1200">
                  <c:v>7016.6809999999996</c:v>
                </c:pt>
                <c:pt idx="1201">
                  <c:v>5731.7030000000004</c:v>
                </c:pt>
                <c:pt idx="1202">
                  <c:v>2061.8490000000002</c:v>
                </c:pt>
                <c:pt idx="1203">
                  <c:v>2154.0529999999999</c:v>
                </c:pt>
                <c:pt idx="1204">
                  <c:v>3414.1619999999998</c:v>
                </c:pt>
                <c:pt idx="1205">
                  <c:v>4005.299</c:v>
                </c:pt>
                <c:pt idx="1206">
                  <c:v>3189.308</c:v>
                </c:pt>
                <c:pt idx="1207">
                  <c:v>4353.3670000000002</c:v>
                </c:pt>
                <c:pt idx="1208">
                  <c:v>4602.8050000000003</c:v>
                </c:pt>
                <c:pt idx="1209">
                  <c:v>4375.2179999999998</c:v>
                </c:pt>
                <c:pt idx="1210">
                  <c:v>4690.8549999999996</c:v>
                </c:pt>
                <c:pt idx="1211">
                  <c:v>5683.143</c:v>
                </c:pt>
                <c:pt idx="1212">
                  <c:v>2737.2060000000001</c:v>
                </c:pt>
                <c:pt idx="1213">
                  <c:v>1253.8599999999999</c:v>
                </c:pt>
                <c:pt idx="1214">
                  <c:v>4574.2920000000004</c:v>
                </c:pt>
                <c:pt idx="1215">
                  <c:v>5416.6469999999999</c:v>
                </c:pt>
                <c:pt idx="1216">
                  <c:v>5094.3810000000003</c:v>
                </c:pt>
                <c:pt idx="1217">
                  <c:v>3198.7269999999999</c:v>
                </c:pt>
                <c:pt idx="1218">
                  <c:v>5282.0029999999997</c:v>
                </c:pt>
                <c:pt idx="1219">
                  <c:v>3092.0630000000001</c:v>
                </c:pt>
                <c:pt idx="1220">
                  <c:v>2313.0479999999998</c:v>
                </c:pt>
                <c:pt idx="1221">
                  <c:v>3538.9140000000002</c:v>
                </c:pt>
                <c:pt idx="1222">
                  <c:v>4355.6689999999999</c:v>
                </c:pt>
                <c:pt idx="1223">
                  <c:v>6064.4790000000003</c:v>
                </c:pt>
                <c:pt idx="1224">
                  <c:v>4290.3140000000003</c:v>
                </c:pt>
                <c:pt idx="1225">
                  <c:v>3021.7080000000001</c:v>
                </c:pt>
                <c:pt idx="1226">
                  <c:v>5899.6130000000003</c:v>
                </c:pt>
                <c:pt idx="1227">
                  <c:v>3222.16</c:v>
                </c:pt>
                <c:pt idx="1228">
                  <c:v>2904.5720000000001</c:v>
                </c:pt>
                <c:pt idx="1229">
                  <c:v>942.44079999999997</c:v>
                </c:pt>
                <c:pt idx="1230">
                  <c:v>126.9725</c:v>
                </c:pt>
                <c:pt idx="1231">
                  <c:v>4493.6970000000001</c:v>
                </c:pt>
                <c:pt idx="1232">
                  <c:v>4190.5410000000002</c:v>
                </c:pt>
                <c:pt idx="1233">
                  <c:v>4986.5290000000005</c:v>
                </c:pt>
                <c:pt idx="1234">
                  <c:v>4821.1679999999997</c:v>
                </c:pt>
                <c:pt idx="1235">
                  <c:v>3364.2550000000001</c:v>
                </c:pt>
                <c:pt idx="1236">
                  <c:v>4187.4570000000003</c:v>
                </c:pt>
                <c:pt idx="1237">
                  <c:v>7557.4939999999997</c:v>
                </c:pt>
                <c:pt idx="1238">
                  <c:v>7543.8109999999997</c:v>
                </c:pt>
                <c:pt idx="1239">
                  <c:v>5031.2150000000001</c:v>
                </c:pt>
                <c:pt idx="1240">
                  <c:v>5167.9620000000004</c:v>
                </c:pt>
                <c:pt idx="1241">
                  <c:v>6445.915</c:v>
                </c:pt>
                <c:pt idx="1242">
                  <c:v>7298.5209999999997</c:v>
                </c:pt>
                <c:pt idx="1243">
                  <c:v>6395.08</c:v>
                </c:pt>
                <c:pt idx="1244">
                  <c:v>4673.9089999999997</c:v>
                </c:pt>
                <c:pt idx="1245">
                  <c:v>4844.9009999999998</c:v>
                </c:pt>
                <c:pt idx="1246">
                  <c:v>5472.8639999999996</c:v>
                </c:pt>
                <c:pt idx="1247">
                  <c:v>2773.913</c:v>
                </c:pt>
                <c:pt idx="1248">
                  <c:v>4297.5519999999997</c:v>
                </c:pt>
                <c:pt idx="1249">
                  <c:v>4073.01</c:v>
                </c:pt>
                <c:pt idx="1250">
                  <c:v>5498.3389999999999</c:v>
                </c:pt>
                <c:pt idx="1251">
                  <c:v>7553.7669999999998</c:v>
                </c:pt>
                <c:pt idx="1252">
                  <c:v>3936.3359999999998</c:v>
                </c:pt>
                <c:pt idx="1253">
                  <c:v>5243.857</c:v>
                </c:pt>
                <c:pt idx="1254">
                  <c:v>5005.5429999999997</c:v>
                </c:pt>
                <c:pt idx="1255">
                  <c:v>6241.4780000000001</c:v>
                </c:pt>
                <c:pt idx="1256">
                  <c:v>4065.0590000000002</c:v>
                </c:pt>
                <c:pt idx="1257">
                  <c:v>2444.386</c:v>
                </c:pt>
                <c:pt idx="1258">
                  <c:v>2202.06</c:v>
                </c:pt>
                <c:pt idx="1259">
                  <c:v>4360.3220000000001</c:v>
                </c:pt>
                <c:pt idx="1260">
                  <c:v>3831.0279999999998</c:v>
                </c:pt>
                <c:pt idx="1261">
                  <c:v>5476.1059999999998</c:v>
                </c:pt>
                <c:pt idx="1262">
                  <c:v>3059.672</c:v>
                </c:pt>
                <c:pt idx="1263">
                  <c:v>2545.8560000000002</c:v>
                </c:pt>
                <c:pt idx="1264">
                  <c:v>6580.9889999999996</c:v>
                </c:pt>
                <c:pt idx="1265">
                  <c:v>6419.8410000000003</c:v>
                </c:pt>
                <c:pt idx="1266">
                  <c:v>6399.2370000000001</c:v>
                </c:pt>
                <c:pt idx="1267">
                  <c:v>1368.069</c:v>
                </c:pt>
                <c:pt idx="1268">
                  <c:v>1993.7529999999999</c:v>
                </c:pt>
                <c:pt idx="1269">
                  <c:v>2221.1999999999998</c:v>
                </c:pt>
                <c:pt idx="1270">
                  <c:v>1983.9839999999999</c:v>
                </c:pt>
                <c:pt idx="1271">
                  <c:v>4530.1450000000004</c:v>
                </c:pt>
                <c:pt idx="1272">
                  <c:v>5702.9260000000004</c:v>
                </c:pt>
                <c:pt idx="1273">
                  <c:v>3452.1849999999999</c:v>
                </c:pt>
                <c:pt idx="1274">
                  <c:v>4722.165</c:v>
                </c:pt>
                <c:pt idx="1275">
                  <c:v>4660.1750000000002</c:v>
                </c:pt>
                <c:pt idx="1276">
                  <c:v>5044.268</c:v>
                </c:pt>
                <c:pt idx="1277">
                  <c:v>3313.2710000000002</c:v>
                </c:pt>
                <c:pt idx="1278">
                  <c:v>1759.5530000000001</c:v>
                </c:pt>
                <c:pt idx="1279">
                  <c:v>2663.991</c:v>
                </c:pt>
                <c:pt idx="1280">
                  <c:v>3774.6680000000001</c:v>
                </c:pt>
                <c:pt idx="1281">
                  <c:v>8588.5360000000001</c:v>
                </c:pt>
                <c:pt idx="1282">
                  <c:v>4955.7120000000004</c:v>
                </c:pt>
                <c:pt idx="1283">
                  <c:v>6140.6779999999999</c:v>
                </c:pt>
                <c:pt idx="1284">
                  <c:v>6078.7870000000003</c:v>
                </c:pt>
                <c:pt idx="1285">
                  <c:v>5600.5720000000001</c:v>
                </c:pt>
                <c:pt idx="1286">
                  <c:v>7555.7380000000003</c:v>
                </c:pt>
                <c:pt idx="1287">
                  <c:v>9501.9629999999997</c:v>
                </c:pt>
                <c:pt idx="1288">
                  <c:v>10849.73</c:v>
                </c:pt>
                <c:pt idx="1289">
                  <c:v>9144.8619999999992</c:v>
                </c:pt>
                <c:pt idx="1290">
                  <c:v>5622.52</c:v>
                </c:pt>
                <c:pt idx="1291">
                  <c:v>7371.9369999999999</c:v>
                </c:pt>
                <c:pt idx="1292">
                  <c:v>10330.17</c:v>
                </c:pt>
                <c:pt idx="1293">
                  <c:v>12507.23</c:v>
                </c:pt>
                <c:pt idx="1294">
                  <c:v>11412.46</c:v>
                </c:pt>
                <c:pt idx="1295">
                  <c:v>5446.4449999999997</c:v>
                </c:pt>
                <c:pt idx="1296">
                  <c:v>3142.8090000000002</c:v>
                </c:pt>
                <c:pt idx="1297">
                  <c:v>4369.9690000000001</c:v>
                </c:pt>
                <c:pt idx="1298">
                  <c:v>3848.1750000000002</c:v>
                </c:pt>
                <c:pt idx="1299">
                  <c:v>2688.3780000000002</c:v>
                </c:pt>
                <c:pt idx="1300">
                  <c:v>3702.4780000000001</c:v>
                </c:pt>
                <c:pt idx="1301">
                  <c:v>6246.1009999999997</c:v>
                </c:pt>
                <c:pt idx="1302">
                  <c:v>6837.4840000000004</c:v>
                </c:pt>
                <c:pt idx="1303">
                  <c:v>2766.143</c:v>
                </c:pt>
                <c:pt idx="1304">
                  <c:v>3562.17</c:v>
                </c:pt>
                <c:pt idx="1305">
                  <c:v>3632.114</c:v>
                </c:pt>
                <c:pt idx="1306">
                  <c:v>3937.607</c:v>
                </c:pt>
                <c:pt idx="1307">
                  <c:v>5704.4870000000001</c:v>
                </c:pt>
                <c:pt idx="1308">
                  <c:v>6415.3810000000003</c:v>
                </c:pt>
                <c:pt idx="1309">
                  <c:v>4777.7920000000004</c:v>
                </c:pt>
                <c:pt idx="1310">
                  <c:v>5205.348</c:v>
                </c:pt>
                <c:pt idx="1311">
                  <c:v>6558.1279999999997</c:v>
                </c:pt>
                <c:pt idx="1312">
                  <c:v>4943.67</c:v>
                </c:pt>
                <c:pt idx="1313">
                  <c:v>5070.47</c:v>
                </c:pt>
                <c:pt idx="1314">
                  <c:v>5640.8180000000002</c:v>
                </c:pt>
                <c:pt idx="1315">
                  <c:v>4383.2089999999998</c:v>
                </c:pt>
                <c:pt idx="1316">
                  <c:v>2836.6889999999999</c:v>
                </c:pt>
                <c:pt idx="1317">
                  <c:v>1959.6869999999999</c:v>
                </c:pt>
                <c:pt idx="1318">
                  <c:v>1442.867</c:v>
                </c:pt>
                <c:pt idx="1319">
                  <c:v>3975.7890000000002</c:v>
                </c:pt>
                <c:pt idx="1320">
                  <c:v>4246.317</c:v>
                </c:pt>
                <c:pt idx="1321">
                  <c:v>5577.33</c:v>
                </c:pt>
                <c:pt idx="1322">
                  <c:v>7853.6059999999998</c:v>
                </c:pt>
                <c:pt idx="1323">
                  <c:v>3614.4340000000002</c:v>
                </c:pt>
                <c:pt idx="1324">
                  <c:v>5109.8029999999999</c:v>
                </c:pt>
                <c:pt idx="1325">
                  <c:v>6265.3760000000002</c:v>
                </c:pt>
                <c:pt idx="1326">
                  <c:v>7856.7460000000001</c:v>
                </c:pt>
                <c:pt idx="1327">
                  <c:v>5438.5079999999998</c:v>
                </c:pt>
                <c:pt idx="1328">
                  <c:v>6555.3</c:v>
                </c:pt>
                <c:pt idx="1329">
                  <c:v>7731.7939999999999</c:v>
                </c:pt>
                <c:pt idx="1330">
                  <c:v>5330.3779999999997</c:v>
                </c:pt>
                <c:pt idx="1331">
                  <c:v>3603.2950000000001</c:v>
                </c:pt>
                <c:pt idx="1332">
                  <c:v>3615.44</c:v>
                </c:pt>
                <c:pt idx="1333">
                  <c:v>6164.8530000000001</c:v>
                </c:pt>
                <c:pt idx="1334">
                  <c:v>7923.47</c:v>
                </c:pt>
                <c:pt idx="1335">
                  <c:v>7462.19</c:v>
                </c:pt>
                <c:pt idx="1336">
                  <c:v>7609.7049999999999</c:v>
                </c:pt>
                <c:pt idx="1337">
                  <c:v>3630.953</c:v>
                </c:pt>
                <c:pt idx="1338">
                  <c:v>1890.14</c:v>
                </c:pt>
                <c:pt idx="1339">
                  <c:v>5076.5739999999996</c:v>
                </c:pt>
                <c:pt idx="1340">
                  <c:v>6818.0940000000001</c:v>
                </c:pt>
                <c:pt idx="1341">
                  <c:v>7474.0330000000004</c:v>
                </c:pt>
                <c:pt idx="1342">
                  <c:v>7704.5870000000004</c:v>
                </c:pt>
                <c:pt idx="1343">
                  <c:v>6587.1840000000002</c:v>
                </c:pt>
                <c:pt idx="1344">
                  <c:v>6187.4960000000001</c:v>
                </c:pt>
                <c:pt idx="1345">
                  <c:v>3831.1210000000001</c:v>
                </c:pt>
                <c:pt idx="1346">
                  <c:v>7485.7349999999997</c:v>
                </c:pt>
                <c:pt idx="1347">
                  <c:v>10195.43</c:v>
                </c:pt>
                <c:pt idx="1348">
                  <c:v>11093.84</c:v>
                </c:pt>
                <c:pt idx="1349">
                  <c:v>8744.5020000000004</c:v>
                </c:pt>
                <c:pt idx="1350">
                  <c:v>6946.23</c:v>
                </c:pt>
                <c:pt idx="1351">
                  <c:v>5962.0389999999998</c:v>
                </c:pt>
                <c:pt idx="1352">
                  <c:v>7175.4279999999999</c:v>
                </c:pt>
                <c:pt idx="1353">
                  <c:v>7683.9740000000002</c:v>
                </c:pt>
                <c:pt idx="1354">
                  <c:v>8336.7620000000006</c:v>
                </c:pt>
                <c:pt idx="1355">
                  <c:v>9118.1880000000001</c:v>
                </c:pt>
                <c:pt idx="1356">
                  <c:v>10261.219999999999</c:v>
                </c:pt>
                <c:pt idx="1357">
                  <c:v>6876.1890000000003</c:v>
                </c:pt>
                <c:pt idx="1358">
                  <c:v>6868.902</c:v>
                </c:pt>
                <c:pt idx="1359">
                  <c:v>6959.7690000000002</c:v>
                </c:pt>
                <c:pt idx="1360">
                  <c:v>6079.3090000000002</c:v>
                </c:pt>
                <c:pt idx="1361">
                  <c:v>7377.5469999999996</c:v>
                </c:pt>
                <c:pt idx="1362">
                  <c:v>6070.933</c:v>
                </c:pt>
                <c:pt idx="1363">
                  <c:v>6262.3680000000004</c:v>
                </c:pt>
                <c:pt idx="1364">
                  <c:v>8086.5609999999997</c:v>
                </c:pt>
                <c:pt idx="1365">
                  <c:v>8987.0280000000002</c:v>
                </c:pt>
                <c:pt idx="1366">
                  <c:v>8905.3909999999996</c:v>
                </c:pt>
                <c:pt idx="1367">
                  <c:v>7614.7</c:v>
                </c:pt>
                <c:pt idx="1368">
                  <c:v>5710.34</c:v>
                </c:pt>
                <c:pt idx="1369">
                  <c:v>8806.8619999999992</c:v>
                </c:pt>
                <c:pt idx="1370">
                  <c:v>7822.9409999999998</c:v>
                </c:pt>
                <c:pt idx="1371">
                  <c:v>8760.7009999999991</c:v>
                </c:pt>
                <c:pt idx="1372">
                  <c:v>10287.040000000001</c:v>
                </c:pt>
                <c:pt idx="1373">
                  <c:v>10122.049999999999</c:v>
                </c:pt>
                <c:pt idx="1374">
                  <c:v>4067.83</c:v>
                </c:pt>
                <c:pt idx="1375">
                  <c:v>6927.2629999999999</c:v>
                </c:pt>
                <c:pt idx="1376">
                  <c:v>5094.4610000000002</c:v>
                </c:pt>
                <c:pt idx="1377">
                  <c:v>7071.2860000000001</c:v>
                </c:pt>
                <c:pt idx="1378">
                  <c:v>7087.4390000000003</c:v>
                </c:pt>
                <c:pt idx="1379">
                  <c:v>7341.4780000000001</c:v>
                </c:pt>
                <c:pt idx="1380">
                  <c:v>7422.6679999999997</c:v>
                </c:pt>
                <c:pt idx="1381">
                  <c:v>8421.6959999999999</c:v>
                </c:pt>
                <c:pt idx="1382">
                  <c:v>4564.09</c:v>
                </c:pt>
                <c:pt idx="1383">
                  <c:v>5655.1610000000001</c:v>
                </c:pt>
                <c:pt idx="1384">
                  <c:v>6498.5</c:v>
                </c:pt>
                <c:pt idx="1385">
                  <c:v>6844.5990000000002</c:v>
                </c:pt>
                <c:pt idx="1386">
                  <c:v>7208.0209999999997</c:v>
                </c:pt>
                <c:pt idx="1387">
                  <c:v>5723.7049999999999</c:v>
                </c:pt>
                <c:pt idx="1388">
                  <c:v>5613.4179999999997</c:v>
                </c:pt>
                <c:pt idx="1389">
                  <c:v>5686.36</c:v>
                </c:pt>
                <c:pt idx="1390">
                  <c:v>6657.2839999999997</c:v>
                </c:pt>
                <c:pt idx="1391">
                  <c:v>5058.2060000000001</c:v>
                </c:pt>
                <c:pt idx="1392">
                  <c:v>3164.1260000000002</c:v>
                </c:pt>
                <c:pt idx="1393">
                  <c:v>8682.5910000000003</c:v>
                </c:pt>
                <c:pt idx="1394">
                  <c:v>7979.2709999999997</c:v>
                </c:pt>
                <c:pt idx="1395">
                  <c:v>8640.4789999999994</c:v>
                </c:pt>
                <c:pt idx="1396">
                  <c:v>6508.0169999999998</c:v>
                </c:pt>
                <c:pt idx="1397">
                  <c:v>8187.2370000000001</c:v>
                </c:pt>
                <c:pt idx="1398">
                  <c:v>5019.5940000000001</c:v>
                </c:pt>
                <c:pt idx="1399">
                  <c:v>6380.5360000000001</c:v>
                </c:pt>
                <c:pt idx="1400">
                  <c:v>8658.8709999999992</c:v>
                </c:pt>
                <c:pt idx="1401">
                  <c:v>8477.2739999999994</c:v>
                </c:pt>
                <c:pt idx="1402">
                  <c:v>5967.1440000000002</c:v>
                </c:pt>
                <c:pt idx="1403">
                  <c:v>8423.4449999999997</c:v>
                </c:pt>
                <c:pt idx="1404">
                  <c:v>7818.23</c:v>
                </c:pt>
                <c:pt idx="1405">
                  <c:v>7908.027</c:v>
                </c:pt>
                <c:pt idx="1406">
                  <c:v>8280.8520000000008</c:v>
                </c:pt>
                <c:pt idx="1407">
                  <c:v>8378.4349999999995</c:v>
                </c:pt>
                <c:pt idx="1408">
                  <c:v>8673.2569999999996</c:v>
                </c:pt>
                <c:pt idx="1409">
                  <c:v>6627.62</c:v>
                </c:pt>
                <c:pt idx="1410">
                  <c:v>6789.8909999999996</c:v>
                </c:pt>
                <c:pt idx="1411">
                  <c:v>8310.6569999999992</c:v>
                </c:pt>
                <c:pt idx="1412">
                  <c:v>8060.366</c:v>
                </c:pt>
                <c:pt idx="1413">
                  <c:v>9859.1319999999996</c:v>
                </c:pt>
                <c:pt idx="1414">
                  <c:v>6971.2280000000001</c:v>
                </c:pt>
                <c:pt idx="1415">
                  <c:v>4920.6930000000002</c:v>
                </c:pt>
                <c:pt idx="1416">
                  <c:v>5889.4939999999997</c:v>
                </c:pt>
                <c:pt idx="1417">
                  <c:v>5732.6279999999997</c:v>
                </c:pt>
                <c:pt idx="1418">
                  <c:v>3409.0970000000002</c:v>
                </c:pt>
                <c:pt idx="1419">
                  <c:v>4292.46</c:v>
                </c:pt>
                <c:pt idx="1420">
                  <c:v>4686.335</c:v>
                </c:pt>
                <c:pt idx="1421">
                  <c:v>7355.2860000000001</c:v>
                </c:pt>
                <c:pt idx="1422">
                  <c:v>10321.07</c:v>
                </c:pt>
                <c:pt idx="1423">
                  <c:v>8544.6039999999994</c:v>
                </c:pt>
                <c:pt idx="1424">
                  <c:v>9056.1270000000004</c:v>
                </c:pt>
                <c:pt idx="1425">
                  <c:v>4332.8559999999998</c:v>
                </c:pt>
                <c:pt idx="1426">
                  <c:v>3358.3</c:v>
                </c:pt>
                <c:pt idx="1427">
                  <c:v>3784.0909999999999</c:v>
                </c:pt>
                <c:pt idx="1428">
                  <c:v>4654.6509999999998</c:v>
                </c:pt>
                <c:pt idx="1429">
                  <c:v>5795.1760000000004</c:v>
                </c:pt>
                <c:pt idx="1430">
                  <c:v>5190.8890000000001</c:v>
                </c:pt>
                <c:pt idx="1431">
                  <c:v>3982.4589999999998</c:v>
                </c:pt>
                <c:pt idx="1432">
                  <c:v>2119.2550000000001</c:v>
                </c:pt>
                <c:pt idx="1433">
                  <c:v>1300.328</c:v>
                </c:pt>
                <c:pt idx="1434">
                  <c:v>3297.7429999999999</c:v>
                </c:pt>
                <c:pt idx="1435">
                  <c:v>9060.6939999999995</c:v>
                </c:pt>
                <c:pt idx="1436">
                  <c:v>10146.549999999999</c:v>
                </c:pt>
                <c:pt idx="1437">
                  <c:v>12899.33</c:v>
                </c:pt>
                <c:pt idx="1438">
                  <c:v>7751.7240000000002</c:v>
                </c:pt>
                <c:pt idx="1439">
                  <c:v>6179.5110000000004</c:v>
                </c:pt>
                <c:pt idx="1440">
                  <c:v>6580.9170000000004</c:v>
                </c:pt>
                <c:pt idx="1441">
                  <c:v>8432.7340000000004</c:v>
                </c:pt>
                <c:pt idx="1442">
                  <c:v>8723.2950000000001</c:v>
                </c:pt>
                <c:pt idx="1443">
                  <c:v>7779.23</c:v>
                </c:pt>
                <c:pt idx="1444">
                  <c:v>7589.8649999999998</c:v>
                </c:pt>
                <c:pt idx="1445">
                  <c:v>7061.2290000000003</c:v>
                </c:pt>
                <c:pt idx="1446">
                  <c:v>4130.107</c:v>
                </c:pt>
                <c:pt idx="1447">
                  <c:v>2341.502</c:v>
                </c:pt>
                <c:pt idx="1448">
                  <c:v>2041.213</c:v>
                </c:pt>
                <c:pt idx="1449">
                  <c:v>1979.559</c:v>
                </c:pt>
                <c:pt idx="1450">
                  <c:v>2994.8850000000002</c:v>
                </c:pt>
                <c:pt idx="1451">
                  <c:v>4895.6980000000003</c:v>
                </c:pt>
                <c:pt idx="1452">
                  <c:v>6664.4219999999996</c:v>
                </c:pt>
                <c:pt idx="1453">
                  <c:v>9551.5020000000004</c:v>
                </c:pt>
                <c:pt idx="1454">
                  <c:v>8661.2890000000007</c:v>
                </c:pt>
                <c:pt idx="1455">
                  <c:v>6727.8729999999996</c:v>
                </c:pt>
                <c:pt idx="1456">
                  <c:v>7118.9660000000003</c:v>
                </c:pt>
                <c:pt idx="1457">
                  <c:v>5654.1440000000002</c:v>
                </c:pt>
                <c:pt idx="1458">
                  <c:v>3254.8139999999999</c:v>
                </c:pt>
                <c:pt idx="1459">
                  <c:v>4630.9440000000004</c:v>
                </c:pt>
                <c:pt idx="1460">
                  <c:v>5644.0919999999996</c:v>
                </c:pt>
                <c:pt idx="1461">
                  <c:v>4729.6819999999998</c:v>
                </c:pt>
                <c:pt idx="1462">
                  <c:v>4723.2169999999996</c:v>
                </c:pt>
                <c:pt idx="1463">
                  <c:v>7710.7849999999999</c:v>
                </c:pt>
                <c:pt idx="1464">
                  <c:v>8409.1730000000007</c:v>
                </c:pt>
                <c:pt idx="1465">
                  <c:v>6253.0150000000003</c:v>
                </c:pt>
                <c:pt idx="1466">
                  <c:v>5823.6180000000004</c:v>
                </c:pt>
                <c:pt idx="1467">
                  <c:v>7516.2709999999997</c:v>
                </c:pt>
                <c:pt idx="1468">
                  <c:v>7888.9470000000001</c:v>
                </c:pt>
                <c:pt idx="1469">
                  <c:v>4428.2690000000002</c:v>
                </c:pt>
                <c:pt idx="1470">
                  <c:v>1391.33</c:v>
                </c:pt>
                <c:pt idx="1471">
                  <c:v>1196.624</c:v>
                </c:pt>
                <c:pt idx="1472">
                  <c:v>1460.9780000000001</c:v>
                </c:pt>
                <c:pt idx="1473">
                  <c:v>3628.7620000000002</c:v>
                </c:pt>
                <c:pt idx="1474">
                  <c:v>5012.085</c:v>
                </c:pt>
                <c:pt idx="1475">
                  <c:v>7261.5910000000003</c:v>
                </c:pt>
                <c:pt idx="1476">
                  <c:v>4604.3270000000002</c:v>
                </c:pt>
                <c:pt idx="1477">
                  <c:v>6202.0320000000002</c:v>
                </c:pt>
                <c:pt idx="1478">
                  <c:v>7722.0789999999997</c:v>
                </c:pt>
                <c:pt idx="1479">
                  <c:v>5778.7669999999998</c:v>
                </c:pt>
                <c:pt idx="1480">
                  <c:v>5701.6350000000002</c:v>
                </c:pt>
                <c:pt idx="1481">
                  <c:v>5613.0370000000003</c:v>
                </c:pt>
                <c:pt idx="1482">
                  <c:v>4820.8810000000003</c:v>
                </c:pt>
                <c:pt idx="1483">
                  <c:v>5878.7860000000001</c:v>
                </c:pt>
                <c:pt idx="1484">
                  <c:v>3704.163</c:v>
                </c:pt>
                <c:pt idx="1485">
                  <c:v>4079.3989999999999</c:v>
                </c:pt>
                <c:pt idx="1486">
                  <c:v>1641.296</c:v>
                </c:pt>
                <c:pt idx="1487">
                  <c:v>6939.348</c:v>
                </c:pt>
                <c:pt idx="1488">
                  <c:v>6558.098</c:v>
                </c:pt>
                <c:pt idx="1489">
                  <c:v>6911.1549999999997</c:v>
                </c:pt>
                <c:pt idx="1490">
                  <c:v>7912.0150000000003</c:v>
                </c:pt>
                <c:pt idx="1491">
                  <c:v>8642.9689999999991</c:v>
                </c:pt>
                <c:pt idx="1492">
                  <c:v>8884.0849999999991</c:v>
                </c:pt>
                <c:pt idx="1493">
                  <c:v>8280.2639999999992</c:v>
                </c:pt>
                <c:pt idx="1494">
                  <c:v>7514.8249999999998</c:v>
                </c:pt>
                <c:pt idx="1495">
                  <c:v>8971.0370000000003</c:v>
                </c:pt>
                <c:pt idx="1496">
                  <c:v>6535.0659999999998</c:v>
                </c:pt>
                <c:pt idx="1497">
                  <c:v>4624.51</c:v>
                </c:pt>
                <c:pt idx="1498">
                  <c:v>5353.3559999999998</c:v>
                </c:pt>
                <c:pt idx="1499">
                  <c:v>3959.518</c:v>
                </c:pt>
                <c:pt idx="1500">
                  <c:v>5253.3580000000002</c:v>
                </c:pt>
                <c:pt idx="1501">
                  <c:v>3606.5970000000002</c:v>
                </c:pt>
                <c:pt idx="1502">
                  <c:v>3258.5639999999999</c:v>
                </c:pt>
                <c:pt idx="1503">
                  <c:v>5034.5559999999996</c:v>
                </c:pt>
                <c:pt idx="1504">
                  <c:v>5902.44</c:v>
                </c:pt>
                <c:pt idx="1505">
                  <c:v>6654.6880000000001</c:v>
                </c:pt>
                <c:pt idx="1506">
                  <c:v>6164.2659999999996</c:v>
                </c:pt>
                <c:pt idx="1507">
                  <c:v>7113.2709999999997</c:v>
                </c:pt>
                <c:pt idx="1508">
                  <c:v>6393.4920000000002</c:v>
                </c:pt>
                <c:pt idx="1509">
                  <c:v>3122.8620000000001</c:v>
                </c:pt>
                <c:pt idx="1510">
                  <c:v>3533.8029999999999</c:v>
                </c:pt>
                <c:pt idx="1511">
                  <c:v>4995.1009999999997</c:v>
                </c:pt>
                <c:pt idx="1512">
                  <c:v>5621.0159999999996</c:v>
                </c:pt>
                <c:pt idx="1513">
                  <c:v>5939.7060000000001</c:v>
                </c:pt>
                <c:pt idx="1514">
                  <c:v>4744.6880000000001</c:v>
                </c:pt>
                <c:pt idx="1515">
                  <c:v>3870.27</c:v>
                </c:pt>
                <c:pt idx="1516">
                  <c:v>3254.5459999999998</c:v>
                </c:pt>
                <c:pt idx="1517">
                  <c:v>2904.8629999999998</c:v>
                </c:pt>
                <c:pt idx="1518">
                  <c:v>3485.1959999999999</c:v>
                </c:pt>
                <c:pt idx="1519">
                  <c:v>3700.52</c:v>
                </c:pt>
                <c:pt idx="1520">
                  <c:v>3253.0340000000001</c:v>
                </c:pt>
                <c:pt idx="1521">
                  <c:v>5435.9139999999998</c:v>
                </c:pt>
                <c:pt idx="1522">
                  <c:v>6009.2089999999998</c:v>
                </c:pt>
                <c:pt idx="1523">
                  <c:v>3927.3719999999998</c:v>
                </c:pt>
                <c:pt idx="1524">
                  <c:v>3617.3690000000001</c:v>
                </c:pt>
                <c:pt idx="1525">
                  <c:v>5299.4560000000001</c:v>
                </c:pt>
                <c:pt idx="1526">
                  <c:v>4998.8280000000004</c:v>
                </c:pt>
                <c:pt idx="1527">
                  <c:v>2424.2779999999998</c:v>
                </c:pt>
                <c:pt idx="1528">
                  <c:v>3426.904</c:v>
                </c:pt>
                <c:pt idx="1529">
                  <c:v>2824.9169999999999</c:v>
                </c:pt>
                <c:pt idx="1530">
                  <c:v>3220.4340000000002</c:v>
                </c:pt>
                <c:pt idx="1531">
                  <c:v>4558.6629999999996</c:v>
                </c:pt>
                <c:pt idx="1532">
                  <c:v>5069.6260000000002</c:v>
                </c:pt>
                <c:pt idx="1533">
                  <c:v>6959.0039999999999</c:v>
                </c:pt>
                <c:pt idx="1534">
                  <c:v>5824.4160000000002</c:v>
                </c:pt>
                <c:pt idx="1535">
                  <c:v>4825.1890000000003</c:v>
                </c:pt>
                <c:pt idx="1536">
                  <c:v>2561.5529999999999</c:v>
                </c:pt>
                <c:pt idx="1537">
                  <c:v>2493.5729999999999</c:v>
                </c:pt>
                <c:pt idx="1538">
                  <c:v>4267.924</c:v>
                </c:pt>
                <c:pt idx="1539">
                  <c:v>4951.0050000000001</c:v>
                </c:pt>
                <c:pt idx="1540">
                  <c:v>4184.0889999999999</c:v>
                </c:pt>
                <c:pt idx="1541">
                  <c:v>2548.8539999999998</c:v>
                </c:pt>
                <c:pt idx="1542">
                  <c:v>3395.5770000000002</c:v>
                </c:pt>
                <c:pt idx="1543">
                  <c:v>4694.9250000000002</c:v>
                </c:pt>
                <c:pt idx="1544">
                  <c:v>6041.4030000000002</c:v>
                </c:pt>
                <c:pt idx="1545">
                  <c:v>2838.654</c:v>
                </c:pt>
                <c:pt idx="1546">
                  <c:v>2467.953</c:v>
                </c:pt>
                <c:pt idx="1547">
                  <c:v>2399.8000000000002</c:v>
                </c:pt>
                <c:pt idx="1548">
                  <c:v>2634.0120000000002</c:v>
                </c:pt>
                <c:pt idx="1549">
                  <c:v>2632.107</c:v>
                </c:pt>
                <c:pt idx="1550">
                  <c:v>2947.4169999999999</c:v>
                </c:pt>
                <c:pt idx="1551">
                  <c:v>3697.0839999999998</c:v>
                </c:pt>
                <c:pt idx="1552">
                  <c:v>2450.9769999999999</c:v>
                </c:pt>
                <c:pt idx="1553">
                  <c:v>2859.3939999999998</c:v>
                </c:pt>
                <c:pt idx="1554">
                  <c:v>2007.068</c:v>
                </c:pt>
                <c:pt idx="1555">
                  <c:v>3110.5940000000001</c:v>
                </c:pt>
                <c:pt idx="1556">
                  <c:v>3096.5010000000002</c:v>
                </c:pt>
                <c:pt idx="1557">
                  <c:v>3008.0770000000002</c:v>
                </c:pt>
                <c:pt idx="1558">
                  <c:v>1343.0650000000001</c:v>
                </c:pt>
                <c:pt idx="1559">
                  <c:v>3854.7130000000002</c:v>
                </c:pt>
                <c:pt idx="1560">
                  <c:v>3760.0920000000001</c:v>
                </c:pt>
                <c:pt idx="1561">
                  <c:v>2207.3150000000001</c:v>
                </c:pt>
                <c:pt idx="1562">
                  <c:v>2212.0100000000002</c:v>
                </c:pt>
                <c:pt idx="1563">
                  <c:v>7264.5069999999996</c:v>
                </c:pt>
                <c:pt idx="1564">
                  <c:v>11058.93</c:v>
                </c:pt>
                <c:pt idx="1565">
                  <c:v>7089.3010000000004</c:v>
                </c:pt>
                <c:pt idx="1566">
                  <c:v>7876.89</c:v>
                </c:pt>
                <c:pt idx="1567">
                  <c:v>7418.1930000000002</c:v>
                </c:pt>
                <c:pt idx="1568">
                  <c:v>5679.2250000000004</c:v>
                </c:pt>
                <c:pt idx="1569">
                  <c:v>6226.81</c:v>
                </c:pt>
                <c:pt idx="1570">
                  <c:v>6064.1679999999997</c:v>
                </c:pt>
                <c:pt idx="1571">
                  <c:v>2201.9180000000001</c:v>
                </c:pt>
                <c:pt idx="1572">
                  <c:v>3767.1320000000001</c:v>
                </c:pt>
                <c:pt idx="1573">
                  <c:v>5341.9759999999997</c:v>
                </c:pt>
                <c:pt idx="1574">
                  <c:v>4662.5039999999999</c:v>
                </c:pt>
                <c:pt idx="1575">
                  <c:v>3577.875</c:v>
                </c:pt>
                <c:pt idx="1576">
                  <c:v>5000.2839999999997</c:v>
                </c:pt>
                <c:pt idx="1577">
                  <c:v>5404.2439999999997</c:v>
                </c:pt>
                <c:pt idx="1578">
                  <c:v>1498.5050000000001</c:v>
                </c:pt>
                <c:pt idx="1579">
                  <c:v>2359.0529999999999</c:v>
                </c:pt>
                <c:pt idx="1580">
                  <c:v>2665.991</c:v>
                </c:pt>
                <c:pt idx="1581">
                  <c:v>5680.4449999999997</c:v>
                </c:pt>
                <c:pt idx="1582">
                  <c:v>8789.0769999999993</c:v>
                </c:pt>
                <c:pt idx="1583">
                  <c:v>8016.06</c:v>
                </c:pt>
                <c:pt idx="1584">
                  <c:v>8295.634</c:v>
                </c:pt>
                <c:pt idx="1585">
                  <c:v>2993.1750000000002</c:v>
                </c:pt>
                <c:pt idx="1586">
                  <c:v>3663.951</c:v>
                </c:pt>
                <c:pt idx="1587">
                  <c:v>2013.5139999999999</c:v>
                </c:pt>
                <c:pt idx="1588">
                  <c:v>3267.33</c:v>
                </c:pt>
                <c:pt idx="1589">
                  <c:v>4637.4880000000003</c:v>
                </c:pt>
                <c:pt idx="1590">
                  <c:v>4278.95</c:v>
                </c:pt>
                <c:pt idx="1591">
                  <c:v>3909.2339999999999</c:v>
                </c:pt>
                <c:pt idx="1592">
                  <c:v>4121.5360000000001</c:v>
                </c:pt>
                <c:pt idx="1593">
                  <c:v>3632.125</c:v>
                </c:pt>
                <c:pt idx="1594">
                  <c:v>2881.9169999999999</c:v>
                </c:pt>
                <c:pt idx="1595">
                  <c:v>1539.7809999999999</c:v>
                </c:pt>
                <c:pt idx="1596">
                  <c:v>904.77679999999998</c:v>
                </c:pt>
                <c:pt idx="1597">
                  <c:v>2336.2829999999999</c:v>
                </c:pt>
                <c:pt idx="1598">
                  <c:v>5222.1139999999996</c:v>
                </c:pt>
                <c:pt idx="1599">
                  <c:v>2877.1179999999999</c:v>
                </c:pt>
                <c:pt idx="1600">
                  <c:v>3856.5610000000001</c:v>
                </c:pt>
                <c:pt idx="1601">
                  <c:v>4375.3339999999998</c:v>
                </c:pt>
                <c:pt idx="1602">
                  <c:v>4825.0050000000001</c:v>
                </c:pt>
                <c:pt idx="1603">
                  <c:v>4907.7290000000003</c:v>
                </c:pt>
                <c:pt idx="1604">
                  <c:v>5394.125</c:v>
                </c:pt>
                <c:pt idx="1605">
                  <c:v>5030.0749999999998</c:v>
                </c:pt>
                <c:pt idx="1606">
                  <c:v>2841.63</c:v>
                </c:pt>
                <c:pt idx="1607">
                  <c:v>3874.393</c:v>
                </c:pt>
                <c:pt idx="1608">
                  <c:v>3578.2959999999998</c:v>
                </c:pt>
                <c:pt idx="1609">
                  <c:v>2689.1970000000001</c:v>
                </c:pt>
                <c:pt idx="1610">
                  <c:v>6225.7520000000004</c:v>
                </c:pt>
                <c:pt idx="1611">
                  <c:v>2774.8090000000002</c:v>
                </c:pt>
                <c:pt idx="1612">
                  <c:v>4069.8850000000002</c:v>
                </c:pt>
                <c:pt idx="1613">
                  <c:v>4485.8270000000002</c:v>
                </c:pt>
                <c:pt idx="1614">
                  <c:v>4753.3109999999997</c:v>
                </c:pt>
                <c:pt idx="1615">
                  <c:v>3805.6370000000002</c:v>
                </c:pt>
                <c:pt idx="1616">
                  <c:v>6417.8010000000004</c:v>
                </c:pt>
                <c:pt idx="1617">
                  <c:v>9370.6370000000006</c:v>
                </c:pt>
                <c:pt idx="1618">
                  <c:v>9029.2549999999992</c:v>
                </c:pt>
                <c:pt idx="1619">
                  <c:v>5510.3950000000004</c:v>
                </c:pt>
                <c:pt idx="1620">
                  <c:v>5336.8379999999997</c:v>
                </c:pt>
                <c:pt idx="1621">
                  <c:v>5401.8990000000003</c:v>
                </c:pt>
                <c:pt idx="1622">
                  <c:v>3225.6669999999999</c:v>
                </c:pt>
                <c:pt idx="1623">
                  <c:v>5054.0330000000004</c:v>
                </c:pt>
                <c:pt idx="1624">
                  <c:v>6168.3710000000001</c:v>
                </c:pt>
                <c:pt idx="1625">
                  <c:v>5361.857</c:v>
                </c:pt>
                <c:pt idx="1626">
                  <c:v>4573.2179999999998</c:v>
                </c:pt>
                <c:pt idx="1627">
                  <c:v>2684.7069999999999</c:v>
                </c:pt>
                <c:pt idx="1628">
                  <c:v>282.0127</c:v>
                </c:pt>
                <c:pt idx="1629">
                  <c:v>447.3544</c:v>
                </c:pt>
                <c:pt idx="1630">
                  <c:v>386.24720000000002</c:v>
                </c:pt>
                <c:pt idx="1631">
                  <c:v>635.56690000000003</c:v>
                </c:pt>
                <c:pt idx="1632">
                  <c:v>2638.578</c:v>
                </c:pt>
                <c:pt idx="1633">
                  <c:v>4638.857</c:v>
                </c:pt>
                <c:pt idx="1634">
                  <c:v>5294.4009999999998</c:v>
                </c:pt>
                <c:pt idx="1635">
                  <c:v>4823.5709999999999</c:v>
                </c:pt>
                <c:pt idx="1636">
                  <c:v>6004.7340000000004</c:v>
                </c:pt>
                <c:pt idx="1637">
                  <c:v>6490.3230000000003</c:v>
                </c:pt>
                <c:pt idx="1638">
                  <c:v>4601.8909999999996</c:v>
                </c:pt>
                <c:pt idx="1639">
                  <c:v>3655.9569999999999</c:v>
                </c:pt>
                <c:pt idx="1640">
                  <c:v>4747.57</c:v>
                </c:pt>
                <c:pt idx="1641">
                  <c:v>3934.998</c:v>
                </c:pt>
                <c:pt idx="1642">
                  <c:v>5171.6120000000001</c:v>
                </c:pt>
                <c:pt idx="1643">
                  <c:v>8196.8610000000008</c:v>
                </c:pt>
                <c:pt idx="1644">
                  <c:v>3586.0529999999999</c:v>
                </c:pt>
                <c:pt idx="1645">
                  <c:v>1689.874</c:v>
                </c:pt>
                <c:pt idx="1646">
                  <c:v>3275.991</c:v>
                </c:pt>
                <c:pt idx="1647">
                  <c:v>2244.1660000000002</c:v>
                </c:pt>
                <c:pt idx="1648">
                  <c:v>3466.6550000000002</c:v>
                </c:pt>
                <c:pt idx="1649">
                  <c:v>4980.4530000000004</c:v>
                </c:pt>
                <c:pt idx="1650">
                  <c:v>3529.6979999999999</c:v>
                </c:pt>
                <c:pt idx="1651">
                  <c:v>4678.7030000000004</c:v>
                </c:pt>
                <c:pt idx="1652">
                  <c:v>5120.8289999999997</c:v>
                </c:pt>
                <c:pt idx="1653">
                  <c:v>6790.9859999999999</c:v>
                </c:pt>
                <c:pt idx="1654">
                  <c:v>7360.7139999999999</c:v>
                </c:pt>
                <c:pt idx="1655">
                  <c:v>6615.0230000000001</c:v>
                </c:pt>
                <c:pt idx="1656">
                  <c:v>2017.895</c:v>
                </c:pt>
                <c:pt idx="1657">
                  <c:v>3347.846</c:v>
                </c:pt>
                <c:pt idx="1658">
                  <c:v>5069.223</c:v>
                </c:pt>
                <c:pt idx="1659">
                  <c:v>8157.4309999999996</c:v>
                </c:pt>
                <c:pt idx="1660">
                  <c:v>6291.6220000000003</c:v>
                </c:pt>
                <c:pt idx="1661">
                  <c:v>1441.191</c:v>
                </c:pt>
                <c:pt idx="1662">
                  <c:v>1024.4659999999999</c:v>
                </c:pt>
                <c:pt idx="1663">
                  <c:v>7327.6049999999996</c:v>
                </c:pt>
                <c:pt idx="1664">
                  <c:v>6456.2460000000001</c:v>
                </c:pt>
                <c:pt idx="1665">
                  <c:v>3432.7489999999998</c:v>
                </c:pt>
                <c:pt idx="1666">
                  <c:v>5960.5959999999995</c:v>
                </c:pt>
                <c:pt idx="1667">
                  <c:v>6656.8969999999999</c:v>
                </c:pt>
                <c:pt idx="1668">
                  <c:v>5411.7190000000001</c:v>
                </c:pt>
                <c:pt idx="1669">
                  <c:v>6642.4690000000001</c:v>
                </c:pt>
                <c:pt idx="1670">
                  <c:v>7664.5829999999996</c:v>
                </c:pt>
                <c:pt idx="1671">
                  <c:v>9528.8490000000002</c:v>
                </c:pt>
                <c:pt idx="1672">
                  <c:v>7732.0119999999997</c:v>
                </c:pt>
                <c:pt idx="1673">
                  <c:v>5855.6840000000002</c:v>
                </c:pt>
                <c:pt idx="1674">
                  <c:v>6942.6180000000004</c:v>
                </c:pt>
                <c:pt idx="1675">
                  <c:v>8842.17</c:v>
                </c:pt>
                <c:pt idx="1676">
                  <c:v>10123.24</c:v>
                </c:pt>
                <c:pt idx="1677">
                  <c:v>11109.56</c:v>
                </c:pt>
                <c:pt idx="1678">
                  <c:v>9706.0580000000009</c:v>
                </c:pt>
                <c:pt idx="1679">
                  <c:v>10226.52</c:v>
                </c:pt>
                <c:pt idx="1680">
                  <c:v>5190.4750000000004</c:v>
                </c:pt>
                <c:pt idx="1681">
                  <c:v>1667.8810000000001</c:v>
                </c:pt>
                <c:pt idx="1682">
                  <c:v>1652.953</c:v>
                </c:pt>
                <c:pt idx="1683">
                  <c:v>4108.03</c:v>
                </c:pt>
                <c:pt idx="1684">
                  <c:v>2477.9580000000001</c:v>
                </c:pt>
                <c:pt idx="1685">
                  <c:v>4418.1750000000002</c:v>
                </c:pt>
                <c:pt idx="1686">
                  <c:v>4178.3140000000003</c:v>
                </c:pt>
                <c:pt idx="1687">
                  <c:v>7074.49</c:v>
                </c:pt>
                <c:pt idx="1688">
                  <c:v>9271.1710000000003</c:v>
                </c:pt>
                <c:pt idx="1689">
                  <c:v>9277.5470000000005</c:v>
                </c:pt>
                <c:pt idx="1690">
                  <c:v>6949.9260000000004</c:v>
                </c:pt>
                <c:pt idx="1691">
                  <c:v>6746.2690000000002</c:v>
                </c:pt>
                <c:pt idx="1692">
                  <c:v>6983.64</c:v>
                </c:pt>
                <c:pt idx="1693">
                  <c:v>7120.1719999999996</c:v>
                </c:pt>
                <c:pt idx="1694">
                  <c:v>7699.0249999999996</c:v>
                </c:pt>
                <c:pt idx="1695">
                  <c:v>6385.9369999999999</c:v>
                </c:pt>
                <c:pt idx="1696">
                  <c:v>6598.88</c:v>
                </c:pt>
                <c:pt idx="1697">
                  <c:v>3632.634</c:v>
                </c:pt>
                <c:pt idx="1698">
                  <c:v>3620.6289999999999</c:v>
                </c:pt>
                <c:pt idx="1699">
                  <c:v>8096.7920000000004</c:v>
                </c:pt>
                <c:pt idx="1700">
                  <c:v>7357.3559999999998</c:v>
                </c:pt>
                <c:pt idx="1701">
                  <c:v>7571.268</c:v>
                </c:pt>
                <c:pt idx="1702">
                  <c:v>10601.07</c:v>
                </c:pt>
                <c:pt idx="1703">
                  <c:v>5554.3639999999996</c:v>
                </c:pt>
                <c:pt idx="1704">
                  <c:v>5596.65</c:v>
                </c:pt>
                <c:pt idx="1705">
                  <c:v>10256.24</c:v>
                </c:pt>
                <c:pt idx="1706">
                  <c:v>8378.607</c:v>
                </c:pt>
                <c:pt idx="1707">
                  <c:v>8018.4219999999996</c:v>
                </c:pt>
                <c:pt idx="1708">
                  <c:v>7399.598</c:v>
                </c:pt>
                <c:pt idx="1709">
                  <c:v>3890.268</c:v>
                </c:pt>
                <c:pt idx="1710">
                  <c:v>5687.1679999999997</c:v>
                </c:pt>
                <c:pt idx="1711">
                  <c:v>4206.0190000000002</c:v>
                </c:pt>
                <c:pt idx="1712">
                  <c:v>8939.259</c:v>
                </c:pt>
                <c:pt idx="1713">
                  <c:v>9035.1939999999995</c:v>
                </c:pt>
                <c:pt idx="1714">
                  <c:v>7249.5659999999998</c:v>
                </c:pt>
                <c:pt idx="1715">
                  <c:v>6726.7240000000002</c:v>
                </c:pt>
                <c:pt idx="1716">
                  <c:v>6619.8890000000001</c:v>
                </c:pt>
                <c:pt idx="1717">
                  <c:v>5316.6409999999996</c:v>
                </c:pt>
                <c:pt idx="1718">
                  <c:v>7282.4089999999997</c:v>
                </c:pt>
                <c:pt idx="1719">
                  <c:v>6531.2259999999997</c:v>
                </c:pt>
                <c:pt idx="1720">
                  <c:v>6194.3639999999996</c:v>
                </c:pt>
                <c:pt idx="1721">
                  <c:v>8651.2569999999996</c:v>
                </c:pt>
                <c:pt idx="1722">
                  <c:v>7858.2070000000003</c:v>
                </c:pt>
                <c:pt idx="1723">
                  <c:v>7126.4939999999997</c:v>
                </c:pt>
                <c:pt idx="1724">
                  <c:v>7034.5709999999999</c:v>
                </c:pt>
                <c:pt idx="1725">
                  <c:v>7005.6270000000004</c:v>
                </c:pt>
                <c:pt idx="1726">
                  <c:v>5601.4620000000004</c:v>
                </c:pt>
                <c:pt idx="1727">
                  <c:v>4117.5839999999998</c:v>
                </c:pt>
                <c:pt idx="1728">
                  <c:v>5345.0609999999997</c:v>
                </c:pt>
                <c:pt idx="1729">
                  <c:v>8423.6769999999997</c:v>
                </c:pt>
                <c:pt idx="1730">
                  <c:v>8732.15</c:v>
                </c:pt>
                <c:pt idx="1731">
                  <c:v>8832.5169999999998</c:v>
                </c:pt>
                <c:pt idx="1732">
                  <c:v>10694.05</c:v>
                </c:pt>
                <c:pt idx="1733">
                  <c:v>12352.58</c:v>
                </c:pt>
                <c:pt idx="1734">
                  <c:v>10369.31</c:v>
                </c:pt>
                <c:pt idx="1735">
                  <c:v>11117.51</c:v>
                </c:pt>
                <c:pt idx="1736">
                  <c:v>9389.7810000000009</c:v>
                </c:pt>
                <c:pt idx="1737">
                  <c:v>8949.3240000000005</c:v>
                </c:pt>
                <c:pt idx="1738">
                  <c:v>9463.7330000000002</c:v>
                </c:pt>
                <c:pt idx="1739">
                  <c:v>11346.04</c:v>
                </c:pt>
                <c:pt idx="1740">
                  <c:v>11981.55</c:v>
                </c:pt>
                <c:pt idx="1741">
                  <c:v>10860.24</c:v>
                </c:pt>
                <c:pt idx="1742">
                  <c:v>10015.76</c:v>
                </c:pt>
                <c:pt idx="1743">
                  <c:v>7375.0140000000001</c:v>
                </c:pt>
                <c:pt idx="1744">
                  <c:v>8934.7810000000009</c:v>
                </c:pt>
                <c:pt idx="1745">
                  <c:v>8840.4169999999995</c:v>
                </c:pt>
                <c:pt idx="1746">
                  <c:v>4703.9660000000003</c:v>
                </c:pt>
                <c:pt idx="1747">
                  <c:v>3273.5709999999999</c:v>
                </c:pt>
                <c:pt idx="1748">
                  <c:v>5689.2340000000004</c:v>
                </c:pt>
                <c:pt idx="1749">
                  <c:v>7176.1890000000003</c:v>
                </c:pt>
                <c:pt idx="1750">
                  <c:v>8331.0669999999991</c:v>
                </c:pt>
                <c:pt idx="1751">
                  <c:v>6062.2849999999999</c:v>
                </c:pt>
                <c:pt idx="1752">
                  <c:v>8109.4920000000002</c:v>
                </c:pt>
                <c:pt idx="1753">
                  <c:v>8402.6540000000005</c:v>
                </c:pt>
                <c:pt idx="1754">
                  <c:v>6701.0240000000003</c:v>
                </c:pt>
                <c:pt idx="1755">
                  <c:v>10153.82</c:v>
                </c:pt>
                <c:pt idx="1756">
                  <c:v>6392.3990000000003</c:v>
                </c:pt>
                <c:pt idx="1757">
                  <c:v>8400.1149999999998</c:v>
                </c:pt>
                <c:pt idx="1758">
                  <c:v>8481.9210000000003</c:v>
                </c:pt>
                <c:pt idx="1759">
                  <c:v>6709.8159999999998</c:v>
                </c:pt>
                <c:pt idx="1760">
                  <c:v>11040.19</c:v>
                </c:pt>
                <c:pt idx="1761">
                  <c:v>10529.47</c:v>
                </c:pt>
                <c:pt idx="1762">
                  <c:v>11347.36</c:v>
                </c:pt>
                <c:pt idx="1763">
                  <c:v>9732.5650000000005</c:v>
                </c:pt>
                <c:pt idx="1764">
                  <c:v>7823.2430000000004</c:v>
                </c:pt>
                <c:pt idx="1765">
                  <c:v>6189.7240000000002</c:v>
                </c:pt>
                <c:pt idx="1766">
                  <c:v>4415.2830000000004</c:v>
                </c:pt>
                <c:pt idx="1767">
                  <c:v>4960.7960000000003</c:v>
                </c:pt>
                <c:pt idx="1768">
                  <c:v>5144.09</c:v>
                </c:pt>
                <c:pt idx="1769">
                  <c:v>6369.223</c:v>
                </c:pt>
                <c:pt idx="1770">
                  <c:v>7903.8519999999999</c:v>
                </c:pt>
                <c:pt idx="1771">
                  <c:v>8496.6790000000001</c:v>
                </c:pt>
                <c:pt idx="1772">
                  <c:v>6735.308</c:v>
                </c:pt>
                <c:pt idx="1773">
                  <c:v>5668.6040000000003</c:v>
                </c:pt>
                <c:pt idx="1774">
                  <c:v>7411.3649999999998</c:v>
                </c:pt>
                <c:pt idx="1775">
                  <c:v>7991.9589999999998</c:v>
                </c:pt>
                <c:pt idx="1776">
                  <c:v>8068.7089999999998</c:v>
                </c:pt>
                <c:pt idx="1777">
                  <c:v>6285.357</c:v>
                </c:pt>
                <c:pt idx="1778">
                  <c:v>14541.75</c:v>
                </c:pt>
                <c:pt idx="1779">
                  <c:v>9918.2780000000002</c:v>
                </c:pt>
                <c:pt idx="1780">
                  <c:v>8473.7099999999991</c:v>
                </c:pt>
                <c:pt idx="1781">
                  <c:v>6847.2129999999997</c:v>
                </c:pt>
                <c:pt idx="1782">
                  <c:v>6283.9489999999996</c:v>
                </c:pt>
                <c:pt idx="1783">
                  <c:v>5601.8680000000004</c:v>
                </c:pt>
                <c:pt idx="1784">
                  <c:v>4625.1610000000001</c:v>
                </c:pt>
                <c:pt idx="1785">
                  <c:v>5365.5230000000001</c:v>
                </c:pt>
                <c:pt idx="1786">
                  <c:v>5920.2150000000001</c:v>
                </c:pt>
                <c:pt idx="1787">
                  <c:v>3720.8910000000001</c:v>
                </c:pt>
                <c:pt idx="1788">
                  <c:v>3561.6350000000002</c:v>
                </c:pt>
                <c:pt idx="1789">
                  <c:v>6975.1909999999998</c:v>
                </c:pt>
                <c:pt idx="1790">
                  <c:v>8536.0949999999993</c:v>
                </c:pt>
                <c:pt idx="1791">
                  <c:v>6698.1090000000004</c:v>
                </c:pt>
                <c:pt idx="1792">
                  <c:v>7598.1120000000001</c:v>
                </c:pt>
                <c:pt idx="1793">
                  <c:v>7246.98</c:v>
                </c:pt>
                <c:pt idx="1794">
                  <c:v>6105.9359999999997</c:v>
                </c:pt>
                <c:pt idx="1795">
                  <c:v>6159.6409999999996</c:v>
                </c:pt>
                <c:pt idx="1796">
                  <c:v>4514.5820000000003</c:v>
                </c:pt>
                <c:pt idx="1797">
                  <c:v>2800.5329999999999</c:v>
                </c:pt>
                <c:pt idx="1798">
                  <c:v>13767.46</c:v>
                </c:pt>
                <c:pt idx="1799">
                  <c:v>6511.5709999999999</c:v>
                </c:pt>
                <c:pt idx="1800">
                  <c:v>5655.5370000000003</c:v>
                </c:pt>
                <c:pt idx="1801">
                  <c:v>8974.3520000000008</c:v>
                </c:pt>
                <c:pt idx="1802">
                  <c:v>10239.68</c:v>
                </c:pt>
                <c:pt idx="1803">
                  <c:v>7107.6310000000003</c:v>
                </c:pt>
                <c:pt idx="1804">
                  <c:v>7681.5879999999997</c:v>
                </c:pt>
                <c:pt idx="1805">
                  <c:v>8756.8240000000005</c:v>
                </c:pt>
                <c:pt idx="1806">
                  <c:v>6510.4489999999996</c:v>
                </c:pt>
                <c:pt idx="1807">
                  <c:v>5921.6019999999999</c:v>
                </c:pt>
                <c:pt idx="1808">
                  <c:v>5503.6610000000001</c:v>
                </c:pt>
                <c:pt idx="1809">
                  <c:v>5951.2579999999998</c:v>
                </c:pt>
                <c:pt idx="1810">
                  <c:v>7462.9049999999997</c:v>
                </c:pt>
                <c:pt idx="1811">
                  <c:v>4733.6080000000002</c:v>
                </c:pt>
                <c:pt idx="1812">
                  <c:v>3228.93</c:v>
                </c:pt>
                <c:pt idx="1813">
                  <c:v>2151.627</c:v>
                </c:pt>
                <c:pt idx="1814">
                  <c:v>2286.4389999999999</c:v>
                </c:pt>
                <c:pt idx="1815">
                  <c:v>4174.3710000000001</c:v>
                </c:pt>
                <c:pt idx="1816">
                  <c:v>8285.0069999999996</c:v>
                </c:pt>
                <c:pt idx="1817">
                  <c:v>8077.259</c:v>
                </c:pt>
                <c:pt idx="1818">
                  <c:v>4727.7929999999997</c:v>
                </c:pt>
                <c:pt idx="1819">
                  <c:v>3838.8380000000002</c:v>
                </c:pt>
                <c:pt idx="1820">
                  <c:v>5453.1859999999997</c:v>
                </c:pt>
                <c:pt idx="1821">
                  <c:v>4703.2129999999997</c:v>
                </c:pt>
                <c:pt idx="1822">
                  <c:v>6449.1229999999996</c:v>
                </c:pt>
                <c:pt idx="1823">
                  <c:v>7341.6180000000004</c:v>
                </c:pt>
                <c:pt idx="1824">
                  <c:v>5381.9830000000002</c:v>
                </c:pt>
                <c:pt idx="1825">
                  <c:v>9789.7950000000001</c:v>
                </c:pt>
                <c:pt idx="1826">
                  <c:v>5414.3810000000003</c:v>
                </c:pt>
                <c:pt idx="1827">
                  <c:v>5726.0020000000004</c:v>
                </c:pt>
                <c:pt idx="1828">
                  <c:v>9220.9210000000003</c:v>
                </c:pt>
                <c:pt idx="1829">
                  <c:v>8108.1189999999997</c:v>
                </c:pt>
                <c:pt idx="1830">
                  <c:v>4827.3999999999996</c:v>
                </c:pt>
                <c:pt idx="1831">
                  <c:v>4468.3180000000002</c:v>
                </c:pt>
                <c:pt idx="1832">
                  <c:v>5627.9669999999996</c:v>
                </c:pt>
                <c:pt idx="1833">
                  <c:v>5246.92</c:v>
                </c:pt>
                <c:pt idx="1834">
                  <c:v>4550.4979999999996</c:v>
                </c:pt>
                <c:pt idx="1835">
                  <c:v>5087.5050000000001</c:v>
                </c:pt>
                <c:pt idx="1836">
                  <c:v>5626.2269999999999</c:v>
                </c:pt>
                <c:pt idx="1837">
                  <c:v>5599.9650000000001</c:v>
                </c:pt>
                <c:pt idx="1838">
                  <c:v>6325.085</c:v>
                </c:pt>
                <c:pt idx="1839">
                  <c:v>7318.808</c:v>
                </c:pt>
                <c:pt idx="1840">
                  <c:v>6452.6639999999998</c:v>
                </c:pt>
                <c:pt idx="1841">
                  <c:v>5137.4440000000004</c:v>
                </c:pt>
                <c:pt idx="1842">
                  <c:v>2779.2170000000001</c:v>
                </c:pt>
                <c:pt idx="1843">
                  <c:v>3565.2359999999999</c:v>
                </c:pt>
                <c:pt idx="1844">
                  <c:v>6608.982</c:v>
                </c:pt>
                <c:pt idx="1845">
                  <c:v>3461.5329999999999</c:v>
                </c:pt>
                <c:pt idx="1846">
                  <c:v>2908.7739999999999</c:v>
                </c:pt>
                <c:pt idx="1847">
                  <c:v>2841.1469999999999</c:v>
                </c:pt>
                <c:pt idx="1848">
                  <c:v>3085.3090000000002</c:v>
                </c:pt>
                <c:pt idx="1849">
                  <c:v>2820.6869999999999</c:v>
                </c:pt>
                <c:pt idx="1850">
                  <c:v>5932.1620000000003</c:v>
                </c:pt>
                <c:pt idx="1851">
                  <c:v>4825.7889999999998</c:v>
                </c:pt>
                <c:pt idx="1852">
                  <c:v>7980.174</c:v>
                </c:pt>
                <c:pt idx="1853">
                  <c:v>6952.1980000000003</c:v>
                </c:pt>
                <c:pt idx="1854">
                  <c:v>6871.7820000000002</c:v>
                </c:pt>
                <c:pt idx="1855">
                  <c:v>5264.7139999999999</c:v>
                </c:pt>
                <c:pt idx="1856">
                  <c:v>2633.2429999999999</c:v>
                </c:pt>
                <c:pt idx="1857">
                  <c:v>4775.1480000000001</c:v>
                </c:pt>
                <c:pt idx="1858">
                  <c:v>7893.5680000000002</c:v>
                </c:pt>
                <c:pt idx="1859">
                  <c:v>8373.2849999999999</c:v>
                </c:pt>
                <c:pt idx="1860">
                  <c:v>5443.8810000000003</c:v>
                </c:pt>
                <c:pt idx="1861">
                  <c:v>4847.1989999999996</c:v>
                </c:pt>
                <c:pt idx="1862">
                  <c:v>5659.1769999999997</c:v>
                </c:pt>
                <c:pt idx="1863">
                  <c:v>7131.1440000000002</c:v>
                </c:pt>
                <c:pt idx="1864">
                  <c:v>5107.0609999999997</c:v>
                </c:pt>
                <c:pt idx="1865">
                  <c:v>2549.261</c:v>
                </c:pt>
                <c:pt idx="1866">
                  <c:v>3291.6480000000001</c:v>
                </c:pt>
                <c:pt idx="1867">
                  <c:v>5228.4570000000003</c:v>
                </c:pt>
                <c:pt idx="1868">
                  <c:v>6505.0619999999999</c:v>
                </c:pt>
                <c:pt idx="1869">
                  <c:v>6386.4859999999999</c:v>
                </c:pt>
                <c:pt idx="1870">
                  <c:v>5355.6790000000001</c:v>
                </c:pt>
                <c:pt idx="1871">
                  <c:v>4545.9880000000003</c:v>
                </c:pt>
                <c:pt idx="1872">
                  <c:v>5714.4979999999996</c:v>
                </c:pt>
                <c:pt idx="1873">
                  <c:v>7197.8969999999999</c:v>
                </c:pt>
                <c:pt idx="1874">
                  <c:v>5553.4740000000002</c:v>
                </c:pt>
                <c:pt idx="1875">
                  <c:v>4290.5389999999998</c:v>
                </c:pt>
                <c:pt idx="1876">
                  <c:v>2942.663</c:v>
                </c:pt>
                <c:pt idx="1877">
                  <c:v>2774.2139999999999</c:v>
                </c:pt>
                <c:pt idx="1878">
                  <c:v>3496.386</c:v>
                </c:pt>
                <c:pt idx="1879">
                  <c:v>3892.848</c:v>
                </c:pt>
                <c:pt idx="1880">
                  <c:v>2176.768</c:v>
                </c:pt>
                <c:pt idx="1881">
                  <c:v>2520.4780000000001</c:v>
                </c:pt>
                <c:pt idx="1882">
                  <c:v>2852.7559999999999</c:v>
                </c:pt>
                <c:pt idx="1883">
                  <c:v>2680.8249999999998</c:v>
                </c:pt>
                <c:pt idx="1884">
                  <c:v>3928.9859999999999</c:v>
                </c:pt>
                <c:pt idx="1885">
                  <c:v>4019.5839999999998</c:v>
                </c:pt>
                <c:pt idx="1886">
                  <c:v>3130.3249999999998</c:v>
                </c:pt>
                <c:pt idx="1887">
                  <c:v>2464.259</c:v>
                </c:pt>
                <c:pt idx="1888">
                  <c:v>2986.7829999999999</c:v>
                </c:pt>
                <c:pt idx="1889">
                  <c:v>2799.395</c:v>
                </c:pt>
                <c:pt idx="1890">
                  <c:v>2586.4969999999998</c:v>
                </c:pt>
                <c:pt idx="1891">
                  <c:v>3631.92</c:v>
                </c:pt>
                <c:pt idx="1892">
                  <c:v>4218.8440000000001</c:v>
                </c:pt>
                <c:pt idx="1893">
                  <c:v>4496.402</c:v>
                </c:pt>
                <c:pt idx="1894">
                  <c:v>5098.5860000000002</c:v>
                </c:pt>
                <c:pt idx="1895">
                  <c:v>3056.058</c:v>
                </c:pt>
                <c:pt idx="1896">
                  <c:v>4592.96</c:v>
                </c:pt>
                <c:pt idx="1897">
                  <c:v>2758.931</c:v>
                </c:pt>
                <c:pt idx="1898">
                  <c:v>4178.3100000000004</c:v>
                </c:pt>
                <c:pt idx="1899">
                  <c:v>5666.5889999999999</c:v>
                </c:pt>
                <c:pt idx="1900">
                  <c:v>5236.9799999999996</c:v>
                </c:pt>
                <c:pt idx="1901">
                  <c:v>8300.9259999999995</c:v>
                </c:pt>
                <c:pt idx="1902">
                  <c:v>3847.9670000000001</c:v>
                </c:pt>
                <c:pt idx="1903">
                  <c:v>2610.9859999999999</c:v>
                </c:pt>
                <c:pt idx="1904">
                  <c:v>3714.4290000000001</c:v>
                </c:pt>
                <c:pt idx="1905">
                  <c:v>3359.2860000000001</c:v>
                </c:pt>
                <c:pt idx="1906">
                  <c:v>1812.7280000000001</c:v>
                </c:pt>
                <c:pt idx="1907">
                  <c:v>3764.79</c:v>
                </c:pt>
                <c:pt idx="1908">
                  <c:v>3548.7449999999999</c:v>
                </c:pt>
                <c:pt idx="1909">
                  <c:v>4007.5839999999998</c:v>
                </c:pt>
                <c:pt idx="1910">
                  <c:v>5658.732</c:v>
                </c:pt>
                <c:pt idx="1911">
                  <c:v>4327.7070000000003</c:v>
                </c:pt>
                <c:pt idx="1912">
                  <c:v>4694.2629999999999</c:v>
                </c:pt>
                <c:pt idx="1913">
                  <c:v>2781.2469999999998</c:v>
                </c:pt>
                <c:pt idx="1914">
                  <c:v>3135.1860000000001</c:v>
                </c:pt>
                <c:pt idx="1915">
                  <c:v>3118.2579999999998</c:v>
                </c:pt>
                <c:pt idx="1916">
                  <c:v>3367.08</c:v>
                </c:pt>
                <c:pt idx="1917">
                  <c:v>1648.374</c:v>
                </c:pt>
                <c:pt idx="1918">
                  <c:v>2658.645</c:v>
                </c:pt>
                <c:pt idx="1919">
                  <c:v>3891.7260000000001</c:v>
                </c:pt>
                <c:pt idx="1920">
                  <c:v>4735.6589999999997</c:v>
                </c:pt>
                <c:pt idx="1921">
                  <c:v>3830.4360000000001</c:v>
                </c:pt>
                <c:pt idx="1922">
                  <c:v>1076.078</c:v>
                </c:pt>
                <c:pt idx="1923">
                  <c:v>1192.127</c:v>
                </c:pt>
                <c:pt idx="1924">
                  <c:v>2848.6660000000002</c:v>
                </c:pt>
                <c:pt idx="1925">
                  <c:v>3313.5720000000001</c:v>
                </c:pt>
                <c:pt idx="1926">
                  <c:v>2823.6950000000002</c:v>
                </c:pt>
                <c:pt idx="1927">
                  <c:v>1157.309</c:v>
                </c:pt>
                <c:pt idx="1928">
                  <c:v>1338.8040000000001</c:v>
                </c:pt>
                <c:pt idx="1929">
                  <c:v>2183.605</c:v>
                </c:pt>
                <c:pt idx="1930">
                  <c:v>2279.6709999999998</c:v>
                </c:pt>
                <c:pt idx="1931">
                  <c:v>5902.7579999999998</c:v>
                </c:pt>
                <c:pt idx="1932">
                  <c:v>4614.0680000000002</c:v>
                </c:pt>
                <c:pt idx="1933">
                  <c:v>4314.6850000000004</c:v>
                </c:pt>
                <c:pt idx="1934">
                  <c:v>3004.8809999999999</c:v>
                </c:pt>
                <c:pt idx="1935">
                  <c:v>1459.2550000000001</c:v>
                </c:pt>
                <c:pt idx="1936">
                  <c:v>3191.0390000000002</c:v>
                </c:pt>
                <c:pt idx="1937">
                  <c:v>4673.3580000000002</c:v>
                </c:pt>
                <c:pt idx="1938">
                  <c:v>3321.16</c:v>
                </c:pt>
                <c:pt idx="1939">
                  <c:v>3649.069</c:v>
                </c:pt>
                <c:pt idx="1940">
                  <c:v>5155.4359999999997</c:v>
                </c:pt>
                <c:pt idx="1941">
                  <c:v>4810.6620000000003</c:v>
                </c:pt>
                <c:pt idx="1942">
                  <c:v>4966.2790000000005</c:v>
                </c:pt>
                <c:pt idx="1943">
                  <c:v>6224.0169999999998</c:v>
                </c:pt>
                <c:pt idx="1944">
                  <c:v>3710.308</c:v>
                </c:pt>
                <c:pt idx="1945">
                  <c:v>3654.3490000000002</c:v>
                </c:pt>
                <c:pt idx="1946">
                  <c:v>6704.6909999999998</c:v>
                </c:pt>
                <c:pt idx="1947">
                  <c:v>5820.2259999999997</c:v>
                </c:pt>
                <c:pt idx="1948">
                  <c:v>6147.0360000000001</c:v>
                </c:pt>
                <c:pt idx="1949">
                  <c:v>2952.136</c:v>
                </c:pt>
                <c:pt idx="1950">
                  <c:v>2808.3159999999998</c:v>
                </c:pt>
                <c:pt idx="1951">
                  <c:v>2438.9360000000001</c:v>
                </c:pt>
                <c:pt idx="1952">
                  <c:v>3983.4009999999998</c:v>
                </c:pt>
                <c:pt idx="1953">
                  <c:v>6240.3810000000003</c:v>
                </c:pt>
                <c:pt idx="1954">
                  <c:v>4193.509</c:v>
                </c:pt>
                <c:pt idx="1955">
                  <c:v>2362.48</c:v>
                </c:pt>
                <c:pt idx="1956">
                  <c:v>3800.739</c:v>
                </c:pt>
                <c:pt idx="1957">
                  <c:v>2621.4050000000002</c:v>
                </c:pt>
                <c:pt idx="1958">
                  <c:v>4734.1850000000004</c:v>
                </c:pt>
                <c:pt idx="1959">
                  <c:v>2188.105</c:v>
                </c:pt>
                <c:pt idx="1960">
                  <c:v>1950.5350000000001</c:v>
                </c:pt>
                <c:pt idx="1961">
                  <c:v>2777.8989999999999</c:v>
                </c:pt>
                <c:pt idx="1962">
                  <c:v>5040.3</c:v>
                </c:pt>
                <c:pt idx="1963">
                  <c:v>4655.1710000000003</c:v>
                </c:pt>
                <c:pt idx="1964">
                  <c:v>5286.4539999999997</c:v>
                </c:pt>
                <c:pt idx="1965">
                  <c:v>9172.4629999999997</c:v>
                </c:pt>
                <c:pt idx="1966">
                  <c:v>3488.1469999999999</c:v>
                </c:pt>
                <c:pt idx="1967">
                  <c:v>4381.75</c:v>
                </c:pt>
                <c:pt idx="1968">
                  <c:v>4326.1610000000001</c:v>
                </c:pt>
                <c:pt idx="1969">
                  <c:v>4750.5569999999998</c:v>
                </c:pt>
                <c:pt idx="1970">
                  <c:v>3047.739</c:v>
                </c:pt>
                <c:pt idx="1971">
                  <c:v>3070.6889999999999</c:v>
                </c:pt>
                <c:pt idx="1972">
                  <c:v>5187.2579999999998</c:v>
                </c:pt>
                <c:pt idx="1973">
                  <c:v>6186.1840000000002</c:v>
                </c:pt>
                <c:pt idx="1974">
                  <c:v>7242.5870000000004</c:v>
                </c:pt>
                <c:pt idx="1975">
                  <c:v>7123.7340000000004</c:v>
                </c:pt>
                <c:pt idx="1976">
                  <c:v>9597.3780000000006</c:v>
                </c:pt>
                <c:pt idx="1977">
                  <c:v>9531.5409999999993</c:v>
                </c:pt>
                <c:pt idx="1978">
                  <c:v>4505.3410000000003</c:v>
                </c:pt>
                <c:pt idx="1979">
                  <c:v>3716.636</c:v>
                </c:pt>
                <c:pt idx="1980">
                  <c:v>6957.6509999999998</c:v>
                </c:pt>
                <c:pt idx="1981">
                  <c:v>6928.6509999999998</c:v>
                </c:pt>
                <c:pt idx="1982">
                  <c:v>6228.683</c:v>
                </c:pt>
                <c:pt idx="1983">
                  <c:v>5596.8</c:v>
                </c:pt>
                <c:pt idx="1984">
                  <c:v>6726.973</c:v>
                </c:pt>
                <c:pt idx="1985">
                  <c:v>4683.7169999999996</c:v>
                </c:pt>
                <c:pt idx="1986">
                  <c:v>4800.1450000000004</c:v>
                </c:pt>
                <c:pt idx="1987">
                  <c:v>4879.5410000000002</c:v>
                </c:pt>
                <c:pt idx="1988">
                  <c:v>5123.9790000000003</c:v>
                </c:pt>
                <c:pt idx="1989">
                  <c:v>1290.345</c:v>
                </c:pt>
                <c:pt idx="1990">
                  <c:v>2267.4810000000002</c:v>
                </c:pt>
                <c:pt idx="1991">
                  <c:v>5452.0349999999999</c:v>
                </c:pt>
                <c:pt idx="1992">
                  <c:v>3210.97</c:v>
                </c:pt>
                <c:pt idx="1993">
                  <c:v>3677.7779999999998</c:v>
                </c:pt>
                <c:pt idx="1994">
                  <c:v>5424.34</c:v>
                </c:pt>
                <c:pt idx="1995">
                  <c:v>6250.4979999999996</c:v>
                </c:pt>
                <c:pt idx="1996">
                  <c:v>6351.7790000000005</c:v>
                </c:pt>
                <c:pt idx="1997">
                  <c:v>4196.7439999999997</c:v>
                </c:pt>
                <c:pt idx="1998">
                  <c:v>2546.9340000000002</c:v>
                </c:pt>
                <c:pt idx="1999">
                  <c:v>3731.7689999999998</c:v>
                </c:pt>
                <c:pt idx="2000">
                  <c:v>4355.2889999999998</c:v>
                </c:pt>
                <c:pt idx="2001">
                  <c:v>4800.6310000000003</c:v>
                </c:pt>
                <c:pt idx="2002">
                  <c:v>4843.7479999999996</c:v>
                </c:pt>
                <c:pt idx="2003">
                  <c:v>5821.6270000000004</c:v>
                </c:pt>
                <c:pt idx="2004">
                  <c:v>5019.7759999999998</c:v>
                </c:pt>
                <c:pt idx="2005">
                  <c:v>3101.4850000000001</c:v>
                </c:pt>
                <c:pt idx="2006">
                  <c:v>4235.2299999999996</c:v>
                </c:pt>
                <c:pt idx="2007">
                  <c:v>5863.8850000000002</c:v>
                </c:pt>
                <c:pt idx="2008">
                  <c:v>2984.5160000000001</c:v>
                </c:pt>
                <c:pt idx="2009">
                  <c:v>3827.491</c:v>
                </c:pt>
                <c:pt idx="2010">
                  <c:v>3656.1709999999998</c:v>
                </c:pt>
                <c:pt idx="2011">
                  <c:v>6343.4369999999999</c:v>
                </c:pt>
                <c:pt idx="2012">
                  <c:v>6297.8159999999998</c:v>
                </c:pt>
                <c:pt idx="2013">
                  <c:v>3141.777</c:v>
                </c:pt>
                <c:pt idx="2014">
                  <c:v>3429.9929999999999</c:v>
                </c:pt>
                <c:pt idx="2015">
                  <c:v>5493.7020000000002</c:v>
                </c:pt>
                <c:pt idx="2016">
                  <c:v>3889.1170000000002</c:v>
                </c:pt>
                <c:pt idx="2017">
                  <c:v>5979.768</c:v>
                </c:pt>
                <c:pt idx="2018">
                  <c:v>2993.5970000000002</c:v>
                </c:pt>
                <c:pt idx="2019">
                  <c:v>1735.9929999999999</c:v>
                </c:pt>
                <c:pt idx="2020">
                  <c:v>2391.4430000000002</c:v>
                </c:pt>
                <c:pt idx="2021">
                  <c:v>2410.4659999999999</c:v>
                </c:pt>
                <c:pt idx="2022">
                  <c:v>2635.7139999999999</c:v>
                </c:pt>
                <c:pt idx="2023">
                  <c:v>3509.9859999999999</c:v>
                </c:pt>
                <c:pt idx="2024">
                  <c:v>3467.7249999999999</c:v>
                </c:pt>
                <c:pt idx="2025">
                  <c:v>4644.5910000000003</c:v>
                </c:pt>
                <c:pt idx="2026">
                  <c:v>4479.7030000000004</c:v>
                </c:pt>
                <c:pt idx="2027">
                  <c:v>7893.0680000000002</c:v>
                </c:pt>
                <c:pt idx="2028">
                  <c:v>9187.3549999999996</c:v>
                </c:pt>
                <c:pt idx="2029">
                  <c:v>6493.482</c:v>
                </c:pt>
                <c:pt idx="2030">
                  <c:v>2952.598</c:v>
                </c:pt>
                <c:pt idx="2031">
                  <c:v>2882.748</c:v>
                </c:pt>
                <c:pt idx="2032">
                  <c:v>5328.9350000000004</c:v>
                </c:pt>
                <c:pt idx="2033">
                  <c:v>7996.8069999999998</c:v>
                </c:pt>
                <c:pt idx="2034">
                  <c:v>6122.4250000000002</c:v>
                </c:pt>
                <c:pt idx="2035">
                  <c:v>4818.2749999999996</c:v>
                </c:pt>
                <c:pt idx="2036">
                  <c:v>4494.0050000000001</c:v>
                </c:pt>
                <c:pt idx="2037">
                  <c:v>3740.5279999999998</c:v>
                </c:pt>
                <c:pt idx="2038">
                  <c:v>5904.0389999999998</c:v>
                </c:pt>
                <c:pt idx="2039">
                  <c:v>7715.4520000000002</c:v>
                </c:pt>
                <c:pt idx="2040">
                  <c:v>6881.3630000000003</c:v>
                </c:pt>
                <c:pt idx="2041">
                  <c:v>5373.6180000000004</c:v>
                </c:pt>
                <c:pt idx="2042">
                  <c:v>4606.7330000000002</c:v>
                </c:pt>
                <c:pt idx="2043">
                  <c:v>4816.0379999999996</c:v>
                </c:pt>
                <c:pt idx="2044">
                  <c:v>3024.1759999999999</c:v>
                </c:pt>
                <c:pt idx="2045">
                  <c:v>5155.366</c:v>
                </c:pt>
                <c:pt idx="2046">
                  <c:v>5986.94</c:v>
                </c:pt>
                <c:pt idx="2047">
                  <c:v>7280.2070000000003</c:v>
                </c:pt>
                <c:pt idx="2048">
                  <c:v>7630.0559999999996</c:v>
                </c:pt>
                <c:pt idx="2049">
                  <c:v>8258.8109999999997</c:v>
                </c:pt>
                <c:pt idx="2050">
                  <c:v>9422.6589999999997</c:v>
                </c:pt>
                <c:pt idx="2051">
                  <c:v>6528.94</c:v>
                </c:pt>
                <c:pt idx="2052">
                  <c:v>4991.8819999999996</c:v>
                </c:pt>
                <c:pt idx="2053">
                  <c:v>8991.8809999999994</c:v>
                </c:pt>
                <c:pt idx="2054">
                  <c:v>10318.43</c:v>
                </c:pt>
                <c:pt idx="2055">
                  <c:v>5041.5690000000004</c:v>
                </c:pt>
                <c:pt idx="2056">
                  <c:v>6288.2979999999998</c:v>
                </c:pt>
                <c:pt idx="2057">
                  <c:v>6728.2169999999996</c:v>
                </c:pt>
                <c:pt idx="2058">
                  <c:v>4285.6180000000004</c:v>
                </c:pt>
                <c:pt idx="2059">
                  <c:v>5740.8019999999997</c:v>
                </c:pt>
                <c:pt idx="2060">
                  <c:v>4881.6660000000002</c:v>
                </c:pt>
                <c:pt idx="2061">
                  <c:v>3151.491</c:v>
                </c:pt>
                <c:pt idx="2062">
                  <c:v>6497.3209999999999</c:v>
                </c:pt>
                <c:pt idx="2063">
                  <c:v>8921.3389999999999</c:v>
                </c:pt>
                <c:pt idx="2064">
                  <c:v>9054.0450000000001</c:v>
                </c:pt>
                <c:pt idx="2065">
                  <c:v>7698.2849999999999</c:v>
                </c:pt>
                <c:pt idx="2066">
                  <c:v>7665.6350000000002</c:v>
                </c:pt>
                <c:pt idx="2067">
                  <c:v>8680.1149999999998</c:v>
                </c:pt>
                <c:pt idx="2068">
                  <c:v>8727.16</c:v>
                </c:pt>
                <c:pt idx="2069">
                  <c:v>9018.8209999999999</c:v>
                </c:pt>
                <c:pt idx="2070">
                  <c:v>8035.5460000000003</c:v>
                </c:pt>
                <c:pt idx="2071">
                  <c:v>5729.1170000000002</c:v>
                </c:pt>
                <c:pt idx="2072">
                  <c:v>6246.46</c:v>
                </c:pt>
                <c:pt idx="2073">
                  <c:v>3620.549</c:v>
                </c:pt>
                <c:pt idx="2074">
                  <c:v>4840.4449999999997</c:v>
                </c:pt>
                <c:pt idx="2075">
                  <c:v>6830.47</c:v>
                </c:pt>
                <c:pt idx="2076">
                  <c:v>6461.8459999999995</c:v>
                </c:pt>
                <c:pt idx="2077">
                  <c:v>5760.49</c:v>
                </c:pt>
                <c:pt idx="2078">
                  <c:v>5793.509</c:v>
                </c:pt>
                <c:pt idx="2079">
                  <c:v>5283.518</c:v>
                </c:pt>
                <c:pt idx="2080">
                  <c:v>4782.3969999999999</c:v>
                </c:pt>
                <c:pt idx="2081">
                  <c:v>5521.8789999999999</c:v>
                </c:pt>
                <c:pt idx="2082">
                  <c:v>5479.5129999999999</c:v>
                </c:pt>
                <c:pt idx="2083">
                  <c:v>5800.3220000000001</c:v>
                </c:pt>
                <c:pt idx="2084">
                  <c:v>4234.817</c:v>
                </c:pt>
                <c:pt idx="2085">
                  <c:v>4373.1570000000002</c:v>
                </c:pt>
                <c:pt idx="2086">
                  <c:v>4510.0429999999997</c:v>
                </c:pt>
                <c:pt idx="2087">
                  <c:v>4844.8310000000001</c:v>
                </c:pt>
                <c:pt idx="2088">
                  <c:v>7177.4939999999997</c:v>
                </c:pt>
                <c:pt idx="2089">
                  <c:v>6678.1459999999997</c:v>
                </c:pt>
                <c:pt idx="2090">
                  <c:v>6004.9210000000003</c:v>
                </c:pt>
              </c:numCache>
            </c:numRef>
          </c:yVal>
          <c:smooth val="0"/>
          <c:extLst>
            <c:ext xmlns:c16="http://schemas.microsoft.com/office/drawing/2014/chart" uri="{C3380CC4-5D6E-409C-BE32-E72D297353CC}">
              <c16:uniqueId val="{00000000-3195-48C7-823B-BE747CC6627B}"/>
            </c:ext>
          </c:extLst>
        </c:ser>
        <c:dLbls>
          <c:showLegendKey val="0"/>
          <c:showVal val="0"/>
          <c:showCatName val="0"/>
          <c:showSerName val="0"/>
          <c:showPercent val="0"/>
          <c:showBubbleSize val="0"/>
        </c:dLbls>
        <c:axId val="234711647"/>
        <c:axId val="234712607"/>
      </c:scatterChart>
      <c:scatterChart>
        <c:scatterStyle val="lineMarker"/>
        <c:varyColors val="0"/>
        <c:ser>
          <c:idx val="0"/>
          <c:order val="0"/>
          <c:tx>
            <c:strRef>
              <c:f>prec_Temp_BE_media__BA_RN01!$D$1</c:f>
              <c:strCache>
                <c:ptCount val="1"/>
                <c:pt idx="0">
                  <c:v>u_component_of_wind_10m (m/s)</c:v>
                </c:pt>
              </c:strCache>
            </c:strRef>
          </c:tx>
          <c:spPr>
            <a:ln w="19050" cap="rnd">
              <a:noFill/>
              <a:round/>
            </a:ln>
            <a:effectLst/>
          </c:spPr>
          <c:marker>
            <c:symbol val="circle"/>
            <c:size val="5"/>
            <c:spPr>
              <a:solidFill>
                <a:schemeClr val="accent1"/>
              </a:solidFill>
              <a:ln w="9525">
                <a:solidFill>
                  <a:schemeClr val="accent1"/>
                </a:solidFill>
              </a:ln>
              <a:effectLst/>
            </c:spPr>
          </c:marker>
          <c:xVal>
            <c:numRef>
              <c:f>prec_Temp_BE_media__BA_RN01!$A$2:$A$2092</c:f>
              <c:numCache>
                <c:formatCode>d/m/yy;@</c:formatCode>
                <c:ptCount val="20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42754</c:v>
                </c:pt>
                <c:pt idx="18">
                  <c:v>42755</c:v>
                </c:pt>
                <c:pt idx="19">
                  <c:v>42756</c:v>
                </c:pt>
                <c:pt idx="20">
                  <c:v>42757</c:v>
                </c:pt>
                <c:pt idx="21">
                  <c:v>42758</c:v>
                </c:pt>
                <c:pt idx="22">
                  <c:v>42759</c:v>
                </c:pt>
                <c:pt idx="23">
                  <c:v>42760</c:v>
                </c:pt>
                <c:pt idx="24">
                  <c:v>42762</c:v>
                </c:pt>
                <c:pt idx="25">
                  <c:v>42763</c:v>
                </c:pt>
                <c:pt idx="26">
                  <c:v>42764</c:v>
                </c:pt>
                <c:pt idx="27">
                  <c:v>42765</c:v>
                </c:pt>
                <c:pt idx="28">
                  <c:v>42766</c:v>
                </c:pt>
                <c:pt idx="29">
                  <c:v>42767</c:v>
                </c:pt>
                <c:pt idx="30">
                  <c:v>42768</c:v>
                </c:pt>
                <c:pt idx="31">
                  <c:v>42769</c:v>
                </c:pt>
                <c:pt idx="32">
                  <c:v>42770</c:v>
                </c:pt>
                <c:pt idx="33">
                  <c:v>42771</c:v>
                </c:pt>
                <c:pt idx="34">
                  <c:v>42772</c:v>
                </c:pt>
                <c:pt idx="35">
                  <c:v>42773</c:v>
                </c:pt>
                <c:pt idx="36">
                  <c:v>42774</c:v>
                </c:pt>
                <c:pt idx="37">
                  <c:v>42775</c:v>
                </c:pt>
                <c:pt idx="38">
                  <c:v>42776</c:v>
                </c:pt>
                <c:pt idx="39">
                  <c:v>42777</c:v>
                </c:pt>
                <c:pt idx="40">
                  <c:v>42778</c:v>
                </c:pt>
                <c:pt idx="41">
                  <c:v>42781</c:v>
                </c:pt>
                <c:pt idx="42">
                  <c:v>42782</c:v>
                </c:pt>
                <c:pt idx="43">
                  <c:v>42783</c:v>
                </c:pt>
                <c:pt idx="44">
                  <c:v>42784</c:v>
                </c:pt>
                <c:pt idx="45">
                  <c:v>42785</c:v>
                </c:pt>
                <c:pt idx="46">
                  <c:v>42786</c:v>
                </c:pt>
                <c:pt idx="47">
                  <c:v>42787</c:v>
                </c:pt>
                <c:pt idx="48">
                  <c:v>42788</c:v>
                </c:pt>
                <c:pt idx="49">
                  <c:v>42789</c:v>
                </c:pt>
                <c:pt idx="50">
                  <c:v>42790</c:v>
                </c:pt>
                <c:pt idx="51">
                  <c:v>42791</c:v>
                </c:pt>
                <c:pt idx="52">
                  <c:v>42792</c:v>
                </c:pt>
                <c:pt idx="53">
                  <c:v>42793</c:v>
                </c:pt>
                <c:pt idx="54">
                  <c:v>42794</c:v>
                </c:pt>
                <c:pt idx="55">
                  <c:v>42795</c:v>
                </c:pt>
                <c:pt idx="56">
                  <c:v>42796</c:v>
                </c:pt>
                <c:pt idx="57">
                  <c:v>42797</c:v>
                </c:pt>
                <c:pt idx="58">
                  <c:v>42798</c:v>
                </c:pt>
                <c:pt idx="59">
                  <c:v>42799</c:v>
                </c:pt>
                <c:pt idx="60">
                  <c:v>42800</c:v>
                </c:pt>
                <c:pt idx="61">
                  <c:v>42801</c:v>
                </c:pt>
                <c:pt idx="62">
                  <c:v>42802</c:v>
                </c:pt>
                <c:pt idx="63">
                  <c:v>42803</c:v>
                </c:pt>
                <c:pt idx="64">
                  <c:v>42804</c:v>
                </c:pt>
                <c:pt idx="65">
                  <c:v>42805</c:v>
                </c:pt>
                <c:pt idx="66">
                  <c:v>42807</c:v>
                </c:pt>
                <c:pt idx="67">
                  <c:v>42808</c:v>
                </c:pt>
                <c:pt idx="68">
                  <c:v>42809</c:v>
                </c:pt>
                <c:pt idx="69">
                  <c:v>42810</c:v>
                </c:pt>
                <c:pt idx="70">
                  <c:v>42811</c:v>
                </c:pt>
                <c:pt idx="71">
                  <c:v>42812</c:v>
                </c:pt>
                <c:pt idx="72">
                  <c:v>42814</c:v>
                </c:pt>
                <c:pt idx="73">
                  <c:v>42816</c:v>
                </c:pt>
                <c:pt idx="74">
                  <c:v>42817</c:v>
                </c:pt>
                <c:pt idx="75">
                  <c:v>42818</c:v>
                </c:pt>
                <c:pt idx="76">
                  <c:v>42819</c:v>
                </c:pt>
                <c:pt idx="77">
                  <c:v>42820</c:v>
                </c:pt>
                <c:pt idx="78">
                  <c:v>42821</c:v>
                </c:pt>
                <c:pt idx="79">
                  <c:v>42824</c:v>
                </c:pt>
                <c:pt idx="80">
                  <c:v>42825</c:v>
                </c:pt>
                <c:pt idx="81">
                  <c:v>42830</c:v>
                </c:pt>
                <c:pt idx="82">
                  <c:v>42832</c:v>
                </c:pt>
                <c:pt idx="83">
                  <c:v>42833</c:v>
                </c:pt>
                <c:pt idx="84">
                  <c:v>42834</c:v>
                </c:pt>
                <c:pt idx="85">
                  <c:v>42835</c:v>
                </c:pt>
                <c:pt idx="86">
                  <c:v>42837</c:v>
                </c:pt>
                <c:pt idx="87">
                  <c:v>42838</c:v>
                </c:pt>
                <c:pt idx="88">
                  <c:v>42839</c:v>
                </c:pt>
                <c:pt idx="89">
                  <c:v>42840</c:v>
                </c:pt>
                <c:pt idx="90">
                  <c:v>42841</c:v>
                </c:pt>
                <c:pt idx="91">
                  <c:v>42842</c:v>
                </c:pt>
                <c:pt idx="92">
                  <c:v>42843</c:v>
                </c:pt>
                <c:pt idx="93">
                  <c:v>42844</c:v>
                </c:pt>
                <c:pt idx="94">
                  <c:v>42845</c:v>
                </c:pt>
                <c:pt idx="95">
                  <c:v>42846</c:v>
                </c:pt>
                <c:pt idx="96">
                  <c:v>42847</c:v>
                </c:pt>
                <c:pt idx="97">
                  <c:v>42848</c:v>
                </c:pt>
                <c:pt idx="98">
                  <c:v>42849</c:v>
                </c:pt>
                <c:pt idx="99">
                  <c:v>42850</c:v>
                </c:pt>
                <c:pt idx="100">
                  <c:v>42853</c:v>
                </c:pt>
                <c:pt idx="101">
                  <c:v>42854</c:v>
                </c:pt>
                <c:pt idx="102">
                  <c:v>42855</c:v>
                </c:pt>
                <c:pt idx="103">
                  <c:v>42856</c:v>
                </c:pt>
                <c:pt idx="104">
                  <c:v>42857</c:v>
                </c:pt>
                <c:pt idx="105">
                  <c:v>42858</c:v>
                </c:pt>
                <c:pt idx="106">
                  <c:v>42859</c:v>
                </c:pt>
                <c:pt idx="107">
                  <c:v>42860</c:v>
                </c:pt>
                <c:pt idx="108">
                  <c:v>42861</c:v>
                </c:pt>
                <c:pt idx="109">
                  <c:v>42862</c:v>
                </c:pt>
                <c:pt idx="110">
                  <c:v>42865</c:v>
                </c:pt>
                <c:pt idx="111">
                  <c:v>42866</c:v>
                </c:pt>
                <c:pt idx="112">
                  <c:v>42867</c:v>
                </c:pt>
                <c:pt idx="113">
                  <c:v>42868</c:v>
                </c:pt>
                <c:pt idx="114">
                  <c:v>42869</c:v>
                </c:pt>
                <c:pt idx="115">
                  <c:v>42870</c:v>
                </c:pt>
                <c:pt idx="116">
                  <c:v>42871</c:v>
                </c:pt>
                <c:pt idx="117">
                  <c:v>42872</c:v>
                </c:pt>
                <c:pt idx="118">
                  <c:v>42873</c:v>
                </c:pt>
                <c:pt idx="119">
                  <c:v>42874</c:v>
                </c:pt>
                <c:pt idx="120">
                  <c:v>42875</c:v>
                </c:pt>
                <c:pt idx="121">
                  <c:v>42876</c:v>
                </c:pt>
                <c:pt idx="122">
                  <c:v>42877</c:v>
                </c:pt>
                <c:pt idx="123">
                  <c:v>42878</c:v>
                </c:pt>
                <c:pt idx="124">
                  <c:v>42879</c:v>
                </c:pt>
                <c:pt idx="125">
                  <c:v>42880</c:v>
                </c:pt>
                <c:pt idx="126">
                  <c:v>42881</c:v>
                </c:pt>
                <c:pt idx="127">
                  <c:v>42882</c:v>
                </c:pt>
                <c:pt idx="128">
                  <c:v>42883</c:v>
                </c:pt>
                <c:pt idx="129">
                  <c:v>42884</c:v>
                </c:pt>
                <c:pt idx="130">
                  <c:v>42885</c:v>
                </c:pt>
                <c:pt idx="131">
                  <c:v>42886</c:v>
                </c:pt>
                <c:pt idx="132">
                  <c:v>42887</c:v>
                </c:pt>
                <c:pt idx="133">
                  <c:v>42888</c:v>
                </c:pt>
                <c:pt idx="134">
                  <c:v>42889</c:v>
                </c:pt>
                <c:pt idx="135">
                  <c:v>42890</c:v>
                </c:pt>
                <c:pt idx="136">
                  <c:v>42891</c:v>
                </c:pt>
                <c:pt idx="137">
                  <c:v>42892</c:v>
                </c:pt>
                <c:pt idx="138">
                  <c:v>42893</c:v>
                </c:pt>
                <c:pt idx="139">
                  <c:v>42894</c:v>
                </c:pt>
                <c:pt idx="140">
                  <c:v>42895</c:v>
                </c:pt>
                <c:pt idx="141">
                  <c:v>42896</c:v>
                </c:pt>
                <c:pt idx="142">
                  <c:v>42897</c:v>
                </c:pt>
                <c:pt idx="143">
                  <c:v>42898</c:v>
                </c:pt>
                <c:pt idx="144">
                  <c:v>42899</c:v>
                </c:pt>
                <c:pt idx="145">
                  <c:v>42900</c:v>
                </c:pt>
                <c:pt idx="146">
                  <c:v>42901</c:v>
                </c:pt>
                <c:pt idx="147">
                  <c:v>42902</c:v>
                </c:pt>
                <c:pt idx="148">
                  <c:v>42903</c:v>
                </c:pt>
                <c:pt idx="149">
                  <c:v>42904</c:v>
                </c:pt>
                <c:pt idx="150">
                  <c:v>42905</c:v>
                </c:pt>
                <c:pt idx="151">
                  <c:v>42906</c:v>
                </c:pt>
                <c:pt idx="152">
                  <c:v>42907</c:v>
                </c:pt>
                <c:pt idx="153">
                  <c:v>42908</c:v>
                </c:pt>
                <c:pt idx="154">
                  <c:v>42909</c:v>
                </c:pt>
                <c:pt idx="155">
                  <c:v>42910</c:v>
                </c:pt>
                <c:pt idx="156">
                  <c:v>42911</c:v>
                </c:pt>
                <c:pt idx="157">
                  <c:v>42912</c:v>
                </c:pt>
                <c:pt idx="158">
                  <c:v>42913</c:v>
                </c:pt>
                <c:pt idx="159">
                  <c:v>42914</c:v>
                </c:pt>
                <c:pt idx="160">
                  <c:v>42915</c:v>
                </c:pt>
                <c:pt idx="161">
                  <c:v>42916</c:v>
                </c:pt>
                <c:pt idx="162">
                  <c:v>42917</c:v>
                </c:pt>
                <c:pt idx="163">
                  <c:v>42918</c:v>
                </c:pt>
                <c:pt idx="164">
                  <c:v>42919</c:v>
                </c:pt>
                <c:pt idx="165">
                  <c:v>42920</c:v>
                </c:pt>
                <c:pt idx="166">
                  <c:v>42921</c:v>
                </c:pt>
                <c:pt idx="167">
                  <c:v>42922</c:v>
                </c:pt>
                <c:pt idx="168">
                  <c:v>42923</c:v>
                </c:pt>
                <c:pt idx="169">
                  <c:v>42924</c:v>
                </c:pt>
                <c:pt idx="170">
                  <c:v>42925</c:v>
                </c:pt>
                <c:pt idx="171">
                  <c:v>42926</c:v>
                </c:pt>
                <c:pt idx="172">
                  <c:v>42927</c:v>
                </c:pt>
                <c:pt idx="173">
                  <c:v>42928</c:v>
                </c:pt>
                <c:pt idx="174">
                  <c:v>42929</c:v>
                </c:pt>
                <c:pt idx="175">
                  <c:v>42930</c:v>
                </c:pt>
                <c:pt idx="176">
                  <c:v>42931</c:v>
                </c:pt>
                <c:pt idx="177">
                  <c:v>42932</c:v>
                </c:pt>
                <c:pt idx="178">
                  <c:v>42933</c:v>
                </c:pt>
                <c:pt idx="179">
                  <c:v>42934</c:v>
                </c:pt>
                <c:pt idx="180">
                  <c:v>42935</c:v>
                </c:pt>
                <c:pt idx="181">
                  <c:v>42936</c:v>
                </c:pt>
                <c:pt idx="182">
                  <c:v>42937</c:v>
                </c:pt>
                <c:pt idx="183">
                  <c:v>42938</c:v>
                </c:pt>
                <c:pt idx="184">
                  <c:v>42939</c:v>
                </c:pt>
                <c:pt idx="185">
                  <c:v>42940</c:v>
                </c:pt>
                <c:pt idx="186">
                  <c:v>42941</c:v>
                </c:pt>
                <c:pt idx="187">
                  <c:v>42942</c:v>
                </c:pt>
                <c:pt idx="188">
                  <c:v>42943</c:v>
                </c:pt>
                <c:pt idx="189">
                  <c:v>42944</c:v>
                </c:pt>
                <c:pt idx="190">
                  <c:v>42945</c:v>
                </c:pt>
                <c:pt idx="191">
                  <c:v>42946</c:v>
                </c:pt>
                <c:pt idx="192">
                  <c:v>42947</c:v>
                </c:pt>
                <c:pt idx="193">
                  <c:v>42948</c:v>
                </c:pt>
                <c:pt idx="194">
                  <c:v>42949</c:v>
                </c:pt>
                <c:pt idx="195">
                  <c:v>42950</c:v>
                </c:pt>
                <c:pt idx="196">
                  <c:v>42951</c:v>
                </c:pt>
                <c:pt idx="197">
                  <c:v>42953</c:v>
                </c:pt>
                <c:pt idx="198">
                  <c:v>42954</c:v>
                </c:pt>
                <c:pt idx="199">
                  <c:v>42955</c:v>
                </c:pt>
                <c:pt idx="200">
                  <c:v>42956</c:v>
                </c:pt>
                <c:pt idx="201">
                  <c:v>42957</c:v>
                </c:pt>
                <c:pt idx="202">
                  <c:v>42958</c:v>
                </c:pt>
                <c:pt idx="203">
                  <c:v>42959</c:v>
                </c:pt>
                <c:pt idx="204">
                  <c:v>42960</c:v>
                </c:pt>
                <c:pt idx="205">
                  <c:v>42961</c:v>
                </c:pt>
                <c:pt idx="206">
                  <c:v>42962</c:v>
                </c:pt>
                <c:pt idx="207">
                  <c:v>42963</c:v>
                </c:pt>
                <c:pt idx="208">
                  <c:v>42964</c:v>
                </c:pt>
                <c:pt idx="209">
                  <c:v>42965</c:v>
                </c:pt>
                <c:pt idx="210">
                  <c:v>42966</c:v>
                </c:pt>
                <c:pt idx="211">
                  <c:v>42967</c:v>
                </c:pt>
                <c:pt idx="212">
                  <c:v>42968</c:v>
                </c:pt>
                <c:pt idx="213">
                  <c:v>42969</c:v>
                </c:pt>
                <c:pt idx="214">
                  <c:v>42970</c:v>
                </c:pt>
                <c:pt idx="215">
                  <c:v>42971</c:v>
                </c:pt>
                <c:pt idx="216">
                  <c:v>42972</c:v>
                </c:pt>
                <c:pt idx="217">
                  <c:v>42973</c:v>
                </c:pt>
                <c:pt idx="218">
                  <c:v>42974</c:v>
                </c:pt>
                <c:pt idx="219">
                  <c:v>42975</c:v>
                </c:pt>
                <c:pt idx="220">
                  <c:v>42976</c:v>
                </c:pt>
                <c:pt idx="221">
                  <c:v>42977</c:v>
                </c:pt>
                <c:pt idx="222">
                  <c:v>42978</c:v>
                </c:pt>
                <c:pt idx="223">
                  <c:v>42979</c:v>
                </c:pt>
                <c:pt idx="224">
                  <c:v>42980</c:v>
                </c:pt>
                <c:pt idx="225">
                  <c:v>42981</c:v>
                </c:pt>
                <c:pt idx="226">
                  <c:v>42982</c:v>
                </c:pt>
                <c:pt idx="227">
                  <c:v>42983</c:v>
                </c:pt>
                <c:pt idx="228">
                  <c:v>42984</c:v>
                </c:pt>
                <c:pt idx="229">
                  <c:v>42985</c:v>
                </c:pt>
                <c:pt idx="230">
                  <c:v>42986</c:v>
                </c:pt>
                <c:pt idx="231">
                  <c:v>42987</c:v>
                </c:pt>
                <c:pt idx="232">
                  <c:v>42988</c:v>
                </c:pt>
                <c:pt idx="233">
                  <c:v>42989</c:v>
                </c:pt>
                <c:pt idx="234">
                  <c:v>42990</c:v>
                </c:pt>
                <c:pt idx="235">
                  <c:v>42991</c:v>
                </c:pt>
                <c:pt idx="236">
                  <c:v>42992</c:v>
                </c:pt>
                <c:pt idx="237">
                  <c:v>42993</c:v>
                </c:pt>
                <c:pt idx="238">
                  <c:v>42994</c:v>
                </c:pt>
                <c:pt idx="239">
                  <c:v>42995</c:v>
                </c:pt>
                <c:pt idx="240">
                  <c:v>42996</c:v>
                </c:pt>
                <c:pt idx="241">
                  <c:v>42997</c:v>
                </c:pt>
                <c:pt idx="242">
                  <c:v>42998</c:v>
                </c:pt>
                <c:pt idx="243">
                  <c:v>42999</c:v>
                </c:pt>
                <c:pt idx="244">
                  <c:v>43000</c:v>
                </c:pt>
                <c:pt idx="245">
                  <c:v>43001</c:v>
                </c:pt>
                <c:pt idx="246">
                  <c:v>43003</c:v>
                </c:pt>
                <c:pt idx="247">
                  <c:v>43004</c:v>
                </c:pt>
                <c:pt idx="248">
                  <c:v>43005</c:v>
                </c:pt>
                <c:pt idx="249">
                  <c:v>43006</c:v>
                </c:pt>
                <c:pt idx="250">
                  <c:v>43007</c:v>
                </c:pt>
                <c:pt idx="251">
                  <c:v>43008</c:v>
                </c:pt>
                <c:pt idx="252">
                  <c:v>43009</c:v>
                </c:pt>
                <c:pt idx="253">
                  <c:v>43010</c:v>
                </c:pt>
                <c:pt idx="254">
                  <c:v>43011</c:v>
                </c:pt>
                <c:pt idx="255">
                  <c:v>43012</c:v>
                </c:pt>
                <c:pt idx="256">
                  <c:v>43013</c:v>
                </c:pt>
                <c:pt idx="257">
                  <c:v>43014</c:v>
                </c:pt>
                <c:pt idx="258">
                  <c:v>43015</c:v>
                </c:pt>
                <c:pt idx="259">
                  <c:v>43016</c:v>
                </c:pt>
                <c:pt idx="260">
                  <c:v>43017</c:v>
                </c:pt>
                <c:pt idx="261">
                  <c:v>43018</c:v>
                </c:pt>
                <c:pt idx="262">
                  <c:v>43019</c:v>
                </c:pt>
                <c:pt idx="263">
                  <c:v>43020</c:v>
                </c:pt>
                <c:pt idx="264">
                  <c:v>43021</c:v>
                </c:pt>
                <c:pt idx="265">
                  <c:v>43022</c:v>
                </c:pt>
                <c:pt idx="266">
                  <c:v>43023</c:v>
                </c:pt>
                <c:pt idx="267">
                  <c:v>43024</c:v>
                </c:pt>
                <c:pt idx="268">
                  <c:v>43025</c:v>
                </c:pt>
                <c:pt idx="269">
                  <c:v>43026</c:v>
                </c:pt>
                <c:pt idx="270">
                  <c:v>43027</c:v>
                </c:pt>
                <c:pt idx="271">
                  <c:v>43028</c:v>
                </c:pt>
                <c:pt idx="272">
                  <c:v>43029</c:v>
                </c:pt>
                <c:pt idx="273">
                  <c:v>43030</c:v>
                </c:pt>
                <c:pt idx="274">
                  <c:v>43031</c:v>
                </c:pt>
                <c:pt idx="275">
                  <c:v>43032</c:v>
                </c:pt>
                <c:pt idx="276">
                  <c:v>43033</c:v>
                </c:pt>
                <c:pt idx="277">
                  <c:v>43034</c:v>
                </c:pt>
                <c:pt idx="278">
                  <c:v>43035</c:v>
                </c:pt>
                <c:pt idx="279">
                  <c:v>43036</c:v>
                </c:pt>
                <c:pt idx="280">
                  <c:v>43037</c:v>
                </c:pt>
                <c:pt idx="281">
                  <c:v>43038</c:v>
                </c:pt>
                <c:pt idx="282">
                  <c:v>43039</c:v>
                </c:pt>
                <c:pt idx="283">
                  <c:v>43040</c:v>
                </c:pt>
                <c:pt idx="284">
                  <c:v>43041</c:v>
                </c:pt>
                <c:pt idx="285">
                  <c:v>43042</c:v>
                </c:pt>
                <c:pt idx="286">
                  <c:v>43043</c:v>
                </c:pt>
                <c:pt idx="287">
                  <c:v>43044</c:v>
                </c:pt>
                <c:pt idx="288">
                  <c:v>43045</c:v>
                </c:pt>
                <c:pt idx="289">
                  <c:v>43046</c:v>
                </c:pt>
                <c:pt idx="290">
                  <c:v>43047</c:v>
                </c:pt>
                <c:pt idx="291">
                  <c:v>43048</c:v>
                </c:pt>
                <c:pt idx="292">
                  <c:v>43049</c:v>
                </c:pt>
                <c:pt idx="293">
                  <c:v>43050</c:v>
                </c:pt>
                <c:pt idx="294">
                  <c:v>43051</c:v>
                </c:pt>
                <c:pt idx="295">
                  <c:v>43052</c:v>
                </c:pt>
                <c:pt idx="296">
                  <c:v>43053</c:v>
                </c:pt>
                <c:pt idx="297">
                  <c:v>43054</c:v>
                </c:pt>
                <c:pt idx="298">
                  <c:v>43055</c:v>
                </c:pt>
                <c:pt idx="299">
                  <c:v>43056</c:v>
                </c:pt>
                <c:pt idx="300">
                  <c:v>43057</c:v>
                </c:pt>
                <c:pt idx="301">
                  <c:v>43058</c:v>
                </c:pt>
                <c:pt idx="302">
                  <c:v>43059</c:v>
                </c:pt>
                <c:pt idx="303">
                  <c:v>43060</c:v>
                </c:pt>
                <c:pt idx="304">
                  <c:v>43061</c:v>
                </c:pt>
                <c:pt idx="305">
                  <c:v>43062</c:v>
                </c:pt>
                <c:pt idx="306">
                  <c:v>43063</c:v>
                </c:pt>
                <c:pt idx="307">
                  <c:v>43064</c:v>
                </c:pt>
                <c:pt idx="308">
                  <c:v>43065</c:v>
                </c:pt>
                <c:pt idx="309">
                  <c:v>43066</c:v>
                </c:pt>
                <c:pt idx="310">
                  <c:v>43067</c:v>
                </c:pt>
                <c:pt idx="311">
                  <c:v>43068</c:v>
                </c:pt>
                <c:pt idx="312">
                  <c:v>43069</c:v>
                </c:pt>
                <c:pt idx="313">
                  <c:v>43070</c:v>
                </c:pt>
                <c:pt idx="314">
                  <c:v>43071</c:v>
                </c:pt>
                <c:pt idx="315">
                  <c:v>43072</c:v>
                </c:pt>
                <c:pt idx="316">
                  <c:v>43073</c:v>
                </c:pt>
                <c:pt idx="317">
                  <c:v>43074</c:v>
                </c:pt>
                <c:pt idx="318">
                  <c:v>43075</c:v>
                </c:pt>
                <c:pt idx="319">
                  <c:v>43076</c:v>
                </c:pt>
                <c:pt idx="320">
                  <c:v>43077</c:v>
                </c:pt>
                <c:pt idx="321">
                  <c:v>43078</c:v>
                </c:pt>
                <c:pt idx="322">
                  <c:v>43079</c:v>
                </c:pt>
                <c:pt idx="323">
                  <c:v>43080</c:v>
                </c:pt>
                <c:pt idx="324">
                  <c:v>43081</c:v>
                </c:pt>
                <c:pt idx="325">
                  <c:v>43082</c:v>
                </c:pt>
                <c:pt idx="326">
                  <c:v>43083</c:v>
                </c:pt>
                <c:pt idx="327">
                  <c:v>43084</c:v>
                </c:pt>
                <c:pt idx="328">
                  <c:v>43085</c:v>
                </c:pt>
                <c:pt idx="329">
                  <c:v>43086</c:v>
                </c:pt>
                <c:pt idx="330">
                  <c:v>43087</c:v>
                </c:pt>
                <c:pt idx="331">
                  <c:v>43088</c:v>
                </c:pt>
                <c:pt idx="332">
                  <c:v>43089</c:v>
                </c:pt>
                <c:pt idx="333">
                  <c:v>43090</c:v>
                </c:pt>
                <c:pt idx="334">
                  <c:v>43091</c:v>
                </c:pt>
                <c:pt idx="335">
                  <c:v>43092</c:v>
                </c:pt>
                <c:pt idx="336">
                  <c:v>43093</c:v>
                </c:pt>
                <c:pt idx="337">
                  <c:v>43094</c:v>
                </c:pt>
                <c:pt idx="338">
                  <c:v>43095</c:v>
                </c:pt>
                <c:pt idx="339">
                  <c:v>43096</c:v>
                </c:pt>
                <c:pt idx="340">
                  <c:v>43097</c:v>
                </c:pt>
                <c:pt idx="341">
                  <c:v>43098</c:v>
                </c:pt>
                <c:pt idx="342">
                  <c:v>43099</c:v>
                </c:pt>
                <c:pt idx="343">
                  <c:v>43100</c:v>
                </c:pt>
                <c:pt idx="344">
                  <c:v>43101</c:v>
                </c:pt>
                <c:pt idx="345">
                  <c:v>43102</c:v>
                </c:pt>
                <c:pt idx="346">
                  <c:v>43103</c:v>
                </c:pt>
                <c:pt idx="347">
                  <c:v>43104</c:v>
                </c:pt>
                <c:pt idx="348">
                  <c:v>43105</c:v>
                </c:pt>
                <c:pt idx="349">
                  <c:v>43106</c:v>
                </c:pt>
                <c:pt idx="350">
                  <c:v>43107</c:v>
                </c:pt>
                <c:pt idx="351">
                  <c:v>43108</c:v>
                </c:pt>
                <c:pt idx="352">
                  <c:v>43110</c:v>
                </c:pt>
                <c:pt idx="353">
                  <c:v>43111</c:v>
                </c:pt>
                <c:pt idx="354">
                  <c:v>43112</c:v>
                </c:pt>
                <c:pt idx="355">
                  <c:v>43113</c:v>
                </c:pt>
                <c:pt idx="356">
                  <c:v>43114</c:v>
                </c:pt>
                <c:pt idx="357">
                  <c:v>43115</c:v>
                </c:pt>
                <c:pt idx="358">
                  <c:v>43116</c:v>
                </c:pt>
                <c:pt idx="359">
                  <c:v>43117</c:v>
                </c:pt>
                <c:pt idx="360">
                  <c:v>43118</c:v>
                </c:pt>
                <c:pt idx="361">
                  <c:v>43119</c:v>
                </c:pt>
                <c:pt idx="362">
                  <c:v>43120</c:v>
                </c:pt>
                <c:pt idx="363">
                  <c:v>43121</c:v>
                </c:pt>
                <c:pt idx="364">
                  <c:v>43122</c:v>
                </c:pt>
                <c:pt idx="365">
                  <c:v>43123</c:v>
                </c:pt>
                <c:pt idx="366">
                  <c:v>43124</c:v>
                </c:pt>
                <c:pt idx="367">
                  <c:v>43125</c:v>
                </c:pt>
                <c:pt idx="368">
                  <c:v>43126</c:v>
                </c:pt>
                <c:pt idx="369">
                  <c:v>43127</c:v>
                </c:pt>
                <c:pt idx="370">
                  <c:v>43128</c:v>
                </c:pt>
                <c:pt idx="371">
                  <c:v>43129</c:v>
                </c:pt>
                <c:pt idx="372">
                  <c:v>43130</c:v>
                </c:pt>
                <c:pt idx="373">
                  <c:v>43131</c:v>
                </c:pt>
                <c:pt idx="374">
                  <c:v>43132</c:v>
                </c:pt>
                <c:pt idx="375">
                  <c:v>43133</c:v>
                </c:pt>
                <c:pt idx="376">
                  <c:v>43134</c:v>
                </c:pt>
                <c:pt idx="377">
                  <c:v>43135</c:v>
                </c:pt>
                <c:pt idx="378">
                  <c:v>43136</c:v>
                </c:pt>
                <c:pt idx="379">
                  <c:v>43137</c:v>
                </c:pt>
                <c:pt idx="380">
                  <c:v>43138</c:v>
                </c:pt>
                <c:pt idx="381">
                  <c:v>43139</c:v>
                </c:pt>
                <c:pt idx="382">
                  <c:v>43140</c:v>
                </c:pt>
                <c:pt idx="383">
                  <c:v>43141</c:v>
                </c:pt>
                <c:pt idx="384">
                  <c:v>43142</c:v>
                </c:pt>
                <c:pt idx="385">
                  <c:v>43143</c:v>
                </c:pt>
                <c:pt idx="386">
                  <c:v>43144</c:v>
                </c:pt>
                <c:pt idx="387">
                  <c:v>43145</c:v>
                </c:pt>
                <c:pt idx="388">
                  <c:v>43146</c:v>
                </c:pt>
                <c:pt idx="389">
                  <c:v>43147</c:v>
                </c:pt>
                <c:pt idx="390">
                  <c:v>43148</c:v>
                </c:pt>
                <c:pt idx="391">
                  <c:v>43149</c:v>
                </c:pt>
                <c:pt idx="392">
                  <c:v>43150</c:v>
                </c:pt>
                <c:pt idx="393">
                  <c:v>43151</c:v>
                </c:pt>
                <c:pt idx="394">
                  <c:v>43152</c:v>
                </c:pt>
                <c:pt idx="395">
                  <c:v>43153</c:v>
                </c:pt>
                <c:pt idx="396">
                  <c:v>43154</c:v>
                </c:pt>
                <c:pt idx="397">
                  <c:v>43155</c:v>
                </c:pt>
                <c:pt idx="398">
                  <c:v>43156</c:v>
                </c:pt>
                <c:pt idx="399">
                  <c:v>43157</c:v>
                </c:pt>
                <c:pt idx="400">
                  <c:v>43158</c:v>
                </c:pt>
                <c:pt idx="401">
                  <c:v>43159</c:v>
                </c:pt>
                <c:pt idx="402">
                  <c:v>43160</c:v>
                </c:pt>
                <c:pt idx="403">
                  <c:v>43161</c:v>
                </c:pt>
                <c:pt idx="404">
                  <c:v>43162</c:v>
                </c:pt>
                <c:pt idx="405">
                  <c:v>43163</c:v>
                </c:pt>
                <c:pt idx="406">
                  <c:v>43164</c:v>
                </c:pt>
                <c:pt idx="407">
                  <c:v>43165</c:v>
                </c:pt>
                <c:pt idx="408">
                  <c:v>43166</c:v>
                </c:pt>
                <c:pt idx="409">
                  <c:v>43167</c:v>
                </c:pt>
                <c:pt idx="410">
                  <c:v>43168</c:v>
                </c:pt>
                <c:pt idx="411">
                  <c:v>43169</c:v>
                </c:pt>
                <c:pt idx="412">
                  <c:v>43170</c:v>
                </c:pt>
                <c:pt idx="413">
                  <c:v>43171</c:v>
                </c:pt>
                <c:pt idx="414">
                  <c:v>43172</c:v>
                </c:pt>
                <c:pt idx="415">
                  <c:v>43173</c:v>
                </c:pt>
                <c:pt idx="416">
                  <c:v>43174</c:v>
                </c:pt>
                <c:pt idx="417">
                  <c:v>43175</c:v>
                </c:pt>
                <c:pt idx="418">
                  <c:v>43176</c:v>
                </c:pt>
                <c:pt idx="419">
                  <c:v>43177</c:v>
                </c:pt>
                <c:pt idx="420">
                  <c:v>43178</c:v>
                </c:pt>
                <c:pt idx="421">
                  <c:v>43179</c:v>
                </c:pt>
                <c:pt idx="422">
                  <c:v>43180</c:v>
                </c:pt>
                <c:pt idx="423">
                  <c:v>43181</c:v>
                </c:pt>
                <c:pt idx="424">
                  <c:v>43182</c:v>
                </c:pt>
                <c:pt idx="425">
                  <c:v>43183</c:v>
                </c:pt>
                <c:pt idx="426">
                  <c:v>43184</c:v>
                </c:pt>
                <c:pt idx="427">
                  <c:v>43185</c:v>
                </c:pt>
                <c:pt idx="428">
                  <c:v>43186</c:v>
                </c:pt>
                <c:pt idx="429">
                  <c:v>43187</c:v>
                </c:pt>
                <c:pt idx="430">
                  <c:v>43188</c:v>
                </c:pt>
                <c:pt idx="431">
                  <c:v>43189</c:v>
                </c:pt>
                <c:pt idx="432">
                  <c:v>43190</c:v>
                </c:pt>
                <c:pt idx="433">
                  <c:v>43191</c:v>
                </c:pt>
                <c:pt idx="434">
                  <c:v>43193</c:v>
                </c:pt>
                <c:pt idx="435">
                  <c:v>43194</c:v>
                </c:pt>
                <c:pt idx="436">
                  <c:v>43195</c:v>
                </c:pt>
                <c:pt idx="437">
                  <c:v>43196</c:v>
                </c:pt>
                <c:pt idx="438">
                  <c:v>43197</c:v>
                </c:pt>
                <c:pt idx="439">
                  <c:v>43198</c:v>
                </c:pt>
                <c:pt idx="440">
                  <c:v>43199</c:v>
                </c:pt>
                <c:pt idx="441">
                  <c:v>43200</c:v>
                </c:pt>
                <c:pt idx="442">
                  <c:v>43201</c:v>
                </c:pt>
                <c:pt idx="443">
                  <c:v>43202</c:v>
                </c:pt>
                <c:pt idx="444">
                  <c:v>43203</c:v>
                </c:pt>
                <c:pt idx="445">
                  <c:v>43204</c:v>
                </c:pt>
                <c:pt idx="446">
                  <c:v>43205</c:v>
                </c:pt>
                <c:pt idx="447">
                  <c:v>43206</c:v>
                </c:pt>
                <c:pt idx="448">
                  <c:v>43207</c:v>
                </c:pt>
                <c:pt idx="449">
                  <c:v>43208</c:v>
                </c:pt>
                <c:pt idx="450">
                  <c:v>43209</c:v>
                </c:pt>
                <c:pt idx="451">
                  <c:v>43210</c:v>
                </c:pt>
                <c:pt idx="452">
                  <c:v>43211</c:v>
                </c:pt>
                <c:pt idx="453">
                  <c:v>43212</c:v>
                </c:pt>
                <c:pt idx="454">
                  <c:v>43213</c:v>
                </c:pt>
                <c:pt idx="455">
                  <c:v>43214</c:v>
                </c:pt>
                <c:pt idx="456">
                  <c:v>43215</c:v>
                </c:pt>
                <c:pt idx="457">
                  <c:v>43216</c:v>
                </c:pt>
                <c:pt idx="458">
                  <c:v>43217</c:v>
                </c:pt>
                <c:pt idx="459">
                  <c:v>43218</c:v>
                </c:pt>
                <c:pt idx="460">
                  <c:v>43219</c:v>
                </c:pt>
                <c:pt idx="461">
                  <c:v>43220</c:v>
                </c:pt>
                <c:pt idx="462">
                  <c:v>43221</c:v>
                </c:pt>
                <c:pt idx="463">
                  <c:v>43222</c:v>
                </c:pt>
                <c:pt idx="464">
                  <c:v>43223</c:v>
                </c:pt>
                <c:pt idx="465">
                  <c:v>43224</c:v>
                </c:pt>
                <c:pt idx="466">
                  <c:v>43225</c:v>
                </c:pt>
                <c:pt idx="467">
                  <c:v>43226</c:v>
                </c:pt>
                <c:pt idx="468">
                  <c:v>43227</c:v>
                </c:pt>
                <c:pt idx="469">
                  <c:v>43228</c:v>
                </c:pt>
                <c:pt idx="470">
                  <c:v>43229</c:v>
                </c:pt>
                <c:pt idx="471">
                  <c:v>43230</c:v>
                </c:pt>
                <c:pt idx="472">
                  <c:v>43231</c:v>
                </c:pt>
                <c:pt idx="473">
                  <c:v>43232</c:v>
                </c:pt>
                <c:pt idx="474">
                  <c:v>43233</c:v>
                </c:pt>
                <c:pt idx="475">
                  <c:v>43234</c:v>
                </c:pt>
                <c:pt idx="476">
                  <c:v>43235</c:v>
                </c:pt>
                <c:pt idx="477">
                  <c:v>43236</c:v>
                </c:pt>
                <c:pt idx="478">
                  <c:v>43237</c:v>
                </c:pt>
                <c:pt idx="479">
                  <c:v>43238</c:v>
                </c:pt>
                <c:pt idx="480">
                  <c:v>43239</c:v>
                </c:pt>
                <c:pt idx="481">
                  <c:v>43240</c:v>
                </c:pt>
                <c:pt idx="482">
                  <c:v>43241</c:v>
                </c:pt>
                <c:pt idx="483">
                  <c:v>43242</c:v>
                </c:pt>
                <c:pt idx="484">
                  <c:v>43243</c:v>
                </c:pt>
                <c:pt idx="485">
                  <c:v>43244</c:v>
                </c:pt>
                <c:pt idx="486">
                  <c:v>43245</c:v>
                </c:pt>
                <c:pt idx="487">
                  <c:v>43246</c:v>
                </c:pt>
                <c:pt idx="488">
                  <c:v>43247</c:v>
                </c:pt>
                <c:pt idx="489">
                  <c:v>43248</c:v>
                </c:pt>
                <c:pt idx="490">
                  <c:v>43249</c:v>
                </c:pt>
                <c:pt idx="491">
                  <c:v>43250</c:v>
                </c:pt>
                <c:pt idx="492">
                  <c:v>43251</c:v>
                </c:pt>
                <c:pt idx="493">
                  <c:v>43252</c:v>
                </c:pt>
                <c:pt idx="494">
                  <c:v>43253</c:v>
                </c:pt>
                <c:pt idx="495">
                  <c:v>43254</c:v>
                </c:pt>
                <c:pt idx="496">
                  <c:v>43255</c:v>
                </c:pt>
                <c:pt idx="497">
                  <c:v>43256</c:v>
                </c:pt>
                <c:pt idx="498">
                  <c:v>43257</c:v>
                </c:pt>
                <c:pt idx="499">
                  <c:v>43258</c:v>
                </c:pt>
                <c:pt idx="500">
                  <c:v>43259</c:v>
                </c:pt>
                <c:pt idx="501">
                  <c:v>43260</c:v>
                </c:pt>
                <c:pt idx="502">
                  <c:v>43261</c:v>
                </c:pt>
                <c:pt idx="503">
                  <c:v>43262</c:v>
                </c:pt>
                <c:pt idx="504">
                  <c:v>43263</c:v>
                </c:pt>
                <c:pt idx="505">
                  <c:v>43264</c:v>
                </c:pt>
                <c:pt idx="506">
                  <c:v>43265</c:v>
                </c:pt>
                <c:pt idx="507">
                  <c:v>43266</c:v>
                </c:pt>
                <c:pt idx="508">
                  <c:v>43267</c:v>
                </c:pt>
                <c:pt idx="509">
                  <c:v>43268</c:v>
                </c:pt>
                <c:pt idx="510">
                  <c:v>43269</c:v>
                </c:pt>
                <c:pt idx="511">
                  <c:v>43270</c:v>
                </c:pt>
                <c:pt idx="512">
                  <c:v>43271</c:v>
                </c:pt>
                <c:pt idx="513">
                  <c:v>43272</c:v>
                </c:pt>
                <c:pt idx="514">
                  <c:v>43273</c:v>
                </c:pt>
                <c:pt idx="515">
                  <c:v>43274</c:v>
                </c:pt>
                <c:pt idx="516">
                  <c:v>43275</c:v>
                </c:pt>
                <c:pt idx="517">
                  <c:v>43276</c:v>
                </c:pt>
                <c:pt idx="518">
                  <c:v>43277</c:v>
                </c:pt>
                <c:pt idx="519">
                  <c:v>43278</c:v>
                </c:pt>
                <c:pt idx="520">
                  <c:v>43279</c:v>
                </c:pt>
                <c:pt idx="521">
                  <c:v>43280</c:v>
                </c:pt>
                <c:pt idx="522">
                  <c:v>43281</c:v>
                </c:pt>
                <c:pt idx="523">
                  <c:v>43282</c:v>
                </c:pt>
                <c:pt idx="524">
                  <c:v>43283</c:v>
                </c:pt>
                <c:pt idx="525">
                  <c:v>43284</c:v>
                </c:pt>
                <c:pt idx="526">
                  <c:v>43285</c:v>
                </c:pt>
                <c:pt idx="527">
                  <c:v>43286</c:v>
                </c:pt>
                <c:pt idx="528">
                  <c:v>43287</c:v>
                </c:pt>
                <c:pt idx="529">
                  <c:v>43288</c:v>
                </c:pt>
                <c:pt idx="530">
                  <c:v>43289</c:v>
                </c:pt>
                <c:pt idx="531">
                  <c:v>43290</c:v>
                </c:pt>
                <c:pt idx="532">
                  <c:v>43291</c:v>
                </c:pt>
                <c:pt idx="533">
                  <c:v>43292</c:v>
                </c:pt>
                <c:pt idx="534">
                  <c:v>43293</c:v>
                </c:pt>
                <c:pt idx="535">
                  <c:v>43294</c:v>
                </c:pt>
                <c:pt idx="536">
                  <c:v>43295</c:v>
                </c:pt>
                <c:pt idx="537">
                  <c:v>43296</c:v>
                </c:pt>
                <c:pt idx="538">
                  <c:v>43297</c:v>
                </c:pt>
                <c:pt idx="539">
                  <c:v>43298</c:v>
                </c:pt>
                <c:pt idx="540">
                  <c:v>43299</c:v>
                </c:pt>
                <c:pt idx="541">
                  <c:v>43300</c:v>
                </c:pt>
                <c:pt idx="542">
                  <c:v>43301</c:v>
                </c:pt>
                <c:pt idx="543">
                  <c:v>43302</c:v>
                </c:pt>
                <c:pt idx="544">
                  <c:v>43303</c:v>
                </c:pt>
                <c:pt idx="545">
                  <c:v>43304</c:v>
                </c:pt>
                <c:pt idx="546">
                  <c:v>43305</c:v>
                </c:pt>
                <c:pt idx="547">
                  <c:v>43306</c:v>
                </c:pt>
                <c:pt idx="548">
                  <c:v>43307</c:v>
                </c:pt>
                <c:pt idx="549">
                  <c:v>43308</c:v>
                </c:pt>
                <c:pt idx="550">
                  <c:v>43309</c:v>
                </c:pt>
                <c:pt idx="551">
                  <c:v>43310</c:v>
                </c:pt>
                <c:pt idx="552">
                  <c:v>43311</c:v>
                </c:pt>
                <c:pt idx="553">
                  <c:v>43312</c:v>
                </c:pt>
                <c:pt idx="554">
                  <c:v>43313</c:v>
                </c:pt>
                <c:pt idx="555">
                  <c:v>43314</c:v>
                </c:pt>
                <c:pt idx="556">
                  <c:v>43315</c:v>
                </c:pt>
                <c:pt idx="557">
                  <c:v>43316</c:v>
                </c:pt>
                <c:pt idx="558">
                  <c:v>43317</c:v>
                </c:pt>
                <c:pt idx="559">
                  <c:v>43318</c:v>
                </c:pt>
                <c:pt idx="560">
                  <c:v>43319</c:v>
                </c:pt>
                <c:pt idx="561">
                  <c:v>43320</c:v>
                </c:pt>
                <c:pt idx="562">
                  <c:v>43321</c:v>
                </c:pt>
                <c:pt idx="563">
                  <c:v>43322</c:v>
                </c:pt>
                <c:pt idx="564">
                  <c:v>43323</c:v>
                </c:pt>
                <c:pt idx="565">
                  <c:v>43324</c:v>
                </c:pt>
                <c:pt idx="566">
                  <c:v>43325</c:v>
                </c:pt>
                <c:pt idx="567">
                  <c:v>43326</c:v>
                </c:pt>
                <c:pt idx="568">
                  <c:v>43327</c:v>
                </c:pt>
                <c:pt idx="569">
                  <c:v>43328</c:v>
                </c:pt>
                <c:pt idx="570">
                  <c:v>43329</c:v>
                </c:pt>
                <c:pt idx="571">
                  <c:v>43330</c:v>
                </c:pt>
                <c:pt idx="572">
                  <c:v>43331</c:v>
                </c:pt>
                <c:pt idx="573">
                  <c:v>43332</c:v>
                </c:pt>
                <c:pt idx="574">
                  <c:v>43333</c:v>
                </c:pt>
                <c:pt idx="575">
                  <c:v>43334</c:v>
                </c:pt>
                <c:pt idx="576">
                  <c:v>43335</c:v>
                </c:pt>
                <c:pt idx="577">
                  <c:v>43336</c:v>
                </c:pt>
                <c:pt idx="578">
                  <c:v>43337</c:v>
                </c:pt>
                <c:pt idx="579">
                  <c:v>43338</c:v>
                </c:pt>
                <c:pt idx="580">
                  <c:v>43339</c:v>
                </c:pt>
                <c:pt idx="581">
                  <c:v>43340</c:v>
                </c:pt>
                <c:pt idx="582">
                  <c:v>43341</c:v>
                </c:pt>
                <c:pt idx="583">
                  <c:v>43342</c:v>
                </c:pt>
                <c:pt idx="584">
                  <c:v>43343</c:v>
                </c:pt>
                <c:pt idx="585">
                  <c:v>43344</c:v>
                </c:pt>
                <c:pt idx="586">
                  <c:v>43345</c:v>
                </c:pt>
                <c:pt idx="587">
                  <c:v>43346</c:v>
                </c:pt>
                <c:pt idx="588">
                  <c:v>43347</c:v>
                </c:pt>
                <c:pt idx="589">
                  <c:v>43348</c:v>
                </c:pt>
                <c:pt idx="590">
                  <c:v>43349</c:v>
                </c:pt>
                <c:pt idx="591">
                  <c:v>43350</c:v>
                </c:pt>
                <c:pt idx="592">
                  <c:v>43351</c:v>
                </c:pt>
                <c:pt idx="593">
                  <c:v>43352</c:v>
                </c:pt>
                <c:pt idx="594">
                  <c:v>43353</c:v>
                </c:pt>
                <c:pt idx="595">
                  <c:v>43354</c:v>
                </c:pt>
                <c:pt idx="596">
                  <c:v>43355</c:v>
                </c:pt>
                <c:pt idx="597">
                  <c:v>43356</c:v>
                </c:pt>
                <c:pt idx="598">
                  <c:v>43357</c:v>
                </c:pt>
                <c:pt idx="599">
                  <c:v>43358</c:v>
                </c:pt>
                <c:pt idx="600">
                  <c:v>43359</c:v>
                </c:pt>
                <c:pt idx="601">
                  <c:v>43360</c:v>
                </c:pt>
                <c:pt idx="602">
                  <c:v>43361</c:v>
                </c:pt>
                <c:pt idx="603">
                  <c:v>43362</c:v>
                </c:pt>
                <c:pt idx="604">
                  <c:v>43363</c:v>
                </c:pt>
                <c:pt idx="605">
                  <c:v>43364</c:v>
                </c:pt>
                <c:pt idx="606">
                  <c:v>43365</c:v>
                </c:pt>
                <c:pt idx="607">
                  <c:v>43366</c:v>
                </c:pt>
                <c:pt idx="608">
                  <c:v>43367</c:v>
                </c:pt>
                <c:pt idx="609">
                  <c:v>43368</c:v>
                </c:pt>
                <c:pt idx="610">
                  <c:v>43369</c:v>
                </c:pt>
                <c:pt idx="611">
                  <c:v>43370</c:v>
                </c:pt>
                <c:pt idx="612">
                  <c:v>43371</c:v>
                </c:pt>
                <c:pt idx="613">
                  <c:v>43372</c:v>
                </c:pt>
                <c:pt idx="614">
                  <c:v>43373</c:v>
                </c:pt>
                <c:pt idx="615">
                  <c:v>43374</c:v>
                </c:pt>
                <c:pt idx="616">
                  <c:v>43375</c:v>
                </c:pt>
                <c:pt idx="617">
                  <c:v>43376</c:v>
                </c:pt>
                <c:pt idx="618">
                  <c:v>43377</c:v>
                </c:pt>
                <c:pt idx="619">
                  <c:v>43378</c:v>
                </c:pt>
                <c:pt idx="620">
                  <c:v>43379</c:v>
                </c:pt>
                <c:pt idx="621">
                  <c:v>43380</c:v>
                </c:pt>
                <c:pt idx="622">
                  <c:v>43381</c:v>
                </c:pt>
                <c:pt idx="623">
                  <c:v>43382</c:v>
                </c:pt>
                <c:pt idx="624">
                  <c:v>43383</c:v>
                </c:pt>
                <c:pt idx="625">
                  <c:v>43384</c:v>
                </c:pt>
                <c:pt idx="626">
                  <c:v>43385</c:v>
                </c:pt>
                <c:pt idx="627">
                  <c:v>43386</c:v>
                </c:pt>
                <c:pt idx="628">
                  <c:v>43387</c:v>
                </c:pt>
                <c:pt idx="629">
                  <c:v>43388</c:v>
                </c:pt>
                <c:pt idx="630">
                  <c:v>43389</c:v>
                </c:pt>
                <c:pt idx="631">
                  <c:v>43391</c:v>
                </c:pt>
                <c:pt idx="632">
                  <c:v>43392</c:v>
                </c:pt>
                <c:pt idx="633">
                  <c:v>43393</c:v>
                </c:pt>
                <c:pt idx="634">
                  <c:v>43394</c:v>
                </c:pt>
                <c:pt idx="635">
                  <c:v>43395</c:v>
                </c:pt>
                <c:pt idx="636">
                  <c:v>43396</c:v>
                </c:pt>
                <c:pt idx="637">
                  <c:v>43397</c:v>
                </c:pt>
                <c:pt idx="638">
                  <c:v>43398</c:v>
                </c:pt>
                <c:pt idx="639">
                  <c:v>43399</c:v>
                </c:pt>
                <c:pt idx="640">
                  <c:v>43400</c:v>
                </c:pt>
                <c:pt idx="641">
                  <c:v>43401</c:v>
                </c:pt>
                <c:pt idx="642">
                  <c:v>43402</c:v>
                </c:pt>
                <c:pt idx="643">
                  <c:v>43403</c:v>
                </c:pt>
                <c:pt idx="644">
                  <c:v>43404</c:v>
                </c:pt>
                <c:pt idx="645">
                  <c:v>43405</c:v>
                </c:pt>
                <c:pt idx="646">
                  <c:v>43406</c:v>
                </c:pt>
                <c:pt idx="647">
                  <c:v>43407</c:v>
                </c:pt>
                <c:pt idx="648">
                  <c:v>43408</c:v>
                </c:pt>
                <c:pt idx="649">
                  <c:v>43409</c:v>
                </c:pt>
                <c:pt idx="650">
                  <c:v>43410</c:v>
                </c:pt>
                <c:pt idx="651">
                  <c:v>43411</c:v>
                </c:pt>
                <c:pt idx="652">
                  <c:v>43412</c:v>
                </c:pt>
                <c:pt idx="653">
                  <c:v>43413</c:v>
                </c:pt>
                <c:pt idx="654">
                  <c:v>43414</c:v>
                </c:pt>
                <c:pt idx="655">
                  <c:v>43415</c:v>
                </c:pt>
                <c:pt idx="656">
                  <c:v>43416</c:v>
                </c:pt>
                <c:pt idx="657">
                  <c:v>43417</c:v>
                </c:pt>
                <c:pt idx="658">
                  <c:v>43418</c:v>
                </c:pt>
                <c:pt idx="659">
                  <c:v>43419</c:v>
                </c:pt>
                <c:pt idx="660">
                  <c:v>43426</c:v>
                </c:pt>
                <c:pt idx="661">
                  <c:v>43427</c:v>
                </c:pt>
                <c:pt idx="662">
                  <c:v>43428</c:v>
                </c:pt>
                <c:pt idx="663">
                  <c:v>43429</c:v>
                </c:pt>
                <c:pt idx="664">
                  <c:v>43430</c:v>
                </c:pt>
                <c:pt idx="665">
                  <c:v>43431</c:v>
                </c:pt>
                <c:pt idx="666">
                  <c:v>43432</c:v>
                </c:pt>
                <c:pt idx="667">
                  <c:v>43433</c:v>
                </c:pt>
                <c:pt idx="668">
                  <c:v>43434</c:v>
                </c:pt>
                <c:pt idx="669">
                  <c:v>43435</c:v>
                </c:pt>
                <c:pt idx="670">
                  <c:v>43436</c:v>
                </c:pt>
                <c:pt idx="671">
                  <c:v>43437</c:v>
                </c:pt>
                <c:pt idx="672">
                  <c:v>43438</c:v>
                </c:pt>
                <c:pt idx="673">
                  <c:v>43439</c:v>
                </c:pt>
                <c:pt idx="674">
                  <c:v>43440</c:v>
                </c:pt>
                <c:pt idx="675">
                  <c:v>43442</c:v>
                </c:pt>
                <c:pt idx="676">
                  <c:v>43443</c:v>
                </c:pt>
                <c:pt idx="677">
                  <c:v>43444</c:v>
                </c:pt>
                <c:pt idx="678">
                  <c:v>43445</c:v>
                </c:pt>
                <c:pt idx="679">
                  <c:v>43446</c:v>
                </c:pt>
                <c:pt idx="680">
                  <c:v>43447</c:v>
                </c:pt>
                <c:pt idx="681">
                  <c:v>43448</c:v>
                </c:pt>
                <c:pt idx="682">
                  <c:v>43451</c:v>
                </c:pt>
                <c:pt idx="683">
                  <c:v>43452</c:v>
                </c:pt>
                <c:pt idx="684">
                  <c:v>43453</c:v>
                </c:pt>
                <c:pt idx="685">
                  <c:v>43454</c:v>
                </c:pt>
                <c:pt idx="686">
                  <c:v>43455</c:v>
                </c:pt>
                <c:pt idx="687">
                  <c:v>43456</c:v>
                </c:pt>
                <c:pt idx="688">
                  <c:v>43457</c:v>
                </c:pt>
                <c:pt idx="689">
                  <c:v>43458</c:v>
                </c:pt>
                <c:pt idx="690">
                  <c:v>43459</c:v>
                </c:pt>
                <c:pt idx="691">
                  <c:v>43460</c:v>
                </c:pt>
                <c:pt idx="692">
                  <c:v>43461</c:v>
                </c:pt>
                <c:pt idx="693">
                  <c:v>43462</c:v>
                </c:pt>
                <c:pt idx="694">
                  <c:v>43463</c:v>
                </c:pt>
                <c:pt idx="695">
                  <c:v>43464</c:v>
                </c:pt>
                <c:pt idx="696">
                  <c:v>43465</c:v>
                </c:pt>
                <c:pt idx="697">
                  <c:v>43466</c:v>
                </c:pt>
                <c:pt idx="698">
                  <c:v>43467</c:v>
                </c:pt>
                <c:pt idx="699">
                  <c:v>43478</c:v>
                </c:pt>
                <c:pt idx="700">
                  <c:v>43479</c:v>
                </c:pt>
                <c:pt idx="701">
                  <c:v>43480</c:v>
                </c:pt>
                <c:pt idx="702">
                  <c:v>43481</c:v>
                </c:pt>
                <c:pt idx="703">
                  <c:v>43482</c:v>
                </c:pt>
                <c:pt idx="704">
                  <c:v>43483</c:v>
                </c:pt>
                <c:pt idx="705">
                  <c:v>43484</c:v>
                </c:pt>
                <c:pt idx="706">
                  <c:v>43485</c:v>
                </c:pt>
                <c:pt idx="707">
                  <c:v>43486</c:v>
                </c:pt>
                <c:pt idx="708">
                  <c:v>43487</c:v>
                </c:pt>
                <c:pt idx="709">
                  <c:v>43488</c:v>
                </c:pt>
                <c:pt idx="710">
                  <c:v>43489</c:v>
                </c:pt>
                <c:pt idx="711">
                  <c:v>43490</c:v>
                </c:pt>
                <c:pt idx="712">
                  <c:v>43491</c:v>
                </c:pt>
                <c:pt idx="713">
                  <c:v>43492</c:v>
                </c:pt>
                <c:pt idx="714">
                  <c:v>43494</c:v>
                </c:pt>
                <c:pt idx="715">
                  <c:v>43495</c:v>
                </c:pt>
                <c:pt idx="716">
                  <c:v>43496</c:v>
                </c:pt>
                <c:pt idx="717">
                  <c:v>43497</c:v>
                </c:pt>
                <c:pt idx="718">
                  <c:v>43498</c:v>
                </c:pt>
                <c:pt idx="719">
                  <c:v>43499</c:v>
                </c:pt>
                <c:pt idx="720">
                  <c:v>43500</c:v>
                </c:pt>
                <c:pt idx="721">
                  <c:v>43501</c:v>
                </c:pt>
                <c:pt idx="722">
                  <c:v>43502</c:v>
                </c:pt>
                <c:pt idx="723">
                  <c:v>43503</c:v>
                </c:pt>
                <c:pt idx="724">
                  <c:v>43504</c:v>
                </c:pt>
                <c:pt idx="725">
                  <c:v>43505</c:v>
                </c:pt>
                <c:pt idx="726">
                  <c:v>43506</c:v>
                </c:pt>
                <c:pt idx="727">
                  <c:v>43507</c:v>
                </c:pt>
                <c:pt idx="728">
                  <c:v>43508</c:v>
                </c:pt>
                <c:pt idx="729">
                  <c:v>43509</c:v>
                </c:pt>
                <c:pt idx="730">
                  <c:v>43510</c:v>
                </c:pt>
                <c:pt idx="731">
                  <c:v>43511</c:v>
                </c:pt>
                <c:pt idx="732">
                  <c:v>43512</c:v>
                </c:pt>
                <c:pt idx="733">
                  <c:v>43513</c:v>
                </c:pt>
                <c:pt idx="734">
                  <c:v>43514</c:v>
                </c:pt>
                <c:pt idx="735">
                  <c:v>43515</c:v>
                </c:pt>
                <c:pt idx="736">
                  <c:v>43516</c:v>
                </c:pt>
                <c:pt idx="737">
                  <c:v>43517</c:v>
                </c:pt>
                <c:pt idx="738">
                  <c:v>43518</c:v>
                </c:pt>
                <c:pt idx="739">
                  <c:v>43519</c:v>
                </c:pt>
                <c:pt idx="740">
                  <c:v>43520</c:v>
                </c:pt>
                <c:pt idx="741">
                  <c:v>43521</c:v>
                </c:pt>
                <c:pt idx="742">
                  <c:v>43522</c:v>
                </c:pt>
                <c:pt idx="743">
                  <c:v>43523</c:v>
                </c:pt>
                <c:pt idx="744">
                  <c:v>43524</c:v>
                </c:pt>
                <c:pt idx="745">
                  <c:v>43525</c:v>
                </c:pt>
                <c:pt idx="746">
                  <c:v>43526</c:v>
                </c:pt>
                <c:pt idx="747">
                  <c:v>43527</c:v>
                </c:pt>
                <c:pt idx="748">
                  <c:v>43528</c:v>
                </c:pt>
                <c:pt idx="749">
                  <c:v>43529</c:v>
                </c:pt>
                <c:pt idx="750">
                  <c:v>43530</c:v>
                </c:pt>
                <c:pt idx="751">
                  <c:v>43531</c:v>
                </c:pt>
                <c:pt idx="752">
                  <c:v>43532</c:v>
                </c:pt>
                <c:pt idx="753">
                  <c:v>43533</c:v>
                </c:pt>
                <c:pt idx="754">
                  <c:v>43534</c:v>
                </c:pt>
                <c:pt idx="755">
                  <c:v>43535</c:v>
                </c:pt>
                <c:pt idx="756">
                  <c:v>43536</c:v>
                </c:pt>
                <c:pt idx="757">
                  <c:v>43537</c:v>
                </c:pt>
                <c:pt idx="758">
                  <c:v>43538</c:v>
                </c:pt>
                <c:pt idx="759">
                  <c:v>43539</c:v>
                </c:pt>
                <c:pt idx="760">
                  <c:v>43540</c:v>
                </c:pt>
                <c:pt idx="761">
                  <c:v>43541</c:v>
                </c:pt>
                <c:pt idx="762">
                  <c:v>43542</c:v>
                </c:pt>
                <c:pt idx="763">
                  <c:v>43543</c:v>
                </c:pt>
                <c:pt idx="764">
                  <c:v>43544</c:v>
                </c:pt>
                <c:pt idx="765">
                  <c:v>43545</c:v>
                </c:pt>
                <c:pt idx="766">
                  <c:v>43546</c:v>
                </c:pt>
                <c:pt idx="767">
                  <c:v>43547</c:v>
                </c:pt>
                <c:pt idx="768">
                  <c:v>43548</c:v>
                </c:pt>
                <c:pt idx="769">
                  <c:v>43549</c:v>
                </c:pt>
                <c:pt idx="770">
                  <c:v>43550</c:v>
                </c:pt>
                <c:pt idx="771">
                  <c:v>43551</c:v>
                </c:pt>
                <c:pt idx="772">
                  <c:v>43552</c:v>
                </c:pt>
                <c:pt idx="773">
                  <c:v>43553</c:v>
                </c:pt>
                <c:pt idx="774">
                  <c:v>43554</c:v>
                </c:pt>
                <c:pt idx="775">
                  <c:v>43555</c:v>
                </c:pt>
                <c:pt idx="776">
                  <c:v>43556</c:v>
                </c:pt>
                <c:pt idx="777">
                  <c:v>43557</c:v>
                </c:pt>
                <c:pt idx="778">
                  <c:v>43558</c:v>
                </c:pt>
                <c:pt idx="779">
                  <c:v>43559</c:v>
                </c:pt>
                <c:pt idx="780">
                  <c:v>43560</c:v>
                </c:pt>
                <c:pt idx="781">
                  <c:v>43561</c:v>
                </c:pt>
                <c:pt idx="782">
                  <c:v>43562</c:v>
                </c:pt>
                <c:pt idx="783">
                  <c:v>43563</c:v>
                </c:pt>
                <c:pt idx="784">
                  <c:v>43564</c:v>
                </c:pt>
                <c:pt idx="785">
                  <c:v>43565</c:v>
                </c:pt>
                <c:pt idx="786">
                  <c:v>43566</c:v>
                </c:pt>
                <c:pt idx="787">
                  <c:v>43567</c:v>
                </c:pt>
                <c:pt idx="788">
                  <c:v>43568</c:v>
                </c:pt>
                <c:pt idx="789">
                  <c:v>43569</c:v>
                </c:pt>
                <c:pt idx="790">
                  <c:v>43570</c:v>
                </c:pt>
                <c:pt idx="791">
                  <c:v>43571</c:v>
                </c:pt>
                <c:pt idx="792">
                  <c:v>43572</c:v>
                </c:pt>
                <c:pt idx="793">
                  <c:v>43573</c:v>
                </c:pt>
                <c:pt idx="794">
                  <c:v>43574</c:v>
                </c:pt>
                <c:pt idx="795">
                  <c:v>43575</c:v>
                </c:pt>
                <c:pt idx="796">
                  <c:v>43576</c:v>
                </c:pt>
                <c:pt idx="797">
                  <c:v>43577</c:v>
                </c:pt>
                <c:pt idx="798">
                  <c:v>43578</c:v>
                </c:pt>
                <c:pt idx="799">
                  <c:v>43579</c:v>
                </c:pt>
                <c:pt idx="800">
                  <c:v>43580</c:v>
                </c:pt>
                <c:pt idx="801">
                  <c:v>43581</c:v>
                </c:pt>
                <c:pt idx="802">
                  <c:v>43582</c:v>
                </c:pt>
                <c:pt idx="803">
                  <c:v>43583</c:v>
                </c:pt>
                <c:pt idx="804">
                  <c:v>43585</c:v>
                </c:pt>
                <c:pt idx="805">
                  <c:v>43586</c:v>
                </c:pt>
                <c:pt idx="806">
                  <c:v>43587</c:v>
                </c:pt>
                <c:pt idx="807">
                  <c:v>43588</c:v>
                </c:pt>
                <c:pt idx="808">
                  <c:v>43589</c:v>
                </c:pt>
                <c:pt idx="809">
                  <c:v>43591</c:v>
                </c:pt>
                <c:pt idx="810">
                  <c:v>43592</c:v>
                </c:pt>
                <c:pt idx="811">
                  <c:v>43593</c:v>
                </c:pt>
                <c:pt idx="812">
                  <c:v>43594</c:v>
                </c:pt>
                <c:pt idx="813">
                  <c:v>43595</c:v>
                </c:pt>
                <c:pt idx="814">
                  <c:v>43596</c:v>
                </c:pt>
                <c:pt idx="815">
                  <c:v>43597</c:v>
                </c:pt>
                <c:pt idx="816">
                  <c:v>43598</c:v>
                </c:pt>
                <c:pt idx="817">
                  <c:v>43599</c:v>
                </c:pt>
                <c:pt idx="818">
                  <c:v>43600</c:v>
                </c:pt>
                <c:pt idx="819">
                  <c:v>43601</c:v>
                </c:pt>
                <c:pt idx="820">
                  <c:v>43602</c:v>
                </c:pt>
                <c:pt idx="821">
                  <c:v>43603</c:v>
                </c:pt>
                <c:pt idx="822">
                  <c:v>43604</c:v>
                </c:pt>
                <c:pt idx="823">
                  <c:v>43605</c:v>
                </c:pt>
                <c:pt idx="824">
                  <c:v>43606</c:v>
                </c:pt>
                <c:pt idx="825">
                  <c:v>43607</c:v>
                </c:pt>
                <c:pt idx="826">
                  <c:v>43608</c:v>
                </c:pt>
                <c:pt idx="827">
                  <c:v>43609</c:v>
                </c:pt>
                <c:pt idx="828">
                  <c:v>43610</c:v>
                </c:pt>
                <c:pt idx="829">
                  <c:v>43611</c:v>
                </c:pt>
                <c:pt idx="830">
                  <c:v>43612</c:v>
                </c:pt>
                <c:pt idx="831">
                  <c:v>43613</c:v>
                </c:pt>
                <c:pt idx="832">
                  <c:v>43614</c:v>
                </c:pt>
                <c:pt idx="833">
                  <c:v>43615</c:v>
                </c:pt>
                <c:pt idx="834">
                  <c:v>43616</c:v>
                </c:pt>
                <c:pt idx="835">
                  <c:v>43617</c:v>
                </c:pt>
                <c:pt idx="836">
                  <c:v>43618</c:v>
                </c:pt>
                <c:pt idx="837">
                  <c:v>43619</c:v>
                </c:pt>
                <c:pt idx="838">
                  <c:v>43620</c:v>
                </c:pt>
                <c:pt idx="839">
                  <c:v>43621</c:v>
                </c:pt>
                <c:pt idx="840">
                  <c:v>43622</c:v>
                </c:pt>
                <c:pt idx="841">
                  <c:v>43623</c:v>
                </c:pt>
                <c:pt idx="842">
                  <c:v>43624</c:v>
                </c:pt>
                <c:pt idx="843">
                  <c:v>43625</c:v>
                </c:pt>
                <c:pt idx="844">
                  <c:v>43626</c:v>
                </c:pt>
                <c:pt idx="845">
                  <c:v>43627</c:v>
                </c:pt>
                <c:pt idx="846">
                  <c:v>43628</c:v>
                </c:pt>
                <c:pt idx="847">
                  <c:v>43629</c:v>
                </c:pt>
                <c:pt idx="848">
                  <c:v>43630</c:v>
                </c:pt>
                <c:pt idx="849">
                  <c:v>43632</c:v>
                </c:pt>
                <c:pt idx="850">
                  <c:v>43633</c:v>
                </c:pt>
                <c:pt idx="851">
                  <c:v>43634</c:v>
                </c:pt>
                <c:pt idx="852">
                  <c:v>43635</c:v>
                </c:pt>
                <c:pt idx="853">
                  <c:v>43636</c:v>
                </c:pt>
                <c:pt idx="854">
                  <c:v>43637</c:v>
                </c:pt>
                <c:pt idx="855">
                  <c:v>43638</c:v>
                </c:pt>
                <c:pt idx="856">
                  <c:v>43639</c:v>
                </c:pt>
                <c:pt idx="857">
                  <c:v>43640</c:v>
                </c:pt>
                <c:pt idx="858">
                  <c:v>43641</c:v>
                </c:pt>
                <c:pt idx="859">
                  <c:v>43642</c:v>
                </c:pt>
                <c:pt idx="860">
                  <c:v>43643</c:v>
                </c:pt>
                <c:pt idx="861">
                  <c:v>43644</c:v>
                </c:pt>
                <c:pt idx="862">
                  <c:v>43645</c:v>
                </c:pt>
                <c:pt idx="863">
                  <c:v>43646</c:v>
                </c:pt>
                <c:pt idx="864">
                  <c:v>43647</c:v>
                </c:pt>
                <c:pt idx="865">
                  <c:v>43648</c:v>
                </c:pt>
                <c:pt idx="866">
                  <c:v>43649</c:v>
                </c:pt>
                <c:pt idx="867">
                  <c:v>43650</c:v>
                </c:pt>
                <c:pt idx="868">
                  <c:v>43651</c:v>
                </c:pt>
                <c:pt idx="869">
                  <c:v>43652</c:v>
                </c:pt>
                <c:pt idx="870">
                  <c:v>43653</c:v>
                </c:pt>
                <c:pt idx="871">
                  <c:v>43654</c:v>
                </c:pt>
                <c:pt idx="872">
                  <c:v>43655</c:v>
                </c:pt>
                <c:pt idx="873">
                  <c:v>43656</c:v>
                </c:pt>
                <c:pt idx="874">
                  <c:v>43657</c:v>
                </c:pt>
                <c:pt idx="875">
                  <c:v>43658</c:v>
                </c:pt>
                <c:pt idx="876">
                  <c:v>43659</c:v>
                </c:pt>
                <c:pt idx="877">
                  <c:v>43660</c:v>
                </c:pt>
                <c:pt idx="878">
                  <c:v>43661</c:v>
                </c:pt>
                <c:pt idx="879">
                  <c:v>43662</c:v>
                </c:pt>
                <c:pt idx="880">
                  <c:v>43663</c:v>
                </c:pt>
                <c:pt idx="881">
                  <c:v>43664</c:v>
                </c:pt>
                <c:pt idx="882">
                  <c:v>43665</c:v>
                </c:pt>
                <c:pt idx="883">
                  <c:v>43666</c:v>
                </c:pt>
                <c:pt idx="884">
                  <c:v>43667</c:v>
                </c:pt>
                <c:pt idx="885">
                  <c:v>43668</c:v>
                </c:pt>
                <c:pt idx="886">
                  <c:v>43669</c:v>
                </c:pt>
                <c:pt idx="887">
                  <c:v>43670</c:v>
                </c:pt>
                <c:pt idx="888">
                  <c:v>43671</c:v>
                </c:pt>
                <c:pt idx="889">
                  <c:v>43672</c:v>
                </c:pt>
                <c:pt idx="890">
                  <c:v>43673</c:v>
                </c:pt>
                <c:pt idx="891">
                  <c:v>43674</c:v>
                </c:pt>
                <c:pt idx="892">
                  <c:v>43675</c:v>
                </c:pt>
                <c:pt idx="893">
                  <c:v>43676</c:v>
                </c:pt>
                <c:pt idx="894">
                  <c:v>43677</c:v>
                </c:pt>
                <c:pt idx="895">
                  <c:v>43678</c:v>
                </c:pt>
                <c:pt idx="896">
                  <c:v>43679</c:v>
                </c:pt>
                <c:pt idx="897">
                  <c:v>43680</c:v>
                </c:pt>
                <c:pt idx="898">
                  <c:v>43681</c:v>
                </c:pt>
                <c:pt idx="899">
                  <c:v>43682</c:v>
                </c:pt>
                <c:pt idx="900">
                  <c:v>43683</c:v>
                </c:pt>
                <c:pt idx="901">
                  <c:v>43684</c:v>
                </c:pt>
                <c:pt idx="902">
                  <c:v>43685</c:v>
                </c:pt>
                <c:pt idx="903">
                  <c:v>43686</c:v>
                </c:pt>
                <c:pt idx="904">
                  <c:v>43687</c:v>
                </c:pt>
                <c:pt idx="905">
                  <c:v>43688</c:v>
                </c:pt>
                <c:pt idx="906">
                  <c:v>43689</c:v>
                </c:pt>
                <c:pt idx="907">
                  <c:v>43690</c:v>
                </c:pt>
                <c:pt idx="908">
                  <c:v>43691</c:v>
                </c:pt>
                <c:pt idx="909">
                  <c:v>43692</c:v>
                </c:pt>
                <c:pt idx="910">
                  <c:v>43693</c:v>
                </c:pt>
                <c:pt idx="911">
                  <c:v>43694</c:v>
                </c:pt>
                <c:pt idx="912">
                  <c:v>43695</c:v>
                </c:pt>
                <c:pt idx="913">
                  <c:v>43696</c:v>
                </c:pt>
                <c:pt idx="914">
                  <c:v>43697</c:v>
                </c:pt>
                <c:pt idx="915">
                  <c:v>43698</c:v>
                </c:pt>
                <c:pt idx="916">
                  <c:v>43699</c:v>
                </c:pt>
                <c:pt idx="917">
                  <c:v>43700</c:v>
                </c:pt>
                <c:pt idx="918">
                  <c:v>43701</c:v>
                </c:pt>
                <c:pt idx="919">
                  <c:v>43702</c:v>
                </c:pt>
                <c:pt idx="920">
                  <c:v>43703</c:v>
                </c:pt>
                <c:pt idx="921">
                  <c:v>43704</c:v>
                </c:pt>
                <c:pt idx="922">
                  <c:v>43705</c:v>
                </c:pt>
                <c:pt idx="923">
                  <c:v>43706</c:v>
                </c:pt>
                <c:pt idx="924">
                  <c:v>43707</c:v>
                </c:pt>
                <c:pt idx="925">
                  <c:v>43708</c:v>
                </c:pt>
                <c:pt idx="926">
                  <c:v>43709</c:v>
                </c:pt>
                <c:pt idx="927">
                  <c:v>43710</c:v>
                </c:pt>
                <c:pt idx="928">
                  <c:v>43711</c:v>
                </c:pt>
                <c:pt idx="929">
                  <c:v>43712</c:v>
                </c:pt>
                <c:pt idx="930">
                  <c:v>43713</c:v>
                </c:pt>
                <c:pt idx="931">
                  <c:v>43714</c:v>
                </c:pt>
                <c:pt idx="932">
                  <c:v>43715</c:v>
                </c:pt>
                <c:pt idx="933">
                  <c:v>43716</c:v>
                </c:pt>
                <c:pt idx="934">
                  <c:v>43717</c:v>
                </c:pt>
                <c:pt idx="935">
                  <c:v>43718</c:v>
                </c:pt>
                <c:pt idx="936">
                  <c:v>43719</c:v>
                </c:pt>
                <c:pt idx="937">
                  <c:v>43720</c:v>
                </c:pt>
                <c:pt idx="938">
                  <c:v>43721</c:v>
                </c:pt>
                <c:pt idx="939">
                  <c:v>43722</c:v>
                </c:pt>
                <c:pt idx="940">
                  <c:v>43723</c:v>
                </c:pt>
                <c:pt idx="941">
                  <c:v>43724</c:v>
                </c:pt>
                <c:pt idx="942">
                  <c:v>43725</c:v>
                </c:pt>
                <c:pt idx="943">
                  <c:v>43726</c:v>
                </c:pt>
                <c:pt idx="944">
                  <c:v>43727</c:v>
                </c:pt>
                <c:pt idx="945">
                  <c:v>43728</c:v>
                </c:pt>
                <c:pt idx="946">
                  <c:v>43729</c:v>
                </c:pt>
                <c:pt idx="947">
                  <c:v>43730</c:v>
                </c:pt>
                <c:pt idx="948">
                  <c:v>43731</c:v>
                </c:pt>
                <c:pt idx="949">
                  <c:v>43732</c:v>
                </c:pt>
                <c:pt idx="950">
                  <c:v>43733</c:v>
                </c:pt>
                <c:pt idx="951">
                  <c:v>43734</c:v>
                </c:pt>
                <c:pt idx="952">
                  <c:v>43735</c:v>
                </c:pt>
                <c:pt idx="953">
                  <c:v>43736</c:v>
                </c:pt>
                <c:pt idx="954">
                  <c:v>43737</c:v>
                </c:pt>
                <c:pt idx="955">
                  <c:v>43738</c:v>
                </c:pt>
                <c:pt idx="956">
                  <c:v>43739</c:v>
                </c:pt>
                <c:pt idx="957">
                  <c:v>43740</c:v>
                </c:pt>
                <c:pt idx="958">
                  <c:v>43741</c:v>
                </c:pt>
                <c:pt idx="959">
                  <c:v>43742</c:v>
                </c:pt>
                <c:pt idx="960">
                  <c:v>43743</c:v>
                </c:pt>
                <c:pt idx="961">
                  <c:v>43744</c:v>
                </c:pt>
                <c:pt idx="962">
                  <c:v>43745</c:v>
                </c:pt>
                <c:pt idx="963">
                  <c:v>43746</c:v>
                </c:pt>
                <c:pt idx="964">
                  <c:v>43747</c:v>
                </c:pt>
                <c:pt idx="965">
                  <c:v>43748</c:v>
                </c:pt>
                <c:pt idx="966">
                  <c:v>43749</c:v>
                </c:pt>
                <c:pt idx="967">
                  <c:v>43750</c:v>
                </c:pt>
                <c:pt idx="968">
                  <c:v>43751</c:v>
                </c:pt>
                <c:pt idx="969">
                  <c:v>43752</c:v>
                </c:pt>
                <c:pt idx="970">
                  <c:v>43753</c:v>
                </c:pt>
                <c:pt idx="971">
                  <c:v>43754</c:v>
                </c:pt>
                <c:pt idx="972">
                  <c:v>43755</c:v>
                </c:pt>
                <c:pt idx="973">
                  <c:v>43756</c:v>
                </c:pt>
                <c:pt idx="974">
                  <c:v>43757</c:v>
                </c:pt>
                <c:pt idx="975">
                  <c:v>43758</c:v>
                </c:pt>
                <c:pt idx="976">
                  <c:v>43759</c:v>
                </c:pt>
                <c:pt idx="977">
                  <c:v>43760</c:v>
                </c:pt>
                <c:pt idx="978">
                  <c:v>43761</c:v>
                </c:pt>
                <c:pt idx="979">
                  <c:v>43762</c:v>
                </c:pt>
                <c:pt idx="980">
                  <c:v>43763</c:v>
                </c:pt>
                <c:pt idx="981">
                  <c:v>43764</c:v>
                </c:pt>
                <c:pt idx="982">
                  <c:v>43765</c:v>
                </c:pt>
                <c:pt idx="983">
                  <c:v>43766</c:v>
                </c:pt>
                <c:pt idx="984">
                  <c:v>43767</c:v>
                </c:pt>
                <c:pt idx="985">
                  <c:v>43768</c:v>
                </c:pt>
                <c:pt idx="986">
                  <c:v>43769</c:v>
                </c:pt>
                <c:pt idx="987">
                  <c:v>43770</c:v>
                </c:pt>
                <c:pt idx="988">
                  <c:v>43771</c:v>
                </c:pt>
                <c:pt idx="989">
                  <c:v>43772</c:v>
                </c:pt>
                <c:pt idx="990">
                  <c:v>43773</c:v>
                </c:pt>
                <c:pt idx="991">
                  <c:v>43774</c:v>
                </c:pt>
                <c:pt idx="992">
                  <c:v>43775</c:v>
                </c:pt>
                <c:pt idx="993">
                  <c:v>43776</c:v>
                </c:pt>
                <c:pt idx="994">
                  <c:v>43777</c:v>
                </c:pt>
                <c:pt idx="995">
                  <c:v>43778</c:v>
                </c:pt>
                <c:pt idx="996">
                  <c:v>43779</c:v>
                </c:pt>
                <c:pt idx="997">
                  <c:v>43780</c:v>
                </c:pt>
                <c:pt idx="998">
                  <c:v>43781</c:v>
                </c:pt>
                <c:pt idx="999">
                  <c:v>43782</c:v>
                </c:pt>
                <c:pt idx="1000">
                  <c:v>43783</c:v>
                </c:pt>
                <c:pt idx="1001">
                  <c:v>43784</c:v>
                </c:pt>
                <c:pt idx="1002">
                  <c:v>43785</c:v>
                </c:pt>
                <c:pt idx="1003">
                  <c:v>43786</c:v>
                </c:pt>
                <c:pt idx="1004">
                  <c:v>43787</c:v>
                </c:pt>
                <c:pt idx="1005">
                  <c:v>43788</c:v>
                </c:pt>
                <c:pt idx="1006">
                  <c:v>43789</c:v>
                </c:pt>
                <c:pt idx="1007">
                  <c:v>43790</c:v>
                </c:pt>
                <c:pt idx="1008">
                  <c:v>43791</c:v>
                </c:pt>
                <c:pt idx="1009">
                  <c:v>43792</c:v>
                </c:pt>
                <c:pt idx="1010">
                  <c:v>43793</c:v>
                </c:pt>
                <c:pt idx="1011">
                  <c:v>43794</c:v>
                </c:pt>
                <c:pt idx="1012">
                  <c:v>43795</c:v>
                </c:pt>
                <c:pt idx="1013">
                  <c:v>43796</c:v>
                </c:pt>
                <c:pt idx="1014">
                  <c:v>43797</c:v>
                </c:pt>
                <c:pt idx="1015">
                  <c:v>43798</c:v>
                </c:pt>
                <c:pt idx="1016">
                  <c:v>43799</c:v>
                </c:pt>
                <c:pt idx="1017">
                  <c:v>43800</c:v>
                </c:pt>
                <c:pt idx="1018">
                  <c:v>43801</c:v>
                </c:pt>
                <c:pt idx="1019">
                  <c:v>43802</c:v>
                </c:pt>
                <c:pt idx="1020">
                  <c:v>43803</c:v>
                </c:pt>
                <c:pt idx="1021">
                  <c:v>43804</c:v>
                </c:pt>
                <c:pt idx="1022">
                  <c:v>43805</c:v>
                </c:pt>
                <c:pt idx="1023">
                  <c:v>43806</c:v>
                </c:pt>
                <c:pt idx="1024">
                  <c:v>43807</c:v>
                </c:pt>
                <c:pt idx="1025">
                  <c:v>43808</c:v>
                </c:pt>
                <c:pt idx="1026">
                  <c:v>43809</c:v>
                </c:pt>
                <c:pt idx="1027">
                  <c:v>43810</c:v>
                </c:pt>
                <c:pt idx="1028">
                  <c:v>43811</c:v>
                </c:pt>
                <c:pt idx="1029">
                  <c:v>43812</c:v>
                </c:pt>
                <c:pt idx="1030">
                  <c:v>43813</c:v>
                </c:pt>
                <c:pt idx="1031">
                  <c:v>43814</c:v>
                </c:pt>
                <c:pt idx="1032">
                  <c:v>43815</c:v>
                </c:pt>
                <c:pt idx="1033">
                  <c:v>43816</c:v>
                </c:pt>
                <c:pt idx="1034">
                  <c:v>43817</c:v>
                </c:pt>
                <c:pt idx="1035">
                  <c:v>43818</c:v>
                </c:pt>
                <c:pt idx="1036">
                  <c:v>43819</c:v>
                </c:pt>
                <c:pt idx="1037">
                  <c:v>43820</c:v>
                </c:pt>
                <c:pt idx="1038">
                  <c:v>43821</c:v>
                </c:pt>
                <c:pt idx="1039">
                  <c:v>43822</c:v>
                </c:pt>
                <c:pt idx="1040">
                  <c:v>43823</c:v>
                </c:pt>
                <c:pt idx="1041">
                  <c:v>43824</c:v>
                </c:pt>
                <c:pt idx="1042">
                  <c:v>43825</c:v>
                </c:pt>
                <c:pt idx="1043">
                  <c:v>43826</c:v>
                </c:pt>
                <c:pt idx="1044">
                  <c:v>43827</c:v>
                </c:pt>
                <c:pt idx="1045">
                  <c:v>43828</c:v>
                </c:pt>
                <c:pt idx="1046">
                  <c:v>43829</c:v>
                </c:pt>
                <c:pt idx="1047">
                  <c:v>43830</c:v>
                </c:pt>
                <c:pt idx="1048">
                  <c:v>43831</c:v>
                </c:pt>
                <c:pt idx="1049">
                  <c:v>43832</c:v>
                </c:pt>
                <c:pt idx="1050">
                  <c:v>43833</c:v>
                </c:pt>
                <c:pt idx="1051">
                  <c:v>43834</c:v>
                </c:pt>
                <c:pt idx="1052">
                  <c:v>43835</c:v>
                </c:pt>
                <c:pt idx="1053">
                  <c:v>43836</c:v>
                </c:pt>
                <c:pt idx="1054">
                  <c:v>43837</c:v>
                </c:pt>
                <c:pt idx="1055">
                  <c:v>43838</c:v>
                </c:pt>
                <c:pt idx="1056">
                  <c:v>43839</c:v>
                </c:pt>
                <c:pt idx="1057">
                  <c:v>43840</c:v>
                </c:pt>
                <c:pt idx="1058">
                  <c:v>43841</c:v>
                </c:pt>
                <c:pt idx="1059">
                  <c:v>43842</c:v>
                </c:pt>
                <c:pt idx="1060">
                  <c:v>43843</c:v>
                </c:pt>
                <c:pt idx="1061">
                  <c:v>43844</c:v>
                </c:pt>
                <c:pt idx="1062">
                  <c:v>43845</c:v>
                </c:pt>
                <c:pt idx="1063">
                  <c:v>43846</c:v>
                </c:pt>
                <c:pt idx="1064">
                  <c:v>43847</c:v>
                </c:pt>
                <c:pt idx="1065">
                  <c:v>43848</c:v>
                </c:pt>
                <c:pt idx="1066">
                  <c:v>43849</c:v>
                </c:pt>
                <c:pt idx="1067">
                  <c:v>43850</c:v>
                </c:pt>
                <c:pt idx="1068">
                  <c:v>43851</c:v>
                </c:pt>
                <c:pt idx="1069">
                  <c:v>43852</c:v>
                </c:pt>
                <c:pt idx="1070">
                  <c:v>43853</c:v>
                </c:pt>
                <c:pt idx="1071">
                  <c:v>43854</c:v>
                </c:pt>
                <c:pt idx="1072">
                  <c:v>43855</c:v>
                </c:pt>
                <c:pt idx="1073">
                  <c:v>43856</c:v>
                </c:pt>
                <c:pt idx="1074">
                  <c:v>43857</c:v>
                </c:pt>
                <c:pt idx="1075">
                  <c:v>43858</c:v>
                </c:pt>
                <c:pt idx="1076">
                  <c:v>43859</c:v>
                </c:pt>
                <c:pt idx="1077">
                  <c:v>43860</c:v>
                </c:pt>
                <c:pt idx="1078">
                  <c:v>43861</c:v>
                </c:pt>
                <c:pt idx="1079">
                  <c:v>43862</c:v>
                </c:pt>
                <c:pt idx="1080">
                  <c:v>43863</c:v>
                </c:pt>
                <c:pt idx="1081">
                  <c:v>43864</c:v>
                </c:pt>
                <c:pt idx="1082">
                  <c:v>43865</c:v>
                </c:pt>
                <c:pt idx="1083">
                  <c:v>43866</c:v>
                </c:pt>
                <c:pt idx="1084">
                  <c:v>43867</c:v>
                </c:pt>
                <c:pt idx="1085">
                  <c:v>43868</c:v>
                </c:pt>
                <c:pt idx="1086">
                  <c:v>43869</c:v>
                </c:pt>
                <c:pt idx="1087">
                  <c:v>43870</c:v>
                </c:pt>
                <c:pt idx="1088">
                  <c:v>43871</c:v>
                </c:pt>
                <c:pt idx="1089">
                  <c:v>43872</c:v>
                </c:pt>
                <c:pt idx="1090">
                  <c:v>43873</c:v>
                </c:pt>
                <c:pt idx="1091">
                  <c:v>43874</c:v>
                </c:pt>
                <c:pt idx="1092">
                  <c:v>43875</c:v>
                </c:pt>
                <c:pt idx="1093">
                  <c:v>43876</c:v>
                </c:pt>
                <c:pt idx="1094">
                  <c:v>43877</c:v>
                </c:pt>
                <c:pt idx="1095">
                  <c:v>43878</c:v>
                </c:pt>
                <c:pt idx="1096">
                  <c:v>43879</c:v>
                </c:pt>
                <c:pt idx="1097">
                  <c:v>43880</c:v>
                </c:pt>
                <c:pt idx="1098">
                  <c:v>43881</c:v>
                </c:pt>
                <c:pt idx="1099">
                  <c:v>43882</c:v>
                </c:pt>
                <c:pt idx="1100">
                  <c:v>43883</c:v>
                </c:pt>
                <c:pt idx="1101">
                  <c:v>43884</c:v>
                </c:pt>
                <c:pt idx="1102">
                  <c:v>43885</c:v>
                </c:pt>
                <c:pt idx="1103">
                  <c:v>43886</c:v>
                </c:pt>
                <c:pt idx="1104">
                  <c:v>43887</c:v>
                </c:pt>
                <c:pt idx="1105">
                  <c:v>43888</c:v>
                </c:pt>
                <c:pt idx="1106">
                  <c:v>43889</c:v>
                </c:pt>
                <c:pt idx="1107">
                  <c:v>43890</c:v>
                </c:pt>
                <c:pt idx="1108">
                  <c:v>43891</c:v>
                </c:pt>
                <c:pt idx="1109">
                  <c:v>43892</c:v>
                </c:pt>
                <c:pt idx="1110">
                  <c:v>43893</c:v>
                </c:pt>
                <c:pt idx="1111">
                  <c:v>43894</c:v>
                </c:pt>
                <c:pt idx="1112">
                  <c:v>43895</c:v>
                </c:pt>
                <c:pt idx="1113">
                  <c:v>43896</c:v>
                </c:pt>
                <c:pt idx="1114">
                  <c:v>43897</c:v>
                </c:pt>
                <c:pt idx="1115">
                  <c:v>43898</c:v>
                </c:pt>
                <c:pt idx="1116">
                  <c:v>43899</c:v>
                </c:pt>
                <c:pt idx="1117">
                  <c:v>43900</c:v>
                </c:pt>
                <c:pt idx="1118">
                  <c:v>43901</c:v>
                </c:pt>
                <c:pt idx="1119">
                  <c:v>43902</c:v>
                </c:pt>
                <c:pt idx="1120">
                  <c:v>43903</c:v>
                </c:pt>
                <c:pt idx="1121">
                  <c:v>43904</c:v>
                </c:pt>
                <c:pt idx="1122">
                  <c:v>43905</c:v>
                </c:pt>
                <c:pt idx="1123">
                  <c:v>43906</c:v>
                </c:pt>
                <c:pt idx="1124">
                  <c:v>43907</c:v>
                </c:pt>
                <c:pt idx="1125">
                  <c:v>43908</c:v>
                </c:pt>
                <c:pt idx="1126">
                  <c:v>43909</c:v>
                </c:pt>
                <c:pt idx="1127">
                  <c:v>43928</c:v>
                </c:pt>
                <c:pt idx="1128">
                  <c:v>43929</c:v>
                </c:pt>
                <c:pt idx="1129">
                  <c:v>43930</c:v>
                </c:pt>
                <c:pt idx="1130">
                  <c:v>43931</c:v>
                </c:pt>
                <c:pt idx="1131">
                  <c:v>43932</c:v>
                </c:pt>
                <c:pt idx="1132">
                  <c:v>43933</c:v>
                </c:pt>
                <c:pt idx="1133">
                  <c:v>43934</c:v>
                </c:pt>
                <c:pt idx="1134">
                  <c:v>43935</c:v>
                </c:pt>
                <c:pt idx="1135">
                  <c:v>43936</c:v>
                </c:pt>
                <c:pt idx="1136">
                  <c:v>43938</c:v>
                </c:pt>
                <c:pt idx="1137">
                  <c:v>43939</c:v>
                </c:pt>
                <c:pt idx="1138">
                  <c:v>43940</c:v>
                </c:pt>
                <c:pt idx="1139">
                  <c:v>43941</c:v>
                </c:pt>
                <c:pt idx="1140">
                  <c:v>43942</c:v>
                </c:pt>
                <c:pt idx="1141">
                  <c:v>43943</c:v>
                </c:pt>
                <c:pt idx="1142">
                  <c:v>43944</c:v>
                </c:pt>
                <c:pt idx="1143">
                  <c:v>43945</c:v>
                </c:pt>
                <c:pt idx="1144">
                  <c:v>43946</c:v>
                </c:pt>
                <c:pt idx="1145">
                  <c:v>43947</c:v>
                </c:pt>
                <c:pt idx="1146">
                  <c:v>43948</c:v>
                </c:pt>
                <c:pt idx="1147">
                  <c:v>43949</c:v>
                </c:pt>
                <c:pt idx="1148">
                  <c:v>43950</c:v>
                </c:pt>
                <c:pt idx="1149">
                  <c:v>43951</c:v>
                </c:pt>
                <c:pt idx="1150">
                  <c:v>43952</c:v>
                </c:pt>
                <c:pt idx="1151">
                  <c:v>43953</c:v>
                </c:pt>
                <c:pt idx="1152">
                  <c:v>43954</c:v>
                </c:pt>
                <c:pt idx="1153">
                  <c:v>43955</c:v>
                </c:pt>
                <c:pt idx="1154">
                  <c:v>43956</c:v>
                </c:pt>
                <c:pt idx="1155">
                  <c:v>43957</c:v>
                </c:pt>
                <c:pt idx="1156">
                  <c:v>43958</c:v>
                </c:pt>
                <c:pt idx="1157">
                  <c:v>43959</c:v>
                </c:pt>
                <c:pt idx="1158">
                  <c:v>43960</c:v>
                </c:pt>
                <c:pt idx="1159">
                  <c:v>43961</c:v>
                </c:pt>
                <c:pt idx="1160">
                  <c:v>43962</c:v>
                </c:pt>
                <c:pt idx="1161">
                  <c:v>43963</c:v>
                </c:pt>
                <c:pt idx="1162">
                  <c:v>43964</c:v>
                </c:pt>
                <c:pt idx="1163">
                  <c:v>43965</c:v>
                </c:pt>
                <c:pt idx="1164">
                  <c:v>43966</c:v>
                </c:pt>
                <c:pt idx="1165">
                  <c:v>43967</c:v>
                </c:pt>
                <c:pt idx="1166">
                  <c:v>43968</c:v>
                </c:pt>
                <c:pt idx="1167">
                  <c:v>43969</c:v>
                </c:pt>
                <c:pt idx="1168">
                  <c:v>43970</c:v>
                </c:pt>
                <c:pt idx="1169">
                  <c:v>43971</c:v>
                </c:pt>
                <c:pt idx="1170">
                  <c:v>43972</c:v>
                </c:pt>
                <c:pt idx="1171">
                  <c:v>43973</c:v>
                </c:pt>
                <c:pt idx="1172">
                  <c:v>43974</c:v>
                </c:pt>
                <c:pt idx="1173">
                  <c:v>43975</c:v>
                </c:pt>
                <c:pt idx="1174">
                  <c:v>43976</c:v>
                </c:pt>
                <c:pt idx="1175">
                  <c:v>43977</c:v>
                </c:pt>
                <c:pt idx="1176">
                  <c:v>43978</c:v>
                </c:pt>
                <c:pt idx="1177">
                  <c:v>43979</c:v>
                </c:pt>
                <c:pt idx="1178">
                  <c:v>43980</c:v>
                </c:pt>
                <c:pt idx="1179">
                  <c:v>43981</c:v>
                </c:pt>
                <c:pt idx="1180">
                  <c:v>43982</c:v>
                </c:pt>
                <c:pt idx="1181">
                  <c:v>43983</c:v>
                </c:pt>
                <c:pt idx="1182">
                  <c:v>43984</c:v>
                </c:pt>
                <c:pt idx="1183">
                  <c:v>43985</c:v>
                </c:pt>
                <c:pt idx="1184">
                  <c:v>43986</c:v>
                </c:pt>
                <c:pt idx="1185">
                  <c:v>43987</c:v>
                </c:pt>
                <c:pt idx="1186">
                  <c:v>43988</c:v>
                </c:pt>
                <c:pt idx="1187">
                  <c:v>43989</c:v>
                </c:pt>
                <c:pt idx="1188">
                  <c:v>43990</c:v>
                </c:pt>
                <c:pt idx="1189">
                  <c:v>43991</c:v>
                </c:pt>
                <c:pt idx="1190">
                  <c:v>43992</c:v>
                </c:pt>
                <c:pt idx="1191">
                  <c:v>43993</c:v>
                </c:pt>
                <c:pt idx="1192">
                  <c:v>43994</c:v>
                </c:pt>
                <c:pt idx="1193">
                  <c:v>43995</c:v>
                </c:pt>
                <c:pt idx="1194">
                  <c:v>43996</c:v>
                </c:pt>
                <c:pt idx="1195">
                  <c:v>43997</c:v>
                </c:pt>
                <c:pt idx="1196">
                  <c:v>43998</c:v>
                </c:pt>
                <c:pt idx="1197">
                  <c:v>43999</c:v>
                </c:pt>
                <c:pt idx="1198">
                  <c:v>44004</c:v>
                </c:pt>
                <c:pt idx="1199">
                  <c:v>44005</c:v>
                </c:pt>
                <c:pt idx="1200">
                  <c:v>44006</c:v>
                </c:pt>
                <c:pt idx="1201">
                  <c:v>44007</c:v>
                </c:pt>
                <c:pt idx="1202">
                  <c:v>44008</c:v>
                </c:pt>
                <c:pt idx="1203">
                  <c:v>44009</c:v>
                </c:pt>
                <c:pt idx="1204">
                  <c:v>44010</c:v>
                </c:pt>
                <c:pt idx="1205">
                  <c:v>44011</c:v>
                </c:pt>
                <c:pt idx="1206">
                  <c:v>44012</c:v>
                </c:pt>
                <c:pt idx="1207">
                  <c:v>44013</c:v>
                </c:pt>
                <c:pt idx="1208">
                  <c:v>44014</c:v>
                </c:pt>
                <c:pt idx="1209">
                  <c:v>44015</c:v>
                </c:pt>
                <c:pt idx="1210">
                  <c:v>44016</c:v>
                </c:pt>
                <c:pt idx="1211">
                  <c:v>44017</c:v>
                </c:pt>
                <c:pt idx="1212">
                  <c:v>44018</c:v>
                </c:pt>
                <c:pt idx="1213">
                  <c:v>44019</c:v>
                </c:pt>
                <c:pt idx="1214">
                  <c:v>44020</c:v>
                </c:pt>
                <c:pt idx="1215">
                  <c:v>44021</c:v>
                </c:pt>
                <c:pt idx="1216">
                  <c:v>44022</c:v>
                </c:pt>
                <c:pt idx="1217">
                  <c:v>44023</c:v>
                </c:pt>
                <c:pt idx="1218">
                  <c:v>44024</c:v>
                </c:pt>
                <c:pt idx="1219">
                  <c:v>44025</c:v>
                </c:pt>
                <c:pt idx="1220">
                  <c:v>44026</c:v>
                </c:pt>
                <c:pt idx="1221">
                  <c:v>44027</c:v>
                </c:pt>
                <c:pt idx="1222">
                  <c:v>44028</c:v>
                </c:pt>
                <c:pt idx="1223">
                  <c:v>44029</c:v>
                </c:pt>
                <c:pt idx="1224">
                  <c:v>44030</c:v>
                </c:pt>
                <c:pt idx="1225">
                  <c:v>44031</c:v>
                </c:pt>
                <c:pt idx="1226">
                  <c:v>44032</c:v>
                </c:pt>
                <c:pt idx="1227">
                  <c:v>44033</c:v>
                </c:pt>
                <c:pt idx="1228">
                  <c:v>44034</c:v>
                </c:pt>
                <c:pt idx="1229">
                  <c:v>44035</c:v>
                </c:pt>
                <c:pt idx="1230">
                  <c:v>44036</c:v>
                </c:pt>
                <c:pt idx="1231">
                  <c:v>44037</c:v>
                </c:pt>
                <c:pt idx="1232">
                  <c:v>44038</c:v>
                </c:pt>
                <c:pt idx="1233">
                  <c:v>44039</c:v>
                </c:pt>
                <c:pt idx="1234">
                  <c:v>44040</c:v>
                </c:pt>
                <c:pt idx="1235">
                  <c:v>44041</c:v>
                </c:pt>
                <c:pt idx="1236">
                  <c:v>44042</c:v>
                </c:pt>
                <c:pt idx="1237">
                  <c:v>44043</c:v>
                </c:pt>
                <c:pt idx="1238">
                  <c:v>44044</c:v>
                </c:pt>
                <c:pt idx="1239">
                  <c:v>44045</c:v>
                </c:pt>
                <c:pt idx="1240">
                  <c:v>44046</c:v>
                </c:pt>
                <c:pt idx="1241">
                  <c:v>44047</c:v>
                </c:pt>
                <c:pt idx="1242">
                  <c:v>44048</c:v>
                </c:pt>
                <c:pt idx="1243">
                  <c:v>44049</c:v>
                </c:pt>
                <c:pt idx="1244">
                  <c:v>44050</c:v>
                </c:pt>
                <c:pt idx="1245">
                  <c:v>44051</c:v>
                </c:pt>
                <c:pt idx="1246">
                  <c:v>44052</c:v>
                </c:pt>
                <c:pt idx="1247">
                  <c:v>44053</c:v>
                </c:pt>
                <c:pt idx="1248">
                  <c:v>44054</c:v>
                </c:pt>
                <c:pt idx="1249">
                  <c:v>44055</c:v>
                </c:pt>
                <c:pt idx="1250">
                  <c:v>44056</c:v>
                </c:pt>
                <c:pt idx="1251">
                  <c:v>44057</c:v>
                </c:pt>
                <c:pt idx="1252">
                  <c:v>44058</c:v>
                </c:pt>
                <c:pt idx="1253">
                  <c:v>44059</c:v>
                </c:pt>
                <c:pt idx="1254">
                  <c:v>44060</c:v>
                </c:pt>
                <c:pt idx="1255">
                  <c:v>44061</c:v>
                </c:pt>
                <c:pt idx="1256">
                  <c:v>44062</c:v>
                </c:pt>
                <c:pt idx="1257">
                  <c:v>44063</c:v>
                </c:pt>
                <c:pt idx="1258">
                  <c:v>44064</c:v>
                </c:pt>
                <c:pt idx="1259">
                  <c:v>44065</c:v>
                </c:pt>
                <c:pt idx="1260">
                  <c:v>44066</c:v>
                </c:pt>
                <c:pt idx="1261">
                  <c:v>44069</c:v>
                </c:pt>
                <c:pt idx="1262">
                  <c:v>44071</c:v>
                </c:pt>
                <c:pt idx="1263">
                  <c:v>44072</c:v>
                </c:pt>
                <c:pt idx="1264">
                  <c:v>44073</c:v>
                </c:pt>
                <c:pt idx="1265">
                  <c:v>44074</c:v>
                </c:pt>
                <c:pt idx="1266">
                  <c:v>44075</c:v>
                </c:pt>
                <c:pt idx="1267">
                  <c:v>44077</c:v>
                </c:pt>
                <c:pt idx="1268">
                  <c:v>44079</c:v>
                </c:pt>
                <c:pt idx="1269">
                  <c:v>44080</c:v>
                </c:pt>
                <c:pt idx="1270">
                  <c:v>44081</c:v>
                </c:pt>
                <c:pt idx="1271">
                  <c:v>44082</c:v>
                </c:pt>
                <c:pt idx="1272">
                  <c:v>44083</c:v>
                </c:pt>
                <c:pt idx="1273">
                  <c:v>44084</c:v>
                </c:pt>
                <c:pt idx="1274">
                  <c:v>44085</c:v>
                </c:pt>
                <c:pt idx="1275">
                  <c:v>44086</c:v>
                </c:pt>
                <c:pt idx="1276">
                  <c:v>44087</c:v>
                </c:pt>
                <c:pt idx="1277">
                  <c:v>44088</c:v>
                </c:pt>
                <c:pt idx="1278">
                  <c:v>44089</c:v>
                </c:pt>
                <c:pt idx="1279">
                  <c:v>44090</c:v>
                </c:pt>
                <c:pt idx="1280">
                  <c:v>44091</c:v>
                </c:pt>
                <c:pt idx="1281">
                  <c:v>44092</c:v>
                </c:pt>
                <c:pt idx="1282">
                  <c:v>44093</c:v>
                </c:pt>
                <c:pt idx="1283">
                  <c:v>44094</c:v>
                </c:pt>
                <c:pt idx="1284">
                  <c:v>44095</c:v>
                </c:pt>
                <c:pt idx="1285">
                  <c:v>44096</c:v>
                </c:pt>
                <c:pt idx="1286">
                  <c:v>44097</c:v>
                </c:pt>
                <c:pt idx="1287">
                  <c:v>44098</c:v>
                </c:pt>
                <c:pt idx="1288">
                  <c:v>44099</c:v>
                </c:pt>
                <c:pt idx="1289">
                  <c:v>44100</c:v>
                </c:pt>
                <c:pt idx="1290">
                  <c:v>44101</c:v>
                </c:pt>
                <c:pt idx="1291">
                  <c:v>44102</c:v>
                </c:pt>
                <c:pt idx="1292">
                  <c:v>44103</c:v>
                </c:pt>
                <c:pt idx="1293">
                  <c:v>44104</c:v>
                </c:pt>
                <c:pt idx="1294">
                  <c:v>44105</c:v>
                </c:pt>
                <c:pt idx="1295">
                  <c:v>44106</c:v>
                </c:pt>
                <c:pt idx="1296">
                  <c:v>44107</c:v>
                </c:pt>
                <c:pt idx="1297">
                  <c:v>44108</c:v>
                </c:pt>
                <c:pt idx="1298">
                  <c:v>44109</c:v>
                </c:pt>
                <c:pt idx="1299">
                  <c:v>44110</c:v>
                </c:pt>
                <c:pt idx="1300">
                  <c:v>44111</c:v>
                </c:pt>
                <c:pt idx="1301">
                  <c:v>44112</c:v>
                </c:pt>
                <c:pt idx="1302">
                  <c:v>44113</c:v>
                </c:pt>
                <c:pt idx="1303">
                  <c:v>44114</c:v>
                </c:pt>
                <c:pt idx="1304">
                  <c:v>44115</c:v>
                </c:pt>
                <c:pt idx="1305">
                  <c:v>44116</c:v>
                </c:pt>
                <c:pt idx="1306">
                  <c:v>44117</c:v>
                </c:pt>
                <c:pt idx="1307">
                  <c:v>44118</c:v>
                </c:pt>
                <c:pt idx="1308">
                  <c:v>44119</c:v>
                </c:pt>
                <c:pt idx="1309">
                  <c:v>44120</c:v>
                </c:pt>
                <c:pt idx="1310">
                  <c:v>44121</c:v>
                </c:pt>
                <c:pt idx="1311">
                  <c:v>44122</c:v>
                </c:pt>
                <c:pt idx="1312">
                  <c:v>44123</c:v>
                </c:pt>
                <c:pt idx="1313">
                  <c:v>44124</c:v>
                </c:pt>
                <c:pt idx="1314">
                  <c:v>44125</c:v>
                </c:pt>
                <c:pt idx="1315">
                  <c:v>44126</c:v>
                </c:pt>
                <c:pt idx="1316">
                  <c:v>44127</c:v>
                </c:pt>
                <c:pt idx="1317">
                  <c:v>44128</c:v>
                </c:pt>
                <c:pt idx="1318">
                  <c:v>44129</c:v>
                </c:pt>
                <c:pt idx="1319">
                  <c:v>44130</c:v>
                </c:pt>
                <c:pt idx="1320">
                  <c:v>44131</c:v>
                </c:pt>
                <c:pt idx="1321">
                  <c:v>44132</c:v>
                </c:pt>
                <c:pt idx="1322">
                  <c:v>44133</c:v>
                </c:pt>
                <c:pt idx="1323">
                  <c:v>44134</c:v>
                </c:pt>
                <c:pt idx="1324">
                  <c:v>44135</c:v>
                </c:pt>
                <c:pt idx="1325">
                  <c:v>44136</c:v>
                </c:pt>
                <c:pt idx="1326">
                  <c:v>44137</c:v>
                </c:pt>
                <c:pt idx="1327">
                  <c:v>44138</c:v>
                </c:pt>
                <c:pt idx="1328">
                  <c:v>44139</c:v>
                </c:pt>
                <c:pt idx="1329">
                  <c:v>44140</c:v>
                </c:pt>
                <c:pt idx="1330">
                  <c:v>44141</c:v>
                </c:pt>
                <c:pt idx="1331">
                  <c:v>44142</c:v>
                </c:pt>
                <c:pt idx="1332">
                  <c:v>44143</c:v>
                </c:pt>
                <c:pt idx="1333">
                  <c:v>44144</c:v>
                </c:pt>
                <c:pt idx="1334">
                  <c:v>44145</c:v>
                </c:pt>
                <c:pt idx="1335">
                  <c:v>44146</c:v>
                </c:pt>
                <c:pt idx="1336">
                  <c:v>44147</c:v>
                </c:pt>
                <c:pt idx="1337">
                  <c:v>44148</c:v>
                </c:pt>
                <c:pt idx="1338">
                  <c:v>44149</c:v>
                </c:pt>
                <c:pt idx="1339">
                  <c:v>44150</c:v>
                </c:pt>
                <c:pt idx="1340">
                  <c:v>44151</c:v>
                </c:pt>
                <c:pt idx="1341">
                  <c:v>44152</c:v>
                </c:pt>
                <c:pt idx="1342">
                  <c:v>44153</c:v>
                </c:pt>
                <c:pt idx="1343">
                  <c:v>44154</c:v>
                </c:pt>
                <c:pt idx="1344">
                  <c:v>44155</c:v>
                </c:pt>
                <c:pt idx="1345">
                  <c:v>44156</c:v>
                </c:pt>
                <c:pt idx="1346">
                  <c:v>44157</c:v>
                </c:pt>
                <c:pt idx="1347">
                  <c:v>44158</c:v>
                </c:pt>
                <c:pt idx="1348">
                  <c:v>44159</c:v>
                </c:pt>
                <c:pt idx="1349">
                  <c:v>44160</c:v>
                </c:pt>
                <c:pt idx="1350">
                  <c:v>44161</c:v>
                </c:pt>
                <c:pt idx="1351">
                  <c:v>44162</c:v>
                </c:pt>
                <c:pt idx="1352">
                  <c:v>44163</c:v>
                </c:pt>
                <c:pt idx="1353">
                  <c:v>44164</c:v>
                </c:pt>
                <c:pt idx="1354">
                  <c:v>44165</c:v>
                </c:pt>
                <c:pt idx="1355">
                  <c:v>44166</c:v>
                </c:pt>
                <c:pt idx="1356">
                  <c:v>44167</c:v>
                </c:pt>
                <c:pt idx="1357">
                  <c:v>44168</c:v>
                </c:pt>
                <c:pt idx="1358">
                  <c:v>44169</c:v>
                </c:pt>
                <c:pt idx="1359">
                  <c:v>44170</c:v>
                </c:pt>
                <c:pt idx="1360">
                  <c:v>44171</c:v>
                </c:pt>
                <c:pt idx="1361">
                  <c:v>44172</c:v>
                </c:pt>
                <c:pt idx="1362">
                  <c:v>44173</c:v>
                </c:pt>
                <c:pt idx="1363">
                  <c:v>44174</c:v>
                </c:pt>
                <c:pt idx="1364">
                  <c:v>44175</c:v>
                </c:pt>
                <c:pt idx="1365">
                  <c:v>44176</c:v>
                </c:pt>
                <c:pt idx="1366">
                  <c:v>44177</c:v>
                </c:pt>
                <c:pt idx="1367">
                  <c:v>44178</c:v>
                </c:pt>
                <c:pt idx="1368">
                  <c:v>44179</c:v>
                </c:pt>
                <c:pt idx="1369">
                  <c:v>44180</c:v>
                </c:pt>
                <c:pt idx="1370">
                  <c:v>44181</c:v>
                </c:pt>
                <c:pt idx="1371">
                  <c:v>44182</c:v>
                </c:pt>
                <c:pt idx="1372">
                  <c:v>44183</c:v>
                </c:pt>
                <c:pt idx="1373">
                  <c:v>44184</c:v>
                </c:pt>
                <c:pt idx="1374">
                  <c:v>44185</c:v>
                </c:pt>
                <c:pt idx="1375">
                  <c:v>44186</c:v>
                </c:pt>
                <c:pt idx="1376">
                  <c:v>44187</c:v>
                </c:pt>
                <c:pt idx="1377">
                  <c:v>44188</c:v>
                </c:pt>
                <c:pt idx="1378">
                  <c:v>44189</c:v>
                </c:pt>
                <c:pt idx="1379">
                  <c:v>44190</c:v>
                </c:pt>
                <c:pt idx="1380">
                  <c:v>44191</c:v>
                </c:pt>
                <c:pt idx="1381">
                  <c:v>44192</c:v>
                </c:pt>
                <c:pt idx="1382">
                  <c:v>44193</c:v>
                </c:pt>
                <c:pt idx="1383">
                  <c:v>44194</c:v>
                </c:pt>
                <c:pt idx="1384">
                  <c:v>44195</c:v>
                </c:pt>
                <c:pt idx="1385">
                  <c:v>44196</c:v>
                </c:pt>
                <c:pt idx="1386">
                  <c:v>44197</c:v>
                </c:pt>
                <c:pt idx="1387">
                  <c:v>44198</c:v>
                </c:pt>
                <c:pt idx="1388">
                  <c:v>44199</c:v>
                </c:pt>
                <c:pt idx="1389">
                  <c:v>44200</c:v>
                </c:pt>
                <c:pt idx="1390">
                  <c:v>44201</c:v>
                </c:pt>
                <c:pt idx="1391">
                  <c:v>44202</c:v>
                </c:pt>
                <c:pt idx="1392">
                  <c:v>44203</c:v>
                </c:pt>
                <c:pt idx="1393">
                  <c:v>44204</c:v>
                </c:pt>
                <c:pt idx="1394">
                  <c:v>44205</c:v>
                </c:pt>
                <c:pt idx="1395">
                  <c:v>44206</c:v>
                </c:pt>
                <c:pt idx="1396">
                  <c:v>44207</c:v>
                </c:pt>
                <c:pt idx="1397">
                  <c:v>44208</c:v>
                </c:pt>
                <c:pt idx="1398">
                  <c:v>44209</c:v>
                </c:pt>
                <c:pt idx="1399">
                  <c:v>44210</c:v>
                </c:pt>
                <c:pt idx="1400">
                  <c:v>44211</c:v>
                </c:pt>
                <c:pt idx="1401">
                  <c:v>44212</c:v>
                </c:pt>
                <c:pt idx="1402">
                  <c:v>44213</c:v>
                </c:pt>
                <c:pt idx="1403">
                  <c:v>44214</c:v>
                </c:pt>
                <c:pt idx="1404">
                  <c:v>44215</c:v>
                </c:pt>
                <c:pt idx="1405">
                  <c:v>44216</c:v>
                </c:pt>
                <c:pt idx="1406">
                  <c:v>44217</c:v>
                </c:pt>
                <c:pt idx="1407">
                  <c:v>44218</c:v>
                </c:pt>
                <c:pt idx="1408">
                  <c:v>44219</c:v>
                </c:pt>
                <c:pt idx="1409">
                  <c:v>44220</c:v>
                </c:pt>
                <c:pt idx="1410">
                  <c:v>44221</c:v>
                </c:pt>
                <c:pt idx="1411">
                  <c:v>44222</c:v>
                </c:pt>
                <c:pt idx="1412">
                  <c:v>44223</c:v>
                </c:pt>
                <c:pt idx="1413">
                  <c:v>44224</c:v>
                </c:pt>
                <c:pt idx="1414">
                  <c:v>44225</c:v>
                </c:pt>
                <c:pt idx="1415">
                  <c:v>44226</c:v>
                </c:pt>
                <c:pt idx="1416">
                  <c:v>44227</c:v>
                </c:pt>
                <c:pt idx="1417">
                  <c:v>44228</c:v>
                </c:pt>
                <c:pt idx="1418">
                  <c:v>44229</c:v>
                </c:pt>
                <c:pt idx="1419">
                  <c:v>44230</c:v>
                </c:pt>
                <c:pt idx="1420">
                  <c:v>44231</c:v>
                </c:pt>
                <c:pt idx="1421">
                  <c:v>44232</c:v>
                </c:pt>
                <c:pt idx="1422">
                  <c:v>44233</c:v>
                </c:pt>
                <c:pt idx="1423">
                  <c:v>44234</c:v>
                </c:pt>
                <c:pt idx="1424">
                  <c:v>44235</c:v>
                </c:pt>
                <c:pt idx="1425">
                  <c:v>44236</c:v>
                </c:pt>
                <c:pt idx="1426">
                  <c:v>44237</c:v>
                </c:pt>
                <c:pt idx="1427">
                  <c:v>44238</c:v>
                </c:pt>
                <c:pt idx="1428">
                  <c:v>44239</c:v>
                </c:pt>
                <c:pt idx="1429">
                  <c:v>44240</c:v>
                </c:pt>
                <c:pt idx="1430">
                  <c:v>44241</c:v>
                </c:pt>
                <c:pt idx="1431">
                  <c:v>44242</c:v>
                </c:pt>
                <c:pt idx="1432">
                  <c:v>44243</c:v>
                </c:pt>
                <c:pt idx="1433">
                  <c:v>44244</c:v>
                </c:pt>
                <c:pt idx="1434">
                  <c:v>44245</c:v>
                </c:pt>
                <c:pt idx="1435">
                  <c:v>44246</c:v>
                </c:pt>
                <c:pt idx="1436">
                  <c:v>44247</c:v>
                </c:pt>
                <c:pt idx="1437">
                  <c:v>44248</c:v>
                </c:pt>
                <c:pt idx="1438">
                  <c:v>44249</c:v>
                </c:pt>
                <c:pt idx="1439">
                  <c:v>44250</c:v>
                </c:pt>
                <c:pt idx="1440">
                  <c:v>44251</c:v>
                </c:pt>
                <c:pt idx="1441">
                  <c:v>44252</c:v>
                </c:pt>
                <c:pt idx="1442">
                  <c:v>44253</c:v>
                </c:pt>
                <c:pt idx="1443">
                  <c:v>44254</c:v>
                </c:pt>
                <c:pt idx="1444">
                  <c:v>44255</c:v>
                </c:pt>
                <c:pt idx="1445">
                  <c:v>44256</c:v>
                </c:pt>
                <c:pt idx="1446">
                  <c:v>44257</c:v>
                </c:pt>
                <c:pt idx="1447">
                  <c:v>44258</c:v>
                </c:pt>
                <c:pt idx="1448">
                  <c:v>44259</c:v>
                </c:pt>
                <c:pt idx="1449">
                  <c:v>44260</c:v>
                </c:pt>
                <c:pt idx="1450">
                  <c:v>44261</c:v>
                </c:pt>
                <c:pt idx="1451">
                  <c:v>44262</c:v>
                </c:pt>
                <c:pt idx="1452">
                  <c:v>44263</c:v>
                </c:pt>
                <c:pt idx="1453">
                  <c:v>44264</c:v>
                </c:pt>
                <c:pt idx="1454">
                  <c:v>44265</c:v>
                </c:pt>
                <c:pt idx="1455">
                  <c:v>44266</c:v>
                </c:pt>
                <c:pt idx="1456">
                  <c:v>44267</c:v>
                </c:pt>
                <c:pt idx="1457">
                  <c:v>44268</c:v>
                </c:pt>
                <c:pt idx="1458">
                  <c:v>44269</c:v>
                </c:pt>
                <c:pt idx="1459">
                  <c:v>44270</c:v>
                </c:pt>
                <c:pt idx="1460">
                  <c:v>44271</c:v>
                </c:pt>
                <c:pt idx="1461">
                  <c:v>44272</c:v>
                </c:pt>
                <c:pt idx="1462">
                  <c:v>44273</c:v>
                </c:pt>
                <c:pt idx="1463">
                  <c:v>44274</c:v>
                </c:pt>
                <c:pt idx="1464">
                  <c:v>44275</c:v>
                </c:pt>
                <c:pt idx="1465">
                  <c:v>44276</c:v>
                </c:pt>
                <c:pt idx="1466">
                  <c:v>44277</c:v>
                </c:pt>
                <c:pt idx="1467">
                  <c:v>44278</c:v>
                </c:pt>
                <c:pt idx="1468">
                  <c:v>44279</c:v>
                </c:pt>
                <c:pt idx="1469">
                  <c:v>44280</c:v>
                </c:pt>
                <c:pt idx="1470">
                  <c:v>44281</c:v>
                </c:pt>
                <c:pt idx="1471">
                  <c:v>44282</c:v>
                </c:pt>
                <c:pt idx="1472">
                  <c:v>44283</c:v>
                </c:pt>
                <c:pt idx="1473">
                  <c:v>44284</c:v>
                </c:pt>
                <c:pt idx="1474">
                  <c:v>44285</c:v>
                </c:pt>
                <c:pt idx="1475">
                  <c:v>44286</c:v>
                </c:pt>
                <c:pt idx="1476">
                  <c:v>44287</c:v>
                </c:pt>
                <c:pt idx="1477">
                  <c:v>44288</c:v>
                </c:pt>
                <c:pt idx="1478">
                  <c:v>44289</c:v>
                </c:pt>
                <c:pt idx="1479">
                  <c:v>44290</c:v>
                </c:pt>
                <c:pt idx="1480">
                  <c:v>44291</c:v>
                </c:pt>
                <c:pt idx="1481">
                  <c:v>44292</c:v>
                </c:pt>
                <c:pt idx="1482">
                  <c:v>44293</c:v>
                </c:pt>
                <c:pt idx="1483">
                  <c:v>44294</c:v>
                </c:pt>
                <c:pt idx="1484">
                  <c:v>44295</c:v>
                </c:pt>
                <c:pt idx="1485">
                  <c:v>44296</c:v>
                </c:pt>
                <c:pt idx="1486">
                  <c:v>44297</c:v>
                </c:pt>
                <c:pt idx="1487">
                  <c:v>44298</c:v>
                </c:pt>
                <c:pt idx="1488">
                  <c:v>44299</c:v>
                </c:pt>
                <c:pt idx="1489">
                  <c:v>44300</c:v>
                </c:pt>
                <c:pt idx="1490">
                  <c:v>44301</c:v>
                </c:pt>
                <c:pt idx="1491">
                  <c:v>44302</c:v>
                </c:pt>
                <c:pt idx="1492">
                  <c:v>44303</c:v>
                </c:pt>
                <c:pt idx="1493">
                  <c:v>44304</c:v>
                </c:pt>
                <c:pt idx="1494">
                  <c:v>44305</c:v>
                </c:pt>
                <c:pt idx="1495">
                  <c:v>44306</c:v>
                </c:pt>
                <c:pt idx="1496">
                  <c:v>44307</c:v>
                </c:pt>
                <c:pt idx="1497">
                  <c:v>44308</c:v>
                </c:pt>
                <c:pt idx="1498">
                  <c:v>44309</c:v>
                </c:pt>
                <c:pt idx="1499">
                  <c:v>44310</c:v>
                </c:pt>
                <c:pt idx="1500">
                  <c:v>44311</c:v>
                </c:pt>
                <c:pt idx="1501">
                  <c:v>44312</c:v>
                </c:pt>
                <c:pt idx="1502">
                  <c:v>44313</c:v>
                </c:pt>
                <c:pt idx="1503">
                  <c:v>44314</c:v>
                </c:pt>
                <c:pt idx="1504">
                  <c:v>44315</c:v>
                </c:pt>
                <c:pt idx="1505">
                  <c:v>44316</c:v>
                </c:pt>
                <c:pt idx="1506">
                  <c:v>44317</c:v>
                </c:pt>
                <c:pt idx="1507">
                  <c:v>44318</c:v>
                </c:pt>
                <c:pt idx="1508">
                  <c:v>44319</c:v>
                </c:pt>
                <c:pt idx="1509">
                  <c:v>44320</c:v>
                </c:pt>
                <c:pt idx="1510">
                  <c:v>44321</c:v>
                </c:pt>
                <c:pt idx="1511">
                  <c:v>44322</c:v>
                </c:pt>
                <c:pt idx="1512">
                  <c:v>44323</c:v>
                </c:pt>
                <c:pt idx="1513">
                  <c:v>44324</c:v>
                </c:pt>
                <c:pt idx="1514">
                  <c:v>44325</c:v>
                </c:pt>
                <c:pt idx="1515">
                  <c:v>44326</c:v>
                </c:pt>
                <c:pt idx="1516">
                  <c:v>44327</c:v>
                </c:pt>
                <c:pt idx="1517">
                  <c:v>44328</c:v>
                </c:pt>
                <c:pt idx="1518">
                  <c:v>44329</c:v>
                </c:pt>
                <c:pt idx="1519">
                  <c:v>44330</c:v>
                </c:pt>
                <c:pt idx="1520">
                  <c:v>44331</c:v>
                </c:pt>
                <c:pt idx="1521">
                  <c:v>44332</c:v>
                </c:pt>
                <c:pt idx="1522">
                  <c:v>44333</c:v>
                </c:pt>
                <c:pt idx="1523">
                  <c:v>44334</c:v>
                </c:pt>
                <c:pt idx="1524">
                  <c:v>44335</c:v>
                </c:pt>
                <c:pt idx="1525">
                  <c:v>44336</c:v>
                </c:pt>
                <c:pt idx="1526">
                  <c:v>44337</c:v>
                </c:pt>
                <c:pt idx="1527">
                  <c:v>44338</c:v>
                </c:pt>
                <c:pt idx="1528">
                  <c:v>44339</c:v>
                </c:pt>
                <c:pt idx="1529">
                  <c:v>44340</c:v>
                </c:pt>
                <c:pt idx="1530">
                  <c:v>44341</c:v>
                </c:pt>
                <c:pt idx="1531">
                  <c:v>44342</c:v>
                </c:pt>
                <c:pt idx="1532">
                  <c:v>44343</c:v>
                </c:pt>
                <c:pt idx="1533">
                  <c:v>44349</c:v>
                </c:pt>
                <c:pt idx="1534">
                  <c:v>44351</c:v>
                </c:pt>
                <c:pt idx="1535">
                  <c:v>44352</c:v>
                </c:pt>
                <c:pt idx="1536">
                  <c:v>44353</c:v>
                </c:pt>
                <c:pt idx="1537">
                  <c:v>44354</c:v>
                </c:pt>
                <c:pt idx="1538">
                  <c:v>44355</c:v>
                </c:pt>
                <c:pt idx="1539">
                  <c:v>44356</c:v>
                </c:pt>
                <c:pt idx="1540">
                  <c:v>44357</c:v>
                </c:pt>
                <c:pt idx="1541">
                  <c:v>44358</c:v>
                </c:pt>
                <c:pt idx="1542">
                  <c:v>44359</c:v>
                </c:pt>
                <c:pt idx="1543">
                  <c:v>44360</c:v>
                </c:pt>
                <c:pt idx="1544">
                  <c:v>44361</c:v>
                </c:pt>
                <c:pt idx="1545">
                  <c:v>44362</c:v>
                </c:pt>
                <c:pt idx="1546">
                  <c:v>44363</c:v>
                </c:pt>
                <c:pt idx="1547">
                  <c:v>44364</c:v>
                </c:pt>
                <c:pt idx="1548">
                  <c:v>44365</c:v>
                </c:pt>
                <c:pt idx="1549">
                  <c:v>44366</c:v>
                </c:pt>
                <c:pt idx="1550">
                  <c:v>44367</c:v>
                </c:pt>
                <c:pt idx="1551">
                  <c:v>44368</c:v>
                </c:pt>
                <c:pt idx="1552">
                  <c:v>44369</c:v>
                </c:pt>
                <c:pt idx="1553">
                  <c:v>44370</c:v>
                </c:pt>
                <c:pt idx="1554">
                  <c:v>44371</c:v>
                </c:pt>
                <c:pt idx="1555">
                  <c:v>44372</c:v>
                </c:pt>
                <c:pt idx="1556">
                  <c:v>44373</c:v>
                </c:pt>
                <c:pt idx="1557">
                  <c:v>44374</c:v>
                </c:pt>
                <c:pt idx="1558">
                  <c:v>44375</c:v>
                </c:pt>
                <c:pt idx="1559">
                  <c:v>44376</c:v>
                </c:pt>
                <c:pt idx="1560">
                  <c:v>44377</c:v>
                </c:pt>
                <c:pt idx="1561">
                  <c:v>44378</c:v>
                </c:pt>
                <c:pt idx="1562">
                  <c:v>44379</c:v>
                </c:pt>
                <c:pt idx="1563">
                  <c:v>44380</c:v>
                </c:pt>
                <c:pt idx="1564">
                  <c:v>44381</c:v>
                </c:pt>
                <c:pt idx="1565">
                  <c:v>44382</c:v>
                </c:pt>
                <c:pt idx="1566">
                  <c:v>44383</c:v>
                </c:pt>
                <c:pt idx="1567">
                  <c:v>44384</c:v>
                </c:pt>
                <c:pt idx="1568">
                  <c:v>44385</c:v>
                </c:pt>
                <c:pt idx="1569">
                  <c:v>44386</c:v>
                </c:pt>
                <c:pt idx="1570">
                  <c:v>44387</c:v>
                </c:pt>
                <c:pt idx="1571">
                  <c:v>44388</c:v>
                </c:pt>
                <c:pt idx="1572">
                  <c:v>44389</c:v>
                </c:pt>
                <c:pt idx="1573">
                  <c:v>44390</c:v>
                </c:pt>
                <c:pt idx="1574">
                  <c:v>44391</c:v>
                </c:pt>
                <c:pt idx="1575">
                  <c:v>44392</c:v>
                </c:pt>
                <c:pt idx="1576">
                  <c:v>44393</c:v>
                </c:pt>
                <c:pt idx="1577">
                  <c:v>44394</c:v>
                </c:pt>
                <c:pt idx="1578">
                  <c:v>44395</c:v>
                </c:pt>
                <c:pt idx="1579">
                  <c:v>44396</c:v>
                </c:pt>
                <c:pt idx="1580">
                  <c:v>44397</c:v>
                </c:pt>
                <c:pt idx="1581">
                  <c:v>44399</c:v>
                </c:pt>
                <c:pt idx="1582">
                  <c:v>44400</c:v>
                </c:pt>
                <c:pt idx="1583">
                  <c:v>44401</c:v>
                </c:pt>
                <c:pt idx="1584">
                  <c:v>44402</c:v>
                </c:pt>
                <c:pt idx="1585">
                  <c:v>44403</c:v>
                </c:pt>
                <c:pt idx="1586">
                  <c:v>44404</c:v>
                </c:pt>
                <c:pt idx="1587">
                  <c:v>44405</c:v>
                </c:pt>
                <c:pt idx="1588">
                  <c:v>44406</c:v>
                </c:pt>
                <c:pt idx="1589">
                  <c:v>44407</c:v>
                </c:pt>
                <c:pt idx="1590">
                  <c:v>44408</c:v>
                </c:pt>
                <c:pt idx="1591">
                  <c:v>44409</c:v>
                </c:pt>
                <c:pt idx="1592">
                  <c:v>44410</c:v>
                </c:pt>
                <c:pt idx="1593">
                  <c:v>44411</c:v>
                </c:pt>
                <c:pt idx="1594">
                  <c:v>44412</c:v>
                </c:pt>
                <c:pt idx="1595">
                  <c:v>44413</c:v>
                </c:pt>
                <c:pt idx="1596">
                  <c:v>44414</c:v>
                </c:pt>
                <c:pt idx="1597">
                  <c:v>44415</c:v>
                </c:pt>
                <c:pt idx="1598">
                  <c:v>44416</c:v>
                </c:pt>
                <c:pt idx="1599">
                  <c:v>44417</c:v>
                </c:pt>
                <c:pt idx="1600">
                  <c:v>44418</c:v>
                </c:pt>
                <c:pt idx="1601">
                  <c:v>44419</c:v>
                </c:pt>
                <c:pt idx="1602">
                  <c:v>44420</c:v>
                </c:pt>
                <c:pt idx="1603">
                  <c:v>44421</c:v>
                </c:pt>
                <c:pt idx="1604">
                  <c:v>44422</c:v>
                </c:pt>
                <c:pt idx="1605">
                  <c:v>44423</c:v>
                </c:pt>
                <c:pt idx="1606">
                  <c:v>44424</c:v>
                </c:pt>
                <c:pt idx="1607">
                  <c:v>44425</c:v>
                </c:pt>
                <c:pt idx="1608">
                  <c:v>44426</c:v>
                </c:pt>
                <c:pt idx="1609">
                  <c:v>44427</c:v>
                </c:pt>
                <c:pt idx="1610">
                  <c:v>44428</c:v>
                </c:pt>
                <c:pt idx="1611">
                  <c:v>44429</c:v>
                </c:pt>
                <c:pt idx="1612">
                  <c:v>44430</c:v>
                </c:pt>
                <c:pt idx="1613">
                  <c:v>44431</c:v>
                </c:pt>
                <c:pt idx="1614">
                  <c:v>44432</c:v>
                </c:pt>
                <c:pt idx="1615">
                  <c:v>44433</c:v>
                </c:pt>
                <c:pt idx="1616">
                  <c:v>44436</c:v>
                </c:pt>
                <c:pt idx="1617">
                  <c:v>44437</c:v>
                </c:pt>
                <c:pt idx="1618">
                  <c:v>44438</c:v>
                </c:pt>
                <c:pt idx="1619">
                  <c:v>44439</c:v>
                </c:pt>
                <c:pt idx="1620">
                  <c:v>44440</c:v>
                </c:pt>
                <c:pt idx="1621">
                  <c:v>44441</c:v>
                </c:pt>
                <c:pt idx="1622">
                  <c:v>44442</c:v>
                </c:pt>
                <c:pt idx="1623">
                  <c:v>44443</c:v>
                </c:pt>
                <c:pt idx="1624">
                  <c:v>44444</c:v>
                </c:pt>
                <c:pt idx="1625">
                  <c:v>44445</c:v>
                </c:pt>
                <c:pt idx="1626">
                  <c:v>44446</c:v>
                </c:pt>
                <c:pt idx="1627">
                  <c:v>44447</c:v>
                </c:pt>
                <c:pt idx="1628">
                  <c:v>44448</c:v>
                </c:pt>
                <c:pt idx="1629">
                  <c:v>44449</c:v>
                </c:pt>
                <c:pt idx="1630">
                  <c:v>44450</c:v>
                </c:pt>
                <c:pt idx="1631">
                  <c:v>44451</c:v>
                </c:pt>
                <c:pt idx="1632">
                  <c:v>44452</c:v>
                </c:pt>
                <c:pt idx="1633">
                  <c:v>44453</c:v>
                </c:pt>
                <c:pt idx="1634">
                  <c:v>44454</c:v>
                </c:pt>
                <c:pt idx="1635">
                  <c:v>44455</c:v>
                </c:pt>
                <c:pt idx="1636">
                  <c:v>44456</c:v>
                </c:pt>
                <c:pt idx="1637">
                  <c:v>44457</c:v>
                </c:pt>
                <c:pt idx="1638">
                  <c:v>44458</c:v>
                </c:pt>
                <c:pt idx="1639">
                  <c:v>44459</c:v>
                </c:pt>
                <c:pt idx="1640">
                  <c:v>44460</c:v>
                </c:pt>
                <c:pt idx="1641">
                  <c:v>44461</c:v>
                </c:pt>
                <c:pt idx="1642">
                  <c:v>44462</c:v>
                </c:pt>
                <c:pt idx="1643">
                  <c:v>44463</c:v>
                </c:pt>
                <c:pt idx="1644">
                  <c:v>44464</c:v>
                </c:pt>
                <c:pt idx="1645">
                  <c:v>44465</c:v>
                </c:pt>
                <c:pt idx="1646">
                  <c:v>44466</c:v>
                </c:pt>
                <c:pt idx="1647">
                  <c:v>44467</c:v>
                </c:pt>
                <c:pt idx="1648">
                  <c:v>44468</c:v>
                </c:pt>
                <c:pt idx="1649">
                  <c:v>44469</c:v>
                </c:pt>
                <c:pt idx="1650">
                  <c:v>44470</c:v>
                </c:pt>
                <c:pt idx="1651">
                  <c:v>44471</c:v>
                </c:pt>
                <c:pt idx="1652">
                  <c:v>44472</c:v>
                </c:pt>
                <c:pt idx="1653">
                  <c:v>44473</c:v>
                </c:pt>
                <c:pt idx="1654">
                  <c:v>44474</c:v>
                </c:pt>
                <c:pt idx="1655">
                  <c:v>44475</c:v>
                </c:pt>
                <c:pt idx="1656">
                  <c:v>44476</c:v>
                </c:pt>
                <c:pt idx="1657">
                  <c:v>44477</c:v>
                </c:pt>
                <c:pt idx="1658">
                  <c:v>44478</c:v>
                </c:pt>
                <c:pt idx="1659">
                  <c:v>44479</c:v>
                </c:pt>
                <c:pt idx="1660">
                  <c:v>44480</c:v>
                </c:pt>
                <c:pt idx="1661">
                  <c:v>44481</c:v>
                </c:pt>
                <c:pt idx="1662">
                  <c:v>44482</c:v>
                </c:pt>
                <c:pt idx="1663">
                  <c:v>44483</c:v>
                </c:pt>
                <c:pt idx="1664">
                  <c:v>44484</c:v>
                </c:pt>
                <c:pt idx="1665">
                  <c:v>44485</c:v>
                </c:pt>
                <c:pt idx="1666">
                  <c:v>44486</c:v>
                </c:pt>
                <c:pt idx="1667">
                  <c:v>44487</c:v>
                </c:pt>
                <c:pt idx="1668">
                  <c:v>44488</c:v>
                </c:pt>
                <c:pt idx="1669">
                  <c:v>44489</c:v>
                </c:pt>
                <c:pt idx="1670">
                  <c:v>44490</c:v>
                </c:pt>
                <c:pt idx="1671">
                  <c:v>44491</c:v>
                </c:pt>
                <c:pt idx="1672">
                  <c:v>44492</c:v>
                </c:pt>
                <c:pt idx="1673">
                  <c:v>44493</c:v>
                </c:pt>
                <c:pt idx="1674">
                  <c:v>44494</c:v>
                </c:pt>
                <c:pt idx="1675">
                  <c:v>44495</c:v>
                </c:pt>
                <c:pt idx="1676">
                  <c:v>44496</c:v>
                </c:pt>
                <c:pt idx="1677">
                  <c:v>44497</c:v>
                </c:pt>
                <c:pt idx="1678">
                  <c:v>44498</c:v>
                </c:pt>
                <c:pt idx="1679">
                  <c:v>44499</c:v>
                </c:pt>
                <c:pt idx="1680">
                  <c:v>44500</c:v>
                </c:pt>
                <c:pt idx="1681">
                  <c:v>44501</c:v>
                </c:pt>
                <c:pt idx="1682">
                  <c:v>44502</c:v>
                </c:pt>
                <c:pt idx="1683">
                  <c:v>44503</c:v>
                </c:pt>
                <c:pt idx="1684">
                  <c:v>44504</c:v>
                </c:pt>
                <c:pt idx="1685">
                  <c:v>44505</c:v>
                </c:pt>
                <c:pt idx="1686">
                  <c:v>44506</c:v>
                </c:pt>
                <c:pt idx="1687">
                  <c:v>44507</c:v>
                </c:pt>
                <c:pt idx="1688">
                  <c:v>44508</c:v>
                </c:pt>
                <c:pt idx="1689">
                  <c:v>44509</c:v>
                </c:pt>
                <c:pt idx="1690">
                  <c:v>44510</c:v>
                </c:pt>
                <c:pt idx="1691">
                  <c:v>44511</c:v>
                </c:pt>
                <c:pt idx="1692">
                  <c:v>44512</c:v>
                </c:pt>
                <c:pt idx="1693">
                  <c:v>44513</c:v>
                </c:pt>
                <c:pt idx="1694">
                  <c:v>44514</c:v>
                </c:pt>
                <c:pt idx="1695">
                  <c:v>44515</c:v>
                </c:pt>
                <c:pt idx="1696">
                  <c:v>44516</c:v>
                </c:pt>
                <c:pt idx="1697">
                  <c:v>44517</c:v>
                </c:pt>
                <c:pt idx="1698">
                  <c:v>44518</c:v>
                </c:pt>
                <c:pt idx="1699">
                  <c:v>44519</c:v>
                </c:pt>
                <c:pt idx="1700">
                  <c:v>44520</c:v>
                </c:pt>
                <c:pt idx="1701">
                  <c:v>44521</c:v>
                </c:pt>
                <c:pt idx="1702">
                  <c:v>44522</c:v>
                </c:pt>
                <c:pt idx="1703">
                  <c:v>44523</c:v>
                </c:pt>
                <c:pt idx="1704">
                  <c:v>44524</c:v>
                </c:pt>
                <c:pt idx="1705">
                  <c:v>44525</c:v>
                </c:pt>
                <c:pt idx="1706">
                  <c:v>44526</c:v>
                </c:pt>
                <c:pt idx="1707">
                  <c:v>44527</c:v>
                </c:pt>
                <c:pt idx="1708">
                  <c:v>44528</c:v>
                </c:pt>
                <c:pt idx="1709">
                  <c:v>44529</c:v>
                </c:pt>
                <c:pt idx="1710">
                  <c:v>44530</c:v>
                </c:pt>
                <c:pt idx="1711">
                  <c:v>44531</c:v>
                </c:pt>
                <c:pt idx="1712">
                  <c:v>44532</c:v>
                </c:pt>
                <c:pt idx="1713">
                  <c:v>44533</c:v>
                </c:pt>
                <c:pt idx="1714">
                  <c:v>44534</c:v>
                </c:pt>
                <c:pt idx="1715">
                  <c:v>44535</c:v>
                </c:pt>
                <c:pt idx="1716">
                  <c:v>44536</c:v>
                </c:pt>
                <c:pt idx="1717">
                  <c:v>44537</c:v>
                </c:pt>
                <c:pt idx="1718">
                  <c:v>44538</c:v>
                </c:pt>
                <c:pt idx="1719">
                  <c:v>44539</c:v>
                </c:pt>
                <c:pt idx="1720">
                  <c:v>44540</c:v>
                </c:pt>
                <c:pt idx="1721">
                  <c:v>44541</c:v>
                </c:pt>
                <c:pt idx="1722">
                  <c:v>44542</c:v>
                </c:pt>
                <c:pt idx="1723">
                  <c:v>44543</c:v>
                </c:pt>
                <c:pt idx="1724">
                  <c:v>44544</c:v>
                </c:pt>
                <c:pt idx="1725">
                  <c:v>44545</c:v>
                </c:pt>
                <c:pt idx="1726">
                  <c:v>44546</c:v>
                </c:pt>
                <c:pt idx="1727">
                  <c:v>44547</c:v>
                </c:pt>
                <c:pt idx="1728">
                  <c:v>44548</c:v>
                </c:pt>
                <c:pt idx="1729">
                  <c:v>44549</c:v>
                </c:pt>
                <c:pt idx="1730">
                  <c:v>44550</c:v>
                </c:pt>
                <c:pt idx="1731">
                  <c:v>44551</c:v>
                </c:pt>
                <c:pt idx="1732">
                  <c:v>44552</c:v>
                </c:pt>
                <c:pt idx="1733">
                  <c:v>44553</c:v>
                </c:pt>
                <c:pt idx="1734">
                  <c:v>44554</c:v>
                </c:pt>
                <c:pt idx="1735">
                  <c:v>44555</c:v>
                </c:pt>
                <c:pt idx="1736">
                  <c:v>44556</c:v>
                </c:pt>
                <c:pt idx="1737">
                  <c:v>44557</c:v>
                </c:pt>
                <c:pt idx="1738">
                  <c:v>44558</c:v>
                </c:pt>
                <c:pt idx="1739">
                  <c:v>44559</c:v>
                </c:pt>
                <c:pt idx="1740">
                  <c:v>44560</c:v>
                </c:pt>
                <c:pt idx="1741">
                  <c:v>44561</c:v>
                </c:pt>
                <c:pt idx="1742">
                  <c:v>44562</c:v>
                </c:pt>
                <c:pt idx="1743">
                  <c:v>44563</c:v>
                </c:pt>
                <c:pt idx="1744">
                  <c:v>44564</c:v>
                </c:pt>
                <c:pt idx="1745">
                  <c:v>44565</c:v>
                </c:pt>
                <c:pt idx="1746">
                  <c:v>44566</c:v>
                </c:pt>
                <c:pt idx="1747">
                  <c:v>44567</c:v>
                </c:pt>
                <c:pt idx="1748">
                  <c:v>44568</c:v>
                </c:pt>
                <c:pt idx="1749">
                  <c:v>44569</c:v>
                </c:pt>
                <c:pt idx="1750">
                  <c:v>44570</c:v>
                </c:pt>
                <c:pt idx="1751">
                  <c:v>44571</c:v>
                </c:pt>
                <c:pt idx="1752">
                  <c:v>44572</c:v>
                </c:pt>
                <c:pt idx="1753">
                  <c:v>44573</c:v>
                </c:pt>
                <c:pt idx="1754">
                  <c:v>44574</c:v>
                </c:pt>
                <c:pt idx="1755">
                  <c:v>44576</c:v>
                </c:pt>
                <c:pt idx="1756">
                  <c:v>44577</c:v>
                </c:pt>
                <c:pt idx="1757">
                  <c:v>44589</c:v>
                </c:pt>
                <c:pt idx="1758">
                  <c:v>44590</c:v>
                </c:pt>
                <c:pt idx="1759">
                  <c:v>44591</c:v>
                </c:pt>
                <c:pt idx="1760">
                  <c:v>44592</c:v>
                </c:pt>
                <c:pt idx="1761">
                  <c:v>44593</c:v>
                </c:pt>
                <c:pt idx="1762">
                  <c:v>44594</c:v>
                </c:pt>
                <c:pt idx="1763">
                  <c:v>44595</c:v>
                </c:pt>
                <c:pt idx="1764">
                  <c:v>44596</c:v>
                </c:pt>
                <c:pt idx="1765">
                  <c:v>44597</c:v>
                </c:pt>
                <c:pt idx="1766">
                  <c:v>44598</c:v>
                </c:pt>
                <c:pt idx="1767">
                  <c:v>44599</c:v>
                </c:pt>
                <c:pt idx="1768">
                  <c:v>44600</c:v>
                </c:pt>
                <c:pt idx="1769">
                  <c:v>44601</c:v>
                </c:pt>
                <c:pt idx="1770">
                  <c:v>44602</c:v>
                </c:pt>
                <c:pt idx="1771">
                  <c:v>44603</c:v>
                </c:pt>
                <c:pt idx="1772">
                  <c:v>44604</c:v>
                </c:pt>
                <c:pt idx="1773">
                  <c:v>44605</c:v>
                </c:pt>
                <c:pt idx="1774">
                  <c:v>44606</c:v>
                </c:pt>
                <c:pt idx="1775">
                  <c:v>44607</c:v>
                </c:pt>
                <c:pt idx="1776">
                  <c:v>44608</c:v>
                </c:pt>
                <c:pt idx="1777">
                  <c:v>44609</c:v>
                </c:pt>
                <c:pt idx="1778">
                  <c:v>44610</c:v>
                </c:pt>
                <c:pt idx="1779">
                  <c:v>44611</c:v>
                </c:pt>
                <c:pt idx="1780">
                  <c:v>44612</c:v>
                </c:pt>
                <c:pt idx="1781">
                  <c:v>44613</c:v>
                </c:pt>
                <c:pt idx="1782">
                  <c:v>44614</c:v>
                </c:pt>
                <c:pt idx="1783">
                  <c:v>44615</c:v>
                </c:pt>
                <c:pt idx="1784">
                  <c:v>44616</c:v>
                </c:pt>
                <c:pt idx="1785">
                  <c:v>44617</c:v>
                </c:pt>
                <c:pt idx="1786">
                  <c:v>44618</c:v>
                </c:pt>
                <c:pt idx="1787">
                  <c:v>44619</c:v>
                </c:pt>
                <c:pt idx="1788">
                  <c:v>44620</c:v>
                </c:pt>
                <c:pt idx="1789">
                  <c:v>44621</c:v>
                </c:pt>
                <c:pt idx="1790">
                  <c:v>44622</c:v>
                </c:pt>
                <c:pt idx="1791">
                  <c:v>44623</c:v>
                </c:pt>
                <c:pt idx="1792">
                  <c:v>44624</c:v>
                </c:pt>
                <c:pt idx="1793">
                  <c:v>44625</c:v>
                </c:pt>
                <c:pt idx="1794">
                  <c:v>44626</c:v>
                </c:pt>
                <c:pt idx="1795">
                  <c:v>44627</c:v>
                </c:pt>
                <c:pt idx="1796">
                  <c:v>44628</c:v>
                </c:pt>
                <c:pt idx="1797">
                  <c:v>44629</c:v>
                </c:pt>
                <c:pt idx="1798">
                  <c:v>44630</c:v>
                </c:pt>
                <c:pt idx="1799">
                  <c:v>44631</c:v>
                </c:pt>
                <c:pt idx="1800">
                  <c:v>44632</c:v>
                </c:pt>
                <c:pt idx="1801">
                  <c:v>44633</c:v>
                </c:pt>
                <c:pt idx="1802">
                  <c:v>44634</c:v>
                </c:pt>
                <c:pt idx="1803">
                  <c:v>44635</c:v>
                </c:pt>
                <c:pt idx="1804">
                  <c:v>44636</c:v>
                </c:pt>
                <c:pt idx="1805">
                  <c:v>44637</c:v>
                </c:pt>
                <c:pt idx="1806">
                  <c:v>44638</c:v>
                </c:pt>
                <c:pt idx="1807">
                  <c:v>44639</c:v>
                </c:pt>
                <c:pt idx="1808">
                  <c:v>44640</c:v>
                </c:pt>
                <c:pt idx="1809">
                  <c:v>44641</c:v>
                </c:pt>
                <c:pt idx="1810">
                  <c:v>44642</c:v>
                </c:pt>
                <c:pt idx="1811">
                  <c:v>44643</c:v>
                </c:pt>
                <c:pt idx="1812">
                  <c:v>44644</c:v>
                </c:pt>
                <c:pt idx="1813">
                  <c:v>44645</c:v>
                </c:pt>
                <c:pt idx="1814">
                  <c:v>44646</c:v>
                </c:pt>
                <c:pt idx="1815">
                  <c:v>44647</c:v>
                </c:pt>
                <c:pt idx="1816">
                  <c:v>44648</c:v>
                </c:pt>
                <c:pt idx="1817">
                  <c:v>44649</c:v>
                </c:pt>
                <c:pt idx="1818">
                  <c:v>44650</c:v>
                </c:pt>
                <c:pt idx="1819">
                  <c:v>44651</c:v>
                </c:pt>
                <c:pt idx="1820">
                  <c:v>44652</c:v>
                </c:pt>
                <c:pt idx="1821">
                  <c:v>44653</c:v>
                </c:pt>
                <c:pt idx="1822">
                  <c:v>44654</c:v>
                </c:pt>
                <c:pt idx="1823">
                  <c:v>44655</c:v>
                </c:pt>
                <c:pt idx="1824">
                  <c:v>44656</c:v>
                </c:pt>
                <c:pt idx="1825">
                  <c:v>44657</c:v>
                </c:pt>
                <c:pt idx="1826">
                  <c:v>44658</c:v>
                </c:pt>
                <c:pt idx="1827">
                  <c:v>44659</c:v>
                </c:pt>
                <c:pt idx="1828">
                  <c:v>44660</c:v>
                </c:pt>
                <c:pt idx="1829">
                  <c:v>44661</c:v>
                </c:pt>
                <c:pt idx="1830">
                  <c:v>44662</c:v>
                </c:pt>
                <c:pt idx="1831">
                  <c:v>44663</c:v>
                </c:pt>
                <c:pt idx="1832">
                  <c:v>44664</c:v>
                </c:pt>
                <c:pt idx="1833">
                  <c:v>44665</c:v>
                </c:pt>
                <c:pt idx="1834">
                  <c:v>44666</c:v>
                </c:pt>
                <c:pt idx="1835">
                  <c:v>44667</c:v>
                </c:pt>
                <c:pt idx="1836">
                  <c:v>44668</c:v>
                </c:pt>
                <c:pt idx="1837">
                  <c:v>44669</c:v>
                </c:pt>
                <c:pt idx="1838">
                  <c:v>44670</c:v>
                </c:pt>
                <c:pt idx="1839">
                  <c:v>44671</c:v>
                </c:pt>
                <c:pt idx="1840">
                  <c:v>44672</c:v>
                </c:pt>
                <c:pt idx="1841">
                  <c:v>44673</c:v>
                </c:pt>
                <c:pt idx="1842">
                  <c:v>44674</c:v>
                </c:pt>
                <c:pt idx="1843">
                  <c:v>44675</c:v>
                </c:pt>
                <c:pt idx="1844">
                  <c:v>44676</c:v>
                </c:pt>
                <c:pt idx="1845">
                  <c:v>44677</c:v>
                </c:pt>
                <c:pt idx="1846">
                  <c:v>44678</c:v>
                </c:pt>
                <c:pt idx="1847">
                  <c:v>44679</c:v>
                </c:pt>
                <c:pt idx="1848">
                  <c:v>44680</c:v>
                </c:pt>
                <c:pt idx="1849">
                  <c:v>44681</c:v>
                </c:pt>
                <c:pt idx="1850">
                  <c:v>44682</c:v>
                </c:pt>
                <c:pt idx="1851">
                  <c:v>44683</c:v>
                </c:pt>
                <c:pt idx="1852">
                  <c:v>44684</c:v>
                </c:pt>
                <c:pt idx="1853">
                  <c:v>44685</c:v>
                </c:pt>
                <c:pt idx="1854">
                  <c:v>44686</c:v>
                </c:pt>
                <c:pt idx="1855">
                  <c:v>44687</c:v>
                </c:pt>
                <c:pt idx="1856">
                  <c:v>44688</c:v>
                </c:pt>
                <c:pt idx="1857">
                  <c:v>44689</c:v>
                </c:pt>
                <c:pt idx="1858">
                  <c:v>44690</c:v>
                </c:pt>
                <c:pt idx="1859">
                  <c:v>44691</c:v>
                </c:pt>
                <c:pt idx="1860">
                  <c:v>44692</c:v>
                </c:pt>
                <c:pt idx="1861">
                  <c:v>44693</c:v>
                </c:pt>
                <c:pt idx="1862">
                  <c:v>44694</c:v>
                </c:pt>
                <c:pt idx="1863">
                  <c:v>44695</c:v>
                </c:pt>
                <c:pt idx="1864">
                  <c:v>44696</c:v>
                </c:pt>
                <c:pt idx="1865">
                  <c:v>44697</c:v>
                </c:pt>
                <c:pt idx="1866">
                  <c:v>44698</c:v>
                </c:pt>
                <c:pt idx="1867">
                  <c:v>44699</c:v>
                </c:pt>
                <c:pt idx="1868">
                  <c:v>44700</c:v>
                </c:pt>
                <c:pt idx="1869">
                  <c:v>44701</c:v>
                </c:pt>
                <c:pt idx="1870">
                  <c:v>44702</c:v>
                </c:pt>
                <c:pt idx="1871">
                  <c:v>44703</c:v>
                </c:pt>
                <c:pt idx="1872">
                  <c:v>44704</c:v>
                </c:pt>
                <c:pt idx="1873">
                  <c:v>44705</c:v>
                </c:pt>
                <c:pt idx="1874">
                  <c:v>44706</c:v>
                </c:pt>
                <c:pt idx="1875">
                  <c:v>44707</c:v>
                </c:pt>
                <c:pt idx="1876">
                  <c:v>44708</c:v>
                </c:pt>
                <c:pt idx="1877">
                  <c:v>44709</c:v>
                </c:pt>
                <c:pt idx="1878">
                  <c:v>44710</c:v>
                </c:pt>
                <c:pt idx="1879">
                  <c:v>44711</c:v>
                </c:pt>
                <c:pt idx="1880">
                  <c:v>44712</c:v>
                </c:pt>
                <c:pt idx="1881">
                  <c:v>44713</c:v>
                </c:pt>
                <c:pt idx="1882">
                  <c:v>44714</c:v>
                </c:pt>
                <c:pt idx="1883">
                  <c:v>44715</c:v>
                </c:pt>
                <c:pt idx="1884">
                  <c:v>44716</c:v>
                </c:pt>
                <c:pt idx="1885">
                  <c:v>44717</c:v>
                </c:pt>
                <c:pt idx="1886">
                  <c:v>44718</c:v>
                </c:pt>
                <c:pt idx="1887">
                  <c:v>44719</c:v>
                </c:pt>
                <c:pt idx="1888">
                  <c:v>44720</c:v>
                </c:pt>
                <c:pt idx="1889">
                  <c:v>44721</c:v>
                </c:pt>
                <c:pt idx="1890">
                  <c:v>44722</c:v>
                </c:pt>
                <c:pt idx="1891">
                  <c:v>44723</c:v>
                </c:pt>
                <c:pt idx="1892">
                  <c:v>44724</c:v>
                </c:pt>
                <c:pt idx="1893">
                  <c:v>44725</c:v>
                </c:pt>
                <c:pt idx="1894">
                  <c:v>44726</c:v>
                </c:pt>
                <c:pt idx="1895">
                  <c:v>44727</c:v>
                </c:pt>
                <c:pt idx="1896">
                  <c:v>44728</c:v>
                </c:pt>
                <c:pt idx="1897">
                  <c:v>44729</c:v>
                </c:pt>
                <c:pt idx="1898">
                  <c:v>44730</c:v>
                </c:pt>
                <c:pt idx="1899">
                  <c:v>44731</c:v>
                </c:pt>
                <c:pt idx="1900">
                  <c:v>44732</c:v>
                </c:pt>
                <c:pt idx="1901">
                  <c:v>44733</c:v>
                </c:pt>
                <c:pt idx="1902">
                  <c:v>44734</c:v>
                </c:pt>
                <c:pt idx="1903">
                  <c:v>44735</c:v>
                </c:pt>
                <c:pt idx="1904">
                  <c:v>44736</c:v>
                </c:pt>
                <c:pt idx="1905">
                  <c:v>44737</c:v>
                </c:pt>
                <c:pt idx="1906">
                  <c:v>44738</c:v>
                </c:pt>
                <c:pt idx="1907">
                  <c:v>44739</c:v>
                </c:pt>
                <c:pt idx="1908">
                  <c:v>44740</c:v>
                </c:pt>
                <c:pt idx="1909">
                  <c:v>44741</c:v>
                </c:pt>
                <c:pt idx="1910">
                  <c:v>44742</c:v>
                </c:pt>
                <c:pt idx="1911">
                  <c:v>44743</c:v>
                </c:pt>
                <c:pt idx="1912">
                  <c:v>44744</c:v>
                </c:pt>
                <c:pt idx="1913">
                  <c:v>44745</c:v>
                </c:pt>
                <c:pt idx="1914">
                  <c:v>44746</c:v>
                </c:pt>
                <c:pt idx="1915">
                  <c:v>44747</c:v>
                </c:pt>
                <c:pt idx="1916">
                  <c:v>44748</c:v>
                </c:pt>
                <c:pt idx="1917">
                  <c:v>44749</c:v>
                </c:pt>
                <c:pt idx="1918">
                  <c:v>44750</c:v>
                </c:pt>
                <c:pt idx="1919">
                  <c:v>44751</c:v>
                </c:pt>
                <c:pt idx="1920">
                  <c:v>44752</c:v>
                </c:pt>
                <c:pt idx="1921">
                  <c:v>44753</c:v>
                </c:pt>
                <c:pt idx="1922">
                  <c:v>44754</c:v>
                </c:pt>
                <c:pt idx="1923">
                  <c:v>44755</c:v>
                </c:pt>
                <c:pt idx="1924">
                  <c:v>44756</c:v>
                </c:pt>
                <c:pt idx="1925">
                  <c:v>44757</c:v>
                </c:pt>
                <c:pt idx="1926">
                  <c:v>44758</c:v>
                </c:pt>
                <c:pt idx="1927">
                  <c:v>44759</c:v>
                </c:pt>
                <c:pt idx="1928">
                  <c:v>44760</c:v>
                </c:pt>
                <c:pt idx="1929">
                  <c:v>44761</c:v>
                </c:pt>
                <c:pt idx="1930">
                  <c:v>44762</c:v>
                </c:pt>
                <c:pt idx="1931">
                  <c:v>44763</c:v>
                </c:pt>
                <c:pt idx="1932">
                  <c:v>44764</c:v>
                </c:pt>
                <c:pt idx="1933">
                  <c:v>44765</c:v>
                </c:pt>
                <c:pt idx="1934">
                  <c:v>44766</c:v>
                </c:pt>
                <c:pt idx="1935">
                  <c:v>44767</c:v>
                </c:pt>
                <c:pt idx="1936">
                  <c:v>44768</c:v>
                </c:pt>
                <c:pt idx="1937">
                  <c:v>44769</c:v>
                </c:pt>
                <c:pt idx="1938">
                  <c:v>44770</c:v>
                </c:pt>
                <c:pt idx="1939">
                  <c:v>44771</c:v>
                </c:pt>
                <c:pt idx="1940">
                  <c:v>44772</c:v>
                </c:pt>
                <c:pt idx="1941">
                  <c:v>44773</c:v>
                </c:pt>
                <c:pt idx="1942">
                  <c:v>44774</c:v>
                </c:pt>
                <c:pt idx="1943">
                  <c:v>44775</c:v>
                </c:pt>
                <c:pt idx="1944">
                  <c:v>44776</c:v>
                </c:pt>
                <c:pt idx="1945">
                  <c:v>44777</c:v>
                </c:pt>
                <c:pt idx="1946">
                  <c:v>44778</c:v>
                </c:pt>
                <c:pt idx="1947">
                  <c:v>44779</c:v>
                </c:pt>
                <c:pt idx="1948">
                  <c:v>44780</c:v>
                </c:pt>
                <c:pt idx="1949">
                  <c:v>44781</c:v>
                </c:pt>
                <c:pt idx="1950">
                  <c:v>44782</c:v>
                </c:pt>
                <c:pt idx="1951">
                  <c:v>44783</c:v>
                </c:pt>
                <c:pt idx="1952">
                  <c:v>44784</c:v>
                </c:pt>
                <c:pt idx="1953">
                  <c:v>44785</c:v>
                </c:pt>
                <c:pt idx="1954">
                  <c:v>44786</c:v>
                </c:pt>
                <c:pt idx="1955">
                  <c:v>44787</c:v>
                </c:pt>
                <c:pt idx="1956">
                  <c:v>44788</c:v>
                </c:pt>
                <c:pt idx="1957">
                  <c:v>44789</c:v>
                </c:pt>
                <c:pt idx="1958">
                  <c:v>44790</c:v>
                </c:pt>
                <c:pt idx="1959">
                  <c:v>44791</c:v>
                </c:pt>
                <c:pt idx="1960">
                  <c:v>44792</c:v>
                </c:pt>
                <c:pt idx="1961">
                  <c:v>44793</c:v>
                </c:pt>
                <c:pt idx="1962">
                  <c:v>44794</c:v>
                </c:pt>
                <c:pt idx="1963">
                  <c:v>44795</c:v>
                </c:pt>
                <c:pt idx="1964">
                  <c:v>44796</c:v>
                </c:pt>
                <c:pt idx="1965">
                  <c:v>44797</c:v>
                </c:pt>
                <c:pt idx="1966">
                  <c:v>44801</c:v>
                </c:pt>
                <c:pt idx="1967">
                  <c:v>44802</c:v>
                </c:pt>
                <c:pt idx="1968">
                  <c:v>44803</c:v>
                </c:pt>
                <c:pt idx="1969">
                  <c:v>44804</c:v>
                </c:pt>
                <c:pt idx="1970">
                  <c:v>44805</c:v>
                </c:pt>
                <c:pt idx="1971">
                  <c:v>44806</c:v>
                </c:pt>
                <c:pt idx="1972">
                  <c:v>44807</c:v>
                </c:pt>
                <c:pt idx="1973">
                  <c:v>44808</c:v>
                </c:pt>
                <c:pt idx="1974">
                  <c:v>44809</c:v>
                </c:pt>
                <c:pt idx="1975">
                  <c:v>44810</c:v>
                </c:pt>
                <c:pt idx="1976">
                  <c:v>44811</c:v>
                </c:pt>
                <c:pt idx="1977">
                  <c:v>44812</c:v>
                </c:pt>
                <c:pt idx="1978">
                  <c:v>44813</c:v>
                </c:pt>
                <c:pt idx="1979">
                  <c:v>44814</c:v>
                </c:pt>
                <c:pt idx="1980">
                  <c:v>44815</c:v>
                </c:pt>
                <c:pt idx="1981">
                  <c:v>44816</c:v>
                </c:pt>
                <c:pt idx="1982">
                  <c:v>44817</c:v>
                </c:pt>
                <c:pt idx="1983">
                  <c:v>44818</c:v>
                </c:pt>
                <c:pt idx="1984">
                  <c:v>44819</c:v>
                </c:pt>
                <c:pt idx="1985">
                  <c:v>44820</c:v>
                </c:pt>
                <c:pt idx="1986">
                  <c:v>44821</c:v>
                </c:pt>
                <c:pt idx="1987">
                  <c:v>44822</c:v>
                </c:pt>
                <c:pt idx="1988">
                  <c:v>44823</c:v>
                </c:pt>
                <c:pt idx="1989">
                  <c:v>44824</c:v>
                </c:pt>
                <c:pt idx="1990">
                  <c:v>44825</c:v>
                </c:pt>
                <c:pt idx="1991">
                  <c:v>44826</c:v>
                </c:pt>
                <c:pt idx="1992">
                  <c:v>44827</c:v>
                </c:pt>
                <c:pt idx="1993">
                  <c:v>44828</c:v>
                </c:pt>
                <c:pt idx="1994">
                  <c:v>44829</c:v>
                </c:pt>
                <c:pt idx="1995">
                  <c:v>44830</c:v>
                </c:pt>
                <c:pt idx="1996">
                  <c:v>44831</c:v>
                </c:pt>
                <c:pt idx="1997">
                  <c:v>44832</c:v>
                </c:pt>
                <c:pt idx="1998">
                  <c:v>44833</c:v>
                </c:pt>
                <c:pt idx="1999">
                  <c:v>44834</c:v>
                </c:pt>
                <c:pt idx="2000">
                  <c:v>44835</c:v>
                </c:pt>
                <c:pt idx="2001">
                  <c:v>44836</c:v>
                </c:pt>
                <c:pt idx="2002">
                  <c:v>44837</c:v>
                </c:pt>
                <c:pt idx="2003">
                  <c:v>44838</c:v>
                </c:pt>
                <c:pt idx="2004">
                  <c:v>44839</c:v>
                </c:pt>
                <c:pt idx="2005">
                  <c:v>44840</c:v>
                </c:pt>
                <c:pt idx="2006">
                  <c:v>44841</c:v>
                </c:pt>
                <c:pt idx="2007">
                  <c:v>44842</c:v>
                </c:pt>
                <c:pt idx="2008">
                  <c:v>44843</c:v>
                </c:pt>
                <c:pt idx="2009">
                  <c:v>44844</c:v>
                </c:pt>
                <c:pt idx="2010">
                  <c:v>44845</c:v>
                </c:pt>
                <c:pt idx="2011">
                  <c:v>44846</c:v>
                </c:pt>
                <c:pt idx="2012">
                  <c:v>44847</c:v>
                </c:pt>
                <c:pt idx="2013">
                  <c:v>44848</c:v>
                </c:pt>
                <c:pt idx="2014">
                  <c:v>44849</c:v>
                </c:pt>
                <c:pt idx="2015">
                  <c:v>44850</c:v>
                </c:pt>
                <c:pt idx="2016">
                  <c:v>44851</c:v>
                </c:pt>
                <c:pt idx="2017">
                  <c:v>44852</c:v>
                </c:pt>
                <c:pt idx="2018">
                  <c:v>44853</c:v>
                </c:pt>
                <c:pt idx="2019">
                  <c:v>44854</c:v>
                </c:pt>
                <c:pt idx="2020">
                  <c:v>44855</c:v>
                </c:pt>
                <c:pt idx="2021">
                  <c:v>44856</c:v>
                </c:pt>
                <c:pt idx="2022">
                  <c:v>44857</c:v>
                </c:pt>
                <c:pt idx="2023">
                  <c:v>44858</c:v>
                </c:pt>
                <c:pt idx="2024">
                  <c:v>44859</c:v>
                </c:pt>
                <c:pt idx="2025">
                  <c:v>44860</c:v>
                </c:pt>
                <c:pt idx="2026">
                  <c:v>44861</c:v>
                </c:pt>
                <c:pt idx="2027">
                  <c:v>44862</c:v>
                </c:pt>
                <c:pt idx="2028">
                  <c:v>44863</c:v>
                </c:pt>
                <c:pt idx="2029">
                  <c:v>44864</c:v>
                </c:pt>
                <c:pt idx="2030">
                  <c:v>44865</c:v>
                </c:pt>
                <c:pt idx="2031">
                  <c:v>44866</c:v>
                </c:pt>
                <c:pt idx="2032">
                  <c:v>44867</c:v>
                </c:pt>
                <c:pt idx="2033">
                  <c:v>44868</c:v>
                </c:pt>
                <c:pt idx="2034">
                  <c:v>44869</c:v>
                </c:pt>
                <c:pt idx="2035">
                  <c:v>44870</c:v>
                </c:pt>
                <c:pt idx="2036">
                  <c:v>44871</c:v>
                </c:pt>
                <c:pt idx="2037">
                  <c:v>44872</c:v>
                </c:pt>
                <c:pt idx="2038">
                  <c:v>44873</c:v>
                </c:pt>
                <c:pt idx="2039">
                  <c:v>44874</c:v>
                </c:pt>
                <c:pt idx="2040">
                  <c:v>44875</c:v>
                </c:pt>
                <c:pt idx="2041">
                  <c:v>44876</c:v>
                </c:pt>
                <c:pt idx="2042">
                  <c:v>44877</c:v>
                </c:pt>
                <c:pt idx="2043">
                  <c:v>44878</c:v>
                </c:pt>
                <c:pt idx="2044">
                  <c:v>44879</c:v>
                </c:pt>
                <c:pt idx="2045">
                  <c:v>44880</c:v>
                </c:pt>
                <c:pt idx="2046">
                  <c:v>44881</c:v>
                </c:pt>
                <c:pt idx="2047">
                  <c:v>44882</c:v>
                </c:pt>
                <c:pt idx="2048">
                  <c:v>44883</c:v>
                </c:pt>
                <c:pt idx="2049">
                  <c:v>44884</c:v>
                </c:pt>
                <c:pt idx="2050">
                  <c:v>44885</c:v>
                </c:pt>
                <c:pt idx="2051">
                  <c:v>44886</c:v>
                </c:pt>
                <c:pt idx="2052">
                  <c:v>44887</c:v>
                </c:pt>
                <c:pt idx="2053">
                  <c:v>44888</c:v>
                </c:pt>
                <c:pt idx="2054">
                  <c:v>44889</c:v>
                </c:pt>
                <c:pt idx="2055">
                  <c:v>44890</c:v>
                </c:pt>
                <c:pt idx="2056">
                  <c:v>44891</c:v>
                </c:pt>
                <c:pt idx="2057">
                  <c:v>44892</c:v>
                </c:pt>
                <c:pt idx="2058">
                  <c:v>44893</c:v>
                </c:pt>
                <c:pt idx="2059">
                  <c:v>44894</c:v>
                </c:pt>
                <c:pt idx="2060">
                  <c:v>44895</c:v>
                </c:pt>
                <c:pt idx="2061">
                  <c:v>44896</c:v>
                </c:pt>
                <c:pt idx="2062">
                  <c:v>44897</c:v>
                </c:pt>
                <c:pt idx="2063">
                  <c:v>44898</c:v>
                </c:pt>
                <c:pt idx="2064">
                  <c:v>44899</c:v>
                </c:pt>
                <c:pt idx="2065">
                  <c:v>44900</c:v>
                </c:pt>
                <c:pt idx="2066">
                  <c:v>44901</c:v>
                </c:pt>
                <c:pt idx="2067">
                  <c:v>44902</c:v>
                </c:pt>
                <c:pt idx="2068">
                  <c:v>44903</c:v>
                </c:pt>
                <c:pt idx="2069">
                  <c:v>44904</c:v>
                </c:pt>
                <c:pt idx="2070">
                  <c:v>44905</c:v>
                </c:pt>
                <c:pt idx="2071">
                  <c:v>44906</c:v>
                </c:pt>
                <c:pt idx="2072">
                  <c:v>44907</c:v>
                </c:pt>
                <c:pt idx="2073">
                  <c:v>44908</c:v>
                </c:pt>
                <c:pt idx="2074">
                  <c:v>44909</c:v>
                </c:pt>
                <c:pt idx="2075">
                  <c:v>44910</c:v>
                </c:pt>
                <c:pt idx="2076">
                  <c:v>44911</c:v>
                </c:pt>
                <c:pt idx="2077">
                  <c:v>44912</c:v>
                </c:pt>
                <c:pt idx="2078">
                  <c:v>44913</c:v>
                </c:pt>
                <c:pt idx="2079">
                  <c:v>44914</c:v>
                </c:pt>
                <c:pt idx="2080">
                  <c:v>44915</c:v>
                </c:pt>
                <c:pt idx="2081">
                  <c:v>44916</c:v>
                </c:pt>
                <c:pt idx="2082">
                  <c:v>44917</c:v>
                </c:pt>
                <c:pt idx="2083">
                  <c:v>44918</c:v>
                </c:pt>
                <c:pt idx="2084">
                  <c:v>44919</c:v>
                </c:pt>
                <c:pt idx="2085">
                  <c:v>44920</c:v>
                </c:pt>
                <c:pt idx="2086">
                  <c:v>44921</c:v>
                </c:pt>
                <c:pt idx="2087">
                  <c:v>44922</c:v>
                </c:pt>
                <c:pt idx="2088">
                  <c:v>44923</c:v>
                </c:pt>
                <c:pt idx="2089">
                  <c:v>44924</c:v>
                </c:pt>
                <c:pt idx="2090">
                  <c:v>44925</c:v>
                </c:pt>
              </c:numCache>
            </c:numRef>
          </c:xVal>
          <c:yVal>
            <c:numRef>
              <c:f>prec_Temp_BE_media__BA_RN01!$D$2:$D$2092</c:f>
              <c:numCache>
                <c:formatCode>General</c:formatCode>
                <c:ptCount val="2091"/>
                <c:pt idx="0">
                  <c:v>0.98</c:v>
                </c:pt>
                <c:pt idx="1">
                  <c:v>-4.827</c:v>
                </c:pt>
                <c:pt idx="2">
                  <c:v>-0.68700000000000006</c:v>
                </c:pt>
                <c:pt idx="3">
                  <c:v>0.14000000000000001</c:v>
                </c:pt>
                <c:pt idx="4">
                  <c:v>1.0309999999999999</c:v>
                </c:pt>
                <c:pt idx="5">
                  <c:v>-3.9209999999999998</c:v>
                </c:pt>
                <c:pt idx="6">
                  <c:v>9.2999999999999999E-2</c:v>
                </c:pt>
                <c:pt idx="7">
                  <c:v>-2.7970000000000002</c:v>
                </c:pt>
                <c:pt idx="8">
                  <c:v>-0.91600000000000004</c:v>
                </c:pt>
                <c:pt idx="9">
                  <c:v>-1.3859999999999999</c:v>
                </c:pt>
                <c:pt idx="10">
                  <c:v>0.17599999999999999</c:v>
                </c:pt>
                <c:pt idx="11">
                  <c:v>0.31900000000000001</c:v>
                </c:pt>
                <c:pt idx="12">
                  <c:v>1.1020000000000001</c:v>
                </c:pt>
                <c:pt idx="13">
                  <c:v>-5.1449999999999996</c:v>
                </c:pt>
                <c:pt idx="14">
                  <c:v>-3.3460000000000001</c:v>
                </c:pt>
                <c:pt idx="15">
                  <c:v>-6.2670000000000003</c:v>
                </c:pt>
                <c:pt idx="16">
                  <c:v>0.53100000000000003</c:v>
                </c:pt>
                <c:pt idx="17">
                  <c:v>-3.056</c:v>
                </c:pt>
                <c:pt idx="18">
                  <c:v>-1.369</c:v>
                </c:pt>
                <c:pt idx="19">
                  <c:v>-0.59099999999999997</c:v>
                </c:pt>
                <c:pt idx="20">
                  <c:v>-0.877</c:v>
                </c:pt>
                <c:pt idx="21">
                  <c:v>-1.496</c:v>
                </c:pt>
                <c:pt idx="22">
                  <c:v>-3.5750000000000002</c:v>
                </c:pt>
                <c:pt idx="23">
                  <c:v>1.319</c:v>
                </c:pt>
                <c:pt idx="24">
                  <c:v>-0.40500000000000003</c:v>
                </c:pt>
                <c:pt idx="25">
                  <c:v>-1.3009999999999999</c:v>
                </c:pt>
                <c:pt idx="26">
                  <c:v>-1.278</c:v>
                </c:pt>
                <c:pt idx="27">
                  <c:v>0.32500000000000001</c:v>
                </c:pt>
                <c:pt idx="28">
                  <c:v>-0.96699999999999997</c:v>
                </c:pt>
                <c:pt idx="29">
                  <c:v>-1.8560000000000001</c:v>
                </c:pt>
                <c:pt idx="30">
                  <c:v>-1.7050000000000001</c:v>
                </c:pt>
                <c:pt idx="31">
                  <c:v>1.53</c:v>
                </c:pt>
                <c:pt idx="32">
                  <c:v>-0.69599999999999995</c:v>
                </c:pt>
                <c:pt idx="33">
                  <c:v>-2.3479999999999999</c:v>
                </c:pt>
                <c:pt idx="34">
                  <c:v>-3.8290000000000002</c:v>
                </c:pt>
                <c:pt idx="35">
                  <c:v>5.5430000000000001</c:v>
                </c:pt>
                <c:pt idx="36">
                  <c:v>3.6869999999999998</c:v>
                </c:pt>
                <c:pt idx="37">
                  <c:v>-1.2549999999999999</c:v>
                </c:pt>
                <c:pt idx="38">
                  <c:v>-3.84</c:v>
                </c:pt>
                <c:pt idx="39">
                  <c:v>-3.218</c:v>
                </c:pt>
                <c:pt idx="40">
                  <c:v>-2.9060000000000001</c:v>
                </c:pt>
                <c:pt idx="41">
                  <c:v>-4.6420000000000003</c:v>
                </c:pt>
                <c:pt idx="42">
                  <c:v>-3.798</c:v>
                </c:pt>
                <c:pt idx="43">
                  <c:v>-3.085</c:v>
                </c:pt>
                <c:pt idx="44">
                  <c:v>1.7</c:v>
                </c:pt>
                <c:pt idx="45">
                  <c:v>2.66</c:v>
                </c:pt>
                <c:pt idx="46">
                  <c:v>1.704</c:v>
                </c:pt>
                <c:pt idx="47">
                  <c:v>1.38</c:v>
                </c:pt>
                <c:pt idx="48">
                  <c:v>-0.19400000000000001</c:v>
                </c:pt>
                <c:pt idx="49">
                  <c:v>8.0000000000000002E-3</c:v>
                </c:pt>
                <c:pt idx="50">
                  <c:v>3.0000000000000001E-3</c:v>
                </c:pt>
                <c:pt idx="51">
                  <c:v>-0.36</c:v>
                </c:pt>
                <c:pt idx="52">
                  <c:v>0.56000000000000005</c:v>
                </c:pt>
                <c:pt idx="53">
                  <c:v>1.147</c:v>
                </c:pt>
                <c:pt idx="54">
                  <c:v>-1.69</c:v>
                </c:pt>
                <c:pt idx="55">
                  <c:v>-1.9219999999999999</c:v>
                </c:pt>
                <c:pt idx="56">
                  <c:v>-1.097</c:v>
                </c:pt>
                <c:pt idx="57">
                  <c:v>-0.127</c:v>
                </c:pt>
                <c:pt idx="58">
                  <c:v>1.9470000000000001</c:v>
                </c:pt>
                <c:pt idx="59">
                  <c:v>3.2149999999999999</c:v>
                </c:pt>
                <c:pt idx="60">
                  <c:v>-0.23899999999999999</c:v>
                </c:pt>
                <c:pt idx="61">
                  <c:v>-1.5069999999999999</c:v>
                </c:pt>
                <c:pt idx="62">
                  <c:v>-4.7350000000000003</c:v>
                </c:pt>
                <c:pt idx="63">
                  <c:v>-3.3839999999999999</c:v>
                </c:pt>
                <c:pt idx="64">
                  <c:v>-0.54900000000000004</c:v>
                </c:pt>
                <c:pt idx="65">
                  <c:v>-4.0819999999999999</c:v>
                </c:pt>
                <c:pt idx="66">
                  <c:v>-3.8130000000000002</c:v>
                </c:pt>
                <c:pt idx="67">
                  <c:v>1.234</c:v>
                </c:pt>
                <c:pt idx="68">
                  <c:v>5.1630000000000003</c:v>
                </c:pt>
                <c:pt idx="69">
                  <c:v>0.248</c:v>
                </c:pt>
                <c:pt idx="70">
                  <c:v>3.8620000000000001</c:v>
                </c:pt>
                <c:pt idx="71">
                  <c:v>3.1949999999999998</c:v>
                </c:pt>
                <c:pt idx="72">
                  <c:v>4.0000000000000001E-3</c:v>
                </c:pt>
                <c:pt idx="73">
                  <c:v>-0.68</c:v>
                </c:pt>
                <c:pt idx="74">
                  <c:v>1.0509999999999999</c:v>
                </c:pt>
                <c:pt idx="75">
                  <c:v>0.437</c:v>
                </c:pt>
                <c:pt idx="76">
                  <c:v>-2.0510000000000002</c:v>
                </c:pt>
                <c:pt idx="77">
                  <c:v>-2.8639999999999999</c:v>
                </c:pt>
                <c:pt idx="78">
                  <c:v>-3.9140000000000001</c:v>
                </c:pt>
                <c:pt idx="79">
                  <c:v>-4.74</c:v>
                </c:pt>
                <c:pt idx="80">
                  <c:v>-4.0419999999999998</c:v>
                </c:pt>
                <c:pt idx="81">
                  <c:v>-1.4590000000000001</c:v>
                </c:pt>
                <c:pt idx="82">
                  <c:v>-0.38700000000000001</c:v>
                </c:pt>
                <c:pt idx="83">
                  <c:v>-3.0390000000000001</c:v>
                </c:pt>
                <c:pt idx="84">
                  <c:v>-4.2320000000000002</c:v>
                </c:pt>
                <c:pt idx="85">
                  <c:v>-3.8540000000000001</c:v>
                </c:pt>
                <c:pt idx="86">
                  <c:v>-5.1959999999999997</c:v>
                </c:pt>
                <c:pt idx="87">
                  <c:v>-5.4</c:v>
                </c:pt>
                <c:pt idx="88">
                  <c:v>-4.5910000000000002</c:v>
                </c:pt>
                <c:pt idx="89">
                  <c:v>-3.923</c:v>
                </c:pt>
                <c:pt idx="90">
                  <c:v>-4.798</c:v>
                </c:pt>
                <c:pt idx="91">
                  <c:v>-3.2669999999999999</c:v>
                </c:pt>
                <c:pt idx="92">
                  <c:v>9.0999999999999998E-2</c:v>
                </c:pt>
                <c:pt idx="93">
                  <c:v>-0.74199999999999999</c:v>
                </c:pt>
                <c:pt idx="94">
                  <c:v>2.536</c:v>
                </c:pt>
                <c:pt idx="95">
                  <c:v>1.4E-2</c:v>
                </c:pt>
                <c:pt idx="96">
                  <c:v>-4.7389999999999999</c:v>
                </c:pt>
                <c:pt idx="97">
                  <c:v>-5.2370000000000001</c:v>
                </c:pt>
                <c:pt idx="98">
                  <c:v>-4.1210000000000004</c:v>
                </c:pt>
                <c:pt idx="99">
                  <c:v>1.726</c:v>
                </c:pt>
                <c:pt idx="100">
                  <c:v>4.952</c:v>
                </c:pt>
                <c:pt idx="101">
                  <c:v>-5.8999999999999997E-2</c:v>
                </c:pt>
                <c:pt idx="102">
                  <c:v>-1.129</c:v>
                </c:pt>
                <c:pt idx="103">
                  <c:v>-2.6880000000000002</c:v>
                </c:pt>
                <c:pt idx="104">
                  <c:v>-3.3210000000000002</c:v>
                </c:pt>
                <c:pt idx="105">
                  <c:v>-2.78</c:v>
                </c:pt>
                <c:pt idx="106">
                  <c:v>-3.3759999999999999</c:v>
                </c:pt>
                <c:pt idx="107">
                  <c:v>-4.306</c:v>
                </c:pt>
                <c:pt idx="108">
                  <c:v>-3.41</c:v>
                </c:pt>
                <c:pt idx="109">
                  <c:v>1.623</c:v>
                </c:pt>
                <c:pt idx="110">
                  <c:v>4.7309999999999999</c:v>
                </c:pt>
                <c:pt idx="111">
                  <c:v>1.9</c:v>
                </c:pt>
                <c:pt idx="112">
                  <c:v>1.129</c:v>
                </c:pt>
                <c:pt idx="113">
                  <c:v>-2.181</c:v>
                </c:pt>
                <c:pt idx="114">
                  <c:v>-0.91</c:v>
                </c:pt>
                <c:pt idx="115">
                  <c:v>7.5650000000000004</c:v>
                </c:pt>
                <c:pt idx="116">
                  <c:v>5.8090000000000002</c:v>
                </c:pt>
                <c:pt idx="117">
                  <c:v>4.468</c:v>
                </c:pt>
                <c:pt idx="118">
                  <c:v>2.2490000000000001</c:v>
                </c:pt>
                <c:pt idx="119">
                  <c:v>1.9530000000000001</c:v>
                </c:pt>
                <c:pt idx="120">
                  <c:v>0.34399999999999997</c:v>
                </c:pt>
                <c:pt idx="121">
                  <c:v>-1.752</c:v>
                </c:pt>
                <c:pt idx="122">
                  <c:v>-1.151</c:v>
                </c:pt>
                <c:pt idx="123">
                  <c:v>-1.7430000000000001</c:v>
                </c:pt>
                <c:pt idx="124">
                  <c:v>-9.1999999999999998E-2</c:v>
                </c:pt>
                <c:pt idx="125">
                  <c:v>-2.363</c:v>
                </c:pt>
                <c:pt idx="126">
                  <c:v>-2.1829999999999998</c:v>
                </c:pt>
                <c:pt idx="127">
                  <c:v>-0.42799999999999999</c:v>
                </c:pt>
                <c:pt idx="128">
                  <c:v>0.59099999999999997</c:v>
                </c:pt>
                <c:pt idx="129">
                  <c:v>-2.6019999999999999</c:v>
                </c:pt>
                <c:pt idx="130">
                  <c:v>-5.101</c:v>
                </c:pt>
                <c:pt idx="131">
                  <c:v>-4.5860000000000003</c:v>
                </c:pt>
                <c:pt idx="132">
                  <c:v>-0.13</c:v>
                </c:pt>
                <c:pt idx="133">
                  <c:v>0.1</c:v>
                </c:pt>
                <c:pt idx="134">
                  <c:v>1.387</c:v>
                </c:pt>
                <c:pt idx="135">
                  <c:v>0.27500000000000002</c:v>
                </c:pt>
                <c:pt idx="136">
                  <c:v>-3.6440000000000001</c:v>
                </c:pt>
                <c:pt idx="137">
                  <c:v>-5.2060000000000004</c:v>
                </c:pt>
                <c:pt idx="138">
                  <c:v>0.38100000000000001</c:v>
                </c:pt>
                <c:pt idx="139">
                  <c:v>3.9060000000000001</c:v>
                </c:pt>
                <c:pt idx="140">
                  <c:v>4.2300000000000004</c:v>
                </c:pt>
                <c:pt idx="141">
                  <c:v>0.29199999999999998</c:v>
                </c:pt>
                <c:pt idx="142">
                  <c:v>-2.9140000000000001</c:v>
                </c:pt>
                <c:pt idx="143">
                  <c:v>-1.2430000000000001</c:v>
                </c:pt>
                <c:pt idx="144">
                  <c:v>-0.49299999999999999</c:v>
                </c:pt>
                <c:pt idx="145">
                  <c:v>2.3889999999999998</c:v>
                </c:pt>
                <c:pt idx="146">
                  <c:v>-2.6339999999999999</c:v>
                </c:pt>
                <c:pt idx="147">
                  <c:v>-4.0919999999999996</c:v>
                </c:pt>
                <c:pt idx="148">
                  <c:v>-1.2430000000000001</c:v>
                </c:pt>
                <c:pt idx="149">
                  <c:v>-0.64300000000000002</c:v>
                </c:pt>
                <c:pt idx="150">
                  <c:v>-1.857</c:v>
                </c:pt>
                <c:pt idx="151">
                  <c:v>6.0999999999999999E-2</c:v>
                </c:pt>
                <c:pt idx="152">
                  <c:v>1.4650000000000001</c:v>
                </c:pt>
                <c:pt idx="153">
                  <c:v>0.80500000000000005</c:v>
                </c:pt>
                <c:pt idx="154">
                  <c:v>2.3540000000000001</c:v>
                </c:pt>
                <c:pt idx="155">
                  <c:v>0.77900000000000003</c:v>
                </c:pt>
                <c:pt idx="156">
                  <c:v>1.7769999999999999</c:v>
                </c:pt>
                <c:pt idx="157">
                  <c:v>1.258</c:v>
                </c:pt>
                <c:pt idx="158">
                  <c:v>2.9510000000000001</c:v>
                </c:pt>
                <c:pt idx="159">
                  <c:v>4.6980000000000004</c:v>
                </c:pt>
                <c:pt idx="160">
                  <c:v>5.3840000000000003</c:v>
                </c:pt>
                <c:pt idx="161">
                  <c:v>2.69</c:v>
                </c:pt>
                <c:pt idx="162">
                  <c:v>0.48699999999999999</c:v>
                </c:pt>
                <c:pt idx="163">
                  <c:v>0.86399999999999999</c:v>
                </c:pt>
                <c:pt idx="164">
                  <c:v>-2.6309999999999998</c:v>
                </c:pt>
                <c:pt idx="165">
                  <c:v>-1.1779999999999999</c:v>
                </c:pt>
                <c:pt idx="166">
                  <c:v>-6.0999999999999999E-2</c:v>
                </c:pt>
                <c:pt idx="167">
                  <c:v>2.649</c:v>
                </c:pt>
                <c:pt idx="168">
                  <c:v>7.4509999999999996</c:v>
                </c:pt>
                <c:pt idx="169">
                  <c:v>4.319</c:v>
                </c:pt>
                <c:pt idx="170">
                  <c:v>0.81499999999999995</c:v>
                </c:pt>
                <c:pt idx="171">
                  <c:v>-1.077</c:v>
                </c:pt>
                <c:pt idx="172">
                  <c:v>-0.04</c:v>
                </c:pt>
                <c:pt idx="173">
                  <c:v>0.217</c:v>
                </c:pt>
                <c:pt idx="174">
                  <c:v>-1.3740000000000001</c:v>
                </c:pt>
                <c:pt idx="175">
                  <c:v>-1.1830000000000001</c:v>
                </c:pt>
                <c:pt idx="176">
                  <c:v>-0.77800000000000002</c:v>
                </c:pt>
                <c:pt idx="177">
                  <c:v>1.8080000000000001</c:v>
                </c:pt>
                <c:pt idx="178">
                  <c:v>1.881</c:v>
                </c:pt>
                <c:pt idx="179">
                  <c:v>2.3239999999999998</c:v>
                </c:pt>
                <c:pt idx="180">
                  <c:v>2.7</c:v>
                </c:pt>
                <c:pt idx="181">
                  <c:v>-0.107</c:v>
                </c:pt>
                <c:pt idx="182">
                  <c:v>-1.244</c:v>
                </c:pt>
                <c:pt idx="183">
                  <c:v>-2.2160000000000002</c:v>
                </c:pt>
                <c:pt idx="184">
                  <c:v>-3.5350000000000001</c:v>
                </c:pt>
                <c:pt idx="185">
                  <c:v>-0.45300000000000001</c:v>
                </c:pt>
                <c:pt idx="186">
                  <c:v>-0.88100000000000001</c:v>
                </c:pt>
                <c:pt idx="187">
                  <c:v>-5.0010000000000003</c:v>
                </c:pt>
                <c:pt idx="188">
                  <c:v>1.325</c:v>
                </c:pt>
                <c:pt idx="189">
                  <c:v>0.3</c:v>
                </c:pt>
                <c:pt idx="190">
                  <c:v>-1.458</c:v>
                </c:pt>
                <c:pt idx="191">
                  <c:v>-3.073</c:v>
                </c:pt>
                <c:pt idx="192">
                  <c:v>-3.5190000000000001</c:v>
                </c:pt>
                <c:pt idx="193">
                  <c:v>0.57799999999999996</c:v>
                </c:pt>
                <c:pt idx="194">
                  <c:v>-3.44</c:v>
                </c:pt>
                <c:pt idx="195">
                  <c:v>0.67200000000000004</c:v>
                </c:pt>
                <c:pt idx="196">
                  <c:v>6.2389999999999999</c:v>
                </c:pt>
                <c:pt idx="197">
                  <c:v>5.6369999999999996</c:v>
                </c:pt>
                <c:pt idx="198">
                  <c:v>3.8159999999999998</c:v>
                </c:pt>
                <c:pt idx="199">
                  <c:v>3.6320000000000001</c:v>
                </c:pt>
                <c:pt idx="200">
                  <c:v>3.552</c:v>
                </c:pt>
                <c:pt idx="201">
                  <c:v>-0.17199999999999999</c:v>
                </c:pt>
                <c:pt idx="202">
                  <c:v>-1.637</c:v>
                </c:pt>
                <c:pt idx="203">
                  <c:v>-0.64900000000000002</c:v>
                </c:pt>
                <c:pt idx="204">
                  <c:v>-3.339</c:v>
                </c:pt>
                <c:pt idx="205">
                  <c:v>-5.29</c:v>
                </c:pt>
                <c:pt idx="206">
                  <c:v>-3.1030000000000002</c:v>
                </c:pt>
                <c:pt idx="207">
                  <c:v>-1.6910000000000001</c:v>
                </c:pt>
                <c:pt idx="208">
                  <c:v>-0.66600000000000004</c:v>
                </c:pt>
                <c:pt idx="209">
                  <c:v>0.39700000000000002</c:v>
                </c:pt>
                <c:pt idx="210">
                  <c:v>-3.2959999999999998</c:v>
                </c:pt>
                <c:pt idx="211">
                  <c:v>-3.165</c:v>
                </c:pt>
                <c:pt idx="212">
                  <c:v>-1.9330000000000001</c:v>
                </c:pt>
                <c:pt idx="213">
                  <c:v>-1.84</c:v>
                </c:pt>
                <c:pt idx="214">
                  <c:v>1.2629999999999999</c:v>
                </c:pt>
                <c:pt idx="215">
                  <c:v>0.245</c:v>
                </c:pt>
                <c:pt idx="216">
                  <c:v>-1.905</c:v>
                </c:pt>
                <c:pt idx="217">
                  <c:v>-0.65800000000000003</c:v>
                </c:pt>
                <c:pt idx="218">
                  <c:v>-3.06</c:v>
                </c:pt>
                <c:pt idx="219">
                  <c:v>2.8359999999999999</c:v>
                </c:pt>
                <c:pt idx="220">
                  <c:v>-3.7130000000000001</c:v>
                </c:pt>
                <c:pt idx="221">
                  <c:v>-6.5039999999999996</c:v>
                </c:pt>
                <c:pt idx="222">
                  <c:v>-5.3280000000000003</c:v>
                </c:pt>
                <c:pt idx="223">
                  <c:v>2.3460000000000001</c:v>
                </c:pt>
                <c:pt idx="224">
                  <c:v>1.917</c:v>
                </c:pt>
                <c:pt idx="225">
                  <c:v>3.3980000000000001</c:v>
                </c:pt>
                <c:pt idx="226">
                  <c:v>1.425</c:v>
                </c:pt>
                <c:pt idx="227">
                  <c:v>1.5860000000000001</c:v>
                </c:pt>
                <c:pt idx="228">
                  <c:v>2.1030000000000002</c:v>
                </c:pt>
                <c:pt idx="229">
                  <c:v>0.92200000000000004</c:v>
                </c:pt>
                <c:pt idx="230">
                  <c:v>1.768</c:v>
                </c:pt>
                <c:pt idx="231">
                  <c:v>3.52</c:v>
                </c:pt>
                <c:pt idx="232">
                  <c:v>0.26</c:v>
                </c:pt>
                <c:pt idx="233">
                  <c:v>-1.0329999999999999</c:v>
                </c:pt>
                <c:pt idx="234">
                  <c:v>-1.502</c:v>
                </c:pt>
                <c:pt idx="235">
                  <c:v>-2.0880000000000001</c:v>
                </c:pt>
                <c:pt idx="236">
                  <c:v>-0.66500000000000004</c:v>
                </c:pt>
                <c:pt idx="237">
                  <c:v>-1.514</c:v>
                </c:pt>
                <c:pt idx="238">
                  <c:v>-4.4880000000000004</c:v>
                </c:pt>
                <c:pt idx="239">
                  <c:v>-3.7789999999999999</c:v>
                </c:pt>
                <c:pt idx="240">
                  <c:v>2.2229999999999999</c:v>
                </c:pt>
                <c:pt idx="241">
                  <c:v>3.9649999999999999</c:v>
                </c:pt>
                <c:pt idx="242">
                  <c:v>-2.484</c:v>
                </c:pt>
                <c:pt idx="243">
                  <c:v>-2.71</c:v>
                </c:pt>
                <c:pt idx="244">
                  <c:v>-1.5509999999999999</c:v>
                </c:pt>
                <c:pt idx="245">
                  <c:v>-2.0350000000000001</c:v>
                </c:pt>
                <c:pt idx="246">
                  <c:v>-1.4890000000000001</c:v>
                </c:pt>
                <c:pt idx="247">
                  <c:v>-2.331</c:v>
                </c:pt>
                <c:pt idx="248">
                  <c:v>-4.1219999999999999</c:v>
                </c:pt>
                <c:pt idx="249">
                  <c:v>-1.9550000000000001</c:v>
                </c:pt>
                <c:pt idx="250">
                  <c:v>-4.6020000000000003</c:v>
                </c:pt>
                <c:pt idx="251">
                  <c:v>-4.9690000000000003</c:v>
                </c:pt>
                <c:pt idx="252">
                  <c:v>-4.1820000000000004</c:v>
                </c:pt>
                <c:pt idx="253">
                  <c:v>6.95</c:v>
                </c:pt>
                <c:pt idx="254">
                  <c:v>0.38500000000000001</c:v>
                </c:pt>
                <c:pt idx="255">
                  <c:v>-2.556</c:v>
                </c:pt>
                <c:pt idx="256">
                  <c:v>2.2909999999999999</c:v>
                </c:pt>
                <c:pt idx="257">
                  <c:v>-1.9379999999999999</c:v>
                </c:pt>
                <c:pt idx="258">
                  <c:v>-3.0920000000000001</c:v>
                </c:pt>
                <c:pt idx="259">
                  <c:v>-1.996</c:v>
                </c:pt>
                <c:pt idx="260">
                  <c:v>-2.0760000000000001</c:v>
                </c:pt>
                <c:pt idx="261">
                  <c:v>-2.4060000000000001</c:v>
                </c:pt>
                <c:pt idx="262">
                  <c:v>-0.67300000000000004</c:v>
                </c:pt>
                <c:pt idx="263">
                  <c:v>-1.9139999999999999</c:v>
                </c:pt>
                <c:pt idx="264">
                  <c:v>-0.441</c:v>
                </c:pt>
                <c:pt idx="265">
                  <c:v>0.52700000000000002</c:v>
                </c:pt>
                <c:pt idx="266">
                  <c:v>-3.395</c:v>
                </c:pt>
                <c:pt idx="267">
                  <c:v>-2.1139999999999999</c:v>
                </c:pt>
                <c:pt idx="268">
                  <c:v>-5.9130000000000003</c:v>
                </c:pt>
                <c:pt idx="269">
                  <c:v>-3.637</c:v>
                </c:pt>
                <c:pt idx="270">
                  <c:v>-4.702</c:v>
                </c:pt>
                <c:pt idx="271">
                  <c:v>-3.9830000000000001</c:v>
                </c:pt>
                <c:pt idx="272">
                  <c:v>-2.1</c:v>
                </c:pt>
                <c:pt idx="273">
                  <c:v>0.53600000000000003</c:v>
                </c:pt>
                <c:pt idx="274">
                  <c:v>4.3010000000000002</c:v>
                </c:pt>
                <c:pt idx="275">
                  <c:v>5.0609999999999999</c:v>
                </c:pt>
                <c:pt idx="276">
                  <c:v>0.55400000000000005</c:v>
                </c:pt>
                <c:pt idx="277">
                  <c:v>1.591</c:v>
                </c:pt>
                <c:pt idx="278">
                  <c:v>2.5910000000000002</c:v>
                </c:pt>
                <c:pt idx="279">
                  <c:v>-4.9429999999999996</c:v>
                </c:pt>
                <c:pt idx="280">
                  <c:v>-4.3280000000000003</c:v>
                </c:pt>
                <c:pt idx="281">
                  <c:v>2.3570000000000002</c:v>
                </c:pt>
                <c:pt idx="282">
                  <c:v>-0.60699999999999998</c:v>
                </c:pt>
                <c:pt idx="283">
                  <c:v>-5.1109999999999998</c:v>
                </c:pt>
                <c:pt idx="284">
                  <c:v>-6.5449999999999999</c:v>
                </c:pt>
                <c:pt idx="285">
                  <c:v>-0.435</c:v>
                </c:pt>
                <c:pt idx="286">
                  <c:v>3.1920000000000002</c:v>
                </c:pt>
                <c:pt idx="287">
                  <c:v>1.4590000000000001</c:v>
                </c:pt>
                <c:pt idx="288">
                  <c:v>-2.06</c:v>
                </c:pt>
                <c:pt idx="289">
                  <c:v>-0.55300000000000005</c:v>
                </c:pt>
                <c:pt idx="290">
                  <c:v>-1.5389999999999999</c:v>
                </c:pt>
                <c:pt idx="291">
                  <c:v>1.3380000000000001</c:v>
                </c:pt>
                <c:pt idx="292">
                  <c:v>-1.778</c:v>
                </c:pt>
                <c:pt idx="293">
                  <c:v>8.4000000000000005E-2</c:v>
                </c:pt>
                <c:pt idx="294">
                  <c:v>0.99199999999999999</c:v>
                </c:pt>
                <c:pt idx="295">
                  <c:v>-1.0660000000000001</c:v>
                </c:pt>
                <c:pt idx="296">
                  <c:v>-1.0429999999999999</c:v>
                </c:pt>
                <c:pt idx="297">
                  <c:v>-2.7480000000000002</c:v>
                </c:pt>
                <c:pt idx="298">
                  <c:v>-3.9910000000000001</c:v>
                </c:pt>
                <c:pt idx="299">
                  <c:v>-2.2160000000000002</c:v>
                </c:pt>
                <c:pt idx="300">
                  <c:v>-3.0790000000000002</c:v>
                </c:pt>
                <c:pt idx="301">
                  <c:v>-1.827</c:v>
                </c:pt>
                <c:pt idx="302">
                  <c:v>2.6509999999999998</c:v>
                </c:pt>
                <c:pt idx="303">
                  <c:v>2.75</c:v>
                </c:pt>
                <c:pt idx="304">
                  <c:v>-3.3010000000000002</c:v>
                </c:pt>
                <c:pt idx="305">
                  <c:v>-3.4220000000000002</c:v>
                </c:pt>
                <c:pt idx="306">
                  <c:v>3.3420000000000001</c:v>
                </c:pt>
                <c:pt idx="307">
                  <c:v>2.258</c:v>
                </c:pt>
                <c:pt idx="308">
                  <c:v>-2.4830000000000001</c:v>
                </c:pt>
                <c:pt idx="309">
                  <c:v>-1.633</c:v>
                </c:pt>
                <c:pt idx="310">
                  <c:v>-3.8479999999999999</c:v>
                </c:pt>
                <c:pt idx="311">
                  <c:v>-1.66</c:v>
                </c:pt>
                <c:pt idx="312">
                  <c:v>4.3090000000000002</c:v>
                </c:pt>
                <c:pt idx="313">
                  <c:v>3.972</c:v>
                </c:pt>
                <c:pt idx="314">
                  <c:v>2.677</c:v>
                </c:pt>
                <c:pt idx="315">
                  <c:v>0.55800000000000005</c:v>
                </c:pt>
                <c:pt idx="316">
                  <c:v>-1.768</c:v>
                </c:pt>
                <c:pt idx="317">
                  <c:v>-2.617</c:v>
                </c:pt>
                <c:pt idx="318">
                  <c:v>1.63</c:v>
                </c:pt>
                <c:pt idx="319">
                  <c:v>1.119</c:v>
                </c:pt>
                <c:pt idx="320">
                  <c:v>1.88</c:v>
                </c:pt>
                <c:pt idx="321">
                  <c:v>4.702</c:v>
                </c:pt>
                <c:pt idx="322">
                  <c:v>4.05</c:v>
                </c:pt>
                <c:pt idx="323">
                  <c:v>-1.9810000000000001</c:v>
                </c:pt>
                <c:pt idx="324">
                  <c:v>-2.1059999999999999</c:v>
                </c:pt>
                <c:pt idx="325">
                  <c:v>1.323</c:v>
                </c:pt>
                <c:pt idx="326">
                  <c:v>4.194</c:v>
                </c:pt>
                <c:pt idx="327">
                  <c:v>0.56299999999999994</c:v>
                </c:pt>
                <c:pt idx="328">
                  <c:v>-2.15</c:v>
                </c:pt>
                <c:pt idx="329">
                  <c:v>-0.315</c:v>
                </c:pt>
                <c:pt idx="330">
                  <c:v>-1.6080000000000001</c:v>
                </c:pt>
                <c:pt idx="331">
                  <c:v>-5.0279999999999996</c:v>
                </c:pt>
                <c:pt idx="332">
                  <c:v>-4.3250000000000002</c:v>
                </c:pt>
                <c:pt idx="333">
                  <c:v>-4.0279999999999996</c:v>
                </c:pt>
                <c:pt idx="334">
                  <c:v>-4.6749999999999998</c:v>
                </c:pt>
                <c:pt idx="335">
                  <c:v>-4.5620000000000003</c:v>
                </c:pt>
                <c:pt idx="336">
                  <c:v>-2.6480000000000001</c:v>
                </c:pt>
                <c:pt idx="337">
                  <c:v>-5.8109999999999999</c:v>
                </c:pt>
                <c:pt idx="338">
                  <c:v>-4.1079999999999997</c:v>
                </c:pt>
                <c:pt idx="339">
                  <c:v>-2.12</c:v>
                </c:pt>
                <c:pt idx="340">
                  <c:v>-0.876</c:v>
                </c:pt>
                <c:pt idx="341">
                  <c:v>-1.0609999999999999</c:v>
                </c:pt>
                <c:pt idx="342">
                  <c:v>3.129</c:v>
                </c:pt>
                <c:pt idx="343">
                  <c:v>1.472</c:v>
                </c:pt>
                <c:pt idx="344">
                  <c:v>-3.3050000000000002</c:v>
                </c:pt>
                <c:pt idx="345">
                  <c:v>-2.7090000000000001</c:v>
                </c:pt>
                <c:pt idx="346">
                  <c:v>-1.1819999999999999</c:v>
                </c:pt>
                <c:pt idx="347">
                  <c:v>4.1440000000000001</c:v>
                </c:pt>
                <c:pt idx="348">
                  <c:v>1.6220000000000001</c:v>
                </c:pt>
                <c:pt idx="349">
                  <c:v>0.84099999999999997</c:v>
                </c:pt>
                <c:pt idx="350">
                  <c:v>0.502</c:v>
                </c:pt>
                <c:pt idx="351">
                  <c:v>-4.5380000000000003</c:v>
                </c:pt>
                <c:pt idx="352">
                  <c:v>-3.5790000000000002</c:v>
                </c:pt>
                <c:pt idx="353">
                  <c:v>-3.6960000000000002</c:v>
                </c:pt>
                <c:pt idx="354">
                  <c:v>-1.8180000000000001</c:v>
                </c:pt>
                <c:pt idx="355">
                  <c:v>-0.34899999999999998</c:v>
                </c:pt>
                <c:pt idx="356">
                  <c:v>-1.484</c:v>
                </c:pt>
                <c:pt idx="357">
                  <c:v>-3.1480000000000001</c:v>
                </c:pt>
                <c:pt idx="358">
                  <c:v>0.378</c:v>
                </c:pt>
                <c:pt idx="359">
                  <c:v>1.3380000000000001</c:v>
                </c:pt>
                <c:pt idx="360">
                  <c:v>-1.734</c:v>
                </c:pt>
                <c:pt idx="361">
                  <c:v>-2.597</c:v>
                </c:pt>
                <c:pt idx="362">
                  <c:v>-0.60199999999999998</c:v>
                </c:pt>
                <c:pt idx="363">
                  <c:v>-2.3E-2</c:v>
                </c:pt>
                <c:pt idx="364">
                  <c:v>-5.37</c:v>
                </c:pt>
                <c:pt idx="365">
                  <c:v>-3.948</c:v>
                </c:pt>
                <c:pt idx="366">
                  <c:v>0.66600000000000004</c:v>
                </c:pt>
                <c:pt idx="367">
                  <c:v>2.19</c:v>
                </c:pt>
                <c:pt idx="368">
                  <c:v>3.238</c:v>
                </c:pt>
                <c:pt idx="369">
                  <c:v>0.93600000000000005</c:v>
                </c:pt>
                <c:pt idx="370">
                  <c:v>-0.436</c:v>
                </c:pt>
                <c:pt idx="371">
                  <c:v>0.78500000000000003</c:v>
                </c:pt>
                <c:pt idx="372">
                  <c:v>8.1000000000000003E-2</c:v>
                </c:pt>
                <c:pt idx="373">
                  <c:v>-3.794</c:v>
                </c:pt>
                <c:pt idx="374">
                  <c:v>-4.1349999999999998</c:v>
                </c:pt>
                <c:pt idx="375">
                  <c:v>-2.2799999999999998</c:v>
                </c:pt>
                <c:pt idx="376">
                  <c:v>-1.9330000000000001</c:v>
                </c:pt>
                <c:pt idx="377">
                  <c:v>-1.492</c:v>
                </c:pt>
                <c:pt idx="378">
                  <c:v>-1.3380000000000001</c:v>
                </c:pt>
                <c:pt idx="379">
                  <c:v>-0.87</c:v>
                </c:pt>
                <c:pt idx="380">
                  <c:v>-3.133</c:v>
                </c:pt>
                <c:pt idx="381">
                  <c:v>-1.121</c:v>
                </c:pt>
                <c:pt idx="382">
                  <c:v>1.7509999999999999</c:v>
                </c:pt>
                <c:pt idx="383">
                  <c:v>0.23300000000000001</c:v>
                </c:pt>
                <c:pt idx="384">
                  <c:v>-3.7109999999999999</c:v>
                </c:pt>
                <c:pt idx="385">
                  <c:v>-2.69</c:v>
                </c:pt>
                <c:pt idx="386">
                  <c:v>-1.6140000000000001</c:v>
                </c:pt>
                <c:pt idx="387">
                  <c:v>0.73199999999999998</c:v>
                </c:pt>
                <c:pt idx="388">
                  <c:v>-0.29899999999999999</c:v>
                </c:pt>
                <c:pt idx="389">
                  <c:v>-5.1829999999999998</c:v>
                </c:pt>
                <c:pt idx="390">
                  <c:v>-4.6769999999999996</c:v>
                </c:pt>
                <c:pt idx="391">
                  <c:v>-2.2490000000000001</c:v>
                </c:pt>
                <c:pt idx="392">
                  <c:v>-0.91800000000000004</c:v>
                </c:pt>
                <c:pt idx="393">
                  <c:v>-4.4950000000000001</c:v>
                </c:pt>
                <c:pt idx="394">
                  <c:v>-3.8180000000000001</c:v>
                </c:pt>
                <c:pt idx="395">
                  <c:v>-2.7480000000000002</c:v>
                </c:pt>
                <c:pt idx="396">
                  <c:v>-2.323</c:v>
                </c:pt>
                <c:pt idx="397">
                  <c:v>-2.1549999999999998</c:v>
                </c:pt>
                <c:pt idx="398">
                  <c:v>-5.1139999999999999</c:v>
                </c:pt>
                <c:pt idx="399">
                  <c:v>-4.0590000000000002</c:v>
                </c:pt>
                <c:pt idx="400">
                  <c:v>-2.863</c:v>
                </c:pt>
                <c:pt idx="401">
                  <c:v>-3.0489999999999999</c:v>
                </c:pt>
                <c:pt idx="402">
                  <c:v>-2.4769999999999999</c:v>
                </c:pt>
                <c:pt idx="403">
                  <c:v>-1.181</c:v>
                </c:pt>
                <c:pt idx="404">
                  <c:v>0.51900000000000002</c:v>
                </c:pt>
                <c:pt idx="405">
                  <c:v>-2.4260000000000002</c:v>
                </c:pt>
                <c:pt idx="406">
                  <c:v>-1.9119999999999999</c:v>
                </c:pt>
                <c:pt idx="407">
                  <c:v>-1.804</c:v>
                </c:pt>
                <c:pt idx="408">
                  <c:v>-1.4059999999999999</c:v>
                </c:pt>
                <c:pt idx="409">
                  <c:v>-2.5630000000000002</c:v>
                </c:pt>
                <c:pt idx="410">
                  <c:v>-3.734</c:v>
                </c:pt>
                <c:pt idx="411">
                  <c:v>-3.4689999999999999</c:v>
                </c:pt>
                <c:pt idx="412">
                  <c:v>-2.875</c:v>
                </c:pt>
                <c:pt idx="413">
                  <c:v>-0.95399999999999996</c:v>
                </c:pt>
                <c:pt idx="414">
                  <c:v>1.4910000000000001</c:v>
                </c:pt>
                <c:pt idx="415">
                  <c:v>-0.26900000000000002</c:v>
                </c:pt>
                <c:pt idx="416">
                  <c:v>-0.73899999999999999</c:v>
                </c:pt>
                <c:pt idx="417">
                  <c:v>-1.667</c:v>
                </c:pt>
                <c:pt idx="418">
                  <c:v>-1.8859999999999999</c:v>
                </c:pt>
                <c:pt idx="419">
                  <c:v>-4.6050000000000004</c:v>
                </c:pt>
                <c:pt idx="420">
                  <c:v>-4.7640000000000002</c:v>
                </c:pt>
                <c:pt idx="421">
                  <c:v>-4.4050000000000002</c:v>
                </c:pt>
                <c:pt idx="422">
                  <c:v>-3.4169999999999998</c:v>
                </c:pt>
                <c:pt idx="423">
                  <c:v>-4.7080000000000002</c:v>
                </c:pt>
                <c:pt idx="424">
                  <c:v>-2.4350000000000001</c:v>
                </c:pt>
                <c:pt idx="425">
                  <c:v>-2.4740000000000002</c:v>
                </c:pt>
                <c:pt idx="426">
                  <c:v>-2.101</c:v>
                </c:pt>
                <c:pt idx="427">
                  <c:v>-1.665</c:v>
                </c:pt>
                <c:pt idx="428">
                  <c:v>-0.57999999999999996</c:v>
                </c:pt>
                <c:pt idx="429">
                  <c:v>-1.905</c:v>
                </c:pt>
                <c:pt idx="430">
                  <c:v>-0.60799999999999998</c:v>
                </c:pt>
                <c:pt idx="431">
                  <c:v>-1.649</c:v>
                </c:pt>
                <c:pt idx="432">
                  <c:v>-1.6739999999999999</c:v>
                </c:pt>
                <c:pt idx="433">
                  <c:v>-0.68300000000000005</c:v>
                </c:pt>
                <c:pt idx="434">
                  <c:v>3.4860000000000002</c:v>
                </c:pt>
                <c:pt idx="435">
                  <c:v>-1.2150000000000001</c:v>
                </c:pt>
                <c:pt idx="436">
                  <c:v>1.163</c:v>
                </c:pt>
                <c:pt idx="437">
                  <c:v>-1.4</c:v>
                </c:pt>
                <c:pt idx="438">
                  <c:v>2.2450000000000001</c:v>
                </c:pt>
                <c:pt idx="439">
                  <c:v>-1.0409999999999999</c:v>
                </c:pt>
                <c:pt idx="440">
                  <c:v>-1.75</c:v>
                </c:pt>
                <c:pt idx="441">
                  <c:v>2.673</c:v>
                </c:pt>
                <c:pt idx="442">
                  <c:v>3.8559999999999999</c:v>
                </c:pt>
                <c:pt idx="443">
                  <c:v>2.6640000000000001</c:v>
                </c:pt>
                <c:pt idx="444">
                  <c:v>-2.484</c:v>
                </c:pt>
                <c:pt idx="445">
                  <c:v>-3.1379999999999999</c:v>
                </c:pt>
                <c:pt idx="446">
                  <c:v>-1.4650000000000001</c:v>
                </c:pt>
                <c:pt idx="447">
                  <c:v>1.137</c:v>
                </c:pt>
                <c:pt idx="448">
                  <c:v>1.6359999999999999</c:v>
                </c:pt>
                <c:pt idx="449">
                  <c:v>-1.86</c:v>
                </c:pt>
                <c:pt idx="450">
                  <c:v>-3.1419999999999999</c:v>
                </c:pt>
                <c:pt idx="451">
                  <c:v>-1.601</c:v>
                </c:pt>
                <c:pt idx="452">
                  <c:v>-0.48799999999999999</c:v>
                </c:pt>
                <c:pt idx="453">
                  <c:v>-1.1850000000000001</c:v>
                </c:pt>
                <c:pt idx="454">
                  <c:v>-3.16</c:v>
                </c:pt>
                <c:pt idx="455">
                  <c:v>-5.5430000000000001</c:v>
                </c:pt>
                <c:pt idx="456">
                  <c:v>-3.8889999999999998</c:v>
                </c:pt>
                <c:pt idx="457">
                  <c:v>-2.274</c:v>
                </c:pt>
                <c:pt idx="458">
                  <c:v>-1.7669999999999999</c:v>
                </c:pt>
                <c:pt idx="459">
                  <c:v>-0.33800000000000002</c:v>
                </c:pt>
                <c:pt idx="460">
                  <c:v>-3.5859999999999999</c:v>
                </c:pt>
                <c:pt idx="461">
                  <c:v>-1.089</c:v>
                </c:pt>
                <c:pt idx="462">
                  <c:v>-2.3719999999999999</c:v>
                </c:pt>
                <c:pt idx="463">
                  <c:v>-2.3570000000000002</c:v>
                </c:pt>
                <c:pt idx="464">
                  <c:v>-0.74399999999999999</c:v>
                </c:pt>
                <c:pt idx="465">
                  <c:v>0.60899999999999999</c:v>
                </c:pt>
                <c:pt idx="466">
                  <c:v>0.93100000000000005</c:v>
                </c:pt>
                <c:pt idx="467">
                  <c:v>-1.8280000000000001</c:v>
                </c:pt>
                <c:pt idx="468">
                  <c:v>-4.8360000000000003</c:v>
                </c:pt>
                <c:pt idx="469">
                  <c:v>-3.512</c:v>
                </c:pt>
                <c:pt idx="470">
                  <c:v>-2.8740000000000001</c:v>
                </c:pt>
                <c:pt idx="471">
                  <c:v>-0.92900000000000005</c:v>
                </c:pt>
                <c:pt idx="472">
                  <c:v>3.3000000000000002E-2</c:v>
                </c:pt>
                <c:pt idx="473">
                  <c:v>0.16900000000000001</c:v>
                </c:pt>
                <c:pt idx="474">
                  <c:v>-0.28100000000000003</c:v>
                </c:pt>
                <c:pt idx="475">
                  <c:v>0.628</c:v>
                </c:pt>
                <c:pt idx="476">
                  <c:v>-0.56200000000000006</c:v>
                </c:pt>
                <c:pt idx="477">
                  <c:v>-2.1539999999999999</c:v>
                </c:pt>
                <c:pt idx="478">
                  <c:v>-5.08</c:v>
                </c:pt>
                <c:pt idx="479">
                  <c:v>-1.208</c:v>
                </c:pt>
                <c:pt idx="480">
                  <c:v>-2.1429999999999998</c:v>
                </c:pt>
                <c:pt idx="481">
                  <c:v>0.55000000000000004</c:v>
                </c:pt>
                <c:pt idx="482">
                  <c:v>-4.2240000000000002</c:v>
                </c:pt>
                <c:pt idx="483">
                  <c:v>-2.0510000000000002</c:v>
                </c:pt>
                <c:pt idx="484">
                  <c:v>-1.8819999999999999</c:v>
                </c:pt>
                <c:pt idx="485">
                  <c:v>-5.6230000000000002</c:v>
                </c:pt>
                <c:pt idx="486">
                  <c:v>-4.782</c:v>
                </c:pt>
                <c:pt idx="487">
                  <c:v>-1.706</c:v>
                </c:pt>
                <c:pt idx="488">
                  <c:v>-3.774</c:v>
                </c:pt>
                <c:pt idx="489">
                  <c:v>-4.97</c:v>
                </c:pt>
                <c:pt idx="490">
                  <c:v>-4.6139999999999999</c:v>
                </c:pt>
                <c:pt idx="491">
                  <c:v>-4.9189999999999996</c:v>
                </c:pt>
                <c:pt idx="492">
                  <c:v>-3.3039999999999998</c:v>
                </c:pt>
                <c:pt idx="493">
                  <c:v>0.32400000000000001</c:v>
                </c:pt>
                <c:pt idx="494">
                  <c:v>-3.9620000000000002</c:v>
                </c:pt>
                <c:pt idx="495">
                  <c:v>1.1870000000000001</c:v>
                </c:pt>
                <c:pt idx="496">
                  <c:v>2.21</c:v>
                </c:pt>
                <c:pt idx="497">
                  <c:v>-0.97899999999999998</c:v>
                </c:pt>
                <c:pt idx="498">
                  <c:v>-0.67600000000000005</c:v>
                </c:pt>
                <c:pt idx="499">
                  <c:v>2.4409999999999998</c:v>
                </c:pt>
                <c:pt idx="500">
                  <c:v>1.1879999999999999</c:v>
                </c:pt>
                <c:pt idx="501">
                  <c:v>-1.0029999999999999</c:v>
                </c:pt>
                <c:pt idx="502">
                  <c:v>2.081</c:v>
                </c:pt>
                <c:pt idx="503">
                  <c:v>3.4079999999999999</c:v>
                </c:pt>
                <c:pt idx="504">
                  <c:v>0.82599999999999996</c:v>
                </c:pt>
                <c:pt idx="505">
                  <c:v>3.1890000000000001</c:v>
                </c:pt>
                <c:pt idx="506">
                  <c:v>3.2970000000000002</c:v>
                </c:pt>
                <c:pt idx="507">
                  <c:v>3.363</c:v>
                </c:pt>
                <c:pt idx="508">
                  <c:v>2.4209999999999998</c:v>
                </c:pt>
                <c:pt idx="509">
                  <c:v>0.86299999999999999</c:v>
                </c:pt>
                <c:pt idx="510">
                  <c:v>-0.67500000000000004</c:v>
                </c:pt>
                <c:pt idx="511">
                  <c:v>-0.45400000000000001</c:v>
                </c:pt>
                <c:pt idx="512">
                  <c:v>-0.54</c:v>
                </c:pt>
                <c:pt idx="513">
                  <c:v>0.77500000000000002</c:v>
                </c:pt>
                <c:pt idx="514">
                  <c:v>-0.26100000000000001</c:v>
                </c:pt>
                <c:pt idx="515">
                  <c:v>-2.452</c:v>
                </c:pt>
                <c:pt idx="516">
                  <c:v>6.5000000000000002E-2</c:v>
                </c:pt>
                <c:pt idx="517">
                  <c:v>2.0590000000000002</c:v>
                </c:pt>
                <c:pt idx="518">
                  <c:v>-5.7000000000000002E-2</c:v>
                </c:pt>
                <c:pt idx="519">
                  <c:v>-0.96699999999999997</c:v>
                </c:pt>
                <c:pt idx="520">
                  <c:v>1.3360000000000001</c:v>
                </c:pt>
                <c:pt idx="521">
                  <c:v>3.5179999999999998</c:v>
                </c:pt>
                <c:pt idx="522">
                  <c:v>5.8719999999999999</c:v>
                </c:pt>
                <c:pt idx="523">
                  <c:v>2.8170000000000002</c:v>
                </c:pt>
                <c:pt idx="524">
                  <c:v>0.111</c:v>
                </c:pt>
                <c:pt idx="525">
                  <c:v>-1.7789999999999999</c:v>
                </c:pt>
                <c:pt idx="526">
                  <c:v>-1.482</c:v>
                </c:pt>
                <c:pt idx="527">
                  <c:v>1.736</c:v>
                </c:pt>
                <c:pt idx="528">
                  <c:v>6.2960000000000003</c:v>
                </c:pt>
                <c:pt idx="529">
                  <c:v>3.5790000000000002</c:v>
                </c:pt>
                <c:pt idx="530">
                  <c:v>0.872</c:v>
                </c:pt>
                <c:pt idx="531">
                  <c:v>0.311</c:v>
                </c:pt>
                <c:pt idx="532">
                  <c:v>1.87</c:v>
                </c:pt>
                <c:pt idx="533">
                  <c:v>1.71</c:v>
                </c:pt>
                <c:pt idx="534">
                  <c:v>1.3420000000000001</c:v>
                </c:pt>
                <c:pt idx="535">
                  <c:v>0.746</c:v>
                </c:pt>
                <c:pt idx="536">
                  <c:v>4.4459999999999997</c:v>
                </c:pt>
                <c:pt idx="537">
                  <c:v>2.234</c:v>
                </c:pt>
                <c:pt idx="538">
                  <c:v>2.5369999999999999</c:v>
                </c:pt>
                <c:pt idx="539">
                  <c:v>1.9279999999999999</c:v>
                </c:pt>
                <c:pt idx="540">
                  <c:v>3.2410000000000001</c:v>
                </c:pt>
                <c:pt idx="541">
                  <c:v>2.9849999999999999</c:v>
                </c:pt>
                <c:pt idx="542">
                  <c:v>1.95</c:v>
                </c:pt>
                <c:pt idx="543">
                  <c:v>-0.80700000000000005</c:v>
                </c:pt>
                <c:pt idx="544">
                  <c:v>0.255</c:v>
                </c:pt>
                <c:pt idx="545">
                  <c:v>-0.82299999999999995</c:v>
                </c:pt>
                <c:pt idx="546">
                  <c:v>-1.589</c:v>
                </c:pt>
                <c:pt idx="547">
                  <c:v>0.72</c:v>
                </c:pt>
                <c:pt idx="548">
                  <c:v>-0.51900000000000002</c:v>
                </c:pt>
                <c:pt idx="549">
                  <c:v>-3.0249999999999999</c:v>
                </c:pt>
                <c:pt idx="550">
                  <c:v>-4.5529999999999999</c:v>
                </c:pt>
                <c:pt idx="551">
                  <c:v>-6.173</c:v>
                </c:pt>
                <c:pt idx="552">
                  <c:v>-2.125</c:v>
                </c:pt>
                <c:pt idx="553">
                  <c:v>6.2E-2</c:v>
                </c:pt>
                <c:pt idx="554">
                  <c:v>-0.46400000000000002</c:v>
                </c:pt>
                <c:pt idx="555">
                  <c:v>-0.81699999999999995</c:v>
                </c:pt>
                <c:pt idx="556">
                  <c:v>-0.55500000000000005</c:v>
                </c:pt>
                <c:pt idx="557">
                  <c:v>1.1830000000000001</c:v>
                </c:pt>
                <c:pt idx="558">
                  <c:v>2.359</c:v>
                </c:pt>
                <c:pt idx="559">
                  <c:v>1.3560000000000001</c:v>
                </c:pt>
                <c:pt idx="560">
                  <c:v>-0.59099999999999997</c:v>
                </c:pt>
                <c:pt idx="561">
                  <c:v>-5.2709999999999999</c:v>
                </c:pt>
                <c:pt idx="562">
                  <c:v>-6.452</c:v>
                </c:pt>
                <c:pt idx="563">
                  <c:v>-2.6219999999999999</c:v>
                </c:pt>
                <c:pt idx="564">
                  <c:v>3.0409999999999999</c:v>
                </c:pt>
                <c:pt idx="565">
                  <c:v>7.7089999999999996</c:v>
                </c:pt>
                <c:pt idx="566">
                  <c:v>5.98</c:v>
                </c:pt>
                <c:pt idx="567">
                  <c:v>0.85599999999999998</c:v>
                </c:pt>
                <c:pt idx="568">
                  <c:v>1.8680000000000001</c:v>
                </c:pt>
                <c:pt idx="569">
                  <c:v>-1.843</c:v>
                </c:pt>
                <c:pt idx="570">
                  <c:v>-4.819</c:v>
                </c:pt>
                <c:pt idx="571">
                  <c:v>-5.0279999999999996</c:v>
                </c:pt>
                <c:pt idx="572">
                  <c:v>-2.7970000000000002</c:v>
                </c:pt>
                <c:pt idx="573">
                  <c:v>0.50900000000000001</c:v>
                </c:pt>
                <c:pt idx="574">
                  <c:v>5.4809999999999999</c:v>
                </c:pt>
                <c:pt idx="575">
                  <c:v>3.548</c:v>
                </c:pt>
                <c:pt idx="576">
                  <c:v>-0.04</c:v>
                </c:pt>
                <c:pt idx="577">
                  <c:v>-1.3720000000000001</c:v>
                </c:pt>
                <c:pt idx="578">
                  <c:v>-1.968</c:v>
                </c:pt>
                <c:pt idx="579">
                  <c:v>-2.8090000000000002</c:v>
                </c:pt>
                <c:pt idx="580">
                  <c:v>1.0920000000000001</c:v>
                </c:pt>
                <c:pt idx="581">
                  <c:v>1.5840000000000001</c:v>
                </c:pt>
                <c:pt idx="582">
                  <c:v>0.48399999999999999</c:v>
                </c:pt>
                <c:pt idx="583">
                  <c:v>-1.4610000000000001</c:v>
                </c:pt>
                <c:pt idx="584">
                  <c:v>3.1709999999999998</c:v>
                </c:pt>
                <c:pt idx="585">
                  <c:v>1.1879999999999999</c:v>
                </c:pt>
                <c:pt idx="586">
                  <c:v>1.68</c:v>
                </c:pt>
                <c:pt idx="587">
                  <c:v>-0.45700000000000002</c:v>
                </c:pt>
                <c:pt idx="588">
                  <c:v>-2.0920000000000001</c:v>
                </c:pt>
                <c:pt idx="589">
                  <c:v>-2.1110000000000002</c:v>
                </c:pt>
                <c:pt idx="590">
                  <c:v>4.2060000000000004</c:v>
                </c:pt>
                <c:pt idx="591">
                  <c:v>-0.219</c:v>
                </c:pt>
                <c:pt idx="592">
                  <c:v>-1.448</c:v>
                </c:pt>
                <c:pt idx="593">
                  <c:v>-1.331</c:v>
                </c:pt>
                <c:pt idx="594">
                  <c:v>0.73299999999999998</c:v>
                </c:pt>
                <c:pt idx="595">
                  <c:v>0.53300000000000003</c:v>
                </c:pt>
                <c:pt idx="596">
                  <c:v>2.1349999999999998</c:v>
                </c:pt>
                <c:pt idx="597">
                  <c:v>0.86299999999999999</c:v>
                </c:pt>
                <c:pt idx="598">
                  <c:v>0.20200000000000001</c:v>
                </c:pt>
                <c:pt idx="599">
                  <c:v>-2.012</c:v>
                </c:pt>
                <c:pt idx="600">
                  <c:v>0.16500000000000001</c:v>
                </c:pt>
                <c:pt idx="601">
                  <c:v>3.4420000000000002</c:v>
                </c:pt>
                <c:pt idx="602">
                  <c:v>3.3820000000000001</c:v>
                </c:pt>
                <c:pt idx="603">
                  <c:v>1.8420000000000001</c:v>
                </c:pt>
                <c:pt idx="604">
                  <c:v>0.379</c:v>
                </c:pt>
                <c:pt idx="605">
                  <c:v>-1.504</c:v>
                </c:pt>
                <c:pt idx="606">
                  <c:v>-3.1890000000000001</c:v>
                </c:pt>
                <c:pt idx="607">
                  <c:v>-4.9859999999999998</c:v>
                </c:pt>
                <c:pt idx="608">
                  <c:v>-5.1239999999999997</c:v>
                </c:pt>
                <c:pt idx="609">
                  <c:v>-2.8959999999999999</c:v>
                </c:pt>
                <c:pt idx="610">
                  <c:v>-0.94599999999999995</c:v>
                </c:pt>
                <c:pt idx="611">
                  <c:v>5.0999999999999997E-2</c:v>
                </c:pt>
                <c:pt idx="612">
                  <c:v>-0.30099999999999999</c:v>
                </c:pt>
                <c:pt idx="613">
                  <c:v>0.12</c:v>
                </c:pt>
                <c:pt idx="614">
                  <c:v>-2.5169999999999999</c:v>
                </c:pt>
                <c:pt idx="615">
                  <c:v>-5.2919999999999998</c:v>
                </c:pt>
                <c:pt idx="616">
                  <c:v>-6.5149999999999997</c:v>
                </c:pt>
                <c:pt idx="617">
                  <c:v>-5.7510000000000003</c:v>
                </c:pt>
                <c:pt idx="618">
                  <c:v>-4.5129999999999999</c:v>
                </c:pt>
                <c:pt idx="619">
                  <c:v>-3.4159999999999999</c:v>
                </c:pt>
                <c:pt idx="620">
                  <c:v>-2.8679999999999999</c:v>
                </c:pt>
                <c:pt idx="621">
                  <c:v>-3.3610000000000002</c:v>
                </c:pt>
                <c:pt idx="622">
                  <c:v>-2.5209999999999999</c:v>
                </c:pt>
                <c:pt idx="623">
                  <c:v>-2.73</c:v>
                </c:pt>
                <c:pt idx="624">
                  <c:v>-0.81</c:v>
                </c:pt>
                <c:pt idx="625">
                  <c:v>-1.74</c:v>
                </c:pt>
                <c:pt idx="626">
                  <c:v>3.569</c:v>
                </c:pt>
                <c:pt idx="627">
                  <c:v>0.80300000000000005</c:v>
                </c:pt>
                <c:pt idx="628">
                  <c:v>0.56299999999999994</c:v>
                </c:pt>
                <c:pt idx="629">
                  <c:v>-0.68600000000000005</c:v>
                </c:pt>
                <c:pt idx="630">
                  <c:v>-3.109</c:v>
                </c:pt>
                <c:pt idx="631">
                  <c:v>-1.738</c:v>
                </c:pt>
                <c:pt idx="632">
                  <c:v>-4.2629999999999999</c:v>
                </c:pt>
                <c:pt idx="633">
                  <c:v>-3.4049999999999998</c:v>
                </c:pt>
                <c:pt idx="634">
                  <c:v>-6.87</c:v>
                </c:pt>
                <c:pt idx="635">
                  <c:v>-5.0940000000000003</c:v>
                </c:pt>
                <c:pt idx="636">
                  <c:v>-1.014</c:v>
                </c:pt>
                <c:pt idx="637">
                  <c:v>-2.8159999999999998</c:v>
                </c:pt>
                <c:pt idx="638">
                  <c:v>-0.437</c:v>
                </c:pt>
                <c:pt idx="639">
                  <c:v>1.7150000000000001</c:v>
                </c:pt>
                <c:pt idx="640">
                  <c:v>3.5009999999999999</c:v>
                </c:pt>
                <c:pt idx="641">
                  <c:v>1.141</c:v>
                </c:pt>
                <c:pt idx="642">
                  <c:v>-1.2909999999999999</c:v>
                </c:pt>
                <c:pt idx="643">
                  <c:v>-2.294</c:v>
                </c:pt>
                <c:pt idx="644">
                  <c:v>-0.91700000000000004</c:v>
                </c:pt>
                <c:pt idx="645">
                  <c:v>-0.78200000000000003</c:v>
                </c:pt>
                <c:pt idx="646">
                  <c:v>0.68100000000000005</c:v>
                </c:pt>
                <c:pt idx="647">
                  <c:v>0.97599999999999998</c:v>
                </c:pt>
                <c:pt idx="648">
                  <c:v>-4.1550000000000002</c:v>
                </c:pt>
                <c:pt idx="649">
                  <c:v>-2.6880000000000002</c:v>
                </c:pt>
                <c:pt idx="650">
                  <c:v>0.73699999999999999</c:v>
                </c:pt>
                <c:pt idx="651">
                  <c:v>2.7770000000000001</c:v>
                </c:pt>
                <c:pt idx="652">
                  <c:v>2.4420000000000002</c:v>
                </c:pt>
                <c:pt idx="653">
                  <c:v>-0.59899999999999998</c:v>
                </c:pt>
                <c:pt idx="654">
                  <c:v>-2.4390000000000001</c:v>
                </c:pt>
                <c:pt idx="655">
                  <c:v>-4.3979999999999997</c:v>
                </c:pt>
                <c:pt idx="656">
                  <c:v>-5.71</c:v>
                </c:pt>
                <c:pt idx="657">
                  <c:v>-5.4539999999999997</c:v>
                </c:pt>
                <c:pt idx="658">
                  <c:v>-3.3079999999999998</c:v>
                </c:pt>
                <c:pt idx="659">
                  <c:v>-0.8</c:v>
                </c:pt>
                <c:pt idx="660">
                  <c:v>-4.5910000000000002</c:v>
                </c:pt>
                <c:pt idx="661">
                  <c:v>-5.3079999999999998</c:v>
                </c:pt>
                <c:pt idx="662">
                  <c:v>-2.069</c:v>
                </c:pt>
                <c:pt idx="663">
                  <c:v>-2.8319999999999999</c:v>
                </c:pt>
                <c:pt idx="664">
                  <c:v>-2.6709999999999998</c:v>
                </c:pt>
                <c:pt idx="665">
                  <c:v>-2.2010000000000001</c:v>
                </c:pt>
                <c:pt idx="666">
                  <c:v>-1.8260000000000001</c:v>
                </c:pt>
                <c:pt idx="667">
                  <c:v>-0.33300000000000002</c:v>
                </c:pt>
                <c:pt idx="668">
                  <c:v>1.635</c:v>
                </c:pt>
                <c:pt idx="669">
                  <c:v>-2.306</c:v>
                </c:pt>
                <c:pt idx="670">
                  <c:v>-5.0529999999999999</c:v>
                </c:pt>
                <c:pt idx="671">
                  <c:v>-2.4300000000000002</c:v>
                </c:pt>
                <c:pt idx="672">
                  <c:v>-1.8220000000000001</c:v>
                </c:pt>
                <c:pt idx="673">
                  <c:v>-1.7689999999999999</c:v>
                </c:pt>
                <c:pt idx="674">
                  <c:v>-2.6669999999999998</c:v>
                </c:pt>
                <c:pt idx="675">
                  <c:v>-5.05</c:v>
                </c:pt>
                <c:pt idx="676">
                  <c:v>-3.2250000000000001</c:v>
                </c:pt>
                <c:pt idx="677">
                  <c:v>-0.71199999999999997</c:v>
                </c:pt>
                <c:pt idx="678">
                  <c:v>-1.579</c:v>
                </c:pt>
                <c:pt idx="679">
                  <c:v>-5.3490000000000002</c:v>
                </c:pt>
                <c:pt idx="680">
                  <c:v>-4.8230000000000004</c:v>
                </c:pt>
                <c:pt idx="681">
                  <c:v>-0.41899999999999998</c:v>
                </c:pt>
                <c:pt idx="682">
                  <c:v>7.2210000000000001</c:v>
                </c:pt>
                <c:pt idx="683">
                  <c:v>3.3370000000000002</c:v>
                </c:pt>
                <c:pt idx="684">
                  <c:v>-4.8719999999999999</c:v>
                </c:pt>
                <c:pt idx="685">
                  <c:v>-1.7</c:v>
                </c:pt>
                <c:pt idx="686">
                  <c:v>3.726</c:v>
                </c:pt>
                <c:pt idx="687">
                  <c:v>2.4529999999999998</c:v>
                </c:pt>
                <c:pt idx="688">
                  <c:v>1.6140000000000001</c:v>
                </c:pt>
                <c:pt idx="689">
                  <c:v>1.054</c:v>
                </c:pt>
                <c:pt idx="690">
                  <c:v>-0.317</c:v>
                </c:pt>
                <c:pt idx="691">
                  <c:v>-3.839</c:v>
                </c:pt>
                <c:pt idx="692">
                  <c:v>-1.1220000000000001</c:v>
                </c:pt>
                <c:pt idx="693">
                  <c:v>-0.95499999999999996</c:v>
                </c:pt>
                <c:pt idx="694">
                  <c:v>-1.0649999999999999</c:v>
                </c:pt>
                <c:pt idx="695">
                  <c:v>-4.5439999999999996</c:v>
                </c:pt>
                <c:pt idx="696">
                  <c:v>-5.5609999999999999</c:v>
                </c:pt>
                <c:pt idx="697">
                  <c:v>-4.6059999999999999</c:v>
                </c:pt>
                <c:pt idx="698">
                  <c:v>-2.585</c:v>
                </c:pt>
                <c:pt idx="699">
                  <c:v>0.85399999999999998</c:v>
                </c:pt>
                <c:pt idx="700">
                  <c:v>-0.26600000000000001</c:v>
                </c:pt>
                <c:pt idx="701">
                  <c:v>4.8899999999999997</c:v>
                </c:pt>
                <c:pt idx="702">
                  <c:v>-1.2769999999999999</c:v>
                </c:pt>
                <c:pt idx="703">
                  <c:v>-3.2829999999999999</c:v>
                </c:pt>
                <c:pt idx="704">
                  <c:v>-2.988</c:v>
                </c:pt>
                <c:pt idx="705">
                  <c:v>-2.34</c:v>
                </c:pt>
                <c:pt idx="706">
                  <c:v>-0.26400000000000001</c:v>
                </c:pt>
                <c:pt idx="707">
                  <c:v>1.149</c:v>
                </c:pt>
                <c:pt idx="708">
                  <c:v>0.54400000000000004</c:v>
                </c:pt>
                <c:pt idx="709">
                  <c:v>-1.1619999999999999</c:v>
                </c:pt>
                <c:pt idx="710">
                  <c:v>-3.2000000000000001E-2</c:v>
                </c:pt>
                <c:pt idx="711">
                  <c:v>-7.2380000000000004</c:v>
                </c:pt>
                <c:pt idx="712">
                  <c:v>1.1339999999999999</c:v>
                </c:pt>
                <c:pt idx="713">
                  <c:v>1.5349999999999999</c:v>
                </c:pt>
                <c:pt idx="714">
                  <c:v>0.157</c:v>
                </c:pt>
                <c:pt idx="715">
                  <c:v>-1.0489999999999999</c:v>
                </c:pt>
                <c:pt idx="716">
                  <c:v>-4.8280000000000003</c:v>
                </c:pt>
                <c:pt idx="717">
                  <c:v>-2.59</c:v>
                </c:pt>
                <c:pt idx="718">
                  <c:v>-0.77700000000000002</c:v>
                </c:pt>
                <c:pt idx="719">
                  <c:v>3.8410000000000002</c:v>
                </c:pt>
                <c:pt idx="720">
                  <c:v>6.3E-2</c:v>
                </c:pt>
                <c:pt idx="721">
                  <c:v>-0.95699999999999996</c:v>
                </c:pt>
                <c:pt idx="722">
                  <c:v>-1.1539999999999999</c:v>
                </c:pt>
                <c:pt idx="723">
                  <c:v>-2.5219999999999998</c:v>
                </c:pt>
                <c:pt idx="724">
                  <c:v>-3.4140000000000001</c:v>
                </c:pt>
                <c:pt idx="725">
                  <c:v>-1.577</c:v>
                </c:pt>
                <c:pt idx="726">
                  <c:v>-3.6339999999999999</c:v>
                </c:pt>
                <c:pt idx="727">
                  <c:v>-3.3809999999999998</c:v>
                </c:pt>
                <c:pt idx="728">
                  <c:v>1.5069999999999999</c:v>
                </c:pt>
                <c:pt idx="729">
                  <c:v>-4.54</c:v>
                </c:pt>
                <c:pt idx="730">
                  <c:v>-3.274</c:v>
                </c:pt>
                <c:pt idx="731">
                  <c:v>1.282</c:v>
                </c:pt>
                <c:pt idx="732">
                  <c:v>-0.67100000000000004</c:v>
                </c:pt>
                <c:pt idx="733">
                  <c:v>0.70399999999999996</c:v>
                </c:pt>
                <c:pt idx="734">
                  <c:v>-1.1850000000000001</c:v>
                </c:pt>
                <c:pt idx="735">
                  <c:v>-0.57299999999999995</c:v>
                </c:pt>
                <c:pt idx="736">
                  <c:v>2.6989999999999998</c:v>
                </c:pt>
                <c:pt idx="737">
                  <c:v>0.68300000000000005</c:v>
                </c:pt>
                <c:pt idx="738">
                  <c:v>-0.56100000000000005</c:v>
                </c:pt>
                <c:pt idx="739">
                  <c:v>-3.2469999999999999</c:v>
                </c:pt>
                <c:pt idx="740">
                  <c:v>-2.234</c:v>
                </c:pt>
                <c:pt idx="741">
                  <c:v>-2.6739999999999999</c:v>
                </c:pt>
                <c:pt idx="742">
                  <c:v>-2.923</c:v>
                </c:pt>
                <c:pt idx="743">
                  <c:v>-2.5790000000000002</c:v>
                </c:pt>
                <c:pt idx="744">
                  <c:v>-3.62</c:v>
                </c:pt>
                <c:pt idx="745">
                  <c:v>-0.106</c:v>
                </c:pt>
                <c:pt idx="746">
                  <c:v>-3.8090000000000002</c:v>
                </c:pt>
                <c:pt idx="747">
                  <c:v>-3.637</c:v>
                </c:pt>
                <c:pt idx="748">
                  <c:v>-3.3450000000000002</c:v>
                </c:pt>
                <c:pt idx="749">
                  <c:v>-3.415</c:v>
                </c:pt>
                <c:pt idx="750">
                  <c:v>9.9000000000000005E-2</c:v>
                </c:pt>
                <c:pt idx="751">
                  <c:v>0.53800000000000003</c:v>
                </c:pt>
                <c:pt idx="752">
                  <c:v>-3.9550000000000001</c:v>
                </c:pt>
                <c:pt idx="753">
                  <c:v>-5.0570000000000004</c:v>
                </c:pt>
                <c:pt idx="754">
                  <c:v>-3.4329999999999998</c:v>
                </c:pt>
                <c:pt idx="755">
                  <c:v>-0.32200000000000001</c:v>
                </c:pt>
                <c:pt idx="756">
                  <c:v>-3.9</c:v>
                </c:pt>
                <c:pt idx="757">
                  <c:v>0.39100000000000001</c:v>
                </c:pt>
                <c:pt idx="758">
                  <c:v>1.3640000000000001</c:v>
                </c:pt>
                <c:pt idx="759">
                  <c:v>3.2429999999999999</c:v>
                </c:pt>
                <c:pt idx="760">
                  <c:v>-2.282</c:v>
                </c:pt>
                <c:pt idx="761">
                  <c:v>1.1140000000000001</c:v>
                </c:pt>
                <c:pt idx="762">
                  <c:v>-2.1379999999999999</c:v>
                </c:pt>
                <c:pt idx="763">
                  <c:v>-3.7360000000000002</c:v>
                </c:pt>
                <c:pt idx="764">
                  <c:v>-3.0169999999999999</c:v>
                </c:pt>
                <c:pt idx="765">
                  <c:v>-2.6949999999999998</c:v>
                </c:pt>
                <c:pt idx="766">
                  <c:v>-1.734</c:v>
                </c:pt>
                <c:pt idx="767">
                  <c:v>-1.446</c:v>
                </c:pt>
                <c:pt idx="768">
                  <c:v>-1.7000000000000001E-2</c:v>
                </c:pt>
                <c:pt idx="769">
                  <c:v>-0.32</c:v>
                </c:pt>
                <c:pt idx="770">
                  <c:v>0.96199999999999997</c:v>
                </c:pt>
                <c:pt idx="771">
                  <c:v>-0.96</c:v>
                </c:pt>
                <c:pt idx="772">
                  <c:v>-0.66400000000000003</c:v>
                </c:pt>
                <c:pt idx="773">
                  <c:v>-1.2729999999999999</c:v>
                </c:pt>
                <c:pt idx="774">
                  <c:v>-1.1439999999999999</c:v>
                </c:pt>
                <c:pt idx="775">
                  <c:v>-1.206</c:v>
                </c:pt>
                <c:pt idx="776">
                  <c:v>-0.76200000000000001</c:v>
                </c:pt>
                <c:pt idx="777">
                  <c:v>-2.1680000000000001</c:v>
                </c:pt>
                <c:pt idx="778">
                  <c:v>-1.0049999999999999</c:v>
                </c:pt>
                <c:pt idx="779">
                  <c:v>2.0339999999999998</c:v>
                </c:pt>
                <c:pt idx="780">
                  <c:v>2.27</c:v>
                </c:pt>
                <c:pt idx="781">
                  <c:v>-0.14299999999999999</c:v>
                </c:pt>
                <c:pt idx="782">
                  <c:v>0.39200000000000002</c:v>
                </c:pt>
                <c:pt idx="783">
                  <c:v>-2.8780000000000001</c:v>
                </c:pt>
                <c:pt idx="784">
                  <c:v>-1.1639999999999999</c:v>
                </c:pt>
                <c:pt idx="785">
                  <c:v>-0.34799999999999998</c:v>
                </c:pt>
                <c:pt idx="786">
                  <c:v>2.1789999999999998</c:v>
                </c:pt>
                <c:pt idx="787">
                  <c:v>3.7320000000000002</c:v>
                </c:pt>
                <c:pt idx="788">
                  <c:v>-0.113</c:v>
                </c:pt>
                <c:pt idx="789">
                  <c:v>0.156</c:v>
                </c:pt>
                <c:pt idx="790">
                  <c:v>1.772</c:v>
                </c:pt>
                <c:pt idx="791">
                  <c:v>-2.9750000000000001</c:v>
                </c:pt>
                <c:pt idx="792">
                  <c:v>-0.91700000000000004</c:v>
                </c:pt>
                <c:pt idx="793">
                  <c:v>-0.77</c:v>
                </c:pt>
                <c:pt idx="794">
                  <c:v>-0.97</c:v>
                </c:pt>
                <c:pt idx="795">
                  <c:v>0.65100000000000002</c:v>
                </c:pt>
                <c:pt idx="796">
                  <c:v>-2.5430000000000001</c:v>
                </c:pt>
                <c:pt idx="797">
                  <c:v>-2.9140000000000001</c:v>
                </c:pt>
                <c:pt idx="798">
                  <c:v>-3.758</c:v>
                </c:pt>
                <c:pt idx="799">
                  <c:v>-3.895</c:v>
                </c:pt>
                <c:pt idx="800">
                  <c:v>-1.6759999999999999</c:v>
                </c:pt>
                <c:pt idx="801">
                  <c:v>1.4490000000000001</c:v>
                </c:pt>
                <c:pt idx="802">
                  <c:v>-0.44400000000000001</c:v>
                </c:pt>
                <c:pt idx="803">
                  <c:v>-4.0359999999999996</c:v>
                </c:pt>
                <c:pt idx="804">
                  <c:v>-4.4450000000000003</c:v>
                </c:pt>
                <c:pt idx="805">
                  <c:v>-3.8159999999999998</c:v>
                </c:pt>
                <c:pt idx="806">
                  <c:v>1.518</c:v>
                </c:pt>
                <c:pt idx="807">
                  <c:v>-2.6219999999999999</c:v>
                </c:pt>
                <c:pt idx="808">
                  <c:v>0.33300000000000002</c:v>
                </c:pt>
                <c:pt idx="809">
                  <c:v>-1.474</c:v>
                </c:pt>
                <c:pt idx="810">
                  <c:v>-1.448</c:v>
                </c:pt>
                <c:pt idx="811">
                  <c:v>-0.154</c:v>
                </c:pt>
                <c:pt idx="812">
                  <c:v>3.86</c:v>
                </c:pt>
                <c:pt idx="813">
                  <c:v>0.64800000000000002</c:v>
                </c:pt>
                <c:pt idx="814">
                  <c:v>-2.4849999999999999</c:v>
                </c:pt>
                <c:pt idx="815">
                  <c:v>-3.7280000000000002</c:v>
                </c:pt>
                <c:pt idx="816">
                  <c:v>-3.96</c:v>
                </c:pt>
                <c:pt idx="817">
                  <c:v>-3.8010000000000002</c:v>
                </c:pt>
                <c:pt idx="818">
                  <c:v>-1.399</c:v>
                </c:pt>
                <c:pt idx="819">
                  <c:v>-2.2890000000000001</c:v>
                </c:pt>
                <c:pt idx="820">
                  <c:v>-3.3119999999999998</c:v>
                </c:pt>
                <c:pt idx="821">
                  <c:v>0.42</c:v>
                </c:pt>
                <c:pt idx="822">
                  <c:v>-2.63</c:v>
                </c:pt>
                <c:pt idx="823">
                  <c:v>1.5089999999999999</c:v>
                </c:pt>
                <c:pt idx="824">
                  <c:v>1.333</c:v>
                </c:pt>
                <c:pt idx="825">
                  <c:v>-0.40300000000000002</c:v>
                </c:pt>
                <c:pt idx="826">
                  <c:v>1.482</c:v>
                </c:pt>
                <c:pt idx="827">
                  <c:v>0.874</c:v>
                </c:pt>
                <c:pt idx="828">
                  <c:v>-1.242</c:v>
                </c:pt>
                <c:pt idx="829">
                  <c:v>-0.626</c:v>
                </c:pt>
                <c:pt idx="830">
                  <c:v>1.1659999999999999</c:v>
                </c:pt>
                <c:pt idx="831">
                  <c:v>-0.317</c:v>
                </c:pt>
                <c:pt idx="832">
                  <c:v>0.47599999999999998</c:v>
                </c:pt>
                <c:pt idx="833">
                  <c:v>0.46700000000000003</c:v>
                </c:pt>
                <c:pt idx="834">
                  <c:v>-4.1230000000000002</c:v>
                </c:pt>
                <c:pt idx="835">
                  <c:v>-3.1579999999999999</c:v>
                </c:pt>
                <c:pt idx="836">
                  <c:v>-0.14499999999999999</c:v>
                </c:pt>
                <c:pt idx="837">
                  <c:v>1.014</c:v>
                </c:pt>
                <c:pt idx="838">
                  <c:v>1.9970000000000001</c:v>
                </c:pt>
                <c:pt idx="839">
                  <c:v>-0.318</c:v>
                </c:pt>
                <c:pt idx="840">
                  <c:v>-1.6439999999999999</c:v>
                </c:pt>
                <c:pt idx="841">
                  <c:v>-1.631</c:v>
                </c:pt>
                <c:pt idx="842">
                  <c:v>-3.1920000000000002</c:v>
                </c:pt>
                <c:pt idx="843">
                  <c:v>-3.863</c:v>
                </c:pt>
                <c:pt idx="844">
                  <c:v>-7.3150000000000004</c:v>
                </c:pt>
                <c:pt idx="845">
                  <c:v>-6.7060000000000004</c:v>
                </c:pt>
                <c:pt idx="846">
                  <c:v>1.2250000000000001</c:v>
                </c:pt>
                <c:pt idx="847">
                  <c:v>2.0590000000000002</c:v>
                </c:pt>
                <c:pt idx="848">
                  <c:v>3.1509999999999998</c:v>
                </c:pt>
                <c:pt idx="849">
                  <c:v>-1.5389999999999999</c:v>
                </c:pt>
                <c:pt idx="850">
                  <c:v>-0.28299999999999997</c:v>
                </c:pt>
                <c:pt idx="851">
                  <c:v>2.907</c:v>
                </c:pt>
                <c:pt idx="852">
                  <c:v>1.577</c:v>
                </c:pt>
                <c:pt idx="853">
                  <c:v>-5.2709999999999999</c:v>
                </c:pt>
                <c:pt idx="854">
                  <c:v>-2.9590000000000001</c:v>
                </c:pt>
                <c:pt idx="855">
                  <c:v>-2.5449999999999999</c:v>
                </c:pt>
                <c:pt idx="856">
                  <c:v>-4.8129999999999997</c:v>
                </c:pt>
                <c:pt idx="857">
                  <c:v>-4.2830000000000004</c:v>
                </c:pt>
                <c:pt idx="858">
                  <c:v>-4.5519999999999996</c:v>
                </c:pt>
                <c:pt idx="859">
                  <c:v>5.5620000000000003</c:v>
                </c:pt>
                <c:pt idx="860">
                  <c:v>4.4640000000000004</c:v>
                </c:pt>
                <c:pt idx="861">
                  <c:v>2.4489999999999998</c:v>
                </c:pt>
                <c:pt idx="862">
                  <c:v>1.4139999999999999</c:v>
                </c:pt>
                <c:pt idx="863">
                  <c:v>-3.5550000000000002</c:v>
                </c:pt>
                <c:pt idx="864">
                  <c:v>-2.125</c:v>
                </c:pt>
                <c:pt idx="865">
                  <c:v>-2.5219999999999998</c:v>
                </c:pt>
                <c:pt idx="866">
                  <c:v>-3.0129999999999999</c:v>
                </c:pt>
                <c:pt idx="867">
                  <c:v>-0.65100000000000002</c:v>
                </c:pt>
                <c:pt idx="868">
                  <c:v>-0.45</c:v>
                </c:pt>
                <c:pt idx="869">
                  <c:v>-5.1950000000000003</c:v>
                </c:pt>
                <c:pt idx="870">
                  <c:v>-4.0229999999999997</c:v>
                </c:pt>
                <c:pt idx="871">
                  <c:v>-1.161</c:v>
                </c:pt>
                <c:pt idx="872">
                  <c:v>2.137</c:v>
                </c:pt>
                <c:pt idx="873">
                  <c:v>3.0640000000000001</c:v>
                </c:pt>
                <c:pt idx="874">
                  <c:v>2.2269999999999999</c:v>
                </c:pt>
                <c:pt idx="875">
                  <c:v>0.79400000000000004</c:v>
                </c:pt>
                <c:pt idx="876">
                  <c:v>-0.54300000000000004</c:v>
                </c:pt>
                <c:pt idx="877">
                  <c:v>-0.71699999999999997</c:v>
                </c:pt>
                <c:pt idx="878">
                  <c:v>-1.3320000000000001</c:v>
                </c:pt>
                <c:pt idx="879">
                  <c:v>-5.1619999999999999</c:v>
                </c:pt>
                <c:pt idx="880">
                  <c:v>-3.3050000000000002</c:v>
                </c:pt>
                <c:pt idx="881">
                  <c:v>-0.26200000000000001</c:v>
                </c:pt>
                <c:pt idx="882">
                  <c:v>1.8049999999999999</c:v>
                </c:pt>
                <c:pt idx="883">
                  <c:v>2.42</c:v>
                </c:pt>
                <c:pt idx="884">
                  <c:v>-1.6060000000000001</c:v>
                </c:pt>
                <c:pt idx="885">
                  <c:v>-1.056</c:v>
                </c:pt>
                <c:pt idx="886">
                  <c:v>0.70099999999999996</c:v>
                </c:pt>
                <c:pt idx="887">
                  <c:v>3.0790000000000002</c:v>
                </c:pt>
                <c:pt idx="888">
                  <c:v>3.593</c:v>
                </c:pt>
                <c:pt idx="889">
                  <c:v>0.14499999999999999</c:v>
                </c:pt>
                <c:pt idx="890">
                  <c:v>1.504</c:v>
                </c:pt>
                <c:pt idx="891">
                  <c:v>-4.181</c:v>
                </c:pt>
                <c:pt idx="892">
                  <c:v>5.2999999999999999E-2</c:v>
                </c:pt>
                <c:pt idx="893">
                  <c:v>-2.66</c:v>
                </c:pt>
                <c:pt idx="894">
                  <c:v>2.1230000000000002</c:v>
                </c:pt>
                <c:pt idx="895">
                  <c:v>-4.9459999999999997</c:v>
                </c:pt>
                <c:pt idx="896">
                  <c:v>-7.048</c:v>
                </c:pt>
                <c:pt idx="897">
                  <c:v>-0.379</c:v>
                </c:pt>
                <c:pt idx="898">
                  <c:v>4.851</c:v>
                </c:pt>
                <c:pt idx="899">
                  <c:v>7.8220000000000001</c:v>
                </c:pt>
                <c:pt idx="900">
                  <c:v>1.768</c:v>
                </c:pt>
                <c:pt idx="901">
                  <c:v>-0.41499999999999998</c:v>
                </c:pt>
                <c:pt idx="902">
                  <c:v>7.8E-2</c:v>
                </c:pt>
                <c:pt idx="903">
                  <c:v>2.206</c:v>
                </c:pt>
                <c:pt idx="904">
                  <c:v>-1.7190000000000001</c:v>
                </c:pt>
                <c:pt idx="905">
                  <c:v>5.5250000000000004</c:v>
                </c:pt>
                <c:pt idx="906">
                  <c:v>4.1050000000000004</c:v>
                </c:pt>
                <c:pt idx="907">
                  <c:v>1.2010000000000001</c:v>
                </c:pt>
                <c:pt idx="908">
                  <c:v>-1.42</c:v>
                </c:pt>
                <c:pt idx="909">
                  <c:v>-1.5580000000000001</c:v>
                </c:pt>
                <c:pt idx="910">
                  <c:v>4.109</c:v>
                </c:pt>
                <c:pt idx="911">
                  <c:v>3.6459999999999999</c:v>
                </c:pt>
                <c:pt idx="912">
                  <c:v>5.4409999999999998</c:v>
                </c:pt>
                <c:pt idx="913">
                  <c:v>5.694</c:v>
                </c:pt>
                <c:pt idx="914">
                  <c:v>4.2050000000000001</c:v>
                </c:pt>
                <c:pt idx="915">
                  <c:v>4.2939999999999996</c:v>
                </c:pt>
                <c:pt idx="916">
                  <c:v>2.597</c:v>
                </c:pt>
                <c:pt idx="917">
                  <c:v>1.1719999999999999</c:v>
                </c:pt>
                <c:pt idx="918">
                  <c:v>-0.16900000000000001</c:v>
                </c:pt>
                <c:pt idx="919">
                  <c:v>-0.83099999999999996</c:v>
                </c:pt>
                <c:pt idx="920">
                  <c:v>-1.2909999999999999</c:v>
                </c:pt>
                <c:pt idx="921">
                  <c:v>-2.5760000000000001</c:v>
                </c:pt>
                <c:pt idx="922">
                  <c:v>-0.373</c:v>
                </c:pt>
                <c:pt idx="923">
                  <c:v>-0.56599999999999995</c:v>
                </c:pt>
                <c:pt idx="924">
                  <c:v>-1.171</c:v>
                </c:pt>
                <c:pt idx="925">
                  <c:v>1.5329999999999999</c:v>
                </c:pt>
                <c:pt idx="926">
                  <c:v>0.153</c:v>
                </c:pt>
                <c:pt idx="927">
                  <c:v>-0.96899999999999997</c:v>
                </c:pt>
                <c:pt idx="928">
                  <c:v>2.1000000000000001E-2</c:v>
                </c:pt>
                <c:pt idx="929">
                  <c:v>-1.08</c:v>
                </c:pt>
                <c:pt idx="930">
                  <c:v>-0.78500000000000003</c:v>
                </c:pt>
                <c:pt idx="931">
                  <c:v>0.84699999999999998</c:v>
                </c:pt>
                <c:pt idx="932">
                  <c:v>-8.9999999999999993E-3</c:v>
                </c:pt>
                <c:pt idx="933">
                  <c:v>-1.6279999999999999</c:v>
                </c:pt>
                <c:pt idx="934">
                  <c:v>-0.65300000000000002</c:v>
                </c:pt>
                <c:pt idx="935">
                  <c:v>-4.7439999999999998</c:v>
                </c:pt>
                <c:pt idx="936">
                  <c:v>0.51900000000000002</c:v>
                </c:pt>
                <c:pt idx="937">
                  <c:v>1.8620000000000001</c:v>
                </c:pt>
                <c:pt idx="938">
                  <c:v>-2.9729999999999999</c:v>
                </c:pt>
                <c:pt idx="939">
                  <c:v>-1.242</c:v>
                </c:pt>
                <c:pt idx="940">
                  <c:v>2.4700000000000002</c:v>
                </c:pt>
                <c:pt idx="941">
                  <c:v>2.3410000000000002</c:v>
                </c:pt>
                <c:pt idx="942">
                  <c:v>4.0819999999999999</c:v>
                </c:pt>
                <c:pt idx="943">
                  <c:v>5.6130000000000004</c:v>
                </c:pt>
                <c:pt idx="944">
                  <c:v>2.9489999999999998</c:v>
                </c:pt>
                <c:pt idx="945">
                  <c:v>1.552</c:v>
                </c:pt>
                <c:pt idx="946">
                  <c:v>0.65800000000000003</c:v>
                </c:pt>
                <c:pt idx="947">
                  <c:v>1.044</c:v>
                </c:pt>
                <c:pt idx="948">
                  <c:v>-1.766</c:v>
                </c:pt>
                <c:pt idx="949">
                  <c:v>-3.9510000000000001</c:v>
                </c:pt>
                <c:pt idx="950">
                  <c:v>-2.8929999999999998</c:v>
                </c:pt>
                <c:pt idx="951">
                  <c:v>3.153</c:v>
                </c:pt>
                <c:pt idx="952">
                  <c:v>1.3380000000000001</c:v>
                </c:pt>
                <c:pt idx="953">
                  <c:v>3.25</c:v>
                </c:pt>
                <c:pt idx="954">
                  <c:v>1.4450000000000001</c:v>
                </c:pt>
                <c:pt idx="955">
                  <c:v>-0.623</c:v>
                </c:pt>
                <c:pt idx="956">
                  <c:v>-0.88700000000000001</c:v>
                </c:pt>
                <c:pt idx="957">
                  <c:v>-0.97899999999999998</c:v>
                </c:pt>
                <c:pt idx="958">
                  <c:v>-1.571</c:v>
                </c:pt>
                <c:pt idx="959">
                  <c:v>-0.51800000000000002</c:v>
                </c:pt>
                <c:pt idx="960">
                  <c:v>-1.754</c:v>
                </c:pt>
                <c:pt idx="961">
                  <c:v>-2.4430000000000001</c:v>
                </c:pt>
                <c:pt idx="962">
                  <c:v>-4.258</c:v>
                </c:pt>
                <c:pt idx="963">
                  <c:v>-2.5449999999999999</c:v>
                </c:pt>
                <c:pt idx="964">
                  <c:v>-0.52500000000000002</c:v>
                </c:pt>
                <c:pt idx="965">
                  <c:v>-2.4470000000000001</c:v>
                </c:pt>
                <c:pt idx="966">
                  <c:v>-3.3420000000000001</c:v>
                </c:pt>
                <c:pt idx="967">
                  <c:v>-0.45400000000000001</c:v>
                </c:pt>
                <c:pt idx="968">
                  <c:v>-1.2170000000000001</c:v>
                </c:pt>
                <c:pt idx="969">
                  <c:v>-0.46300000000000002</c:v>
                </c:pt>
                <c:pt idx="970">
                  <c:v>1.6950000000000001</c:v>
                </c:pt>
                <c:pt idx="971">
                  <c:v>-1.7270000000000001</c:v>
                </c:pt>
                <c:pt idx="972">
                  <c:v>2.1829999999999998</c:v>
                </c:pt>
                <c:pt idx="973">
                  <c:v>3.2519999999999998</c:v>
                </c:pt>
                <c:pt idx="974">
                  <c:v>2.8929999999999998</c:v>
                </c:pt>
                <c:pt idx="975">
                  <c:v>3.6139999999999999</c:v>
                </c:pt>
                <c:pt idx="976">
                  <c:v>1.5409999999999999</c:v>
                </c:pt>
                <c:pt idx="977">
                  <c:v>-4.601</c:v>
                </c:pt>
                <c:pt idx="978">
                  <c:v>-5.5309999999999997</c:v>
                </c:pt>
                <c:pt idx="979">
                  <c:v>-1.7</c:v>
                </c:pt>
                <c:pt idx="980">
                  <c:v>-0.20200000000000001</c:v>
                </c:pt>
                <c:pt idx="981">
                  <c:v>-1.621</c:v>
                </c:pt>
                <c:pt idx="982">
                  <c:v>-1.413</c:v>
                </c:pt>
                <c:pt idx="983">
                  <c:v>-3.4159999999999999</c:v>
                </c:pt>
                <c:pt idx="984">
                  <c:v>2.1440000000000001</c:v>
                </c:pt>
                <c:pt idx="985">
                  <c:v>-0.27400000000000002</c:v>
                </c:pt>
                <c:pt idx="986">
                  <c:v>-3.2040000000000002</c:v>
                </c:pt>
                <c:pt idx="987">
                  <c:v>-1.641</c:v>
                </c:pt>
                <c:pt idx="988">
                  <c:v>-0.16800000000000001</c:v>
                </c:pt>
                <c:pt idx="989">
                  <c:v>3.6240000000000001</c:v>
                </c:pt>
                <c:pt idx="990">
                  <c:v>0.80200000000000005</c:v>
                </c:pt>
                <c:pt idx="991">
                  <c:v>3.1760000000000002</c:v>
                </c:pt>
                <c:pt idx="992">
                  <c:v>3.4889999999999999</c:v>
                </c:pt>
                <c:pt idx="993">
                  <c:v>4.4800000000000004</c:v>
                </c:pt>
                <c:pt idx="994">
                  <c:v>-2.476</c:v>
                </c:pt>
                <c:pt idx="995">
                  <c:v>-3.01</c:v>
                </c:pt>
                <c:pt idx="996">
                  <c:v>0.56399999999999995</c:v>
                </c:pt>
                <c:pt idx="997">
                  <c:v>2.12</c:v>
                </c:pt>
                <c:pt idx="998">
                  <c:v>-3.1309999999999998</c:v>
                </c:pt>
                <c:pt idx="999">
                  <c:v>-6.1390000000000002</c:v>
                </c:pt>
                <c:pt idx="1000">
                  <c:v>-3.6909999999999998</c:v>
                </c:pt>
                <c:pt idx="1001">
                  <c:v>-1.776</c:v>
                </c:pt>
                <c:pt idx="1002">
                  <c:v>-1.365</c:v>
                </c:pt>
                <c:pt idx="1003">
                  <c:v>-3.44</c:v>
                </c:pt>
                <c:pt idx="1004">
                  <c:v>-4.327</c:v>
                </c:pt>
                <c:pt idx="1005">
                  <c:v>-6.4939999999999998</c:v>
                </c:pt>
                <c:pt idx="1006">
                  <c:v>-5.173</c:v>
                </c:pt>
                <c:pt idx="1007">
                  <c:v>1.5760000000000001</c:v>
                </c:pt>
                <c:pt idx="1008">
                  <c:v>0.45</c:v>
                </c:pt>
                <c:pt idx="1009">
                  <c:v>2.4129999999999998</c:v>
                </c:pt>
                <c:pt idx="1010">
                  <c:v>2.3319999999999999</c:v>
                </c:pt>
                <c:pt idx="1011">
                  <c:v>1.466</c:v>
                </c:pt>
                <c:pt idx="1012">
                  <c:v>0.502</c:v>
                </c:pt>
                <c:pt idx="1013">
                  <c:v>-0.27300000000000002</c:v>
                </c:pt>
                <c:pt idx="1014">
                  <c:v>-5.17</c:v>
                </c:pt>
                <c:pt idx="1015">
                  <c:v>-2.492</c:v>
                </c:pt>
                <c:pt idx="1016">
                  <c:v>-5.8630000000000004</c:v>
                </c:pt>
                <c:pt idx="1017">
                  <c:v>-6.3140000000000001</c:v>
                </c:pt>
                <c:pt idx="1018">
                  <c:v>-6.5650000000000004</c:v>
                </c:pt>
                <c:pt idx="1019">
                  <c:v>-3.927</c:v>
                </c:pt>
                <c:pt idx="1020">
                  <c:v>3.589</c:v>
                </c:pt>
                <c:pt idx="1021">
                  <c:v>-0.60099999999999998</c:v>
                </c:pt>
                <c:pt idx="1022">
                  <c:v>-4.0549999999999997</c:v>
                </c:pt>
                <c:pt idx="1023">
                  <c:v>-0.89900000000000002</c:v>
                </c:pt>
                <c:pt idx="1024">
                  <c:v>3.4239999999999999</c:v>
                </c:pt>
                <c:pt idx="1025">
                  <c:v>4.4450000000000003</c:v>
                </c:pt>
                <c:pt idx="1026">
                  <c:v>1.712</c:v>
                </c:pt>
                <c:pt idx="1027">
                  <c:v>2.371</c:v>
                </c:pt>
                <c:pt idx="1028">
                  <c:v>-0.38100000000000001</c:v>
                </c:pt>
                <c:pt idx="1029">
                  <c:v>-3.052</c:v>
                </c:pt>
                <c:pt idx="1030">
                  <c:v>-1.6919999999999999</c:v>
                </c:pt>
                <c:pt idx="1031">
                  <c:v>-3.589</c:v>
                </c:pt>
                <c:pt idx="1032">
                  <c:v>-5.2229999999999999</c:v>
                </c:pt>
                <c:pt idx="1033">
                  <c:v>-4.8899999999999997</c:v>
                </c:pt>
                <c:pt idx="1034">
                  <c:v>-4.1669999999999998</c:v>
                </c:pt>
                <c:pt idx="1035">
                  <c:v>1.522</c:v>
                </c:pt>
                <c:pt idx="1036">
                  <c:v>-1.8140000000000001</c:v>
                </c:pt>
                <c:pt idx="1037">
                  <c:v>-0.55200000000000005</c:v>
                </c:pt>
                <c:pt idx="1038">
                  <c:v>-0.52300000000000002</c:v>
                </c:pt>
                <c:pt idx="1039">
                  <c:v>1.1319999999999999</c:v>
                </c:pt>
                <c:pt idx="1040">
                  <c:v>1.6739999999999999</c:v>
                </c:pt>
                <c:pt idx="1041">
                  <c:v>-6.4020000000000001</c:v>
                </c:pt>
                <c:pt idx="1042">
                  <c:v>-5.5090000000000003</c:v>
                </c:pt>
                <c:pt idx="1043">
                  <c:v>-5.226</c:v>
                </c:pt>
                <c:pt idx="1044">
                  <c:v>-4.96</c:v>
                </c:pt>
                <c:pt idx="1045">
                  <c:v>-3.4670000000000001</c:v>
                </c:pt>
                <c:pt idx="1046">
                  <c:v>0.54700000000000004</c:v>
                </c:pt>
                <c:pt idx="1047">
                  <c:v>0.82599999999999996</c:v>
                </c:pt>
                <c:pt idx="1048">
                  <c:v>-0.95699999999999996</c:v>
                </c:pt>
                <c:pt idx="1049">
                  <c:v>2.355</c:v>
                </c:pt>
                <c:pt idx="1050">
                  <c:v>1.52</c:v>
                </c:pt>
                <c:pt idx="1051">
                  <c:v>0.98099999999999998</c:v>
                </c:pt>
                <c:pt idx="1052">
                  <c:v>-2.19</c:v>
                </c:pt>
                <c:pt idx="1053">
                  <c:v>-1.236</c:v>
                </c:pt>
                <c:pt idx="1054">
                  <c:v>-3.052</c:v>
                </c:pt>
                <c:pt idx="1055">
                  <c:v>-2.609</c:v>
                </c:pt>
                <c:pt idx="1056">
                  <c:v>-6.0439999999999996</c:v>
                </c:pt>
                <c:pt idx="1057">
                  <c:v>-6.0289999999999999</c:v>
                </c:pt>
                <c:pt idx="1058">
                  <c:v>-5.8620000000000001</c:v>
                </c:pt>
                <c:pt idx="1059">
                  <c:v>-0.10299999999999999</c:v>
                </c:pt>
                <c:pt idx="1060">
                  <c:v>2.923</c:v>
                </c:pt>
                <c:pt idx="1061">
                  <c:v>1.0900000000000001</c:v>
                </c:pt>
                <c:pt idx="1062">
                  <c:v>1.3520000000000001</c:v>
                </c:pt>
                <c:pt idx="1063">
                  <c:v>3.5409999999999999</c:v>
                </c:pt>
                <c:pt idx="1064">
                  <c:v>5.5E-2</c:v>
                </c:pt>
                <c:pt idx="1065">
                  <c:v>-1.4450000000000001</c:v>
                </c:pt>
                <c:pt idx="1066">
                  <c:v>1.8220000000000001</c:v>
                </c:pt>
                <c:pt idx="1067">
                  <c:v>2.0169999999999999</c:v>
                </c:pt>
                <c:pt idx="1068">
                  <c:v>2.8490000000000002</c:v>
                </c:pt>
                <c:pt idx="1069">
                  <c:v>1.2509999999999999</c:v>
                </c:pt>
                <c:pt idx="1070">
                  <c:v>-1.583</c:v>
                </c:pt>
                <c:pt idx="1071">
                  <c:v>1.367</c:v>
                </c:pt>
                <c:pt idx="1072">
                  <c:v>2.0049999999999999</c:v>
                </c:pt>
                <c:pt idx="1073">
                  <c:v>3.2639999999999998</c:v>
                </c:pt>
                <c:pt idx="1074">
                  <c:v>1.462</c:v>
                </c:pt>
                <c:pt idx="1075">
                  <c:v>3.282</c:v>
                </c:pt>
                <c:pt idx="1076">
                  <c:v>-2.3119999999999998</c:v>
                </c:pt>
                <c:pt idx="1077">
                  <c:v>-1.3620000000000001</c:v>
                </c:pt>
                <c:pt idx="1078">
                  <c:v>-0.189</c:v>
                </c:pt>
                <c:pt idx="1079">
                  <c:v>0.34100000000000003</c:v>
                </c:pt>
                <c:pt idx="1080">
                  <c:v>-2.3570000000000002</c:v>
                </c:pt>
                <c:pt idx="1081">
                  <c:v>-1.581</c:v>
                </c:pt>
                <c:pt idx="1082">
                  <c:v>-1.474</c:v>
                </c:pt>
                <c:pt idx="1083">
                  <c:v>-1.7470000000000001</c:v>
                </c:pt>
                <c:pt idx="1084">
                  <c:v>2.544</c:v>
                </c:pt>
                <c:pt idx="1085">
                  <c:v>0.26700000000000002</c:v>
                </c:pt>
                <c:pt idx="1086">
                  <c:v>1.3360000000000001</c:v>
                </c:pt>
                <c:pt idx="1087">
                  <c:v>1.1759999999999999</c:v>
                </c:pt>
                <c:pt idx="1088">
                  <c:v>-1.7969999999999999</c:v>
                </c:pt>
                <c:pt idx="1089">
                  <c:v>-5.1180000000000003</c:v>
                </c:pt>
                <c:pt idx="1090">
                  <c:v>-1.915</c:v>
                </c:pt>
                <c:pt idx="1091">
                  <c:v>-1.0249999999999999</c:v>
                </c:pt>
                <c:pt idx="1092">
                  <c:v>-1.514</c:v>
                </c:pt>
                <c:pt idx="1093">
                  <c:v>-4.367</c:v>
                </c:pt>
                <c:pt idx="1094">
                  <c:v>-0.14099999999999999</c:v>
                </c:pt>
                <c:pt idx="1095">
                  <c:v>-3.6030000000000002</c:v>
                </c:pt>
                <c:pt idx="1096">
                  <c:v>-5.5110000000000001</c:v>
                </c:pt>
                <c:pt idx="1097">
                  <c:v>-4.9729999999999999</c:v>
                </c:pt>
                <c:pt idx="1098">
                  <c:v>-2.746</c:v>
                </c:pt>
                <c:pt idx="1099">
                  <c:v>-2.153</c:v>
                </c:pt>
                <c:pt idx="1100">
                  <c:v>4.0190000000000001</c:v>
                </c:pt>
                <c:pt idx="1101">
                  <c:v>3.637</c:v>
                </c:pt>
                <c:pt idx="1102">
                  <c:v>0.85</c:v>
                </c:pt>
                <c:pt idx="1103">
                  <c:v>-0.32600000000000001</c:v>
                </c:pt>
                <c:pt idx="1104">
                  <c:v>-2.8780000000000001</c:v>
                </c:pt>
                <c:pt idx="1105">
                  <c:v>-1.34</c:v>
                </c:pt>
                <c:pt idx="1106">
                  <c:v>-3.9870000000000001</c:v>
                </c:pt>
                <c:pt idx="1107">
                  <c:v>-6.7119999999999997</c:v>
                </c:pt>
                <c:pt idx="1108">
                  <c:v>-2.2759999999999998</c:v>
                </c:pt>
                <c:pt idx="1109">
                  <c:v>1.496</c:v>
                </c:pt>
                <c:pt idx="1110">
                  <c:v>-0.88600000000000001</c:v>
                </c:pt>
                <c:pt idx="1111">
                  <c:v>-2.3879999999999999</c:v>
                </c:pt>
                <c:pt idx="1112">
                  <c:v>-2.145</c:v>
                </c:pt>
                <c:pt idx="1113">
                  <c:v>-2.4449999999999998</c:v>
                </c:pt>
                <c:pt idx="1114">
                  <c:v>-1.532</c:v>
                </c:pt>
                <c:pt idx="1115">
                  <c:v>-2.8490000000000002</c:v>
                </c:pt>
                <c:pt idx="1116">
                  <c:v>-4.718</c:v>
                </c:pt>
                <c:pt idx="1117">
                  <c:v>-2.77</c:v>
                </c:pt>
                <c:pt idx="1118">
                  <c:v>0.8</c:v>
                </c:pt>
                <c:pt idx="1119">
                  <c:v>1.9159999999999999</c:v>
                </c:pt>
                <c:pt idx="1120">
                  <c:v>0.20699999999999999</c:v>
                </c:pt>
                <c:pt idx="1121">
                  <c:v>-2.758</c:v>
                </c:pt>
                <c:pt idx="1122">
                  <c:v>-2.2749999999999999</c:v>
                </c:pt>
                <c:pt idx="1123">
                  <c:v>-0.15</c:v>
                </c:pt>
                <c:pt idx="1124">
                  <c:v>-2.1880000000000002</c:v>
                </c:pt>
                <c:pt idx="1125">
                  <c:v>-1.101</c:v>
                </c:pt>
                <c:pt idx="1126">
                  <c:v>-1.321</c:v>
                </c:pt>
                <c:pt idx="1127">
                  <c:v>-0.50800000000000001</c:v>
                </c:pt>
                <c:pt idx="1128">
                  <c:v>-2.379</c:v>
                </c:pt>
                <c:pt idx="1129">
                  <c:v>-3.51</c:v>
                </c:pt>
                <c:pt idx="1130">
                  <c:v>-3.4769999999999999</c:v>
                </c:pt>
                <c:pt idx="1131">
                  <c:v>-2.3420000000000001</c:v>
                </c:pt>
                <c:pt idx="1132">
                  <c:v>-1.206</c:v>
                </c:pt>
                <c:pt idx="1133">
                  <c:v>-4.6189999999999998</c:v>
                </c:pt>
                <c:pt idx="1134">
                  <c:v>-3.3460000000000001</c:v>
                </c:pt>
                <c:pt idx="1135">
                  <c:v>-3.27</c:v>
                </c:pt>
                <c:pt idx="1136">
                  <c:v>-3.964</c:v>
                </c:pt>
                <c:pt idx="1137">
                  <c:v>-4.6079999999999997</c:v>
                </c:pt>
                <c:pt idx="1138">
                  <c:v>-3.1960000000000002</c:v>
                </c:pt>
                <c:pt idx="1139">
                  <c:v>0.54100000000000004</c:v>
                </c:pt>
                <c:pt idx="1140">
                  <c:v>0.48499999999999999</c:v>
                </c:pt>
                <c:pt idx="1141">
                  <c:v>-0.43099999999999999</c:v>
                </c:pt>
                <c:pt idx="1142">
                  <c:v>-0.159</c:v>
                </c:pt>
                <c:pt idx="1143">
                  <c:v>4.6059999999999999</c:v>
                </c:pt>
                <c:pt idx="1144">
                  <c:v>2.8079999999999998</c:v>
                </c:pt>
                <c:pt idx="1145">
                  <c:v>1.8520000000000001</c:v>
                </c:pt>
                <c:pt idx="1146">
                  <c:v>2.0249999999999999</c:v>
                </c:pt>
                <c:pt idx="1147">
                  <c:v>-1.577</c:v>
                </c:pt>
                <c:pt idx="1148">
                  <c:v>-1.2270000000000001</c:v>
                </c:pt>
                <c:pt idx="1149">
                  <c:v>-0.33700000000000002</c:v>
                </c:pt>
                <c:pt idx="1150">
                  <c:v>0.30099999999999999</c:v>
                </c:pt>
                <c:pt idx="1151">
                  <c:v>-2.5990000000000002</c:v>
                </c:pt>
                <c:pt idx="1152">
                  <c:v>0.68700000000000006</c:v>
                </c:pt>
                <c:pt idx="1153">
                  <c:v>0.21199999999999999</c:v>
                </c:pt>
                <c:pt idx="1154">
                  <c:v>-3.4489999999999998</c:v>
                </c:pt>
                <c:pt idx="1155">
                  <c:v>-0.55300000000000005</c:v>
                </c:pt>
                <c:pt idx="1156">
                  <c:v>-1.7310000000000001</c:v>
                </c:pt>
                <c:pt idx="1157">
                  <c:v>-2.6779999999999999</c:v>
                </c:pt>
                <c:pt idx="1158">
                  <c:v>-2.5339999999999998</c:v>
                </c:pt>
                <c:pt idx="1159">
                  <c:v>-3.323</c:v>
                </c:pt>
                <c:pt idx="1160">
                  <c:v>-2.7029999999999998</c:v>
                </c:pt>
                <c:pt idx="1161">
                  <c:v>-2.2469999999999999</c:v>
                </c:pt>
                <c:pt idx="1162">
                  <c:v>-2.7E-2</c:v>
                </c:pt>
                <c:pt idx="1163">
                  <c:v>-4.0890000000000004</c:v>
                </c:pt>
                <c:pt idx="1164">
                  <c:v>-6.5430000000000001</c:v>
                </c:pt>
                <c:pt idx="1165">
                  <c:v>-4.6779999999999999</c:v>
                </c:pt>
                <c:pt idx="1166">
                  <c:v>-0.749</c:v>
                </c:pt>
                <c:pt idx="1167">
                  <c:v>-3.524</c:v>
                </c:pt>
                <c:pt idx="1168">
                  <c:v>-0.01</c:v>
                </c:pt>
                <c:pt idx="1169">
                  <c:v>-2.7410000000000001</c:v>
                </c:pt>
                <c:pt idx="1170">
                  <c:v>-3.72</c:v>
                </c:pt>
                <c:pt idx="1171">
                  <c:v>-3.5270000000000001</c:v>
                </c:pt>
                <c:pt idx="1172">
                  <c:v>-2.641</c:v>
                </c:pt>
                <c:pt idx="1173">
                  <c:v>3.468</c:v>
                </c:pt>
                <c:pt idx="1174">
                  <c:v>2.3650000000000002</c:v>
                </c:pt>
                <c:pt idx="1175">
                  <c:v>1.0469999999999999</c:v>
                </c:pt>
                <c:pt idx="1176">
                  <c:v>-0.29899999999999999</c:v>
                </c:pt>
                <c:pt idx="1177">
                  <c:v>-2.6440000000000001</c:v>
                </c:pt>
                <c:pt idx="1178">
                  <c:v>-2.3860000000000001</c:v>
                </c:pt>
                <c:pt idx="1179">
                  <c:v>-2.452</c:v>
                </c:pt>
                <c:pt idx="1180">
                  <c:v>-4.8390000000000004</c:v>
                </c:pt>
                <c:pt idx="1181">
                  <c:v>-3.2730000000000001</c:v>
                </c:pt>
                <c:pt idx="1182">
                  <c:v>-1.93</c:v>
                </c:pt>
                <c:pt idx="1183">
                  <c:v>0.29699999999999999</c:v>
                </c:pt>
                <c:pt idx="1184">
                  <c:v>-3.1760000000000002</c:v>
                </c:pt>
                <c:pt idx="1185">
                  <c:v>-6.343</c:v>
                </c:pt>
                <c:pt idx="1186">
                  <c:v>-2.3889999999999998</c:v>
                </c:pt>
                <c:pt idx="1187">
                  <c:v>3.4820000000000002</c:v>
                </c:pt>
                <c:pt idx="1188">
                  <c:v>-0.20599999999999999</c:v>
                </c:pt>
                <c:pt idx="1189">
                  <c:v>0.79200000000000004</c:v>
                </c:pt>
                <c:pt idx="1190">
                  <c:v>0.85</c:v>
                </c:pt>
                <c:pt idx="1191">
                  <c:v>3.2650000000000001</c:v>
                </c:pt>
                <c:pt idx="1192">
                  <c:v>1.4019999999999999</c:v>
                </c:pt>
                <c:pt idx="1193">
                  <c:v>-1.4650000000000001</c:v>
                </c:pt>
                <c:pt idx="1194">
                  <c:v>-2.4089999999999998</c:v>
                </c:pt>
                <c:pt idx="1195">
                  <c:v>-3.3540000000000001</c:v>
                </c:pt>
                <c:pt idx="1196">
                  <c:v>-2.78</c:v>
                </c:pt>
                <c:pt idx="1197">
                  <c:v>-1.71</c:v>
                </c:pt>
                <c:pt idx="1198">
                  <c:v>-0.38800000000000001</c:v>
                </c:pt>
                <c:pt idx="1199">
                  <c:v>3.35</c:v>
                </c:pt>
                <c:pt idx="1200">
                  <c:v>2.2610000000000001</c:v>
                </c:pt>
                <c:pt idx="1201">
                  <c:v>-0.308</c:v>
                </c:pt>
                <c:pt idx="1202">
                  <c:v>-1.2929999999999999</c:v>
                </c:pt>
                <c:pt idx="1203">
                  <c:v>-1.353</c:v>
                </c:pt>
                <c:pt idx="1204">
                  <c:v>-0.64900000000000002</c:v>
                </c:pt>
                <c:pt idx="1205">
                  <c:v>0.70099999999999996</c:v>
                </c:pt>
                <c:pt idx="1206">
                  <c:v>-3.3050000000000002</c:v>
                </c:pt>
                <c:pt idx="1207">
                  <c:v>-4.3120000000000003</c:v>
                </c:pt>
                <c:pt idx="1208">
                  <c:v>-3.5910000000000002</c:v>
                </c:pt>
                <c:pt idx="1209">
                  <c:v>-2.5249999999999999</c:v>
                </c:pt>
                <c:pt idx="1210">
                  <c:v>-3.8069999999999999</c:v>
                </c:pt>
                <c:pt idx="1211">
                  <c:v>-7.1890000000000001</c:v>
                </c:pt>
                <c:pt idx="1212">
                  <c:v>-6.8540000000000001</c:v>
                </c:pt>
                <c:pt idx="1213">
                  <c:v>1.6830000000000001</c:v>
                </c:pt>
                <c:pt idx="1214">
                  <c:v>6.2930000000000001</c:v>
                </c:pt>
                <c:pt idx="1215">
                  <c:v>2.077</c:v>
                </c:pt>
                <c:pt idx="1216">
                  <c:v>1.613</c:v>
                </c:pt>
                <c:pt idx="1217">
                  <c:v>-1.881</c:v>
                </c:pt>
                <c:pt idx="1218">
                  <c:v>-2.8170000000000002</c:v>
                </c:pt>
                <c:pt idx="1219">
                  <c:v>-0.157</c:v>
                </c:pt>
                <c:pt idx="1220">
                  <c:v>4.99</c:v>
                </c:pt>
                <c:pt idx="1221">
                  <c:v>3.4809999999999999</c:v>
                </c:pt>
                <c:pt idx="1222">
                  <c:v>2.9260000000000002</c:v>
                </c:pt>
                <c:pt idx="1223">
                  <c:v>2.1989999999999998</c:v>
                </c:pt>
                <c:pt idx="1224">
                  <c:v>1.645</c:v>
                </c:pt>
                <c:pt idx="1225">
                  <c:v>0.93200000000000005</c:v>
                </c:pt>
                <c:pt idx="1226">
                  <c:v>1.5529999999999999</c:v>
                </c:pt>
                <c:pt idx="1227">
                  <c:v>-1.3029999999999999</c:v>
                </c:pt>
                <c:pt idx="1228">
                  <c:v>1.3029999999999999</c:v>
                </c:pt>
                <c:pt idx="1229">
                  <c:v>-0.26700000000000002</c:v>
                </c:pt>
                <c:pt idx="1230">
                  <c:v>4.0750000000000002</c:v>
                </c:pt>
                <c:pt idx="1231">
                  <c:v>4.4020000000000001</c:v>
                </c:pt>
                <c:pt idx="1232">
                  <c:v>1.9039999999999999</c:v>
                </c:pt>
                <c:pt idx="1233">
                  <c:v>-4.0970000000000004</c:v>
                </c:pt>
                <c:pt idx="1234">
                  <c:v>-0.58699999999999997</c:v>
                </c:pt>
                <c:pt idx="1235">
                  <c:v>-0.24299999999999999</c:v>
                </c:pt>
                <c:pt idx="1236">
                  <c:v>0.16600000000000001</c:v>
                </c:pt>
                <c:pt idx="1237">
                  <c:v>-1.0369999999999999</c:v>
                </c:pt>
                <c:pt idx="1238">
                  <c:v>0.249</c:v>
                </c:pt>
                <c:pt idx="1239">
                  <c:v>4.157</c:v>
                </c:pt>
                <c:pt idx="1240">
                  <c:v>6.4530000000000003</c:v>
                </c:pt>
                <c:pt idx="1241">
                  <c:v>2.1030000000000002</c:v>
                </c:pt>
                <c:pt idx="1242">
                  <c:v>0.80200000000000005</c:v>
                </c:pt>
                <c:pt idx="1243">
                  <c:v>-6.8000000000000005E-2</c:v>
                </c:pt>
                <c:pt idx="1244">
                  <c:v>-1.431</c:v>
                </c:pt>
                <c:pt idx="1245">
                  <c:v>3.05</c:v>
                </c:pt>
                <c:pt idx="1246">
                  <c:v>6.9260000000000002</c:v>
                </c:pt>
                <c:pt idx="1247">
                  <c:v>2.1640000000000001</c:v>
                </c:pt>
                <c:pt idx="1248">
                  <c:v>1.8140000000000001</c:v>
                </c:pt>
                <c:pt idx="1249">
                  <c:v>0.28100000000000003</c:v>
                </c:pt>
                <c:pt idx="1250">
                  <c:v>-2.4369999999999998</c:v>
                </c:pt>
                <c:pt idx="1251">
                  <c:v>-3.5329999999999999</c:v>
                </c:pt>
                <c:pt idx="1252">
                  <c:v>-4.5469999999999997</c:v>
                </c:pt>
                <c:pt idx="1253">
                  <c:v>0.13200000000000001</c:v>
                </c:pt>
                <c:pt idx="1254">
                  <c:v>1.3819999999999999</c:v>
                </c:pt>
                <c:pt idx="1255">
                  <c:v>1.611</c:v>
                </c:pt>
                <c:pt idx="1256">
                  <c:v>0.71799999999999997</c:v>
                </c:pt>
                <c:pt idx="1257">
                  <c:v>-0.33800000000000002</c:v>
                </c:pt>
                <c:pt idx="1258">
                  <c:v>1.2649999999999999</c:v>
                </c:pt>
                <c:pt idx="1259">
                  <c:v>6.7030000000000003</c:v>
                </c:pt>
                <c:pt idx="1260">
                  <c:v>1.1559999999999999</c:v>
                </c:pt>
                <c:pt idx="1261">
                  <c:v>-2.6779999999999999</c:v>
                </c:pt>
                <c:pt idx="1262">
                  <c:v>-1.698</c:v>
                </c:pt>
                <c:pt idx="1263">
                  <c:v>-1.2529999999999999</c:v>
                </c:pt>
                <c:pt idx="1264">
                  <c:v>5.01</c:v>
                </c:pt>
                <c:pt idx="1265">
                  <c:v>0.51300000000000001</c:v>
                </c:pt>
                <c:pt idx="1266">
                  <c:v>-2.3109999999999999</c:v>
                </c:pt>
                <c:pt idx="1267">
                  <c:v>-1.2390000000000001</c:v>
                </c:pt>
                <c:pt idx="1268">
                  <c:v>-3.1589999999999998</c:v>
                </c:pt>
                <c:pt idx="1269">
                  <c:v>-0.49299999999999999</c:v>
                </c:pt>
                <c:pt idx="1270">
                  <c:v>-3.109</c:v>
                </c:pt>
                <c:pt idx="1271">
                  <c:v>3.5089999999999999</c:v>
                </c:pt>
                <c:pt idx="1272">
                  <c:v>3.3530000000000002</c:v>
                </c:pt>
                <c:pt idx="1273">
                  <c:v>0.72599999999999998</c:v>
                </c:pt>
                <c:pt idx="1274">
                  <c:v>-0.60699999999999998</c:v>
                </c:pt>
                <c:pt idx="1275">
                  <c:v>-5.9370000000000003</c:v>
                </c:pt>
                <c:pt idx="1276">
                  <c:v>-3.91</c:v>
                </c:pt>
                <c:pt idx="1277">
                  <c:v>2.056</c:v>
                </c:pt>
                <c:pt idx="1278">
                  <c:v>3.3769999999999998</c:v>
                </c:pt>
                <c:pt idx="1279">
                  <c:v>2.4809999999999999</c:v>
                </c:pt>
                <c:pt idx="1280">
                  <c:v>1.7110000000000001</c:v>
                </c:pt>
                <c:pt idx="1281">
                  <c:v>0.41699999999999998</c:v>
                </c:pt>
                <c:pt idx="1282">
                  <c:v>7.9000000000000001E-2</c:v>
                </c:pt>
                <c:pt idx="1283">
                  <c:v>-4.694</c:v>
                </c:pt>
                <c:pt idx="1284">
                  <c:v>-1.8680000000000001</c:v>
                </c:pt>
                <c:pt idx="1285">
                  <c:v>3.5720000000000001</c:v>
                </c:pt>
                <c:pt idx="1286">
                  <c:v>3.1989999999999998</c:v>
                </c:pt>
                <c:pt idx="1287">
                  <c:v>2.84</c:v>
                </c:pt>
                <c:pt idx="1288">
                  <c:v>4.024</c:v>
                </c:pt>
                <c:pt idx="1289">
                  <c:v>5.774</c:v>
                </c:pt>
                <c:pt idx="1290">
                  <c:v>3.9990000000000001</c:v>
                </c:pt>
                <c:pt idx="1291">
                  <c:v>8.5000000000000006E-2</c:v>
                </c:pt>
                <c:pt idx="1292">
                  <c:v>-1.7390000000000001</c:v>
                </c:pt>
                <c:pt idx="1293">
                  <c:v>-2.5990000000000002</c:v>
                </c:pt>
                <c:pt idx="1294">
                  <c:v>-1.6830000000000001</c:v>
                </c:pt>
                <c:pt idx="1295">
                  <c:v>-1.7370000000000001</c:v>
                </c:pt>
                <c:pt idx="1296">
                  <c:v>1.044</c:v>
                </c:pt>
                <c:pt idx="1297">
                  <c:v>-1.0569999999999999</c:v>
                </c:pt>
                <c:pt idx="1298">
                  <c:v>0.33800000000000002</c:v>
                </c:pt>
                <c:pt idx="1299">
                  <c:v>3.6139999999999999</c:v>
                </c:pt>
                <c:pt idx="1300">
                  <c:v>6.819</c:v>
                </c:pt>
                <c:pt idx="1301">
                  <c:v>4.96</c:v>
                </c:pt>
                <c:pt idx="1302">
                  <c:v>2.0819999999999999</c:v>
                </c:pt>
                <c:pt idx="1303">
                  <c:v>3.5859999999999999</c:v>
                </c:pt>
                <c:pt idx="1304">
                  <c:v>4.181</c:v>
                </c:pt>
                <c:pt idx="1305">
                  <c:v>1.889</c:v>
                </c:pt>
                <c:pt idx="1306">
                  <c:v>-0.746</c:v>
                </c:pt>
                <c:pt idx="1307">
                  <c:v>-1.196</c:v>
                </c:pt>
                <c:pt idx="1308">
                  <c:v>-3.2970000000000002</c:v>
                </c:pt>
                <c:pt idx="1309">
                  <c:v>-0.82499999999999996</c:v>
                </c:pt>
                <c:pt idx="1310">
                  <c:v>-4.1520000000000001</c:v>
                </c:pt>
                <c:pt idx="1311">
                  <c:v>-1.5860000000000001</c:v>
                </c:pt>
                <c:pt idx="1312">
                  <c:v>-0.17299999999999999</c:v>
                </c:pt>
                <c:pt idx="1313">
                  <c:v>-1.466</c:v>
                </c:pt>
                <c:pt idx="1314">
                  <c:v>-5.7850000000000001</c:v>
                </c:pt>
                <c:pt idx="1315">
                  <c:v>-3.2069999999999999</c:v>
                </c:pt>
                <c:pt idx="1316">
                  <c:v>-1.179</c:v>
                </c:pt>
                <c:pt idx="1317">
                  <c:v>3.8610000000000002</c:v>
                </c:pt>
                <c:pt idx="1318">
                  <c:v>5.0579999999999998</c:v>
                </c:pt>
                <c:pt idx="1319">
                  <c:v>2.476</c:v>
                </c:pt>
                <c:pt idx="1320">
                  <c:v>2.177</c:v>
                </c:pt>
                <c:pt idx="1321">
                  <c:v>0.19700000000000001</c:v>
                </c:pt>
                <c:pt idx="1322">
                  <c:v>4.8070000000000004</c:v>
                </c:pt>
                <c:pt idx="1323">
                  <c:v>4.5629999999999997</c:v>
                </c:pt>
                <c:pt idx="1324">
                  <c:v>1.103</c:v>
                </c:pt>
                <c:pt idx="1325">
                  <c:v>2.1720000000000002</c:v>
                </c:pt>
                <c:pt idx="1326">
                  <c:v>2.2610000000000001</c:v>
                </c:pt>
                <c:pt idx="1327">
                  <c:v>3.2509999999999999</c:v>
                </c:pt>
                <c:pt idx="1328">
                  <c:v>3.601</c:v>
                </c:pt>
                <c:pt idx="1329">
                  <c:v>0.56699999999999995</c:v>
                </c:pt>
                <c:pt idx="1330">
                  <c:v>-2.5910000000000002</c:v>
                </c:pt>
                <c:pt idx="1331">
                  <c:v>-3.48</c:v>
                </c:pt>
                <c:pt idx="1332">
                  <c:v>-3.7320000000000002</c:v>
                </c:pt>
                <c:pt idx="1333">
                  <c:v>-0.42899999999999999</c:v>
                </c:pt>
                <c:pt idx="1334">
                  <c:v>-0.48699999999999999</c:v>
                </c:pt>
                <c:pt idx="1335">
                  <c:v>-3.5419999999999998</c:v>
                </c:pt>
                <c:pt idx="1336">
                  <c:v>-0.42</c:v>
                </c:pt>
                <c:pt idx="1337">
                  <c:v>0.376</c:v>
                </c:pt>
                <c:pt idx="1338">
                  <c:v>-0.72299999999999998</c:v>
                </c:pt>
                <c:pt idx="1339">
                  <c:v>-6.1749999999999998</c:v>
                </c:pt>
                <c:pt idx="1340">
                  <c:v>-7.0970000000000004</c:v>
                </c:pt>
                <c:pt idx="1341">
                  <c:v>1.6970000000000001</c:v>
                </c:pt>
                <c:pt idx="1342">
                  <c:v>2.6389999999999998</c:v>
                </c:pt>
                <c:pt idx="1343">
                  <c:v>-3.9279999999999999</c:v>
                </c:pt>
                <c:pt idx="1344">
                  <c:v>-5.367</c:v>
                </c:pt>
                <c:pt idx="1345">
                  <c:v>-4.2839999999999998</c:v>
                </c:pt>
                <c:pt idx="1346">
                  <c:v>-3.798</c:v>
                </c:pt>
                <c:pt idx="1347">
                  <c:v>-1.363</c:v>
                </c:pt>
                <c:pt idx="1348">
                  <c:v>-0.77300000000000002</c:v>
                </c:pt>
                <c:pt idx="1349">
                  <c:v>1.2430000000000001</c:v>
                </c:pt>
                <c:pt idx="1350">
                  <c:v>-2.1619999999999999</c:v>
                </c:pt>
                <c:pt idx="1351">
                  <c:v>-1.327</c:v>
                </c:pt>
                <c:pt idx="1352">
                  <c:v>1.28</c:v>
                </c:pt>
                <c:pt idx="1353">
                  <c:v>-1.2370000000000001</c:v>
                </c:pt>
                <c:pt idx="1354">
                  <c:v>-1.4810000000000001</c:v>
                </c:pt>
                <c:pt idx="1355">
                  <c:v>1.782</c:v>
                </c:pt>
                <c:pt idx="1356">
                  <c:v>1.077</c:v>
                </c:pt>
                <c:pt idx="1357">
                  <c:v>1.7769999999999999</c:v>
                </c:pt>
                <c:pt idx="1358">
                  <c:v>4.68</c:v>
                </c:pt>
                <c:pt idx="1359">
                  <c:v>-1.0660000000000001</c:v>
                </c:pt>
                <c:pt idx="1360">
                  <c:v>-2.4910000000000001</c:v>
                </c:pt>
                <c:pt idx="1361">
                  <c:v>-1.5960000000000001</c:v>
                </c:pt>
                <c:pt idx="1362">
                  <c:v>-4.5730000000000004</c:v>
                </c:pt>
                <c:pt idx="1363">
                  <c:v>-5.47</c:v>
                </c:pt>
                <c:pt idx="1364">
                  <c:v>-5.85</c:v>
                </c:pt>
                <c:pt idx="1365">
                  <c:v>4.5999999999999996</c:v>
                </c:pt>
                <c:pt idx="1366">
                  <c:v>4.42</c:v>
                </c:pt>
                <c:pt idx="1367">
                  <c:v>-0.14199999999999999</c:v>
                </c:pt>
                <c:pt idx="1368">
                  <c:v>-1.35</c:v>
                </c:pt>
                <c:pt idx="1369">
                  <c:v>-0.56699999999999995</c:v>
                </c:pt>
                <c:pt idx="1370">
                  <c:v>-5.585</c:v>
                </c:pt>
                <c:pt idx="1371">
                  <c:v>-6.38</c:v>
                </c:pt>
                <c:pt idx="1372">
                  <c:v>-6.6429999999999998</c:v>
                </c:pt>
                <c:pt idx="1373">
                  <c:v>1.333</c:v>
                </c:pt>
                <c:pt idx="1374">
                  <c:v>0.105</c:v>
                </c:pt>
                <c:pt idx="1375">
                  <c:v>1.087</c:v>
                </c:pt>
                <c:pt idx="1376">
                  <c:v>-1.6679999999999999</c:v>
                </c:pt>
                <c:pt idx="1377">
                  <c:v>3.2909999999999999</c:v>
                </c:pt>
                <c:pt idx="1378">
                  <c:v>-2.2210000000000001</c:v>
                </c:pt>
                <c:pt idx="1379">
                  <c:v>3.2120000000000002</c:v>
                </c:pt>
                <c:pt idx="1380">
                  <c:v>2.1110000000000002</c:v>
                </c:pt>
                <c:pt idx="1381">
                  <c:v>-0.748</c:v>
                </c:pt>
                <c:pt idx="1382">
                  <c:v>-1.042</c:v>
                </c:pt>
                <c:pt idx="1383">
                  <c:v>-4.5449999999999999</c:v>
                </c:pt>
                <c:pt idx="1384">
                  <c:v>-3.97</c:v>
                </c:pt>
                <c:pt idx="1385">
                  <c:v>-2.4780000000000002</c:v>
                </c:pt>
                <c:pt idx="1386">
                  <c:v>-1.54</c:v>
                </c:pt>
                <c:pt idx="1387">
                  <c:v>-0.41899999999999998</c:v>
                </c:pt>
                <c:pt idx="1388">
                  <c:v>-7.12</c:v>
                </c:pt>
                <c:pt idx="1389">
                  <c:v>-7.8819999999999997</c:v>
                </c:pt>
                <c:pt idx="1390">
                  <c:v>-6.4219999999999997</c:v>
                </c:pt>
                <c:pt idx="1391">
                  <c:v>-3.3929999999999998</c:v>
                </c:pt>
                <c:pt idx="1392">
                  <c:v>-3.3140000000000001</c:v>
                </c:pt>
                <c:pt idx="1393">
                  <c:v>-2.3919999999999999</c:v>
                </c:pt>
                <c:pt idx="1394">
                  <c:v>0.46</c:v>
                </c:pt>
                <c:pt idx="1395">
                  <c:v>-2.9830000000000001</c:v>
                </c:pt>
                <c:pt idx="1396">
                  <c:v>-0.40699999999999997</c:v>
                </c:pt>
                <c:pt idx="1397">
                  <c:v>1.595</c:v>
                </c:pt>
                <c:pt idx="1398">
                  <c:v>-2.62</c:v>
                </c:pt>
                <c:pt idx="1399">
                  <c:v>-3.0670000000000002</c:v>
                </c:pt>
                <c:pt idx="1400">
                  <c:v>-2.8319999999999999</c:v>
                </c:pt>
                <c:pt idx="1401">
                  <c:v>-3.3260000000000001</c:v>
                </c:pt>
                <c:pt idx="1402">
                  <c:v>-4.923</c:v>
                </c:pt>
                <c:pt idx="1403">
                  <c:v>-4.79</c:v>
                </c:pt>
                <c:pt idx="1404">
                  <c:v>-3.427</c:v>
                </c:pt>
                <c:pt idx="1405">
                  <c:v>-3.2349999999999999</c:v>
                </c:pt>
                <c:pt idx="1406">
                  <c:v>-3.5419999999999998</c:v>
                </c:pt>
                <c:pt idx="1407">
                  <c:v>-4.6440000000000001</c:v>
                </c:pt>
                <c:pt idx="1408">
                  <c:v>-4.7770000000000001</c:v>
                </c:pt>
                <c:pt idx="1409">
                  <c:v>-4</c:v>
                </c:pt>
                <c:pt idx="1410">
                  <c:v>-4.7290000000000001</c:v>
                </c:pt>
                <c:pt idx="1411">
                  <c:v>-4.43</c:v>
                </c:pt>
                <c:pt idx="1412">
                  <c:v>-3.7240000000000002</c:v>
                </c:pt>
                <c:pt idx="1413">
                  <c:v>-1.9770000000000001</c:v>
                </c:pt>
                <c:pt idx="1414">
                  <c:v>-0.33500000000000002</c:v>
                </c:pt>
                <c:pt idx="1415">
                  <c:v>-1.4019999999999999</c:v>
                </c:pt>
                <c:pt idx="1416">
                  <c:v>-0.995</c:v>
                </c:pt>
                <c:pt idx="1417">
                  <c:v>-2.0489999999999999</c:v>
                </c:pt>
                <c:pt idx="1418">
                  <c:v>-4.577</c:v>
                </c:pt>
                <c:pt idx="1419">
                  <c:v>-4.2640000000000002</c:v>
                </c:pt>
                <c:pt idx="1420">
                  <c:v>-3.3690000000000002</c:v>
                </c:pt>
                <c:pt idx="1421">
                  <c:v>-2.4809999999999999</c:v>
                </c:pt>
                <c:pt idx="1422">
                  <c:v>-3.5150000000000001</c:v>
                </c:pt>
                <c:pt idx="1423">
                  <c:v>-3.0569999999999999</c:v>
                </c:pt>
                <c:pt idx="1424">
                  <c:v>-2.5099999999999998</c:v>
                </c:pt>
                <c:pt idx="1425">
                  <c:v>1.3220000000000001</c:v>
                </c:pt>
                <c:pt idx="1426">
                  <c:v>-3.0939999999999999</c:v>
                </c:pt>
                <c:pt idx="1427">
                  <c:v>-1.9510000000000001</c:v>
                </c:pt>
                <c:pt idx="1428">
                  <c:v>1.9790000000000001</c:v>
                </c:pt>
                <c:pt idx="1429">
                  <c:v>-3.8090000000000002</c:v>
                </c:pt>
                <c:pt idx="1430">
                  <c:v>-2.9009999999999998</c:v>
                </c:pt>
                <c:pt idx="1431">
                  <c:v>0.23</c:v>
                </c:pt>
                <c:pt idx="1432">
                  <c:v>0.224</c:v>
                </c:pt>
                <c:pt idx="1433">
                  <c:v>-0.46</c:v>
                </c:pt>
                <c:pt idx="1434">
                  <c:v>-2.67</c:v>
                </c:pt>
                <c:pt idx="1435">
                  <c:v>-3.5110000000000001</c:v>
                </c:pt>
                <c:pt idx="1436">
                  <c:v>-3.26</c:v>
                </c:pt>
                <c:pt idx="1437">
                  <c:v>-2.8690000000000002</c:v>
                </c:pt>
                <c:pt idx="1438">
                  <c:v>-0.71899999999999997</c:v>
                </c:pt>
                <c:pt idx="1439">
                  <c:v>-0.17499999999999999</c:v>
                </c:pt>
                <c:pt idx="1440">
                  <c:v>2.6789999999999998</c:v>
                </c:pt>
                <c:pt idx="1441">
                  <c:v>-0.28899999999999998</c:v>
                </c:pt>
                <c:pt idx="1442">
                  <c:v>2.1819999999999999</c:v>
                </c:pt>
                <c:pt idx="1443">
                  <c:v>1.3740000000000001</c:v>
                </c:pt>
                <c:pt idx="1444">
                  <c:v>-1.821</c:v>
                </c:pt>
                <c:pt idx="1445">
                  <c:v>-4.1849999999999996</c:v>
                </c:pt>
                <c:pt idx="1446">
                  <c:v>-2.1709999999999998</c:v>
                </c:pt>
                <c:pt idx="1447">
                  <c:v>-1.2490000000000001</c:v>
                </c:pt>
                <c:pt idx="1448">
                  <c:v>3.597</c:v>
                </c:pt>
                <c:pt idx="1449">
                  <c:v>5.367</c:v>
                </c:pt>
                <c:pt idx="1450">
                  <c:v>0.70299999999999996</c:v>
                </c:pt>
                <c:pt idx="1451">
                  <c:v>7.3999999999999996E-2</c:v>
                </c:pt>
                <c:pt idx="1452">
                  <c:v>-1.385</c:v>
                </c:pt>
                <c:pt idx="1453">
                  <c:v>-2.819</c:v>
                </c:pt>
                <c:pt idx="1454">
                  <c:v>-4.1509999999999998</c:v>
                </c:pt>
                <c:pt idx="1455">
                  <c:v>-4.952</c:v>
                </c:pt>
                <c:pt idx="1456">
                  <c:v>-5.74</c:v>
                </c:pt>
                <c:pt idx="1457">
                  <c:v>-4.8659999999999997</c:v>
                </c:pt>
                <c:pt idx="1458">
                  <c:v>-1.113</c:v>
                </c:pt>
                <c:pt idx="1459">
                  <c:v>3.53</c:v>
                </c:pt>
                <c:pt idx="1460">
                  <c:v>2.69</c:v>
                </c:pt>
                <c:pt idx="1461">
                  <c:v>2.1709999999999998</c:v>
                </c:pt>
                <c:pt idx="1462">
                  <c:v>-2.6859999999999999</c:v>
                </c:pt>
                <c:pt idx="1463">
                  <c:v>-3.198</c:v>
                </c:pt>
                <c:pt idx="1464">
                  <c:v>-3.9409999999999998</c:v>
                </c:pt>
                <c:pt idx="1465">
                  <c:v>-2.8380000000000001</c:v>
                </c:pt>
                <c:pt idx="1466">
                  <c:v>4.8410000000000002</c:v>
                </c:pt>
                <c:pt idx="1467">
                  <c:v>6.4349999999999996</c:v>
                </c:pt>
                <c:pt idx="1468">
                  <c:v>1.0249999999999999</c:v>
                </c:pt>
                <c:pt idx="1469">
                  <c:v>-3.9649999999999999</c:v>
                </c:pt>
                <c:pt idx="1470">
                  <c:v>-4.0570000000000004</c:v>
                </c:pt>
                <c:pt idx="1471">
                  <c:v>0.36799999999999999</c:v>
                </c:pt>
                <c:pt idx="1472">
                  <c:v>-2.5830000000000002</c:v>
                </c:pt>
                <c:pt idx="1473">
                  <c:v>-4.5049999999999999</c:v>
                </c:pt>
                <c:pt idx="1474">
                  <c:v>-5.9989999999999997</c:v>
                </c:pt>
                <c:pt idx="1475">
                  <c:v>-3.3439999999999999</c:v>
                </c:pt>
                <c:pt idx="1476">
                  <c:v>-1.2050000000000001</c:v>
                </c:pt>
                <c:pt idx="1477">
                  <c:v>4.0129999999999999</c:v>
                </c:pt>
                <c:pt idx="1478">
                  <c:v>0.60299999999999998</c:v>
                </c:pt>
                <c:pt idx="1479">
                  <c:v>-0.128</c:v>
                </c:pt>
                <c:pt idx="1480">
                  <c:v>-2.6459999999999999</c:v>
                </c:pt>
                <c:pt idx="1481">
                  <c:v>-4.633</c:v>
                </c:pt>
                <c:pt idx="1482">
                  <c:v>-4.4329999999999998</c:v>
                </c:pt>
                <c:pt idx="1483">
                  <c:v>-3.343</c:v>
                </c:pt>
                <c:pt idx="1484">
                  <c:v>-3.39</c:v>
                </c:pt>
                <c:pt idx="1485">
                  <c:v>-2.9870000000000001</c:v>
                </c:pt>
                <c:pt idx="1486">
                  <c:v>-1.1259999999999999</c:v>
                </c:pt>
                <c:pt idx="1487">
                  <c:v>-1.696</c:v>
                </c:pt>
                <c:pt idx="1488">
                  <c:v>-1.669</c:v>
                </c:pt>
                <c:pt idx="1489">
                  <c:v>-7.5999999999999998E-2</c:v>
                </c:pt>
                <c:pt idx="1490">
                  <c:v>-3.1030000000000002</c:v>
                </c:pt>
                <c:pt idx="1491">
                  <c:v>-5.3230000000000004</c:v>
                </c:pt>
                <c:pt idx="1492">
                  <c:v>-3.3769999999999998</c:v>
                </c:pt>
                <c:pt idx="1493">
                  <c:v>-1.532</c:v>
                </c:pt>
                <c:pt idx="1494">
                  <c:v>-2.6819999999999999</c:v>
                </c:pt>
                <c:pt idx="1495">
                  <c:v>-4.2000000000000003E-2</c:v>
                </c:pt>
                <c:pt idx="1496">
                  <c:v>-0.81699999999999995</c:v>
                </c:pt>
                <c:pt idx="1497">
                  <c:v>0.874</c:v>
                </c:pt>
                <c:pt idx="1498">
                  <c:v>-0.36499999999999999</c:v>
                </c:pt>
                <c:pt idx="1499">
                  <c:v>-4.3330000000000002</c:v>
                </c:pt>
                <c:pt idx="1500">
                  <c:v>-5.5</c:v>
                </c:pt>
                <c:pt idx="1501">
                  <c:v>-5.8940000000000001</c:v>
                </c:pt>
                <c:pt idx="1502">
                  <c:v>-3.9729999999999999</c:v>
                </c:pt>
                <c:pt idx="1503">
                  <c:v>-2.8159999999999998</c:v>
                </c:pt>
                <c:pt idx="1504">
                  <c:v>-1.4530000000000001</c:v>
                </c:pt>
                <c:pt idx="1505">
                  <c:v>0.35799999999999998</c:v>
                </c:pt>
                <c:pt idx="1506">
                  <c:v>1.633</c:v>
                </c:pt>
                <c:pt idx="1507">
                  <c:v>3.4449999999999998</c:v>
                </c:pt>
                <c:pt idx="1508">
                  <c:v>2.4569999999999999</c:v>
                </c:pt>
                <c:pt idx="1509">
                  <c:v>1.3340000000000001</c:v>
                </c:pt>
                <c:pt idx="1510">
                  <c:v>4.032</c:v>
                </c:pt>
                <c:pt idx="1511">
                  <c:v>-0.114</c:v>
                </c:pt>
                <c:pt idx="1512">
                  <c:v>-1.9470000000000001</c:v>
                </c:pt>
                <c:pt idx="1513">
                  <c:v>0.24199999999999999</c:v>
                </c:pt>
                <c:pt idx="1514">
                  <c:v>-1.857</c:v>
                </c:pt>
                <c:pt idx="1515">
                  <c:v>1.8440000000000001</c:v>
                </c:pt>
                <c:pt idx="1516">
                  <c:v>1.159</c:v>
                </c:pt>
                <c:pt idx="1517">
                  <c:v>-2.5089999999999999</c:v>
                </c:pt>
                <c:pt idx="1518">
                  <c:v>-5.282</c:v>
                </c:pt>
                <c:pt idx="1519">
                  <c:v>-4.6950000000000003</c:v>
                </c:pt>
                <c:pt idx="1520">
                  <c:v>-3.9319999999999999</c:v>
                </c:pt>
                <c:pt idx="1521">
                  <c:v>-4.3470000000000004</c:v>
                </c:pt>
                <c:pt idx="1522">
                  <c:v>-5.09</c:v>
                </c:pt>
                <c:pt idx="1523">
                  <c:v>-4.1280000000000001</c:v>
                </c:pt>
                <c:pt idx="1524">
                  <c:v>-1.2490000000000001</c:v>
                </c:pt>
                <c:pt idx="1525">
                  <c:v>-1.647</c:v>
                </c:pt>
                <c:pt idx="1526">
                  <c:v>-1.45</c:v>
                </c:pt>
                <c:pt idx="1527">
                  <c:v>0.49199999999999999</c:v>
                </c:pt>
                <c:pt idx="1528">
                  <c:v>-4.0069999999999997</c:v>
                </c:pt>
                <c:pt idx="1529">
                  <c:v>-3.8260000000000001</c:v>
                </c:pt>
                <c:pt idx="1530">
                  <c:v>0.38300000000000001</c:v>
                </c:pt>
                <c:pt idx="1531">
                  <c:v>-0.89400000000000002</c:v>
                </c:pt>
                <c:pt idx="1532">
                  <c:v>-4.1379999999999999</c:v>
                </c:pt>
                <c:pt idx="1533">
                  <c:v>-2.3580000000000001</c:v>
                </c:pt>
                <c:pt idx="1534">
                  <c:v>-2.597</c:v>
                </c:pt>
                <c:pt idx="1535">
                  <c:v>-2.13</c:v>
                </c:pt>
                <c:pt idx="1536">
                  <c:v>2.4350000000000001</c:v>
                </c:pt>
                <c:pt idx="1537">
                  <c:v>0.58799999999999997</c:v>
                </c:pt>
                <c:pt idx="1538">
                  <c:v>-2.3540000000000001</c:v>
                </c:pt>
                <c:pt idx="1539">
                  <c:v>-1.48</c:v>
                </c:pt>
                <c:pt idx="1540">
                  <c:v>-0.24099999999999999</c:v>
                </c:pt>
                <c:pt idx="1541">
                  <c:v>-3.0569999999999999</c:v>
                </c:pt>
                <c:pt idx="1542">
                  <c:v>-1.6679999999999999</c:v>
                </c:pt>
                <c:pt idx="1543">
                  <c:v>-2.2850000000000001</c:v>
                </c:pt>
                <c:pt idx="1544">
                  <c:v>-3.569</c:v>
                </c:pt>
                <c:pt idx="1545">
                  <c:v>-3.4889999999999999</c:v>
                </c:pt>
                <c:pt idx="1546">
                  <c:v>3.4039999999999999</c:v>
                </c:pt>
                <c:pt idx="1547">
                  <c:v>1.4590000000000001</c:v>
                </c:pt>
                <c:pt idx="1548">
                  <c:v>0.314</c:v>
                </c:pt>
                <c:pt idx="1549">
                  <c:v>-1.92</c:v>
                </c:pt>
                <c:pt idx="1550">
                  <c:v>-3.6190000000000002</c:v>
                </c:pt>
                <c:pt idx="1551">
                  <c:v>-3.9510000000000001</c:v>
                </c:pt>
                <c:pt idx="1552">
                  <c:v>-3.794</c:v>
                </c:pt>
                <c:pt idx="1553">
                  <c:v>-3.5350000000000001</c:v>
                </c:pt>
                <c:pt idx="1554">
                  <c:v>-3.7519999999999998</c:v>
                </c:pt>
                <c:pt idx="1555">
                  <c:v>-3.2309999999999999</c:v>
                </c:pt>
                <c:pt idx="1556">
                  <c:v>-3.0419999999999998</c:v>
                </c:pt>
                <c:pt idx="1557">
                  <c:v>-3.0129999999999999</c:v>
                </c:pt>
                <c:pt idx="1558">
                  <c:v>-2.0699999999999998</c:v>
                </c:pt>
                <c:pt idx="1559">
                  <c:v>-0.13400000000000001</c:v>
                </c:pt>
                <c:pt idx="1560">
                  <c:v>-5.9850000000000003</c:v>
                </c:pt>
                <c:pt idx="1561">
                  <c:v>4.6859999999999999</c:v>
                </c:pt>
                <c:pt idx="1562">
                  <c:v>2.5630000000000002</c:v>
                </c:pt>
                <c:pt idx="1563">
                  <c:v>1.2270000000000001</c:v>
                </c:pt>
                <c:pt idx="1564">
                  <c:v>-2.1920000000000002</c:v>
                </c:pt>
                <c:pt idx="1565">
                  <c:v>-0.98399999999999999</c:v>
                </c:pt>
                <c:pt idx="1566">
                  <c:v>-0.57699999999999996</c:v>
                </c:pt>
                <c:pt idx="1567">
                  <c:v>-2.13</c:v>
                </c:pt>
                <c:pt idx="1568">
                  <c:v>-2.839</c:v>
                </c:pt>
                <c:pt idx="1569">
                  <c:v>-3.3439999999999999</c:v>
                </c:pt>
                <c:pt idx="1570">
                  <c:v>-5.2839999999999998</c:v>
                </c:pt>
                <c:pt idx="1571">
                  <c:v>-6.008</c:v>
                </c:pt>
                <c:pt idx="1572">
                  <c:v>-3.206</c:v>
                </c:pt>
                <c:pt idx="1573">
                  <c:v>-2.5259999999999998</c:v>
                </c:pt>
                <c:pt idx="1574">
                  <c:v>2.25</c:v>
                </c:pt>
                <c:pt idx="1575">
                  <c:v>1.9370000000000001</c:v>
                </c:pt>
                <c:pt idx="1576">
                  <c:v>-0.48499999999999999</c:v>
                </c:pt>
                <c:pt idx="1577">
                  <c:v>0.34300000000000003</c:v>
                </c:pt>
                <c:pt idx="1578">
                  <c:v>2.14</c:v>
                </c:pt>
                <c:pt idx="1579">
                  <c:v>1.718</c:v>
                </c:pt>
                <c:pt idx="1580">
                  <c:v>-3.3000000000000002E-2</c:v>
                </c:pt>
                <c:pt idx="1581">
                  <c:v>-0.71499999999999997</c:v>
                </c:pt>
                <c:pt idx="1582">
                  <c:v>-0.73099999999999998</c:v>
                </c:pt>
                <c:pt idx="1583">
                  <c:v>0.51800000000000002</c:v>
                </c:pt>
                <c:pt idx="1584">
                  <c:v>0.624</c:v>
                </c:pt>
                <c:pt idx="1585">
                  <c:v>0.29399999999999998</c:v>
                </c:pt>
                <c:pt idx="1586">
                  <c:v>2.7440000000000002</c:v>
                </c:pt>
                <c:pt idx="1587">
                  <c:v>-0.123</c:v>
                </c:pt>
                <c:pt idx="1588">
                  <c:v>-3.1259999999999999</c:v>
                </c:pt>
                <c:pt idx="1589">
                  <c:v>-2.536</c:v>
                </c:pt>
                <c:pt idx="1590">
                  <c:v>0.874</c:v>
                </c:pt>
                <c:pt idx="1591">
                  <c:v>2.2690000000000001</c:v>
                </c:pt>
                <c:pt idx="1592">
                  <c:v>2.9060000000000001</c:v>
                </c:pt>
                <c:pt idx="1593">
                  <c:v>2.4860000000000002</c:v>
                </c:pt>
                <c:pt idx="1594">
                  <c:v>0.35199999999999998</c:v>
                </c:pt>
                <c:pt idx="1595">
                  <c:v>-0.33700000000000002</c:v>
                </c:pt>
                <c:pt idx="1596">
                  <c:v>-0.31</c:v>
                </c:pt>
                <c:pt idx="1597">
                  <c:v>-7.0000000000000001E-3</c:v>
                </c:pt>
                <c:pt idx="1598">
                  <c:v>-0.88600000000000001</c:v>
                </c:pt>
                <c:pt idx="1599">
                  <c:v>-3.8759999999999999</c:v>
                </c:pt>
                <c:pt idx="1600">
                  <c:v>-5.2409999999999997</c:v>
                </c:pt>
                <c:pt idx="1601">
                  <c:v>-6.0590000000000002</c:v>
                </c:pt>
                <c:pt idx="1602">
                  <c:v>0.627</c:v>
                </c:pt>
                <c:pt idx="1603">
                  <c:v>7.9340000000000002</c:v>
                </c:pt>
                <c:pt idx="1604">
                  <c:v>4.7889999999999997</c:v>
                </c:pt>
                <c:pt idx="1605">
                  <c:v>4.5970000000000004</c:v>
                </c:pt>
                <c:pt idx="1606">
                  <c:v>2.2530000000000001</c:v>
                </c:pt>
                <c:pt idx="1607">
                  <c:v>3.3069999999999999</c:v>
                </c:pt>
                <c:pt idx="1608">
                  <c:v>2.85</c:v>
                </c:pt>
                <c:pt idx="1609">
                  <c:v>4.6289999999999996</c:v>
                </c:pt>
                <c:pt idx="1610">
                  <c:v>3.8069999999999999</c:v>
                </c:pt>
                <c:pt idx="1611">
                  <c:v>4.7489999999999997</c:v>
                </c:pt>
                <c:pt idx="1612">
                  <c:v>3.3090000000000002</c:v>
                </c:pt>
                <c:pt idx="1613">
                  <c:v>3.496</c:v>
                </c:pt>
                <c:pt idx="1614">
                  <c:v>0.75900000000000001</c:v>
                </c:pt>
                <c:pt idx="1615">
                  <c:v>0.878</c:v>
                </c:pt>
                <c:pt idx="1616">
                  <c:v>-0.16300000000000001</c:v>
                </c:pt>
                <c:pt idx="1617">
                  <c:v>-0.80500000000000005</c:v>
                </c:pt>
                <c:pt idx="1618">
                  <c:v>-3.5880000000000001</c:v>
                </c:pt>
                <c:pt idx="1619">
                  <c:v>-3.052</c:v>
                </c:pt>
                <c:pt idx="1620">
                  <c:v>-2.5449999999999999</c:v>
                </c:pt>
                <c:pt idx="1621">
                  <c:v>2.806</c:v>
                </c:pt>
                <c:pt idx="1622">
                  <c:v>3.383</c:v>
                </c:pt>
                <c:pt idx="1623">
                  <c:v>3.7360000000000002</c:v>
                </c:pt>
                <c:pt idx="1624">
                  <c:v>1.4490000000000001</c:v>
                </c:pt>
                <c:pt idx="1625">
                  <c:v>1.325</c:v>
                </c:pt>
                <c:pt idx="1626">
                  <c:v>0.79200000000000004</c:v>
                </c:pt>
                <c:pt idx="1627">
                  <c:v>-0.46600000000000003</c:v>
                </c:pt>
                <c:pt idx="1628">
                  <c:v>-0.74099999999999999</c:v>
                </c:pt>
                <c:pt idx="1629">
                  <c:v>-1.387</c:v>
                </c:pt>
                <c:pt idx="1630">
                  <c:v>-2.2719999999999998</c:v>
                </c:pt>
                <c:pt idx="1631">
                  <c:v>-1.758</c:v>
                </c:pt>
                <c:pt idx="1632">
                  <c:v>-1.962</c:v>
                </c:pt>
                <c:pt idx="1633">
                  <c:v>-2.2189999999999999</c:v>
                </c:pt>
                <c:pt idx="1634">
                  <c:v>-3.101</c:v>
                </c:pt>
                <c:pt idx="1635">
                  <c:v>3.5419999999999998</c:v>
                </c:pt>
                <c:pt idx="1636">
                  <c:v>2.3490000000000002</c:v>
                </c:pt>
                <c:pt idx="1637">
                  <c:v>-0.63600000000000001</c:v>
                </c:pt>
                <c:pt idx="1638">
                  <c:v>5.4</c:v>
                </c:pt>
                <c:pt idx="1639">
                  <c:v>7.6959999999999997</c:v>
                </c:pt>
                <c:pt idx="1640">
                  <c:v>4.7009999999999996</c:v>
                </c:pt>
                <c:pt idx="1641">
                  <c:v>0.63900000000000001</c:v>
                </c:pt>
                <c:pt idx="1642">
                  <c:v>-0.48699999999999999</c:v>
                </c:pt>
                <c:pt idx="1643">
                  <c:v>2.5779999999999998</c:v>
                </c:pt>
                <c:pt idx="1644">
                  <c:v>3.2530000000000001</c:v>
                </c:pt>
                <c:pt idx="1645">
                  <c:v>1.302</c:v>
                </c:pt>
                <c:pt idx="1646">
                  <c:v>-1.6739999999999999</c:v>
                </c:pt>
                <c:pt idx="1647">
                  <c:v>-3.5190000000000001</c:v>
                </c:pt>
                <c:pt idx="1648">
                  <c:v>-0.60699999999999998</c:v>
                </c:pt>
                <c:pt idx="1649">
                  <c:v>-1.611</c:v>
                </c:pt>
                <c:pt idx="1650">
                  <c:v>-0.58399999999999996</c:v>
                </c:pt>
                <c:pt idx="1651">
                  <c:v>3.0539999999999998</c:v>
                </c:pt>
                <c:pt idx="1652">
                  <c:v>0.84699999999999998</c:v>
                </c:pt>
                <c:pt idx="1653">
                  <c:v>-0.92100000000000004</c:v>
                </c:pt>
                <c:pt idx="1654">
                  <c:v>-1.992</c:v>
                </c:pt>
                <c:pt idx="1655">
                  <c:v>-5.3550000000000004</c:v>
                </c:pt>
                <c:pt idx="1656">
                  <c:v>1.2350000000000001</c:v>
                </c:pt>
                <c:pt idx="1657">
                  <c:v>1.8440000000000001</c:v>
                </c:pt>
                <c:pt idx="1658">
                  <c:v>5.8789999999999996</c:v>
                </c:pt>
                <c:pt idx="1659">
                  <c:v>7.62</c:v>
                </c:pt>
                <c:pt idx="1660">
                  <c:v>2.677</c:v>
                </c:pt>
                <c:pt idx="1661">
                  <c:v>3.3580000000000001</c:v>
                </c:pt>
                <c:pt idx="1662">
                  <c:v>1.0209999999999999</c:v>
                </c:pt>
                <c:pt idx="1663">
                  <c:v>-0.35199999999999998</c:v>
                </c:pt>
                <c:pt idx="1664">
                  <c:v>3.4000000000000002E-2</c:v>
                </c:pt>
                <c:pt idx="1665">
                  <c:v>-4.1449999999999996</c:v>
                </c:pt>
                <c:pt idx="1666">
                  <c:v>1.4810000000000001</c:v>
                </c:pt>
                <c:pt idx="1667">
                  <c:v>1.47</c:v>
                </c:pt>
                <c:pt idx="1668">
                  <c:v>6.4279999999999999</c:v>
                </c:pt>
                <c:pt idx="1669">
                  <c:v>4.976</c:v>
                </c:pt>
                <c:pt idx="1670">
                  <c:v>3.4750000000000001</c:v>
                </c:pt>
                <c:pt idx="1671">
                  <c:v>1.6950000000000001</c:v>
                </c:pt>
                <c:pt idx="1672">
                  <c:v>5.0000000000000001E-3</c:v>
                </c:pt>
                <c:pt idx="1673">
                  <c:v>-1.234</c:v>
                </c:pt>
                <c:pt idx="1674">
                  <c:v>-1.702</c:v>
                </c:pt>
                <c:pt idx="1675">
                  <c:v>0.35599999999999998</c:v>
                </c:pt>
                <c:pt idx="1676">
                  <c:v>-1.212</c:v>
                </c:pt>
                <c:pt idx="1677">
                  <c:v>-1.9379999999999999</c:v>
                </c:pt>
                <c:pt idx="1678">
                  <c:v>-1.417</c:v>
                </c:pt>
                <c:pt idx="1679">
                  <c:v>-0.33500000000000002</c:v>
                </c:pt>
                <c:pt idx="1680">
                  <c:v>-4.5220000000000002</c:v>
                </c:pt>
                <c:pt idx="1681">
                  <c:v>-2.7040000000000002</c:v>
                </c:pt>
                <c:pt idx="1682">
                  <c:v>1.302</c:v>
                </c:pt>
                <c:pt idx="1683">
                  <c:v>2.5619999999999998</c:v>
                </c:pt>
                <c:pt idx="1684">
                  <c:v>-2.2719999999999998</c:v>
                </c:pt>
                <c:pt idx="1685">
                  <c:v>-3.1960000000000002</c:v>
                </c:pt>
                <c:pt idx="1686">
                  <c:v>-2.2559999999999998</c:v>
                </c:pt>
                <c:pt idx="1687">
                  <c:v>-1.579</c:v>
                </c:pt>
                <c:pt idx="1688">
                  <c:v>-2.173</c:v>
                </c:pt>
                <c:pt idx="1689">
                  <c:v>-2.04</c:v>
                </c:pt>
                <c:pt idx="1690">
                  <c:v>-3.306</c:v>
                </c:pt>
                <c:pt idx="1691">
                  <c:v>-1.2130000000000001</c:v>
                </c:pt>
                <c:pt idx="1692">
                  <c:v>1.556</c:v>
                </c:pt>
                <c:pt idx="1693">
                  <c:v>-2.427</c:v>
                </c:pt>
                <c:pt idx="1694">
                  <c:v>0.748</c:v>
                </c:pt>
                <c:pt idx="1695">
                  <c:v>2.1</c:v>
                </c:pt>
                <c:pt idx="1696">
                  <c:v>-2.1269999999999998</c:v>
                </c:pt>
                <c:pt idx="1697">
                  <c:v>-2.74</c:v>
                </c:pt>
                <c:pt idx="1698">
                  <c:v>1.752</c:v>
                </c:pt>
                <c:pt idx="1699">
                  <c:v>1.079</c:v>
                </c:pt>
                <c:pt idx="1700">
                  <c:v>-2.4169999999999998</c:v>
                </c:pt>
                <c:pt idx="1701">
                  <c:v>-1.629</c:v>
                </c:pt>
                <c:pt idx="1702">
                  <c:v>-2.8479999999999999</c:v>
                </c:pt>
                <c:pt idx="1703">
                  <c:v>-1.5469999999999999</c:v>
                </c:pt>
                <c:pt idx="1704">
                  <c:v>-3.387</c:v>
                </c:pt>
                <c:pt idx="1705">
                  <c:v>-4.8019999999999996</c:v>
                </c:pt>
                <c:pt idx="1706">
                  <c:v>-4.9210000000000003</c:v>
                </c:pt>
                <c:pt idx="1707">
                  <c:v>-4.6429999999999998</c:v>
                </c:pt>
                <c:pt idx="1708">
                  <c:v>-3.7280000000000002</c:v>
                </c:pt>
                <c:pt idx="1709">
                  <c:v>-5.15</c:v>
                </c:pt>
                <c:pt idx="1710">
                  <c:v>-7.1920000000000002</c:v>
                </c:pt>
                <c:pt idx="1711">
                  <c:v>-3.1659999999999999</c:v>
                </c:pt>
                <c:pt idx="1712">
                  <c:v>4.6959999999999997</c:v>
                </c:pt>
                <c:pt idx="1713">
                  <c:v>2.7320000000000002</c:v>
                </c:pt>
                <c:pt idx="1714">
                  <c:v>-1.278</c:v>
                </c:pt>
                <c:pt idx="1715">
                  <c:v>-1.804</c:v>
                </c:pt>
                <c:pt idx="1716">
                  <c:v>-3.3969999999999998</c:v>
                </c:pt>
                <c:pt idx="1717">
                  <c:v>3.1</c:v>
                </c:pt>
                <c:pt idx="1718">
                  <c:v>2.5880000000000001</c:v>
                </c:pt>
                <c:pt idx="1719">
                  <c:v>2.012</c:v>
                </c:pt>
                <c:pt idx="1720">
                  <c:v>-1.419</c:v>
                </c:pt>
                <c:pt idx="1721">
                  <c:v>-1.6739999999999999</c:v>
                </c:pt>
                <c:pt idx="1722">
                  <c:v>-4.3</c:v>
                </c:pt>
                <c:pt idx="1723">
                  <c:v>-0.8</c:v>
                </c:pt>
                <c:pt idx="1724">
                  <c:v>-2.444</c:v>
                </c:pt>
                <c:pt idx="1725">
                  <c:v>-4.093</c:v>
                </c:pt>
                <c:pt idx="1726">
                  <c:v>-3.6749999999999998</c:v>
                </c:pt>
                <c:pt idx="1727">
                  <c:v>-3.109</c:v>
                </c:pt>
                <c:pt idx="1728">
                  <c:v>-3.5139999999999998</c:v>
                </c:pt>
                <c:pt idx="1729">
                  <c:v>-1.1000000000000001</c:v>
                </c:pt>
                <c:pt idx="1730">
                  <c:v>-5.391</c:v>
                </c:pt>
                <c:pt idx="1731">
                  <c:v>-4.3319999999999999</c:v>
                </c:pt>
                <c:pt idx="1732">
                  <c:v>-4.8460000000000001</c:v>
                </c:pt>
                <c:pt idx="1733">
                  <c:v>-3.4830000000000001</c:v>
                </c:pt>
                <c:pt idx="1734">
                  <c:v>1.8959999999999999</c:v>
                </c:pt>
                <c:pt idx="1735">
                  <c:v>-1.0629999999999999</c:v>
                </c:pt>
                <c:pt idx="1736">
                  <c:v>4.0709999999999997</c:v>
                </c:pt>
                <c:pt idx="1737">
                  <c:v>2.774</c:v>
                </c:pt>
                <c:pt idx="1738">
                  <c:v>1.046</c:v>
                </c:pt>
                <c:pt idx="1739">
                  <c:v>-0.13200000000000001</c:v>
                </c:pt>
                <c:pt idx="1740">
                  <c:v>-2.56</c:v>
                </c:pt>
                <c:pt idx="1741">
                  <c:v>-4.2709999999999999</c:v>
                </c:pt>
                <c:pt idx="1742">
                  <c:v>-4.468</c:v>
                </c:pt>
                <c:pt idx="1743">
                  <c:v>-4.76</c:v>
                </c:pt>
                <c:pt idx="1744">
                  <c:v>-2.8580000000000001</c:v>
                </c:pt>
                <c:pt idx="1745">
                  <c:v>-1.7999999999999999E-2</c:v>
                </c:pt>
                <c:pt idx="1746">
                  <c:v>-0.46500000000000002</c:v>
                </c:pt>
                <c:pt idx="1747">
                  <c:v>1.754</c:v>
                </c:pt>
                <c:pt idx="1748">
                  <c:v>0.55500000000000005</c:v>
                </c:pt>
                <c:pt idx="1749">
                  <c:v>-0.93700000000000006</c:v>
                </c:pt>
                <c:pt idx="1750">
                  <c:v>5.5E-2</c:v>
                </c:pt>
                <c:pt idx="1751">
                  <c:v>-1.6080000000000001</c:v>
                </c:pt>
                <c:pt idx="1752">
                  <c:v>-3.274</c:v>
                </c:pt>
                <c:pt idx="1753">
                  <c:v>-3.31</c:v>
                </c:pt>
                <c:pt idx="1754">
                  <c:v>-1.137</c:v>
                </c:pt>
                <c:pt idx="1755">
                  <c:v>-0.58899999999999997</c:v>
                </c:pt>
                <c:pt idx="1756">
                  <c:v>-0.65800000000000003</c:v>
                </c:pt>
                <c:pt idx="1757">
                  <c:v>3.7429999999999999</c:v>
                </c:pt>
                <c:pt idx="1758">
                  <c:v>5.4409999999999998</c:v>
                </c:pt>
                <c:pt idx="1759">
                  <c:v>0.84599999999999997</c:v>
                </c:pt>
                <c:pt idx="1760">
                  <c:v>0.32500000000000001</c:v>
                </c:pt>
                <c:pt idx="1761">
                  <c:v>-2.8290000000000002</c:v>
                </c:pt>
                <c:pt idx="1762">
                  <c:v>-4.4409999999999998</c:v>
                </c:pt>
                <c:pt idx="1763">
                  <c:v>-3.5470000000000002</c:v>
                </c:pt>
                <c:pt idx="1764">
                  <c:v>-4.17</c:v>
                </c:pt>
                <c:pt idx="1765">
                  <c:v>-4.7939999999999996</c:v>
                </c:pt>
                <c:pt idx="1766">
                  <c:v>-1.4630000000000001</c:v>
                </c:pt>
                <c:pt idx="1767">
                  <c:v>-3.6920000000000002</c:v>
                </c:pt>
                <c:pt idx="1768">
                  <c:v>-3.1739999999999999</c:v>
                </c:pt>
                <c:pt idx="1769">
                  <c:v>-2.02</c:v>
                </c:pt>
                <c:pt idx="1770">
                  <c:v>-4.5810000000000004</c:v>
                </c:pt>
                <c:pt idx="1771">
                  <c:v>-3.2069999999999999</c:v>
                </c:pt>
                <c:pt idx="1772">
                  <c:v>-0.92900000000000005</c:v>
                </c:pt>
                <c:pt idx="1773">
                  <c:v>-4.5309999999999997</c:v>
                </c:pt>
                <c:pt idx="1774">
                  <c:v>-5.9329999999999998</c:v>
                </c:pt>
                <c:pt idx="1775">
                  <c:v>-5.8639999999999999</c:v>
                </c:pt>
                <c:pt idx="1776">
                  <c:v>-6.1260000000000003</c:v>
                </c:pt>
                <c:pt idx="1777">
                  <c:v>-5.774</c:v>
                </c:pt>
                <c:pt idx="1778">
                  <c:v>1.929</c:v>
                </c:pt>
                <c:pt idx="1779">
                  <c:v>-1.5649999999999999</c:v>
                </c:pt>
                <c:pt idx="1780">
                  <c:v>0.40300000000000002</c:v>
                </c:pt>
                <c:pt idx="1781">
                  <c:v>-0.50700000000000001</c:v>
                </c:pt>
                <c:pt idx="1782">
                  <c:v>0.99399999999999999</c:v>
                </c:pt>
                <c:pt idx="1783">
                  <c:v>0.85899999999999999</c:v>
                </c:pt>
                <c:pt idx="1784">
                  <c:v>-2.2509999999999999</c:v>
                </c:pt>
                <c:pt idx="1785">
                  <c:v>3.335</c:v>
                </c:pt>
                <c:pt idx="1786">
                  <c:v>3.298</c:v>
                </c:pt>
                <c:pt idx="1787">
                  <c:v>-3.8740000000000001</c:v>
                </c:pt>
                <c:pt idx="1788">
                  <c:v>-0.313</c:v>
                </c:pt>
                <c:pt idx="1789">
                  <c:v>-1.2370000000000001</c:v>
                </c:pt>
                <c:pt idx="1790">
                  <c:v>-1.2230000000000001</c:v>
                </c:pt>
                <c:pt idx="1791">
                  <c:v>-5.0670000000000002</c:v>
                </c:pt>
                <c:pt idx="1792">
                  <c:v>-3.0920000000000001</c:v>
                </c:pt>
                <c:pt idx="1793">
                  <c:v>3.8069999999999999</c:v>
                </c:pt>
                <c:pt idx="1794">
                  <c:v>0.55300000000000005</c:v>
                </c:pt>
                <c:pt idx="1795">
                  <c:v>-4.0940000000000003</c:v>
                </c:pt>
                <c:pt idx="1796">
                  <c:v>-4.0960000000000001</c:v>
                </c:pt>
                <c:pt idx="1797">
                  <c:v>-4.3360000000000003</c:v>
                </c:pt>
                <c:pt idx="1798">
                  <c:v>-3.718</c:v>
                </c:pt>
                <c:pt idx="1799">
                  <c:v>-4.4039999999999999</c:v>
                </c:pt>
                <c:pt idx="1800">
                  <c:v>-4.9669999999999996</c:v>
                </c:pt>
                <c:pt idx="1801">
                  <c:v>-4.641</c:v>
                </c:pt>
                <c:pt idx="1802">
                  <c:v>-4.1900000000000004</c:v>
                </c:pt>
                <c:pt idx="1803">
                  <c:v>-4.3040000000000003</c:v>
                </c:pt>
                <c:pt idx="1804">
                  <c:v>-3.92</c:v>
                </c:pt>
                <c:pt idx="1805">
                  <c:v>-2.1720000000000002</c:v>
                </c:pt>
                <c:pt idx="1806">
                  <c:v>-0.91400000000000003</c:v>
                </c:pt>
                <c:pt idx="1807">
                  <c:v>-2.1819999999999999</c:v>
                </c:pt>
                <c:pt idx="1808">
                  <c:v>-6.3650000000000002</c:v>
                </c:pt>
                <c:pt idx="1809">
                  <c:v>-1.2130000000000001</c:v>
                </c:pt>
                <c:pt idx="1810">
                  <c:v>-3.948</c:v>
                </c:pt>
                <c:pt idx="1811">
                  <c:v>-5.3330000000000002</c:v>
                </c:pt>
                <c:pt idx="1812">
                  <c:v>-5.1050000000000004</c:v>
                </c:pt>
                <c:pt idx="1813">
                  <c:v>-3.58</c:v>
                </c:pt>
                <c:pt idx="1814">
                  <c:v>-4.548</c:v>
                </c:pt>
                <c:pt idx="1815">
                  <c:v>-6.1159999999999997</c:v>
                </c:pt>
                <c:pt idx="1816">
                  <c:v>-4.7709999999999999</c:v>
                </c:pt>
                <c:pt idx="1817">
                  <c:v>-4.2629999999999999</c:v>
                </c:pt>
                <c:pt idx="1818">
                  <c:v>-2.34</c:v>
                </c:pt>
                <c:pt idx="1819">
                  <c:v>-6.7000000000000004E-2</c:v>
                </c:pt>
                <c:pt idx="1820">
                  <c:v>-0.46100000000000002</c:v>
                </c:pt>
                <c:pt idx="1821">
                  <c:v>-2.7280000000000002</c:v>
                </c:pt>
                <c:pt idx="1822">
                  <c:v>-1.278</c:v>
                </c:pt>
                <c:pt idx="1823">
                  <c:v>-0.40400000000000003</c:v>
                </c:pt>
                <c:pt idx="1824">
                  <c:v>-0.84</c:v>
                </c:pt>
                <c:pt idx="1825">
                  <c:v>-3.7450000000000001</c:v>
                </c:pt>
                <c:pt idx="1826">
                  <c:v>-0.55100000000000005</c:v>
                </c:pt>
                <c:pt idx="1827">
                  <c:v>0.59499999999999997</c:v>
                </c:pt>
                <c:pt idx="1828">
                  <c:v>-0.75</c:v>
                </c:pt>
                <c:pt idx="1829">
                  <c:v>0.122</c:v>
                </c:pt>
                <c:pt idx="1830">
                  <c:v>-4.694</c:v>
                </c:pt>
                <c:pt idx="1831">
                  <c:v>-4.6820000000000004</c:v>
                </c:pt>
                <c:pt idx="1832">
                  <c:v>-4.5270000000000001</c:v>
                </c:pt>
                <c:pt idx="1833">
                  <c:v>-4.806</c:v>
                </c:pt>
                <c:pt idx="1834">
                  <c:v>-4.5629999999999997</c:v>
                </c:pt>
                <c:pt idx="1835">
                  <c:v>-1.9970000000000001</c:v>
                </c:pt>
                <c:pt idx="1836">
                  <c:v>0.27600000000000002</c:v>
                </c:pt>
                <c:pt idx="1837">
                  <c:v>-4.968</c:v>
                </c:pt>
                <c:pt idx="1838">
                  <c:v>-3.5150000000000001</c:v>
                </c:pt>
                <c:pt idx="1839">
                  <c:v>-1.37</c:v>
                </c:pt>
                <c:pt idx="1840">
                  <c:v>-0.33700000000000002</c:v>
                </c:pt>
                <c:pt idx="1841">
                  <c:v>1.2549999999999999</c:v>
                </c:pt>
                <c:pt idx="1842">
                  <c:v>-4.45</c:v>
                </c:pt>
                <c:pt idx="1843">
                  <c:v>-7.5629999999999997</c:v>
                </c:pt>
                <c:pt idx="1844">
                  <c:v>-6.08</c:v>
                </c:pt>
                <c:pt idx="1845">
                  <c:v>-5.3579999999999997</c:v>
                </c:pt>
                <c:pt idx="1846">
                  <c:v>-3.2360000000000002</c:v>
                </c:pt>
                <c:pt idx="1847">
                  <c:v>-3.855</c:v>
                </c:pt>
                <c:pt idx="1848">
                  <c:v>0.41499999999999998</c:v>
                </c:pt>
                <c:pt idx="1849">
                  <c:v>-1.3009999999999999</c:v>
                </c:pt>
                <c:pt idx="1850">
                  <c:v>-1.5189999999999999</c:v>
                </c:pt>
                <c:pt idx="1851">
                  <c:v>-2.073</c:v>
                </c:pt>
                <c:pt idx="1852">
                  <c:v>-3.4740000000000002</c:v>
                </c:pt>
                <c:pt idx="1853">
                  <c:v>-3.1320000000000001</c:v>
                </c:pt>
                <c:pt idx="1854">
                  <c:v>-1.819</c:v>
                </c:pt>
                <c:pt idx="1855">
                  <c:v>-0.29399999999999998</c:v>
                </c:pt>
                <c:pt idx="1856">
                  <c:v>-0.126</c:v>
                </c:pt>
                <c:pt idx="1857">
                  <c:v>-1.45</c:v>
                </c:pt>
                <c:pt idx="1858">
                  <c:v>-2.1960000000000002</c:v>
                </c:pt>
                <c:pt idx="1859">
                  <c:v>-0.64100000000000001</c:v>
                </c:pt>
                <c:pt idx="1860">
                  <c:v>-0.89400000000000002</c:v>
                </c:pt>
                <c:pt idx="1861">
                  <c:v>2.5299999999999998</c:v>
                </c:pt>
                <c:pt idx="1862">
                  <c:v>4.4450000000000003</c:v>
                </c:pt>
                <c:pt idx="1863">
                  <c:v>-0.126</c:v>
                </c:pt>
                <c:pt idx="1864">
                  <c:v>-2.0169999999999999</c:v>
                </c:pt>
                <c:pt idx="1865">
                  <c:v>-2.7679999999999998</c:v>
                </c:pt>
                <c:pt idx="1866">
                  <c:v>-2.9849999999999999</c:v>
                </c:pt>
                <c:pt idx="1867">
                  <c:v>-3.004</c:v>
                </c:pt>
                <c:pt idx="1868">
                  <c:v>-1.1950000000000001</c:v>
                </c:pt>
                <c:pt idx="1869">
                  <c:v>1.956</c:v>
                </c:pt>
                <c:pt idx="1870">
                  <c:v>3.0150000000000001</c:v>
                </c:pt>
                <c:pt idx="1871">
                  <c:v>0.48799999999999999</c:v>
                </c:pt>
                <c:pt idx="1872">
                  <c:v>-0.63400000000000001</c:v>
                </c:pt>
                <c:pt idx="1873">
                  <c:v>-4.4489999999999998</c:v>
                </c:pt>
                <c:pt idx="1874">
                  <c:v>-4.5529999999999999</c:v>
                </c:pt>
                <c:pt idx="1875">
                  <c:v>-4.2359999999999998</c:v>
                </c:pt>
                <c:pt idx="1876">
                  <c:v>-3.573</c:v>
                </c:pt>
                <c:pt idx="1877">
                  <c:v>0.36299999999999999</c:v>
                </c:pt>
                <c:pt idx="1878">
                  <c:v>0.09</c:v>
                </c:pt>
                <c:pt idx="1879">
                  <c:v>-3.0219999999999998</c:v>
                </c:pt>
                <c:pt idx="1880">
                  <c:v>-3.11</c:v>
                </c:pt>
                <c:pt idx="1881">
                  <c:v>0.54</c:v>
                </c:pt>
                <c:pt idx="1882">
                  <c:v>-2.073</c:v>
                </c:pt>
                <c:pt idx="1883">
                  <c:v>0.373</c:v>
                </c:pt>
                <c:pt idx="1884">
                  <c:v>2.0129999999999999</c:v>
                </c:pt>
                <c:pt idx="1885">
                  <c:v>-0.19800000000000001</c:v>
                </c:pt>
                <c:pt idx="1886">
                  <c:v>3.9260000000000002</c:v>
                </c:pt>
                <c:pt idx="1887">
                  <c:v>-4.6289999999999996</c:v>
                </c:pt>
                <c:pt idx="1888">
                  <c:v>-0.86899999999999999</c:v>
                </c:pt>
                <c:pt idx="1889">
                  <c:v>-1.5980000000000001</c:v>
                </c:pt>
                <c:pt idx="1890">
                  <c:v>-3.8330000000000002</c:v>
                </c:pt>
                <c:pt idx="1891">
                  <c:v>2.456</c:v>
                </c:pt>
                <c:pt idx="1892">
                  <c:v>1.4890000000000001</c:v>
                </c:pt>
                <c:pt idx="1893">
                  <c:v>-0.80900000000000005</c:v>
                </c:pt>
                <c:pt idx="1894">
                  <c:v>-2.0310000000000001</c:v>
                </c:pt>
                <c:pt idx="1895">
                  <c:v>0.57299999999999995</c:v>
                </c:pt>
                <c:pt idx="1896">
                  <c:v>-1.107</c:v>
                </c:pt>
                <c:pt idx="1897">
                  <c:v>-1.04</c:v>
                </c:pt>
                <c:pt idx="1898">
                  <c:v>1.41</c:v>
                </c:pt>
                <c:pt idx="1899">
                  <c:v>1.6140000000000001</c:v>
                </c:pt>
                <c:pt idx="1900">
                  <c:v>-7.4999999999999997E-2</c:v>
                </c:pt>
                <c:pt idx="1901">
                  <c:v>-9.9000000000000005E-2</c:v>
                </c:pt>
                <c:pt idx="1902">
                  <c:v>-1.9019999999999999</c:v>
                </c:pt>
                <c:pt idx="1903">
                  <c:v>-1.341</c:v>
                </c:pt>
                <c:pt idx="1904">
                  <c:v>-3.6989999999999998</c:v>
                </c:pt>
                <c:pt idx="1905">
                  <c:v>-5.8090000000000002</c:v>
                </c:pt>
                <c:pt idx="1906">
                  <c:v>-3.14</c:v>
                </c:pt>
                <c:pt idx="1907">
                  <c:v>-1.9470000000000001</c:v>
                </c:pt>
                <c:pt idx="1908">
                  <c:v>4.7309999999999999</c:v>
                </c:pt>
                <c:pt idx="1909">
                  <c:v>5.7729999999999997</c:v>
                </c:pt>
                <c:pt idx="1910">
                  <c:v>4.9909999999999997</c:v>
                </c:pt>
                <c:pt idx="1911">
                  <c:v>3.4380000000000002</c:v>
                </c:pt>
                <c:pt idx="1912">
                  <c:v>0.47499999999999998</c:v>
                </c:pt>
                <c:pt idx="1913">
                  <c:v>1.653</c:v>
                </c:pt>
                <c:pt idx="1914">
                  <c:v>5.6369999999999996</c:v>
                </c:pt>
                <c:pt idx="1915">
                  <c:v>2.6629999999999998</c:v>
                </c:pt>
                <c:pt idx="1916">
                  <c:v>0.16300000000000001</c:v>
                </c:pt>
                <c:pt idx="1917">
                  <c:v>-2.3149999999999999</c:v>
                </c:pt>
                <c:pt idx="1918">
                  <c:v>-0.34699999999999998</c:v>
                </c:pt>
                <c:pt idx="1919">
                  <c:v>1.385</c:v>
                </c:pt>
                <c:pt idx="1920">
                  <c:v>0.56100000000000005</c:v>
                </c:pt>
                <c:pt idx="1921">
                  <c:v>0.6</c:v>
                </c:pt>
                <c:pt idx="1922">
                  <c:v>-1.593</c:v>
                </c:pt>
                <c:pt idx="1923">
                  <c:v>-3.7429999999999999</c:v>
                </c:pt>
                <c:pt idx="1924">
                  <c:v>-3.141</c:v>
                </c:pt>
                <c:pt idx="1925">
                  <c:v>-3.2210000000000001</c:v>
                </c:pt>
                <c:pt idx="1926">
                  <c:v>0.49099999999999999</c:v>
                </c:pt>
                <c:pt idx="1927">
                  <c:v>3.7029999999999998</c:v>
                </c:pt>
                <c:pt idx="1928">
                  <c:v>3.4660000000000002</c:v>
                </c:pt>
                <c:pt idx="1929">
                  <c:v>-9.6000000000000002E-2</c:v>
                </c:pt>
                <c:pt idx="1930">
                  <c:v>-2.5680000000000001</c:v>
                </c:pt>
                <c:pt idx="1931">
                  <c:v>-2.1179999999999999</c:v>
                </c:pt>
                <c:pt idx="1932">
                  <c:v>-2.903</c:v>
                </c:pt>
                <c:pt idx="1933">
                  <c:v>-3.4319999999999999</c:v>
                </c:pt>
                <c:pt idx="1934">
                  <c:v>-2.02</c:v>
                </c:pt>
                <c:pt idx="1935">
                  <c:v>-0.96299999999999997</c:v>
                </c:pt>
                <c:pt idx="1936">
                  <c:v>2.9849999999999999</c:v>
                </c:pt>
                <c:pt idx="1937">
                  <c:v>3.0790000000000002</c:v>
                </c:pt>
                <c:pt idx="1938">
                  <c:v>3.4889999999999999</c:v>
                </c:pt>
                <c:pt idx="1939">
                  <c:v>0.86</c:v>
                </c:pt>
                <c:pt idx="1940">
                  <c:v>-0.112</c:v>
                </c:pt>
                <c:pt idx="1941">
                  <c:v>-3.5030000000000001</c:v>
                </c:pt>
                <c:pt idx="1942">
                  <c:v>1.7090000000000001</c:v>
                </c:pt>
                <c:pt idx="1943">
                  <c:v>1.8320000000000001</c:v>
                </c:pt>
                <c:pt idx="1944">
                  <c:v>0.432</c:v>
                </c:pt>
                <c:pt idx="1945">
                  <c:v>-1.7150000000000001</c:v>
                </c:pt>
                <c:pt idx="1946">
                  <c:v>0.748</c:v>
                </c:pt>
                <c:pt idx="1947">
                  <c:v>-3.1840000000000002</c:v>
                </c:pt>
                <c:pt idx="1948">
                  <c:v>-0.32700000000000001</c:v>
                </c:pt>
                <c:pt idx="1949">
                  <c:v>0.69199999999999995</c:v>
                </c:pt>
                <c:pt idx="1950">
                  <c:v>0.82899999999999996</c:v>
                </c:pt>
                <c:pt idx="1951">
                  <c:v>1.448</c:v>
                </c:pt>
                <c:pt idx="1952">
                  <c:v>1.038</c:v>
                </c:pt>
                <c:pt idx="1953">
                  <c:v>0.59399999999999997</c:v>
                </c:pt>
                <c:pt idx="1954">
                  <c:v>-0.69299999999999995</c:v>
                </c:pt>
                <c:pt idx="1955">
                  <c:v>-2.008</c:v>
                </c:pt>
                <c:pt idx="1956">
                  <c:v>-2.0089999999999999</c:v>
                </c:pt>
                <c:pt idx="1957">
                  <c:v>-3.2280000000000002</c:v>
                </c:pt>
                <c:pt idx="1958">
                  <c:v>-1.137</c:v>
                </c:pt>
                <c:pt idx="1959">
                  <c:v>1.0189999999999999</c:v>
                </c:pt>
                <c:pt idx="1960">
                  <c:v>2.899</c:v>
                </c:pt>
                <c:pt idx="1961">
                  <c:v>5.5659999999999998</c:v>
                </c:pt>
                <c:pt idx="1962">
                  <c:v>4.0410000000000004</c:v>
                </c:pt>
                <c:pt idx="1963">
                  <c:v>0.68899999999999995</c:v>
                </c:pt>
                <c:pt idx="1964">
                  <c:v>5.1999999999999998E-2</c:v>
                </c:pt>
                <c:pt idx="1965">
                  <c:v>2.032</c:v>
                </c:pt>
                <c:pt idx="1966">
                  <c:v>2.496</c:v>
                </c:pt>
                <c:pt idx="1967">
                  <c:v>0.36399999999999999</c:v>
                </c:pt>
                <c:pt idx="1968">
                  <c:v>-0.78600000000000003</c:v>
                </c:pt>
                <c:pt idx="1969">
                  <c:v>0.19400000000000001</c:v>
                </c:pt>
                <c:pt idx="1970">
                  <c:v>-3.218</c:v>
                </c:pt>
                <c:pt idx="1971">
                  <c:v>-2.7669999999999999</c:v>
                </c:pt>
                <c:pt idx="1972">
                  <c:v>-1.67</c:v>
                </c:pt>
                <c:pt idx="1973">
                  <c:v>-1.591</c:v>
                </c:pt>
                <c:pt idx="1974">
                  <c:v>2.6059999999999999</c:v>
                </c:pt>
                <c:pt idx="1975">
                  <c:v>4.3929999999999998</c:v>
                </c:pt>
                <c:pt idx="1976">
                  <c:v>2.1800000000000002</c:v>
                </c:pt>
                <c:pt idx="1977">
                  <c:v>1.6619999999999999</c:v>
                </c:pt>
                <c:pt idx="1978">
                  <c:v>-9.1999999999999998E-2</c:v>
                </c:pt>
                <c:pt idx="1979">
                  <c:v>-2.847</c:v>
                </c:pt>
                <c:pt idx="1980">
                  <c:v>-3.0049999999999999</c:v>
                </c:pt>
                <c:pt idx="1981">
                  <c:v>0.01</c:v>
                </c:pt>
                <c:pt idx="1982">
                  <c:v>0.42399999999999999</c:v>
                </c:pt>
                <c:pt idx="1983">
                  <c:v>0.17100000000000001</c:v>
                </c:pt>
                <c:pt idx="1984">
                  <c:v>0.70199999999999996</c:v>
                </c:pt>
                <c:pt idx="1985">
                  <c:v>1.75</c:v>
                </c:pt>
                <c:pt idx="1986">
                  <c:v>4.0309999999999997</c:v>
                </c:pt>
                <c:pt idx="1987">
                  <c:v>4.407</c:v>
                </c:pt>
                <c:pt idx="1988">
                  <c:v>1.623</c:v>
                </c:pt>
                <c:pt idx="1989">
                  <c:v>-0.182</c:v>
                </c:pt>
                <c:pt idx="1990">
                  <c:v>-0.86399999999999999</c:v>
                </c:pt>
                <c:pt idx="1991">
                  <c:v>-5.0000000000000001E-3</c:v>
                </c:pt>
                <c:pt idx="1992">
                  <c:v>0.151</c:v>
                </c:pt>
                <c:pt idx="1993">
                  <c:v>4.6980000000000004</c:v>
                </c:pt>
                <c:pt idx="1994">
                  <c:v>3.948</c:v>
                </c:pt>
                <c:pt idx="1995">
                  <c:v>3.4889999999999999</c:v>
                </c:pt>
                <c:pt idx="1996">
                  <c:v>-1.1439999999999999</c:v>
                </c:pt>
                <c:pt idx="1997">
                  <c:v>-2.8839999999999999</c:v>
                </c:pt>
                <c:pt idx="1998">
                  <c:v>-3.7090000000000001</c:v>
                </c:pt>
                <c:pt idx="1999">
                  <c:v>-2.6850000000000001</c:v>
                </c:pt>
                <c:pt idx="2000">
                  <c:v>-2.9649999999999999</c:v>
                </c:pt>
                <c:pt idx="2001">
                  <c:v>-0.89600000000000002</c:v>
                </c:pt>
                <c:pt idx="2002">
                  <c:v>-3.2650000000000001</c:v>
                </c:pt>
                <c:pt idx="2003">
                  <c:v>-0.128</c:v>
                </c:pt>
                <c:pt idx="2004">
                  <c:v>3.2509999999999999</c:v>
                </c:pt>
                <c:pt idx="2005">
                  <c:v>2.9910000000000001</c:v>
                </c:pt>
                <c:pt idx="2006">
                  <c:v>2.0150000000000001</c:v>
                </c:pt>
                <c:pt idx="2007">
                  <c:v>-3.0790000000000002</c:v>
                </c:pt>
                <c:pt idx="2008">
                  <c:v>3.0840000000000001</c:v>
                </c:pt>
                <c:pt idx="2009">
                  <c:v>-0.90800000000000003</c:v>
                </c:pt>
                <c:pt idx="2010">
                  <c:v>-2.5649999999999999</c:v>
                </c:pt>
                <c:pt idx="2011">
                  <c:v>-1.3</c:v>
                </c:pt>
                <c:pt idx="2012">
                  <c:v>-2.6680000000000001</c:v>
                </c:pt>
                <c:pt idx="2013">
                  <c:v>4.3810000000000002</c:v>
                </c:pt>
                <c:pt idx="2014">
                  <c:v>-2.4900000000000002</c:v>
                </c:pt>
                <c:pt idx="2015">
                  <c:v>-2.855</c:v>
                </c:pt>
                <c:pt idx="2016">
                  <c:v>0.85199999999999998</c:v>
                </c:pt>
                <c:pt idx="2017">
                  <c:v>-0.28499999999999998</c:v>
                </c:pt>
                <c:pt idx="2018">
                  <c:v>2.0390000000000001</c:v>
                </c:pt>
                <c:pt idx="2019">
                  <c:v>1.7999999999999999E-2</c:v>
                </c:pt>
                <c:pt idx="2020">
                  <c:v>-3.073</c:v>
                </c:pt>
                <c:pt idx="2021">
                  <c:v>0.76800000000000002</c:v>
                </c:pt>
                <c:pt idx="2022">
                  <c:v>2.5880000000000001</c:v>
                </c:pt>
                <c:pt idx="2023">
                  <c:v>4.383</c:v>
                </c:pt>
                <c:pt idx="2024">
                  <c:v>2.8730000000000002</c:v>
                </c:pt>
                <c:pt idx="2025">
                  <c:v>-2.0779999999999998</c:v>
                </c:pt>
                <c:pt idx="2026">
                  <c:v>-3.3000000000000002E-2</c:v>
                </c:pt>
                <c:pt idx="2027">
                  <c:v>0.14699999999999999</c:v>
                </c:pt>
                <c:pt idx="2028">
                  <c:v>-3.1040000000000001</c:v>
                </c:pt>
                <c:pt idx="2029">
                  <c:v>-2.33</c:v>
                </c:pt>
                <c:pt idx="2030">
                  <c:v>-3.69</c:v>
                </c:pt>
                <c:pt idx="2031">
                  <c:v>-5.1929999999999996</c:v>
                </c:pt>
                <c:pt idx="2032">
                  <c:v>-2.681</c:v>
                </c:pt>
                <c:pt idx="2033">
                  <c:v>-0.66300000000000003</c:v>
                </c:pt>
                <c:pt idx="2034">
                  <c:v>4.84</c:v>
                </c:pt>
                <c:pt idx="2035">
                  <c:v>3.3050000000000002</c:v>
                </c:pt>
                <c:pt idx="2036">
                  <c:v>1.212</c:v>
                </c:pt>
                <c:pt idx="2037">
                  <c:v>-0.74199999999999999</c:v>
                </c:pt>
                <c:pt idx="2038">
                  <c:v>-1.984</c:v>
                </c:pt>
                <c:pt idx="2039">
                  <c:v>-3.5739999999999998</c:v>
                </c:pt>
                <c:pt idx="2040">
                  <c:v>-1.9179999999999999</c:v>
                </c:pt>
                <c:pt idx="2041">
                  <c:v>-0.97399999999999998</c:v>
                </c:pt>
                <c:pt idx="2042">
                  <c:v>1.4530000000000001</c:v>
                </c:pt>
                <c:pt idx="2043">
                  <c:v>-2.6360000000000001</c:v>
                </c:pt>
                <c:pt idx="2044">
                  <c:v>-5.9749999999999996</c:v>
                </c:pt>
                <c:pt idx="2045">
                  <c:v>-4.63</c:v>
                </c:pt>
                <c:pt idx="2046">
                  <c:v>-3.528</c:v>
                </c:pt>
                <c:pt idx="2047">
                  <c:v>-2.4849999999999999</c:v>
                </c:pt>
                <c:pt idx="2048">
                  <c:v>-0.34399999999999997</c:v>
                </c:pt>
                <c:pt idx="2049">
                  <c:v>-1.1160000000000001</c:v>
                </c:pt>
                <c:pt idx="2050">
                  <c:v>-1.302</c:v>
                </c:pt>
                <c:pt idx="2051">
                  <c:v>-2.6219999999999999</c:v>
                </c:pt>
                <c:pt idx="2052">
                  <c:v>3.4950000000000001</c:v>
                </c:pt>
                <c:pt idx="2053">
                  <c:v>3.9009999999999998</c:v>
                </c:pt>
                <c:pt idx="2054">
                  <c:v>2.0840000000000001</c:v>
                </c:pt>
                <c:pt idx="2055">
                  <c:v>4.4370000000000003</c:v>
                </c:pt>
                <c:pt idx="2056">
                  <c:v>3.8929999999999998</c:v>
                </c:pt>
                <c:pt idx="2057">
                  <c:v>1.5569999999999999</c:v>
                </c:pt>
                <c:pt idx="2058">
                  <c:v>0.70399999999999996</c:v>
                </c:pt>
                <c:pt idx="2059">
                  <c:v>-3.9180000000000001</c:v>
                </c:pt>
                <c:pt idx="2060">
                  <c:v>-1.7130000000000001</c:v>
                </c:pt>
                <c:pt idx="2061">
                  <c:v>-0.97099999999999997</c:v>
                </c:pt>
                <c:pt idx="2062">
                  <c:v>-1.6830000000000001</c:v>
                </c:pt>
                <c:pt idx="2063">
                  <c:v>-1.129</c:v>
                </c:pt>
                <c:pt idx="2064">
                  <c:v>2.4950000000000001</c:v>
                </c:pt>
                <c:pt idx="2065">
                  <c:v>0.84899999999999998</c:v>
                </c:pt>
                <c:pt idx="2066">
                  <c:v>0.66700000000000004</c:v>
                </c:pt>
                <c:pt idx="2067">
                  <c:v>-1.302</c:v>
                </c:pt>
                <c:pt idx="2068">
                  <c:v>-2.3650000000000002</c:v>
                </c:pt>
                <c:pt idx="2069">
                  <c:v>-1.0009999999999999</c:v>
                </c:pt>
                <c:pt idx="2070">
                  <c:v>0.78900000000000003</c:v>
                </c:pt>
                <c:pt idx="2071">
                  <c:v>0.215</c:v>
                </c:pt>
                <c:pt idx="2072">
                  <c:v>1.8660000000000001</c:v>
                </c:pt>
                <c:pt idx="2073">
                  <c:v>0.98099999999999998</c:v>
                </c:pt>
                <c:pt idx="2074">
                  <c:v>-1.1140000000000001</c:v>
                </c:pt>
                <c:pt idx="2075">
                  <c:v>-0.91700000000000004</c:v>
                </c:pt>
                <c:pt idx="2076">
                  <c:v>-0.61199999999999999</c:v>
                </c:pt>
                <c:pt idx="2077">
                  <c:v>2.52</c:v>
                </c:pt>
                <c:pt idx="2078">
                  <c:v>2.7210000000000001</c:v>
                </c:pt>
                <c:pt idx="2079">
                  <c:v>-0.215</c:v>
                </c:pt>
                <c:pt idx="2080">
                  <c:v>-2.3119999999999998</c:v>
                </c:pt>
                <c:pt idx="2081">
                  <c:v>-2.4849999999999999</c:v>
                </c:pt>
                <c:pt idx="2082">
                  <c:v>-1.8320000000000001</c:v>
                </c:pt>
                <c:pt idx="2083">
                  <c:v>-2.1579999999999999</c:v>
                </c:pt>
                <c:pt idx="2084">
                  <c:v>-2.601</c:v>
                </c:pt>
                <c:pt idx="2085">
                  <c:v>-4.0629999999999997</c:v>
                </c:pt>
                <c:pt idx="2086">
                  <c:v>-3.7879999999999998</c:v>
                </c:pt>
                <c:pt idx="2087">
                  <c:v>2.4670000000000001</c:v>
                </c:pt>
                <c:pt idx="2088">
                  <c:v>-0.33300000000000002</c:v>
                </c:pt>
                <c:pt idx="2089">
                  <c:v>-3.085</c:v>
                </c:pt>
                <c:pt idx="2090">
                  <c:v>2.262</c:v>
                </c:pt>
              </c:numCache>
            </c:numRef>
          </c:yVal>
          <c:smooth val="0"/>
          <c:extLst>
            <c:ext xmlns:c16="http://schemas.microsoft.com/office/drawing/2014/chart" uri="{C3380CC4-5D6E-409C-BE32-E72D297353CC}">
              <c16:uniqueId val="{00000001-3195-48C7-823B-BE747CC6627B}"/>
            </c:ext>
          </c:extLst>
        </c:ser>
        <c:dLbls>
          <c:showLegendKey val="0"/>
          <c:showVal val="0"/>
          <c:showCatName val="0"/>
          <c:showSerName val="0"/>
          <c:showPercent val="0"/>
          <c:showBubbleSize val="0"/>
        </c:dLbls>
        <c:axId val="234695807"/>
        <c:axId val="234709727"/>
      </c:scatterChart>
      <c:valAx>
        <c:axId val="234711647"/>
        <c:scaling>
          <c:orientation val="minMax"/>
          <c:max val="44700"/>
          <c:min val="42700"/>
        </c:scaling>
        <c:delete val="0"/>
        <c:axPos val="b"/>
        <c:majorGridlines>
          <c:spPr>
            <a:ln w="9525" cap="flat" cmpd="sng" algn="ctr">
              <a:solidFill>
                <a:schemeClr val="tx1">
                  <a:lumMod val="15000"/>
                  <a:lumOff val="85000"/>
                </a:schemeClr>
              </a:solidFill>
              <a:round/>
            </a:ln>
            <a:effectLst/>
          </c:spPr>
        </c:majorGridlines>
        <c:numFmt formatCode="d/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34712607"/>
        <c:crosses val="autoZero"/>
        <c:crossBetween val="midCat"/>
        <c:majorUnit val="450"/>
      </c:valAx>
      <c:valAx>
        <c:axId val="2347126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34711647"/>
        <c:crosses val="autoZero"/>
        <c:crossBetween val="midCat"/>
      </c:valAx>
      <c:valAx>
        <c:axId val="234709727"/>
        <c:scaling>
          <c:orientation val="minMax"/>
        </c:scaling>
        <c:delete val="0"/>
        <c:axPos val="r"/>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34695807"/>
        <c:crosses val="max"/>
        <c:crossBetween val="midCat"/>
      </c:valAx>
      <c:valAx>
        <c:axId val="234695807"/>
        <c:scaling>
          <c:orientation val="minMax"/>
        </c:scaling>
        <c:delete val="1"/>
        <c:axPos val="b"/>
        <c:numFmt formatCode="d/m/yy;@" sourceLinked="1"/>
        <c:majorTickMark val="out"/>
        <c:minorTickMark val="none"/>
        <c:tickLblPos val="nextTo"/>
        <c:crossAx val="23470972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sz="1400" b="0" i="0" u="none" strike="noStrike" kern="1200" spc="0" baseline="0" dirty="0">
                <a:solidFill>
                  <a:sysClr val="windowText" lastClr="000000">
                    <a:lumMod val="65000"/>
                    <a:lumOff val="35000"/>
                  </a:sysClr>
                </a:solidFill>
              </a:rPr>
              <a:t>V </a:t>
            </a:r>
            <a:r>
              <a:rPr lang="pt-BR" sz="1400" b="0" i="0" u="none" strike="noStrike" kern="1200" spc="0" baseline="0" dirty="0" err="1">
                <a:solidFill>
                  <a:sysClr val="windowText" lastClr="000000">
                    <a:lumMod val="65000"/>
                    <a:lumOff val="35000"/>
                  </a:sysClr>
                </a:solidFill>
              </a:rPr>
              <a:t>component</a:t>
            </a:r>
            <a:r>
              <a:rPr lang="pt-BR" sz="1400" b="0" i="0" u="none" strike="noStrike" kern="1200" spc="0" baseline="0" dirty="0">
                <a:solidFill>
                  <a:sysClr val="windowText" lastClr="000000">
                    <a:lumMod val="65000"/>
                    <a:lumOff val="35000"/>
                  </a:sysClr>
                </a:solidFill>
              </a:rPr>
              <a:t> </a:t>
            </a:r>
            <a:r>
              <a:rPr lang="pt-BR" sz="1400" b="0" i="0" u="none" strike="noStrike" kern="1200" spc="0" baseline="0" dirty="0" err="1">
                <a:solidFill>
                  <a:sysClr val="windowText" lastClr="000000">
                    <a:lumMod val="65000"/>
                    <a:lumOff val="35000"/>
                  </a:sysClr>
                </a:solidFill>
              </a:rPr>
              <a:t>of</a:t>
            </a:r>
            <a:r>
              <a:rPr lang="pt-BR" sz="1400" b="0" i="0" u="none" strike="noStrike" kern="1200" spc="0" baseline="0" dirty="0">
                <a:solidFill>
                  <a:sysClr val="windowText" lastClr="000000">
                    <a:lumMod val="65000"/>
                    <a:lumOff val="35000"/>
                  </a:sysClr>
                </a:solidFill>
              </a:rPr>
              <a:t> </a:t>
            </a:r>
            <a:r>
              <a:rPr lang="pt-BR" sz="1400" b="0" i="0" u="none" strike="noStrike" kern="1200" spc="0" baseline="0" dirty="0" err="1">
                <a:solidFill>
                  <a:sysClr val="windowText" lastClr="000000">
                    <a:lumMod val="65000"/>
                    <a:lumOff val="35000"/>
                  </a:sysClr>
                </a:solidFill>
              </a:rPr>
              <a:t>wind</a:t>
            </a:r>
            <a:r>
              <a:rPr lang="pt-BR" sz="1400" b="0" i="0" u="none" strike="noStrike" kern="1200" spc="0" baseline="0" dirty="0">
                <a:solidFill>
                  <a:sysClr val="windowText" lastClr="000000">
                    <a:lumMod val="65000"/>
                    <a:lumOff val="35000"/>
                  </a:sysClr>
                </a:solidFill>
              </a:rPr>
              <a:t> x Be-7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scatterChart>
        <c:scatterStyle val="lineMarker"/>
        <c:varyColors val="0"/>
        <c:ser>
          <c:idx val="1"/>
          <c:order val="1"/>
          <c:tx>
            <c:strRef>
              <c:f>prec_Temp_BE_media__BA_RN01!$G$1</c:f>
              <c:strCache>
                <c:ptCount val="1"/>
                <c:pt idx="0">
                  <c:v>Be-7 ( µBq/m^3)</c:v>
                </c:pt>
              </c:strCache>
            </c:strRef>
          </c:tx>
          <c:spPr>
            <a:ln w="19050" cap="rnd">
              <a:noFill/>
              <a:round/>
            </a:ln>
            <a:effectLst/>
          </c:spPr>
          <c:marker>
            <c:symbol val="circle"/>
            <c:size val="5"/>
            <c:spPr>
              <a:solidFill>
                <a:schemeClr val="accent2"/>
              </a:solidFill>
              <a:ln w="9525">
                <a:solidFill>
                  <a:schemeClr val="accent2"/>
                </a:solidFill>
              </a:ln>
              <a:effectLst/>
            </c:spPr>
          </c:marker>
          <c:xVal>
            <c:numRef>
              <c:f>prec_Temp_BE_media__BA_RN01!$A$2:$A$2092</c:f>
              <c:numCache>
                <c:formatCode>d/m/yy;@</c:formatCode>
                <c:ptCount val="20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42754</c:v>
                </c:pt>
                <c:pt idx="18">
                  <c:v>42755</c:v>
                </c:pt>
                <c:pt idx="19">
                  <c:v>42756</c:v>
                </c:pt>
                <c:pt idx="20">
                  <c:v>42757</c:v>
                </c:pt>
                <c:pt idx="21">
                  <c:v>42758</c:v>
                </c:pt>
                <c:pt idx="22">
                  <c:v>42759</c:v>
                </c:pt>
                <c:pt idx="23">
                  <c:v>42760</c:v>
                </c:pt>
                <c:pt idx="24">
                  <c:v>42762</c:v>
                </c:pt>
                <c:pt idx="25">
                  <c:v>42763</c:v>
                </c:pt>
                <c:pt idx="26">
                  <c:v>42764</c:v>
                </c:pt>
                <c:pt idx="27">
                  <c:v>42765</c:v>
                </c:pt>
                <c:pt idx="28">
                  <c:v>42766</c:v>
                </c:pt>
                <c:pt idx="29">
                  <c:v>42767</c:v>
                </c:pt>
                <c:pt idx="30">
                  <c:v>42768</c:v>
                </c:pt>
                <c:pt idx="31">
                  <c:v>42769</c:v>
                </c:pt>
                <c:pt idx="32">
                  <c:v>42770</c:v>
                </c:pt>
                <c:pt idx="33">
                  <c:v>42771</c:v>
                </c:pt>
                <c:pt idx="34">
                  <c:v>42772</c:v>
                </c:pt>
                <c:pt idx="35">
                  <c:v>42773</c:v>
                </c:pt>
                <c:pt idx="36">
                  <c:v>42774</c:v>
                </c:pt>
                <c:pt idx="37">
                  <c:v>42775</c:v>
                </c:pt>
                <c:pt idx="38">
                  <c:v>42776</c:v>
                </c:pt>
                <c:pt idx="39">
                  <c:v>42777</c:v>
                </c:pt>
                <c:pt idx="40">
                  <c:v>42778</c:v>
                </c:pt>
                <c:pt idx="41">
                  <c:v>42781</c:v>
                </c:pt>
                <c:pt idx="42">
                  <c:v>42782</c:v>
                </c:pt>
                <c:pt idx="43">
                  <c:v>42783</c:v>
                </c:pt>
                <c:pt idx="44">
                  <c:v>42784</c:v>
                </c:pt>
                <c:pt idx="45">
                  <c:v>42785</c:v>
                </c:pt>
                <c:pt idx="46">
                  <c:v>42786</c:v>
                </c:pt>
                <c:pt idx="47">
                  <c:v>42787</c:v>
                </c:pt>
                <c:pt idx="48">
                  <c:v>42788</c:v>
                </c:pt>
                <c:pt idx="49">
                  <c:v>42789</c:v>
                </c:pt>
                <c:pt idx="50">
                  <c:v>42790</c:v>
                </c:pt>
                <c:pt idx="51">
                  <c:v>42791</c:v>
                </c:pt>
                <c:pt idx="52">
                  <c:v>42792</c:v>
                </c:pt>
                <c:pt idx="53">
                  <c:v>42793</c:v>
                </c:pt>
                <c:pt idx="54">
                  <c:v>42794</c:v>
                </c:pt>
                <c:pt idx="55">
                  <c:v>42795</c:v>
                </c:pt>
                <c:pt idx="56">
                  <c:v>42796</c:v>
                </c:pt>
                <c:pt idx="57">
                  <c:v>42797</c:v>
                </c:pt>
                <c:pt idx="58">
                  <c:v>42798</c:v>
                </c:pt>
                <c:pt idx="59">
                  <c:v>42799</c:v>
                </c:pt>
                <c:pt idx="60">
                  <c:v>42800</c:v>
                </c:pt>
                <c:pt idx="61">
                  <c:v>42801</c:v>
                </c:pt>
                <c:pt idx="62">
                  <c:v>42802</c:v>
                </c:pt>
                <c:pt idx="63">
                  <c:v>42803</c:v>
                </c:pt>
                <c:pt idx="64">
                  <c:v>42804</c:v>
                </c:pt>
                <c:pt idx="65">
                  <c:v>42805</c:v>
                </c:pt>
                <c:pt idx="66">
                  <c:v>42807</c:v>
                </c:pt>
                <c:pt idx="67">
                  <c:v>42808</c:v>
                </c:pt>
                <c:pt idx="68">
                  <c:v>42809</c:v>
                </c:pt>
                <c:pt idx="69">
                  <c:v>42810</c:v>
                </c:pt>
                <c:pt idx="70">
                  <c:v>42811</c:v>
                </c:pt>
                <c:pt idx="71">
                  <c:v>42812</c:v>
                </c:pt>
                <c:pt idx="72">
                  <c:v>42814</c:v>
                </c:pt>
                <c:pt idx="73">
                  <c:v>42816</c:v>
                </c:pt>
                <c:pt idx="74">
                  <c:v>42817</c:v>
                </c:pt>
                <c:pt idx="75">
                  <c:v>42818</c:v>
                </c:pt>
                <c:pt idx="76">
                  <c:v>42819</c:v>
                </c:pt>
                <c:pt idx="77">
                  <c:v>42820</c:v>
                </c:pt>
                <c:pt idx="78">
                  <c:v>42821</c:v>
                </c:pt>
                <c:pt idx="79">
                  <c:v>42824</c:v>
                </c:pt>
                <c:pt idx="80">
                  <c:v>42825</c:v>
                </c:pt>
                <c:pt idx="81">
                  <c:v>42830</c:v>
                </c:pt>
                <c:pt idx="82">
                  <c:v>42832</c:v>
                </c:pt>
                <c:pt idx="83">
                  <c:v>42833</c:v>
                </c:pt>
                <c:pt idx="84">
                  <c:v>42834</c:v>
                </c:pt>
                <c:pt idx="85">
                  <c:v>42835</c:v>
                </c:pt>
                <c:pt idx="86">
                  <c:v>42837</c:v>
                </c:pt>
                <c:pt idx="87">
                  <c:v>42838</c:v>
                </c:pt>
                <c:pt idx="88">
                  <c:v>42839</c:v>
                </c:pt>
                <c:pt idx="89">
                  <c:v>42840</c:v>
                </c:pt>
                <c:pt idx="90">
                  <c:v>42841</c:v>
                </c:pt>
                <c:pt idx="91">
                  <c:v>42842</c:v>
                </c:pt>
                <c:pt idx="92">
                  <c:v>42843</c:v>
                </c:pt>
                <c:pt idx="93">
                  <c:v>42844</c:v>
                </c:pt>
                <c:pt idx="94">
                  <c:v>42845</c:v>
                </c:pt>
                <c:pt idx="95">
                  <c:v>42846</c:v>
                </c:pt>
                <c:pt idx="96">
                  <c:v>42847</c:v>
                </c:pt>
                <c:pt idx="97">
                  <c:v>42848</c:v>
                </c:pt>
                <c:pt idx="98">
                  <c:v>42849</c:v>
                </c:pt>
                <c:pt idx="99">
                  <c:v>42850</c:v>
                </c:pt>
                <c:pt idx="100">
                  <c:v>42853</c:v>
                </c:pt>
                <c:pt idx="101">
                  <c:v>42854</c:v>
                </c:pt>
                <c:pt idx="102">
                  <c:v>42855</c:v>
                </c:pt>
                <c:pt idx="103">
                  <c:v>42856</c:v>
                </c:pt>
                <c:pt idx="104">
                  <c:v>42857</c:v>
                </c:pt>
                <c:pt idx="105">
                  <c:v>42858</c:v>
                </c:pt>
                <c:pt idx="106">
                  <c:v>42859</c:v>
                </c:pt>
                <c:pt idx="107">
                  <c:v>42860</c:v>
                </c:pt>
                <c:pt idx="108">
                  <c:v>42861</c:v>
                </c:pt>
                <c:pt idx="109">
                  <c:v>42862</c:v>
                </c:pt>
                <c:pt idx="110">
                  <c:v>42865</c:v>
                </c:pt>
                <c:pt idx="111">
                  <c:v>42866</c:v>
                </c:pt>
                <c:pt idx="112">
                  <c:v>42867</c:v>
                </c:pt>
                <c:pt idx="113">
                  <c:v>42868</c:v>
                </c:pt>
                <c:pt idx="114">
                  <c:v>42869</c:v>
                </c:pt>
                <c:pt idx="115">
                  <c:v>42870</c:v>
                </c:pt>
                <c:pt idx="116">
                  <c:v>42871</c:v>
                </c:pt>
                <c:pt idx="117">
                  <c:v>42872</c:v>
                </c:pt>
                <c:pt idx="118">
                  <c:v>42873</c:v>
                </c:pt>
                <c:pt idx="119">
                  <c:v>42874</c:v>
                </c:pt>
                <c:pt idx="120">
                  <c:v>42875</c:v>
                </c:pt>
                <c:pt idx="121">
                  <c:v>42876</c:v>
                </c:pt>
                <c:pt idx="122">
                  <c:v>42877</c:v>
                </c:pt>
                <c:pt idx="123">
                  <c:v>42878</c:v>
                </c:pt>
                <c:pt idx="124">
                  <c:v>42879</c:v>
                </c:pt>
                <c:pt idx="125">
                  <c:v>42880</c:v>
                </c:pt>
                <c:pt idx="126">
                  <c:v>42881</c:v>
                </c:pt>
                <c:pt idx="127">
                  <c:v>42882</c:v>
                </c:pt>
                <c:pt idx="128">
                  <c:v>42883</c:v>
                </c:pt>
                <c:pt idx="129">
                  <c:v>42884</c:v>
                </c:pt>
                <c:pt idx="130">
                  <c:v>42885</c:v>
                </c:pt>
                <c:pt idx="131">
                  <c:v>42886</c:v>
                </c:pt>
                <c:pt idx="132">
                  <c:v>42887</c:v>
                </c:pt>
                <c:pt idx="133">
                  <c:v>42888</c:v>
                </c:pt>
                <c:pt idx="134">
                  <c:v>42889</c:v>
                </c:pt>
                <c:pt idx="135">
                  <c:v>42890</c:v>
                </c:pt>
                <c:pt idx="136">
                  <c:v>42891</c:v>
                </c:pt>
                <c:pt idx="137">
                  <c:v>42892</c:v>
                </c:pt>
                <c:pt idx="138">
                  <c:v>42893</c:v>
                </c:pt>
                <c:pt idx="139">
                  <c:v>42894</c:v>
                </c:pt>
                <c:pt idx="140">
                  <c:v>42895</c:v>
                </c:pt>
                <c:pt idx="141">
                  <c:v>42896</c:v>
                </c:pt>
                <c:pt idx="142">
                  <c:v>42897</c:v>
                </c:pt>
                <c:pt idx="143">
                  <c:v>42898</c:v>
                </c:pt>
                <c:pt idx="144">
                  <c:v>42899</c:v>
                </c:pt>
                <c:pt idx="145">
                  <c:v>42900</c:v>
                </c:pt>
                <c:pt idx="146">
                  <c:v>42901</c:v>
                </c:pt>
                <c:pt idx="147">
                  <c:v>42902</c:v>
                </c:pt>
                <c:pt idx="148">
                  <c:v>42903</c:v>
                </c:pt>
                <c:pt idx="149">
                  <c:v>42904</c:v>
                </c:pt>
                <c:pt idx="150">
                  <c:v>42905</c:v>
                </c:pt>
                <c:pt idx="151">
                  <c:v>42906</c:v>
                </c:pt>
                <c:pt idx="152">
                  <c:v>42907</c:v>
                </c:pt>
                <c:pt idx="153">
                  <c:v>42908</c:v>
                </c:pt>
                <c:pt idx="154">
                  <c:v>42909</c:v>
                </c:pt>
                <c:pt idx="155">
                  <c:v>42910</c:v>
                </c:pt>
                <c:pt idx="156">
                  <c:v>42911</c:v>
                </c:pt>
                <c:pt idx="157">
                  <c:v>42912</c:v>
                </c:pt>
                <c:pt idx="158">
                  <c:v>42913</c:v>
                </c:pt>
                <c:pt idx="159">
                  <c:v>42914</c:v>
                </c:pt>
                <c:pt idx="160">
                  <c:v>42915</c:v>
                </c:pt>
                <c:pt idx="161">
                  <c:v>42916</c:v>
                </c:pt>
                <c:pt idx="162">
                  <c:v>42917</c:v>
                </c:pt>
                <c:pt idx="163">
                  <c:v>42918</c:v>
                </c:pt>
                <c:pt idx="164">
                  <c:v>42919</c:v>
                </c:pt>
                <c:pt idx="165">
                  <c:v>42920</c:v>
                </c:pt>
                <c:pt idx="166">
                  <c:v>42921</c:v>
                </c:pt>
                <c:pt idx="167">
                  <c:v>42922</c:v>
                </c:pt>
                <c:pt idx="168">
                  <c:v>42923</c:v>
                </c:pt>
                <c:pt idx="169">
                  <c:v>42924</c:v>
                </c:pt>
                <c:pt idx="170">
                  <c:v>42925</c:v>
                </c:pt>
                <c:pt idx="171">
                  <c:v>42926</c:v>
                </c:pt>
                <c:pt idx="172">
                  <c:v>42927</c:v>
                </c:pt>
                <c:pt idx="173">
                  <c:v>42928</c:v>
                </c:pt>
                <c:pt idx="174">
                  <c:v>42929</c:v>
                </c:pt>
                <c:pt idx="175">
                  <c:v>42930</c:v>
                </c:pt>
                <c:pt idx="176">
                  <c:v>42931</c:v>
                </c:pt>
                <c:pt idx="177">
                  <c:v>42932</c:v>
                </c:pt>
                <c:pt idx="178">
                  <c:v>42933</c:v>
                </c:pt>
                <c:pt idx="179">
                  <c:v>42934</c:v>
                </c:pt>
                <c:pt idx="180">
                  <c:v>42935</c:v>
                </c:pt>
                <c:pt idx="181">
                  <c:v>42936</c:v>
                </c:pt>
                <c:pt idx="182">
                  <c:v>42937</c:v>
                </c:pt>
                <c:pt idx="183">
                  <c:v>42938</c:v>
                </c:pt>
                <c:pt idx="184">
                  <c:v>42939</c:v>
                </c:pt>
                <c:pt idx="185">
                  <c:v>42940</c:v>
                </c:pt>
                <c:pt idx="186">
                  <c:v>42941</c:v>
                </c:pt>
                <c:pt idx="187">
                  <c:v>42942</c:v>
                </c:pt>
                <c:pt idx="188">
                  <c:v>42943</c:v>
                </c:pt>
                <c:pt idx="189">
                  <c:v>42944</c:v>
                </c:pt>
                <c:pt idx="190">
                  <c:v>42945</c:v>
                </c:pt>
                <c:pt idx="191">
                  <c:v>42946</c:v>
                </c:pt>
                <c:pt idx="192">
                  <c:v>42947</c:v>
                </c:pt>
                <c:pt idx="193">
                  <c:v>42948</c:v>
                </c:pt>
                <c:pt idx="194">
                  <c:v>42949</c:v>
                </c:pt>
                <c:pt idx="195">
                  <c:v>42950</c:v>
                </c:pt>
                <c:pt idx="196">
                  <c:v>42951</c:v>
                </c:pt>
                <c:pt idx="197">
                  <c:v>42953</c:v>
                </c:pt>
                <c:pt idx="198">
                  <c:v>42954</c:v>
                </c:pt>
                <c:pt idx="199">
                  <c:v>42955</c:v>
                </c:pt>
                <c:pt idx="200">
                  <c:v>42956</c:v>
                </c:pt>
                <c:pt idx="201">
                  <c:v>42957</c:v>
                </c:pt>
                <c:pt idx="202">
                  <c:v>42958</c:v>
                </c:pt>
                <c:pt idx="203">
                  <c:v>42959</c:v>
                </c:pt>
                <c:pt idx="204">
                  <c:v>42960</c:v>
                </c:pt>
                <c:pt idx="205">
                  <c:v>42961</c:v>
                </c:pt>
                <c:pt idx="206">
                  <c:v>42962</c:v>
                </c:pt>
                <c:pt idx="207">
                  <c:v>42963</c:v>
                </c:pt>
                <c:pt idx="208">
                  <c:v>42964</c:v>
                </c:pt>
                <c:pt idx="209">
                  <c:v>42965</c:v>
                </c:pt>
                <c:pt idx="210">
                  <c:v>42966</c:v>
                </c:pt>
                <c:pt idx="211">
                  <c:v>42967</c:v>
                </c:pt>
                <c:pt idx="212">
                  <c:v>42968</c:v>
                </c:pt>
                <c:pt idx="213">
                  <c:v>42969</c:v>
                </c:pt>
                <c:pt idx="214">
                  <c:v>42970</c:v>
                </c:pt>
                <c:pt idx="215">
                  <c:v>42971</c:v>
                </c:pt>
                <c:pt idx="216">
                  <c:v>42972</c:v>
                </c:pt>
                <c:pt idx="217">
                  <c:v>42973</c:v>
                </c:pt>
                <c:pt idx="218">
                  <c:v>42974</c:v>
                </c:pt>
                <c:pt idx="219">
                  <c:v>42975</c:v>
                </c:pt>
                <c:pt idx="220">
                  <c:v>42976</c:v>
                </c:pt>
                <c:pt idx="221">
                  <c:v>42977</c:v>
                </c:pt>
                <c:pt idx="222">
                  <c:v>42978</c:v>
                </c:pt>
                <c:pt idx="223">
                  <c:v>42979</c:v>
                </c:pt>
                <c:pt idx="224">
                  <c:v>42980</c:v>
                </c:pt>
                <c:pt idx="225">
                  <c:v>42981</c:v>
                </c:pt>
                <c:pt idx="226">
                  <c:v>42982</c:v>
                </c:pt>
                <c:pt idx="227">
                  <c:v>42983</c:v>
                </c:pt>
                <c:pt idx="228">
                  <c:v>42984</c:v>
                </c:pt>
                <c:pt idx="229">
                  <c:v>42985</c:v>
                </c:pt>
                <c:pt idx="230">
                  <c:v>42986</c:v>
                </c:pt>
                <c:pt idx="231">
                  <c:v>42987</c:v>
                </c:pt>
                <c:pt idx="232">
                  <c:v>42988</c:v>
                </c:pt>
                <c:pt idx="233">
                  <c:v>42989</c:v>
                </c:pt>
                <c:pt idx="234">
                  <c:v>42990</c:v>
                </c:pt>
                <c:pt idx="235">
                  <c:v>42991</c:v>
                </c:pt>
                <c:pt idx="236">
                  <c:v>42992</c:v>
                </c:pt>
                <c:pt idx="237">
                  <c:v>42993</c:v>
                </c:pt>
                <c:pt idx="238">
                  <c:v>42994</c:v>
                </c:pt>
                <c:pt idx="239">
                  <c:v>42995</c:v>
                </c:pt>
                <c:pt idx="240">
                  <c:v>42996</c:v>
                </c:pt>
                <c:pt idx="241">
                  <c:v>42997</c:v>
                </c:pt>
                <c:pt idx="242">
                  <c:v>42998</c:v>
                </c:pt>
                <c:pt idx="243">
                  <c:v>42999</c:v>
                </c:pt>
                <c:pt idx="244">
                  <c:v>43000</c:v>
                </c:pt>
                <c:pt idx="245">
                  <c:v>43001</c:v>
                </c:pt>
                <c:pt idx="246">
                  <c:v>43003</c:v>
                </c:pt>
                <c:pt idx="247">
                  <c:v>43004</c:v>
                </c:pt>
                <c:pt idx="248">
                  <c:v>43005</c:v>
                </c:pt>
                <c:pt idx="249">
                  <c:v>43006</c:v>
                </c:pt>
                <c:pt idx="250">
                  <c:v>43007</c:v>
                </c:pt>
                <c:pt idx="251">
                  <c:v>43008</c:v>
                </c:pt>
                <c:pt idx="252">
                  <c:v>43009</c:v>
                </c:pt>
                <c:pt idx="253">
                  <c:v>43010</c:v>
                </c:pt>
                <c:pt idx="254">
                  <c:v>43011</c:v>
                </c:pt>
                <c:pt idx="255">
                  <c:v>43012</c:v>
                </c:pt>
                <c:pt idx="256">
                  <c:v>43013</c:v>
                </c:pt>
                <c:pt idx="257">
                  <c:v>43014</c:v>
                </c:pt>
                <c:pt idx="258">
                  <c:v>43015</c:v>
                </c:pt>
                <c:pt idx="259">
                  <c:v>43016</c:v>
                </c:pt>
                <c:pt idx="260">
                  <c:v>43017</c:v>
                </c:pt>
                <c:pt idx="261">
                  <c:v>43018</c:v>
                </c:pt>
                <c:pt idx="262">
                  <c:v>43019</c:v>
                </c:pt>
                <c:pt idx="263">
                  <c:v>43020</c:v>
                </c:pt>
                <c:pt idx="264">
                  <c:v>43021</c:v>
                </c:pt>
                <c:pt idx="265">
                  <c:v>43022</c:v>
                </c:pt>
                <c:pt idx="266">
                  <c:v>43023</c:v>
                </c:pt>
                <c:pt idx="267">
                  <c:v>43024</c:v>
                </c:pt>
                <c:pt idx="268">
                  <c:v>43025</c:v>
                </c:pt>
                <c:pt idx="269">
                  <c:v>43026</c:v>
                </c:pt>
                <c:pt idx="270">
                  <c:v>43027</c:v>
                </c:pt>
                <c:pt idx="271">
                  <c:v>43028</c:v>
                </c:pt>
                <c:pt idx="272">
                  <c:v>43029</c:v>
                </c:pt>
                <c:pt idx="273">
                  <c:v>43030</c:v>
                </c:pt>
                <c:pt idx="274">
                  <c:v>43031</c:v>
                </c:pt>
                <c:pt idx="275">
                  <c:v>43032</c:v>
                </c:pt>
                <c:pt idx="276">
                  <c:v>43033</c:v>
                </c:pt>
                <c:pt idx="277">
                  <c:v>43034</c:v>
                </c:pt>
                <c:pt idx="278">
                  <c:v>43035</c:v>
                </c:pt>
                <c:pt idx="279">
                  <c:v>43036</c:v>
                </c:pt>
                <c:pt idx="280">
                  <c:v>43037</c:v>
                </c:pt>
                <c:pt idx="281">
                  <c:v>43038</c:v>
                </c:pt>
                <c:pt idx="282">
                  <c:v>43039</c:v>
                </c:pt>
                <c:pt idx="283">
                  <c:v>43040</c:v>
                </c:pt>
                <c:pt idx="284">
                  <c:v>43041</c:v>
                </c:pt>
                <c:pt idx="285">
                  <c:v>43042</c:v>
                </c:pt>
                <c:pt idx="286">
                  <c:v>43043</c:v>
                </c:pt>
                <c:pt idx="287">
                  <c:v>43044</c:v>
                </c:pt>
                <c:pt idx="288">
                  <c:v>43045</c:v>
                </c:pt>
                <c:pt idx="289">
                  <c:v>43046</c:v>
                </c:pt>
                <c:pt idx="290">
                  <c:v>43047</c:v>
                </c:pt>
                <c:pt idx="291">
                  <c:v>43048</c:v>
                </c:pt>
                <c:pt idx="292">
                  <c:v>43049</c:v>
                </c:pt>
                <c:pt idx="293">
                  <c:v>43050</c:v>
                </c:pt>
                <c:pt idx="294">
                  <c:v>43051</c:v>
                </c:pt>
                <c:pt idx="295">
                  <c:v>43052</c:v>
                </c:pt>
                <c:pt idx="296">
                  <c:v>43053</c:v>
                </c:pt>
                <c:pt idx="297">
                  <c:v>43054</c:v>
                </c:pt>
                <c:pt idx="298">
                  <c:v>43055</c:v>
                </c:pt>
                <c:pt idx="299">
                  <c:v>43056</c:v>
                </c:pt>
                <c:pt idx="300">
                  <c:v>43057</c:v>
                </c:pt>
                <c:pt idx="301">
                  <c:v>43058</c:v>
                </c:pt>
                <c:pt idx="302">
                  <c:v>43059</c:v>
                </c:pt>
                <c:pt idx="303">
                  <c:v>43060</c:v>
                </c:pt>
                <c:pt idx="304">
                  <c:v>43061</c:v>
                </c:pt>
                <c:pt idx="305">
                  <c:v>43062</c:v>
                </c:pt>
                <c:pt idx="306">
                  <c:v>43063</c:v>
                </c:pt>
                <c:pt idx="307">
                  <c:v>43064</c:v>
                </c:pt>
                <c:pt idx="308">
                  <c:v>43065</c:v>
                </c:pt>
                <c:pt idx="309">
                  <c:v>43066</c:v>
                </c:pt>
                <c:pt idx="310">
                  <c:v>43067</c:v>
                </c:pt>
                <c:pt idx="311">
                  <c:v>43068</c:v>
                </c:pt>
                <c:pt idx="312">
                  <c:v>43069</c:v>
                </c:pt>
                <c:pt idx="313">
                  <c:v>43070</c:v>
                </c:pt>
                <c:pt idx="314">
                  <c:v>43071</c:v>
                </c:pt>
                <c:pt idx="315">
                  <c:v>43072</c:v>
                </c:pt>
                <c:pt idx="316">
                  <c:v>43073</c:v>
                </c:pt>
                <c:pt idx="317">
                  <c:v>43074</c:v>
                </c:pt>
                <c:pt idx="318">
                  <c:v>43075</c:v>
                </c:pt>
                <c:pt idx="319">
                  <c:v>43076</c:v>
                </c:pt>
                <c:pt idx="320">
                  <c:v>43077</c:v>
                </c:pt>
                <c:pt idx="321">
                  <c:v>43078</c:v>
                </c:pt>
                <c:pt idx="322">
                  <c:v>43079</c:v>
                </c:pt>
                <c:pt idx="323">
                  <c:v>43080</c:v>
                </c:pt>
                <c:pt idx="324">
                  <c:v>43081</c:v>
                </c:pt>
                <c:pt idx="325">
                  <c:v>43082</c:v>
                </c:pt>
                <c:pt idx="326">
                  <c:v>43083</c:v>
                </c:pt>
                <c:pt idx="327">
                  <c:v>43084</c:v>
                </c:pt>
                <c:pt idx="328">
                  <c:v>43085</c:v>
                </c:pt>
                <c:pt idx="329">
                  <c:v>43086</c:v>
                </c:pt>
                <c:pt idx="330">
                  <c:v>43087</c:v>
                </c:pt>
                <c:pt idx="331">
                  <c:v>43088</c:v>
                </c:pt>
                <c:pt idx="332">
                  <c:v>43089</c:v>
                </c:pt>
                <c:pt idx="333">
                  <c:v>43090</c:v>
                </c:pt>
                <c:pt idx="334">
                  <c:v>43091</c:v>
                </c:pt>
                <c:pt idx="335">
                  <c:v>43092</c:v>
                </c:pt>
                <c:pt idx="336">
                  <c:v>43093</c:v>
                </c:pt>
                <c:pt idx="337">
                  <c:v>43094</c:v>
                </c:pt>
                <c:pt idx="338">
                  <c:v>43095</c:v>
                </c:pt>
                <c:pt idx="339">
                  <c:v>43096</c:v>
                </c:pt>
                <c:pt idx="340">
                  <c:v>43097</c:v>
                </c:pt>
                <c:pt idx="341">
                  <c:v>43098</c:v>
                </c:pt>
                <c:pt idx="342">
                  <c:v>43099</c:v>
                </c:pt>
                <c:pt idx="343">
                  <c:v>43100</c:v>
                </c:pt>
                <c:pt idx="344">
                  <c:v>43101</c:v>
                </c:pt>
                <c:pt idx="345">
                  <c:v>43102</c:v>
                </c:pt>
                <c:pt idx="346">
                  <c:v>43103</c:v>
                </c:pt>
                <c:pt idx="347">
                  <c:v>43104</c:v>
                </c:pt>
                <c:pt idx="348">
                  <c:v>43105</c:v>
                </c:pt>
                <c:pt idx="349">
                  <c:v>43106</c:v>
                </c:pt>
                <c:pt idx="350">
                  <c:v>43107</c:v>
                </c:pt>
                <c:pt idx="351">
                  <c:v>43108</c:v>
                </c:pt>
                <c:pt idx="352">
                  <c:v>43110</c:v>
                </c:pt>
                <c:pt idx="353">
                  <c:v>43111</c:v>
                </c:pt>
                <c:pt idx="354">
                  <c:v>43112</c:v>
                </c:pt>
                <c:pt idx="355">
                  <c:v>43113</c:v>
                </c:pt>
                <c:pt idx="356">
                  <c:v>43114</c:v>
                </c:pt>
                <c:pt idx="357">
                  <c:v>43115</c:v>
                </c:pt>
                <c:pt idx="358">
                  <c:v>43116</c:v>
                </c:pt>
                <c:pt idx="359">
                  <c:v>43117</c:v>
                </c:pt>
                <c:pt idx="360">
                  <c:v>43118</c:v>
                </c:pt>
                <c:pt idx="361">
                  <c:v>43119</c:v>
                </c:pt>
                <c:pt idx="362">
                  <c:v>43120</c:v>
                </c:pt>
                <c:pt idx="363">
                  <c:v>43121</c:v>
                </c:pt>
                <c:pt idx="364">
                  <c:v>43122</c:v>
                </c:pt>
                <c:pt idx="365">
                  <c:v>43123</c:v>
                </c:pt>
                <c:pt idx="366">
                  <c:v>43124</c:v>
                </c:pt>
                <c:pt idx="367">
                  <c:v>43125</c:v>
                </c:pt>
                <c:pt idx="368">
                  <c:v>43126</c:v>
                </c:pt>
                <c:pt idx="369">
                  <c:v>43127</c:v>
                </c:pt>
                <c:pt idx="370">
                  <c:v>43128</c:v>
                </c:pt>
                <c:pt idx="371">
                  <c:v>43129</c:v>
                </c:pt>
                <c:pt idx="372">
                  <c:v>43130</c:v>
                </c:pt>
                <c:pt idx="373">
                  <c:v>43131</c:v>
                </c:pt>
                <c:pt idx="374">
                  <c:v>43132</c:v>
                </c:pt>
                <c:pt idx="375">
                  <c:v>43133</c:v>
                </c:pt>
                <c:pt idx="376">
                  <c:v>43134</c:v>
                </c:pt>
                <c:pt idx="377">
                  <c:v>43135</c:v>
                </c:pt>
                <c:pt idx="378">
                  <c:v>43136</c:v>
                </c:pt>
                <c:pt idx="379">
                  <c:v>43137</c:v>
                </c:pt>
                <c:pt idx="380">
                  <c:v>43138</c:v>
                </c:pt>
                <c:pt idx="381">
                  <c:v>43139</c:v>
                </c:pt>
                <c:pt idx="382">
                  <c:v>43140</c:v>
                </c:pt>
                <c:pt idx="383">
                  <c:v>43141</c:v>
                </c:pt>
                <c:pt idx="384">
                  <c:v>43142</c:v>
                </c:pt>
                <c:pt idx="385">
                  <c:v>43143</c:v>
                </c:pt>
                <c:pt idx="386">
                  <c:v>43144</c:v>
                </c:pt>
                <c:pt idx="387">
                  <c:v>43145</c:v>
                </c:pt>
                <c:pt idx="388">
                  <c:v>43146</c:v>
                </c:pt>
                <c:pt idx="389">
                  <c:v>43147</c:v>
                </c:pt>
                <c:pt idx="390">
                  <c:v>43148</c:v>
                </c:pt>
                <c:pt idx="391">
                  <c:v>43149</c:v>
                </c:pt>
                <c:pt idx="392">
                  <c:v>43150</c:v>
                </c:pt>
                <c:pt idx="393">
                  <c:v>43151</c:v>
                </c:pt>
                <c:pt idx="394">
                  <c:v>43152</c:v>
                </c:pt>
                <c:pt idx="395">
                  <c:v>43153</c:v>
                </c:pt>
                <c:pt idx="396">
                  <c:v>43154</c:v>
                </c:pt>
                <c:pt idx="397">
                  <c:v>43155</c:v>
                </c:pt>
                <c:pt idx="398">
                  <c:v>43156</c:v>
                </c:pt>
                <c:pt idx="399">
                  <c:v>43157</c:v>
                </c:pt>
                <c:pt idx="400">
                  <c:v>43158</c:v>
                </c:pt>
                <c:pt idx="401">
                  <c:v>43159</c:v>
                </c:pt>
                <c:pt idx="402">
                  <c:v>43160</c:v>
                </c:pt>
                <c:pt idx="403">
                  <c:v>43161</c:v>
                </c:pt>
                <c:pt idx="404">
                  <c:v>43162</c:v>
                </c:pt>
                <c:pt idx="405">
                  <c:v>43163</c:v>
                </c:pt>
                <c:pt idx="406">
                  <c:v>43164</c:v>
                </c:pt>
                <c:pt idx="407">
                  <c:v>43165</c:v>
                </c:pt>
                <c:pt idx="408">
                  <c:v>43166</c:v>
                </c:pt>
                <c:pt idx="409">
                  <c:v>43167</c:v>
                </c:pt>
                <c:pt idx="410">
                  <c:v>43168</c:v>
                </c:pt>
                <c:pt idx="411">
                  <c:v>43169</c:v>
                </c:pt>
                <c:pt idx="412">
                  <c:v>43170</c:v>
                </c:pt>
                <c:pt idx="413">
                  <c:v>43171</c:v>
                </c:pt>
                <c:pt idx="414">
                  <c:v>43172</c:v>
                </c:pt>
                <c:pt idx="415">
                  <c:v>43173</c:v>
                </c:pt>
                <c:pt idx="416">
                  <c:v>43174</c:v>
                </c:pt>
                <c:pt idx="417">
                  <c:v>43175</c:v>
                </c:pt>
                <c:pt idx="418">
                  <c:v>43176</c:v>
                </c:pt>
                <c:pt idx="419">
                  <c:v>43177</c:v>
                </c:pt>
                <c:pt idx="420">
                  <c:v>43178</c:v>
                </c:pt>
                <c:pt idx="421">
                  <c:v>43179</c:v>
                </c:pt>
                <c:pt idx="422">
                  <c:v>43180</c:v>
                </c:pt>
                <c:pt idx="423">
                  <c:v>43181</c:v>
                </c:pt>
                <c:pt idx="424">
                  <c:v>43182</c:v>
                </c:pt>
                <c:pt idx="425">
                  <c:v>43183</c:v>
                </c:pt>
                <c:pt idx="426">
                  <c:v>43184</c:v>
                </c:pt>
                <c:pt idx="427">
                  <c:v>43185</c:v>
                </c:pt>
                <c:pt idx="428">
                  <c:v>43186</c:v>
                </c:pt>
                <c:pt idx="429">
                  <c:v>43187</c:v>
                </c:pt>
                <c:pt idx="430">
                  <c:v>43188</c:v>
                </c:pt>
                <c:pt idx="431">
                  <c:v>43189</c:v>
                </c:pt>
                <c:pt idx="432">
                  <c:v>43190</c:v>
                </c:pt>
                <c:pt idx="433">
                  <c:v>43191</c:v>
                </c:pt>
                <c:pt idx="434">
                  <c:v>43193</c:v>
                </c:pt>
                <c:pt idx="435">
                  <c:v>43194</c:v>
                </c:pt>
                <c:pt idx="436">
                  <c:v>43195</c:v>
                </c:pt>
                <c:pt idx="437">
                  <c:v>43196</c:v>
                </c:pt>
                <c:pt idx="438">
                  <c:v>43197</c:v>
                </c:pt>
                <c:pt idx="439">
                  <c:v>43198</c:v>
                </c:pt>
                <c:pt idx="440">
                  <c:v>43199</c:v>
                </c:pt>
                <c:pt idx="441">
                  <c:v>43200</c:v>
                </c:pt>
                <c:pt idx="442">
                  <c:v>43201</c:v>
                </c:pt>
                <c:pt idx="443">
                  <c:v>43202</c:v>
                </c:pt>
                <c:pt idx="444">
                  <c:v>43203</c:v>
                </c:pt>
                <c:pt idx="445">
                  <c:v>43204</c:v>
                </c:pt>
                <c:pt idx="446">
                  <c:v>43205</c:v>
                </c:pt>
                <c:pt idx="447">
                  <c:v>43206</c:v>
                </c:pt>
                <c:pt idx="448">
                  <c:v>43207</c:v>
                </c:pt>
                <c:pt idx="449">
                  <c:v>43208</c:v>
                </c:pt>
                <c:pt idx="450">
                  <c:v>43209</c:v>
                </c:pt>
                <c:pt idx="451">
                  <c:v>43210</c:v>
                </c:pt>
                <c:pt idx="452">
                  <c:v>43211</c:v>
                </c:pt>
                <c:pt idx="453">
                  <c:v>43212</c:v>
                </c:pt>
                <c:pt idx="454">
                  <c:v>43213</c:v>
                </c:pt>
                <c:pt idx="455">
                  <c:v>43214</c:v>
                </c:pt>
                <c:pt idx="456">
                  <c:v>43215</c:v>
                </c:pt>
                <c:pt idx="457">
                  <c:v>43216</c:v>
                </c:pt>
                <c:pt idx="458">
                  <c:v>43217</c:v>
                </c:pt>
                <c:pt idx="459">
                  <c:v>43218</c:v>
                </c:pt>
                <c:pt idx="460">
                  <c:v>43219</c:v>
                </c:pt>
                <c:pt idx="461">
                  <c:v>43220</c:v>
                </c:pt>
                <c:pt idx="462">
                  <c:v>43221</c:v>
                </c:pt>
                <c:pt idx="463">
                  <c:v>43222</c:v>
                </c:pt>
                <c:pt idx="464">
                  <c:v>43223</c:v>
                </c:pt>
                <c:pt idx="465">
                  <c:v>43224</c:v>
                </c:pt>
                <c:pt idx="466">
                  <c:v>43225</c:v>
                </c:pt>
                <c:pt idx="467">
                  <c:v>43226</c:v>
                </c:pt>
                <c:pt idx="468">
                  <c:v>43227</c:v>
                </c:pt>
                <c:pt idx="469">
                  <c:v>43228</c:v>
                </c:pt>
                <c:pt idx="470">
                  <c:v>43229</c:v>
                </c:pt>
                <c:pt idx="471">
                  <c:v>43230</c:v>
                </c:pt>
                <c:pt idx="472">
                  <c:v>43231</c:v>
                </c:pt>
                <c:pt idx="473">
                  <c:v>43232</c:v>
                </c:pt>
                <c:pt idx="474">
                  <c:v>43233</c:v>
                </c:pt>
                <c:pt idx="475">
                  <c:v>43234</c:v>
                </c:pt>
                <c:pt idx="476">
                  <c:v>43235</c:v>
                </c:pt>
                <c:pt idx="477">
                  <c:v>43236</c:v>
                </c:pt>
                <c:pt idx="478">
                  <c:v>43237</c:v>
                </c:pt>
                <c:pt idx="479">
                  <c:v>43238</c:v>
                </c:pt>
                <c:pt idx="480">
                  <c:v>43239</c:v>
                </c:pt>
                <c:pt idx="481">
                  <c:v>43240</c:v>
                </c:pt>
                <c:pt idx="482">
                  <c:v>43241</c:v>
                </c:pt>
                <c:pt idx="483">
                  <c:v>43242</c:v>
                </c:pt>
                <c:pt idx="484">
                  <c:v>43243</c:v>
                </c:pt>
                <c:pt idx="485">
                  <c:v>43244</c:v>
                </c:pt>
                <c:pt idx="486">
                  <c:v>43245</c:v>
                </c:pt>
                <c:pt idx="487">
                  <c:v>43246</c:v>
                </c:pt>
                <c:pt idx="488">
                  <c:v>43247</c:v>
                </c:pt>
                <c:pt idx="489">
                  <c:v>43248</c:v>
                </c:pt>
                <c:pt idx="490">
                  <c:v>43249</c:v>
                </c:pt>
                <c:pt idx="491">
                  <c:v>43250</c:v>
                </c:pt>
                <c:pt idx="492">
                  <c:v>43251</c:v>
                </c:pt>
                <c:pt idx="493">
                  <c:v>43252</c:v>
                </c:pt>
                <c:pt idx="494">
                  <c:v>43253</c:v>
                </c:pt>
                <c:pt idx="495">
                  <c:v>43254</c:v>
                </c:pt>
                <c:pt idx="496">
                  <c:v>43255</c:v>
                </c:pt>
                <c:pt idx="497">
                  <c:v>43256</c:v>
                </c:pt>
                <c:pt idx="498">
                  <c:v>43257</c:v>
                </c:pt>
                <c:pt idx="499">
                  <c:v>43258</c:v>
                </c:pt>
                <c:pt idx="500">
                  <c:v>43259</c:v>
                </c:pt>
                <c:pt idx="501">
                  <c:v>43260</c:v>
                </c:pt>
                <c:pt idx="502">
                  <c:v>43261</c:v>
                </c:pt>
                <c:pt idx="503">
                  <c:v>43262</c:v>
                </c:pt>
                <c:pt idx="504">
                  <c:v>43263</c:v>
                </c:pt>
                <c:pt idx="505">
                  <c:v>43264</c:v>
                </c:pt>
                <c:pt idx="506">
                  <c:v>43265</c:v>
                </c:pt>
                <c:pt idx="507">
                  <c:v>43266</c:v>
                </c:pt>
                <c:pt idx="508">
                  <c:v>43267</c:v>
                </c:pt>
                <c:pt idx="509">
                  <c:v>43268</c:v>
                </c:pt>
                <c:pt idx="510">
                  <c:v>43269</c:v>
                </c:pt>
                <c:pt idx="511">
                  <c:v>43270</c:v>
                </c:pt>
                <c:pt idx="512">
                  <c:v>43271</c:v>
                </c:pt>
                <c:pt idx="513">
                  <c:v>43272</c:v>
                </c:pt>
                <c:pt idx="514">
                  <c:v>43273</c:v>
                </c:pt>
                <c:pt idx="515">
                  <c:v>43274</c:v>
                </c:pt>
                <c:pt idx="516">
                  <c:v>43275</c:v>
                </c:pt>
                <c:pt idx="517">
                  <c:v>43276</c:v>
                </c:pt>
                <c:pt idx="518">
                  <c:v>43277</c:v>
                </c:pt>
                <c:pt idx="519">
                  <c:v>43278</c:v>
                </c:pt>
                <c:pt idx="520">
                  <c:v>43279</c:v>
                </c:pt>
                <c:pt idx="521">
                  <c:v>43280</c:v>
                </c:pt>
                <c:pt idx="522">
                  <c:v>43281</c:v>
                </c:pt>
                <c:pt idx="523">
                  <c:v>43282</c:v>
                </c:pt>
                <c:pt idx="524">
                  <c:v>43283</c:v>
                </c:pt>
                <c:pt idx="525">
                  <c:v>43284</c:v>
                </c:pt>
                <c:pt idx="526">
                  <c:v>43285</c:v>
                </c:pt>
                <c:pt idx="527">
                  <c:v>43286</c:v>
                </c:pt>
                <c:pt idx="528">
                  <c:v>43287</c:v>
                </c:pt>
                <c:pt idx="529">
                  <c:v>43288</c:v>
                </c:pt>
                <c:pt idx="530">
                  <c:v>43289</c:v>
                </c:pt>
                <c:pt idx="531">
                  <c:v>43290</c:v>
                </c:pt>
                <c:pt idx="532">
                  <c:v>43291</c:v>
                </c:pt>
                <c:pt idx="533">
                  <c:v>43292</c:v>
                </c:pt>
                <c:pt idx="534">
                  <c:v>43293</c:v>
                </c:pt>
                <c:pt idx="535">
                  <c:v>43294</c:v>
                </c:pt>
                <c:pt idx="536">
                  <c:v>43295</c:v>
                </c:pt>
                <c:pt idx="537">
                  <c:v>43296</c:v>
                </c:pt>
                <c:pt idx="538">
                  <c:v>43297</c:v>
                </c:pt>
                <c:pt idx="539">
                  <c:v>43298</c:v>
                </c:pt>
                <c:pt idx="540">
                  <c:v>43299</c:v>
                </c:pt>
                <c:pt idx="541">
                  <c:v>43300</c:v>
                </c:pt>
                <c:pt idx="542">
                  <c:v>43301</c:v>
                </c:pt>
                <c:pt idx="543">
                  <c:v>43302</c:v>
                </c:pt>
                <c:pt idx="544">
                  <c:v>43303</c:v>
                </c:pt>
                <c:pt idx="545">
                  <c:v>43304</c:v>
                </c:pt>
                <c:pt idx="546">
                  <c:v>43305</c:v>
                </c:pt>
                <c:pt idx="547">
                  <c:v>43306</c:v>
                </c:pt>
                <c:pt idx="548">
                  <c:v>43307</c:v>
                </c:pt>
                <c:pt idx="549">
                  <c:v>43308</c:v>
                </c:pt>
                <c:pt idx="550">
                  <c:v>43309</c:v>
                </c:pt>
                <c:pt idx="551">
                  <c:v>43310</c:v>
                </c:pt>
                <c:pt idx="552">
                  <c:v>43311</c:v>
                </c:pt>
                <c:pt idx="553">
                  <c:v>43312</c:v>
                </c:pt>
                <c:pt idx="554">
                  <c:v>43313</c:v>
                </c:pt>
                <c:pt idx="555">
                  <c:v>43314</c:v>
                </c:pt>
                <c:pt idx="556">
                  <c:v>43315</c:v>
                </c:pt>
                <c:pt idx="557">
                  <c:v>43316</c:v>
                </c:pt>
                <c:pt idx="558">
                  <c:v>43317</c:v>
                </c:pt>
                <c:pt idx="559">
                  <c:v>43318</c:v>
                </c:pt>
                <c:pt idx="560">
                  <c:v>43319</c:v>
                </c:pt>
                <c:pt idx="561">
                  <c:v>43320</c:v>
                </c:pt>
                <c:pt idx="562">
                  <c:v>43321</c:v>
                </c:pt>
                <c:pt idx="563">
                  <c:v>43322</c:v>
                </c:pt>
                <c:pt idx="564">
                  <c:v>43323</c:v>
                </c:pt>
                <c:pt idx="565">
                  <c:v>43324</c:v>
                </c:pt>
                <c:pt idx="566">
                  <c:v>43325</c:v>
                </c:pt>
                <c:pt idx="567">
                  <c:v>43326</c:v>
                </c:pt>
                <c:pt idx="568">
                  <c:v>43327</c:v>
                </c:pt>
                <c:pt idx="569">
                  <c:v>43328</c:v>
                </c:pt>
                <c:pt idx="570">
                  <c:v>43329</c:v>
                </c:pt>
                <c:pt idx="571">
                  <c:v>43330</c:v>
                </c:pt>
                <c:pt idx="572">
                  <c:v>43331</c:v>
                </c:pt>
                <c:pt idx="573">
                  <c:v>43332</c:v>
                </c:pt>
                <c:pt idx="574">
                  <c:v>43333</c:v>
                </c:pt>
                <c:pt idx="575">
                  <c:v>43334</c:v>
                </c:pt>
                <c:pt idx="576">
                  <c:v>43335</c:v>
                </c:pt>
                <c:pt idx="577">
                  <c:v>43336</c:v>
                </c:pt>
                <c:pt idx="578">
                  <c:v>43337</c:v>
                </c:pt>
                <c:pt idx="579">
                  <c:v>43338</c:v>
                </c:pt>
                <c:pt idx="580">
                  <c:v>43339</c:v>
                </c:pt>
                <c:pt idx="581">
                  <c:v>43340</c:v>
                </c:pt>
                <c:pt idx="582">
                  <c:v>43341</c:v>
                </c:pt>
                <c:pt idx="583">
                  <c:v>43342</c:v>
                </c:pt>
                <c:pt idx="584">
                  <c:v>43343</c:v>
                </c:pt>
                <c:pt idx="585">
                  <c:v>43344</c:v>
                </c:pt>
                <c:pt idx="586">
                  <c:v>43345</c:v>
                </c:pt>
                <c:pt idx="587">
                  <c:v>43346</c:v>
                </c:pt>
                <c:pt idx="588">
                  <c:v>43347</c:v>
                </c:pt>
                <c:pt idx="589">
                  <c:v>43348</c:v>
                </c:pt>
                <c:pt idx="590">
                  <c:v>43349</c:v>
                </c:pt>
                <c:pt idx="591">
                  <c:v>43350</c:v>
                </c:pt>
                <c:pt idx="592">
                  <c:v>43351</c:v>
                </c:pt>
                <c:pt idx="593">
                  <c:v>43352</c:v>
                </c:pt>
                <c:pt idx="594">
                  <c:v>43353</c:v>
                </c:pt>
                <c:pt idx="595">
                  <c:v>43354</c:v>
                </c:pt>
                <c:pt idx="596">
                  <c:v>43355</c:v>
                </c:pt>
                <c:pt idx="597">
                  <c:v>43356</c:v>
                </c:pt>
                <c:pt idx="598">
                  <c:v>43357</c:v>
                </c:pt>
                <c:pt idx="599">
                  <c:v>43358</c:v>
                </c:pt>
                <c:pt idx="600">
                  <c:v>43359</c:v>
                </c:pt>
                <c:pt idx="601">
                  <c:v>43360</c:v>
                </c:pt>
                <c:pt idx="602">
                  <c:v>43361</c:v>
                </c:pt>
                <c:pt idx="603">
                  <c:v>43362</c:v>
                </c:pt>
                <c:pt idx="604">
                  <c:v>43363</c:v>
                </c:pt>
                <c:pt idx="605">
                  <c:v>43364</c:v>
                </c:pt>
                <c:pt idx="606">
                  <c:v>43365</c:v>
                </c:pt>
                <c:pt idx="607">
                  <c:v>43366</c:v>
                </c:pt>
                <c:pt idx="608">
                  <c:v>43367</c:v>
                </c:pt>
                <c:pt idx="609">
                  <c:v>43368</c:v>
                </c:pt>
                <c:pt idx="610">
                  <c:v>43369</c:v>
                </c:pt>
                <c:pt idx="611">
                  <c:v>43370</c:v>
                </c:pt>
                <c:pt idx="612">
                  <c:v>43371</c:v>
                </c:pt>
                <c:pt idx="613">
                  <c:v>43372</c:v>
                </c:pt>
                <c:pt idx="614">
                  <c:v>43373</c:v>
                </c:pt>
                <c:pt idx="615">
                  <c:v>43374</c:v>
                </c:pt>
                <c:pt idx="616">
                  <c:v>43375</c:v>
                </c:pt>
                <c:pt idx="617">
                  <c:v>43376</c:v>
                </c:pt>
                <c:pt idx="618">
                  <c:v>43377</c:v>
                </c:pt>
                <c:pt idx="619">
                  <c:v>43378</c:v>
                </c:pt>
                <c:pt idx="620">
                  <c:v>43379</c:v>
                </c:pt>
                <c:pt idx="621">
                  <c:v>43380</c:v>
                </c:pt>
                <c:pt idx="622">
                  <c:v>43381</c:v>
                </c:pt>
                <c:pt idx="623">
                  <c:v>43382</c:v>
                </c:pt>
                <c:pt idx="624">
                  <c:v>43383</c:v>
                </c:pt>
                <c:pt idx="625">
                  <c:v>43384</c:v>
                </c:pt>
                <c:pt idx="626">
                  <c:v>43385</c:v>
                </c:pt>
                <c:pt idx="627">
                  <c:v>43386</c:v>
                </c:pt>
                <c:pt idx="628">
                  <c:v>43387</c:v>
                </c:pt>
                <c:pt idx="629">
                  <c:v>43388</c:v>
                </c:pt>
                <c:pt idx="630">
                  <c:v>43389</c:v>
                </c:pt>
                <c:pt idx="631">
                  <c:v>43391</c:v>
                </c:pt>
                <c:pt idx="632">
                  <c:v>43392</c:v>
                </c:pt>
                <c:pt idx="633">
                  <c:v>43393</c:v>
                </c:pt>
                <c:pt idx="634">
                  <c:v>43394</c:v>
                </c:pt>
                <c:pt idx="635">
                  <c:v>43395</c:v>
                </c:pt>
                <c:pt idx="636">
                  <c:v>43396</c:v>
                </c:pt>
                <c:pt idx="637">
                  <c:v>43397</c:v>
                </c:pt>
                <c:pt idx="638">
                  <c:v>43398</c:v>
                </c:pt>
                <c:pt idx="639">
                  <c:v>43399</c:v>
                </c:pt>
                <c:pt idx="640">
                  <c:v>43400</c:v>
                </c:pt>
                <c:pt idx="641">
                  <c:v>43401</c:v>
                </c:pt>
                <c:pt idx="642">
                  <c:v>43402</c:v>
                </c:pt>
                <c:pt idx="643">
                  <c:v>43403</c:v>
                </c:pt>
                <c:pt idx="644">
                  <c:v>43404</c:v>
                </c:pt>
                <c:pt idx="645">
                  <c:v>43405</c:v>
                </c:pt>
                <c:pt idx="646">
                  <c:v>43406</c:v>
                </c:pt>
                <c:pt idx="647">
                  <c:v>43407</c:v>
                </c:pt>
                <c:pt idx="648">
                  <c:v>43408</c:v>
                </c:pt>
                <c:pt idx="649">
                  <c:v>43409</c:v>
                </c:pt>
                <c:pt idx="650">
                  <c:v>43410</c:v>
                </c:pt>
                <c:pt idx="651">
                  <c:v>43411</c:v>
                </c:pt>
                <c:pt idx="652">
                  <c:v>43412</c:v>
                </c:pt>
                <c:pt idx="653">
                  <c:v>43413</c:v>
                </c:pt>
                <c:pt idx="654">
                  <c:v>43414</c:v>
                </c:pt>
                <c:pt idx="655">
                  <c:v>43415</c:v>
                </c:pt>
                <c:pt idx="656">
                  <c:v>43416</c:v>
                </c:pt>
                <c:pt idx="657">
                  <c:v>43417</c:v>
                </c:pt>
                <c:pt idx="658">
                  <c:v>43418</c:v>
                </c:pt>
                <c:pt idx="659">
                  <c:v>43419</c:v>
                </c:pt>
                <c:pt idx="660">
                  <c:v>43426</c:v>
                </c:pt>
                <c:pt idx="661">
                  <c:v>43427</c:v>
                </c:pt>
                <c:pt idx="662">
                  <c:v>43428</c:v>
                </c:pt>
                <c:pt idx="663">
                  <c:v>43429</c:v>
                </c:pt>
                <c:pt idx="664">
                  <c:v>43430</c:v>
                </c:pt>
                <c:pt idx="665">
                  <c:v>43431</c:v>
                </c:pt>
                <c:pt idx="666">
                  <c:v>43432</c:v>
                </c:pt>
                <c:pt idx="667">
                  <c:v>43433</c:v>
                </c:pt>
                <c:pt idx="668">
                  <c:v>43434</c:v>
                </c:pt>
                <c:pt idx="669">
                  <c:v>43435</c:v>
                </c:pt>
                <c:pt idx="670">
                  <c:v>43436</c:v>
                </c:pt>
                <c:pt idx="671">
                  <c:v>43437</c:v>
                </c:pt>
                <c:pt idx="672">
                  <c:v>43438</c:v>
                </c:pt>
                <c:pt idx="673">
                  <c:v>43439</c:v>
                </c:pt>
                <c:pt idx="674">
                  <c:v>43440</c:v>
                </c:pt>
                <c:pt idx="675">
                  <c:v>43442</c:v>
                </c:pt>
                <c:pt idx="676">
                  <c:v>43443</c:v>
                </c:pt>
                <c:pt idx="677">
                  <c:v>43444</c:v>
                </c:pt>
                <c:pt idx="678">
                  <c:v>43445</c:v>
                </c:pt>
                <c:pt idx="679">
                  <c:v>43446</c:v>
                </c:pt>
                <c:pt idx="680">
                  <c:v>43447</c:v>
                </c:pt>
                <c:pt idx="681">
                  <c:v>43448</c:v>
                </c:pt>
                <c:pt idx="682">
                  <c:v>43451</c:v>
                </c:pt>
                <c:pt idx="683">
                  <c:v>43452</c:v>
                </c:pt>
                <c:pt idx="684">
                  <c:v>43453</c:v>
                </c:pt>
                <c:pt idx="685">
                  <c:v>43454</c:v>
                </c:pt>
                <c:pt idx="686">
                  <c:v>43455</c:v>
                </c:pt>
                <c:pt idx="687">
                  <c:v>43456</c:v>
                </c:pt>
                <c:pt idx="688">
                  <c:v>43457</c:v>
                </c:pt>
                <c:pt idx="689">
                  <c:v>43458</c:v>
                </c:pt>
                <c:pt idx="690">
                  <c:v>43459</c:v>
                </c:pt>
                <c:pt idx="691">
                  <c:v>43460</c:v>
                </c:pt>
                <c:pt idx="692">
                  <c:v>43461</c:v>
                </c:pt>
                <c:pt idx="693">
                  <c:v>43462</c:v>
                </c:pt>
                <c:pt idx="694">
                  <c:v>43463</c:v>
                </c:pt>
                <c:pt idx="695">
                  <c:v>43464</c:v>
                </c:pt>
                <c:pt idx="696">
                  <c:v>43465</c:v>
                </c:pt>
                <c:pt idx="697">
                  <c:v>43466</c:v>
                </c:pt>
                <c:pt idx="698">
                  <c:v>43467</c:v>
                </c:pt>
                <c:pt idx="699">
                  <c:v>43478</c:v>
                </c:pt>
                <c:pt idx="700">
                  <c:v>43479</c:v>
                </c:pt>
                <c:pt idx="701">
                  <c:v>43480</c:v>
                </c:pt>
                <c:pt idx="702">
                  <c:v>43481</c:v>
                </c:pt>
                <c:pt idx="703">
                  <c:v>43482</c:v>
                </c:pt>
                <c:pt idx="704">
                  <c:v>43483</c:v>
                </c:pt>
                <c:pt idx="705">
                  <c:v>43484</c:v>
                </c:pt>
                <c:pt idx="706">
                  <c:v>43485</c:v>
                </c:pt>
                <c:pt idx="707">
                  <c:v>43486</c:v>
                </c:pt>
                <c:pt idx="708">
                  <c:v>43487</c:v>
                </c:pt>
                <c:pt idx="709">
                  <c:v>43488</c:v>
                </c:pt>
                <c:pt idx="710">
                  <c:v>43489</c:v>
                </c:pt>
                <c:pt idx="711">
                  <c:v>43490</c:v>
                </c:pt>
                <c:pt idx="712">
                  <c:v>43491</c:v>
                </c:pt>
                <c:pt idx="713">
                  <c:v>43492</c:v>
                </c:pt>
                <c:pt idx="714">
                  <c:v>43494</c:v>
                </c:pt>
                <c:pt idx="715">
                  <c:v>43495</c:v>
                </c:pt>
                <c:pt idx="716">
                  <c:v>43496</c:v>
                </c:pt>
                <c:pt idx="717">
                  <c:v>43497</c:v>
                </c:pt>
                <c:pt idx="718">
                  <c:v>43498</c:v>
                </c:pt>
                <c:pt idx="719">
                  <c:v>43499</c:v>
                </c:pt>
                <c:pt idx="720">
                  <c:v>43500</c:v>
                </c:pt>
                <c:pt idx="721">
                  <c:v>43501</c:v>
                </c:pt>
                <c:pt idx="722">
                  <c:v>43502</c:v>
                </c:pt>
                <c:pt idx="723">
                  <c:v>43503</c:v>
                </c:pt>
                <c:pt idx="724">
                  <c:v>43504</c:v>
                </c:pt>
                <c:pt idx="725">
                  <c:v>43505</c:v>
                </c:pt>
                <c:pt idx="726">
                  <c:v>43506</c:v>
                </c:pt>
                <c:pt idx="727">
                  <c:v>43507</c:v>
                </c:pt>
                <c:pt idx="728">
                  <c:v>43508</c:v>
                </c:pt>
                <c:pt idx="729">
                  <c:v>43509</c:v>
                </c:pt>
                <c:pt idx="730">
                  <c:v>43510</c:v>
                </c:pt>
                <c:pt idx="731">
                  <c:v>43511</c:v>
                </c:pt>
                <c:pt idx="732">
                  <c:v>43512</c:v>
                </c:pt>
                <c:pt idx="733">
                  <c:v>43513</c:v>
                </c:pt>
                <c:pt idx="734">
                  <c:v>43514</c:v>
                </c:pt>
                <c:pt idx="735">
                  <c:v>43515</c:v>
                </c:pt>
                <c:pt idx="736">
                  <c:v>43516</c:v>
                </c:pt>
                <c:pt idx="737">
                  <c:v>43517</c:v>
                </c:pt>
                <c:pt idx="738">
                  <c:v>43518</c:v>
                </c:pt>
                <c:pt idx="739">
                  <c:v>43519</c:v>
                </c:pt>
                <c:pt idx="740">
                  <c:v>43520</c:v>
                </c:pt>
                <c:pt idx="741">
                  <c:v>43521</c:v>
                </c:pt>
                <c:pt idx="742">
                  <c:v>43522</c:v>
                </c:pt>
                <c:pt idx="743">
                  <c:v>43523</c:v>
                </c:pt>
                <c:pt idx="744">
                  <c:v>43524</c:v>
                </c:pt>
                <c:pt idx="745">
                  <c:v>43525</c:v>
                </c:pt>
                <c:pt idx="746">
                  <c:v>43526</c:v>
                </c:pt>
                <c:pt idx="747">
                  <c:v>43527</c:v>
                </c:pt>
                <c:pt idx="748">
                  <c:v>43528</c:v>
                </c:pt>
                <c:pt idx="749">
                  <c:v>43529</c:v>
                </c:pt>
                <c:pt idx="750">
                  <c:v>43530</c:v>
                </c:pt>
                <c:pt idx="751">
                  <c:v>43531</c:v>
                </c:pt>
                <c:pt idx="752">
                  <c:v>43532</c:v>
                </c:pt>
                <c:pt idx="753">
                  <c:v>43533</c:v>
                </c:pt>
                <c:pt idx="754">
                  <c:v>43534</c:v>
                </c:pt>
                <c:pt idx="755">
                  <c:v>43535</c:v>
                </c:pt>
                <c:pt idx="756">
                  <c:v>43536</c:v>
                </c:pt>
                <c:pt idx="757">
                  <c:v>43537</c:v>
                </c:pt>
                <c:pt idx="758">
                  <c:v>43538</c:v>
                </c:pt>
                <c:pt idx="759">
                  <c:v>43539</c:v>
                </c:pt>
                <c:pt idx="760">
                  <c:v>43540</c:v>
                </c:pt>
                <c:pt idx="761">
                  <c:v>43541</c:v>
                </c:pt>
                <c:pt idx="762">
                  <c:v>43542</c:v>
                </c:pt>
                <c:pt idx="763">
                  <c:v>43543</c:v>
                </c:pt>
                <c:pt idx="764">
                  <c:v>43544</c:v>
                </c:pt>
                <c:pt idx="765">
                  <c:v>43545</c:v>
                </c:pt>
                <c:pt idx="766">
                  <c:v>43546</c:v>
                </c:pt>
                <c:pt idx="767">
                  <c:v>43547</c:v>
                </c:pt>
                <c:pt idx="768">
                  <c:v>43548</c:v>
                </c:pt>
                <c:pt idx="769">
                  <c:v>43549</c:v>
                </c:pt>
                <c:pt idx="770">
                  <c:v>43550</c:v>
                </c:pt>
                <c:pt idx="771">
                  <c:v>43551</c:v>
                </c:pt>
                <c:pt idx="772">
                  <c:v>43552</c:v>
                </c:pt>
                <c:pt idx="773">
                  <c:v>43553</c:v>
                </c:pt>
                <c:pt idx="774">
                  <c:v>43554</c:v>
                </c:pt>
                <c:pt idx="775">
                  <c:v>43555</c:v>
                </c:pt>
                <c:pt idx="776">
                  <c:v>43556</c:v>
                </c:pt>
                <c:pt idx="777">
                  <c:v>43557</c:v>
                </c:pt>
                <c:pt idx="778">
                  <c:v>43558</c:v>
                </c:pt>
                <c:pt idx="779">
                  <c:v>43559</c:v>
                </c:pt>
                <c:pt idx="780">
                  <c:v>43560</c:v>
                </c:pt>
                <c:pt idx="781">
                  <c:v>43561</c:v>
                </c:pt>
                <c:pt idx="782">
                  <c:v>43562</c:v>
                </c:pt>
                <c:pt idx="783">
                  <c:v>43563</c:v>
                </c:pt>
                <c:pt idx="784">
                  <c:v>43564</c:v>
                </c:pt>
                <c:pt idx="785">
                  <c:v>43565</c:v>
                </c:pt>
                <c:pt idx="786">
                  <c:v>43566</c:v>
                </c:pt>
                <c:pt idx="787">
                  <c:v>43567</c:v>
                </c:pt>
                <c:pt idx="788">
                  <c:v>43568</c:v>
                </c:pt>
                <c:pt idx="789">
                  <c:v>43569</c:v>
                </c:pt>
                <c:pt idx="790">
                  <c:v>43570</c:v>
                </c:pt>
                <c:pt idx="791">
                  <c:v>43571</c:v>
                </c:pt>
                <c:pt idx="792">
                  <c:v>43572</c:v>
                </c:pt>
                <c:pt idx="793">
                  <c:v>43573</c:v>
                </c:pt>
                <c:pt idx="794">
                  <c:v>43574</c:v>
                </c:pt>
                <c:pt idx="795">
                  <c:v>43575</c:v>
                </c:pt>
                <c:pt idx="796">
                  <c:v>43576</c:v>
                </c:pt>
                <c:pt idx="797">
                  <c:v>43577</c:v>
                </c:pt>
                <c:pt idx="798">
                  <c:v>43578</c:v>
                </c:pt>
                <c:pt idx="799">
                  <c:v>43579</c:v>
                </c:pt>
                <c:pt idx="800">
                  <c:v>43580</c:v>
                </c:pt>
                <c:pt idx="801">
                  <c:v>43581</c:v>
                </c:pt>
                <c:pt idx="802">
                  <c:v>43582</c:v>
                </c:pt>
                <c:pt idx="803">
                  <c:v>43583</c:v>
                </c:pt>
                <c:pt idx="804">
                  <c:v>43585</c:v>
                </c:pt>
                <c:pt idx="805">
                  <c:v>43586</c:v>
                </c:pt>
                <c:pt idx="806">
                  <c:v>43587</c:v>
                </c:pt>
                <c:pt idx="807">
                  <c:v>43588</c:v>
                </c:pt>
                <c:pt idx="808">
                  <c:v>43589</c:v>
                </c:pt>
                <c:pt idx="809">
                  <c:v>43591</c:v>
                </c:pt>
                <c:pt idx="810">
                  <c:v>43592</c:v>
                </c:pt>
                <c:pt idx="811">
                  <c:v>43593</c:v>
                </c:pt>
                <c:pt idx="812">
                  <c:v>43594</c:v>
                </c:pt>
                <c:pt idx="813">
                  <c:v>43595</c:v>
                </c:pt>
                <c:pt idx="814">
                  <c:v>43596</c:v>
                </c:pt>
                <c:pt idx="815">
                  <c:v>43597</c:v>
                </c:pt>
                <c:pt idx="816">
                  <c:v>43598</c:v>
                </c:pt>
                <c:pt idx="817">
                  <c:v>43599</c:v>
                </c:pt>
                <c:pt idx="818">
                  <c:v>43600</c:v>
                </c:pt>
                <c:pt idx="819">
                  <c:v>43601</c:v>
                </c:pt>
                <c:pt idx="820">
                  <c:v>43602</c:v>
                </c:pt>
                <c:pt idx="821">
                  <c:v>43603</c:v>
                </c:pt>
                <c:pt idx="822">
                  <c:v>43604</c:v>
                </c:pt>
                <c:pt idx="823">
                  <c:v>43605</c:v>
                </c:pt>
                <c:pt idx="824">
                  <c:v>43606</c:v>
                </c:pt>
                <c:pt idx="825">
                  <c:v>43607</c:v>
                </c:pt>
                <c:pt idx="826">
                  <c:v>43608</c:v>
                </c:pt>
                <c:pt idx="827">
                  <c:v>43609</c:v>
                </c:pt>
                <c:pt idx="828">
                  <c:v>43610</c:v>
                </c:pt>
                <c:pt idx="829">
                  <c:v>43611</c:v>
                </c:pt>
                <c:pt idx="830">
                  <c:v>43612</c:v>
                </c:pt>
                <c:pt idx="831">
                  <c:v>43613</c:v>
                </c:pt>
                <c:pt idx="832">
                  <c:v>43614</c:v>
                </c:pt>
                <c:pt idx="833">
                  <c:v>43615</c:v>
                </c:pt>
                <c:pt idx="834">
                  <c:v>43616</c:v>
                </c:pt>
                <c:pt idx="835">
                  <c:v>43617</c:v>
                </c:pt>
                <c:pt idx="836">
                  <c:v>43618</c:v>
                </c:pt>
                <c:pt idx="837">
                  <c:v>43619</c:v>
                </c:pt>
                <c:pt idx="838">
                  <c:v>43620</c:v>
                </c:pt>
                <c:pt idx="839">
                  <c:v>43621</c:v>
                </c:pt>
                <c:pt idx="840">
                  <c:v>43622</c:v>
                </c:pt>
                <c:pt idx="841">
                  <c:v>43623</c:v>
                </c:pt>
                <c:pt idx="842">
                  <c:v>43624</c:v>
                </c:pt>
                <c:pt idx="843">
                  <c:v>43625</c:v>
                </c:pt>
                <c:pt idx="844">
                  <c:v>43626</c:v>
                </c:pt>
                <c:pt idx="845">
                  <c:v>43627</c:v>
                </c:pt>
                <c:pt idx="846">
                  <c:v>43628</c:v>
                </c:pt>
                <c:pt idx="847">
                  <c:v>43629</c:v>
                </c:pt>
                <c:pt idx="848">
                  <c:v>43630</c:v>
                </c:pt>
                <c:pt idx="849">
                  <c:v>43632</c:v>
                </c:pt>
                <c:pt idx="850">
                  <c:v>43633</c:v>
                </c:pt>
                <c:pt idx="851">
                  <c:v>43634</c:v>
                </c:pt>
                <c:pt idx="852">
                  <c:v>43635</c:v>
                </c:pt>
                <c:pt idx="853">
                  <c:v>43636</c:v>
                </c:pt>
                <c:pt idx="854">
                  <c:v>43637</c:v>
                </c:pt>
                <c:pt idx="855">
                  <c:v>43638</c:v>
                </c:pt>
                <c:pt idx="856">
                  <c:v>43639</c:v>
                </c:pt>
                <c:pt idx="857">
                  <c:v>43640</c:v>
                </c:pt>
                <c:pt idx="858">
                  <c:v>43641</c:v>
                </c:pt>
                <c:pt idx="859">
                  <c:v>43642</c:v>
                </c:pt>
                <c:pt idx="860">
                  <c:v>43643</c:v>
                </c:pt>
                <c:pt idx="861">
                  <c:v>43644</c:v>
                </c:pt>
                <c:pt idx="862">
                  <c:v>43645</c:v>
                </c:pt>
                <c:pt idx="863">
                  <c:v>43646</c:v>
                </c:pt>
                <c:pt idx="864">
                  <c:v>43647</c:v>
                </c:pt>
                <c:pt idx="865">
                  <c:v>43648</c:v>
                </c:pt>
                <c:pt idx="866">
                  <c:v>43649</c:v>
                </c:pt>
                <c:pt idx="867">
                  <c:v>43650</c:v>
                </c:pt>
                <c:pt idx="868">
                  <c:v>43651</c:v>
                </c:pt>
                <c:pt idx="869">
                  <c:v>43652</c:v>
                </c:pt>
                <c:pt idx="870">
                  <c:v>43653</c:v>
                </c:pt>
                <c:pt idx="871">
                  <c:v>43654</c:v>
                </c:pt>
                <c:pt idx="872">
                  <c:v>43655</c:v>
                </c:pt>
                <c:pt idx="873">
                  <c:v>43656</c:v>
                </c:pt>
                <c:pt idx="874">
                  <c:v>43657</c:v>
                </c:pt>
                <c:pt idx="875">
                  <c:v>43658</c:v>
                </c:pt>
                <c:pt idx="876">
                  <c:v>43659</c:v>
                </c:pt>
                <c:pt idx="877">
                  <c:v>43660</c:v>
                </c:pt>
                <c:pt idx="878">
                  <c:v>43661</c:v>
                </c:pt>
                <c:pt idx="879">
                  <c:v>43662</c:v>
                </c:pt>
                <c:pt idx="880">
                  <c:v>43663</c:v>
                </c:pt>
                <c:pt idx="881">
                  <c:v>43664</c:v>
                </c:pt>
                <c:pt idx="882">
                  <c:v>43665</c:v>
                </c:pt>
                <c:pt idx="883">
                  <c:v>43666</c:v>
                </c:pt>
                <c:pt idx="884">
                  <c:v>43667</c:v>
                </c:pt>
                <c:pt idx="885">
                  <c:v>43668</c:v>
                </c:pt>
                <c:pt idx="886">
                  <c:v>43669</c:v>
                </c:pt>
                <c:pt idx="887">
                  <c:v>43670</c:v>
                </c:pt>
                <c:pt idx="888">
                  <c:v>43671</c:v>
                </c:pt>
                <c:pt idx="889">
                  <c:v>43672</c:v>
                </c:pt>
                <c:pt idx="890">
                  <c:v>43673</c:v>
                </c:pt>
                <c:pt idx="891">
                  <c:v>43674</c:v>
                </c:pt>
                <c:pt idx="892">
                  <c:v>43675</c:v>
                </c:pt>
                <c:pt idx="893">
                  <c:v>43676</c:v>
                </c:pt>
                <c:pt idx="894">
                  <c:v>43677</c:v>
                </c:pt>
                <c:pt idx="895">
                  <c:v>43678</c:v>
                </c:pt>
                <c:pt idx="896">
                  <c:v>43679</c:v>
                </c:pt>
                <c:pt idx="897">
                  <c:v>43680</c:v>
                </c:pt>
                <c:pt idx="898">
                  <c:v>43681</c:v>
                </c:pt>
                <c:pt idx="899">
                  <c:v>43682</c:v>
                </c:pt>
                <c:pt idx="900">
                  <c:v>43683</c:v>
                </c:pt>
                <c:pt idx="901">
                  <c:v>43684</c:v>
                </c:pt>
                <c:pt idx="902">
                  <c:v>43685</c:v>
                </c:pt>
                <c:pt idx="903">
                  <c:v>43686</c:v>
                </c:pt>
                <c:pt idx="904">
                  <c:v>43687</c:v>
                </c:pt>
                <c:pt idx="905">
                  <c:v>43688</c:v>
                </c:pt>
                <c:pt idx="906">
                  <c:v>43689</c:v>
                </c:pt>
                <c:pt idx="907">
                  <c:v>43690</c:v>
                </c:pt>
                <c:pt idx="908">
                  <c:v>43691</c:v>
                </c:pt>
                <c:pt idx="909">
                  <c:v>43692</c:v>
                </c:pt>
                <c:pt idx="910">
                  <c:v>43693</c:v>
                </c:pt>
                <c:pt idx="911">
                  <c:v>43694</c:v>
                </c:pt>
                <c:pt idx="912">
                  <c:v>43695</c:v>
                </c:pt>
                <c:pt idx="913">
                  <c:v>43696</c:v>
                </c:pt>
                <c:pt idx="914">
                  <c:v>43697</c:v>
                </c:pt>
                <c:pt idx="915">
                  <c:v>43698</c:v>
                </c:pt>
                <c:pt idx="916">
                  <c:v>43699</c:v>
                </c:pt>
                <c:pt idx="917">
                  <c:v>43700</c:v>
                </c:pt>
                <c:pt idx="918">
                  <c:v>43701</c:v>
                </c:pt>
                <c:pt idx="919">
                  <c:v>43702</c:v>
                </c:pt>
                <c:pt idx="920">
                  <c:v>43703</c:v>
                </c:pt>
                <c:pt idx="921">
                  <c:v>43704</c:v>
                </c:pt>
                <c:pt idx="922">
                  <c:v>43705</c:v>
                </c:pt>
                <c:pt idx="923">
                  <c:v>43706</c:v>
                </c:pt>
                <c:pt idx="924">
                  <c:v>43707</c:v>
                </c:pt>
                <c:pt idx="925">
                  <c:v>43708</c:v>
                </c:pt>
                <c:pt idx="926">
                  <c:v>43709</c:v>
                </c:pt>
                <c:pt idx="927">
                  <c:v>43710</c:v>
                </c:pt>
                <c:pt idx="928">
                  <c:v>43711</c:v>
                </c:pt>
                <c:pt idx="929">
                  <c:v>43712</c:v>
                </c:pt>
                <c:pt idx="930">
                  <c:v>43713</c:v>
                </c:pt>
                <c:pt idx="931">
                  <c:v>43714</c:v>
                </c:pt>
                <c:pt idx="932">
                  <c:v>43715</c:v>
                </c:pt>
                <c:pt idx="933">
                  <c:v>43716</c:v>
                </c:pt>
                <c:pt idx="934">
                  <c:v>43717</c:v>
                </c:pt>
                <c:pt idx="935">
                  <c:v>43718</c:v>
                </c:pt>
                <c:pt idx="936">
                  <c:v>43719</c:v>
                </c:pt>
                <c:pt idx="937">
                  <c:v>43720</c:v>
                </c:pt>
                <c:pt idx="938">
                  <c:v>43721</c:v>
                </c:pt>
                <c:pt idx="939">
                  <c:v>43722</c:v>
                </c:pt>
                <c:pt idx="940">
                  <c:v>43723</c:v>
                </c:pt>
                <c:pt idx="941">
                  <c:v>43724</c:v>
                </c:pt>
                <c:pt idx="942">
                  <c:v>43725</c:v>
                </c:pt>
                <c:pt idx="943">
                  <c:v>43726</c:v>
                </c:pt>
                <c:pt idx="944">
                  <c:v>43727</c:v>
                </c:pt>
                <c:pt idx="945">
                  <c:v>43728</c:v>
                </c:pt>
                <c:pt idx="946">
                  <c:v>43729</c:v>
                </c:pt>
                <c:pt idx="947">
                  <c:v>43730</c:v>
                </c:pt>
                <c:pt idx="948">
                  <c:v>43731</c:v>
                </c:pt>
                <c:pt idx="949">
                  <c:v>43732</c:v>
                </c:pt>
                <c:pt idx="950">
                  <c:v>43733</c:v>
                </c:pt>
                <c:pt idx="951">
                  <c:v>43734</c:v>
                </c:pt>
                <c:pt idx="952">
                  <c:v>43735</c:v>
                </c:pt>
                <c:pt idx="953">
                  <c:v>43736</c:v>
                </c:pt>
                <c:pt idx="954">
                  <c:v>43737</c:v>
                </c:pt>
                <c:pt idx="955">
                  <c:v>43738</c:v>
                </c:pt>
                <c:pt idx="956">
                  <c:v>43739</c:v>
                </c:pt>
                <c:pt idx="957">
                  <c:v>43740</c:v>
                </c:pt>
                <c:pt idx="958">
                  <c:v>43741</c:v>
                </c:pt>
                <c:pt idx="959">
                  <c:v>43742</c:v>
                </c:pt>
                <c:pt idx="960">
                  <c:v>43743</c:v>
                </c:pt>
                <c:pt idx="961">
                  <c:v>43744</c:v>
                </c:pt>
                <c:pt idx="962">
                  <c:v>43745</c:v>
                </c:pt>
                <c:pt idx="963">
                  <c:v>43746</c:v>
                </c:pt>
                <c:pt idx="964">
                  <c:v>43747</c:v>
                </c:pt>
                <c:pt idx="965">
                  <c:v>43748</c:v>
                </c:pt>
                <c:pt idx="966">
                  <c:v>43749</c:v>
                </c:pt>
                <c:pt idx="967">
                  <c:v>43750</c:v>
                </c:pt>
                <c:pt idx="968">
                  <c:v>43751</c:v>
                </c:pt>
                <c:pt idx="969">
                  <c:v>43752</c:v>
                </c:pt>
                <c:pt idx="970">
                  <c:v>43753</c:v>
                </c:pt>
                <c:pt idx="971">
                  <c:v>43754</c:v>
                </c:pt>
                <c:pt idx="972">
                  <c:v>43755</c:v>
                </c:pt>
                <c:pt idx="973">
                  <c:v>43756</c:v>
                </c:pt>
                <c:pt idx="974">
                  <c:v>43757</c:v>
                </c:pt>
                <c:pt idx="975">
                  <c:v>43758</c:v>
                </c:pt>
                <c:pt idx="976">
                  <c:v>43759</c:v>
                </c:pt>
                <c:pt idx="977">
                  <c:v>43760</c:v>
                </c:pt>
                <c:pt idx="978">
                  <c:v>43761</c:v>
                </c:pt>
                <c:pt idx="979">
                  <c:v>43762</c:v>
                </c:pt>
                <c:pt idx="980">
                  <c:v>43763</c:v>
                </c:pt>
                <c:pt idx="981">
                  <c:v>43764</c:v>
                </c:pt>
                <c:pt idx="982">
                  <c:v>43765</c:v>
                </c:pt>
                <c:pt idx="983">
                  <c:v>43766</c:v>
                </c:pt>
                <c:pt idx="984">
                  <c:v>43767</c:v>
                </c:pt>
                <c:pt idx="985">
                  <c:v>43768</c:v>
                </c:pt>
                <c:pt idx="986">
                  <c:v>43769</c:v>
                </c:pt>
                <c:pt idx="987">
                  <c:v>43770</c:v>
                </c:pt>
                <c:pt idx="988">
                  <c:v>43771</c:v>
                </c:pt>
                <c:pt idx="989">
                  <c:v>43772</c:v>
                </c:pt>
                <c:pt idx="990">
                  <c:v>43773</c:v>
                </c:pt>
                <c:pt idx="991">
                  <c:v>43774</c:v>
                </c:pt>
                <c:pt idx="992">
                  <c:v>43775</c:v>
                </c:pt>
                <c:pt idx="993">
                  <c:v>43776</c:v>
                </c:pt>
                <c:pt idx="994">
                  <c:v>43777</c:v>
                </c:pt>
                <c:pt idx="995">
                  <c:v>43778</c:v>
                </c:pt>
                <c:pt idx="996">
                  <c:v>43779</c:v>
                </c:pt>
                <c:pt idx="997">
                  <c:v>43780</c:v>
                </c:pt>
                <c:pt idx="998">
                  <c:v>43781</c:v>
                </c:pt>
                <c:pt idx="999">
                  <c:v>43782</c:v>
                </c:pt>
                <c:pt idx="1000">
                  <c:v>43783</c:v>
                </c:pt>
                <c:pt idx="1001">
                  <c:v>43784</c:v>
                </c:pt>
                <c:pt idx="1002">
                  <c:v>43785</c:v>
                </c:pt>
                <c:pt idx="1003">
                  <c:v>43786</c:v>
                </c:pt>
                <c:pt idx="1004">
                  <c:v>43787</c:v>
                </c:pt>
                <c:pt idx="1005">
                  <c:v>43788</c:v>
                </c:pt>
                <c:pt idx="1006">
                  <c:v>43789</c:v>
                </c:pt>
                <c:pt idx="1007">
                  <c:v>43790</c:v>
                </c:pt>
                <c:pt idx="1008">
                  <c:v>43791</c:v>
                </c:pt>
                <c:pt idx="1009">
                  <c:v>43792</c:v>
                </c:pt>
                <c:pt idx="1010">
                  <c:v>43793</c:v>
                </c:pt>
                <c:pt idx="1011">
                  <c:v>43794</c:v>
                </c:pt>
                <c:pt idx="1012">
                  <c:v>43795</c:v>
                </c:pt>
                <c:pt idx="1013">
                  <c:v>43796</c:v>
                </c:pt>
                <c:pt idx="1014">
                  <c:v>43797</c:v>
                </c:pt>
                <c:pt idx="1015">
                  <c:v>43798</c:v>
                </c:pt>
                <c:pt idx="1016">
                  <c:v>43799</c:v>
                </c:pt>
                <c:pt idx="1017">
                  <c:v>43800</c:v>
                </c:pt>
                <c:pt idx="1018">
                  <c:v>43801</c:v>
                </c:pt>
                <c:pt idx="1019">
                  <c:v>43802</c:v>
                </c:pt>
                <c:pt idx="1020">
                  <c:v>43803</c:v>
                </c:pt>
                <c:pt idx="1021">
                  <c:v>43804</c:v>
                </c:pt>
                <c:pt idx="1022">
                  <c:v>43805</c:v>
                </c:pt>
                <c:pt idx="1023">
                  <c:v>43806</c:v>
                </c:pt>
                <c:pt idx="1024">
                  <c:v>43807</c:v>
                </c:pt>
                <c:pt idx="1025">
                  <c:v>43808</c:v>
                </c:pt>
                <c:pt idx="1026">
                  <c:v>43809</c:v>
                </c:pt>
                <c:pt idx="1027">
                  <c:v>43810</c:v>
                </c:pt>
                <c:pt idx="1028">
                  <c:v>43811</c:v>
                </c:pt>
                <c:pt idx="1029">
                  <c:v>43812</c:v>
                </c:pt>
                <c:pt idx="1030">
                  <c:v>43813</c:v>
                </c:pt>
                <c:pt idx="1031">
                  <c:v>43814</c:v>
                </c:pt>
                <c:pt idx="1032">
                  <c:v>43815</c:v>
                </c:pt>
                <c:pt idx="1033">
                  <c:v>43816</c:v>
                </c:pt>
                <c:pt idx="1034">
                  <c:v>43817</c:v>
                </c:pt>
                <c:pt idx="1035">
                  <c:v>43818</c:v>
                </c:pt>
                <c:pt idx="1036">
                  <c:v>43819</c:v>
                </c:pt>
                <c:pt idx="1037">
                  <c:v>43820</c:v>
                </c:pt>
                <c:pt idx="1038">
                  <c:v>43821</c:v>
                </c:pt>
                <c:pt idx="1039">
                  <c:v>43822</c:v>
                </c:pt>
                <c:pt idx="1040">
                  <c:v>43823</c:v>
                </c:pt>
                <c:pt idx="1041">
                  <c:v>43824</c:v>
                </c:pt>
                <c:pt idx="1042">
                  <c:v>43825</c:v>
                </c:pt>
                <c:pt idx="1043">
                  <c:v>43826</c:v>
                </c:pt>
                <c:pt idx="1044">
                  <c:v>43827</c:v>
                </c:pt>
                <c:pt idx="1045">
                  <c:v>43828</c:v>
                </c:pt>
                <c:pt idx="1046">
                  <c:v>43829</c:v>
                </c:pt>
                <c:pt idx="1047">
                  <c:v>43830</c:v>
                </c:pt>
                <c:pt idx="1048">
                  <c:v>43831</c:v>
                </c:pt>
                <c:pt idx="1049">
                  <c:v>43832</c:v>
                </c:pt>
                <c:pt idx="1050">
                  <c:v>43833</c:v>
                </c:pt>
                <c:pt idx="1051">
                  <c:v>43834</c:v>
                </c:pt>
                <c:pt idx="1052">
                  <c:v>43835</c:v>
                </c:pt>
                <c:pt idx="1053">
                  <c:v>43836</c:v>
                </c:pt>
                <c:pt idx="1054">
                  <c:v>43837</c:v>
                </c:pt>
                <c:pt idx="1055">
                  <c:v>43838</c:v>
                </c:pt>
                <c:pt idx="1056">
                  <c:v>43839</c:v>
                </c:pt>
                <c:pt idx="1057">
                  <c:v>43840</c:v>
                </c:pt>
                <c:pt idx="1058">
                  <c:v>43841</c:v>
                </c:pt>
                <c:pt idx="1059">
                  <c:v>43842</c:v>
                </c:pt>
                <c:pt idx="1060">
                  <c:v>43843</c:v>
                </c:pt>
                <c:pt idx="1061">
                  <c:v>43844</c:v>
                </c:pt>
                <c:pt idx="1062">
                  <c:v>43845</c:v>
                </c:pt>
                <c:pt idx="1063">
                  <c:v>43846</c:v>
                </c:pt>
                <c:pt idx="1064">
                  <c:v>43847</c:v>
                </c:pt>
                <c:pt idx="1065">
                  <c:v>43848</c:v>
                </c:pt>
                <c:pt idx="1066">
                  <c:v>43849</c:v>
                </c:pt>
                <c:pt idx="1067">
                  <c:v>43850</c:v>
                </c:pt>
                <c:pt idx="1068">
                  <c:v>43851</c:v>
                </c:pt>
                <c:pt idx="1069">
                  <c:v>43852</c:v>
                </c:pt>
                <c:pt idx="1070">
                  <c:v>43853</c:v>
                </c:pt>
                <c:pt idx="1071">
                  <c:v>43854</c:v>
                </c:pt>
                <c:pt idx="1072">
                  <c:v>43855</c:v>
                </c:pt>
                <c:pt idx="1073">
                  <c:v>43856</c:v>
                </c:pt>
                <c:pt idx="1074">
                  <c:v>43857</c:v>
                </c:pt>
                <c:pt idx="1075">
                  <c:v>43858</c:v>
                </c:pt>
                <c:pt idx="1076">
                  <c:v>43859</c:v>
                </c:pt>
                <c:pt idx="1077">
                  <c:v>43860</c:v>
                </c:pt>
                <c:pt idx="1078">
                  <c:v>43861</c:v>
                </c:pt>
                <c:pt idx="1079">
                  <c:v>43862</c:v>
                </c:pt>
                <c:pt idx="1080">
                  <c:v>43863</c:v>
                </c:pt>
                <c:pt idx="1081">
                  <c:v>43864</c:v>
                </c:pt>
                <c:pt idx="1082">
                  <c:v>43865</c:v>
                </c:pt>
                <c:pt idx="1083">
                  <c:v>43866</c:v>
                </c:pt>
                <c:pt idx="1084">
                  <c:v>43867</c:v>
                </c:pt>
                <c:pt idx="1085">
                  <c:v>43868</c:v>
                </c:pt>
                <c:pt idx="1086">
                  <c:v>43869</c:v>
                </c:pt>
                <c:pt idx="1087">
                  <c:v>43870</c:v>
                </c:pt>
                <c:pt idx="1088">
                  <c:v>43871</c:v>
                </c:pt>
                <c:pt idx="1089">
                  <c:v>43872</c:v>
                </c:pt>
                <c:pt idx="1090">
                  <c:v>43873</c:v>
                </c:pt>
                <c:pt idx="1091">
                  <c:v>43874</c:v>
                </c:pt>
                <c:pt idx="1092">
                  <c:v>43875</c:v>
                </c:pt>
                <c:pt idx="1093">
                  <c:v>43876</c:v>
                </c:pt>
                <c:pt idx="1094">
                  <c:v>43877</c:v>
                </c:pt>
                <c:pt idx="1095">
                  <c:v>43878</c:v>
                </c:pt>
                <c:pt idx="1096">
                  <c:v>43879</c:v>
                </c:pt>
                <c:pt idx="1097">
                  <c:v>43880</c:v>
                </c:pt>
                <c:pt idx="1098">
                  <c:v>43881</c:v>
                </c:pt>
                <c:pt idx="1099">
                  <c:v>43882</c:v>
                </c:pt>
                <c:pt idx="1100">
                  <c:v>43883</c:v>
                </c:pt>
                <c:pt idx="1101">
                  <c:v>43884</c:v>
                </c:pt>
                <c:pt idx="1102">
                  <c:v>43885</c:v>
                </c:pt>
                <c:pt idx="1103">
                  <c:v>43886</c:v>
                </c:pt>
                <c:pt idx="1104">
                  <c:v>43887</c:v>
                </c:pt>
                <c:pt idx="1105">
                  <c:v>43888</c:v>
                </c:pt>
                <c:pt idx="1106">
                  <c:v>43889</c:v>
                </c:pt>
                <c:pt idx="1107">
                  <c:v>43890</c:v>
                </c:pt>
                <c:pt idx="1108">
                  <c:v>43891</c:v>
                </c:pt>
                <c:pt idx="1109">
                  <c:v>43892</c:v>
                </c:pt>
                <c:pt idx="1110">
                  <c:v>43893</c:v>
                </c:pt>
                <c:pt idx="1111">
                  <c:v>43894</c:v>
                </c:pt>
                <c:pt idx="1112">
                  <c:v>43895</c:v>
                </c:pt>
                <c:pt idx="1113">
                  <c:v>43896</c:v>
                </c:pt>
                <c:pt idx="1114">
                  <c:v>43897</c:v>
                </c:pt>
                <c:pt idx="1115">
                  <c:v>43898</c:v>
                </c:pt>
                <c:pt idx="1116">
                  <c:v>43899</c:v>
                </c:pt>
                <c:pt idx="1117">
                  <c:v>43900</c:v>
                </c:pt>
                <c:pt idx="1118">
                  <c:v>43901</c:v>
                </c:pt>
                <c:pt idx="1119">
                  <c:v>43902</c:v>
                </c:pt>
                <c:pt idx="1120">
                  <c:v>43903</c:v>
                </c:pt>
                <c:pt idx="1121">
                  <c:v>43904</c:v>
                </c:pt>
                <c:pt idx="1122">
                  <c:v>43905</c:v>
                </c:pt>
                <c:pt idx="1123">
                  <c:v>43906</c:v>
                </c:pt>
                <c:pt idx="1124">
                  <c:v>43907</c:v>
                </c:pt>
                <c:pt idx="1125">
                  <c:v>43908</c:v>
                </c:pt>
                <c:pt idx="1126">
                  <c:v>43909</c:v>
                </c:pt>
                <c:pt idx="1127">
                  <c:v>43928</c:v>
                </c:pt>
                <c:pt idx="1128">
                  <c:v>43929</c:v>
                </c:pt>
                <c:pt idx="1129">
                  <c:v>43930</c:v>
                </c:pt>
                <c:pt idx="1130">
                  <c:v>43931</c:v>
                </c:pt>
                <c:pt idx="1131">
                  <c:v>43932</c:v>
                </c:pt>
                <c:pt idx="1132">
                  <c:v>43933</c:v>
                </c:pt>
                <c:pt idx="1133">
                  <c:v>43934</c:v>
                </c:pt>
                <c:pt idx="1134">
                  <c:v>43935</c:v>
                </c:pt>
                <c:pt idx="1135">
                  <c:v>43936</c:v>
                </c:pt>
                <c:pt idx="1136">
                  <c:v>43938</c:v>
                </c:pt>
                <c:pt idx="1137">
                  <c:v>43939</c:v>
                </c:pt>
                <c:pt idx="1138">
                  <c:v>43940</c:v>
                </c:pt>
                <c:pt idx="1139">
                  <c:v>43941</c:v>
                </c:pt>
                <c:pt idx="1140">
                  <c:v>43942</c:v>
                </c:pt>
                <c:pt idx="1141">
                  <c:v>43943</c:v>
                </c:pt>
                <c:pt idx="1142">
                  <c:v>43944</c:v>
                </c:pt>
                <c:pt idx="1143">
                  <c:v>43945</c:v>
                </c:pt>
                <c:pt idx="1144">
                  <c:v>43946</c:v>
                </c:pt>
                <c:pt idx="1145">
                  <c:v>43947</c:v>
                </c:pt>
                <c:pt idx="1146">
                  <c:v>43948</c:v>
                </c:pt>
                <c:pt idx="1147">
                  <c:v>43949</c:v>
                </c:pt>
                <c:pt idx="1148">
                  <c:v>43950</c:v>
                </c:pt>
                <c:pt idx="1149">
                  <c:v>43951</c:v>
                </c:pt>
                <c:pt idx="1150">
                  <c:v>43952</c:v>
                </c:pt>
                <c:pt idx="1151">
                  <c:v>43953</c:v>
                </c:pt>
                <c:pt idx="1152">
                  <c:v>43954</c:v>
                </c:pt>
                <c:pt idx="1153">
                  <c:v>43955</c:v>
                </c:pt>
                <c:pt idx="1154">
                  <c:v>43956</c:v>
                </c:pt>
                <c:pt idx="1155">
                  <c:v>43957</c:v>
                </c:pt>
                <c:pt idx="1156">
                  <c:v>43958</c:v>
                </c:pt>
                <c:pt idx="1157">
                  <c:v>43959</c:v>
                </c:pt>
                <c:pt idx="1158">
                  <c:v>43960</c:v>
                </c:pt>
                <c:pt idx="1159">
                  <c:v>43961</c:v>
                </c:pt>
                <c:pt idx="1160">
                  <c:v>43962</c:v>
                </c:pt>
                <c:pt idx="1161">
                  <c:v>43963</c:v>
                </c:pt>
                <c:pt idx="1162">
                  <c:v>43964</c:v>
                </c:pt>
                <c:pt idx="1163">
                  <c:v>43965</c:v>
                </c:pt>
                <c:pt idx="1164">
                  <c:v>43966</c:v>
                </c:pt>
                <c:pt idx="1165">
                  <c:v>43967</c:v>
                </c:pt>
                <c:pt idx="1166">
                  <c:v>43968</c:v>
                </c:pt>
                <c:pt idx="1167">
                  <c:v>43969</c:v>
                </c:pt>
                <c:pt idx="1168">
                  <c:v>43970</c:v>
                </c:pt>
                <c:pt idx="1169">
                  <c:v>43971</c:v>
                </c:pt>
                <c:pt idx="1170">
                  <c:v>43972</c:v>
                </c:pt>
                <c:pt idx="1171">
                  <c:v>43973</c:v>
                </c:pt>
                <c:pt idx="1172">
                  <c:v>43974</c:v>
                </c:pt>
                <c:pt idx="1173">
                  <c:v>43975</c:v>
                </c:pt>
                <c:pt idx="1174">
                  <c:v>43976</c:v>
                </c:pt>
                <c:pt idx="1175">
                  <c:v>43977</c:v>
                </c:pt>
                <c:pt idx="1176">
                  <c:v>43978</c:v>
                </c:pt>
                <c:pt idx="1177">
                  <c:v>43979</c:v>
                </c:pt>
                <c:pt idx="1178">
                  <c:v>43980</c:v>
                </c:pt>
                <c:pt idx="1179">
                  <c:v>43981</c:v>
                </c:pt>
                <c:pt idx="1180">
                  <c:v>43982</c:v>
                </c:pt>
                <c:pt idx="1181">
                  <c:v>43983</c:v>
                </c:pt>
                <c:pt idx="1182">
                  <c:v>43984</c:v>
                </c:pt>
                <c:pt idx="1183">
                  <c:v>43985</c:v>
                </c:pt>
                <c:pt idx="1184">
                  <c:v>43986</c:v>
                </c:pt>
                <c:pt idx="1185">
                  <c:v>43987</c:v>
                </c:pt>
                <c:pt idx="1186">
                  <c:v>43988</c:v>
                </c:pt>
                <c:pt idx="1187">
                  <c:v>43989</c:v>
                </c:pt>
                <c:pt idx="1188">
                  <c:v>43990</c:v>
                </c:pt>
                <c:pt idx="1189">
                  <c:v>43991</c:v>
                </c:pt>
                <c:pt idx="1190">
                  <c:v>43992</c:v>
                </c:pt>
                <c:pt idx="1191">
                  <c:v>43993</c:v>
                </c:pt>
                <c:pt idx="1192">
                  <c:v>43994</c:v>
                </c:pt>
                <c:pt idx="1193">
                  <c:v>43995</c:v>
                </c:pt>
                <c:pt idx="1194">
                  <c:v>43996</c:v>
                </c:pt>
                <c:pt idx="1195">
                  <c:v>43997</c:v>
                </c:pt>
                <c:pt idx="1196">
                  <c:v>43998</c:v>
                </c:pt>
                <c:pt idx="1197">
                  <c:v>43999</c:v>
                </c:pt>
                <c:pt idx="1198">
                  <c:v>44004</c:v>
                </c:pt>
                <c:pt idx="1199">
                  <c:v>44005</c:v>
                </c:pt>
                <c:pt idx="1200">
                  <c:v>44006</c:v>
                </c:pt>
                <c:pt idx="1201">
                  <c:v>44007</c:v>
                </c:pt>
                <c:pt idx="1202">
                  <c:v>44008</c:v>
                </c:pt>
                <c:pt idx="1203">
                  <c:v>44009</c:v>
                </c:pt>
                <c:pt idx="1204">
                  <c:v>44010</c:v>
                </c:pt>
                <c:pt idx="1205">
                  <c:v>44011</c:v>
                </c:pt>
                <c:pt idx="1206">
                  <c:v>44012</c:v>
                </c:pt>
                <c:pt idx="1207">
                  <c:v>44013</c:v>
                </c:pt>
                <c:pt idx="1208">
                  <c:v>44014</c:v>
                </c:pt>
                <c:pt idx="1209">
                  <c:v>44015</c:v>
                </c:pt>
                <c:pt idx="1210">
                  <c:v>44016</c:v>
                </c:pt>
                <c:pt idx="1211">
                  <c:v>44017</c:v>
                </c:pt>
                <c:pt idx="1212">
                  <c:v>44018</c:v>
                </c:pt>
                <c:pt idx="1213">
                  <c:v>44019</c:v>
                </c:pt>
                <c:pt idx="1214">
                  <c:v>44020</c:v>
                </c:pt>
                <c:pt idx="1215">
                  <c:v>44021</c:v>
                </c:pt>
                <c:pt idx="1216">
                  <c:v>44022</c:v>
                </c:pt>
                <c:pt idx="1217">
                  <c:v>44023</c:v>
                </c:pt>
                <c:pt idx="1218">
                  <c:v>44024</c:v>
                </c:pt>
                <c:pt idx="1219">
                  <c:v>44025</c:v>
                </c:pt>
                <c:pt idx="1220">
                  <c:v>44026</c:v>
                </c:pt>
                <c:pt idx="1221">
                  <c:v>44027</c:v>
                </c:pt>
                <c:pt idx="1222">
                  <c:v>44028</c:v>
                </c:pt>
                <c:pt idx="1223">
                  <c:v>44029</c:v>
                </c:pt>
                <c:pt idx="1224">
                  <c:v>44030</c:v>
                </c:pt>
                <c:pt idx="1225">
                  <c:v>44031</c:v>
                </c:pt>
                <c:pt idx="1226">
                  <c:v>44032</c:v>
                </c:pt>
                <c:pt idx="1227">
                  <c:v>44033</c:v>
                </c:pt>
                <c:pt idx="1228">
                  <c:v>44034</c:v>
                </c:pt>
                <c:pt idx="1229">
                  <c:v>44035</c:v>
                </c:pt>
                <c:pt idx="1230">
                  <c:v>44036</c:v>
                </c:pt>
                <c:pt idx="1231">
                  <c:v>44037</c:v>
                </c:pt>
                <c:pt idx="1232">
                  <c:v>44038</c:v>
                </c:pt>
                <c:pt idx="1233">
                  <c:v>44039</c:v>
                </c:pt>
                <c:pt idx="1234">
                  <c:v>44040</c:v>
                </c:pt>
                <c:pt idx="1235">
                  <c:v>44041</c:v>
                </c:pt>
                <c:pt idx="1236">
                  <c:v>44042</c:v>
                </c:pt>
                <c:pt idx="1237">
                  <c:v>44043</c:v>
                </c:pt>
                <c:pt idx="1238">
                  <c:v>44044</c:v>
                </c:pt>
                <c:pt idx="1239">
                  <c:v>44045</c:v>
                </c:pt>
                <c:pt idx="1240">
                  <c:v>44046</c:v>
                </c:pt>
                <c:pt idx="1241">
                  <c:v>44047</c:v>
                </c:pt>
                <c:pt idx="1242">
                  <c:v>44048</c:v>
                </c:pt>
                <c:pt idx="1243">
                  <c:v>44049</c:v>
                </c:pt>
                <c:pt idx="1244">
                  <c:v>44050</c:v>
                </c:pt>
                <c:pt idx="1245">
                  <c:v>44051</c:v>
                </c:pt>
                <c:pt idx="1246">
                  <c:v>44052</c:v>
                </c:pt>
                <c:pt idx="1247">
                  <c:v>44053</c:v>
                </c:pt>
                <c:pt idx="1248">
                  <c:v>44054</c:v>
                </c:pt>
                <c:pt idx="1249">
                  <c:v>44055</c:v>
                </c:pt>
                <c:pt idx="1250">
                  <c:v>44056</c:v>
                </c:pt>
                <c:pt idx="1251">
                  <c:v>44057</c:v>
                </c:pt>
                <c:pt idx="1252">
                  <c:v>44058</c:v>
                </c:pt>
                <c:pt idx="1253">
                  <c:v>44059</c:v>
                </c:pt>
                <c:pt idx="1254">
                  <c:v>44060</c:v>
                </c:pt>
                <c:pt idx="1255">
                  <c:v>44061</c:v>
                </c:pt>
                <c:pt idx="1256">
                  <c:v>44062</c:v>
                </c:pt>
                <c:pt idx="1257">
                  <c:v>44063</c:v>
                </c:pt>
                <c:pt idx="1258">
                  <c:v>44064</c:v>
                </c:pt>
                <c:pt idx="1259">
                  <c:v>44065</c:v>
                </c:pt>
                <c:pt idx="1260">
                  <c:v>44066</c:v>
                </c:pt>
                <c:pt idx="1261">
                  <c:v>44069</c:v>
                </c:pt>
                <c:pt idx="1262">
                  <c:v>44071</c:v>
                </c:pt>
                <c:pt idx="1263">
                  <c:v>44072</c:v>
                </c:pt>
                <c:pt idx="1264">
                  <c:v>44073</c:v>
                </c:pt>
                <c:pt idx="1265">
                  <c:v>44074</c:v>
                </c:pt>
                <c:pt idx="1266">
                  <c:v>44075</c:v>
                </c:pt>
                <c:pt idx="1267">
                  <c:v>44077</c:v>
                </c:pt>
                <c:pt idx="1268">
                  <c:v>44079</c:v>
                </c:pt>
                <c:pt idx="1269">
                  <c:v>44080</c:v>
                </c:pt>
                <c:pt idx="1270">
                  <c:v>44081</c:v>
                </c:pt>
                <c:pt idx="1271">
                  <c:v>44082</c:v>
                </c:pt>
                <c:pt idx="1272">
                  <c:v>44083</c:v>
                </c:pt>
                <c:pt idx="1273">
                  <c:v>44084</c:v>
                </c:pt>
                <c:pt idx="1274">
                  <c:v>44085</c:v>
                </c:pt>
                <c:pt idx="1275">
                  <c:v>44086</c:v>
                </c:pt>
                <c:pt idx="1276">
                  <c:v>44087</c:v>
                </c:pt>
                <c:pt idx="1277">
                  <c:v>44088</c:v>
                </c:pt>
                <c:pt idx="1278">
                  <c:v>44089</c:v>
                </c:pt>
                <c:pt idx="1279">
                  <c:v>44090</c:v>
                </c:pt>
                <c:pt idx="1280">
                  <c:v>44091</c:v>
                </c:pt>
                <c:pt idx="1281">
                  <c:v>44092</c:v>
                </c:pt>
                <c:pt idx="1282">
                  <c:v>44093</c:v>
                </c:pt>
                <c:pt idx="1283">
                  <c:v>44094</c:v>
                </c:pt>
                <c:pt idx="1284">
                  <c:v>44095</c:v>
                </c:pt>
                <c:pt idx="1285">
                  <c:v>44096</c:v>
                </c:pt>
                <c:pt idx="1286">
                  <c:v>44097</c:v>
                </c:pt>
                <c:pt idx="1287">
                  <c:v>44098</c:v>
                </c:pt>
                <c:pt idx="1288">
                  <c:v>44099</c:v>
                </c:pt>
                <c:pt idx="1289">
                  <c:v>44100</c:v>
                </c:pt>
                <c:pt idx="1290">
                  <c:v>44101</c:v>
                </c:pt>
                <c:pt idx="1291">
                  <c:v>44102</c:v>
                </c:pt>
                <c:pt idx="1292">
                  <c:v>44103</c:v>
                </c:pt>
                <c:pt idx="1293">
                  <c:v>44104</c:v>
                </c:pt>
                <c:pt idx="1294">
                  <c:v>44105</c:v>
                </c:pt>
                <c:pt idx="1295">
                  <c:v>44106</c:v>
                </c:pt>
                <c:pt idx="1296">
                  <c:v>44107</c:v>
                </c:pt>
                <c:pt idx="1297">
                  <c:v>44108</c:v>
                </c:pt>
                <c:pt idx="1298">
                  <c:v>44109</c:v>
                </c:pt>
                <c:pt idx="1299">
                  <c:v>44110</c:v>
                </c:pt>
                <c:pt idx="1300">
                  <c:v>44111</c:v>
                </c:pt>
                <c:pt idx="1301">
                  <c:v>44112</c:v>
                </c:pt>
                <c:pt idx="1302">
                  <c:v>44113</c:v>
                </c:pt>
                <c:pt idx="1303">
                  <c:v>44114</c:v>
                </c:pt>
                <c:pt idx="1304">
                  <c:v>44115</c:v>
                </c:pt>
                <c:pt idx="1305">
                  <c:v>44116</c:v>
                </c:pt>
                <c:pt idx="1306">
                  <c:v>44117</c:v>
                </c:pt>
                <c:pt idx="1307">
                  <c:v>44118</c:v>
                </c:pt>
                <c:pt idx="1308">
                  <c:v>44119</c:v>
                </c:pt>
                <c:pt idx="1309">
                  <c:v>44120</c:v>
                </c:pt>
                <c:pt idx="1310">
                  <c:v>44121</c:v>
                </c:pt>
                <c:pt idx="1311">
                  <c:v>44122</c:v>
                </c:pt>
                <c:pt idx="1312">
                  <c:v>44123</c:v>
                </c:pt>
                <c:pt idx="1313">
                  <c:v>44124</c:v>
                </c:pt>
                <c:pt idx="1314">
                  <c:v>44125</c:v>
                </c:pt>
                <c:pt idx="1315">
                  <c:v>44126</c:v>
                </c:pt>
                <c:pt idx="1316">
                  <c:v>44127</c:v>
                </c:pt>
                <c:pt idx="1317">
                  <c:v>44128</c:v>
                </c:pt>
                <c:pt idx="1318">
                  <c:v>44129</c:v>
                </c:pt>
                <c:pt idx="1319">
                  <c:v>44130</c:v>
                </c:pt>
                <c:pt idx="1320">
                  <c:v>44131</c:v>
                </c:pt>
                <c:pt idx="1321">
                  <c:v>44132</c:v>
                </c:pt>
                <c:pt idx="1322">
                  <c:v>44133</c:v>
                </c:pt>
                <c:pt idx="1323">
                  <c:v>44134</c:v>
                </c:pt>
                <c:pt idx="1324">
                  <c:v>44135</c:v>
                </c:pt>
                <c:pt idx="1325">
                  <c:v>44136</c:v>
                </c:pt>
                <c:pt idx="1326">
                  <c:v>44137</c:v>
                </c:pt>
                <c:pt idx="1327">
                  <c:v>44138</c:v>
                </c:pt>
                <c:pt idx="1328">
                  <c:v>44139</c:v>
                </c:pt>
                <c:pt idx="1329">
                  <c:v>44140</c:v>
                </c:pt>
                <c:pt idx="1330">
                  <c:v>44141</c:v>
                </c:pt>
                <c:pt idx="1331">
                  <c:v>44142</c:v>
                </c:pt>
                <c:pt idx="1332">
                  <c:v>44143</c:v>
                </c:pt>
                <c:pt idx="1333">
                  <c:v>44144</c:v>
                </c:pt>
                <c:pt idx="1334">
                  <c:v>44145</c:v>
                </c:pt>
                <c:pt idx="1335">
                  <c:v>44146</c:v>
                </c:pt>
                <c:pt idx="1336">
                  <c:v>44147</c:v>
                </c:pt>
                <c:pt idx="1337">
                  <c:v>44148</c:v>
                </c:pt>
                <c:pt idx="1338">
                  <c:v>44149</c:v>
                </c:pt>
                <c:pt idx="1339">
                  <c:v>44150</c:v>
                </c:pt>
                <c:pt idx="1340">
                  <c:v>44151</c:v>
                </c:pt>
                <c:pt idx="1341">
                  <c:v>44152</c:v>
                </c:pt>
                <c:pt idx="1342">
                  <c:v>44153</c:v>
                </c:pt>
                <c:pt idx="1343">
                  <c:v>44154</c:v>
                </c:pt>
                <c:pt idx="1344">
                  <c:v>44155</c:v>
                </c:pt>
                <c:pt idx="1345">
                  <c:v>44156</c:v>
                </c:pt>
                <c:pt idx="1346">
                  <c:v>44157</c:v>
                </c:pt>
                <c:pt idx="1347">
                  <c:v>44158</c:v>
                </c:pt>
                <c:pt idx="1348">
                  <c:v>44159</c:v>
                </c:pt>
                <c:pt idx="1349">
                  <c:v>44160</c:v>
                </c:pt>
                <c:pt idx="1350">
                  <c:v>44161</c:v>
                </c:pt>
                <c:pt idx="1351">
                  <c:v>44162</c:v>
                </c:pt>
                <c:pt idx="1352">
                  <c:v>44163</c:v>
                </c:pt>
                <c:pt idx="1353">
                  <c:v>44164</c:v>
                </c:pt>
                <c:pt idx="1354">
                  <c:v>44165</c:v>
                </c:pt>
                <c:pt idx="1355">
                  <c:v>44166</c:v>
                </c:pt>
                <c:pt idx="1356">
                  <c:v>44167</c:v>
                </c:pt>
                <c:pt idx="1357">
                  <c:v>44168</c:v>
                </c:pt>
                <c:pt idx="1358">
                  <c:v>44169</c:v>
                </c:pt>
                <c:pt idx="1359">
                  <c:v>44170</c:v>
                </c:pt>
                <c:pt idx="1360">
                  <c:v>44171</c:v>
                </c:pt>
                <c:pt idx="1361">
                  <c:v>44172</c:v>
                </c:pt>
                <c:pt idx="1362">
                  <c:v>44173</c:v>
                </c:pt>
                <c:pt idx="1363">
                  <c:v>44174</c:v>
                </c:pt>
                <c:pt idx="1364">
                  <c:v>44175</c:v>
                </c:pt>
                <c:pt idx="1365">
                  <c:v>44176</c:v>
                </c:pt>
                <c:pt idx="1366">
                  <c:v>44177</c:v>
                </c:pt>
                <c:pt idx="1367">
                  <c:v>44178</c:v>
                </c:pt>
                <c:pt idx="1368">
                  <c:v>44179</c:v>
                </c:pt>
                <c:pt idx="1369">
                  <c:v>44180</c:v>
                </c:pt>
                <c:pt idx="1370">
                  <c:v>44181</c:v>
                </c:pt>
                <c:pt idx="1371">
                  <c:v>44182</c:v>
                </c:pt>
                <c:pt idx="1372">
                  <c:v>44183</c:v>
                </c:pt>
                <c:pt idx="1373">
                  <c:v>44184</c:v>
                </c:pt>
                <c:pt idx="1374">
                  <c:v>44185</c:v>
                </c:pt>
                <c:pt idx="1375">
                  <c:v>44186</c:v>
                </c:pt>
                <c:pt idx="1376">
                  <c:v>44187</c:v>
                </c:pt>
                <c:pt idx="1377">
                  <c:v>44188</c:v>
                </c:pt>
                <c:pt idx="1378">
                  <c:v>44189</c:v>
                </c:pt>
                <c:pt idx="1379">
                  <c:v>44190</c:v>
                </c:pt>
                <c:pt idx="1380">
                  <c:v>44191</c:v>
                </c:pt>
                <c:pt idx="1381">
                  <c:v>44192</c:v>
                </c:pt>
                <c:pt idx="1382">
                  <c:v>44193</c:v>
                </c:pt>
                <c:pt idx="1383">
                  <c:v>44194</c:v>
                </c:pt>
                <c:pt idx="1384">
                  <c:v>44195</c:v>
                </c:pt>
                <c:pt idx="1385">
                  <c:v>44196</c:v>
                </c:pt>
                <c:pt idx="1386">
                  <c:v>44197</c:v>
                </c:pt>
                <c:pt idx="1387">
                  <c:v>44198</c:v>
                </c:pt>
                <c:pt idx="1388">
                  <c:v>44199</c:v>
                </c:pt>
                <c:pt idx="1389">
                  <c:v>44200</c:v>
                </c:pt>
                <c:pt idx="1390">
                  <c:v>44201</c:v>
                </c:pt>
                <c:pt idx="1391">
                  <c:v>44202</c:v>
                </c:pt>
                <c:pt idx="1392">
                  <c:v>44203</c:v>
                </c:pt>
                <c:pt idx="1393">
                  <c:v>44204</c:v>
                </c:pt>
                <c:pt idx="1394">
                  <c:v>44205</c:v>
                </c:pt>
                <c:pt idx="1395">
                  <c:v>44206</c:v>
                </c:pt>
                <c:pt idx="1396">
                  <c:v>44207</c:v>
                </c:pt>
                <c:pt idx="1397">
                  <c:v>44208</c:v>
                </c:pt>
                <c:pt idx="1398">
                  <c:v>44209</c:v>
                </c:pt>
                <c:pt idx="1399">
                  <c:v>44210</c:v>
                </c:pt>
                <c:pt idx="1400">
                  <c:v>44211</c:v>
                </c:pt>
                <c:pt idx="1401">
                  <c:v>44212</c:v>
                </c:pt>
                <c:pt idx="1402">
                  <c:v>44213</c:v>
                </c:pt>
                <c:pt idx="1403">
                  <c:v>44214</c:v>
                </c:pt>
                <c:pt idx="1404">
                  <c:v>44215</c:v>
                </c:pt>
                <c:pt idx="1405">
                  <c:v>44216</c:v>
                </c:pt>
                <c:pt idx="1406">
                  <c:v>44217</c:v>
                </c:pt>
                <c:pt idx="1407">
                  <c:v>44218</c:v>
                </c:pt>
                <c:pt idx="1408">
                  <c:v>44219</c:v>
                </c:pt>
                <c:pt idx="1409">
                  <c:v>44220</c:v>
                </c:pt>
                <c:pt idx="1410">
                  <c:v>44221</c:v>
                </c:pt>
                <c:pt idx="1411">
                  <c:v>44222</c:v>
                </c:pt>
                <c:pt idx="1412">
                  <c:v>44223</c:v>
                </c:pt>
                <c:pt idx="1413">
                  <c:v>44224</c:v>
                </c:pt>
                <c:pt idx="1414">
                  <c:v>44225</c:v>
                </c:pt>
                <c:pt idx="1415">
                  <c:v>44226</c:v>
                </c:pt>
                <c:pt idx="1416">
                  <c:v>44227</c:v>
                </c:pt>
                <c:pt idx="1417">
                  <c:v>44228</c:v>
                </c:pt>
                <c:pt idx="1418">
                  <c:v>44229</c:v>
                </c:pt>
                <c:pt idx="1419">
                  <c:v>44230</c:v>
                </c:pt>
                <c:pt idx="1420">
                  <c:v>44231</c:v>
                </c:pt>
                <c:pt idx="1421">
                  <c:v>44232</c:v>
                </c:pt>
                <c:pt idx="1422">
                  <c:v>44233</c:v>
                </c:pt>
                <c:pt idx="1423">
                  <c:v>44234</c:v>
                </c:pt>
                <c:pt idx="1424">
                  <c:v>44235</c:v>
                </c:pt>
                <c:pt idx="1425">
                  <c:v>44236</c:v>
                </c:pt>
                <c:pt idx="1426">
                  <c:v>44237</c:v>
                </c:pt>
                <c:pt idx="1427">
                  <c:v>44238</c:v>
                </c:pt>
                <c:pt idx="1428">
                  <c:v>44239</c:v>
                </c:pt>
                <c:pt idx="1429">
                  <c:v>44240</c:v>
                </c:pt>
                <c:pt idx="1430">
                  <c:v>44241</c:v>
                </c:pt>
                <c:pt idx="1431">
                  <c:v>44242</c:v>
                </c:pt>
                <c:pt idx="1432">
                  <c:v>44243</c:v>
                </c:pt>
                <c:pt idx="1433">
                  <c:v>44244</c:v>
                </c:pt>
                <c:pt idx="1434">
                  <c:v>44245</c:v>
                </c:pt>
                <c:pt idx="1435">
                  <c:v>44246</c:v>
                </c:pt>
                <c:pt idx="1436">
                  <c:v>44247</c:v>
                </c:pt>
                <c:pt idx="1437">
                  <c:v>44248</c:v>
                </c:pt>
                <c:pt idx="1438">
                  <c:v>44249</c:v>
                </c:pt>
                <c:pt idx="1439">
                  <c:v>44250</c:v>
                </c:pt>
                <c:pt idx="1440">
                  <c:v>44251</c:v>
                </c:pt>
                <c:pt idx="1441">
                  <c:v>44252</c:v>
                </c:pt>
                <c:pt idx="1442">
                  <c:v>44253</c:v>
                </c:pt>
                <c:pt idx="1443">
                  <c:v>44254</c:v>
                </c:pt>
                <c:pt idx="1444">
                  <c:v>44255</c:v>
                </c:pt>
                <c:pt idx="1445">
                  <c:v>44256</c:v>
                </c:pt>
                <c:pt idx="1446">
                  <c:v>44257</c:v>
                </c:pt>
                <c:pt idx="1447">
                  <c:v>44258</c:v>
                </c:pt>
                <c:pt idx="1448">
                  <c:v>44259</c:v>
                </c:pt>
                <c:pt idx="1449">
                  <c:v>44260</c:v>
                </c:pt>
                <c:pt idx="1450">
                  <c:v>44261</c:v>
                </c:pt>
                <c:pt idx="1451">
                  <c:v>44262</c:v>
                </c:pt>
                <c:pt idx="1452">
                  <c:v>44263</c:v>
                </c:pt>
                <c:pt idx="1453">
                  <c:v>44264</c:v>
                </c:pt>
                <c:pt idx="1454">
                  <c:v>44265</c:v>
                </c:pt>
                <c:pt idx="1455">
                  <c:v>44266</c:v>
                </c:pt>
                <c:pt idx="1456">
                  <c:v>44267</c:v>
                </c:pt>
                <c:pt idx="1457">
                  <c:v>44268</c:v>
                </c:pt>
                <c:pt idx="1458">
                  <c:v>44269</c:v>
                </c:pt>
                <c:pt idx="1459">
                  <c:v>44270</c:v>
                </c:pt>
                <c:pt idx="1460">
                  <c:v>44271</c:v>
                </c:pt>
                <c:pt idx="1461">
                  <c:v>44272</c:v>
                </c:pt>
                <c:pt idx="1462">
                  <c:v>44273</c:v>
                </c:pt>
                <c:pt idx="1463">
                  <c:v>44274</c:v>
                </c:pt>
                <c:pt idx="1464">
                  <c:v>44275</c:v>
                </c:pt>
                <c:pt idx="1465">
                  <c:v>44276</c:v>
                </c:pt>
                <c:pt idx="1466">
                  <c:v>44277</c:v>
                </c:pt>
                <c:pt idx="1467">
                  <c:v>44278</c:v>
                </c:pt>
                <c:pt idx="1468">
                  <c:v>44279</c:v>
                </c:pt>
                <c:pt idx="1469">
                  <c:v>44280</c:v>
                </c:pt>
                <c:pt idx="1470">
                  <c:v>44281</c:v>
                </c:pt>
                <c:pt idx="1471">
                  <c:v>44282</c:v>
                </c:pt>
                <c:pt idx="1472">
                  <c:v>44283</c:v>
                </c:pt>
                <c:pt idx="1473">
                  <c:v>44284</c:v>
                </c:pt>
                <c:pt idx="1474">
                  <c:v>44285</c:v>
                </c:pt>
                <c:pt idx="1475">
                  <c:v>44286</c:v>
                </c:pt>
                <c:pt idx="1476">
                  <c:v>44287</c:v>
                </c:pt>
                <c:pt idx="1477">
                  <c:v>44288</c:v>
                </c:pt>
                <c:pt idx="1478">
                  <c:v>44289</c:v>
                </c:pt>
                <c:pt idx="1479">
                  <c:v>44290</c:v>
                </c:pt>
                <c:pt idx="1480">
                  <c:v>44291</c:v>
                </c:pt>
                <c:pt idx="1481">
                  <c:v>44292</c:v>
                </c:pt>
                <c:pt idx="1482">
                  <c:v>44293</c:v>
                </c:pt>
                <c:pt idx="1483">
                  <c:v>44294</c:v>
                </c:pt>
                <c:pt idx="1484">
                  <c:v>44295</c:v>
                </c:pt>
                <c:pt idx="1485">
                  <c:v>44296</c:v>
                </c:pt>
                <c:pt idx="1486">
                  <c:v>44297</c:v>
                </c:pt>
                <c:pt idx="1487">
                  <c:v>44298</c:v>
                </c:pt>
                <c:pt idx="1488">
                  <c:v>44299</c:v>
                </c:pt>
                <c:pt idx="1489">
                  <c:v>44300</c:v>
                </c:pt>
                <c:pt idx="1490">
                  <c:v>44301</c:v>
                </c:pt>
                <c:pt idx="1491">
                  <c:v>44302</c:v>
                </c:pt>
                <c:pt idx="1492">
                  <c:v>44303</c:v>
                </c:pt>
                <c:pt idx="1493">
                  <c:v>44304</c:v>
                </c:pt>
                <c:pt idx="1494">
                  <c:v>44305</c:v>
                </c:pt>
                <c:pt idx="1495">
                  <c:v>44306</c:v>
                </c:pt>
                <c:pt idx="1496">
                  <c:v>44307</c:v>
                </c:pt>
                <c:pt idx="1497">
                  <c:v>44308</c:v>
                </c:pt>
                <c:pt idx="1498">
                  <c:v>44309</c:v>
                </c:pt>
                <c:pt idx="1499">
                  <c:v>44310</c:v>
                </c:pt>
                <c:pt idx="1500">
                  <c:v>44311</c:v>
                </c:pt>
                <c:pt idx="1501">
                  <c:v>44312</c:v>
                </c:pt>
                <c:pt idx="1502">
                  <c:v>44313</c:v>
                </c:pt>
                <c:pt idx="1503">
                  <c:v>44314</c:v>
                </c:pt>
                <c:pt idx="1504">
                  <c:v>44315</c:v>
                </c:pt>
                <c:pt idx="1505">
                  <c:v>44316</c:v>
                </c:pt>
                <c:pt idx="1506">
                  <c:v>44317</c:v>
                </c:pt>
                <c:pt idx="1507">
                  <c:v>44318</c:v>
                </c:pt>
                <c:pt idx="1508">
                  <c:v>44319</c:v>
                </c:pt>
                <c:pt idx="1509">
                  <c:v>44320</c:v>
                </c:pt>
                <c:pt idx="1510">
                  <c:v>44321</c:v>
                </c:pt>
                <c:pt idx="1511">
                  <c:v>44322</c:v>
                </c:pt>
                <c:pt idx="1512">
                  <c:v>44323</c:v>
                </c:pt>
                <c:pt idx="1513">
                  <c:v>44324</c:v>
                </c:pt>
                <c:pt idx="1514">
                  <c:v>44325</c:v>
                </c:pt>
                <c:pt idx="1515">
                  <c:v>44326</c:v>
                </c:pt>
                <c:pt idx="1516">
                  <c:v>44327</c:v>
                </c:pt>
                <c:pt idx="1517">
                  <c:v>44328</c:v>
                </c:pt>
                <c:pt idx="1518">
                  <c:v>44329</c:v>
                </c:pt>
                <c:pt idx="1519">
                  <c:v>44330</c:v>
                </c:pt>
                <c:pt idx="1520">
                  <c:v>44331</c:v>
                </c:pt>
                <c:pt idx="1521">
                  <c:v>44332</c:v>
                </c:pt>
                <c:pt idx="1522">
                  <c:v>44333</c:v>
                </c:pt>
                <c:pt idx="1523">
                  <c:v>44334</c:v>
                </c:pt>
                <c:pt idx="1524">
                  <c:v>44335</c:v>
                </c:pt>
                <c:pt idx="1525">
                  <c:v>44336</c:v>
                </c:pt>
                <c:pt idx="1526">
                  <c:v>44337</c:v>
                </c:pt>
                <c:pt idx="1527">
                  <c:v>44338</c:v>
                </c:pt>
                <c:pt idx="1528">
                  <c:v>44339</c:v>
                </c:pt>
                <c:pt idx="1529">
                  <c:v>44340</c:v>
                </c:pt>
                <c:pt idx="1530">
                  <c:v>44341</c:v>
                </c:pt>
                <c:pt idx="1531">
                  <c:v>44342</c:v>
                </c:pt>
                <c:pt idx="1532">
                  <c:v>44343</c:v>
                </c:pt>
                <c:pt idx="1533">
                  <c:v>44349</c:v>
                </c:pt>
                <c:pt idx="1534">
                  <c:v>44351</c:v>
                </c:pt>
                <c:pt idx="1535">
                  <c:v>44352</c:v>
                </c:pt>
                <c:pt idx="1536">
                  <c:v>44353</c:v>
                </c:pt>
                <c:pt idx="1537">
                  <c:v>44354</c:v>
                </c:pt>
                <c:pt idx="1538">
                  <c:v>44355</c:v>
                </c:pt>
                <c:pt idx="1539">
                  <c:v>44356</c:v>
                </c:pt>
                <c:pt idx="1540">
                  <c:v>44357</c:v>
                </c:pt>
                <c:pt idx="1541">
                  <c:v>44358</c:v>
                </c:pt>
                <c:pt idx="1542">
                  <c:v>44359</c:v>
                </c:pt>
                <c:pt idx="1543">
                  <c:v>44360</c:v>
                </c:pt>
                <c:pt idx="1544">
                  <c:v>44361</c:v>
                </c:pt>
                <c:pt idx="1545">
                  <c:v>44362</c:v>
                </c:pt>
                <c:pt idx="1546">
                  <c:v>44363</c:v>
                </c:pt>
                <c:pt idx="1547">
                  <c:v>44364</c:v>
                </c:pt>
                <c:pt idx="1548">
                  <c:v>44365</c:v>
                </c:pt>
                <c:pt idx="1549">
                  <c:v>44366</c:v>
                </c:pt>
                <c:pt idx="1550">
                  <c:v>44367</c:v>
                </c:pt>
                <c:pt idx="1551">
                  <c:v>44368</c:v>
                </c:pt>
                <c:pt idx="1552">
                  <c:v>44369</c:v>
                </c:pt>
                <c:pt idx="1553">
                  <c:v>44370</c:v>
                </c:pt>
                <c:pt idx="1554">
                  <c:v>44371</c:v>
                </c:pt>
                <c:pt idx="1555">
                  <c:v>44372</c:v>
                </c:pt>
                <c:pt idx="1556">
                  <c:v>44373</c:v>
                </c:pt>
                <c:pt idx="1557">
                  <c:v>44374</c:v>
                </c:pt>
                <c:pt idx="1558">
                  <c:v>44375</c:v>
                </c:pt>
                <c:pt idx="1559">
                  <c:v>44376</c:v>
                </c:pt>
                <c:pt idx="1560">
                  <c:v>44377</c:v>
                </c:pt>
                <c:pt idx="1561">
                  <c:v>44378</c:v>
                </c:pt>
                <c:pt idx="1562">
                  <c:v>44379</c:v>
                </c:pt>
                <c:pt idx="1563">
                  <c:v>44380</c:v>
                </c:pt>
                <c:pt idx="1564">
                  <c:v>44381</c:v>
                </c:pt>
                <c:pt idx="1565">
                  <c:v>44382</c:v>
                </c:pt>
                <c:pt idx="1566">
                  <c:v>44383</c:v>
                </c:pt>
                <c:pt idx="1567">
                  <c:v>44384</c:v>
                </c:pt>
                <c:pt idx="1568">
                  <c:v>44385</c:v>
                </c:pt>
                <c:pt idx="1569">
                  <c:v>44386</c:v>
                </c:pt>
                <c:pt idx="1570">
                  <c:v>44387</c:v>
                </c:pt>
                <c:pt idx="1571">
                  <c:v>44388</c:v>
                </c:pt>
                <c:pt idx="1572">
                  <c:v>44389</c:v>
                </c:pt>
                <c:pt idx="1573">
                  <c:v>44390</c:v>
                </c:pt>
                <c:pt idx="1574">
                  <c:v>44391</c:v>
                </c:pt>
                <c:pt idx="1575">
                  <c:v>44392</c:v>
                </c:pt>
                <c:pt idx="1576">
                  <c:v>44393</c:v>
                </c:pt>
                <c:pt idx="1577">
                  <c:v>44394</c:v>
                </c:pt>
                <c:pt idx="1578">
                  <c:v>44395</c:v>
                </c:pt>
                <c:pt idx="1579">
                  <c:v>44396</c:v>
                </c:pt>
                <c:pt idx="1580">
                  <c:v>44397</c:v>
                </c:pt>
                <c:pt idx="1581">
                  <c:v>44399</c:v>
                </c:pt>
                <c:pt idx="1582">
                  <c:v>44400</c:v>
                </c:pt>
                <c:pt idx="1583">
                  <c:v>44401</c:v>
                </c:pt>
                <c:pt idx="1584">
                  <c:v>44402</c:v>
                </c:pt>
                <c:pt idx="1585">
                  <c:v>44403</c:v>
                </c:pt>
                <c:pt idx="1586">
                  <c:v>44404</c:v>
                </c:pt>
                <c:pt idx="1587">
                  <c:v>44405</c:v>
                </c:pt>
                <c:pt idx="1588">
                  <c:v>44406</c:v>
                </c:pt>
                <c:pt idx="1589">
                  <c:v>44407</c:v>
                </c:pt>
                <c:pt idx="1590">
                  <c:v>44408</c:v>
                </c:pt>
                <c:pt idx="1591">
                  <c:v>44409</c:v>
                </c:pt>
                <c:pt idx="1592">
                  <c:v>44410</c:v>
                </c:pt>
                <c:pt idx="1593">
                  <c:v>44411</c:v>
                </c:pt>
                <c:pt idx="1594">
                  <c:v>44412</c:v>
                </c:pt>
                <c:pt idx="1595">
                  <c:v>44413</c:v>
                </c:pt>
                <c:pt idx="1596">
                  <c:v>44414</c:v>
                </c:pt>
                <c:pt idx="1597">
                  <c:v>44415</c:v>
                </c:pt>
                <c:pt idx="1598">
                  <c:v>44416</c:v>
                </c:pt>
                <c:pt idx="1599">
                  <c:v>44417</c:v>
                </c:pt>
                <c:pt idx="1600">
                  <c:v>44418</c:v>
                </c:pt>
                <c:pt idx="1601">
                  <c:v>44419</c:v>
                </c:pt>
                <c:pt idx="1602">
                  <c:v>44420</c:v>
                </c:pt>
                <c:pt idx="1603">
                  <c:v>44421</c:v>
                </c:pt>
                <c:pt idx="1604">
                  <c:v>44422</c:v>
                </c:pt>
                <c:pt idx="1605">
                  <c:v>44423</c:v>
                </c:pt>
                <c:pt idx="1606">
                  <c:v>44424</c:v>
                </c:pt>
                <c:pt idx="1607">
                  <c:v>44425</c:v>
                </c:pt>
                <c:pt idx="1608">
                  <c:v>44426</c:v>
                </c:pt>
                <c:pt idx="1609">
                  <c:v>44427</c:v>
                </c:pt>
                <c:pt idx="1610">
                  <c:v>44428</c:v>
                </c:pt>
                <c:pt idx="1611">
                  <c:v>44429</c:v>
                </c:pt>
                <c:pt idx="1612">
                  <c:v>44430</c:v>
                </c:pt>
                <c:pt idx="1613">
                  <c:v>44431</c:v>
                </c:pt>
                <c:pt idx="1614">
                  <c:v>44432</c:v>
                </c:pt>
                <c:pt idx="1615">
                  <c:v>44433</c:v>
                </c:pt>
                <c:pt idx="1616">
                  <c:v>44436</c:v>
                </c:pt>
                <c:pt idx="1617">
                  <c:v>44437</c:v>
                </c:pt>
                <c:pt idx="1618">
                  <c:v>44438</c:v>
                </c:pt>
                <c:pt idx="1619">
                  <c:v>44439</c:v>
                </c:pt>
                <c:pt idx="1620">
                  <c:v>44440</c:v>
                </c:pt>
                <c:pt idx="1621">
                  <c:v>44441</c:v>
                </c:pt>
                <c:pt idx="1622">
                  <c:v>44442</c:v>
                </c:pt>
                <c:pt idx="1623">
                  <c:v>44443</c:v>
                </c:pt>
                <c:pt idx="1624">
                  <c:v>44444</c:v>
                </c:pt>
                <c:pt idx="1625">
                  <c:v>44445</c:v>
                </c:pt>
                <c:pt idx="1626">
                  <c:v>44446</c:v>
                </c:pt>
                <c:pt idx="1627">
                  <c:v>44447</c:v>
                </c:pt>
                <c:pt idx="1628">
                  <c:v>44448</c:v>
                </c:pt>
                <c:pt idx="1629">
                  <c:v>44449</c:v>
                </c:pt>
                <c:pt idx="1630">
                  <c:v>44450</c:v>
                </c:pt>
                <c:pt idx="1631">
                  <c:v>44451</c:v>
                </c:pt>
                <c:pt idx="1632">
                  <c:v>44452</c:v>
                </c:pt>
                <c:pt idx="1633">
                  <c:v>44453</c:v>
                </c:pt>
                <c:pt idx="1634">
                  <c:v>44454</c:v>
                </c:pt>
                <c:pt idx="1635">
                  <c:v>44455</c:v>
                </c:pt>
                <c:pt idx="1636">
                  <c:v>44456</c:v>
                </c:pt>
                <c:pt idx="1637">
                  <c:v>44457</c:v>
                </c:pt>
                <c:pt idx="1638">
                  <c:v>44458</c:v>
                </c:pt>
                <c:pt idx="1639">
                  <c:v>44459</c:v>
                </c:pt>
                <c:pt idx="1640">
                  <c:v>44460</c:v>
                </c:pt>
                <c:pt idx="1641">
                  <c:v>44461</c:v>
                </c:pt>
                <c:pt idx="1642">
                  <c:v>44462</c:v>
                </c:pt>
                <c:pt idx="1643">
                  <c:v>44463</c:v>
                </c:pt>
                <c:pt idx="1644">
                  <c:v>44464</c:v>
                </c:pt>
                <c:pt idx="1645">
                  <c:v>44465</c:v>
                </c:pt>
                <c:pt idx="1646">
                  <c:v>44466</c:v>
                </c:pt>
                <c:pt idx="1647">
                  <c:v>44467</c:v>
                </c:pt>
                <c:pt idx="1648">
                  <c:v>44468</c:v>
                </c:pt>
                <c:pt idx="1649">
                  <c:v>44469</c:v>
                </c:pt>
                <c:pt idx="1650">
                  <c:v>44470</c:v>
                </c:pt>
                <c:pt idx="1651">
                  <c:v>44471</c:v>
                </c:pt>
                <c:pt idx="1652">
                  <c:v>44472</c:v>
                </c:pt>
                <c:pt idx="1653">
                  <c:v>44473</c:v>
                </c:pt>
                <c:pt idx="1654">
                  <c:v>44474</c:v>
                </c:pt>
                <c:pt idx="1655">
                  <c:v>44475</c:v>
                </c:pt>
                <c:pt idx="1656">
                  <c:v>44476</c:v>
                </c:pt>
                <c:pt idx="1657">
                  <c:v>44477</c:v>
                </c:pt>
                <c:pt idx="1658">
                  <c:v>44478</c:v>
                </c:pt>
                <c:pt idx="1659">
                  <c:v>44479</c:v>
                </c:pt>
                <c:pt idx="1660">
                  <c:v>44480</c:v>
                </c:pt>
                <c:pt idx="1661">
                  <c:v>44481</c:v>
                </c:pt>
                <c:pt idx="1662">
                  <c:v>44482</c:v>
                </c:pt>
                <c:pt idx="1663">
                  <c:v>44483</c:v>
                </c:pt>
                <c:pt idx="1664">
                  <c:v>44484</c:v>
                </c:pt>
                <c:pt idx="1665">
                  <c:v>44485</c:v>
                </c:pt>
                <c:pt idx="1666">
                  <c:v>44486</c:v>
                </c:pt>
                <c:pt idx="1667">
                  <c:v>44487</c:v>
                </c:pt>
                <c:pt idx="1668">
                  <c:v>44488</c:v>
                </c:pt>
                <c:pt idx="1669">
                  <c:v>44489</c:v>
                </c:pt>
                <c:pt idx="1670">
                  <c:v>44490</c:v>
                </c:pt>
                <c:pt idx="1671">
                  <c:v>44491</c:v>
                </c:pt>
                <c:pt idx="1672">
                  <c:v>44492</c:v>
                </c:pt>
                <c:pt idx="1673">
                  <c:v>44493</c:v>
                </c:pt>
                <c:pt idx="1674">
                  <c:v>44494</c:v>
                </c:pt>
                <c:pt idx="1675">
                  <c:v>44495</c:v>
                </c:pt>
                <c:pt idx="1676">
                  <c:v>44496</c:v>
                </c:pt>
                <c:pt idx="1677">
                  <c:v>44497</c:v>
                </c:pt>
                <c:pt idx="1678">
                  <c:v>44498</c:v>
                </c:pt>
                <c:pt idx="1679">
                  <c:v>44499</c:v>
                </c:pt>
                <c:pt idx="1680">
                  <c:v>44500</c:v>
                </c:pt>
                <c:pt idx="1681">
                  <c:v>44501</c:v>
                </c:pt>
                <c:pt idx="1682">
                  <c:v>44502</c:v>
                </c:pt>
                <c:pt idx="1683">
                  <c:v>44503</c:v>
                </c:pt>
                <c:pt idx="1684">
                  <c:v>44504</c:v>
                </c:pt>
                <c:pt idx="1685">
                  <c:v>44505</c:v>
                </c:pt>
                <c:pt idx="1686">
                  <c:v>44506</c:v>
                </c:pt>
                <c:pt idx="1687">
                  <c:v>44507</c:v>
                </c:pt>
                <c:pt idx="1688">
                  <c:v>44508</c:v>
                </c:pt>
                <c:pt idx="1689">
                  <c:v>44509</c:v>
                </c:pt>
                <c:pt idx="1690">
                  <c:v>44510</c:v>
                </c:pt>
                <c:pt idx="1691">
                  <c:v>44511</c:v>
                </c:pt>
                <c:pt idx="1692">
                  <c:v>44512</c:v>
                </c:pt>
                <c:pt idx="1693">
                  <c:v>44513</c:v>
                </c:pt>
                <c:pt idx="1694">
                  <c:v>44514</c:v>
                </c:pt>
                <c:pt idx="1695">
                  <c:v>44515</c:v>
                </c:pt>
                <c:pt idx="1696">
                  <c:v>44516</c:v>
                </c:pt>
                <c:pt idx="1697">
                  <c:v>44517</c:v>
                </c:pt>
                <c:pt idx="1698">
                  <c:v>44518</c:v>
                </c:pt>
                <c:pt idx="1699">
                  <c:v>44519</c:v>
                </c:pt>
                <c:pt idx="1700">
                  <c:v>44520</c:v>
                </c:pt>
                <c:pt idx="1701">
                  <c:v>44521</c:v>
                </c:pt>
                <c:pt idx="1702">
                  <c:v>44522</c:v>
                </c:pt>
                <c:pt idx="1703">
                  <c:v>44523</c:v>
                </c:pt>
                <c:pt idx="1704">
                  <c:v>44524</c:v>
                </c:pt>
                <c:pt idx="1705">
                  <c:v>44525</c:v>
                </c:pt>
                <c:pt idx="1706">
                  <c:v>44526</c:v>
                </c:pt>
                <c:pt idx="1707">
                  <c:v>44527</c:v>
                </c:pt>
                <c:pt idx="1708">
                  <c:v>44528</c:v>
                </c:pt>
                <c:pt idx="1709">
                  <c:v>44529</c:v>
                </c:pt>
                <c:pt idx="1710">
                  <c:v>44530</c:v>
                </c:pt>
                <c:pt idx="1711">
                  <c:v>44531</c:v>
                </c:pt>
                <c:pt idx="1712">
                  <c:v>44532</c:v>
                </c:pt>
                <c:pt idx="1713">
                  <c:v>44533</c:v>
                </c:pt>
                <c:pt idx="1714">
                  <c:v>44534</c:v>
                </c:pt>
                <c:pt idx="1715">
                  <c:v>44535</c:v>
                </c:pt>
                <c:pt idx="1716">
                  <c:v>44536</c:v>
                </c:pt>
                <c:pt idx="1717">
                  <c:v>44537</c:v>
                </c:pt>
                <c:pt idx="1718">
                  <c:v>44538</c:v>
                </c:pt>
                <c:pt idx="1719">
                  <c:v>44539</c:v>
                </c:pt>
                <c:pt idx="1720">
                  <c:v>44540</c:v>
                </c:pt>
                <c:pt idx="1721">
                  <c:v>44541</c:v>
                </c:pt>
                <c:pt idx="1722">
                  <c:v>44542</c:v>
                </c:pt>
                <c:pt idx="1723">
                  <c:v>44543</c:v>
                </c:pt>
                <c:pt idx="1724">
                  <c:v>44544</c:v>
                </c:pt>
                <c:pt idx="1725">
                  <c:v>44545</c:v>
                </c:pt>
                <c:pt idx="1726">
                  <c:v>44546</c:v>
                </c:pt>
                <c:pt idx="1727">
                  <c:v>44547</c:v>
                </c:pt>
                <c:pt idx="1728">
                  <c:v>44548</c:v>
                </c:pt>
                <c:pt idx="1729">
                  <c:v>44549</c:v>
                </c:pt>
                <c:pt idx="1730">
                  <c:v>44550</c:v>
                </c:pt>
                <c:pt idx="1731">
                  <c:v>44551</c:v>
                </c:pt>
                <c:pt idx="1732">
                  <c:v>44552</c:v>
                </c:pt>
                <c:pt idx="1733">
                  <c:v>44553</c:v>
                </c:pt>
                <c:pt idx="1734">
                  <c:v>44554</c:v>
                </c:pt>
                <c:pt idx="1735">
                  <c:v>44555</c:v>
                </c:pt>
                <c:pt idx="1736">
                  <c:v>44556</c:v>
                </c:pt>
                <c:pt idx="1737">
                  <c:v>44557</c:v>
                </c:pt>
                <c:pt idx="1738">
                  <c:v>44558</c:v>
                </c:pt>
                <c:pt idx="1739">
                  <c:v>44559</c:v>
                </c:pt>
                <c:pt idx="1740">
                  <c:v>44560</c:v>
                </c:pt>
                <c:pt idx="1741">
                  <c:v>44561</c:v>
                </c:pt>
                <c:pt idx="1742">
                  <c:v>44562</c:v>
                </c:pt>
                <c:pt idx="1743">
                  <c:v>44563</c:v>
                </c:pt>
                <c:pt idx="1744">
                  <c:v>44564</c:v>
                </c:pt>
                <c:pt idx="1745">
                  <c:v>44565</c:v>
                </c:pt>
                <c:pt idx="1746">
                  <c:v>44566</c:v>
                </c:pt>
                <c:pt idx="1747">
                  <c:v>44567</c:v>
                </c:pt>
                <c:pt idx="1748">
                  <c:v>44568</c:v>
                </c:pt>
                <c:pt idx="1749">
                  <c:v>44569</c:v>
                </c:pt>
                <c:pt idx="1750">
                  <c:v>44570</c:v>
                </c:pt>
                <c:pt idx="1751">
                  <c:v>44571</c:v>
                </c:pt>
                <c:pt idx="1752">
                  <c:v>44572</c:v>
                </c:pt>
                <c:pt idx="1753">
                  <c:v>44573</c:v>
                </c:pt>
                <c:pt idx="1754">
                  <c:v>44574</c:v>
                </c:pt>
                <c:pt idx="1755">
                  <c:v>44576</c:v>
                </c:pt>
                <c:pt idx="1756">
                  <c:v>44577</c:v>
                </c:pt>
                <c:pt idx="1757">
                  <c:v>44589</c:v>
                </c:pt>
                <c:pt idx="1758">
                  <c:v>44590</c:v>
                </c:pt>
                <c:pt idx="1759">
                  <c:v>44591</c:v>
                </c:pt>
                <c:pt idx="1760">
                  <c:v>44592</c:v>
                </c:pt>
                <c:pt idx="1761">
                  <c:v>44593</c:v>
                </c:pt>
                <c:pt idx="1762">
                  <c:v>44594</c:v>
                </c:pt>
                <c:pt idx="1763">
                  <c:v>44595</c:v>
                </c:pt>
                <c:pt idx="1764">
                  <c:v>44596</c:v>
                </c:pt>
                <c:pt idx="1765">
                  <c:v>44597</c:v>
                </c:pt>
                <c:pt idx="1766">
                  <c:v>44598</c:v>
                </c:pt>
                <c:pt idx="1767">
                  <c:v>44599</c:v>
                </c:pt>
                <c:pt idx="1768">
                  <c:v>44600</c:v>
                </c:pt>
                <c:pt idx="1769">
                  <c:v>44601</c:v>
                </c:pt>
                <c:pt idx="1770">
                  <c:v>44602</c:v>
                </c:pt>
                <c:pt idx="1771">
                  <c:v>44603</c:v>
                </c:pt>
                <c:pt idx="1772">
                  <c:v>44604</c:v>
                </c:pt>
                <c:pt idx="1773">
                  <c:v>44605</c:v>
                </c:pt>
                <c:pt idx="1774">
                  <c:v>44606</c:v>
                </c:pt>
                <c:pt idx="1775">
                  <c:v>44607</c:v>
                </c:pt>
                <c:pt idx="1776">
                  <c:v>44608</c:v>
                </c:pt>
                <c:pt idx="1777">
                  <c:v>44609</c:v>
                </c:pt>
                <c:pt idx="1778">
                  <c:v>44610</c:v>
                </c:pt>
                <c:pt idx="1779">
                  <c:v>44611</c:v>
                </c:pt>
                <c:pt idx="1780">
                  <c:v>44612</c:v>
                </c:pt>
                <c:pt idx="1781">
                  <c:v>44613</c:v>
                </c:pt>
                <c:pt idx="1782">
                  <c:v>44614</c:v>
                </c:pt>
                <c:pt idx="1783">
                  <c:v>44615</c:v>
                </c:pt>
                <c:pt idx="1784">
                  <c:v>44616</c:v>
                </c:pt>
                <c:pt idx="1785">
                  <c:v>44617</c:v>
                </c:pt>
                <c:pt idx="1786">
                  <c:v>44618</c:v>
                </c:pt>
                <c:pt idx="1787">
                  <c:v>44619</c:v>
                </c:pt>
                <c:pt idx="1788">
                  <c:v>44620</c:v>
                </c:pt>
                <c:pt idx="1789">
                  <c:v>44621</c:v>
                </c:pt>
                <c:pt idx="1790">
                  <c:v>44622</c:v>
                </c:pt>
                <c:pt idx="1791">
                  <c:v>44623</c:v>
                </c:pt>
                <c:pt idx="1792">
                  <c:v>44624</c:v>
                </c:pt>
                <c:pt idx="1793">
                  <c:v>44625</c:v>
                </c:pt>
                <c:pt idx="1794">
                  <c:v>44626</c:v>
                </c:pt>
                <c:pt idx="1795">
                  <c:v>44627</c:v>
                </c:pt>
                <c:pt idx="1796">
                  <c:v>44628</c:v>
                </c:pt>
                <c:pt idx="1797">
                  <c:v>44629</c:v>
                </c:pt>
                <c:pt idx="1798">
                  <c:v>44630</c:v>
                </c:pt>
                <c:pt idx="1799">
                  <c:v>44631</c:v>
                </c:pt>
                <c:pt idx="1800">
                  <c:v>44632</c:v>
                </c:pt>
                <c:pt idx="1801">
                  <c:v>44633</c:v>
                </c:pt>
                <c:pt idx="1802">
                  <c:v>44634</c:v>
                </c:pt>
                <c:pt idx="1803">
                  <c:v>44635</c:v>
                </c:pt>
                <c:pt idx="1804">
                  <c:v>44636</c:v>
                </c:pt>
                <c:pt idx="1805">
                  <c:v>44637</c:v>
                </c:pt>
                <c:pt idx="1806">
                  <c:v>44638</c:v>
                </c:pt>
                <c:pt idx="1807">
                  <c:v>44639</c:v>
                </c:pt>
                <c:pt idx="1808">
                  <c:v>44640</c:v>
                </c:pt>
                <c:pt idx="1809">
                  <c:v>44641</c:v>
                </c:pt>
                <c:pt idx="1810">
                  <c:v>44642</c:v>
                </c:pt>
                <c:pt idx="1811">
                  <c:v>44643</c:v>
                </c:pt>
                <c:pt idx="1812">
                  <c:v>44644</c:v>
                </c:pt>
                <c:pt idx="1813">
                  <c:v>44645</c:v>
                </c:pt>
                <c:pt idx="1814">
                  <c:v>44646</c:v>
                </c:pt>
                <c:pt idx="1815">
                  <c:v>44647</c:v>
                </c:pt>
                <c:pt idx="1816">
                  <c:v>44648</c:v>
                </c:pt>
                <c:pt idx="1817">
                  <c:v>44649</c:v>
                </c:pt>
                <c:pt idx="1818">
                  <c:v>44650</c:v>
                </c:pt>
                <c:pt idx="1819">
                  <c:v>44651</c:v>
                </c:pt>
                <c:pt idx="1820">
                  <c:v>44652</c:v>
                </c:pt>
                <c:pt idx="1821">
                  <c:v>44653</c:v>
                </c:pt>
                <c:pt idx="1822">
                  <c:v>44654</c:v>
                </c:pt>
                <c:pt idx="1823">
                  <c:v>44655</c:v>
                </c:pt>
                <c:pt idx="1824">
                  <c:v>44656</c:v>
                </c:pt>
                <c:pt idx="1825">
                  <c:v>44657</c:v>
                </c:pt>
                <c:pt idx="1826">
                  <c:v>44658</c:v>
                </c:pt>
                <c:pt idx="1827">
                  <c:v>44659</c:v>
                </c:pt>
                <c:pt idx="1828">
                  <c:v>44660</c:v>
                </c:pt>
                <c:pt idx="1829">
                  <c:v>44661</c:v>
                </c:pt>
                <c:pt idx="1830">
                  <c:v>44662</c:v>
                </c:pt>
                <c:pt idx="1831">
                  <c:v>44663</c:v>
                </c:pt>
                <c:pt idx="1832">
                  <c:v>44664</c:v>
                </c:pt>
                <c:pt idx="1833">
                  <c:v>44665</c:v>
                </c:pt>
                <c:pt idx="1834">
                  <c:v>44666</c:v>
                </c:pt>
                <c:pt idx="1835">
                  <c:v>44667</c:v>
                </c:pt>
                <c:pt idx="1836">
                  <c:v>44668</c:v>
                </c:pt>
                <c:pt idx="1837">
                  <c:v>44669</c:v>
                </c:pt>
                <c:pt idx="1838">
                  <c:v>44670</c:v>
                </c:pt>
                <c:pt idx="1839">
                  <c:v>44671</c:v>
                </c:pt>
                <c:pt idx="1840">
                  <c:v>44672</c:v>
                </c:pt>
                <c:pt idx="1841">
                  <c:v>44673</c:v>
                </c:pt>
                <c:pt idx="1842">
                  <c:v>44674</c:v>
                </c:pt>
                <c:pt idx="1843">
                  <c:v>44675</c:v>
                </c:pt>
                <c:pt idx="1844">
                  <c:v>44676</c:v>
                </c:pt>
                <c:pt idx="1845">
                  <c:v>44677</c:v>
                </c:pt>
                <c:pt idx="1846">
                  <c:v>44678</c:v>
                </c:pt>
                <c:pt idx="1847">
                  <c:v>44679</c:v>
                </c:pt>
                <c:pt idx="1848">
                  <c:v>44680</c:v>
                </c:pt>
                <c:pt idx="1849">
                  <c:v>44681</c:v>
                </c:pt>
                <c:pt idx="1850">
                  <c:v>44682</c:v>
                </c:pt>
                <c:pt idx="1851">
                  <c:v>44683</c:v>
                </c:pt>
                <c:pt idx="1852">
                  <c:v>44684</c:v>
                </c:pt>
                <c:pt idx="1853">
                  <c:v>44685</c:v>
                </c:pt>
                <c:pt idx="1854">
                  <c:v>44686</c:v>
                </c:pt>
                <c:pt idx="1855">
                  <c:v>44687</c:v>
                </c:pt>
                <c:pt idx="1856">
                  <c:v>44688</c:v>
                </c:pt>
                <c:pt idx="1857">
                  <c:v>44689</c:v>
                </c:pt>
                <c:pt idx="1858">
                  <c:v>44690</c:v>
                </c:pt>
                <c:pt idx="1859">
                  <c:v>44691</c:v>
                </c:pt>
                <c:pt idx="1860">
                  <c:v>44692</c:v>
                </c:pt>
                <c:pt idx="1861">
                  <c:v>44693</c:v>
                </c:pt>
                <c:pt idx="1862">
                  <c:v>44694</c:v>
                </c:pt>
                <c:pt idx="1863">
                  <c:v>44695</c:v>
                </c:pt>
                <c:pt idx="1864">
                  <c:v>44696</c:v>
                </c:pt>
                <c:pt idx="1865">
                  <c:v>44697</c:v>
                </c:pt>
                <c:pt idx="1866">
                  <c:v>44698</c:v>
                </c:pt>
                <c:pt idx="1867">
                  <c:v>44699</c:v>
                </c:pt>
                <c:pt idx="1868">
                  <c:v>44700</c:v>
                </c:pt>
                <c:pt idx="1869">
                  <c:v>44701</c:v>
                </c:pt>
                <c:pt idx="1870">
                  <c:v>44702</c:v>
                </c:pt>
                <c:pt idx="1871">
                  <c:v>44703</c:v>
                </c:pt>
                <c:pt idx="1872">
                  <c:v>44704</c:v>
                </c:pt>
                <c:pt idx="1873">
                  <c:v>44705</c:v>
                </c:pt>
                <c:pt idx="1874">
                  <c:v>44706</c:v>
                </c:pt>
                <c:pt idx="1875">
                  <c:v>44707</c:v>
                </c:pt>
                <c:pt idx="1876">
                  <c:v>44708</c:v>
                </c:pt>
                <c:pt idx="1877">
                  <c:v>44709</c:v>
                </c:pt>
                <c:pt idx="1878">
                  <c:v>44710</c:v>
                </c:pt>
                <c:pt idx="1879">
                  <c:v>44711</c:v>
                </c:pt>
                <c:pt idx="1880">
                  <c:v>44712</c:v>
                </c:pt>
                <c:pt idx="1881">
                  <c:v>44713</c:v>
                </c:pt>
                <c:pt idx="1882">
                  <c:v>44714</c:v>
                </c:pt>
                <c:pt idx="1883">
                  <c:v>44715</c:v>
                </c:pt>
                <c:pt idx="1884">
                  <c:v>44716</c:v>
                </c:pt>
                <c:pt idx="1885">
                  <c:v>44717</c:v>
                </c:pt>
                <c:pt idx="1886">
                  <c:v>44718</c:v>
                </c:pt>
                <c:pt idx="1887">
                  <c:v>44719</c:v>
                </c:pt>
                <c:pt idx="1888">
                  <c:v>44720</c:v>
                </c:pt>
                <c:pt idx="1889">
                  <c:v>44721</c:v>
                </c:pt>
                <c:pt idx="1890">
                  <c:v>44722</c:v>
                </c:pt>
                <c:pt idx="1891">
                  <c:v>44723</c:v>
                </c:pt>
                <c:pt idx="1892">
                  <c:v>44724</c:v>
                </c:pt>
                <c:pt idx="1893">
                  <c:v>44725</c:v>
                </c:pt>
                <c:pt idx="1894">
                  <c:v>44726</c:v>
                </c:pt>
                <c:pt idx="1895">
                  <c:v>44727</c:v>
                </c:pt>
                <c:pt idx="1896">
                  <c:v>44728</c:v>
                </c:pt>
                <c:pt idx="1897">
                  <c:v>44729</c:v>
                </c:pt>
                <c:pt idx="1898">
                  <c:v>44730</c:v>
                </c:pt>
                <c:pt idx="1899">
                  <c:v>44731</c:v>
                </c:pt>
                <c:pt idx="1900">
                  <c:v>44732</c:v>
                </c:pt>
                <c:pt idx="1901">
                  <c:v>44733</c:v>
                </c:pt>
                <c:pt idx="1902">
                  <c:v>44734</c:v>
                </c:pt>
                <c:pt idx="1903">
                  <c:v>44735</c:v>
                </c:pt>
                <c:pt idx="1904">
                  <c:v>44736</c:v>
                </c:pt>
                <c:pt idx="1905">
                  <c:v>44737</c:v>
                </c:pt>
                <c:pt idx="1906">
                  <c:v>44738</c:v>
                </c:pt>
                <c:pt idx="1907">
                  <c:v>44739</c:v>
                </c:pt>
                <c:pt idx="1908">
                  <c:v>44740</c:v>
                </c:pt>
                <c:pt idx="1909">
                  <c:v>44741</c:v>
                </c:pt>
                <c:pt idx="1910">
                  <c:v>44742</c:v>
                </c:pt>
                <c:pt idx="1911">
                  <c:v>44743</c:v>
                </c:pt>
                <c:pt idx="1912">
                  <c:v>44744</c:v>
                </c:pt>
                <c:pt idx="1913">
                  <c:v>44745</c:v>
                </c:pt>
                <c:pt idx="1914">
                  <c:v>44746</c:v>
                </c:pt>
                <c:pt idx="1915">
                  <c:v>44747</c:v>
                </c:pt>
                <c:pt idx="1916">
                  <c:v>44748</c:v>
                </c:pt>
                <c:pt idx="1917">
                  <c:v>44749</c:v>
                </c:pt>
                <c:pt idx="1918">
                  <c:v>44750</c:v>
                </c:pt>
                <c:pt idx="1919">
                  <c:v>44751</c:v>
                </c:pt>
                <c:pt idx="1920">
                  <c:v>44752</c:v>
                </c:pt>
                <c:pt idx="1921">
                  <c:v>44753</c:v>
                </c:pt>
                <c:pt idx="1922">
                  <c:v>44754</c:v>
                </c:pt>
                <c:pt idx="1923">
                  <c:v>44755</c:v>
                </c:pt>
                <c:pt idx="1924">
                  <c:v>44756</c:v>
                </c:pt>
                <c:pt idx="1925">
                  <c:v>44757</c:v>
                </c:pt>
                <c:pt idx="1926">
                  <c:v>44758</c:v>
                </c:pt>
                <c:pt idx="1927">
                  <c:v>44759</c:v>
                </c:pt>
                <c:pt idx="1928">
                  <c:v>44760</c:v>
                </c:pt>
                <c:pt idx="1929">
                  <c:v>44761</c:v>
                </c:pt>
                <c:pt idx="1930">
                  <c:v>44762</c:v>
                </c:pt>
                <c:pt idx="1931">
                  <c:v>44763</c:v>
                </c:pt>
                <c:pt idx="1932">
                  <c:v>44764</c:v>
                </c:pt>
                <c:pt idx="1933">
                  <c:v>44765</c:v>
                </c:pt>
                <c:pt idx="1934">
                  <c:v>44766</c:v>
                </c:pt>
                <c:pt idx="1935">
                  <c:v>44767</c:v>
                </c:pt>
                <c:pt idx="1936">
                  <c:v>44768</c:v>
                </c:pt>
                <c:pt idx="1937">
                  <c:v>44769</c:v>
                </c:pt>
                <c:pt idx="1938">
                  <c:v>44770</c:v>
                </c:pt>
                <c:pt idx="1939">
                  <c:v>44771</c:v>
                </c:pt>
                <c:pt idx="1940">
                  <c:v>44772</c:v>
                </c:pt>
                <c:pt idx="1941">
                  <c:v>44773</c:v>
                </c:pt>
                <c:pt idx="1942">
                  <c:v>44774</c:v>
                </c:pt>
                <c:pt idx="1943">
                  <c:v>44775</c:v>
                </c:pt>
                <c:pt idx="1944">
                  <c:v>44776</c:v>
                </c:pt>
                <c:pt idx="1945">
                  <c:v>44777</c:v>
                </c:pt>
                <c:pt idx="1946">
                  <c:v>44778</c:v>
                </c:pt>
                <c:pt idx="1947">
                  <c:v>44779</c:v>
                </c:pt>
                <c:pt idx="1948">
                  <c:v>44780</c:v>
                </c:pt>
                <c:pt idx="1949">
                  <c:v>44781</c:v>
                </c:pt>
                <c:pt idx="1950">
                  <c:v>44782</c:v>
                </c:pt>
                <c:pt idx="1951">
                  <c:v>44783</c:v>
                </c:pt>
                <c:pt idx="1952">
                  <c:v>44784</c:v>
                </c:pt>
                <c:pt idx="1953">
                  <c:v>44785</c:v>
                </c:pt>
                <c:pt idx="1954">
                  <c:v>44786</c:v>
                </c:pt>
                <c:pt idx="1955">
                  <c:v>44787</c:v>
                </c:pt>
                <c:pt idx="1956">
                  <c:v>44788</c:v>
                </c:pt>
                <c:pt idx="1957">
                  <c:v>44789</c:v>
                </c:pt>
                <c:pt idx="1958">
                  <c:v>44790</c:v>
                </c:pt>
                <c:pt idx="1959">
                  <c:v>44791</c:v>
                </c:pt>
                <c:pt idx="1960">
                  <c:v>44792</c:v>
                </c:pt>
                <c:pt idx="1961">
                  <c:v>44793</c:v>
                </c:pt>
                <c:pt idx="1962">
                  <c:v>44794</c:v>
                </c:pt>
                <c:pt idx="1963">
                  <c:v>44795</c:v>
                </c:pt>
                <c:pt idx="1964">
                  <c:v>44796</c:v>
                </c:pt>
                <c:pt idx="1965">
                  <c:v>44797</c:v>
                </c:pt>
                <c:pt idx="1966">
                  <c:v>44801</c:v>
                </c:pt>
                <c:pt idx="1967">
                  <c:v>44802</c:v>
                </c:pt>
                <c:pt idx="1968">
                  <c:v>44803</c:v>
                </c:pt>
                <c:pt idx="1969">
                  <c:v>44804</c:v>
                </c:pt>
                <c:pt idx="1970">
                  <c:v>44805</c:v>
                </c:pt>
                <c:pt idx="1971">
                  <c:v>44806</c:v>
                </c:pt>
                <c:pt idx="1972">
                  <c:v>44807</c:v>
                </c:pt>
                <c:pt idx="1973">
                  <c:v>44808</c:v>
                </c:pt>
                <c:pt idx="1974">
                  <c:v>44809</c:v>
                </c:pt>
                <c:pt idx="1975">
                  <c:v>44810</c:v>
                </c:pt>
                <c:pt idx="1976">
                  <c:v>44811</c:v>
                </c:pt>
                <c:pt idx="1977">
                  <c:v>44812</c:v>
                </c:pt>
                <c:pt idx="1978">
                  <c:v>44813</c:v>
                </c:pt>
                <c:pt idx="1979">
                  <c:v>44814</c:v>
                </c:pt>
                <c:pt idx="1980">
                  <c:v>44815</c:v>
                </c:pt>
                <c:pt idx="1981">
                  <c:v>44816</c:v>
                </c:pt>
                <c:pt idx="1982">
                  <c:v>44817</c:v>
                </c:pt>
                <c:pt idx="1983">
                  <c:v>44818</c:v>
                </c:pt>
                <c:pt idx="1984">
                  <c:v>44819</c:v>
                </c:pt>
                <c:pt idx="1985">
                  <c:v>44820</c:v>
                </c:pt>
                <c:pt idx="1986">
                  <c:v>44821</c:v>
                </c:pt>
                <c:pt idx="1987">
                  <c:v>44822</c:v>
                </c:pt>
                <c:pt idx="1988">
                  <c:v>44823</c:v>
                </c:pt>
                <c:pt idx="1989">
                  <c:v>44824</c:v>
                </c:pt>
                <c:pt idx="1990">
                  <c:v>44825</c:v>
                </c:pt>
                <c:pt idx="1991">
                  <c:v>44826</c:v>
                </c:pt>
                <c:pt idx="1992">
                  <c:v>44827</c:v>
                </c:pt>
                <c:pt idx="1993">
                  <c:v>44828</c:v>
                </c:pt>
                <c:pt idx="1994">
                  <c:v>44829</c:v>
                </c:pt>
                <c:pt idx="1995">
                  <c:v>44830</c:v>
                </c:pt>
                <c:pt idx="1996">
                  <c:v>44831</c:v>
                </c:pt>
                <c:pt idx="1997">
                  <c:v>44832</c:v>
                </c:pt>
                <c:pt idx="1998">
                  <c:v>44833</c:v>
                </c:pt>
                <c:pt idx="1999">
                  <c:v>44834</c:v>
                </c:pt>
                <c:pt idx="2000">
                  <c:v>44835</c:v>
                </c:pt>
                <c:pt idx="2001">
                  <c:v>44836</c:v>
                </c:pt>
                <c:pt idx="2002">
                  <c:v>44837</c:v>
                </c:pt>
                <c:pt idx="2003">
                  <c:v>44838</c:v>
                </c:pt>
                <c:pt idx="2004">
                  <c:v>44839</c:v>
                </c:pt>
                <c:pt idx="2005">
                  <c:v>44840</c:v>
                </c:pt>
                <c:pt idx="2006">
                  <c:v>44841</c:v>
                </c:pt>
                <c:pt idx="2007">
                  <c:v>44842</c:v>
                </c:pt>
                <c:pt idx="2008">
                  <c:v>44843</c:v>
                </c:pt>
                <c:pt idx="2009">
                  <c:v>44844</c:v>
                </c:pt>
                <c:pt idx="2010">
                  <c:v>44845</c:v>
                </c:pt>
                <c:pt idx="2011">
                  <c:v>44846</c:v>
                </c:pt>
                <c:pt idx="2012">
                  <c:v>44847</c:v>
                </c:pt>
                <c:pt idx="2013">
                  <c:v>44848</c:v>
                </c:pt>
                <c:pt idx="2014">
                  <c:v>44849</c:v>
                </c:pt>
                <c:pt idx="2015">
                  <c:v>44850</c:v>
                </c:pt>
                <c:pt idx="2016">
                  <c:v>44851</c:v>
                </c:pt>
                <c:pt idx="2017">
                  <c:v>44852</c:v>
                </c:pt>
                <c:pt idx="2018">
                  <c:v>44853</c:v>
                </c:pt>
                <c:pt idx="2019">
                  <c:v>44854</c:v>
                </c:pt>
                <c:pt idx="2020">
                  <c:v>44855</c:v>
                </c:pt>
                <c:pt idx="2021">
                  <c:v>44856</c:v>
                </c:pt>
                <c:pt idx="2022">
                  <c:v>44857</c:v>
                </c:pt>
                <c:pt idx="2023">
                  <c:v>44858</c:v>
                </c:pt>
                <c:pt idx="2024">
                  <c:v>44859</c:v>
                </c:pt>
                <c:pt idx="2025">
                  <c:v>44860</c:v>
                </c:pt>
                <c:pt idx="2026">
                  <c:v>44861</c:v>
                </c:pt>
                <c:pt idx="2027">
                  <c:v>44862</c:v>
                </c:pt>
                <c:pt idx="2028">
                  <c:v>44863</c:v>
                </c:pt>
                <c:pt idx="2029">
                  <c:v>44864</c:v>
                </c:pt>
                <c:pt idx="2030">
                  <c:v>44865</c:v>
                </c:pt>
                <c:pt idx="2031">
                  <c:v>44866</c:v>
                </c:pt>
                <c:pt idx="2032">
                  <c:v>44867</c:v>
                </c:pt>
                <c:pt idx="2033">
                  <c:v>44868</c:v>
                </c:pt>
                <c:pt idx="2034">
                  <c:v>44869</c:v>
                </c:pt>
                <c:pt idx="2035">
                  <c:v>44870</c:v>
                </c:pt>
                <c:pt idx="2036">
                  <c:v>44871</c:v>
                </c:pt>
                <c:pt idx="2037">
                  <c:v>44872</c:v>
                </c:pt>
                <c:pt idx="2038">
                  <c:v>44873</c:v>
                </c:pt>
                <c:pt idx="2039">
                  <c:v>44874</c:v>
                </c:pt>
                <c:pt idx="2040">
                  <c:v>44875</c:v>
                </c:pt>
                <c:pt idx="2041">
                  <c:v>44876</c:v>
                </c:pt>
                <c:pt idx="2042">
                  <c:v>44877</c:v>
                </c:pt>
                <c:pt idx="2043">
                  <c:v>44878</c:v>
                </c:pt>
                <c:pt idx="2044">
                  <c:v>44879</c:v>
                </c:pt>
                <c:pt idx="2045">
                  <c:v>44880</c:v>
                </c:pt>
                <c:pt idx="2046">
                  <c:v>44881</c:v>
                </c:pt>
                <c:pt idx="2047">
                  <c:v>44882</c:v>
                </c:pt>
                <c:pt idx="2048">
                  <c:v>44883</c:v>
                </c:pt>
                <c:pt idx="2049">
                  <c:v>44884</c:v>
                </c:pt>
                <c:pt idx="2050">
                  <c:v>44885</c:v>
                </c:pt>
                <c:pt idx="2051">
                  <c:v>44886</c:v>
                </c:pt>
                <c:pt idx="2052">
                  <c:v>44887</c:v>
                </c:pt>
                <c:pt idx="2053">
                  <c:v>44888</c:v>
                </c:pt>
                <c:pt idx="2054">
                  <c:v>44889</c:v>
                </c:pt>
                <c:pt idx="2055">
                  <c:v>44890</c:v>
                </c:pt>
                <c:pt idx="2056">
                  <c:v>44891</c:v>
                </c:pt>
                <c:pt idx="2057">
                  <c:v>44892</c:v>
                </c:pt>
                <c:pt idx="2058">
                  <c:v>44893</c:v>
                </c:pt>
                <c:pt idx="2059">
                  <c:v>44894</c:v>
                </c:pt>
                <c:pt idx="2060">
                  <c:v>44895</c:v>
                </c:pt>
                <c:pt idx="2061">
                  <c:v>44896</c:v>
                </c:pt>
                <c:pt idx="2062">
                  <c:v>44897</c:v>
                </c:pt>
                <c:pt idx="2063">
                  <c:v>44898</c:v>
                </c:pt>
                <c:pt idx="2064">
                  <c:v>44899</c:v>
                </c:pt>
                <c:pt idx="2065">
                  <c:v>44900</c:v>
                </c:pt>
                <c:pt idx="2066">
                  <c:v>44901</c:v>
                </c:pt>
                <c:pt idx="2067">
                  <c:v>44902</c:v>
                </c:pt>
                <c:pt idx="2068">
                  <c:v>44903</c:v>
                </c:pt>
                <c:pt idx="2069">
                  <c:v>44904</c:v>
                </c:pt>
                <c:pt idx="2070">
                  <c:v>44905</c:v>
                </c:pt>
                <c:pt idx="2071">
                  <c:v>44906</c:v>
                </c:pt>
                <c:pt idx="2072">
                  <c:v>44907</c:v>
                </c:pt>
                <c:pt idx="2073">
                  <c:v>44908</c:v>
                </c:pt>
                <c:pt idx="2074">
                  <c:v>44909</c:v>
                </c:pt>
                <c:pt idx="2075">
                  <c:v>44910</c:v>
                </c:pt>
                <c:pt idx="2076">
                  <c:v>44911</c:v>
                </c:pt>
                <c:pt idx="2077">
                  <c:v>44912</c:v>
                </c:pt>
                <c:pt idx="2078">
                  <c:v>44913</c:v>
                </c:pt>
                <c:pt idx="2079">
                  <c:v>44914</c:v>
                </c:pt>
                <c:pt idx="2080">
                  <c:v>44915</c:v>
                </c:pt>
                <c:pt idx="2081">
                  <c:v>44916</c:v>
                </c:pt>
                <c:pt idx="2082">
                  <c:v>44917</c:v>
                </c:pt>
                <c:pt idx="2083">
                  <c:v>44918</c:v>
                </c:pt>
                <c:pt idx="2084">
                  <c:v>44919</c:v>
                </c:pt>
                <c:pt idx="2085">
                  <c:v>44920</c:v>
                </c:pt>
                <c:pt idx="2086">
                  <c:v>44921</c:v>
                </c:pt>
                <c:pt idx="2087">
                  <c:v>44922</c:v>
                </c:pt>
                <c:pt idx="2088">
                  <c:v>44923</c:v>
                </c:pt>
                <c:pt idx="2089">
                  <c:v>44924</c:v>
                </c:pt>
                <c:pt idx="2090">
                  <c:v>44925</c:v>
                </c:pt>
              </c:numCache>
            </c:numRef>
          </c:xVal>
          <c:yVal>
            <c:numRef>
              <c:f>prec_Temp_BE_media__BA_RN01!$G$2:$G$2092</c:f>
              <c:numCache>
                <c:formatCode>General</c:formatCode>
                <c:ptCount val="2091"/>
                <c:pt idx="0">
                  <c:v>3800.5529999999999</c:v>
                </c:pt>
                <c:pt idx="1">
                  <c:v>7430.5140000000001</c:v>
                </c:pt>
                <c:pt idx="2">
                  <c:v>6582.9250000000002</c:v>
                </c:pt>
                <c:pt idx="3">
                  <c:v>3225.4079999999999</c:v>
                </c:pt>
                <c:pt idx="4">
                  <c:v>7551.9669999999996</c:v>
                </c:pt>
                <c:pt idx="5">
                  <c:v>8709.4380000000001</c:v>
                </c:pt>
                <c:pt idx="6">
                  <c:v>9875.527</c:v>
                </c:pt>
                <c:pt idx="7">
                  <c:v>6094.2510000000002</c:v>
                </c:pt>
                <c:pt idx="8">
                  <c:v>10275.129999999999</c:v>
                </c:pt>
                <c:pt idx="9">
                  <c:v>5290.7</c:v>
                </c:pt>
                <c:pt idx="10">
                  <c:v>9545.9689999999991</c:v>
                </c:pt>
                <c:pt idx="11">
                  <c:v>10603.33</c:v>
                </c:pt>
                <c:pt idx="12">
                  <c:v>10719.48</c:v>
                </c:pt>
                <c:pt idx="13">
                  <c:v>8402.0220000000008</c:v>
                </c:pt>
                <c:pt idx="14">
                  <c:v>8592.1149999999998</c:v>
                </c:pt>
                <c:pt idx="15">
                  <c:v>7197.835</c:v>
                </c:pt>
                <c:pt idx="16">
                  <c:v>5289.866</c:v>
                </c:pt>
                <c:pt idx="17">
                  <c:v>9208.9740000000002</c:v>
                </c:pt>
                <c:pt idx="18">
                  <c:v>9215.6759999999995</c:v>
                </c:pt>
                <c:pt idx="19">
                  <c:v>10215.200000000001</c:v>
                </c:pt>
                <c:pt idx="20">
                  <c:v>9069.1679999999997</c:v>
                </c:pt>
                <c:pt idx="21">
                  <c:v>7666.0379999999996</c:v>
                </c:pt>
                <c:pt idx="22">
                  <c:v>6545.5609999999997</c:v>
                </c:pt>
                <c:pt idx="23">
                  <c:v>7171.6980000000003</c:v>
                </c:pt>
                <c:pt idx="24">
                  <c:v>2920.11</c:v>
                </c:pt>
                <c:pt idx="25">
                  <c:v>3646.0729999999999</c:v>
                </c:pt>
                <c:pt idx="26">
                  <c:v>6071.8909999999996</c:v>
                </c:pt>
                <c:pt idx="27">
                  <c:v>7283.2889999999998</c:v>
                </c:pt>
                <c:pt idx="28">
                  <c:v>5534.65</c:v>
                </c:pt>
                <c:pt idx="29">
                  <c:v>5359.9589999999998</c:v>
                </c:pt>
                <c:pt idx="30">
                  <c:v>5755.348</c:v>
                </c:pt>
                <c:pt idx="31">
                  <c:v>5973.8739999999998</c:v>
                </c:pt>
                <c:pt idx="32">
                  <c:v>5559.0410000000002</c:v>
                </c:pt>
                <c:pt idx="33">
                  <c:v>5835.8109999999997</c:v>
                </c:pt>
                <c:pt idx="34">
                  <c:v>7065.076</c:v>
                </c:pt>
                <c:pt idx="35">
                  <c:v>10243.5</c:v>
                </c:pt>
                <c:pt idx="36">
                  <c:v>9516.8220000000001</c:v>
                </c:pt>
                <c:pt idx="37">
                  <c:v>9981.0679999999993</c:v>
                </c:pt>
                <c:pt idx="38">
                  <c:v>7886.3029999999999</c:v>
                </c:pt>
                <c:pt idx="39">
                  <c:v>7321.9489999999996</c:v>
                </c:pt>
                <c:pt idx="40">
                  <c:v>7020.9139999999998</c:v>
                </c:pt>
                <c:pt idx="41">
                  <c:v>1069.3040000000001</c:v>
                </c:pt>
                <c:pt idx="42">
                  <c:v>4296.9409999999998</c:v>
                </c:pt>
                <c:pt idx="43">
                  <c:v>6190.6629999999996</c:v>
                </c:pt>
                <c:pt idx="44">
                  <c:v>7265.5379999999996</c:v>
                </c:pt>
                <c:pt idx="45">
                  <c:v>8212.3889999999992</c:v>
                </c:pt>
                <c:pt idx="46">
                  <c:v>6369.2529999999997</c:v>
                </c:pt>
                <c:pt idx="47">
                  <c:v>6328.7979999999998</c:v>
                </c:pt>
                <c:pt idx="48">
                  <c:v>5134.6629999999996</c:v>
                </c:pt>
                <c:pt idx="49">
                  <c:v>4392.9549999999999</c:v>
                </c:pt>
                <c:pt idx="50">
                  <c:v>4501.2060000000001</c:v>
                </c:pt>
                <c:pt idx="51">
                  <c:v>6666.3869999999997</c:v>
                </c:pt>
                <c:pt idx="52">
                  <c:v>7901.2849999999999</c:v>
                </c:pt>
                <c:pt idx="53">
                  <c:v>7034.1779999999999</c:v>
                </c:pt>
                <c:pt idx="54">
                  <c:v>6229.7629999999999</c:v>
                </c:pt>
                <c:pt idx="55">
                  <c:v>5778.3149999999996</c:v>
                </c:pt>
                <c:pt idx="56">
                  <c:v>8360.7049999999999</c:v>
                </c:pt>
                <c:pt idx="57">
                  <c:v>6136.58</c:v>
                </c:pt>
                <c:pt idx="58">
                  <c:v>6518.0110000000004</c:v>
                </c:pt>
                <c:pt idx="59">
                  <c:v>7098.4049999999997</c:v>
                </c:pt>
                <c:pt idx="60">
                  <c:v>8142.3789999999999</c:v>
                </c:pt>
                <c:pt idx="61">
                  <c:v>7471.9989999999998</c:v>
                </c:pt>
                <c:pt idx="62">
                  <c:v>7304.9040000000005</c:v>
                </c:pt>
                <c:pt idx="63">
                  <c:v>5881.326</c:v>
                </c:pt>
                <c:pt idx="64">
                  <c:v>4987.116</c:v>
                </c:pt>
                <c:pt idx="65">
                  <c:v>3842.998</c:v>
                </c:pt>
                <c:pt idx="66">
                  <c:v>3774.1489999999999</c:v>
                </c:pt>
                <c:pt idx="67">
                  <c:v>5416.3119999999999</c:v>
                </c:pt>
                <c:pt idx="68">
                  <c:v>5686.0730000000003</c:v>
                </c:pt>
                <c:pt idx="69">
                  <c:v>7399.1549999999997</c:v>
                </c:pt>
                <c:pt idx="70">
                  <c:v>4180.1059999999998</c:v>
                </c:pt>
                <c:pt idx="71">
                  <c:v>5487.7340000000004</c:v>
                </c:pt>
                <c:pt idx="72">
                  <c:v>8070</c:v>
                </c:pt>
                <c:pt idx="73">
                  <c:v>9714.5589999999993</c:v>
                </c:pt>
                <c:pt idx="74">
                  <c:v>4967.0230000000001</c:v>
                </c:pt>
                <c:pt idx="75">
                  <c:v>4873.0370000000003</c:v>
                </c:pt>
                <c:pt idx="76">
                  <c:v>4993.3140000000003</c:v>
                </c:pt>
                <c:pt idx="77">
                  <c:v>5071.46</c:v>
                </c:pt>
                <c:pt idx="78">
                  <c:v>5218.2939999999999</c:v>
                </c:pt>
                <c:pt idx="79">
                  <c:v>5681.5780000000004</c:v>
                </c:pt>
                <c:pt idx="80">
                  <c:v>5661.777</c:v>
                </c:pt>
                <c:pt idx="81">
                  <c:v>5373.7730000000001</c:v>
                </c:pt>
                <c:pt idx="82">
                  <c:v>5718.2290000000003</c:v>
                </c:pt>
                <c:pt idx="83">
                  <c:v>8177.0569999999998</c:v>
                </c:pt>
                <c:pt idx="84">
                  <c:v>4869.232</c:v>
                </c:pt>
                <c:pt idx="85">
                  <c:v>2425.2689999999998</c:v>
                </c:pt>
                <c:pt idx="86">
                  <c:v>6325.6109999999999</c:v>
                </c:pt>
                <c:pt idx="87">
                  <c:v>6350.0720000000001</c:v>
                </c:pt>
                <c:pt idx="88">
                  <c:v>6517.433</c:v>
                </c:pt>
                <c:pt idx="89">
                  <c:v>6155.6130000000003</c:v>
                </c:pt>
                <c:pt idx="90">
                  <c:v>6088.268</c:v>
                </c:pt>
                <c:pt idx="91">
                  <c:v>4719.3919999999998</c:v>
                </c:pt>
                <c:pt idx="92">
                  <c:v>5333.5950000000003</c:v>
                </c:pt>
                <c:pt idx="93">
                  <c:v>4298.4690000000001</c:v>
                </c:pt>
                <c:pt idx="94">
                  <c:v>4378.3980000000001</c:v>
                </c:pt>
                <c:pt idx="95">
                  <c:v>6424.0820000000003</c:v>
                </c:pt>
                <c:pt idx="96">
                  <c:v>4771.5010000000002</c:v>
                </c:pt>
                <c:pt idx="97">
                  <c:v>4859.0829999999996</c:v>
                </c:pt>
                <c:pt idx="98">
                  <c:v>7252.9229999999998</c:v>
                </c:pt>
                <c:pt idx="99">
                  <c:v>7536.6710000000003</c:v>
                </c:pt>
                <c:pt idx="100">
                  <c:v>5543.05</c:v>
                </c:pt>
                <c:pt idx="101">
                  <c:v>7549.1660000000002</c:v>
                </c:pt>
                <c:pt idx="102">
                  <c:v>6476.2910000000002</c:v>
                </c:pt>
                <c:pt idx="103">
                  <c:v>6830.74</c:v>
                </c:pt>
                <c:pt idx="104">
                  <c:v>7603.9870000000001</c:v>
                </c:pt>
                <c:pt idx="105">
                  <c:v>9098.9680000000008</c:v>
                </c:pt>
                <c:pt idx="106">
                  <c:v>9510.5720000000001</c:v>
                </c:pt>
                <c:pt idx="107">
                  <c:v>7630.2539999999999</c:v>
                </c:pt>
                <c:pt idx="108">
                  <c:v>6698.1940000000004</c:v>
                </c:pt>
                <c:pt idx="109">
                  <c:v>6692.6019999999999</c:v>
                </c:pt>
                <c:pt idx="110">
                  <c:v>2823.2890000000002</c:v>
                </c:pt>
                <c:pt idx="111">
                  <c:v>3753.3490000000002</c:v>
                </c:pt>
                <c:pt idx="112">
                  <c:v>4101.8440000000001</c:v>
                </c:pt>
                <c:pt idx="113">
                  <c:v>4750.13</c:v>
                </c:pt>
                <c:pt idx="114">
                  <c:v>4509.55</c:v>
                </c:pt>
                <c:pt idx="115">
                  <c:v>1573.711</c:v>
                </c:pt>
                <c:pt idx="116">
                  <c:v>3157.4810000000002</c:v>
                </c:pt>
                <c:pt idx="117">
                  <c:v>4066.085</c:v>
                </c:pt>
                <c:pt idx="118">
                  <c:v>4272.2139999999999</c:v>
                </c:pt>
                <c:pt idx="119">
                  <c:v>2866.2539999999999</c:v>
                </c:pt>
                <c:pt idx="120">
                  <c:v>1933.5740000000001</c:v>
                </c:pt>
                <c:pt idx="121">
                  <c:v>3218.6959999999999</c:v>
                </c:pt>
                <c:pt idx="122">
                  <c:v>6770.6049999999996</c:v>
                </c:pt>
                <c:pt idx="123">
                  <c:v>6583.7449999999999</c:v>
                </c:pt>
                <c:pt idx="124">
                  <c:v>6104.7030000000004</c:v>
                </c:pt>
                <c:pt idx="125">
                  <c:v>6214.0519999999997</c:v>
                </c:pt>
                <c:pt idx="126">
                  <c:v>5111.3329999999996</c:v>
                </c:pt>
                <c:pt idx="127">
                  <c:v>6293.7290000000003</c:v>
                </c:pt>
                <c:pt idx="128">
                  <c:v>5165.0690000000004</c:v>
                </c:pt>
                <c:pt idx="129">
                  <c:v>5404.7309999999998</c:v>
                </c:pt>
                <c:pt idx="130">
                  <c:v>6635.8639999999996</c:v>
                </c:pt>
                <c:pt idx="131">
                  <c:v>6112.607</c:v>
                </c:pt>
                <c:pt idx="132">
                  <c:v>4312.3249999999998</c:v>
                </c:pt>
                <c:pt idx="133">
                  <c:v>5547.5429999999997</c:v>
                </c:pt>
                <c:pt idx="134">
                  <c:v>7311.3090000000002</c:v>
                </c:pt>
                <c:pt idx="135">
                  <c:v>5324.9970000000003</c:v>
                </c:pt>
                <c:pt idx="136">
                  <c:v>4195.277</c:v>
                </c:pt>
                <c:pt idx="137">
                  <c:v>2694.5830000000001</c:v>
                </c:pt>
                <c:pt idx="138">
                  <c:v>4461.9780000000001</c:v>
                </c:pt>
                <c:pt idx="139">
                  <c:v>5215.1610000000001</c:v>
                </c:pt>
                <c:pt idx="140">
                  <c:v>2809.5810000000001</c:v>
                </c:pt>
                <c:pt idx="141">
                  <c:v>3748.5450000000001</c:v>
                </c:pt>
                <c:pt idx="142">
                  <c:v>3582.0929999999998</c:v>
                </c:pt>
                <c:pt idx="143">
                  <c:v>3125.25</c:v>
                </c:pt>
                <c:pt idx="144">
                  <c:v>4219.9319999999998</c:v>
                </c:pt>
                <c:pt idx="145">
                  <c:v>5194.3739999999998</c:v>
                </c:pt>
                <c:pt idx="146">
                  <c:v>5120.5990000000002</c:v>
                </c:pt>
                <c:pt idx="147">
                  <c:v>4736.5810000000001</c:v>
                </c:pt>
                <c:pt idx="148">
                  <c:v>4984.6779999999999</c:v>
                </c:pt>
                <c:pt idx="149">
                  <c:v>4429.8010000000004</c:v>
                </c:pt>
                <c:pt idx="150">
                  <c:v>2403.5859999999998</c:v>
                </c:pt>
                <c:pt idx="151">
                  <c:v>7515.7860000000001</c:v>
                </c:pt>
                <c:pt idx="152">
                  <c:v>6238.7219999999998</c:v>
                </c:pt>
                <c:pt idx="153">
                  <c:v>4664.4840000000004</c:v>
                </c:pt>
                <c:pt idx="154">
                  <c:v>4492.03</c:v>
                </c:pt>
                <c:pt idx="155">
                  <c:v>3967.82</c:v>
                </c:pt>
                <c:pt idx="156">
                  <c:v>4289.3869999999997</c:v>
                </c:pt>
                <c:pt idx="157">
                  <c:v>4725.6139999999996</c:v>
                </c:pt>
                <c:pt idx="158">
                  <c:v>5315.64</c:v>
                </c:pt>
                <c:pt idx="159">
                  <c:v>693.70299999999997</c:v>
                </c:pt>
                <c:pt idx="160">
                  <c:v>871.08969999999999</c:v>
                </c:pt>
                <c:pt idx="161">
                  <c:v>2373.9029999999998</c:v>
                </c:pt>
                <c:pt idx="162">
                  <c:v>3839.038</c:v>
                </c:pt>
                <c:pt idx="163">
                  <c:v>4182.2610000000004</c:v>
                </c:pt>
                <c:pt idx="164">
                  <c:v>4419.5259999999998</c:v>
                </c:pt>
                <c:pt idx="165">
                  <c:v>6326.8689999999997</c:v>
                </c:pt>
                <c:pt idx="166">
                  <c:v>6015.6639999999998</c:v>
                </c:pt>
                <c:pt idx="167">
                  <c:v>2133.0770000000002</c:v>
                </c:pt>
                <c:pt idx="168">
                  <c:v>4606.8729999999996</c:v>
                </c:pt>
                <c:pt idx="169">
                  <c:v>3335.634</c:v>
                </c:pt>
                <c:pt idx="170">
                  <c:v>1096.222</c:v>
                </c:pt>
                <c:pt idx="171">
                  <c:v>2026.1130000000001</c:v>
                </c:pt>
                <c:pt idx="172">
                  <c:v>3846.4470000000001</c:v>
                </c:pt>
                <c:pt idx="173">
                  <c:v>3895.8440000000001</c:v>
                </c:pt>
                <c:pt idx="174">
                  <c:v>2912.0239999999999</c:v>
                </c:pt>
                <c:pt idx="175">
                  <c:v>3212.6439999999998</c:v>
                </c:pt>
                <c:pt idx="176">
                  <c:v>4145.4260000000004</c:v>
                </c:pt>
                <c:pt idx="177">
                  <c:v>1582.2829999999999</c:v>
                </c:pt>
                <c:pt idx="178">
                  <c:v>2840.1819999999998</c:v>
                </c:pt>
                <c:pt idx="179">
                  <c:v>4533.942</c:v>
                </c:pt>
                <c:pt idx="180">
                  <c:v>7097.4070000000002</c:v>
                </c:pt>
                <c:pt idx="181">
                  <c:v>8521.0139999999992</c:v>
                </c:pt>
                <c:pt idx="182">
                  <c:v>7906.6260000000002</c:v>
                </c:pt>
                <c:pt idx="183">
                  <c:v>3631.212</c:v>
                </c:pt>
                <c:pt idx="184">
                  <c:v>13364.06</c:v>
                </c:pt>
                <c:pt idx="185">
                  <c:v>11131.77</c:v>
                </c:pt>
                <c:pt idx="186">
                  <c:v>7635.4690000000001</c:v>
                </c:pt>
                <c:pt idx="187">
                  <c:v>4242.6180000000004</c:v>
                </c:pt>
                <c:pt idx="188">
                  <c:v>3880.2370000000001</c:v>
                </c:pt>
                <c:pt idx="189">
                  <c:v>7125.9780000000001</c:v>
                </c:pt>
                <c:pt idx="190">
                  <c:v>7730.2389999999996</c:v>
                </c:pt>
                <c:pt idx="191">
                  <c:v>6229.5780000000004</c:v>
                </c:pt>
                <c:pt idx="192">
                  <c:v>3375.2809999999999</c:v>
                </c:pt>
                <c:pt idx="193">
                  <c:v>1800.729</c:v>
                </c:pt>
                <c:pt idx="194">
                  <c:v>4171.473</c:v>
                </c:pt>
                <c:pt idx="195">
                  <c:v>4302.3270000000002</c:v>
                </c:pt>
                <c:pt idx="196">
                  <c:v>5883.2629999999999</c:v>
                </c:pt>
                <c:pt idx="197">
                  <c:v>6787.9219999999996</c:v>
                </c:pt>
                <c:pt idx="198">
                  <c:v>6085.5379999999996</c:v>
                </c:pt>
                <c:pt idx="199">
                  <c:v>4438.9040000000005</c:v>
                </c:pt>
                <c:pt idx="200">
                  <c:v>2808.2620000000002</c:v>
                </c:pt>
                <c:pt idx="201">
                  <c:v>1135.796</c:v>
                </c:pt>
                <c:pt idx="202">
                  <c:v>380.21350000000001</c:v>
                </c:pt>
                <c:pt idx="203">
                  <c:v>948.24699999999996</c:v>
                </c:pt>
                <c:pt idx="204">
                  <c:v>3948.433</c:v>
                </c:pt>
                <c:pt idx="205">
                  <c:v>3075.5349999999999</c:v>
                </c:pt>
                <c:pt idx="206">
                  <c:v>3691.038</c:v>
                </c:pt>
                <c:pt idx="207">
                  <c:v>5117.5810000000001</c:v>
                </c:pt>
                <c:pt idx="208">
                  <c:v>3997.7109999999998</c:v>
                </c:pt>
                <c:pt idx="209">
                  <c:v>7922.6270000000004</c:v>
                </c:pt>
                <c:pt idx="210">
                  <c:v>10454.629999999999</c:v>
                </c:pt>
                <c:pt idx="211">
                  <c:v>6111.5159999999996</c:v>
                </c:pt>
                <c:pt idx="212">
                  <c:v>3813.89</c:v>
                </c:pt>
                <c:pt idx="213">
                  <c:v>6202.5230000000001</c:v>
                </c:pt>
                <c:pt idx="214">
                  <c:v>8262.0210000000006</c:v>
                </c:pt>
                <c:pt idx="215">
                  <c:v>5580.741</c:v>
                </c:pt>
                <c:pt idx="216">
                  <c:v>3863.0169999999998</c:v>
                </c:pt>
                <c:pt idx="217">
                  <c:v>2103.078</c:v>
                </c:pt>
                <c:pt idx="218">
                  <c:v>3901.3049999999998</c:v>
                </c:pt>
                <c:pt idx="219">
                  <c:v>3421.1610000000001</c:v>
                </c:pt>
                <c:pt idx="220">
                  <c:v>4873.1809999999996</c:v>
                </c:pt>
                <c:pt idx="221">
                  <c:v>4211.1540000000005</c:v>
                </c:pt>
                <c:pt idx="222">
                  <c:v>3890.2139999999999</c:v>
                </c:pt>
                <c:pt idx="223">
                  <c:v>5962.0590000000002</c:v>
                </c:pt>
                <c:pt idx="224">
                  <c:v>6025.6390000000001</c:v>
                </c:pt>
                <c:pt idx="225">
                  <c:v>6210.5820000000003</c:v>
                </c:pt>
                <c:pt idx="226">
                  <c:v>2883.3939999999998</c:v>
                </c:pt>
                <c:pt idx="227">
                  <c:v>3542.085</c:v>
                </c:pt>
                <c:pt idx="228">
                  <c:v>4255.0709999999999</c:v>
                </c:pt>
                <c:pt idx="229">
                  <c:v>7524.1710000000003</c:v>
                </c:pt>
                <c:pt idx="230">
                  <c:v>6501.9309999999996</c:v>
                </c:pt>
                <c:pt idx="231">
                  <c:v>1941.2539999999999</c:v>
                </c:pt>
                <c:pt idx="232">
                  <c:v>5502.3620000000001</c:v>
                </c:pt>
                <c:pt idx="233">
                  <c:v>3248.2959999999998</c:v>
                </c:pt>
                <c:pt idx="234">
                  <c:v>6009.375</c:v>
                </c:pt>
                <c:pt idx="235">
                  <c:v>3062.232</c:v>
                </c:pt>
                <c:pt idx="236">
                  <c:v>6955.232</c:v>
                </c:pt>
                <c:pt idx="237">
                  <c:v>4034.8420000000001</c:v>
                </c:pt>
                <c:pt idx="238">
                  <c:v>4148.3310000000001</c:v>
                </c:pt>
                <c:pt idx="239">
                  <c:v>6453.8339999999998</c:v>
                </c:pt>
                <c:pt idx="240">
                  <c:v>8860.4110000000001</c:v>
                </c:pt>
                <c:pt idx="241">
                  <c:v>9029.7540000000008</c:v>
                </c:pt>
                <c:pt idx="242">
                  <c:v>5701.308</c:v>
                </c:pt>
                <c:pt idx="243">
                  <c:v>6484.0330000000004</c:v>
                </c:pt>
                <c:pt idx="244">
                  <c:v>7468.5659999999998</c:v>
                </c:pt>
                <c:pt idx="245">
                  <c:v>7880.357</c:v>
                </c:pt>
                <c:pt idx="246">
                  <c:v>5963.2730000000001</c:v>
                </c:pt>
                <c:pt idx="247">
                  <c:v>5587.9610000000002</c:v>
                </c:pt>
                <c:pt idx="248">
                  <c:v>4804.308</c:v>
                </c:pt>
                <c:pt idx="249">
                  <c:v>5382.2820000000002</c:v>
                </c:pt>
                <c:pt idx="250">
                  <c:v>6767.6170000000002</c:v>
                </c:pt>
                <c:pt idx="251">
                  <c:v>7875.8909999999996</c:v>
                </c:pt>
                <c:pt idx="252">
                  <c:v>5918.8810000000003</c:v>
                </c:pt>
                <c:pt idx="253">
                  <c:v>5035.3620000000001</c:v>
                </c:pt>
                <c:pt idx="254">
                  <c:v>2356.1729999999998</c:v>
                </c:pt>
                <c:pt idx="255">
                  <c:v>4747.2290000000003</c:v>
                </c:pt>
                <c:pt idx="256">
                  <c:v>8101.9350000000004</c:v>
                </c:pt>
                <c:pt idx="257">
                  <c:v>7527.5479999999998</c:v>
                </c:pt>
                <c:pt idx="258">
                  <c:v>3388.91</c:v>
                </c:pt>
                <c:pt idx="259">
                  <c:v>8195.7340000000004</c:v>
                </c:pt>
                <c:pt idx="260">
                  <c:v>7490.6369999999997</c:v>
                </c:pt>
                <c:pt idx="261">
                  <c:v>6916.8919999999998</c:v>
                </c:pt>
                <c:pt idx="262">
                  <c:v>5230.5770000000002</c:v>
                </c:pt>
                <c:pt idx="263">
                  <c:v>4568.9570000000003</c:v>
                </c:pt>
                <c:pt idx="264">
                  <c:v>5400.5339999999997</c:v>
                </c:pt>
                <c:pt idx="265">
                  <c:v>9653.9779999999992</c:v>
                </c:pt>
                <c:pt idx="266">
                  <c:v>7785.2330000000002</c:v>
                </c:pt>
                <c:pt idx="267">
                  <c:v>7288.7740000000003</c:v>
                </c:pt>
                <c:pt idx="268">
                  <c:v>7939.8760000000002</c:v>
                </c:pt>
                <c:pt idx="269">
                  <c:v>4010.857</c:v>
                </c:pt>
                <c:pt idx="270">
                  <c:v>3899.0430000000001</c:v>
                </c:pt>
                <c:pt idx="271">
                  <c:v>5874.6890000000003</c:v>
                </c:pt>
                <c:pt idx="272">
                  <c:v>8080.9520000000002</c:v>
                </c:pt>
                <c:pt idx="273">
                  <c:v>3477.558</c:v>
                </c:pt>
                <c:pt idx="274">
                  <c:v>5294.7889999999998</c:v>
                </c:pt>
                <c:pt idx="275">
                  <c:v>7476.0469999999996</c:v>
                </c:pt>
                <c:pt idx="276">
                  <c:v>8398.85</c:v>
                </c:pt>
                <c:pt idx="277">
                  <c:v>9009.134</c:v>
                </c:pt>
                <c:pt idx="278">
                  <c:v>8205.6769999999997</c:v>
                </c:pt>
                <c:pt idx="279">
                  <c:v>5108.5600000000004</c:v>
                </c:pt>
                <c:pt idx="280">
                  <c:v>5837.009</c:v>
                </c:pt>
                <c:pt idx="281">
                  <c:v>4814.0029999999997</c:v>
                </c:pt>
                <c:pt idx="282">
                  <c:v>4282.6940000000004</c:v>
                </c:pt>
                <c:pt idx="283">
                  <c:v>5899.39</c:v>
                </c:pt>
                <c:pt idx="284">
                  <c:v>3906.9780000000001</c:v>
                </c:pt>
                <c:pt idx="285">
                  <c:v>4580.7849999999999</c:v>
                </c:pt>
                <c:pt idx="286">
                  <c:v>4763.4740000000002</c:v>
                </c:pt>
                <c:pt idx="287">
                  <c:v>5281.0929999999998</c:v>
                </c:pt>
                <c:pt idx="288">
                  <c:v>6684.4470000000001</c:v>
                </c:pt>
                <c:pt idx="289">
                  <c:v>7670.1310000000003</c:v>
                </c:pt>
                <c:pt idx="290">
                  <c:v>8683.3729999999996</c:v>
                </c:pt>
                <c:pt idx="291">
                  <c:v>6244.8819999999996</c:v>
                </c:pt>
                <c:pt idx="292">
                  <c:v>11644.9</c:v>
                </c:pt>
                <c:pt idx="293">
                  <c:v>6581.93</c:v>
                </c:pt>
                <c:pt idx="294">
                  <c:v>7941.6639999999998</c:v>
                </c:pt>
                <c:pt idx="295">
                  <c:v>8099.1859999999997</c:v>
                </c:pt>
                <c:pt idx="296">
                  <c:v>6846.5469999999996</c:v>
                </c:pt>
                <c:pt idx="297">
                  <c:v>10120.36</c:v>
                </c:pt>
                <c:pt idx="298">
                  <c:v>6480.183</c:v>
                </c:pt>
                <c:pt idx="299">
                  <c:v>4750.3270000000002</c:v>
                </c:pt>
                <c:pt idx="300">
                  <c:v>3722.8159999999998</c:v>
                </c:pt>
                <c:pt idx="301">
                  <c:v>5866.259</c:v>
                </c:pt>
                <c:pt idx="302">
                  <c:v>4816.0379999999996</c:v>
                </c:pt>
                <c:pt idx="303">
                  <c:v>5306.6610000000001</c:v>
                </c:pt>
                <c:pt idx="304">
                  <c:v>4555.598</c:v>
                </c:pt>
                <c:pt idx="305">
                  <c:v>8406.4660000000003</c:v>
                </c:pt>
                <c:pt idx="306">
                  <c:v>4931.9530000000004</c:v>
                </c:pt>
                <c:pt idx="307">
                  <c:v>4685.4750000000004</c:v>
                </c:pt>
                <c:pt idx="308">
                  <c:v>5394.3239999999996</c:v>
                </c:pt>
                <c:pt idx="309">
                  <c:v>6616.0829999999996</c:v>
                </c:pt>
                <c:pt idx="310">
                  <c:v>4572.2700000000004</c:v>
                </c:pt>
                <c:pt idx="311">
                  <c:v>7885.8959999999997</c:v>
                </c:pt>
                <c:pt idx="312">
                  <c:v>10394.17</c:v>
                </c:pt>
                <c:pt idx="313">
                  <c:v>7326.8620000000001</c:v>
                </c:pt>
                <c:pt idx="314">
                  <c:v>3654.0479999999998</c:v>
                </c:pt>
                <c:pt idx="315">
                  <c:v>3591.0340000000001</c:v>
                </c:pt>
                <c:pt idx="316">
                  <c:v>4410.0190000000002</c:v>
                </c:pt>
                <c:pt idx="317">
                  <c:v>5465.8879999999999</c:v>
                </c:pt>
                <c:pt idx="318">
                  <c:v>5000.0709999999999</c:v>
                </c:pt>
                <c:pt idx="319">
                  <c:v>6249.4449999999997</c:v>
                </c:pt>
                <c:pt idx="320">
                  <c:v>9144.3889999999992</c:v>
                </c:pt>
                <c:pt idx="321">
                  <c:v>10483.08</c:v>
                </c:pt>
                <c:pt idx="322">
                  <c:v>9786.4480000000003</c:v>
                </c:pt>
                <c:pt idx="323">
                  <c:v>3943.489</c:v>
                </c:pt>
                <c:pt idx="324">
                  <c:v>4635.7070000000003</c:v>
                </c:pt>
                <c:pt idx="325">
                  <c:v>9198.991</c:v>
                </c:pt>
                <c:pt idx="326">
                  <c:v>10596.2</c:v>
                </c:pt>
                <c:pt idx="327">
                  <c:v>7684.0190000000002</c:v>
                </c:pt>
                <c:pt idx="328">
                  <c:v>7528.8819999999996</c:v>
                </c:pt>
                <c:pt idx="329">
                  <c:v>6084.1570000000002</c:v>
                </c:pt>
                <c:pt idx="330">
                  <c:v>5002.0569999999998</c:v>
                </c:pt>
                <c:pt idx="331">
                  <c:v>6318.2290000000003</c:v>
                </c:pt>
                <c:pt idx="332">
                  <c:v>10818.83</c:v>
                </c:pt>
                <c:pt idx="333">
                  <c:v>8208.1640000000007</c:v>
                </c:pt>
                <c:pt idx="334">
                  <c:v>5949.1350000000002</c:v>
                </c:pt>
                <c:pt idx="335">
                  <c:v>6956.8609999999999</c:v>
                </c:pt>
                <c:pt idx="336">
                  <c:v>5907.6660000000002</c:v>
                </c:pt>
                <c:pt idx="337">
                  <c:v>9090.0679999999993</c:v>
                </c:pt>
                <c:pt idx="338">
                  <c:v>9475.3880000000008</c:v>
                </c:pt>
                <c:pt idx="339">
                  <c:v>8805.9850000000006</c:v>
                </c:pt>
                <c:pt idx="340">
                  <c:v>7898.6319999999996</c:v>
                </c:pt>
                <c:pt idx="341">
                  <c:v>9894.4719999999998</c:v>
                </c:pt>
                <c:pt idx="342">
                  <c:v>10582.15</c:v>
                </c:pt>
                <c:pt idx="343">
                  <c:v>8458.1080000000002</c:v>
                </c:pt>
                <c:pt idx="344">
                  <c:v>8763.2279999999992</c:v>
                </c:pt>
                <c:pt idx="345">
                  <c:v>11633.24</c:v>
                </c:pt>
                <c:pt idx="346">
                  <c:v>10199.219999999999</c:v>
                </c:pt>
                <c:pt idx="347">
                  <c:v>8467.7080000000005</c:v>
                </c:pt>
                <c:pt idx="348">
                  <c:v>11110.52</c:v>
                </c:pt>
                <c:pt idx="349">
                  <c:v>5029.0339999999997</c:v>
                </c:pt>
                <c:pt idx="350">
                  <c:v>7369.6019999999999</c:v>
                </c:pt>
                <c:pt idx="351">
                  <c:v>9391.3029999999999</c:v>
                </c:pt>
                <c:pt idx="352">
                  <c:v>9257.6740000000009</c:v>
                </c:pt>
                <c:pt idx="353">
                  <c:v>7856.482</c:v>
                </c:pt>
                <c:pt idx="354">
                  <c:v>5946.2610000000004</c:v>
                </c:pt>
                <c:pt idx="355">
                  <c:v>5441.3609999999999</c:v>
                </c:pt>
                <c:pt idx="356">
                  <c:v>6021.5439999999999</c:v>
                </c:pt>
                <c:pt idx="357">
                  <c:v>4948.7460000000001</c:v>
                </c:pt>
                <c:pt idx="358">
                  <c:v>7813.759</c:v>
                </c:pt>
                <c:pt idx="359">
                  <c:v>7256.3379999999997</c:v>
                </c:pt>
                <c:pt idx="360">
                  <c:v>9644.6530000000002</c:v>
                </c:pt>
                <c:pt idx="361">
                  <c:v>10217.950000000001</c:v>
                </c:pt>
                <c:pt idx="362">
                  <c:v>3334.9059999999999</c:v>
                </c:pt>
                <c:pt idx="363">
                  <c:v>6021.0829999999996</c:v>
                </c:pt>
                <c:pt idx="364">
                  <c:v>7514.5169999999998</c:v>
                </c:pt>
                <c:pt idx="365">
                  <c:v>5807.9309999999996</c:v>
                </c:pt>
                <c:pt idx="366">
                  <c:v>8477.2420000000002</c:v>
                </c:pt>
                <c:pt idx="367">
                  <c:v>7737.8029999999999</c:v>
                </c:pt>
                <c:pt idx="368">
                  <c:v>8551.7569999999996</c:v>
                </c:pt>
                <c:pt idx="369">
                  <c:v>8686.2819999999992</c:v>
                </c:pt>
                <c:pt idx="370">
                  <c:v>7908.45</c:v>
                </c:pt>
                <c:pt idx="371">
                  <c:v>0</c:v>
                </c:pt>
                <c:pt idx="372">
                  <c:v>8569.7459999999992</c:v>
                </c:pt>
                <c:pt idx="373">
                  <c:v>9066.348</c:v>
                </c:pt>
                <c:pt idx="374">
                  <c:v>7538.8419999999996</c:v>
                </c:pt>
                <c:pt idx="375">
                  <c:v>7591.53</c:v>
                </c:pt>
                <c:pt idx="376">
                  <c:v>2300.2930000000001</c:v>
                </c:pt>
                <c:pt idx="377">
                  <c:v>7858.8090000000002</c:v>
                </c:pt>
                <c:pt idx="378">
                  <c:v>7768.7640000000001</c:v>
                </c:pt>
                <c:pt idx="379">
                  <c:v>6962.26</c:v>
                </c:pt>
                <c:pt idx="380">
                  <c:v>6735.1440000000002</c:v>
                </c:pt>
                <c:pt idx="381">
                  <c:v>7312.1109999999999</c:v>
                </c:pt>
                <c:pt idx="382">
                  <c:v>8163.3459999999995</c:v>
                </c:pt>
                <c:pt idx="383">
                  <c:v>4244.3620000000001</c:v>
                </c:pt>
                <c:pt idx="384">
                  <c:v>5890.7579999999998</c:v>
                </c:pt>
                <c:pt idx="385">
                  <c:v>4911.8519999999999</c:v>
                </c:pt>
                <c:pt idx="386">
                  <c:v>7033.5129999999999</c:v>
                </c:pt>
                <c:pt idx="387">
                  <c:v>7038.01</c:v>
                </c:pt>
                <c:pt idx="388">
                  <c:v>8161.16</c:v>
                </c:pt>
                <c:pt idx="389">
                  <c:v>8063.3069999999998</c:v>
                </c:pt>
                <c:pt idx="390">
                  <c:v>7186.4449999999997</c:v>
                </c:pt>
                <c:pt idx="391">
                  <c:v>7162.4930000000004</c:v>
                </c:pt>
                <c:pt idx="392">
                  <c:v>4944.4889999999996</c:v>
                </c:pt>
                <c:pt idx="393">
                  <c:v>5153.0420000000004</c:v>
                </c:pt>
                <c:pt idx="394">
                  <c:v>4606.4110000000001</c:v>
                </c:pt>
                <c:pt idx="395">
                  <c:v>5150.3819999999996</c:v>
                </c:pt>
                <c:pt idx="396">
                  <c:v>7767.8980000000001</c:v>
                </c:pt>
                <c:pt idx="397">
                  <c:v>7105.174</c:v>
                </c:pt>
                <c:pt idx="398">
                  <c:v>6981.8090000000002</c:v>
                </c:pt>
                <c:pt idx="399">
                  <c:v>7456.3789999999999</c:v>
                </c:pt>
                <c:pt idx="400">
                  <c:v>7187.93</c:v>
                </c:pt>
                <c:pt idx="401">
                  <c:v>5968.3</c:v>
                </c:pt>
                <c:pt idx="402">
                  <c:v>5279.549</c:v>
                </c:pt>
                <c:pt idx="403">
                  <c:v>6790.4570000000003</c:v>
                </c:pt>
                <c:pt idx="404">
                  <c:v>7188.1369999999997</c:v>
                </c:pt>
                <c:pt idx="405">
                  <c:v>8483.8739999999998</c:v>
                </c:pt>
                <c:pt idx="406">
                  <c:v>6607.9809999999998</c:v>
                </c:pt>
                <c:pt idx="407">
                  <c:v>6271.3130000000001</c:v>
                </c:pt>
                <c:pt idx="408">
                  <c:v>6502.1660000000002</c:v>
                </c:pt>
                <c:pt idx="409">
                  <c:v>6508.2389999999996</c:v>
                </c:pt>
                <c:pt idx="410">
                  <c:v>8899.7450000000008</c:v>
                </c:pt>
                <c:pt idx="411">
                  <c:v>8301.3520000000008</c:v>
                </c:pt>
                <c:pt idx="412">
                  <c:v>5510.2039999999997</c:v>
                </c:pt>
                <c:pt idx="413">
                  <c:v>6600.6210000000001</c:v>
                </c:pt>
                <c:pt idx="414">
                  <c:v>4870.759</c:v>
                </c:pt>
                <c:pt idx="415">
                  <c:v>7453.3649999999998</c:v>
                </c:pt>
                <c:pt idx="416">
                  <c:v>6555.27</c:v>
                </c:pt>
                <c:pt idx="417">
                  <c:v>4028.5819999999999</c:v>
                </c:pt>
                <c:pt idx="418">
                  <c:v>9504.4719999999998</c:v>
                </c:pt>
                <c:pt idx="419">
                  <c:v>6819.9430000000002</c:v>
                </c:pt>
                <c:pt idx="420">
                  <c:v>6177.8209999999999</c:v>
                </c:pt>
                <c:pt idx="421">
                  <c:v>4382.3109999999997</c:v>
                </c:pt>
                <c:pt idx="422">
                  <c:v>3721.1320000000001</c:v>
                </c:pt>
                <c:pt idx="423">
                  <c:v>5812.2780000000002</c:v>
                </c:pt>
                <c:pt idx="424">
                  <c:v>5748.9769999999999</c:v>
                </c:pt>
                <c:pt idx="425">
                  <c:v>7127.2250000000004</c:v>
                </c:pt>
                <c:pt idx="426">
                  <c:v>4089.6550000000002</c:v>
                </c:pt>
                <c:pt idx="427">
                  <c:v>4647.1090000000004</c:v>
                </c:pt>
                <c:pt idx="428">
                  <c:v>6937.3689999999997</c:v>
                </c:pt>
                <c:pt idx="429">
                  <c:v>8449.973</c:v>
                </c:pt>
                <c:pt idx="430">
                  <c:v>5541.9979999999996</c:v>
                </c:pt>
                <c:pt idx="431">
                  <c:v>8107.4719999999998</c:v>
                </c:pt>
                <c:pt idx="432">
                  <c:v>4944.2910000000002</c:v>
                </c:pt>
                <c:pt idx="433">
                  <c:v>5449.9849999999997</c:v>
                </c:pt>
                <c:pt idx="434">
                  <c:v>7244.0950000000003</c:v>
                </c:pt>
                <c:pt idx="435">
                  <c:v>4340.6890000000003</c:v>
                </c:pt>
                <c:pt idx="436">
                  <c:v>5003.4480000000003</c:v>
                </c:pt>
                <c:pt idx="437">
                  <c:v>6546.0190000000002</c:v>
                </c:pt>
                <c:pt idx="438">
                  <c:v>4116.4750000000004</c:v>
                </c:pt>
                <c:pt idx="439">
                  <c:v>2968.9850000000001</c:v>
                </c:pt>
                <c:pt idx="440">
                  <c:v>3388.6120000000001</c:v>
                </c:pt>
                <c:pt idx="441">
                  <c:v>5975.6189999999997</c:v>
                </c:pt>
                <c:pt idx="442">
                  <c:v>8265.84</c:v>
                </c:pt>
                <c:pt idx="443">
                  <c:v>5169.1260000000002</c:v>
                </c:pt>
                <c:pt idx="444">
                  <c:v>4663.6130000000003</c:v>
                </c:pt>
                <c:pt idx="445">
                  <c:v>8209.5810000000001</c:v>
                </c:pt>
                <c:pt idx="446">
                  <c:v>8530.4089999999997</c:v>
                </c:pt>
                <c:pt idx="447">
                  <c:v>4740.2629999999999</c:v>
                </c:pt>
                <c:pt idx="448">
                  <c:v>4324.7020000000002</c:v>
                </c:pt>
                <c:pt idx="449">
                  <c:v>3595.578</c:v>
                </c:pt>
                <c:pt idx="450">
                  <c:v>2927.0320000000002</c:v>
                </c:pt>
                <c:pt idx="451">
                  <c:v>2429.261</c:v>
                </c:pt>
                <c:pt idx="452">
                  <c:v>3946.6419999999998</c:v>
                </c:pt>
                <c:pt idx="453">
                  <c:v>1857.4860000000001</c:v>
                </c:pt>
                <c:pt idx="454">
                  <c:v>1974.28</c:v>
                </c:pt>
                <c:pt idx="455">
                  <c:v>3829.1660000000002</c:v>
                </c:pt>
                <c:pt idx="456">
                  <c:v>3650.569</c:v>
                </c:pt>
                <c:pt idx="457">
                  <c:v>3590.8449999999998</c:v>
                </c:pt>
                <c:pt idx="458">
                  <c:v>4074.4670000000001</c:v>
                </c:pt>
                <c:pt idx="459">
                  <c:v>4621.3140000000003</c:v>
                </c:pt>
                <c:pt idx="460">
                  <c:v>3543.7109999999998</c:v>
                </c:pt>
                <c:pt idx="461">
                  <c:v>2813.886</c:v>
                </c:pt>
                <c:pt idx="462">
                  <c:v>6890.4920000000002</c:v>
                </c:pt>
                <c:pt idx="463">
                  <c:v>8439.0930000000008</c:v>
                </c:pt>
                <c:pt idx="464">
                  <c:v>6182.8230000000003</c:v>
                </c:pt>
                <c:pt idx="465">
                  <c:v>7239.8019999999997</c:v>
                </c:pt>
                <c:pt idx="466">
                  <c:v>3267.2820000000002</c:v>
                </c:pt>
                <c:pt idx="467">
                  <c:v>6059.5079999999998</c:v>
                </c:pt>
                <c:pt idx="468">
                  <c:v>6435.2169999999996</c:v>
                </c:pt>
                <c:pt idx="469">
                  <c:v>5103.2129999999997</c:v>
                </c:pt>
                <c:pt idx="470">
                  <c:v>1917.4880000000001</c:v>
                </c:pt>
                <c:pt idx="471">
                  <c:v>2136.6350000000002</c:v>
                </c:pt>
                <c:pt idx="472">
                  <c:v>2919.89</c:v>
                </c:pt>
                <c:pt idx="473">
                  <c:v>4666.3900000000003</c:v>
                </c:pt>
                <c:pt idx="474">
                  <c:v>4369.7939999999999</c:v>
                </c:pt>
                <c:pt idx="475">
                  <c:v>4041.779</c:v>
                </c:pt>
                <c:pt idx="476">
                  <c:v>4774.5230000000001</c:v>
                </c:pt>
                <c:pt idx="477">
                  <c:v>2867.3359999999998</c:v>
                </c:pt>
                <c:pt idx="478">
                  <c:v>2860.444</c:v>
                </c:pt>
                <c:pt idx="479">
                  <c:v>5254.5140000000001</c:v>
                </c:pt>
                <c:pt idx="480">
                  <c:v>3174.8919999999998</c:v>
                </c:pt>
                <c:pt idx="481">
                  <c:v>2948.8589999999999</c:v>
                </c:pt>
                <c:pt idx="482">
                  <c:v>3843.7570000000001</c:v>
                </c:pt>
                <c:pt idx="483">
                  <c:v>3268.998</c:v>
                </c:pt>
                <c:pt idx="484">
                  <c:v>5298.0159999999996</c:v>
                </c:pt>
                <c:pt idx="485">
                  <c:v>6173.558</c:v>
                </c:pt>
                <c:pt idx="486">
                  <c:v>6645.8370000000004</c:v>
                </c:pt>
                <c:pt idx="487">
                  <c:v>7016.268</c:v>
                </c:pt>
                <c:pt idx="488">
                  <c:v>7153.9309999999996</c:v>
                </c:pt>
                <c:pt idx="489">
                  <c:v>6993.2089999999998</c:v>
                </c:pt>
                <c:pt idx="490">
                  <c:v>5321.0429999999997</c:v>
                </c:pt>
                <c:pt idx="491">
                  <c:v>5328.0839999999998</c:v>
                </c:pt>
                <c:pt idx="492">
                  <c:v>3648.116</c:v>
                </c:pt>
                <c:pt idx="493">
                  <c:v>4333.165</c:v>
                </c:pt>
                <c:pt idx="494">
                  <c:v>3960.0010000000002</c:v>
                </c:pt>
                <c:pt idx="495">
                  <c:v>4136.482</c:v>
                </c:pt>
                <c:pt idx="496">
                  <c:v>4407.0200000000004</c:v>
                </c:pt>
                <c:pt idx="497">
                  <c:v>5198.7740000000003</c:v>
                </c:pt>
                <c:pt idx="498">
                  <c:v>4502.1350000000002</c:v>
                </c:pt>
                <c:pt idx="499">
                  <c:v>4140.0889999999999</c:v>
                </c:pt>
                <c:pt idx="500">
                  <c:v>3819.4859999999999</c:v>
                </c:pt>
                <c:pt idx="501">
                  <c:v>3655.4180000000001</c:v>
                </c:pt>
                <c:pt idx="502">
                  <c:v>5600.3270000000002</c:v>
                </c:pt>
                <c:pt idx="503">
                  <c:v>5635.9229999999998</c:v>
                </c:pt>
                <c:pt idx="504">
                  <c:v>6420.5010000000002</c:v>
                </c:pt>
                <c:pt idx="505">
                  <c:v>1506.9860000000001</c:v>
                </c:pt>
                <c:pt idx="506">
                  <c:v>1229.3630000000001</c:v>
                </c:pt>
                <c:pt idx="507">
                  <c:v>2611.482</c:v>
                </c:pt>
                <c:pt idx="508">
                  <c:v>2354.7550000000001</c:v>
                </c:pt>
                <c:pt idx="509">
                  <c:v>3134.694</c:v>
                </c:pt>
                <c:pt idx="510">
                  <c:v>5066.7740000000003</c:v>
                </c:pt>
                <c:pt idx="511">
                  <c:v>6518.62</c:v>
                </c:pt>
                <c:pt idx="512">
                  <c:v>10570.71</c:v>
                </c:pt>
                <c:pt idx="513">
                  <c:v>7652.0870000000004</c:v>
                </c:pt>
                <c:pt idx="514">
                  <c:v>4877.3230000000003</c:v>
                </c:pt>
                <c:pt idx="515">
                  <c:v>5018.7290000000003</c:v>
                </c:pt>
                <c:pt idx="516">
                  <c:v>3536.4369999999999</c:v>
                </c:pt>
                <c:pt idx="517">
                  <c:v>3496.1590000000001</c:v>
                </c:pt>
                <c:pt idx="518">
                  <c:v>5436.7719999999999</c:v>
                </c:pt>
                <c:pt idx="519">
                  <c:v>11517.5</c:v>
                </c:pt>
                <c:pt idx="520">
                  <c:v>7242.6959999999999</c:v>
                </c:pt>
                <c:pt idx="521">
                  <c:v>5421.7510000000002</c:v>
                </c:pt>
                <c:pt idx="522">
                  <c:v>4776.3440000000001</c:v>
                </c:pt>
                <c:pt idx="523">
                  <c:v>2988.7739999999999</c:v>
                </c:pt>
                <c:pt idx="524">
                  <c:v>2261.136</c:v>
                </c:pt>
                <c:pt idx="525">
                  <c:v>2506.0990000000002</c:v>
                </c:pt>
                <c:pt idx="526">
                  <c:v>5562.7569999999996</c:v>
                </c:pt>
                <c:pt idx="527">
                  <c:v>5149.8289999999997</c:v>
                </c:pt>
                <c:pt idx="528">
                  <c:v>3872.223</c:v>
                </c:pt>
                <c:pt idx="529">
                  <c:v>3848.5610000000001</c:v>
                </c:pt>
                <c:pt idx="530">
                  <c:v>2006.2</c:v>
                </c:pt>
                <c:pt idx="531">
                  <c:v>4119.6949999999997</c:v>
                </c:pt>
                <c:pt idx="532">
                  <c:v>4536.2969999999996</c:v>
                </c:pt>
                <c:pt idx="533">
                  <c:v>3990.2460000000001</c:v>
                </c:pt>
                <c:pt idx="534">
                  <c:v>4347.4610000000002</c:v>
                </c:pt>
                <c:pt idx="535">
                  <c:v>4303.2520000000004</c:v>
                </c:pt>
                <c:pt idx="536">
                  <c:v>4527.5559999999996</c:v>
                </c:pt>
                <c:pt idx="537">
                  <c:v>5019.6210000000001</c:v>
                </c:pt>
                <c:pt idx="538">
                  <c:v>1721.912</c:v>
                </c:pt>
                <c:pt idx="539">
                  <c:v>2219.895</c:v>
                </c:pt>
                <c:pt idx="540">
                  <c:v>2852.6410000000001</c:v>
                </c:pt>
                <c:pt idx="541">
                  <c:v>277.50009999999997</c:v>
                </c:pt>
                <c:pt idx="542">
                  <c:v>79.49221</c:v>
                </c:pt>
                <c:pt idx="543">
                  <c:v>2406.8870000000002</c:v>
                </c:pt>
                <c:pt idx="544">
                  <c:v>4590.2820000000002</c:v>
                </c:pt>
                <c:pt idx="545">
                  <c:v>4182.8100000000004</c:v>
                </c:pt>
                <c:pt idx="546">
                  <c:v>2205.1410000000001</c:v>
                </c:pt>
                <c:pt idx="547">
                  <c:v>3100.1579999999999</c:v>
                </c:pt>
                <c:pt idx="548">
                  <c:v>2232.4369999999999</c:v>
                </c:pt>
                <c:pt idx="549">
                  <c:v>1556.45</c:v>
                </c:pt>
                <c:pt idx="550">
                  <c:v>1680.95</c:v>
                </c:pt>
                <c:pt idx="551">
                  <c:v>733.47209999999995</c:v>
                </c:pt>
                <c:pt idx="552">
                  <c:v>4541.0150000000003</c:v>
                </c:pt>
                <c:pt idx="553">
                  <c:v>5091.6400000000003</c:v>
                </c:pt>
                <c:pt idx="554">
                  <c:v>4756.1769999999997</c:v>
                </c:pt>
                <c:pt idx="555">
                  <c:v>6237.0360000000001</c:v>
                </c:pt>
                <c:pt idx="556">
                  <c:v>4794.7250000000004</c:v>
                </c:pt>
                <c:pt idx="557">
                  <c:v>4933.9750000000004</c:v>
                </c:pt>
                <c:pt idx="558">
                  <c:v>4869.3509999999997</c:v>
                </c:pt>
                <c:pt idx="559">
                  <c:v>7962.7489999999998</c:v>
                </c:pt>
                <c:pt idx="560">
                  <c:v>8363.08</c:v>
                </c:pt>
                <c:pt idx="561">
                  <c:v>7061.8339999999998</c:v>
                </c:pt>
                <c:pt idx="562">
                  <c:v>1361.288</c:v>
                </c:pt>
                <c:pt idx="563">
                  <c:v>5183.4809999999998</c:v>
                </c:pt>
                <c:pt idx="564">
                  <c:v>1482.165</c:v>
                </c:pt>
                <c:pt idx="565">
                  <c:v>1409.3689999999999</c:v>
                </c:pt>
                <c:pt idx="566">
                  <c:v>2893.9749999999999</c:v>
                </c:pt>
                <c:pt idx="567">
                  <c:v>4075.5619999999999</c:v>
                </c:pt>
                <c:pt idx="568">
                  <c:v>3410.9830000000002</c:v>
                </c:pt>
                <c:pt idx="569">
                  <c:v>3628.529</c:v>
                </c:pt>
                <c:pt idx="570">
                  <c:v>7282.3850000000002</c:v>
                </c:pt>
                <c:pt idx="571">
                  <c:v>8807.0159999999996</c:v>
                </c:pt>
                <c:pt idx="572">
                  <c:v>5207.4459999999999</c:v>
                </c:pt>
                <c:pt idx="573">
                  <c:v>2846.2220000000002</c:v>
                </c:pt>
                <c:pt idx="574">
                  <c:v>2211.0030000000002</c:v>
                </c:pt>
                <c:pt idx="575">
                  <c:v>2717.7379999999998</c:v>
                </c:pt>
                <c:pt idx="576">
                  <c:v>6925.04</c:v>
                </c:pt>
                <c:pt idx="577">
                  <c:v>3361.7240000000002</c:v>
                </c:pt>
                <c:pt idx="578">
                  <c:v>3041.9989999999998</c:v>
                </c:pt>
                <c:pt idx="579">
                  <c:v>4054.3150000000001</c:v>
                </c:pt>
                <c:pt idx="580">
                  <c:v>6234.8969999999999</c:v>
                </c:pt>
                <c:pt idx="581">
                  <c:v>8508.518</c:v>
                </c:pt>
                <c:pt idx="582">
                  <c:v>10454.719999999999</c:v>
                </c:pt>
                <c:pt idx="583">
                  <c:v>8702.7909999999993</c:v>
                </c:pt>
                <c:pt idx="584">
                  <c:v>4191.1319999999996</c:v>
                </c:pt>
                <c:pt idx="585">
                  <c:v>3476.174</c:v>
                </c:pt>
                <c:pt idx="586">
                  <c:v>3275.7959999999998</c:v>
                </c:pt>
                <c:pt idx="587">
                  <c:v>2385.326</c:v>
                </c:pt>
                <c:pt idx="588">
                  <c:v>2366.3919999999998</c:v>
                </c:pt>
                <c:pt idx="589">
                  <c:v>6550.09</c:v>
                </c:pt>
                <c:pt idx="590">
                  <c:v>6636.4690000000001</c:v>
                </c:pt>
                <c:pt idx="591">
                  <c:v>8515.5370000000003</c:v>
                </c:pt>
                <c:pt idx="592">
                  <c:v>6366.8469999999998</c:v>
                </c:pt>
                <c:pt idx="593">
                  <c:v>3527.0819999999999</c:v>
                </c:pt>
                <c:pt idx="594">
                  <c:v>6387.8389999999999</c:v>
                </c:pt>
                <c:pt idx="595">
                  <c:v>8369.7759999999998</c:v>
                </c:pt>
                <c:pt idx="596">
                  <c:v>5190.317</c:v>
                </c:pt>
                <c:pt idx="597">
                  <c:v>5191.9430000000002</c:v>
                </c:pt>
                <c:pt idx="598">
                  <c:v>5241.0460000000003</c:v>
                </c:pt>
                <c:pt idx="599">
                  <c:v>3806.8879999999999</c:v>
                </c:pt>
                <c:pt idx="600">
                  <c:v>4294.5259999999998</c:v>
                </c:pt>
                <c:pt idx="601">
                  <c:v>2527.3130000000001</c:v>
                </c:pt>
                <c:pt idx="602">
                  <c:v>3380.7649999999999</c:v>
                </c:pt>
                <c:pt idx="603">
                  <c:v>7378.5169999999998</c:v>
                </c:pt>
                <c:pt idx="604">
                  <c:v>2921.2649999999999</c:v>
                </c:pt>
                <c:pt idx="605">
                  <c:v>5670.7659999999996</c:v>
                </c:pt>
                <c:pt idx="606">
                  <c:v>7999.3779999999997</c:v>
                </c:pt>
                <c:pt idx="607">
                  <c:v>5408.7960000000003</c:v>
                </c:pt>
                <c:pt idx="608">
                  <c:v>5548.9960000000001</c:v>
                </c:pt>
                <c:pt idx="609">
                  <c:v>5473.9750000000004</c:v>
                </c:pt>
                <c:pt idx="610">
                  <c:v>6372.7449999999999</c:v>
                </c:pt>
                <c:pt idx="611">
                  <c:v>6401.9539999999997</c:v>
                </c:pt>
                <c:pt idx="612">
                  <c:v>4509.6930000000002</c:v>
                </c:pt>
                <c:pt idx="613">
                  <c:v>2208.1680000000001</c:v>
                </c:pt>
                <c:pt idx="614">
                  <c:v>2369.9160000000002</c:v>
                </c:pt>
                <c:pt idx="615">
                  <c:v>5275.8959999999997</c:v>
                </c:pt>
                <c:pt idx="616">
                  <c:v>4271.9809999999998</c:v>
                </c:pt>
                <c:pt idx="617">
                  <c:v>6544.0370000000003</c:v>
                </c:pt>
                <c:pt idx="618">
                  <c:v>6992.19</c:v>
                </c:pt>
                <c:pt idx="619">
                  <c:v>3018.558</c:v>
                </c:pt>
                <c:pt idx="620">
                  <c:v>4813.9480000000003</c:v>
                </c:pt>
                <c:pt idx="621">
                  <c:v>7655.76</c:v>
                </c:pt>
                <c:pt idx="622">
                  <c:v>9334.5689999999995</c:v>
                </c:pt>
                <c:pt idx="623">
                  <c:v>5602.5640000000003</c:v>
                </c:pt>
                <c:pt idx="624">
                  <c:v>5100.8230000000003</c:v>
                </c:pt>
                <c:pt idx="625">
                  <c:v>4120.96</c:v>
                </c:pt>
                <c:pt idx="626">
                  <c:v>5746.6149999999998</c:v>
                </c:pt>
                <c:pt idx="627">
                  <c:v>7150.835</c:v>
                </c:pt>
                <c:pt idx="628">
                  <c:v>10253.5</c:v>
                </c:pt>
                <c:pt idx="629">
                  <c:v>10985.49</c:v>
                </c:pt>
                <c:pt idx="630">
                  <c:v>12117.56</c:v>
                </c:pt>
                <c:pt idx="631">
                  <c:v>7707.2849999999999</c:v>
                </c:pt>
                <c:pt idx="632">
                  <c:v>4864.4759999999997</c:v>
                </c:pt>
                <c:pt idx="633">
                  <c:v>6171.68</c:v>
                </c:pt>
                <c:pt idx="634">
                  <c:v>5798.0379999999996</c:v>
                </c:pt>
                <c:pt idx="635">
                  <c:v>6533.4589999999998</c:v>
                </c:pt>
                <c:pt idx="636">
                  <c:v>5224.6170000000002</c:v>
                </c:pt>
                <c:pt idx="637">
                  <c:v>4014.7339999999999</c:v>
                </c:pt>
                <c:pt idx="638">
                  <c:v>6298.7370000000001</c:v>
                </c:pt>
                <c:pt idx="639">
                  <c:v>6354.4939999999997</c:v>
                </c:pt>
                <c:pt idx="640">
                  <c:v>4269.24</c:v>
                </c:pt>
                <c:pt idx="641">
                  <c:v>2141.8470000000002</c:v>
                </c:pt>
                <c:pt idx="642">
                  <c:v>4210.7619999999997</c:v>
                </c:pt>
                <c:pt idx="643">
                  <c:v>4978.8190000000004</c:v>
                </c:pt>
                <c:pt idx="644">
                  <c:v>5065.8119999999999</c:v>
                </c:pt>
                <c:pt idx="645">
                  <c:v>4839.7550000000001</c:v>
                </c:pt>
                <c:pt idx="646">
                  <c:v>7989.7610000000004</c:v>
                </c:pt>
                <c:pt idx="647">
                  <c:v>8157.8289999999997</c:v>
                </c:pt>
                <c:pt idx="648">
                  <c:v>5267.4219999999996</c:v>
                </c:pt>
                <c:pt idx="649">
                  <c:v>5345.0290000000005</c:v>
                </c:pt>
                <c:pt idx="650">
                  <c:v>6199.5690000000004</c:v>
                </c:pt>
                <c:pt idx="651">
                  <c:v>5819.8419999999996</c:v>
                </c:pt>
                <c:pt idx="652">
                  <c:v>6913.0820000000003</c:v>
                </c:pt>
                <c:pt idx="653">
                  <c:v>4944.0519999999997</c:v>
                </c:pt>
                <c:pt idx="654">
                  <c:v>3980.288</c:v>
                </c:pt>
                <c:pt idx="655">
                  <c:v>3340.8980000000001</c:v>
                </c:pt>
                <c:pt idx="656">
                  <c:v>4597.5950000000003</c:v>
                </c:pt>
                <c:pt idx="657">
                  <c:v>4466.393</c:v>
                </c:pt>
                <c:pt idx="658">
                  <c:v>3635.1790000000001</c:v>
                </c:pt>
                <c:pt idx="659">
                  <c:v>5231.125</c:v>
                </c:pt>
                <c:pt idx="660">
                  <c:v>11125.73</c:v>
                </c:pt>
                <c:pt idx="661">
                  <c:v>2473.4520000000002</c:v>
                </c:pt>
                <c:pt idx="662">
                  <c:v>4572.7610000000004</c:v>
                </c:pt>
                <c:pt idx="663">
                  <c:v>6664.9250000000002</c:v>
                </c:pt>
                <c:pt idx="664">
                  <c:v>5538.23</c:v>
                </c:pt>
                <c:pt idx="665">
                  <c:v>10519.42</c:v>
                </c:pt>
                <c:pt idx="666">
                  <c:v>9903.8019999999997</c:v>
                </c:pt>
                <c:pt idx="667">
                  <c:v>5950.3739999999998</c:v>
                </c:pt>
                <c:pt idx="668">
                  <c:v>2606.1660000000002</c:v>
                </c:pt>
                <c:pt idx="669">
                  <c:v>4667.0079999999998</c:v>
                </c:pt>
                <c:pt idx="670">
                  <c:v>4890.2560000000003</c:v>
                </c:pt>
                <c:pt idx="671">
                  <c:v>6437.9390000000003</c:v>
                </c:pt>
                <c:pt idx="672">
                  <c:v>7916.8969999999999</c:v>
                </c:pt>
                <c:pt idx="673">
                  <c:v>5988.5630000000001</c:v>
                </c:pt>
                <c:pt idx="674">
                  <c:v>5514.5810000000001</c:v>
                </c:pt>
                <c:pt idx="675">
                  <c:v>8833.17</c:v>
                </c:pt>
                <c:pt idx="676">
                  <c:v>9009.5419999999995</c:v>
                </c:pt>
                <c:pt idx="677">
                  <c:v>9356.4210000000003</c:v>
                </c:pt>
                <c:pt idx="678">
                  <c:v>11468</c:v>
                </c:pt>
                <c:pt idx="679">
                  <c:v>3812.5459999999998</c:v>
                </c:pt>
                <c:pt idx="680">
                  <c:v>7462.5230000000001</c:v>
                </c:pt>
                <c:pt idx="681">
                  <c:v>7385.5940000000001</c:v>
                </c:pt>
                <c:pt idx="682">
                  <c:v>6736.6890000000003</c:v>
                </c:pt>
                <c:pt idx="683">
                  <c:v>5359.4319999999998</c:v>
                </c:pt>
                <c:pt idx="684">
                  <c:v>5658.4470000000001</c:v>
                </c:pt>
                <c:pt idx="685">
                  <c:v>4000.23</c:v>
                </c:pt>
                <c:pt idx="686">
                  <c:v>4797.848</c:v>
                </c:pt>
                <c:pt idx="687">
                  <c:v>4799.527</c:v>
                </c:pt>
                <c:pt idx="688">
                  <c:v>6308.9129999999996</c:v>
                </c:pt>
                <c:pt idx="689">
                  <c:v>9528.2710000000006</c:v>
                </c:pt>
                <c:pt idx="690">
                  <c:v>9035.4459999999999</c:v>
                </c:pt>
                <c:pt idx="691">
                  <c:v>10142.959999999999</c:v>
                </c:pt>
                <c:pt idx="692">
                  <c:v>9655.6010000000006</c:v>
                </c:pt>
                <c:pt idx="693">
                  <c:v>9953.5560000000005</c:v>
                </c:pt>
                <c:pt idx="694">
                  <c:v>7431.6369999999997</c:v>
                </c:pt>
                <c:pt idx="695">
                  <c:v>5352.7809999999999</c:v>
                </c:pt>
                <c:pt idx="696">
                  <c:v>7339.6949999999997</c:v>
                </c:pt>
                <c:pt idx="697">
                  <c:v>10315.67</c:v>
                </c:pt>
                <c:pt idx="698">
                  <c:v>4466.9399999999996</c:v>
                </c:pt>
                <c:pt idx="699">
                  <c:v>6438.3969999999999</c:v>
                </c:pt>
                <c:pt idx="700">
                  <c:v>4209.9260000000004</c:v>
                </c:pt>
                <c:pt idx="701">
                  <c:v>4305.2259999999997</c:v>
                </c:pt>
                <c:pt idx="702">
                  <c:v>2212.1550000000002</c:v>
                </c:pt>
                <c:pt idx="703">
                  <c:v>6647.8580000000002</c:v>
                </c:pt>
                <c:pt idx="704">
                  <c:v>7595.7709999999997</c:v>
                </c:pt>
                <c:pt idx="705">
                  <c:v>11823.86</c:v>
                </c:pt>
                <c:pt idx="706">
                  <c:v>11950.99</c:v>
                </c:pt>
                <c:pt idx="707">
                  <c:v>11735.87</c:v>
                </c:pt>
                <c:pt idx="708">
                  <c:v>7422.6589999999997</c:v>
                </c:pt>
                <c:pt idx="709">
                  <c:v>17834.45</c:v>
                </c:pt>
                <c:pt idx="710">
                  <c:v>8027.0309999999999</c:v>
                </c:pt>
                <c:pt idx="711">
                  <c:v>9006.6239999999998</c:v>
                </c:pt>
                <c:pt idx="712">
                  <c:v>6631.8689999999997</c:v>
                </c:pt>
                <c:pt idx="713">
                  <c:v>6945.732</c:v>
                </c:pt>
                <c:pt idx="714">
                  <c:v>4675.8029999999999</c:v>
                </c:pt>
                <c:pt idx="715">
                  <c:v>19699.990000000002</c:v>
                </c:pt>
                <c:pt idx="716">
                  <c:v>7805.5829999999996</c:v>
                </c:pt>
                <c:pt idx="717">
                  <c:v>8853.5879999999997</c:v>
                </c:pt>
                <c:pt idx="718">
                  <c:v>7230.9170000000004</c:v>
                </c:pt>
                <c:pt idx="719">
                  <c:v>7042.79</c:v>
                </c:pt>
                <c:pt idx="720">
                  <c:v>6122.7150000000001</c:v>
                </c:pt>
                <c:pt idx="721">
                  <c:v>5464.9070000000002</c:v>
                </c:pt>
                <c:pt idx="722">
                  <c:v>7242.48</c:v>
                </c:pt>
                <c:pt idx="723">
                  <c:v>6142.43</c:v>
                </c:pt>
                <c:pt idx="724">
                  <c:v>7918.7860000000001</c:v>
                </c:pt>
                <c:pt idx="725">
                  <c:v>7433.4669999999996</c:v>
                </c:pt>
                <c:pt idx="726">
                  <c:v>10658.82</c:v>
                </c:pt>
                <c:pt idx="727">
                  <c:v>9921.9619999999995</c:v>
                </c:pt>
                <c:pt idx="728">
                  <c:v>5525.0249999999996</c:v>
                </c:pt>
                <c:pt idx="729">
                  <c:v>7626.424</c:v>
                </c:pt>
                <c:pt idx="730">
                  <c:v>10476.98</c:v>
                </c:pt>
                <c:pt idx="731">
                  <c:v>15038.69</c:v>
                </c:pt>
                <c:pt idx="732">
                  <c:v>11768.04</c:v>
                </c:pt>
                <c:pt idx="733">
                  <c:v>6901.1890000000003</c:v>
                </c:pt>
                <c:pt idx="734">
                  <c:v>5104.5429999999997</c:v>
                </c:pt>
                <c:pt idx="735">
                  <c:v>5775.692</c:v>
                </c:pt>
                <c:pt idx="736">
                  <c:v>6428.2470000000003</c:v>
                </c:pt>
                <c:pt idx="737">
                  <c:v>6757.6620000000003</c:v>
                </c:pt>
                <c:pt idx="738">
                  <c:v>7919.9369999999999</c:v>
                </c:pt>
                <c:pt idx="739">
                  <c:v>6500.3630000000003</c:v>
                </c:pt>
                <c:pt idx="740">
                  <c:v>6804.7849999999999</c:v>
                </c:pt>
                <c:pt idx="741">
                  <c:v>5655.4610000000002</c:v>
                </c:pt>
                <c:pt idx="742">
                  <c:v>5154.1769999999997</c:v>
                </c:pt>
                <c:pt idx="743">
                  <c:v>11792.48</c:v>
                </c:pt>
                <c:pt idx="744">
                  <c:v>8465.0159999999996</c:v>
                </c:pt>
                <c:pt idx="745">
                  <c:v>5675.1930000000002</c:v>
                </c:pt>
                <c:pt idx="746">
                  <c:v>8161.5929999999998</c:v>
                </c:pt>
                <c:pt idx="747">
                  <c:v>3858.05</c:v>
                </c:pt>
                <c:pt idx="748">
                  <c:v>4527.9549999999999</c:v>
                </c:pt>
                <c:pt idx="749">
                  <c:v>6279.7449999999999</c:v>
                </c:pt>
                <c:pt idx="750">
                  <c:v>6181.665</c:v>
                </c:pt>
                <c:pt idx="751">
                  <c:v>5980.5069999999996</c:v>
                </c:pt>
                <c:pt idx="752">
                  <c:v>4918.7539999999999</c:v>
                </c:pt>
                <c:pt idx="753">
                  <c:v>7015.3310000000001</c:v>
                </c:pt>
                <c:pt idx="754">
                  <c:v>12248.05</c:v>
                </c:pt>
                <c:pt idx="755">
                  <c:v>11608.02</c:v>
                </c:pt>
                <c:pt idx="756">
                  <c:v>10243.77</c:v>
                </c:pt>
                <c:pt idx="757">
                  <c:v>7895.4769999999999</c:v>
                </c:pt>
                <c:pt idx="758">
                  <c:v>7642.1490000000003</c:v>
                </c:pt>
                <c:pt idx="759">
                  <c:v>3271.3429999999998</c:v>
                </c:pt>
                <c:pt idx="760">
                  <c:v>3140.143</c:v>
                </c:pt>
                <c:pt idx="761">
                  <c:v>4056.28</c:v>
                </c:pt>
                <c:pt idx="762">
                  <c:v>7835.2129999999997</c:v>
                </c:pt>
                <c:pt idx="763">
                  <c:v>7464.1679999999997</c:v>
                </c:pt>
                <c:pt idx="764">
                  <c:v>5983.2250000000004</c:v>
                </c:pt>
                <c:pt idx="765">
                  <c:v>6066.6229999999996</c:v>
                </c:pt>
                <c:pt idx="766">
                  <c:v>6492.4</c:v>
                </c:pt>
                <c:pt idx="767">
                  <c:v>8433.7790000000005</c:v>
                </c:pt>
                <c:pt idx="768">
                  <c:v>6868.9059999999999</c:v>
                </c:pt>
                <c:pt idx="769">
                  <c:v>5798.2539999999999</c:v>
                </c:pt>
                <c:pt idx="770">
                  <c:v>12545.18</c:v>
                </c:pt>
                <c:pt idx="771">
                  <c:v>8156.4719999999998</c:v>
                </c:pt>
                <c:pt idx="772">
                  <c:v>6416.6009999999997</c:v>
                </c:pt>
                <c:pt idx="773">
                  <c:v>6274.1509999999998</c:v>
                </c:pt>
                <c:pt idx="774">
                  <c:v>5635.5259999999998</c:v>
                </c:pt>
                <c:pt idx="775">
                  <c:v>5134.5169999999998</c:v>
                </c:pt>
                <c:pt idx="776">
                  <c:v>7410.1750000000002</c:v>
                </c:pt>
                <c:pt idx="777">
                  <c:v>5681.6260000000002</c:v>
                </c:pt>
                <c:pt idx="778">
                  <c:v>3605.1210000000001</c:v>
                </c:pt>
                <c:pt idx="779">
                  <c:v>2451.4450000000002</c:v>
                </c:pt>
                <c:pt idx="780">
                  <c:v>6031.3810000000003</c:v>
                </c:pt>
                <c:pt idx="781">
                  <c:v>5902.7359999999999</c:v>
                </c:pt>
                <c:pt idx="782">
                  <c:v>5700.0720000000001</c:v>
                </c:pt>
                <c:pt idx="783">
                  <c:v>8265.6839999999993</c:v>
                </c:pt>
                <c:pt idx="784">
                  <c:v>9007.4539999999997</c:v>
                </c:pt>
                <c:pt idx="785">
                  <c:v>10915.8</c:v>
                </c:pt>
                <c:pt idx="786">
                  <c:v>6527.7539999999999</c:v>
                </c:pt>
                <c:pt idx="787">
                  <c:v>7204.3950000000004</c:v>
                </c:pt>
                <c:pt idx="788">
                  <c:v>8640.9050000000007</c:v>
                </c:pt>
                <c:pt idx="789">
                  <c:v>7129.8230000000003</c:v>
                </c:pt>
                <c:pt idx="790">
                  <c:v>7205.6189999999997</c:v>
                </c:pt>
                <c:pt idx="791">
                  <c:v>7188.0469999999996</c:v>
                </c:pt>
                <c:pt idx="792">
                  <c:v>8984.9130000000005</c:v>
                </c:pt>
                <c:pt idx="793">
                  <c:v>6867.44</c:v>
                </c:pt>
                <c:pt idx="794">
                  <c:v>6241.02</c:v>
                </c:pt>
                <c:pt idx="795">
                  <c:v>5583.86</c:v>
                </c:pt>
                <c:pt idx="796">
                  <c:v>3775.578</c:v>
                </c:pt>
                <c:pt idx="797">
                  <c:v>3662.681</c:v>
                </c:pt>
                <c:pt idx="798">
                  <c:v>3763.701</c:v>
                </c:pt>
                <c:pt idx="799">
                  <c:v>4380.3370000000004</c:v>
                </c:pt>
                <c:pt idx="800">
                  <c:v>6166.0690000000004</c:v>
                </c:pt>
                <c:pt idx="801">
                  <c:v>6927.7240000000002</c:v>
                </c:pt>
                <c:pt idx="802">
                  <c:v>2074.982</c:v>
                </c:pt>
                <c:pt idx="803">
                  <c:v>722.71040000000005</c:v>
                </c:pt>
                <c:pt idx="804">
                  <c:v>3998.4090000000001</c:v>
                </c:pt>
                <c:pt idx="805">
                  <c:v>6167.9960000000001</c:v>
                </c:pt>
                <c:pt idx="806">
                  <c:v>6937.8059999999996</c:v>
                </c:pt>
                <c:pt idx="807">
                  <c:v>6729.1149999999998</c:v>
                </c:pt>
                <c:pt idx="808">
                  <c:v>7862.9160000000002</c:v>
                </c:pt>
                <c:pt idx="809">
                  <c:v>2456.8209999999999</c:v>
                </c:pt>
                <c:pt idx="810">
                  <c:v>4705.4709999999995</c:v>
                </c:pt>
                <c:pt idx="811">
                  <c:v>7186.2629999999999</c:v>
                </c:pt>
                <c:pt idx="812">
                  <c:v>7898.5060000000003</c:v>
                </c:pt>
                <c:pt idx="813">
                  <c:v>1879.355</c:v>
                </c:pt>
                <c:pt idx="814">
                  <c:v>3707.6509999999998</c:v>
                </c:pt>
                <c:pt idx="815">
                  <c:v>7044.95</c:v>
                </c:pt>
                <c:pt idx="816">
                  <c:v>8642.5020000000004</c:v>
                </c:pt>
                <c:pt idx="817">
                  <c:v>5109.5200000000004</c:v>
                </c:pt>
                <c:pt idx="818">
                  <c:v>20030.939999999999</c:v>
                </c:pt>
                <c:pt idx="819">
                  <c:v>10996.06</c:v>
                </c:pt>
                <c:pt idx="820">
                  <c:v>6113.9939999999997</c:v>
                </c:pt>
                <c:pt idx="821">
                  <c:v>6536.018</c:v>
                </c:pt>
                <c:pt idx="822">
                  <c:v>5249.7659999999996</c:v>
                </c:pt>
                <c:pt idx="823">
                  <c:v>4917.3249999999998</c:v>
                </c:pt>
                <c:pt idx="824">
                  <c:v>5321.6319999999996</c:v>
                </c:pt>
                <c:pt idx="825">
                  <c:v>4687.4669999999996</c:v>
                </c:pt>
                <c:pt idx="826">
                  <c:v>6795.9769999999999</c:v>
                </c:pt>
                <c:pt idx="827">
                  <c:v>7254.69</c:v>
                </c:pt>
                <c:pt idx="828">
                  <c:v>5915.0469999999996</c:v>
                </c:pt>
                <c:pt idx="829">
                  <c:v>8798.4030000000002</c:v>
                </c:pt>
                <c:pt idx="830">
                  <c:v>5517.4309999999996</c:v>
                </c:pt>
                <c:pt idx="831">
                  <c:v>5638.1009999999997</c:v>
                </c:pt>
                <c:pt idx="832">
                  <c:v>4778.7709999999997</c:v>
                </c:pt>
                <c:pt idx="833">
                  <c:v>3043.1779999999999</c:v>
                </c:pt>
                <c:pt idx="834">
                  <c:v>4266.2979999999998</c:v>
                </c:pt>
                <c:pt idx="835">
                  <c:v>8039.7809999999999</c:v>
                </c:pt>
                <c:pt idx="836">
                  <c:v>5150.9279999999999</c:v>
                </c:pt>
                <c:pt idx="837">
                  <c:v>3066.8789999999999</c:v>
                </c:pt>
                <c:pt idx="838">
                  <c:v>3546.5540000000001</c:v>
                </c:pt>
                <c:pt idx="839">
                  <c:v>5270.2160000000003</c:v>
                </c:pt>
                <c:pt idx="840">
                  <c:v>6581.7610000000004</c:v>
                </c:pt>
                <c:pt idx="841">
                  <c:v>5500.2659999999996</c:v>
                </c:pt>
                <c:pt idx="842">
                  <c:v>2473.6039999999998</c:v>
                </c:pt>
                <c:pt idx="843">
                  <c:v>4360.6130000000003</c:v>
                </c:pt>
                <c:pt idx="844">
                  <c:v>5654.5829999999996</c:v>
                </c:pt>
                <c:pt idx="845">
                  <c:v>5932.9780000000001</c:v>
                </c:pt>
                <c:pt idx="846">
                  <c:v>6468.2449999999999</c:v>
                </c:pt>
                <c:pt idx="847">
                  <c:v>5669.4380000000001</c:v>
                </c:pt>
                <c:pt idx="848">
                  <c:v>1815.519</c:v>
                </c:pt>
                <c:pt idx="849">
                  <c:v>1595.665</c:v>
                </c:pt>
                <c:pt idx="850">
                  <c:v>1421.213</c:v>
                </c:pt>
                <c:pt idx="851">
                  <c:v>140.67269999999999</c:v>
                </c:pt>
                <c:pt idx="852">
                  <c:v>2818.86</c:v>
                </c:pt>
                <c:pt idx="853">
                  <c:v>5127.9650000000001</c:v>
                </c:pt>
                <c:pt idx="854">
                  <c:v>5188.2359999999999</c:v>
                </c:pt>
                <c:pt idx="855">
                  <c:v>3979.58</c:v>
                </c:pt>
                <c:pt idx="856">
                  <c:v>4526.848</c:v>
                </c:pt>
                <c:pt idx="857">
                  <c:v>5153.1540000000005</c:v>
                </c:pt>
                <c:pt idx="858">
                  <c:v>5399.3829999999998</c:v>
                </c:pt>
                <c:pt idx="859">
                  <c:v>1934.992</c:v>
                </c:pt>
                <c:pt idx="860">
                  <c:v>3605.5650000000001</c:v>
                </c:pt>
                <c:pt idx="861">
                  <c:v>5995.598</c:v>
                </c:pt>
                <c:pt idx="862">
                  <c:v>5738.4750000000004</c:v>
                </c:pt>
                <c:pt idx="863">
                  <c:v>2609.1979999999999</c:v>
                </c:pt>
                <c:pt idx="864">
                  <c:v>2921.625</c:v>
                </c:pt>
                <c:pt idx="865">
                  <c:v>2991.4650000000001</c:v>
                </c:pt>
                <c:pt idx="866">
                  <c:v>2704.1210000000001</c:v>
                </c:pt>
                <c:pt idx="867">
                  <c:v>1733.6220000000001</c:v>
                </c:pt>
                <c:pt idx="868">
                  <c:v>1413.9159999999999</c:v>
                </c:pt>
                <c:pt idx="869">
                  <c:v>1654.556</c:v>
                </c:pt>
                <c:pt idx="870">
                  <c:v>2895.645</c:v>
                </c:pt>
                <c:pt idx="871">
                  <c:v>4298.9660000000003</c:v>
                </c:pt>
                <c:pt idx="872">
                  <c:v>6507.0879999999997</c:v>
                </c:pt>
                <c:pt idx="873">
                  <c:v>9193.2099999999991</c:v>
                </c:pt>
                <c:pt idx="874">
                  <c:v>9324.2980000000007</c:v>
                </c:pt>
                <c:pt idx="875">
                  <c:v>6684.4120000000003</c:v>
                </c:pt>
                <c:pt idx="876">
                  <c:v>7556.5789999999997</c:v>
                </c:pt>
                <c:pt idx="877">
                  <c:v>4344.6859999999997</c:v>
                </c:pt>
                <c:pt idx="878">
                  <c:v>6560.518</c:v>
                </c:pt>
                <c:pt idx="879">
                  <c:v>3870.69</c:v>
                </c:pt>
                <c:pt idx="880">
                  <c:v>4881.0609999999997</c:v>
                </c:pt>
                <c:pt idx="881">
                  <c:v>7349.1610000000001</c:v>
                </c:pt>
                <c:pt idx="882">
                  <c:v>7570.3810000000003</c:v>
                </c:pt>
                <c:pt idx="883">
                  <c:v>6453.3940000000002</c:v>
                </c:pt>
                <c:pt idx="884">
                  <c:v>5957.4390000000003</c:v>
                </c:pt>
                <c:pt idx="885">
                  <c:v>3575.5239999999999</c:v>
                </c:pt>
                <c:pt idx="886">
                  <c:v>2375.9850000000001</c:v>
                </c:pt>
                <c:pt idx="887">
                  <c:v>2968.1770000000001</c:v>
                </c:pt>
                <c:pt idx="888">
                  <c:v>4040.634</c:v>
                </c:pt>
                <c:pt idx="889">
                  <c:v>3394.4059999999999</c:v>
                </c:pt>
                <c:pt idx="890">
                  <c:v>2922.0529999999999</c:v>
                </c:pt>
                <c:pt idx="891">
                  <c:v>5311.38</c:v>
                </c:pt>
                <c:pt idx="892">
                  <c:v>5839.5619999999999</c:v>
                </c:pt>
                <c:pt idx="893">
                  <c:v>4108.576</c:v>
                </c:pt>
                <c:pt idx="894">
                  <c:v>2498.5700000000002</c:v>
                </c:pt>
                <c:pt idx="895">
                  <c:v>3589.203</c:v>
                </c:pt>
                <c:pt idx="896">
                  <c:v>2038.704</c:v>
                </c:pt>
                <c:pt idx="897">
                  <c:v>2705.5129999999999</c:v>
                </c:pt>
                <c:pt idx="898">
                  <c:v>1951.1969999999999</c:v>
                </c:pt>
                <c:pt idx="899">
                  <c:v>2965.683</c:v>
                </c:pt>
                <c:pt idx="900">
                  <c:v>6791.893</c:v>
                </c:pt>
                <c:pt idx="901">
                  <c:v>7638.1270000000004</c:v>
                </c:pt>
                <c:pt idx="902">
                  <c:v>5306.5889999999999</c:v>
                </c:pt>
                <c:pt idx="903">
                  <c:v>4973.3519999999999</c:v>
                </c:pt>
                <c:pt idx="904">
                  <c:v>4325.6440000000002</c:v>
                </c:pt>
                <c:pt idx="905">
                  <c:v>5851.277</c:v>
                </c:pt>
                <c:pt idx="906">
                  <c:v>5847.7470000000003</c:v>
                </c:pt>
                <c:pt idx="907">
                  <c:v>1540.7080000000001</c:v>
                </c:pt>
                <c:pt idx="908">
                  <c:v>3812.45</c:v>
                </c:pt>
                <c:pt idx="909">
                  <c:v>5248.2160000000003</c:v>
                </c:pt>
                <c:pt idx="910">
                  <c:v>4146.4679999999998</c:v>
                </c:pt>
                <c:pt idx="911">
                  <c:v>9265.8880000000008</c:v>
                </c:pt>
                <c:pt idx="912">
                  <c:v>6528.4960000000001</c:v>
                </c:pt>
                <c:pt idx="913">
                  <c:v>5249.4340000000002</c:v>
                </c:pt>
                <c:pt idx="914">
                  <c:v>6081.2449999999999</c:v>
                </c:pt>
                <c:pt idx="915">
                  <c:v>3043.4720000000002</c:v>
                </c:pt>
                <c:pt idx="916">
                  <c:v>4197.0569999999998</c:v>
                </c:pt>
                <c:pt idx="917">
                  <c:v>6431.3850000000002</c:v>
                </c:pt>
                <c:pt idx="918">
                  <c:v>5516.82</c:v>
                </c:pt>
                <c:pt idx="919">
                  <c:v>5470.8959999999997</c:v>
                </c:pt>
                <c:pt idx="920">
                  <c:v>5402.0870000000004</c:v>
                </c:pt>
                <c:pt idx="921">
                  <c:v>6830.9740000000002</c:v>
                </c:pt>
                <c:pt idx="922">
                  <c:v>6795.817</c:v>
                </c:pt>
                <c:pt idx="923">
                  <c:v>7994.3819999999996</c:v>
                </c:pt>
                <c:pt idx="924">
                  <c:v>4712.5789999999997</c:v>
                </c:pt>
                <c:pt idx="925">
                  <c:v>3054.634</c:v>
                </c:pt>
                <c:pt idx="926">
                  <c:v>4105.0050000000001</c:v>
                </c:pt>
                <c:pt idx="927">
                  <c:v>4025.0459999999998</c:v>
                </c:pt>
                <c:pt idx="928">
                  <c:v>2318.52</c:v>
                </c:pt>
                <c:pt idx="929">
                  <c:v>2678.096</c:v>
                </c:pt>
                <c:pt idx="930">
                  <c:v>4940.5929999999998</c:v>
                </c:pt>
                <c:pt idx="931">
                  <c:v>3530.7570000000001</c:v>
                </c:pt>
                <c:pt idx="932">
                  <c:v>5204.1559999999999</c:v>
                </c:pt>
                <c:pt idx="933">
                  <c:v>1600.444</c:v>
                </c:pt>
                <c:pt idx="934">
                  <c:v>303.59980000000002</c:v>
                </c:pt>
                <c:pt idx="935">
                  <c:v>232.79910000000001</c:v>
                </c:pt>
                <c:pt idx="936">
                  <c:v>2615.181</c:v>
                </c:pt>
                <c:pt idx="937">
                  <c:v>3949.7330000000002</c:v>
                </c:pt>
                <c:pt idx="938">
                  <c:v>4870.8249999999998</c:v>
                </c:pt>
                <c:pt idx="939">
                  <c:v>5020.5039999999999</c:v>
                </c:pt>
                <c:pt idx="940">
                  <c:v>6124.509</c:v>
                </c:pt>
                <c:pt idx="941">
                  <c:v>6980.9620000000004</c:v>
                </c:pt>
                <c:pt idx="942">
                  <c:v>3893.1460000000002</c:v>
                </c:pt>
                <c:pt idx="943">
                  <c:v>4620.6880000000001</c:v>
                </c:pt>
                <c:pt idx="944">
                  <c:v>4778.4669999999996</c:v>
                </c:pt>
                <c:pt idx="945">
                  <c:v>4020.1419999999998</c:v>
                </c:pt>
                <c:pt idx="946">
                  <c:v>4498.1120000000001</c:v>
                </c:pt>
                <c:pt idx="947">
                  <c:v>4751.7340000000004</c:v>
                </c:pt>
                <c:pt idx="948">
                  <c:v>4126.2309999999998</c:v>
                </c:pt>
                <c:pt idx="949">
                  <c:v>6189.3019999999997</c:v>
                </c:pt>
                <c:pt idx="950">
                  <c:v>8294.6350000000002</c:v>
                </c:pt>
                <c:pt idx="951">
                  <c:v>8499.8909999999996</c:v>
                </c:pt>
                <c:pt idx="952">
                  <c:v>3994.8890000000001</c:v>
                </c:pt>
                <c:pt idx="953">
                  <c:v>5464.9769999999999</c:v>
                </c:pt>
                <c:pt idx="954">
                  <c:v>8012.4</c:v>
                </c:pt>
                <c:pt idx="955">
                  <c:v>8848.3040000000001</c:v>
                </c:pt>
                <c:pt idx="956">
                  <c:v>8429.6299999999992</c:v>
                </c:pt>
                <c:pt idx="957">
                  <c:v>3577.3739999999998</c:v>
                </c:pt>
                <c:pt idx="958">
                  <c:v>3945.7840000000001</c:v>
                </c:pt>
                <c:pt idx="959">
                  <c:v>6271.902</c:v>
                </c:pt>
                <c:pt idx="960">
                  <c:v>2939.1460000000002</c:v>
                </c:pt>
                <c:pt idx="961">
                  <c:v>6455.3649999999998</c:v>
                </c:pt>
                <c:pt idx="962">
                  <c:v>7666.6279999999997</c:v>
                </c:pt>
                <c:pt idx="963">
                  <c:v>8082.3549999999996</c:v>
                </c:pt>
                <c:pt idx="964">
                  <c:v>8791.1910000000007</c:v>
                </c:pt>
                <c:pt idx="965">
                  <c:v>7495.9279999999999</c:v>
                </c:pt>
                <c:pt idx="966">
                  <c:v>7215.8540000000003</c:v>
                </c:pt>
                <c:pt idx="967">
                  <c:v>7041.3119999999999</c:v>
                </c:pt>
                <c:pt idx="968">
                  <c:v>3458.5070000000001</c:v>
                </c:pt>
                <c:pt idx="969">
                  <c:v>3934.1039999999998</c:v>
                </c:pt>
                <c:pt idx="970">
                  <c:v>5540.8689999999997</c:v>
                </c:pt>
                <c:pt idx="971">
                  <c:v>7223.393</c:v>
                </c:pt>
                <c:pt idx="972">
                  <c:v>4152.47</c:v>
                </c:pt>
                <c:pt idx="973">
                  <c:v>1034.4749999999999</c:v>
                </c:pt>
                <c:pt idx="974">
                  <c:v>6123.7420000000002</c:v>
                </c:pt>
                <c:pt idx="975">
                  <c:v>5021.9989999999998</c:v>
                </c:pt>
                <c:pt idx="976">
                  <c:v>6914.5330000000004</c:v>
                </c:pt>
                <c:pt idx="977">
                  <c:v>7310.3059999999996</c:v>
                </c:pt>
                <c:pt idx="978">
                  <c:v>6665.4009999999998</c:v>
                </c:pt>
                <c:pt idx="979">
                  <c:v>3174.8409999999999</c:v>
                </c:pt>
                <c:pt idx="980">
                  <c:v>7243.16</c:v>
                </c:pt>
                <c:pt idx="981">
                  <c:v>8951.2070000000003</c:v>
                </c:pt>
                <c:pt idx="982">
                  <c:v>10899.13</c:v>
                </c:pt>
                <c:pt idx="983">
                  <c:v>9101.08</c:v>
                </c:pt>
                <c:pt idx="984">
                  <c:v>2582.0149999999999</c:v>
                </c:pt>
                <c:pt idx="985">
                  <c:v>6190.5110000000004</c:v>
                </c:pt>
                <c:pt idx="986">
                  <c:v>5800.6369999999997</c:v>
                </c:pt>
                <c:pt idx="987">
                  <c:v>8257.1139999999996</c:v>
                </c:pt>
                <c:pt idx="988">
                  <c:v>5882.7860000000001</c:v>
                </c:pt>
                <c:pt idx="989">
                  <c:v>6975.2849999999999</c:v>
                </c:pt>
                <c:pt idx="990">
                  <c:v>7860.8909999999996</c:v>
                </c:pt>
                <c:pt idx="991">
                  <c:v>5566.9650000000001</c:v>
                </c:pt>
                <c:pt idx="992">
                  <c:v>7617.3720000000003</c:v>
                </c:pt>
                <c:pt idx="993">
                  <c:v>10900.81</c:v>
                </c:pt>
                <c:pt idx="994">
                  <c:v>7800.3040000000001</c:v>
                </c:pt>
                <c:pt idx="995">
                  <c:v>7470.9120000000003</c:v>
                </c:pt>
                <c:pt idx="996">
                  <c:v>8910.3150000000005</c:v>
                </c:pt>
                <c:pt idx="997">
                  <c:v>9224.9079999999994</c:v>
                </c:pt>
                <c:pt idx="998">
                  <c:v>8077.3490000000002</c:v>
                </c:pt>
                <c:pt idx="999">
                  <c:v>5881.0820000000003</c:v>
                </c:pt>
                <c:pt idx="1000">
                  <c:v>7271.93</c:v>
                </c:pt>
                <c:pt idx="1001">
                  <c:v>5926.5169999999998</c:v>
                </c:pt>
                <c:pt idx="1002">
                  <c:v>6895.7290000000003</c:v>
                </c:pt>
                <c:pt idx="1003">
                  <c:v>8043.1639999999998</c:v>
                </c:pt>
                <c:pt idx="1004">
                  <c:v>9715.7579999999998</c:v>
                </c:pt>
                <c:pt idx="1005">
                  <c:v>9687.8909999999996</c:v>
                </c:pt>
                <c:pt idx="1006">
                  <c:v>9948.3359999999993</c:v>
                </c:pt>
                <c:pt idx="1007">
                  <c:v>10091.959999999999</c:v>
                </c:pt>
                <c:pt idx="1008">
                  <c:v>8254.5650000000005</c:v>
                </c:pt>
                <c:pt idx="1009">
                  <c:v>5071.7629999999999</c:v>
                </c:pt>
                <c:pt idx="1010">
                  <c:v>7117.7629999999999</c:v>
                </c:pt>
                <c:pt idx="1011">
                  <c:v>8550.2459999999992</c:v>
                </c:pt>
                <c:pt idx="1012">
                  <c:v>7555.2650000000003</c:v>
                </c:pt>
                <c:pt idx="1013">
                  <c:v>8020.2640000000001</c:v>
                </c:pt>
                <c:pt idx="1014">
                  <c:v>8322.4110000000001</c:v>
                </c:pt>
                <c:pt idx="1015">
                  <c:v>10132.700000000001</c:v>
                </c:pt>
                <c:pt idx="1016">
                  <c:v>8117.335</c:v>
                </c:pt>
                <c:pt idx="1017">
                  <c:v>4885.1660000000002</c:v>
                </c:pt>
                <c:pt idx="1018">
                  <c:v>5614.7529999999997</c:v>
                </c:pt>
                <c:pt idx="1019">
                  <c:v>7649.7340000000004</c:v>
                </c:pt>
                <c:pt idx="1020">
                  <c:v>10163.19</c:v>
                </c:pt>
                <c:pt idx="1021">
                  <c:v>4449.2439999999997</c:v>
                </c:pt>
                <c:pt idx="1022">
                  <c:v>5957.7460000000001</c:v>
                </c:pt>
                <c:pt idx="1023">
                  <c:v>6205.35</c:v>
                </c:pt>
                <c:pt idx="1024">
                  <c:v>6637.8580000000002</c:v>
                </c:pt>
                <c:pt idx="1025">
                  <c:v>10952.76</c:v>
                </c:pt>
                <c:pt idx="1026">
                  <c:v>10698.37</c:v>
                </c:pt>
                <c:pt idx="1027">
                  <c:v>11879.23</c:v>
                </c:pt>
                <c:pt idx="1028">
                  <c:v>10073.57</c:v>
                </c:pt>
                <c:pt idx="1029">
                  <c:v>5565.7079999999996</c:v>
                </c:pt>
                <c:pt idx="1030">
                  <c:v>6329.5540000000001</c:v>
                </c:pt>
                <c:pt idx="1031">
                  <c:v>9101.9660000000003</c:v>
                </c:pt>
                <c:pt idx="1032">
                  <c:v>10195.51</c:v>
                </c:pt>
                <c:pt idx="1033">
                  <c:v>9732.2279999999992</c:v>
                </c:pt>
                <c:pt idx="1034">
                  <c:v>9145.1</c:v>
                </c:pt>
                <c:pt idx="1035">
                  <c:v>11604.62</c:v>
                </c:pt>
                <c:pt idx="1036">
                  <c:v>11068.1</c:v>
                </c:pt>
                <c:pt idx="1037">
                  <c:v>8433.6540000000005</c:v>
                </c:pt>
                <c:pt idx="1038">
                  <c:v>9220.3420000000006</c:v>
                </c:pt>
                <c:pt idx="1039">
                  <c:v>9050.2839999999997</c:v>
                </c:pt>
                <c:pt idx="1040">
                  <c:v>11798.13</c:v>
                </c:pt>
                <c:pt idx="1041">
                  <c:v>14942.26</c:v>
                </c:pt>
                <c:pt idx="1042">
                  <c:v>20761.68</c:v>
                </c:pt>
                <c:pt idx="1043">
                  <c:v>10328.41</c:v>
                </c:pt>
                <c:pt idx="1044">
                  <c:v>7534.6469999999999</c:v>
                </c:pt>
                <c:pt idx="1045">
                  <c:v>4190.0940000000001</c:v>
                </c:pt>
                <c:pt idx="1046">
                  <c:v>4180.0259999999998</c:v>
                </c:pt>
                <c:pt idx="1047">
                  <c:v>2183.1509999999998</c:v>
                </c:pt>
                <c:pt idx="1048">
                  <c:v>4904.4480000000003</c:v>
                </c:pt>
                <c:pt idx="1049">
                  <c:v>4612.6289999999999</c:v>
                </c:pt>
                <c:pt idx="1050">
                  <c:v>4745.098</c:v>
                </c:pt>
                <c:pt idx="1051">
                  <c:v>5647.0640000000003</c:v>
                </c:pt>
                <c:pt idx="1052">
                  <c:v>10496.56</c:v>
                </c:pt>
                <c:pt idx="1053">
                  <c:v>12467.1</c:v>
                </c:pt>
                <c:pt idx="1054">
                  <c:v>7533.8159999999998</c:v>
                </c:pt>
                <c:pt idx="1055">
                  <c:v>8080.2340000000004</c:v>
                </c:pt>
                <c:pt idx="1056">
                  <c:v>8881.6020000000008</c:v>
                </c:pt>
                <c:pt idx="1057">
                  <c:v>9702.5229999999992</c:v>
                </c:pt>
                <c:pt idx="1058">
                  <c:v>8951.0990000000002</c:v>
                </c:pt>
                <c:pt idx="1059">
                  <c:v>8368.4599999999991</c:v>
                </c:pt>
                <c:pt idx="1060">
                  <c:v>5935.5219999999999</c:v>
                </c:pt>
                <c:pt idx="1061">
                  <c:v>5437.4830000000002</c:v>
                </c:pt>
                <c:pt idx="1062">
                  <c:v>5101.6980000000003</c:v>
                </c:pt>
                <c:pt idx="1063">
                  <c:v>5856.95</c:v>
                </c:pt>
                <c:pt idx="1064">
                  <c:v>10351.73</c:v>
                </c:pt>
                <c:pt idx="1065">
                  <c:v>10826.08</c:v>
                </c:pt>
                <c:pt idx="1066">
                  <c:v>11738.37</c:v>
                </c:pt>
                <c:pt idx="1067">
                  <c:v>10280.959999999999</c:v>
                </c:pt>
                <c:pt idx="1068">
                  <c:v>5726.03</c:v>
                </c:pt>
                <c:pt idx="1069">
                  <c:v>8490.7479999999996</c:v>
                </c:pt>
                <c:pt idx="1070">
                  <c:v>10307.27</c:v>
                </c:pt>
                <c:pt idx="1071">
                  <c:v>9932.9660000000003</c:v>
                </c:pt>
                <c:pt idx="1072">
                  <c:v>9793.0730000000003</c:v>
                </c:pt>
                <c:pt idx="1073">
                  <c:v>8679.9789999999994</c:v>
                </c:pt>
                <c:pt idx="1074">
                  <c:v>9703.7759999999998</c:v>
                </c:pt>
                <c:pt idx="1075">
                  <c:v>7758.5940000000001</c:v>
                </c:pt>
                <c:pt idx="1076">
                  <c:v>12473.76</c:v>
                </c:pt>
                <c:pt idx="1077">
                  <c:v>6802.1170000000002</c:v>
                </c:pt>
                <c:pt idx="1078">
                  <c:v>8129.86</c:v>
                </c:pt>
                <c:pt idx="1079">
                  <c:v>12313.07</c:v>
                </c:pt>
                <c:pt idx="1080">
                  <c:v>16127.55</c:v>
                </c:pt>
                <c:pt idx="1081">
                  <c:v>12199.66</c:v>
                </c:pt>
                <c:pt idx="1082">
                  <c:v>12921.78</c:v>
                </c:pt>
                <c:pt idx="1083">
                  <c:v>8422.09</c:v>
                </c:pt>
                <c:pt idx="1084">
                  <c:v>6011.6629999999996</c:v>
                </c:pt>
                <c:pt idx="1085">
                  <c:v>3718.9369999999999</c:v>
                </c:pt>
                <c:pt idx="1086">
                  <c:v>2526.9319999999998</c:v>
                </c:pt>
                <c:pt idx="1087">
                  <c:v>5164.6769999999997</c:v>
                </c:pt>
                <c:pt idx="1088">
                  <c:v>8772.9830000000002</c:v>
                </c:pt>
                <c:pt idx="1089">
                  <c:v>7363.3360000000002</c:v>
                </c:pt>
                <c:pt idx="1090">
                  <c:v>8098.7619999999997</c:v>
                </c:pt>
                <c:pt idx="1091">
                  <c:v>6496.4740000000002</c:v>
                </c:pt>
                <c:pt idx="1092">
                  <c:v>7243.3720000000003</c:v>
                </c:pt>
                <c:pt idx="1093">
                  <c:v>9516.8060000000005</c:v>
                </c:pt>
                <c:pt idx="1094">
                  <c:v>8472.07</c:v>
                </c:pt>
                <c:pt idx="1095">
                  <c:v>6564.2479999999996</c:v>
                </c:pt>
                <c:pt idx="1096">
                  <c:v>5453.4170000000004</c:v>
                </c:pt>
                <c:pt idx="1097">
                  <c:v>6599.75</c:v>
                </c:pt>
                <c:pt idx="1098">
                  <c:v>8590.6110000000008</c:v>
                </c:pt>
                <c:pt idx="1099">
                  <c:v>4454.43</c:v>
                </c:pt>
                <c:pt idx="1100">
                  <c:v>6636.3779999999997</c:v>
                </c:pt>
                <c:pt idx="1101">
                  <c:v>6002.1779999999999</c:v>
                </c:pt>
                <c:pt idx="1102">
                  <c:v>7693.0379999999996</c:v>
                </c:pt>
                <c:pt idx="1103">
                  <c:v>10105.93</c:v>
                </c:pt>
                <c:pt idx="1104">
                  <c:v>8531.3909999999996</c:v>
                </c:pt>
                <c:pt idx="1105">
                  <c:v>6073.9049999999997</c:v>
                </c:pt>
                <c:pt idx="1106">
                  <c:v>5041.3549999999996</c:v>
                </c:pt>
                <c:pt idx="1107">
                  <c:v>3841.2170000000001</c:v>
                </c:pt>
                <c:pt idx="1108">
                  <c:v>7226.5910000000003</c:v>
                </c:pt>
                <c:pt idx="1109">
                  <c:v>7190.3249999999998</c:v>
                </c:pt>
                <c:pt idx="1110">
                  <c:v>8112.16</c:v>
                </c:pt>
                <c:pt idx="1111">
                  <c:v>9091.5360000000001</c:v>
                </c:pt>
                <c:pt idx="1112">
                  <c:v>8600.4719999999998</c:v>
                </c:pt>
                <c:pt idx="1113">
                  <c:v>7732.3140000000003</c:v>
                </c:pt>
                <c:pt idx="1114">
                  <c:v>8107.799</c:v>
                </c:pt>
                <c:pt idx="1115">
                  <c:v>10015.5</c:v>
                </c:pt>
                <c:pt idx="1116">
                  <c:v>10985.35</c:v>
                </c:pt>
                <c:pt idx="1117">
                  <c:v>2607.806</c:v>
                </c:pt>
                <c:pt idx="1118">
                  <c:v>3417.3980000000001</c:v>
                </c:pt>
                <c:pt idx="1119">
                  <c:v>2773.71</c:v>
                </c:pt>
                <c:pt idx="1120">
                  <c:v>3791.49</c:v>
                </c:pt>
                <c:pt idx="1121">
                  <c:v>5458.424</c:v>
                </c:pt>
                <c:pt idx="1122">
                  <c:v>4089.0360000000001</c:v>
                </c:pt>
                <c:pt idx="1123">
                  <c:v>5795.0280000000002</c:v>
                </c:pt>
                <c:pt idx="1124">
                  <c:v>6283.8879999999999</c:v>
                </c:pt>
                <c:pt idx="1125">
                  <c:v>5690.27</c:v>
                </c:pt>
                <c:pt idx="1126">
                  <c:v>4712.1379999999999</c:v>
                </c:pt>
                <c:pt idx="1127">
                  <c:v>4145.74</c:v>
                </c:pt>
                <c:pt idx="1128">
                  <c:v>7377.9859999999999</c:v>
                </c:pt>
                <c:pt idx="1129">
                  <c:v>6857.6670000000004</c:v>
                </c:pt>
                <c:pt idx="1130">
                  <c:v>5670.62</c:v>
                </c:pt>
                <c:pt idx="1131">
                  <c:v>4936.2150000000001</c:v>
                </c:pt>
                <c:pt idx="1132">
                  <c:v>2751.9160000000002</c:v>
                </c:pt>
                <c:pt idx="1133">
                  <c:v>3204.393</c:v>
                </c:pt>
                <c:pt idx="1134">
                  <c:v>7066.0510000000004</c:v>
                </c:pt>
                <c:pt idx="1135">
                  <c:v>2616.5079999999998</c:v>
                </c:pt>
                <c:pt idx="1136">
                  <c:v>5332.4759999999997</c:v>
                </c:pt>
                <c:pt idx="1137">
                  <c:v>3302.7170000000001</c:v>
                </c:pt>
                <c:pt idx="1138">
                  <c:v>3314.596</c:v>
                </c:pt>
                <c:pt idx="1139">
                  <c:v>3787.8040000000001</c:v>
                </c:pt>
                <c:pt idx="1140">
                  <c:v>5518.7849999999999</c:v>
                </c:pt>
                <c:pt idx="1141">
                  <c:v>4689.0640000000003</c:v>
                </c:pt>
                <c:pt idx="1142">
                  <c:v>6770.8680000000004</c:v>
                </c:pt>
                <c:pt idx="1143">
                  <c:v>6977.9120000000003</c:v>
                </c:pt>
                <c:pt idx="1144">
                  <c:v>6151.5230000000001</c:v>
                </c:pt>
                <c:pt idx="1145">
                  <c:v>7215.7669999999998</c:v>
                </c:pt>
                <c:pt idx="1146">
                  <c:v>3616.058</c:v>
                </c:pt>
                <c:pt idx="1147">
                  <c:v>3668.4389999999999</c:v>
                </c:pt>
                <c:pt idx="1148">
                  <c:v>4054.4879999999998</c:v>
                </c:pt>
                <c:pt idx="1149">
                  <c:v>1431.9159999999999</c:v>
                </c:pt>
                <c:pt idx="1150">
                  <c:v>1318.1</c:v>
                </c:pt>
                <c:pt idx="1151">
                  <c:v>3800.9369999999999</c:v>
                </c:pt>
                <c:pt idx="1152">
                  <c:v>4721.0510000000004</c:v>
                </c:pt>
                <c:pt idx="1153">
                  <c:v>5023.8890000000001</c:v>
                </c:pt>
                <c:pt idx="1154">
                  <c:v>5056.0119999999997</c:v>
                </c:pt>
                <c:pt idx="1155">
                  <c:v>2901.7919999999999</c:v>
                </c:pt>
                <c:pt idx="1156">
                  <c:v>5104.6980000000003</c:v>
                </c:pt>
                <c:pt idx="1157">
                  <c:v>4267.335</c:v>
                </c:pt>
                <c:pt idx="1158">
                  <c:v>6190.8519999999999</c:v>
                </c:pt>
                <c:pt idx="1159">
                  <c:v>8170.482</c:v>
                </c:pt>
                <c:pt idx="1160">
                  <c:v>6476.9290000000001</c:v>
                </c:pt>
                <c:pt idx="1161">
                  <c:v>2460.8009999999999</c:v>
                </c:pt>
                <c:pt idx="1162">
                  <c:v>3061.038</c:v>
                </c:pt>
                <c:pt idx="1163">
                  <c:v>2727.9029999999998</c:v>
                </c:pt>
                <c:pt idx="1164">
                  <c:v>4310.2830000000004</c:v>
                </c:pt>
                <c:pt idx="1165">
                  <c:v>6474.5010000000002</c:v>
                </c:pt>
                <c:pt idx="1166">
                  <c:v>7015.7169999999996</c:v>
                </c:pt>
                <c:pt idx="1167">
                  <c:v>4968.2939999999999</c:v>
                </c:pt>
                <c:pt idx="1168">
                  <c:v>7956.8249999999998</c:v>
                </c:pt>
                <c:pt idx="1169">
                  <c:v>8438.7860000000001</c:v>
                </c:pt>
                <c:pt idx="1170">
                  <c:v>5110.3630000000003</c:v>
                </c:pt>
                <c:pt idx="1171">
                  <c:v>3569.8530000000001</c:v>
                </c:pt>
                <c:pt idx="1172">
                  <c:v>3710.7710000000002</c:v>
                </c:pt>
                <c:pt idx="1173">
                  <c:v>5949.4210000000003</c:v>
                </c:pt>
                <c:pt idx="1174">
                  <c:v>4726.6170000000002</c:v>
                </c:pt>
                <c:pt idx="1175">
                  <c:v>354.09449999999998</c:v>
                </c:pt>
                <c:pt idx="1176">
                  <c:v>753.20780000000002</c:v>
                </c:pt>
                <c:pt idx="1177">
                  <c:v>2644.7130000000002</c:v>
                </c:pt>
                <c:pt idx="1178">
                  <c:v>3494.4670000000001</c:v>
                </c:pt>
                <c:pt idx="1179">
                  <c:v>4783.7809999999999</c:v>
                </c:pt>
                <c:pt idx="1180">
                  <c:v>1331.0119999999999</c:v>
                </c:pt>
                <c:pt idx="1181">
                  <c:v>4763.5320000000002</c:v>
                </c:pt>
                <c:pt idx="1182">
                  <c:v>5467.2460000000001</c:v>
                </c:pt>
                <c:pt idx="1183">
                  <c:v>5553.09</c:v>
                </c:pt>
                <c:pt idx="1184">
                  <c:v>5241.4269999999997</c:v>
                </c:pt>
                <c:pt idx="1185">
                  <c:v>4666.3230000000003</c:v>
                </c:pt>
                <c:pt idx="1186">
                  <c:v>4568.826</c:v>
                </c:pt>
                <c:pt idx="1187">
                  <c:v>1662.454</c:v>
                </c:pt>
                <c:pt idx="1188">
                  <c:v>258.29629999999997</c:v>
                </c:pt>
                <c:pt idx="1189">
                  <c:v>3027.7979999999998</c:v>
                </c:pt>
                <c:pt idx="1190">
                  <c:v>4484.9709999999995</c:v>
                </c:pt>
                <c:pt idx="1191">
                  <c:v>6000.7340000000004</c:v>
                </c:pt>
                <c:pt idx="1192">
                  <c:v>5358.8789999999999</c:v>
                </c:pt>
                <c:pt idx="1193">
                  <c:v>4244.5609999999997</c:v>
                </c:pt>
                <c:pt idx="1194">
                  <c:v>4979.616</c:v>
                </c:pt>
                <c:pt idx="1195">
                  <c:v>5645.6220000000003</c:v>
                </c:pt>
                <c:pt idx="1196">
                  <c:v>5260.5479999999998</c:v>
                </c:pt>
                <c:pt idx="1197">
                  <c:v>3904.5590000000002</c:v>
                </c:pt>
                <c:pt idx="1198">
                  <c:v>3313.1010000000001</c:v>
                </c:pt>
                <c:pt idx="1199">
                  <c:v>2378.5309999999999</c:v>
                </c:pt>
                <c:pt idx="1200">
                  <c:v>7016.6809999999996</c:v>
                </c:pt>
                <c:pt idx="1201">
                  <c:v>5731.7030000000004</c:v>
                </c:pt>
                <c:pt idx="1202">
                  <c:v>2061.8490000000002</c:v>
                </c:pt>
                <c:pt idx="1203">
                  <c:v>2154.0529999999999</c:v>
                </c:pt>
                <c:pt idx="1204">
                  <c:v>3414.1619999999998</c:v>
                </c:pt>
                <c:pt idx="1205">
                  <c:v>4005.299</c:v>
                </c:pt>
                <c:pt idx="1206">
                  <c:v>3189.308</c:v>
                </c:pt>
                <c:pt idx="1207">
                  <c:v>4353.3670000000002</c:v>
                </c:pt>
                <c:pt idx="1208">
                  <c:v>4602.8050000000003</c:v>
                </c:pt>
                <c:pt idx="1209">
                  <c:v>4375.2179999999998</c:v>
                </c:pt>
                <c:pt idx="1210">
                  <c:v>4690.8549999999996</c:v>
                </c:pt>
                <c:pt idx="1211">
                  <c:v>5683.143</c:v>
                </c:pt>
                <c:pt idx="1212">
                  <c:v>2737.2060000000001</c:v>
                </c:pt>
                <c:pt idx="1213">
                  <c:v>1253.8599999999999</c:v>
                </c:pt>
                <c:pt idx="1214">
                  <c:v>4574.2920000000004</c:v>
                </c:pt>
                <c:pt idx="1215">
                  <c:v>5416.6469999999999</c:v>
                </c:pt>
                <c:pt idx="1216">
                  <c:v>5094.3810000000003</c:v>
                </c:pt>
                <c:pt idx="1217">
                  <c:v>3198.7269999999999</c:v>
                </c:pt>
                <c:pt idx="1218">
                  <c:v>5282.0029999999997</c:v>
                </c:pt>
                <c:pt idx="1219">
                  <c:v>3092.0630000000001</c:v>
                </c:pt>
                <c:pt idx="1220">
                  <c:v>2313.0479999999998</c:v>
                </c:pt>
                <c:pt idx="1221">
                  <c:v>3538.9140000000002</c:v>
                </c:pt>
                <c:pt idx="1222">
                  <c:v>4355.6689999999999</c:v>
                </c:pt>
                <c:pt idx="1223">
                  <c:v>6064.4790000000003</c:v>
                </c:pt>
                <c:pt idx="1224">
                  <c:v>4290.3140000000003</c:v>
                </c:pt>
                <c:pt idx="1225">
                  <c:v>3021.7080000000001</c:v>
                </c:pt>
                <c:pt idx="1226">
                  <c:v>5899.6130000000003</c:v>
                </c:pt>
                <c:pt idx="1227">
                  <c:v>3222.16</c:v>
                </c:pt>
                <c:pt idx="1228">
                  <c:v>2904.5720000000001</c:v>
                </c:pt>
                <c:pt idx="1229">
                  <c:v>942.44079999999997</c:v>
                </c:pt>
                <c:pt idx="1230">
                  <c:v>126.9725</c:v>
                </c:pt>
                <c:pt idx="1231">
                  <c:v>4493.6970000000001</c:v>
                </c:pt>
                <c:pt idx="1232">
                  <c:v>4190.5410000000002</c:v>
                </c:pt>
                <c:pt idx="1233">
                  <c:v>4986.5290000000005</c:v>
                </c:pt>
                <c:pt idx="1234">
                  <c:v>4821.1679999999997</c:v>
                </c:pt>
                <c:pt idx="1235">
                  <c:v>3364.2550000000001</c:v>
                </c:pt>
                <c:pt idx="1236">
                  <c:v>4187.4570000000003</c:v>
                </c:pt>
                <c:pt idx="1237">
                  <c:v>7557.4939999999997</c:v>
                </c:pt>
                <c:pt idx="1238">
                  <c:v>7543.8109999999997</c:v>
                </c:pt>
                <c:pt idx="1239">
                  <c:v>5031.2150000000001</c:v>
                </c:pt>
                <c:pt idx="1240">
                  <c:v>5167.9620000000004</c:v>
                </c:pt>
                <c:pt idx="1241">
                  <c:v>6445.915</c:v>
                </c:pt>
                <c:pt idx="1242">
                  <c:v>7298.5209999999997</c:v>
                </c:pt>
                <c:pt idx="1243">
                  <c:v>6395.08</c:v>
                </c:pt>
                <c:pt idx="1244">
                  <c:v>4673.9089999999997</c:v>
                </c:pt>
                <c:pt idx="1245">
                  <c:v>4844.9009999999998</c:v>
                </c:pt>
                <c:pt idx="1246">
                  <c:v>5472.8639999999996</c:v>
                </c:pt>
                <c:pt idx="1247">
                  <c:v>2773.913</c:v>
                </c:pt>
                <c:pt idx="1248">
                  <c:v>4297.5519999999997</c:v>
                </c:pt>
                <c:pt idx="1249">
                  <c:v>4073.01</c:v>
                </c:pt>
                <c:pt idx="1250">
                  <c:v>5498.3389999999999</c:v>
                </c:pt>
                <c:pt idx="1251">
                  <c:v>7553.7669999999998</c:v>
                </c:pt>
                <c:pt idx="1252">
                  <c:v>3936.3359999999998</c:v>
                </c:pt>
                <c:pt idx="1253">
                  <c:v>5243.857</c:v>
                </c:pt>
                <c:pt idx="1254">
                  <c:v>5005.5429999999997</c:v>
                </c:pt>
                <c:pt idx="1255">
                  <c:v>6241.4780000000001</c:v>
                </c:pt>
                <c:pt idx="1256">
                  <c:v>4065.0590000000002</c:v>
                </c:pt>
                <c:pt idx="1257">
                  <c:v>2444.386</c:v>
                </c:pt>
                <c:pt idx="1258">
                  <c:v>2202.06</c:v>
                </c:pt>
                <c:pt idx="1259">
                  <c:v>4360.3220000000001</c:v>
                </c:pt>
                <c:pt idx="1260">
                  <c:v>3831.0279999999998</c:v>
                </c:pt>
                <c:pt idx="1261">
                  <c:v>5476.1059999999998</c:v>
                </c:pt>
                <c:pt idx="1262">
                  <c:v>3059.672</c:v>
                </c:pt>
                <c:pt idx="1263">
                  <c:v>2545.8560000000002</c:v>
                </c:pt>
                <c:pt idx="1264">
                  <c:v>6580.9889999999996</c:v>
                </c:pt>
                <c:pt idx="1265">
                  <c:v>6419.8410000000003</c:v>
                </c:pt>
                <c:pt idx="1266">
                  <c:v>6399.2370000000001</c:v>
                </c:pt>
                <c:pt idx="1267">
                  <c:v>1368.069</c:v>
                </c:pt>
                <c:pt idx="1268">
                  <c:v>1993.7529999999999</c:v>
                </c:pt>
                <c:pt idx="1269">
                  <c:v>2221.1999999999998</c:v>
                </c:pt>
                <c:pt idx="1270">
                  <c:v>1983.9839999999999</c:v>
                </c:pt>
                <c:pt idx="1271">
                  <c:v>4530.1450000000004</c:v>
                </c:pt>
                <c:pt idx="1272">
                  <c:v>5702.9260000000004</c:v>
                </c:pt>
                <c:pt idx="1273">
                  <c:v>3452.1849999999999</c:v>
                </c:pt>
                <c:pt idx="1274">
                  <c:v>4722.165</c:v>
                </c:pt>
                <c:pt idx="1275">
                  <c:v>4660.1750000000002</c:v>
                </c:pt>
                <c:pt idx="1276">
                  <c:v>5044.268</c:v>
                </c:pt>
                <c:pt idx="1277">
                  <c:v>3313.2710000000002</c:v>
                </c:pt>
                <c:pt idx="1278">
                  <c:v>1759.5530000000001</c:v>
                </c:pt>
                <c:pt idx="1279">
                  <c:v>2663.991</c:v>
                </c:pt>
                <c:pt idx="1280">
                  <c:v>3774.6680000000001</c:v>
                </c:pt>
                <c:pt idx="1281">
                  <c:v>8588.5360000000001</c:v>
                </c:pt>
                <c:pt idx="1282">
                  <c:v>4955.7120000000004</c:v>
                </c:pt>
                <c:pt idx="1283">
                  <c:v>6140.6779999999999</c:v>
                </c:pt>
                <c:pt idx="1284">
                  <c:v>6078.7870000000003</c:v>
                </c:pt>
                <c:pt idx="1285">
                  <c:v>5600.5720000000001</c:v>
                </c:pt>
                <c:pt idx="1286">
                  <c:v>7555.7380000000003</c:v>
                </c:pt>
                <c:pt idx="1287">
                  <c:v>9501.9629999999997</c:v>
                </c:pt>
                <c:pt idx="1288">
                  <c:v>10849.73</c:v>
                </c:pt>
                <c:pt idx="1289">
                  <c:v>9144.8619999999992</c:v>
                </c:pt>
                <c:pt idx="1290">
                  <c:v>5622.52</c:v>
                </c:pt>
                <c:pt idx="1291">
                  <c:v>7371.9369999999999</c:v>
                </c:pt>
                <c:pt idx="1292">
                  <c:v>10330.17</c:v>
                </c:pt>
                <c:pt idx="1293">
                  <c:v>12507.23</c:v>
                </c:pt>
                <c:pt idx="1294">
                  <c:v>11412.46</c:v>
                </c:pt>
                <c:pt idx="1295">
                  <c:v>5446.4449999999997</c:v>
                </c:pt>
                <c:pt idx="1296">
                  <c:v>3142.8090000000002</c:v>
                </c:pt>
                <c:pt idx="1297">
                  <c:v>4369.9690000000001</c:v>
                </c:pt>
                <c:pt idx="1298">
                  <c:v>3848.1750000000002</c:v>
                </c:pt>
                <c:pt idx="1299">
                  <c:v>2688.3780000000002</c:v>
                </c:pt>
                <c:pt idx="1300">
                  <c:v>3702.4780000000001</c:v>
                </c:pt>
                <c:pt idx="1301">
                  <c:v>6246.1009999999997</c:v>
                </c:pt>
                <c:pt idx="1302">
                  <c:v>6837.4840000000004</c:v>
                </c:pt>
                <c:pt idx="1303">
                  <c:v>2766.143</c:v>
                </c:pt>
                <c:pt idx="1304">
                  <c:v>3562.17</c:v>
                </c:pt>
                <c:pt idx="1305">
                  <c:v>3632.114</c:v>
                </c:pt>
                <c:pt idx="1306">
                  <c:v>3937.607</c:v>
                </c:pt>
                <c:pt idx="1307">
                  <c:v>5704.4870000000001</c:v>
                </c:pt>
                <c:pt idx="1308">
                  <c:v>6415.3810000000003</c:v>
                </c:pt>
                <c:pt idx="1309">
                  <c:v>4777.7920000000004</c:v>
                </c:pt>
                <c:pt idx="1310">
                  <c:v>5205.348</c:v>
                </c:pt>
                <c:pt idx="1311">
                  <c:v>6558.1279999999997</c:v>
                </c:pt>
                <c:pt idx="1312">
                  <c:v>4943.67</c:v>
                </c:pt>
                <c:pt idx="1313">
                  <c:v>5070.47</c:v>
                </c:pt>
                <c:pt idx="1314">
                  <c:v>5640.8180000000002</c:v>
                </c:pt>
                <c:pt idx="1315">
                  <c:v>4383.2089999999998</c:v>
                </c:pt>
                <c:pt idx="1316">
                  <c:v>2836.6889999999999</c:v>
                </c:pt>
                <c:pt idx="1317">
                  <c:v>1959.6869999999999</c:v>
                </c:pt>
                <c:pt idx="1318">
                  <c:v>1442.867</c:v>
                </c:pt>
                <c:pt idx="1319">
                  <c:v>3975.7890000000002</c:v>
                </c:pt>
                <c:pt idx="1320">
                  <c:v>4246.317</c:v>
                </c:pt>
                <c:pt idx="1321">
                  <c:v>5577.33</c:v>
                </c:pt>
                <c:pt idx="1322">
                  <c:v>7853.6059999999998</c:v>
                </c:pt>
                <c:pt idx="1323">
                  <c:v>3614.4340000000002</c:v>
                </c:pt>
                <c:pt idx="1324">
                  <c:v>5109.8029999999999</c:v>
                </c:pt>
                <c:pt idx="1325">
                  <c:v>6265.3760000000002</c:v>
                </c:pt>
                <c:pt idx="1326">
                  <c:v>7856.7460000000001</c:v>
                </c:pt>
                <c:pt idx="1327">
                  <c:v>5438.5079999999998</c:v>
                </c:pt>
                <c:pt idx="1328">
                  <c:v>6555.3</c:v>
                </c:pt>
                <c:pt idx="1329">
                  <c:v>7731.7939999999999</c:v>
                </c:pt>
                <c:pt idx="1330">
                  <c:v>5330.3779999999997</c:v>
                </c:pt>
                <c:pt idx="1331">
                  <c:v>3603.2950000000001</c:v>
                </c:pt>
                <c:pt idx="1332">
                  <c:v>3615.44</c:v>
                </c:pt>
                <c:pt idx="1333">
                  <c:v>6164.8530000000001</c:v>
                </c:pt>
                <c:pt idx="1334">
                  <c:v>7923.47</c:v>
                </c:pt>
                <c:pt idx="1335">
                  <c:v>7462.19</c:v>
                </c:pt>
                <c:pt idx="1336">
                  <c:v>7609.7049999999999</c:v>
                </c:pt>
                <c:pt idx="1337">
                  <c:v>3630.953</c:v>
                </c:pt>
                <c:pt idx="1338">
                  <c:v>1890.14</c:v>
                </c:pt>
                <c:pt idx="1339">
                  <c:v>5076.5739999999996</c:v>
                </c:pt>
                <c:pt idx="1340">
                  <c:v>6818.0940000000001</c:v>
                </c:pt>
                <c:pt idx="1341">
                  <c:v>7474.0330000000004</c:v>
                </c:pt>
                <c:pt idx="1342">
                  <c:v>7704.5870000000004</c:v>
                </c:pt>
                <c:pt idx="1343">
                  <c:v>6587.1840000000002</c:v>
                </c:pt>
                <c:pt idx="1344">
                  <c:v>6187.4960000000001</c:v>
                </c:pt>
                <c:pt idx="1345">
                  <c:v>3831.1210000000001</c:v>
                </c:pt>
                <c:pt idx="1346">
                  <c:v>7485.7349999999997</c:v>
                </c:pt>
                <c:pt idx="1347">
                  <c:v>10195.43</c:v>
                </c:pt>
                <c:pt idx="1348">
                  <c:v>11093.84</c:v>
                </c:pt>
                <c:pt idx="1349">
                  <c:v>8744.5020000000004</c:v>
                </c:pt>
                <c:pt idx="1350">
                  <c:v>6946.23</c:v>
                </c:pt>
                <c:pt idx="1351">
                  <c:v>5962.0389999999998</c:v>
                </c:pt>
                <c:pt idx="1352">
                  <c:v>7175.4279999999999</c:v>
                </c:pt>
                <c:pt idx="1353">
                  <c:v>7683.9740000000002</c:v>
                </c:pt>
                <c:pt idx="1354">
                  <c:v>8336.7620000000006</c:v>
                </c:pt>
                <c:pt idx="1355">
                  <c:v>9118.1880000000001</c:v>
                </c:pt>
                <c:pt idx="1356">
                  <c:v>10261.219999999999</c:v>
                </c:pt>
                <c:pt idx="1357">
                  <c:v>6876.1890000000003</c:v>
                </c:pt>
                <c:pt idx="1358">
                  <c:v>6868.902</c:v>
                </c:pt>
                <c:pt idx="1359">
                  <c:v>6959.7690000000002</c:v>
                </c:pt>
                <c:pt idx="1360">
                  <c:v>6079.3090000000002</c:v>
                </c:pt>
                <c:pt idx="1361">
                  <c:v>7377.5469999999996</c:v>
                </c:pt>
                <c:pt idx="1362">
                  <c:v>6070.933</c:v>
                </c:pt>
                <c:pt idx="1363">
                  <c:v>6262.3680000000004</c:v>
                </c:pt>
                <c:pt idx="1364">
                  <c:v>8086.5609999999997</c:v>
                </c:pt>
                <c:pt idx="1365">
                  <c:v>8987.0280000000002</c:v>
                </c:pt>
                <c:pt idx="1366">
                  <c:v>8905.3909999999996</c:v>
                </c:pt>
                <c:pt idx="1367">
                  <c:v>7614.7</c:v>
                </c:pt>
                <c:pt idx="1368">
                  <c:v>5710.34</c:v>
                </c:pt>
                <c:pt idx="1369">
                  <c:v>8806.8619999999992</c:v>
                </c:pt>
                <c:pt idx="1370">
                  <c:v>7822.9409999999998</c:v>
                </c:pt>
                <c:pt idx="1371">
                  <c:v>8760.7009999999991</c:v>
                </c:pt>
                <c:pt idx="1372">
                  <c:v>10287.040000000001</c:v>
                </c:pt>
                <c:pt idx="1373">
                  <c:v>10122.049999999999</c:v>
                </c:pt>
                <c:pt idx="1374">
                  <c:v>4067.83</c:v>
                </c:pt>
                <c:pt idx="1375">
                  <c:v>6927.2629999999999</c:v>
                </c:pt>
                <c:pt idx="1376">
                  <c:v>5094.4610000000002</c:v>
                </c:pt>
                <c:pt idx="1377">
                  <c:v>7071.2860000000001</c:v>
                </c:pt>
                <c:pt idx="1378">
                  <c:v>7087.4390000000003</c:v>
                </c:pt>
                <c:pt idx="1379">
                  <c:v>7341.4780000000001</c:v>
                </c:pt>
                <c:pt idx="1380">
                  <c:v>7422.6679999999997</c:v>
                </c:pt>
                <c:pt idx="1381">
                  <c:v>8421.6959999999999</c:v>
                </c:pt>
                <c:pt idx="1382">
                  <c:v>4564.09</c:v>
                </c:pt>
                <c:pt idx="1383">
                  <c:v>5655.1610000000001</c:v>
                </c:pt>
                <c:pt idx="1384">
                  <c:v>6498.5</c:v>
                </c:pt>
                <c:pt idx="1385">
                  <c:v>6844.5990000000002</c:v>
                </c:pt>
                <c:pt idx="1386">
                  <c:v>7208.0209999999997</c:v>
                </c:pt>
                <c:pt idx="1387">
                  <c:v>5723.7049999999999</c:v>
                </c:pt>
                <c:pt idx="1388">
                  <c:v>5613.4179999999997</c:v>
                </c:pt>
                <c:pt idx="1389">
                  <c:v>5686.36</c:v>
                </c:pt>
                <c:pt idx="1390">
                  <c:v>6657.2839999999997</c:v>
                </c:pt>
                <c:pt idx="1391">
                  <c:v>5058.2060000000001</c:v>
                </c:pt>
                <c:pt idx="1392">
                  <c:v>3164.1260000000002</c:v>
                </c:pt>
                <c:pt idx="1393">
                  <c:v>8682.5910000000003</c:v>
                </c:pt>
                <c:pt idx="1394">
                  <c:v>7979.2709999999997</c:v>
                </c:pt>
                <c:pt idx="1395">
                  <c:v>8640.4789999999994</c:v>
                </c:pt>
                <c:pt idx="1396">
                  <c:v>6508.0169999999998</c:v>
                </c:pt>
                <c:pt idx="1397">
                  <c:v>8187.2370000000001</c:v>
                </c:pt>
                <c:pt idx="1398">
                  <c:v>5019.5940000000001</c:v>
                </c:pt>
                <c:pt idx="1399">
                  <c:v>6380.5360000000001</c:v>
                </c:pt>
                <c:pt idx="1400">
                  <c:v>8658.8709999999992</c:v>
                </c:pt>
                <c:pt idx="1401">
                  <c:v>8477.2739999999994</c:v>
                </c:pt>
                <c:pt idx="1402">
                  <c:v>5967.1440000000002</c:v>
                </c:pt>
                <c:pt idx="1403">
                  <c:v>8423.4449999999997</c:v>
                </c:pt>
                <c:pt idx="1404">
                  <c:v>7818.23</c:v>
                </c:pt>
                <c:pt idx="1405">
                  <c:v>7908.027</c:v>
                </c:pt>
                <c:pt idx="1406">
                  <c:v>8280.8520000000008</c:v>
                </c:pt>
                <c:pt idx="1407">
                  <c:v>8378.4349999999995</c:v>
                </c:pt>
                <c:pt idx="1408">
                  <c:v>8673.2569999999996</c:v>
                </c:pt>
                <c:pt idx="1409">
                  <c:v>6627.62</c:v>
                </c:pt>
                <c:pt idx="1410">
                  <c:v>6789.8909999999996</c:v>
                </c:pt>
                <c:pt idx="1411">
                  <c:v>8310.6569999999992</c:v>
                </c:pt>
                <c:pt idx="1412">
                  <c:v>8060.366</c:v>
                </c:pt>
                <c:pt idx="1413">
                  <c:v>9859.1319999999996</c:v>
                </c:pt>
                <c:pt idx="1414">
                  <c:v>6971.2280000000001</c:v>
                </c:pt>
                <c:pt idx="1415">
                  <c:v>4920.6930000000002</c:v>
                </c:pt>
                <c:pt idx="1416">
                  <c:v>5889.4939999999997</c:v>
                </c:pt>
                <c:pt idx="1417">
                  <c:v>5732.6279999999997</c:v>
                </c:pt>
                <c:pt idx="1418">
                  <c:v>3409.0970000000002</c:v>
                </c:pt>
                <c:pt idx="1419">
                  <c:v>4292.46</c:v>
                </c:pt>
                <c:pt idx="1420">
                  <c:v>4686.335</c:v>
                </c:pt>
                <c:pt idx="1421">
                  <c:v>7355.2860000000001</c:v>
                </c:pt>
                <c:pt idx="1422">
                  <c:v>10321.07</c:v>
                </c:pt>
                <c:pt idx="1423">
                  <c:v>8544.6039999999994</c:v>
                </c:pt>
                <c:pt idx="1424">
                  <c:v>9056.1270000000004</c:v>
                </c:pt>
                <c:pt idx="1425">
                  <c:v>4332.8559999999998</c:v>
                </c:pt>
                <c:pt idx="1426">
                  <c:v>3358.3</c:v>
                </c:pt>
                <c:pt idx="1427">
                  <c:v>3784.0909999999999</c:v>
                </c:pt>
                <c:pt idx="1428">
                  <c:v>4654.6509999999998</c:v>
                </c:pt>
                <c:pt idx="1429">
                  <c:v>5795.1760000000004</c:v>
                </c:pt>
                <c:pt idx="1430">
                  <c:v>5190.8890000000001</c:v>
                </c:pt>
                <c:pt idx="1431">
                  <c:v>3982.4589999999998</c:v>
                </c:pt>
                <c:pt idx="1432">
                  <c:v>2119.2550000000001</c:v>
                </c:pt>
                <c:pt idx="1433">
                  <c:v>1300.328</c:v>
                </c:pt>
                <c:pt idx="1434">
                  <c:v>3297.7429999999999</c:v>
                </c:pt>
                <c:pt idx="1435">
                  <c:v>9060.6939999999995</c:v>
                </c:pt>
                <c:pt idx="1436">
                  <c:v>10146.549999999999</c:v>
                </c:pt>
                <c:pt idx="1437">
                  <c:v>12899.33</c:v>
                </c:pt>
                <c:pt idx="1438">
                  <c:v>7751.7240000000002</c:v>
                </c:pt>
                <c:pt idx="1439">
                  <c:v>6179.5110000000004</c:v>
                </c:pt>
                <c:pt idx="1440">
                  <c:v>6580.9170000000004</c:v>
                </c:pt>
                <c:pt idx="1441">
                  <c:v>8432.7340000000004</c:v>
                </c:pt>
                <c:pt idx="1442">
                  <c:v>8723.2950000000001</c:v>
                </c:pt>
                <c:pt idx="1443">
                  <c:v>7779.23</c:v>
                </c:pt>
                <c:pt idx="1444">
                  <c:v>7589.8649999999998</c:v>
                </c:pt>
                <c:pt idx="1445">
                  <c:v>7061.2290000000003</c:v>
                </c:pt>
                <c:pt idx="1446">
                  <c:v>4130.107</c:v>
                </c:pt>
                <c:pt idx="1447">
                  <c:v>2341.502</c:v>
                </c:pt>
                <c:pt idx="1448">
                  <c:v>2041.213</c:v>
                </c:pt>
                <c:pt idx="1449">
                  <c:v>1979.559</c:v>
                </c:pt>
                <c:pt idx="1450">
                  <c:v>2994.8850000000002</c:v>
                </c:pt>
                <c:pt idx="1451">
                  <c:v>4895.6980000000003</c:v>
                </c:pt>
                <c:pt idx="1452">
                  <c:v>6664.4219999999996</c:v>
                </c:pt>
                <c:pt idx="1453">
                  <c:v>9551.5020000000004</c:v>
                </c:pt>
                <c:pt idx="1454">
                  <c:v>8661.2890000000007</c:v>
                </c:pt>
                <c:pt idx="1455">
                  <c:v>6727.8729999999996</c:v>
                </c:pt>
                <c:pt idx="1456">
                  <c:v>7118.9660000000003</c:v>
                </c:pt>
                <c:pt idx="1457">
                  <c:v>5654.1440000000002</c:v>
                </c:pt>
                <c:pt idx="1458">
                  <c:v>3254.8139999999999</c:v>
                </c:pt>
                <c:pt idx="1459">
                  <c:v>4630.9440000000004</c:v>
                </c:pt>
                <c:pt idx="1460">
                  <c:v>5644.0919999999996</c:v>
                </c:pt>
                <c:pt idx="1461">
                  <c:v>4729.6819999999998</c:v>
                </c:pt>
                <c:pt idx="1462">
                  <c:v>4723.2169999999996</c:v>
                </c:pt>
                <c:pt idx="1463">
                  <c:v>7710.7849999999999</c:v>
                </c:pt>
                <c:pt idx="1464">
                  <c:v>8409.1730000000007</c:v>
                </c:pt>
                <c:pt idx="1465">
                  <c:v>6253.0150000000003</c:v>
                </c:pt>
                <c:pt idx="1466">
                  <c:v>5823.6180000000004</c:v>
                </c:pt>
                <c:pt idx="1467">
                  <c:v>7516.2709999999997</c:v>
                </c:pt>
                <c:pt idx="1468">
                  <c:v>7888.9470000000001</c:v>
                </c:pt>
                <c:pt idx="1469">
                  <c:v>4428.2690000000002</c:v>
                </c:pt>
                <c:pt idx="1470">
                  <c:v>1391.33</c:v>
                </c:pt>
                <c:pt idx="1471">
                  <c:v>1196.624</c:v>
                </c:pt>
                <c:pt idx="1472">
                  <c:v>1460.9780000000001</c:v>
                </c:pt>
                <c:pt idx="1473">
                  <c:v>3628.7620000000002</c:v>
                </c:pt>
                <c:pt idx="1474">
                  <c:v>5012.085</c:v>
                </c:pt>
                <c:pt idx="1475">
                  <c:v>7261.5910000000003</c:v>
                </c:pt>
                <c:pt idx="1476">
                  <c:v>4604.3270000000002</c:v>
                </c:pt>
                <c:pt idx="1477">
                  <c:v>6202.0320000000002</c:v>
                </c:pt>
                <c:pt idx="1478">
                  <c:v>7722.0789999999997</c:v>
                </c:pt>
                <c:pt idx="1479">
                  <c:v>5778.7669999999998</c:v>
                </c:pt>
                <c:pt idx="1480">
                  <c:v>5701.6350000000002</c:v>
                </c:pt>
                <c:pt idx="1481">
                  <c:v>5613.0370000000003</c:v>
                </c:pt>
                <c:pt idx="1482">
                  <c:v>4820.8810000000003</c:v>
                </c:pt>
                <c:pt idx="1483">
                  <c:v>5878.7860000000001</c:v>
                </c:pt>
                <c:pt idx="1484">
                  <c:v>3704.163</c:v>
                </c:pt>
                <c:pt idx="1485">
                  <c:v>4079.3989999999999</c:v>
                </c:pt>
                <c:pt idx="1486">
                  <c:v>1641.296</c:v>
                </c:pt>
                <c:pt idx="1487">
                  <c:v>6939.348</c:v>
                </c:pt>
                <c:pt idx="1488">
                  <c:v>6558.098</c:v>
                </c:pt>
                <c:pt idx="1489">
                  <c:v>6911.1549999999997</c:v>
                </c:pt>
                <c:pt idx="1490">
                  <c:v>7912.0150000000003</c:v>
                </c:pt>
                <c:pt idx="1491">
                  <c:v>8642.9689999999991</c:v>
                </c:pt>
                <c:pt idx="1492">
                  <c:v>8884.0849999999991</c:v>
                </c:pt>
                <c:pt idx="1493">
                  <c:v>8280.2639999999992</c:v>
                </c:pt>
                <c:pt idx="1494">
                  <c:v>7514.8249999999998</c:v>
                </c:pt>
                <c:pt idx="1495">
                  <c:v>8971.0370000000003</c:v>
                </c:pt>
                <c:pt idx="1496">
                  <c:v>6535.0659999999998</c:v>
                </c:pt>
                <c:pt idx="1497">
                  <c:v>4624.51</c:v>
                </c:pt>
                <c:pt idx="1498">
                  <c:v>5353.3559999999998</c:v>
                </c:pt>
                <c:pt idx="1499">
                  <c:v>3959.518</c:v>
                </c:pt>
                <c:pt idx="1500">
                  <c:v>5253.3580000000002</c:v>
                </c:pt>
                <c:pt idx="1501">
                  <c:v>3606.5970000000002</c:v>
                </c:pt>
                <c:pt idx="1502">
                  <c:v>3258.5639999999999</c:v>
                </c:pt>
                <c:pt idx="1503">
                  <c:v>5034.5559999999996</c:v>
                </c:pt>
                <c:pt idx="1504">
                  <c:v>5902.44</c:v>
                </c:pt>
                <c:pt idx="1505">
                  <c:v>6654.6880000000001</c:v>
                </c:pt>
                <c:pt idx="1506">
                  <c:v>6164.2659999999996</c:v>
                </c:pt>
                <c:pt idx="1507">
                  <c:v>7113.2709999999997</c:v>
                </c:pt>
                <c:pt idx="1508">
                  <c:v>6393.4920000000002</c:v>
                </c:pt>
                <c:pt idx="1509">
                  <c:v>3122.8620000000001</c:v>
                </c:pt>
                <c:pt idx="1510">
                  <c:v>3533.8029999999999</c:v>
                </c:pt>
                <c:pt idx="1511">
                  <c:v>4995.1009999999997</c:v>
                </c:pt>
                <c:pt idx="1512">
                  <c:v>5621.0159999999996</c:v>
                </c:pt>
                <c:pt idx="1513">
                  <c:v>5939.7060000000001</c:v>
                </c:pt>
                <c:pt idx="1514">
                  <c:v>4744.6880000000001</c:v>
                </c:pt>
                <c:pt idx="1515">
                  <c:v>3870.27</c:v>
                </c:pt>
                <c:pt idx="1516">
                  <c:v>3254.5459999999998</c:v>
                </c:pt>
                <c:pt idx="1517">
                  <c:v>2904.8629999999998</c:v>
                </c:pt>
                <c:pt idx="1518">
                  <c:v>3485.1959999999999</c:v>
                </c:pt>
                <c:pt idx="1519">
                  <c:v>3700.52</c:v>
                </c:pt>
                <c:pt idx="1520">
                  <c:v>3253.0340000000001</c:v>
                </c:pt>
                <c:pt idx="1521">
                  <c:v>5435.9139999999998</c:v>
                </c:pt>
                <c:pt idx="1522">
                  <c:v>6009.2089999999998</c:v>
                </c:pt>
                <c:pt idx="1523">
                  <c:v>3927.3719999999998</c:v>
                </c:pt>
                <c:pt idx="1524">
                  <c:v>3617.3690000000001</c:v>
                </c:pt>
                <c:pt idx="1525">
                  <c:v>5299.4560000000001</c:v>
                </c:pt>
                <c:pt idx="1526">
                  <c:v>4998.8280000000004</c:v>
                </c:pt>
                <c:pt idx="1527">
                  <c:v>2424.2779999999998</c:v>
                </c:pt>
                <c:pt idx="1528">
                  <c:v>3426.904</c:v>
                </c:pt>
                <c:pt idx="1529">
                  <c:v>2824.9169999999999</c:v>
                </c:pt>
                <c:pt idx="1530">
                  <c:v>3220.4340000000002</c:v>
                </c:pt>
                <c:pt idx="1531">
                  <c:v>4558.6629999999996</c:v>
                </c:pt>
                <c:pt idx="1532">
                  <c:v>5069.6260000000002</c:v>
                </c:pt>
                <c:pt idx="1533">
                  <c:v>6959.0039999999999</c:v>
                </c:pt>
                <c:pt idx="1534">
                  <c:v>5824.4160000000002</c:v>
                </c:pt>
                <c:pt idx="1535">
                  <c:v>4825.1890000000003</c:v>
                </c:pt>
                <c:pt idx="1536">
                  <c:v>2561.5529999999999</c:v>
                </c:pt>
                <c:pt idx="1537">
                  <c:v>2493.5729999999999</c:v>
                </c:pt>
                <c:pt idx="1538">
                  <c:v>4267.924</c:v>
                </c:pt>
                <c:pt idx="1539">
                  <c:v>4951.0050000000001</c:v>
                </c:pt>
                <c:pt idx="1540">
                  <c:v>4184.0889999999999</c:v>
                </c:pt>
                <c:pt idx="1541">
                  <c:v>2548.8539999999998</c:v>
                </c:pt>
                <c:pt idx="1542">
                  <c:v>3395.5770000000002</c:v>
                </c:pt>
                <c:pt idx="1543">
                  <c:v>4694.9250000000002</c:v>
                </c:pt>
                <c:pt idx="1544">
                  <c:v>6041.4030000000002</c:v>
                </c:pt>
                <c:pt idx="1545">
                  <c:v>2838.654</c:v>
                </c:pt>
                <c:pt idx="1546">
                  <c:v>2467.953</c:v>
                </c:pt>
                <c:pt idx="1547">
                  <c:v>2399.8000000000002</c:v>
                </c:pt>
                <c:pt idx="1548">
                  <c:v>2634.0120000000002</c:v>
                </c:pt>
                <c:pt idx="1549">
                  <c:v>2632.107</c:v>
                </c:pt>
                <c:pt idx="1550">
                  <c:v>2947.4169999999999</c:v>
                </c:pt>
                <c:pt idx="1551">
                  <c:v>3697.0839999999998</c:v>
                </c:pt>
                <c:pt idx="1552">
                  <c:v>2450.9769999999999</c:v>
                </c:pt>
                <c:pt idx="1553">
                  <c:v>2859.3939999999998</c:v>
                </c:pt>
                <c:pt idx="1554">
                  <c:v>2007.068</c:v>
                </c:pt>
                <c:pt idx="1555">
                  <c:v>3110.5940000000001</c:v>
                </c:pt>
                <c:pt idx="1556">
                  <c:v>3096.5010000000002</c:v>
                </c:pt>
                <c:pt idx="1557">
                  <c:v>3008.0770000000002</c:v>
                </c:pt>
                <c:pt idx="1558">
                  <c:v>1343.0650000000001</c:v>
                </c:pt>
                <c:pt idx="1559">
                  <c:v>3854.7130000000002</c:v>
                </c:pt>
                <c:pt idx="1560">
                  <c:v>3760.0920000000001</c:v>
                </c:pt>
                <c:pt idx="1561">
                  <c:v>2207.3150000000001</c:v>
                </c:pt>
                <c:pt idx="1562">
                  <c:v>2212.0100000000002</c:v>
                </c:pt>
                <c:pt idx="1563">
                  <c:v>7264.5069999999996</c:v>
                </c:pt>
                <c:pt idx="1564">
                  <c:v>11058.93</c:v>
                </c:pt>
                <c:pt idx="1565">
                  <c:v>7089.3010000000004</c:v>
                </c:pt>
                <c:pt idx="1566">
                  <c:v>7876.89</c:v>
                </c:pt>
                <c:pt idx="1567">
                  <c:v>7418.1930000000002</c:v>
                </c:pt>
                <c:pt idx="1568">
                  <c:v>5679.2250000000004</c:v>
                </c:pt>
                <c:pt idx="1569">
                  <c:v>6226.81</c:v>
                </c:pt>
                <c:pt idx="1570">
                  <c:v>6064.1679999999997</c:v>
                </c:pt>
                <c:pt idx="1571">
                  <c:v>2201.9180000000001</c:v>
                </c:pt>
                <c:pt idx="1572">
                  <c:v>3767.1320000000001</c:v>
                </c:pt>
                <c:pt idx="1573">
                  <c:v>5341.9759999999997</c:v>
                </c:pt>
                <c:pt idx="1574">
                  <c:v>4662.5039999999999</c:v>
                </c:pt>
                <c:pt idx="1575">
                  <c:v>3577.875</c:v>
                </c:pt>
                <c:pt idx="1576">
                  <c:v>5000.2839999999997</c:v>
                </c:pt>
                <c:pt idx="1577">
                  <c:v>5404.2439999999997</c:v>
                </c:pt>
                <c:pt idx="1578">
                  <c:v>1498.5050000000001</c:v>
                </c:pt>
                <c:pt idx="1579">
                  <c:v>2359.0529999999999</c:v>
                </c:pt>
                <c:pt idx="1580">
                  <c:v>2665.991</c:v>
                </c:pt>
                <c:pt idx="1581">
                  <c:v>5680.4449999999997</c:v>
                </c:pt>
                <c:pt idx="1582">
                  <c:v>8789.0769999999993</c:v>
                </c:pt>
                <c:pt idx="1583">
                  <c:v>8016.06</c:v>
                </c:pt>
                <c:pt idx="1584">
                  <c:v>8295.634</c:v>
                </c:pt>
                <c:pt idx="1585">
                  <c:v>2993.1750000000002</c:v>
                </c:pt>
                <c:pt idx="1586">
                  <c:v>3663.951</c:v>
                </c:pt>
                <c:pt idx="1587">
                  <c:v>2013.5139999999999</c:v>
                </c:pt>
                <c:pt idx="1588">
                  <c:v>3267.33</c:v>
                </c:pt>
                <c:pt idx="1589">
                  <c:v>4637.4880000000003</c:v>
                </c:pt>
                <c:pt idx="1590">
                  <c:v>4278.95</c:v>
                </c:pt>
                <c:pt idx="1591">
                  <c:v>3909.2339999999999</c:v>
                </c:pt>
                <c:pt idx="1592">
                  <c:v>4121.5360000000001</c:v>
                </c:pt>
                <c:pt idx="1593">
                  <c:v>3632.125</c:v>
                </c:pt>
                <c:pt idx="1594">
                  <c:v>2881.9169999999999</c:v>
                </c:pt>
                <c:pt idx="1595">
                  <c:v>1539.7809999999999</c:v>
                </c:pt>
                <c:pt idx="1596">
                  <c:v>904.77679999999998</c:v>
                </c:pt>
                <c:pt idx="1597">
                  <c:v>2336.2829999999999</c:v>
                </c:pt>
                <c:pt idx="1598">
                  <c:v>5222.1139999999996</c:v>
                </c:pt>
                <c:pt idx="1599">
                  <c:v>2877.1179999999999</c:v>
                </c:pt>
                <c:pt idx="1600">
                  <c:v>3856.5610000000001</c:v>
                </c:pt>
                <c:pt idx="1601">
                  <c:v>4375.3339999999998</c:v>
                </c:pt>
                <c:pt idx="1602">
                  <c:v>4825.0050000000001</c:v>
                </c:pt>
                <c:pt idx="1603">
                  <c:v>4907.7290000000003</c:v>
                </c:pt>
                <c:pt idx="1604">
                  <c:v>5394.125</c:v>
                </c:pt>
                <c:pt idx="1605">
                  <c:v>5030.0749999999998</c:v>
                </c:pt>
                <c:pt idx="1606">
                  <c:v>2841.63</c:v>
                </c:pt>
                <c:pt idx="1607">
                  <c:v>3874.393</c:v>
                </c:pt>
                <c:pt idx="1608">
                  <c:v>3578.2959999999998</c:v>
                </c:pt>
                <c:pt idx="1609">
                  <c:v>2689.1970000000001</c:v>
                </c:pt>
                <c:pt idx="1610">
                  <c:v>6225.7520000000004</c:v>
                </c:pt>
                <c:pt idx="1611">
                  <c:v>2774.8090000000002</c:v>
                </c:pt>
                <c:pt idx="1612">
                  <c:v>4069.8850000000002</c:v>
                </c:pt>
                <c:pt idx="1613">
                  <c:v>4485.8270000000002</c:v>
                </c:pt>
                <c:pt idx="1614">
                  <c:v>4753.3109999999997</c:v>
                </c:pt>
                <c:pt idx="1615">
                  <c:v>3805.6370000000002</c:v>
                </c:pt>
                <c:pt idx="1616">
                  <c:v>6417.8010000000004</c:v>
                </c:pt>
                <c:pt idx="1617">
                  <c:v>9370.6370000000006</c:v>
                </c:pt>
                <c:pt idx="1618">
                  <c:v>9029.2549999999992</c:v>
                </c:pt>
                <c:pt idx="1619">
                  <c:v>5510.3950000000004</c:v>
                </c:pt>
                <c:pt idx="1620">
                  <c:v>5336.8379999999997</c:v>
                </c:pt>
                <c:pt idx="1621">
                  <c:v>5401.8990000000003</c:v>
                </c:pt>
                <c:pt idx="1622">
                  <c:v>3225.6669999999999</c:v>
                </c:pt>
                <c:pt idx="1623">
                  <c:v>5054.0330000000004</c:v>
                </c:pt>
                <c:pt idx="1624">
                  <c:v>6168.3710000000001</c:v>
                </c:pt>
                <c:pt idx="1625">
                  <c:v>5361.857</c:v>
                </c:pt>
                <c:pt idx="1626">
                  <c:v>4573.2179999999998</c:v>
                </c:pt>
                <c:pt idx="1627">
                  <c:v>2684.7069999999999</c:v>
                </c:pt>
                <c:pt idx="1628">
                  <c:v>282.0127</c:v>
                </c:pt>
                <c:pt idx="1629">
                  <c:v>447.3544</c:v>
                </c:pt>
                <c:pt idx="1630">
                  <c:v>386.24720000000002</c:v>
                </c:pt>
                <c:pt idx="1631">
                  <c:v>635.56690000000003</c:v>
                </c:pt>
                <c:pt idx="1632">
                  <c:v>2638.578</c:v>
                </c:pt>
                <c:pt idx="1633">
                  <c:v>4638.857</c:v>
                </c:pt>
                <c:pt idx="1634">
                  <c:v>5294.4009999999998</c:v>
                </c:pt>
                <c:pt idx="1635">
                  <c:v>4823.5709999999999</c:v>
                </c:pt>
                <c:pt idx="1636">
                  <c:v>6004.7340000000004</c:v>
                </c:pt>
                <c:pt idx="1637">
                  <c:v>6490.3230000000003</c:v>
                </c:pt>
                <c:pt idx="1638">
                  <c:v>4601.8909999999996</c:v>
                </c:pt>
                <c:pt idx="1639">
                  <c:v>3655.9569999999999</c:v>
                </c:pt>
                <c:pt idx="1640">
                  <c:v>4747.57</c:v>
                </c:pt>
                <c:pt idx="1641">
                  <c:v>3934.998</c:v>
                </c:pt>
                <c:pt idx="1642">
                  <c:v>5171.6120000000001</c:v>
                </c:pt>
                <c:pt idx="1643">
                  <c:v>8196.8610000000008</c:v>
                </c:pt>
                <c:pt idx="1644">
                  <c:v>3586.0529999999999</c:v>
                </c:pt>
                <c:pt idx="1645">
                  <c:v>1689.874</c:v>
                </c:pt>
                <c:pt idx="1646">
                  <c:v>3275.991</c:v>
                </c:pt>
                <c:pt idx="1647">
                  <c:v>2244.1660000000002</c:v>
                </c:pt>
                <c:pt idx="1648">
                  <c:v>3466.6550000000002</c:v>
                </c:pt>
                <c:pt idx="1649">
                  <c:v>4980.4530000000004</c:v>
                </c:pt>
                <c:pt idx="1650">
                  <c:v>3529.6979999999999</c:v>
                </c:pt>
                <c:pt idx="1651">
                  <c:v>4678.7030000000004</c:v>
                </c:pt>
                <c:pt idx="1652">
                  <c:v>5120.8289999999997</c:v>
                </c:pt>
                <c:pt idx="1653">
                  <c:v>6790.9859999999999</c:v>
                </c:pt>
                <c:pt idx="1654">
                  <c:v>7360.7139999999999</c:v>
                </c:pt>
                <c:pt idx="1655">
                  <c:v>6615.0230000000001</c:v>
                </c:pt>
                <c:pt idx="1656">
                  <c:v>2017.895</c:v>
                </c:pt>
                <c:pt idx="1657">
                  <c:v>3347.846</c:v>
                </c:pt>
                <c:pt idx="1658">
                  <c:v>5069.223</c:v>
                </c:pt>
                <c:pt idx="1659">
                  <c:v>8157.4309999999996</c:v>
                </c:pt>
                <c:pt idx="1660">
                  <c:v>6291.6220000000003</c:v>
                </c:pt>
                <c:pt idx="1661">
                  <c:v>1441.191</c:v>
                </c:pt>
                <c:pt idx="1662">
                  <c:v>1024.4659999999999</c:v>
                </c:pt>
                <c:pt idx="1663">
                  <c:v>7327.6049999999996</c:v>
                </c:pt>
                <c:pt idx="1664">
                  <c:v>6456.2460000000001</c:v>
                </c:pt>
                <c:pt idx="1665">
                  <c:v>3432.7489999999998</c:v>
                </c:pt>
                <c:pt idx="1666">
                  <c:v>5960.5959999999995</c:v>
                </c:pt>
                <c:pt idx="1667">
                  <c:v>6656.8969999999999</c:v>
                </c:pt>
                <c:pt idx="1668">
                  <c:v>5411.7190000000001</c:v>
                </c:pt>
                <c:pt idx="1669">
                  <c:v>6642.4690000000001</c:v>
                </c:pt>
                <c:pt idx="1670">
                  <c:v>7664.5829999999996</c:v>
                </c:pt>
                <c:pt idx="1671">
                  <c:v>9528.8490000000002</c:v>
                </c:pt>
                <c:pt idx="1672">
                  <c:v>7732.0119999999997</c:v>
                </c:pt>
                <c:pt idx="1673">
                  <c:v>5855.6840000000002</c:v>
                </c:pt>
                <c:pt idx="1674">
                  <c:v>6942.6180000000004</c:v>
                </c:pt>
                <c:pt idx="1675">
                  <c:v>8842.17</c:v>
                </c:pt>
                <c:pt idx="1676">
                  <c:v>10123.24</c:v>
                </c:pt>
                <c:pt idx="1677">
                  <c:v>11109.56</c:v>
                </c:pt>
                <c:pt idx="1678">
                  <c:v>9706.0580000000009</c:v>
                </c:pt>
                <c:pt idx="1679">
                  <c:v>10226.52</c:v>
                </c:pt>
                <c:pt idx="1680">
                  <c:v>5190.4750000000004</c:v>
                </c:pt>
                <c:pt idx="1681">
                  <c:v>1667.8810000000001</c:v>
                </c:pt>
                <c:pt idx="1682">
                  <c:v>1652.953</c:v>
                </c:pt>
                <c:pt idx="1683">
                  <c:v>4108.03</c:v>
                </c:pt>
                <c:pt idx="1684">
                  <c:v>2477.9580000000001</c:v>
                </c:pt>
                <c:pt idx="1685">
                  <c:v>4418.1750000000002</c:v>
                </c:pt>
                <c:pt idx="1686">
                  <c:v>4178.3140000000003</c:v>
                </c:pt>
                <c:pt idx="1687">
                  <c:v>7074.49</c:v>
                </c:pt>
                <c:pt idx="1688">
                  <c:v>9271.1710000000003</c:v>
                </c:pt>
                <c:pt idx="1689">
                  <c:v>9277.5470000000005</c:v>
                </c:pt>
                <c:pt idx="1690">
                  <c:v>6949.9260000000004</c:v>
                </c:pt>
                <c:pt idx="1691">
                  <c:v>6746.2690000000002</c:v>
                </c:pt>
                <c:pt idx="1692">
                  <c:v>6983.64</c:v>
                </c:pt>
                <c:pt idx="1693">
                  <c:v>7120.1719999999996</c:v>
                </c:pt>
                <c:pt idx="1694">
                  <c:v>7699.0249999999996</c:v>
                </c:pt>
                <c:pt idx="1695">
                  <c:v>6385.9369999999999</c:v>
                </c:pt>
                <c:pt idx="1696">
                  <c:v>6598.88</c:v>
                </c:pt>
                <c:pt idx="1697">
                  <c:v>3632.634</c:v>
                </c:pt>
                <c:pt idx="1698">
                  <c:v>3620.6289999999999</c:v>
                </c:pt>
                <c:pt idx="1699">
                  <c:v>8096.7920000000004</c:v>
                </c:pt>
                <c:pt idx="1700">
                  <c:v>7357.3559999999998</c:v>
                </c:pt>
                <c:pt idx="1701">
                  <c:v>7571.268</c:v>
                </c:pt>
                <c:pt idx="1702">
                  <c:v>10601.07</c:v>
                </c:pt>
                <c:pt idx="1703">
                  <c:v>5554.3639999999996</c:v>
                </c:pt>
                <c:pt idx="1704">
                  <c:v>5596.65</c:v>
                </c:pt>
                <c:pt idx="1705">
                  <c:v>10256.24</c:v>
                </c:pt>
                <c:pt idx="1706">
                  <c:v>8378.607</c:v>
                </c:pt>
                <c:pt idx="1707">
                  <c:v>8018.4219999999996</c:v>
                </c:pt>
                <c:pt idx="1708">
                  <c:v>7399.598</c:v>
                </c:pt>
                <c:pt idx="1709">
                  <c:v>3890.268</c:v>
                </c:pt>
                <c:pt idx="1710">
                  <c:v>5687.1679999999997</c:v>
                </c:pt>
                <c:pt idx="1711">
                  <c:v>4206.0190000000002</c:v>
                </c:pt>
                <c:pt idx="1712">
                  <c:v>8939.259</c:v>
                </c:pt>
                <c:pt idx="1713">
                  <c:v>9035.1939999999995</c:v>
                </c:pt>
                <c:pt idx="1714">
                  <c:v>7249.5659999999998</c:v>
                </c:pt>
                <c:pt idx="1715">
                  <c:v>6726.7240000000002</c:v>
                </c:pt>
                <c:pt idx="1716">
                  <c:v>6619.8890000000001</c:v>
                </c:pt>
                <c:pt idx="1717">
                  <c:v>5316.6409999999996</c:v>
                </c:pt>
                <c:pt idx="1718">
                  <c:v>7282.4089999999997</c:v>
                </c:pt>
                <c:pt idx="1719">
                  <c:v>6531.2259999999997</c:v>
                </c:pt>
                <c:pt idx="1720">
                  <c:v>6194.3639999999996</c:v>
                </c:pt>
                <c:pt idx="1721">
                  <c:v>8651.2569999999996</c:v>
                </c:pt>
                <c:pt idx="1722">
                  <c:v>7858.2070000000003</c:v>
                </c:pt>
                <c:pt idx="1723">
                  <c:v>7126.4939999999997</c:v>
                </c:pt>
                <c:pt idx="1724">
                  <c:v>7034.5709999999999</c:v>
                </c:pt>
                <c:pt idx="1725">
                  <c:v>7005.6270000000004</c:v>
                </c:pt>
                <c:pt idx="1726">
                  <c:v>5601.4620000000004</c:v>
                </c:pt>
                <c:pt idx="1727">
                  <c:v>4117.5839999999998</c:v>
                </c:pt>
                <c:pt idx="1728">
                  <c:v>5345.0609999999997</c:v>
                </c:pt>
                <c:pt idx="1729">
                  <c:v>8423.6769999999997</c:v>
                </c:pt>
                <c:pt idx="1730">
                  <c:v>8732.15</c:v>
                </c:pt>
                <c:pt idx="1731">
                  <c:v>8832.5169999999998</c:v>
                </c:pt>
                <c:pt idx="1732">
                  <c:v>10694.05</c:v>
                </c:pt>
                <c:pt idx="1733">
                  <c:v>12352.58</c:v>
                </c:pt>
                <c:pt idx="1734">
                  <c:v>10369.31</c:v>
                </c:pt>
                <c:pt idx="1735">
                  <c:v>11117.51</c:v>
                </c:pt>
                <c:pt idx="1736">
                  <c:v>9389.7810000000009</c:v>
                </c:pt>
                <c:pt idx="1737">
                  <c:v>8949.3240000000005</c:v>
                </c:pt>
                <c:pt idx="1738">
                  <c:v>9463.7330000000002</c:v>
                </c:pt>
                <c:pt idx="1739">
                  <c:v>11346.04</c:v>
                </c:pt>
                <c:pt idx="1740">
                  <c:v>11981.55</c:v>
                </c:pt>
                <c:pt idx="1741">
                  <c:v>10860.24</c:v>
                </c:pt>
                <c:pt idx="1742">
                  <c:v>10015.76</c:v>
                </c:pt>
                <c:pt idx="1743">
                  <c:v>7375.0140000000001</c:v>
                </c:pt>
                <c:pt idx="1744">
                  <c:v>8934.7810000000009</c:v>
                </c:pt>
                <c:pt idx="1745">
                  <c:v>8840.4169999999995</c:v>
                </c:pt>
                <c:pt idx="1746">
                  <c:v>4703.9660000000003</c:v>
                </c:pt>
                <c:pt idx="1747">
                  <c:v>3273.5709999999999</c:v>
                </c:pt>
                <c:pt idx="1748">
                  <c:v>5689.2340000000004</c:v>
                </c:pt>
                <c:pt idx="1749">
                  <c:v>7176.1890000000003</c:v>
                </c:pt>
                <c:pt idx="1750">
                  <c:v>8331.0669999999991</c:v>
                </c:pt>
                <c:pt idx="1751">
                  <c:v>6062.2849999999999</c:v>
                </c:pt>
                <c:pt idx="1752">
                  <c:v>8109.4920000000002</c:v>
                </c:pt>
                <c:pt idx="1753">
                  <c:v>8402.6540000000005</c:v>
                </c:pt>
                <c:pt idx="1754">
                  <c:v>6701.0240000000003</c:v>
                </c:pt>
                <c:pt idx="1755">
                  <c:v>10153.82</c:v>
                </c:pt>
                <c:pt idx="1756">
                  <c:v>6392.3990000000003</c:v>
                </c:pt>
                <c:pt idx="1757">
                  <c:v>8400.1149999999998</c:v>
                </c:pt>
                <c:pt idx="1758">
                  <c:v>8481.9210000000003</c:v>
                </c:pt>
                <c:pt idx="1759">
                  <c:v>6709.8159999999998</c:v>
                </c:pt>
                <c:pt idx="1760">
                  <c:v>11040.19</c:v>
                </c:pt>
                <c:pt idx="1761">
                  <c:v>10529.47</c:v>
                </c:pt>
                <c:pt idx="1762">
                  <c:v>11347.36</c:v>
                </c:pt>
                <c:pt idx="1763">
                  <c:v>9732.5650000000005</c:v>
                </c:pt>
                <c:pt idx="1764">
                  <c:v>7823.2430000000004</c:v>
                </c:pt>
                <c:pt idx="1765">
                  <c:v>6189.7240000000002</c:v>
                </c:pt>
                <c:pt idx="1766">
                  <c:v>4415.2830000000004</c:v>
                </c:pt>
                <c:pt idx="1767">
                  <c:v>4960.7960000000003</c:v>
                </c:pt>
                <c:pt idx="1768">
                  <c:v>5144.09</c:v>
                </c:pt>
                <c:pt idx="1769">
                  <c:v>6369.223</c:v>
                </c:pt>
                <c:pt idx="1770">
                  <c:v>7903.8519999999999</c:v>
                </c:pt>
                <c:pt idx="1771">
                  <c:v>8496.6790000000001</c:v>
                </c:pt>
                <c:pt idx="1772">
                  <c:v>6735.308</c:v>
                </c:pt>
                <c:pt idx="1773">
                  <c:v>5668.6040000000003</c:v>
                </c:pt>
                <c:pt idx="1774">
                  <c:v>7411.3649999999998</c:v>
                </c:pt>
                <c:pt idx="1775">
                  <c:v>7991.9589999999998</c:v>
                </c:pt>
                <c:pt idx="1776">
                  <c:v>8068.7089999999998</c:v>
                </c:pt>
                <c:pt idx="1777">
                  <c:v>6285.357</c:v>
                </c:pt>
                <c:pt idx="1778">
                  <c:v>14541.75</c:v>
                </c:pt>
                <c:pt idx="1779">
                  <c:v>9918.2780000000002</c:v>
                </c:pt>
                <c:pt idx="1780">
                  <c:v>8473.7099999999991</c:v>
                </c:pt>
                <c:pt idx="1781">
                  <c:v>6847.2129999999997</c:v>
                </c:pt>
                <c:pt idx="1782">
                  <c:v>6283.9489999999996</c:v>
                </c:pt>
                <c:pt idx="1783">
                  <c:v>5601.8680000000004</c:v>
                </c:pt>
                <c:pt idx="1784">
                  <c:v>4625.1610000000001</c:v>
                </c:pt>
                <c:pt idx="1785">
                  <c:v>5365.5230000000001</c:v>
                </c:pt>
                <c:pt idx="1786">
                  <c:v>5920.2150000000001</c:v>
                </c:pt>
                <c:pt idx="1787">
                  <c:v>3720.8910000000001</c:v>
                </c:pt>
                <c:pt idx="1788">
                  <c:v>3561.6350000000002</c:v>
                </c:pt>
                <c:pt idx="1789">
                  <c:v>6975.1909999999998</c:v>
                </c:pt>
                <c:pt idx="1790">
                  <c:v>8536.0949999999993</c:v>
                </c:pt>
                <c:pt idx="1791">
                  <c:v>6698.1090000000004</c:v>
                </c:pt>
                <c:pt idx="1792">
                  <c:v>7598.1120000000001</c:v>
                </c:pt>
                <c:pt idx="1793">
                  <c:v>7246.98</c:v>
                </c:pt>
                <c:pt idx="1794">
                  <c:v>6105.9359999999997</c:v>
                </c:pt>
                <c:pt idx="1795">
                  <c:v>6159.6409999999996</c:v>
                </c:pt>
                <c:pt idx="1796">
                  <c:v>4514.5820000000003</c:v>
                </c:pt>
                <c:pt idx="1797">
                  <c:v>2800.5329999999999</c:v>
                </c:pt>
                <c:pt idx="1798">
                  <c:v>13767.46</c:v>
                </c:pt>
                <c:pt idx="1799">
                  <c:v>6511.5709999999999</c:v>
                </c:pt>
                <c:pt idx="1800">
                  <c:v>5655.5370000000003</c:v>
                </c:pt>
                <c:pt idx="1801">
                  <c:v>8974.3520000000008</c:v>
                </c:pt>
                <c:pt idx="1802">
                  <c:v>10239.68</c:v>
                </c:pt>
                <c:pt idx="1803">
                  <c:v>7107.6310000000003</c:v>
                </c:pt>
                <c:pt idx="1804">
                  <c:v>7681.5879999999997</c:v>
                </c:pt>
                <c:pt idx="1805">
                  <c:v>8756.8240000000005</c:v>
                </c:pt>
                <c:pt idx="1806">
                  <c:v>6510.4489999999996</c:v>
                </c:pt>
                <c:pt idx="1807">
                  <c:v>5921.6019999999999</c:v>
                </c:pt>
                <c:pt idx="1808">
                  <c:v>5503.6610000000001</c:v>
                </c:pt>
                <c:pt idx="1809">
                  <c:v>5951.2579999999998</c:v>
                </c:pt>
                <c:pt idx="1810">
                  <c:v>7462.9049999999997</c:v>
                </c:pt>
                <c:pt idx="1811">
                  <c:v>4733.6080000000002</c:v>
                </c:pt>
                <c:pt idx="1812">
                  <c:v>3228.93</c:v>
                </c:pt>
                <c:pt idx="1813">
                  <c:v>2151.627</c:v>
                </c:pt>
                <c:pt idx="1814">
                  <c:v>2286.4389999999999</c:v>
                </c:pt>
                <c:pt idx="1815">
                  <c:v>4174.3710000000001</c:v>
                </c:pt>
                <c:pt idx="1816">
                  <c:v>8285.0069999999996</c:v>
                </c:pt>
                <c:pt idx="1817">
                  <c:v>8077.259</c:v>
                </c:pt>
                <c:pt idx="1818">
                  <c:v>4727.7929999999997</c:v>
                </c:pt>
                <c:pt idx="1819">
                  <c:v>3838.8380000000002</c:v>
                </c:pt>
                <c:pt idx="1820">
                  <c:v>5453.1859999999997</c:v>
                </c:pt>
                <c:pt idx="1821">
                  <c:v>4703.2129999999997</c:v>
                </c:pt>
                <c:pt idx="1822">
                  <c:v>6449.1229999999996</c:v>
                </c:pt>
                <c:pt idx="1823">
                  <c:v>7341.6180000000004</c:v>
                </c:pt>
                <c:pt idx="1824">
                  <c:v>5381.9830000000002</c:v>
                </c:pt>
                <c:pt idx="1825">
                  <c:v>9789.7950000000001</c:v>
                </c:pt>
                <c:pt idx="1826">
                  <c:v>5414.3810000000003</c:v>
                </c:pt>
                <c:pt idx="1827">
                  <c:v>5726.0020000000004</c:v>
                </c:pt>
                <c:pt idx="1828">
                  <c:v>9220.9210000000003</c:v>
                </c:pt>
                <c:pt idx="1829">
                  <c:v>8108.1189999999997</c:v>
                </c:pt>
                <c:pt idx="1830">
                  <c:v>4827.3999999999996</c:v>
                </c:pt>
                <c:pt idx="1831">
                  <c:v>4468.3180000000002</c:v>
                </c:pt>
                <c:pt idx="1832">
                  <c:v>5627.9669999999996</c:v>
                </c:pt>
                <c:pt idx="1833">
                  <c:v>5246.92</c:v>
                </c:pt>
                <c:pt idx="1834">
                  <c:v>4550.4979999999996</c:v>
                </c:pt>
                <c:pt idx="1835">
                  <c:v>5087.5050000000001</c:v>
                </c:pt>
                <c:pt idx="1836">
                  <c:v>5626.2269999999999</c:v>
                </c:pt>
                <c:pt idx="1837">
                  <c:v>5599.9650000000001</c:v>
                </c:pt>
                <c:pt idx="1838">
                  <c:v>6325.085</c:v>
                </c:pt>
                <c:pt idx="1839">
                  <c:v>7318.808</c:v>
                </c:pt>
                <c:pt idx="1840">
                  <c:v>6452.6639999999998</c:v>
                </c:pt>
                <c:pt idx="1841">
                  <c:v>5137.4440000000004</c:v>
                </c:pt>
                <c:pt idx="1842">
                  <c:v>2779.2170000000001</c:v>
                </c:pt>
                <c:pt idx="1843">
                  <c:v>3565.2359999999999</c:v>
                </c:pt>
                <c:pt idx="1844">
                  <c:v>6608.982</c:v>
                </c:pt>
                <c:pt idx="1845">
                  <c:v>3461.5329999999999</c:v>
                </c:pt>
                <c:pt idx="1846">
                  <c:v>2908.7739999999999</c:v>
                </c:pt>
                <c:pt idx="1847">
                  <c:v>2841.1469999999999</c:v>
                </c:pt>
                <c:pt idx="1848">
                  <c:v>3085.3090000000002</c:v>
                </c:pt>
                <c:pt idx="1849">
                  <c:v>2820.6869999999999</c:v>
                </c:pt>
                <c:pt idx="1850">
                  <c:v>5932.1620000000003</c:v>
                </c:pt>
                <c:pt idx="1851">
                  <c:v>4825.7889999999998</c:v>
                </c:pt>
                <c:pt idx="1852">
                  <c:v>7980.174</c:v>
                </c:pt>
                <c:pt idx="1853">
                  <c:v>6952.1980000000003</c:v>
                </c:pt>
                <c:pt idx="1854">
                  <c:v>6871.7820000000002</c:v>
                </c:pt>
                <c:pt idx="1855">
                  <c:v>5264.7139999999999</c:v>
                </c:pt>
                <c:pt idx="1856">
                  <c:v>2633.2429999999999</c:v>
                </c:pt>
                <c:pt idx="1857">
                  <c:v>4775.1480000000001</c:v>
                </c:pt>
                <c:pt idx="1858">
                  <c:v>7893.5680000000002</c:v>
                </c:pt>
                <c:pt idx="1859">
                  <c:v>8373.2849999999999</c:v>
                </c:pt>
                <c:pt idx="1860">
                  <c:v>5443.8810000000003</c:v>
                </c:pt>
                <c:pt idx="1861">
                  <c:v>4847.1989999999996</c:v>
                </c:pt>
                <c:pt idx="1862">
                  <c:v>5659.1769999999997</c:v>
                </c:pt>
                <c:pt idx="1863">
                  <c:v>7131.1440000000002</c:v>
                </c:pt>
                <c:pt idx="1864">
                  <c:v>5107.0609999999997</c:v>
                </c:pt>
                <c:pt idx="1865">
                  <c:v>2549.261</c:v>
                </c:pt>
                <c:pt idx="1866">
                  <c:v>3291.6480000000001</c:v>
                </c:pt>
                <c:pt idx="1867">
                  <c:v>5228.4570000000003</c:v>
                </c:pt>
                <c:pt idx="1868">
                  <c:v>6505.0619999999999</c:v>
                </c:pt>
                <c:pt idx="1869">
                  <c:v>6386.4859999999999</c:v>
                </c:pt>
                <c:pt idx="1870">
                  <c:v>5355.6790000000001</c:v>
                </c:pt>
                <c:pt idx="1871">
                  <c:v>4545.9880000000003</c:v>
                </c:pt>
                <c:pt idx="1872">
                  <c:v>5714.4979999999996</c:v>
                </c:pt>
                <c:pt idx="1873">
                  <c:v>7197.8969999999999</c:v>
                </c:pt>
                <c:pt idx="1874">
                  <c:v>5553.4740000000002</c:v>
                </c:pt>
                <c:pt idx="1875">
                  <c:v>4290.5389999999998</c:v>
                </c:pt>
                <c:pt idx="1876">
                  <c:v>2942.663</c:v>
                </c:pt>
                <c:pt idx="1877">
                  <c:v>2774.2139999999999</c:v>
                </c:pt>
                <c:pt idx="1878">
                  <c:v>3496.386</c:v>
                </c:pt>
                <c:pt idx="1879">
                  <c:v>3892.848</c:v>
                </c:pt>
                <c:pt idx="1880">
                  <c:v>2176.768</c:v>
                </c:pt>
                <c:pt idx="1881">
                  <c:v>2520.4780000000001</c:v>
                </c:pt>
                <c:pt idx="1882">
                  <c:v>2852.7559999999999</c:v>
                </c:pt>
                <c:pt idx="1883">
                  <c:v>2680.8249999999998</c:v>
                </c:pt>
                <c:pt idx="1884">
                  <c:v>3928.9859999999999</c:v>
                </c:pt>
                <c:pt idx="1885">
                  <c:v>4019.5839999999998</c:v>
                </c:pt>
                <c:pt idx="1886">
                  <c:v>3130.3249999999998</c:v>
                </c:pt>
                <c:pt idx="1887">
                  <c:v>2464.259</c:v>
                </c:pt>
                <c:pt idx="1888">
                  <c:v>2986.7829999999999</c:v>
                </c:pt>
                <c:pt idx="1889">
                  <c:v>2799.395</c:v>
                </c:pt>
                <c:pt idx="1890">
                  <c:v>2586.4969999999998</c:v>
                </c:pt>
                <c:pt idx="1891">
                  <c:v>3631.92</c:v>
                </c:pt>
                <c:pt idx="1892">
                  <c:v>4218.8440000000001</c:v>
                </c:pt>
                <c:pt idx="1893">
                  <c:v>4496.402</c:v>
                </c:pt>
                <c:pt idx="1894">
                  <c:v>5098.5860000000002</c:v>
                </c:pt>
                <c:pt idx="1895">
                  <c:v>3056.058</c:v>
                </c:pt>
                <c:pt idx="1896">
                  <c:v>4592.96</c:v>
                </c:pt>
                <c:pt idx="1897">
                  <c:v>2758.931</c:v>
                </c:pt>
                <c:pt idx="1898">
                  <c:v>4178.3100000000004</c:v>
                </c:pt>
                <c:pt idx="1899">
                  <c:v>5666.5889999999999</c:v>
                </c:pt>
                <c:pt idx="1900">
                  <c:v>5236.9799999999996</c:v>
                </c:pt>
                <c:pt idx="1901">
                  <c:v>8300.9259999999995</c:v>
                </c:pt>
                <c:pt idx="1902">
                  <c:v>3847.9670000000001</c:v>
                </c:pt>
                <c:pt idx="1903">
                  <c:v>2610.9859999999999</c:v>
                </c:pt>
                <c:pt idx="1904">
                  <c:v>3714.4290000000001</c:v>
                </c:pt>
                <c:pt idx="1905">
                  <c:v>3359.2860000000001</c:v>
                </c:pt>
                <c:pt idx="1906">
                  <c:v>1812.7280000000001</c:v>
                </c:pt>
                <c:pt idx="1907">
                  <c:v>3764.79</c:v>
                </c:pt>
                <c:pt idx="1908">
                  <c:v>3548.7449999999999</c:v>
                </c:pt>
                <c:pt idx="1909">
                  <c:v>4007.5839999999998</c:v>
                </c:pt>
                <c:pt idx="1910">
                  <c:v>5658.732</c:v>
                </c:pt>
                <c:pt idx="1911">
                  <c:v>4327.7070000000003</c:v>
                </c:pt>
                <c:pt idx="1912">
                  <c:v>4694.2629999999999</c:v>
                </c:pt>
                <c:pt idx="1913">
                  <c:v>2781.2469999999998</c:v>
                </c:pt>
                <c:pt idx="1914">
                  <c:v>3135.1860000000001</c:v>
                </c:pt>
                <c:pt idx="1915">
                  <c:v>3118.2579999999998</c:v>
                </c:pt>
                <c:pt idx="1916">
                  <c:v>3367.08</c:v>
                </c:pt>
                <c:pt idx="1917">
                  <c:v>1648.374</c:v>
                </c:pt>
                <c:pt idx="1918">
                  <c:v>2658.645</c:v>
                </c:pt>
                <c:pt idx="1919">
                  <c:v>3891.7260000000001</c:v>
                </c:pt>
                <c:pt idx="1920">
                  <c:v>4735.6589999999997</c:v>
                </c:pt>
                <c:pt idx="1921">
                  <c:v>3830.4360000000001</c:v>
                </c:pt>
                <c:pt idx="1922">
                  <c:v>1076.078</c:v>
                </c:pt>
                <c:pt idx="1923">
                  <c:v>1192.127</c:v>
                </c:pt>
                <c:pt idx="1924">
                  <c:v>2848.6660000000002</c:v>
                </c:pt>
                <c:pt idx="1925">
                  <c:v>3313.5720000000001</c:v>
                </c:pt>
                <c:pt idx="1926">
                  <c:v>2823.6950000000002</c:v>
                </c:pt>
                <c:pt idx="1927">
                  <c:v>1157.309</c:v>
                </c:pt>
                <c:pt idx="1928">
                  <c:v>1338.8040000000001</c:v>
                </c:pt>
                <c:pt idx="1929">
                  <c:v>2183.605</c:v>
                </c:pt>
                <c:pt idx="1930">
                  <c:v>2279.6709999999998</c:v>
                </c:pt>
                <c:pt idx="1931">
                  <c:v>5902.7579999999998</c:v>
                </c:pt>
                <c:pt idx="1932">
                  <c:v>4614.0680000000002</c:v>
                </c:pt>
                <c:pt idx="1933">
                  <c:v>4314.6850000000004</c:v>
                </c:pt>
                <c:pt idx="1934">
                  <c:v>3004.8809999999999</c:v>
                </c:pt>
                <c:pt idx="1935">
                  <c:v>1459.2550000000001</c:v>
                </c:pt>
                <c:pt idx="1936">
                  <c:v>3191.0390000000002</c:v>
                </c:pt>
                <c:pt idx="1937">
                  <c:v>4673.3580000000002</c:v>
                </c:pt>
                <c:pt idx="1938">
                  <c:v>3321.16</c:v>
                </c:pt>
                <c:pt idx="1939">
                  <c:v>3649.069</c:v>
                </c:pt>
                <c:pt idx="1940">
                  <c:v>5155.4359999999997</c:v>
                </c:pt>
                <c:pt idx="1941">
                  <c:v>4810.6620000000003</c:v>
                </c:pt>
                <c:pt idx="1942">
                  <c:v>4966.2790000000005</c:v>
                </c:pt>
                <c:pt idx="1943">
                  <c:v>6224.0169999999998</c:v>
                </c:pt>
                <c:pt idx="1944">
                  <c:v>3710.308</c:v>
                </c:pt>
                <c:pt idx="1945">
                  <c:v>3654.3490000000002</c:v>
                </c:pt>
                <c:pt idx="1946">
                  <c:v>6704.6909999999998</c:v>
                </c:pt>
                <c:pt idx="1947">
                  <c:v>5820.2259999999997</c:v>
                </c:pt>
                <c:pt idx="1948">
                  <c:v>6147.0360000000001</c:v>
                </c:pt>
                <c:pt idx="1949">
                  <c:v>2952.136</c:v>
                </c:pt>
                <c:pt idx="1950">
                  <c:v>2808.3159999999998</c:v>
                </c:pt>
                <c:pt idx="1951">
                  <c:v>2438.9360000000001</c:v>
                </c:pt>
                <c:pt idx="1952">
                  <c:v>3983.4009999999998</c:v>
                </c:pt>
                <c:pt idx="1953">
                  <c:v>6240.3810000000003</c:v>
                </c:pt>
                <c:pt idx="1954">
                  <c:v>4193.509</c:v>
                </c:pt>
                <c:pt idx="1955">
                  <c:v>2362.48</c:v>
                </c:pt>
                <c:pt idx="1956">
                  <c:v>3800.739</c:v>
                </c:pt>
                <c:pt idx="1957">
                  <c:v>2621.4050000000002</c:v>
                </c:pt>
                <c:pt idx="1958">
                  <c:v>4734.1850000000004</c:v>
                </c:pt>
                <c:pt idx="1959">
                  <c:v>2188.105</c:v>
                </c:pt>
                <c:pt idx="1960">
                  <c:v>1950.5350000000001</c:v>
                </c:pt>
                <c:pt idx="1961">
                  <c:v>2777.8989999999999</c:v>
                </c:pt>
                <c:pt idx="1962">
                  <c:v>5040.3</c:v>
                </c:pt>
                <c:pt idx="1963">
                  <c:v>4655.1710000000003</c:v>
                </c:pt>
                <c:pt idx="1964">
                  <c:v>5286.4539999999997</c:v>
                </c:pt>
                <c:pt idx="1965">
                  <c:v>9172.4629999999997</c:v>
                </c:pt>
                <c:pt idx="1966">
                  <c:v>3488.1469999999999</c:v>
                </c:pt>
                <c:pt idx="1967">
                  <c:v>4381.75</c:v>
                </c:pt>
                <c:pt idx="1968">
                  <c:v>4326.1610000000001</c:v>
                </c:pt>
                <c:pt idx="1969">
                  <c:v>4750.5569999999998</c:v>
                </c:pt>
                <c:pt idx="1970">
                  <c:v>3047.739</c:v>
                </c:pt>
                <c:pt idx="1971">
                  <c:v>3070.6889999999999</c:v>
                </c:pt>
                <c:pt idx="1972">
                  <c:v>5187.2579999999998</c:v>
                </c:pt>
                <c:pt idx="1973">
                  <c:v>6186.1840000000002</c:v>
                </c:pt>
                <c:pt idx="1974">
                  <c:v>7242.5870000000004</c:v>
                </c:pt>
                <c:pt idx="1975">
                  <c:v>7123.7340000000004</c:v>
                </c:pt>
                <c:pt idx="1976">
                  <c:v>9597.3780000000006</c:v>
                </c:pt>
                <c:pt idx="1977">
                  <c:v>9531.5409999999993</c:v>
                </c:pt>
                <c:pt idx="1978">
                  <c:v>4505.3410000000003</c:v>
                </c:pt>
                <c:pt idx="1979">
                  <c:v>3716.636</c:v>
                </c:pt>
                <c:pt idx="1980">
                  <c:v>6957.6509999999998</c:v>
                </c:pt>
                <c:pt idx="1981">
                  <c:v>6928.6509999999998</c:v>
                </c:pt>
                <c:pt idx="1982">
                  <c:v>6228.683</c:v>
                </c:pt>
                <c:pt idx="1983">
                  <c:v>5596.8</c:v>
                </c:pt>
                <c:pt idx="1984">
                  <c:v>6726.973</c:v>
                </c:pt>
                <c:pt idx="1985">
                  <c:v>4683.7169999999996</c:v>
                </c:pt>
                <c:pt idx="1986">
                  <c:v>4800.1450000000004</c:v>
                </c:pt>
                <c:pt idx="1987">
                  <c:v>4879.5410000000002</c:v>
                </c:pt>
                <c:pt idx="1988">
                  <c:v>5123.9790000000003</c:v>
                </c:pt>
                <c:pt idx="1989">
                  <c:v>1290.345</c:v>
                </c:pt>
                <c:pt idx="1990">
                  <c:v>2267.4810000000002</c:v>
                </c:pt>
                <c:pt idx="1991">
                  <c:v>5452.0349999999999</c:v>
                </c:pt>
                <c:pt idx="1992">
                  <c:v>3210.97</c:v>
                </c:pt>
                <c:pt idx="1993">
                  <c:v>3677.7779999999998</c:v>
                </c:pt>
                <c:pt idx="1994">
                  <c:v>5424.34</c:v>
                </c:pt>
                <c:pt idx="1995">
                  <c:v>6250.4979999999996</c:v>
                </c:pt>
                <c:pt idx="1996">
                  <c:v>6351.7790000000005</c:v>
                </c:pt>
                <c:pt idx="1997">
                  <c:v>4196.7439999999997</c:v>
                </c:pt>
                <c:pt idx="1998">
                  <c:v>2546.9340000000002</c:v>
                </c:pt>
                <c:pt idx="1999">
                  <c:v>3731.7689999999998</c:v>
                </c:pt>
                <c:pt idx="2000">
                  <c:v>4355.2889999999998</c:v>
                </c:pt>
                <c:pt idx="2001">
                  <c:v>4800.6310000000003</c:v>
                </c:pt>
                <c:pt idx="2002">
                  <c:v>4843.7479999999996</c:v>
                </c:pt>
                <c:pt idx="2003">
                  <c:v>5821.6270000000004</c:v>
                </c:pt>
                <c:pt idx="2004">
                  <c:v>5019.7759999999998</c:v>
                </c:pt>
                <c:pt idx="2005">
                  <c:v>3101.4850000000001</c:v>
                </c:pt>
                <c:pt idx="2006">
                  <c:v>4235.2299999999996</c:v>
                </c:pt>
                <c:pt idx="2007">
                  <c:v>5863.8850000000002</c:v>
                </c:pt>
                <c:pt idx="2008">
                  <c:v>2984.5160000000001</c:v>
                </c:pt>
                <c:pt idx="2009">
                  <c:v>3827.491</c:v>
                </c:pt>
                <c:pt idx="2010">
                  <c:v>3656.1709999999998</c:v>
                </c:pt>
                <c:pt idx="2011">
                  <c:v>6343.4369999999999</c:v>
                </c:pt>
                <c:pt idx="2012">
                  <c:v>6297.8159999999998</c:v>
                </c:pt>
                <c:pt idx="2013">
                  <c:v>3141.777</c:v>
                </c:pt>
                <c:pt idx="2014">
                  <c:v>3429.9929999999999</c:v>
                </c:pt>
                <c:pt idx="2015">
                  <c:v>5493.7020000000002</c:v>
                </c:pt>
                <c:pt idx="2016">
                  <c:v>3889.1170000000002</c:v>
                </c:pt>
                <c:pt idx="2017">
                  <c:v>5979.768</c:v>
                </c:pt>
                <c:pt idx="2018">
                  <c:v>2993.5970000000002</c:v>
                </c:pt>
                <c:pt idx="2019">
                  <c:v>1735.9929999999999</c:v>
                </c:pt>
                <c:pt idx="2020">
                  <c:v>2391.4430000000002</c:v>
                </c:pt>
                <c:pt idx="2021">
                  <c:v>2410.4659999999999</c:v>
                </c:pt>
                <c:pt idx="2022">
                  <c:v>2635.7139999999999</c:v>
                </c:pt>
                <c:pt idx="2023">
                  <c:v>3509.9859999999999</c:v>
                </c:pt>
                <c:pt idx="2024">
                  <c:v>3467.7249999999999</c:v>
                </c:pt>
                <c:pt idx="2025">
                  <c:v>4644.5910000000003</c:v>
                </c:pt>
                <c:pt idx="2026">
                  <c:v>4479.7030000000004</c:v>
                </c:pt>
                <c:pt idx="2027">
                  <c:v>7893.0680000000002</c:v>
                </c:pt>
                <c:pt idx="2028">
                  <c:v>9187.3549999999996</c:v>
                </c:pt>
                <c:pt idx="2029">
                  <c:v>6493.482</c:v>
                </c:pt>
                <c:pt idx="2030">
                  <c:v>2952.598</c:v>
                </c:pt>
                <c:pt idx="2031">
                  <c:v>2882.748</c:v>
                </c:pt>
                <c:pt idx="2032">
                  <c:v>5328.9350000000004</c:v>
                </c:pt>
                <c:pt idx="2033">
                  <c:v>7996.8069999999998</c:v>
                </c:pt>
                <c:pt idx="2034">
                  <c:v>6122.4250000000002</c:v>
                </c:pt>
                <c:pt idx="2035">
                  <c:v>4818.2749999999996</c:v>
                </c:pt>
                <c:pt idx="2036">
                  <c:v>4494.0050000000001</c:v>
                </c:pt>
                <c:pt idx="2037">
                  <c:v>3740.5279999999998</c:v>
                </c:pt>
                <c:pt idx="2038">
                  <c:v>5904.0389999999998</c:v>
                </c:pt>
                <c:pt idx="2039">
                  <c:v>7715.4520000000002</c:v>
                </c:pt>
                <c:pt idx="2040">
                  <c:v>6881.3630000000003</c:v>
                </c:pt>
                <c:pt idx="2041">
                  <c:v>5373.6180000000004</c:v>
                </c:pt>
                <c:pt idx="2042">
                  <c:v>4606.7330000000002</c:v>
                </c:pt>
                <c:pt idx="2043">
                  <c:v>4816.0379999999996</c:v>
                </c:pt>
                <c:pt idx="2044">
                  <c:v>3024.1759999999999</c:v>
                </c:pt>
                <c:pt idx="2045">
                  <c:v>5155.366</c:v>
                </c:pt>
                <c:pt idx="2046">
                  <c:v>5986.94</c:v>
                </c:pt>
                <c:pt idx="2047">
                  <c:v>7280.2070000000003</c:v>
                </c:pt>
                <c:pt idx="2048">
                  <c:v>7630.0559999999996</c:v>
                </c:pt>
                <c:pt idx="2049">
                  <c:v>8258.8109999999997</c:v>
                </c:pt>
                <c:pt idx="2050">
                  <c:v>9422.6589999999997</c:v>
                </c:pt>
                <c:pt idx="2051">
                  <c:v>6528.94</c:v>
                </c:pt>
                <c:pt idx="2052">
                  <c:v>4991.8819999999996</c:v>
                </c:pt>
                <c:pt idx="2053">
                  <c:v>8991.8809999999994</c:v>
                </c:pt>
                <c:pt idx="2054">
                  <c:v>10318.43</c:v>
                </c:pt>
                <c:pt idx="2055">
                  <c:v>5041.5690000000004</c:v>
                </c:pt>
                <c:pt idx="2056">
                  <c:v>6288.2979999999998</c:v>
                </c:pt>
                <c:pt idx="2057">
                  <c:v>6728.2169999999996</c:v>
                </c:pt>
                <c:pt idx="2058">
                  <c:v>4285.6180000000004</c:v>
                </c:pt>
                <c:pt idx="2059">
                  <c:v>5740.8019999999997</c:v>
                </c:pt>
                <c:pt idx="2060">
                  <c:v>4881.6660000000002</c:v>
                </c:pt>
                <c:pt idx="2061">
                  <c:v>3151.491</c:v>
                </c:pt>
                <c:pt idx="2062">
                  <c:v>6497.3209999999999</c:v>
                </c:pt>
                <c:pt idx="2063">
                  <c:v>8921.3389999999999</c:v>
                </c:pt>
                <c:pt idx="2064">
                  <c:v>9054.0450000000001</c:v>
                </c:pt>
                <c:pt idx="2065">
                  <c:v>7698.2849999999999</c:v>
                </c:pt>
                <c:pt idx="2066">
                  <c:v>7665.6350000000002</c:v>
                </c:pt>
                <c:pt idx="2067">
                  <c:v>8680.1149999999998</c:v>
                </c:pt>
                <c:pt idx="2068">
                  <c:v>8727.16</c:v>
                </c:pt>
                <c:pt idx="2069">
                  <c:v>9018.8209999999999</c:v>
                </c:pt>
                <c:pt idx="2070">
                  <c:v>8035.5460000000003</c:v>
                </c:pt>
                <c:pt idx="2071">
                  <c:v>5729.1170000000002</c:v>
                </c:pt>
                <c:pt idx="2072">
                  <c:v>6246.46</c:v>
                </c:pt>
                <c:pt idx="2073">
                  <c:v>3620.549</c:v>
                </c:pt>
                <c:pt idx="2074">
                  <c:v>4840.4449999999997</c:v>
                </c:pt>
                <c:pt idx="2075">
                  <c:v>6830.47</c:v>
                </c:pt>
                <c:pt idx="2076">
                  <c:v>6461.8459999999995</c:v>
                </c:pt>
                <c:pt idx="2077">
                  <c:v>5760.49</c:v>
                </c:pt>
                <c:pt idx="2078">
                  <c:v>5793.509</c:v>
                </c:pt>
                <c:pt idx="2079">
                  <c:v>5283.518</c:v>
                </c:pt>
                <c:pt idx="2080">
                  <c:v>4782.3969999999999</c:v>
                </c:pt>
                <c:pt idx="2081">
                  <c:v>5521.8789999999999</c:v>
                </c:pt>
                <c:pt idx="2082">
                  <c:v>5479.5129999999999</c:v>
                </c:pt>
                <c:pt idx="2083">
                  <c:v>5800.3220000000001</c:v>
                </c:pt>
                <c:pt idx="2084">
                  <c:v>4234.817</c:v>
                </c:pt>
                <c:pt idx="2085">
                  <c:v>4373.1570000000002</c:v>
                </c:pt>
                <c:pt idx="2086">
                  <c:v>4510.0429999999997</c:v>
                </c:pt>
                <c:pt idx="2087">
                  <c:v>4844.8310000000001</c:v>
                </c:pt>
                <c:pt idx="2088">
                  <c:v>7177.4939999999997</c:v>
                </c:pt>
                <c:pt idx="2089">
                  <c:v>6678.1459999999997</c:v>
                </c:pt>
                <c:pt idx="2090">
                  <c:v>6004.9210000000003</c:v>
                </c:pt>
              </c:numCache>
            </c:numRef>
          </c:yVal>
          <c:smooth val="0"/>
          <c:extLst>
            <c:ext xmlns:c16="http://schemas.microsoft.com/office/drawing/2014/chart" uri="{C3380CC4-5D6E-409C-BE32-E72D297353CC}">
              <c16:uniqueId val="{00000000-03AF-4587-AEA5-DDB2F420D5E8}"/>
            </c:ext>
          </c:extLst>
        </c:ser>
        <c:dLbls>
          <c:showLegendKey val="0"/>
          <c:showVal val="0"/>
          <c:showCatName val="0"/>
          <c:showSerName val="0"/>
          <c:showPercent val="0"/>
          <c:showBubbleSize val="0"/>
        </c:dLbls>
        <c:axId val="234690527"/>
        <c:axId val="234711647"/>
      </c:scatterChart>
      <c:scatterChart>
        <c:scatterStyle val="lineMarker"/>
        <c:varyColors val="0"/>
        <c:ser>
          <c:idx val="0"/>
          <c:order val="0"/>
          <c:tx>
            <c:strRef>
              <c:f>prec_Temp_BE_media__BA_RN01!$E$1</c:f>
              <c:strCache>
                <c:ptCount val="1"/>
                <c:pt idx="0">
                  <c:v>v_component_of_wind_10m (m/s)</c:v>
                </c:pt>
              </c:strCache>
            </c:strRef>
          </c:tx>
          <c:spPr>
            <a:ln w="19050" cap="rnd">
              <a:noFill/>
              <a:round/>
            </a:ln>
            <a:effectLst/>
          </c:spPr>
          <c:marker>
            <c:symbol val="circle"/>
            <c:size val="5"/>
            <c:spPr>
              <a:solidFill>
                <a:schemeClr val="accent1"/>
              </a:solidFill>
              <a:ln w="9525">
                <a:solidFill>
                  <a:schemeClr val="accent1"/>
                </a:solidFill>
              </a:ln>
              <a:effectLst/>
            </c:spPr>
          </c:marker>
          <c:xVal>
            <c:numRef>
              <c:f>prec_Temp_BE_media__BA_RN01!$A$2:$A$2092</c:f>
              <c:numCache>
                <c:formatCode>d/m/yy;@</c:formatCode>
                <c:ptCount val="20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42754</c:v>
                </c:pt>
                <c:pt idx="18">
                  <c:v>42755</c:v>
                </c:pt>
                <c:pt idx="19">
                  <c:v>42756</c:v>
                </c:pt>
                <c:pt idx="20">
                  <c:v>42757</c:v>
                </c:pt>
                <c:pt idx="21">
                  <c:v>42758</c:v>
                </c:pt>
                <c:pt idx="22">
                  <c:v>42759</c:v>
                </c:pt>
                <c:pt idx="23">
                  <c:v>42760</c:v>
                </c:pt>
                <c:pt idx="24">
                  <c:v>42762</c:v>
                </c:pt>
                <c:pt idx="25">
                  <c:v>42763</c:v>
                </c:pt>
                <c:pt idx="26">
                  <c:v>42764</c:v>
                </c:pt>
                <c:pt idx="27">
                  <c:v>42765</c:v>
                </c:pt>
                <c:pt idx="28">
                  <c:v>42766</c:v>
                </c:pt>
                <c:pt idx="29">
                  <c:v>42767</c:v>
                </c:pt>
                <c:pt idx="30">
                  <c:v>42768</c:v>
                </c:pt>
                <c:pt idx="31">
                  <c:v>42769</c:v>
                </c:pt>
                <c:pt idx="32">
                  <c:v>42770</c:v>
                </c:pt>
                <c:pt idx="33">
                  <c:v>42771</c:v>
                </c:pt>
                <c:pt idx="34">
                  <c:v>42772</c:v>
                </c:pt>
                <c:pt idx="35">
                  <c:v>42773</c:v>
                </c:pt>
                <c:pt idx="36">
                  <c:v>42774</c:v>
                </c:pt>
                <c:pt idx="37">
                  <c:v>42775</c:v>
                </c:pt>
                <c:pt idx="38">
                  <c:v>42776</c:v>
                </c:pt>
                <c:pt idx="39">
                  <c:v>42777</c:v>
                </c:pt>
                <c:pt idx="40">
                  <c:v>42778</c:v>
                </c:pt>
                <c:pt idx="41">
                  <c:v>42781</c:v>
                </c:pt>
                <c:pt idx="42">
                  <c:v>42782</c:v>
                </c:pt>
                <c:pt idx="43">
                  <c:v>42783</c:v>
                </c:pt>
                <c:pt idx="44">
                  <c:v>42784</c:v>
                </c:pt>
                <c:pt idx="45">
                  <c:v>42785</c:v>
                </c:pt>
                <c:pt idx="46">
                  <c:v>42786</c:v>
                </c:pt>
                <c:pt idx="47">
                  <c:v>42787</c:v>
                </c:pt>
                <c:pt idx="48">
                  <c:v>42788</c:v>
                </c:pt>
                <c:pt idx="49">
                  <c:v>42789</c:v>
                </c:pt>
                <c:pt idx="50">
                  <c:v>42790</c:v>
                </c:pt>
                <c:pt idx="51">
                  <c:v>42791</c:v>
                </c:pt>
                <c:pt idx="52">
                  <c:v>42792</c:v>
                </c:pt>
                <c:pt idx="53">
                  <c:v>42793</c:v>
                </c:pt>
                <c:pt idx="54">
                  <c:v>42794</c:v>
                </c:pt>
                <c:pt idx="55">
                  <c:v>42795</c:v>
                </c:pt>
                <c:pt idx="56">
                  <c:v>42796</c:v>
                </c:pt>
                <c:pt idx="57">
                  <c:v>42797</c:v>
                </c:pt>
                <c:pt idx="58">
                  <c:v>42798</c:v>
                </c:pt>
                <c:pt idx="59">
                  <c:v>42799</c:v>
                </c:pt>
                <c:pt idx="60">
                  <c:v>42800</c:v>
                </c:pt>
                <c:pt idx="61">
                  <c:v>42801</c:v>
                </c:pt>
                <c:pt idx="62">
                  <c:v>42802</c:v>
                </c:pt>
                <c:pt idx="63">
                  <c:v>42803</c:v>
                </c:pt>
                <c:pt idx="64">
                  <c:v>42804</c:v>
                </c:pt>
                <c:pt idx="65">
                  <c:v>42805</c:v>
                </c:pt>
                <c:pt idx="66">
                  <c:v>42807</c:v>
                </c:pt>
                <c:pt idx="67">
                  <c:v>42808</c:v>
                </c:pt>
                <c:pt idx="68">
                  <c:v>42809</c:v>
                </c:pt>
                <c:pt idx="69">
                  <c:v>42810</c:v>
                </c:pt>
                <c:pt idx="70">
                  <c:v>42811</c:v>
                </c:pt>
                <c:pt idx="71">
                  <c:v>42812</c:v>
                </c:pt>
                <c:pt idx="72">
                  <c:v>42814</c:v>
                </c:pt>
                <c:pt idx="73">
                  <c:v>42816</c:v>
                </c:pt>
                <c:pt idx="74">
                  <c:v>42817</c:v>
                </c:pt>
                <c:pt idx="75">
                  <c:v>42818</c:v>
                </c:pt>
                <c:pt idx="76">
                  <c:v>42819</c:v>
                </c:pt>
                <c:pt idx="77">
                  <c:v>42820</c:v>
                </c:pt>
                <c:pt idx="78">
                  <c:v>42821</c:v>
                </c:pt>
                <c:pt idx="79">
                  <c:v>42824</c:v>
                </c:pt>
                <c:pt idx="80">
                  <c:v>42825</c:v>
                </c:pt>
                <c:pt idx="81">
                  <c:v>42830</c:v>
                </c:pt>
                <c:pt idx="82">
                  <c:v>42832</c:v>
                </c:pt>
                <c:pt idx="83">
                  <c:v>42833</c:v>
                </c:pt>
                <c:pt idx="84">
                  <c:v>42834</c:v>
                </c:pt>
                <c:pt idx="85">
                  <c:v>42835</c:v>
                </c:pt>
                <c:pt idx="86">
                  <c:v>42837</c:v>
                </c:pt>
                <c:pt idx="87">
                  <c:v>42838</c:v>
                </c:pt>
                <c:pt idx="88">
                  <c:v>42839</c:v>
                </c:pt>
                <c:pt idx="89">
                  <c:v>42840</c:v>
                </c:pt>
                <c:pt idx="90">
                  <c:v>42841</c:v>
                </c:pt>
                <c:pt idx="91">
                  <c:v>42842</c:v>
                </c:pt>
                <c:pt idx="92">
                  <c:v>42843</c:v>
                </c:pt>
                <c:pt idx="93">
                  <c:v>42844</c:v>
                </c:pt>
                <c:pt idx="94">
                  <c:v>42845</c:v>
                </c:pt>
                <c:pt idx="95">
                  <c:v>42846</c:v>
                </c:pt>
                <c:pt idx="96">
                  <c:v>42847</c:v>
                </c:pt>
                <c:pt idx="97">
                  <c:v>42848</c:v>
                </c:pt>
                <c:pt idx="98">
                  <c:v>42849</c:v>
                </c:pt>
                <c:pt idx="99">
                  <c:v>42850</c:v>
                </c:pt>
                <c:pt idx="100">
                  <c:v>42853</c:v>
                </c:pt>
                <c:pt idx="101">
                  <c:v>42854</c:v>
                </c:pt>
                <c:pt idx="102">
                  <c:v>42855</c:v>
                </c:pt>
                <c:pt idx="103">
                  <c:v>42856</c:v>
                </c:pt>
                <c:pt idx="104">
                  <c:v>42857</c:v>
                </c:pt>
                <c:pt idx="105">
                  <c:v>42858</c:v>
                </c:pt>
                <c:pt idx="106">
                  <c:v>42859</c:v>
                </c:pt>
                <c:pt idx="107">
                  <c:v>42860</c:v>
                </c:pt>
                <c:pt idx="108">
                  <c:v>42861</c:v>
                </c:pt>
                <c:pt idx="109">
                  <c:v>42862</c:v>
                </c:pt>
                <c:pt idx="110">
                  <c:v>42865</c:v>
                </c:pt>
                <c:pt idx="111">
                  <c:v>42866</c:v>
                </c:pt>
                <c:pt idx="112">
                  <c:v>42867</c:v>
                </c:pt>
                <c:pt idx="113">
                  <c:v>42868</c:v>
                </c:pt>
                <c:pt idx="114">
                  <c:v>42869</c:v>
                </c:pt>
                <c:pt idx="115">
                  <c:v>42870</c:v>
                </c:pt>
                <c:pt idx="116">
                  <c:v>42871</c:v>
                </c:pt>
                <c:pt idx="117">
                  <c:v>42872</c:v>
                </c:pt>
                <c:pt idx="118">
                  <c:v>42873</c:v>
                </c:pt>
                <c:pt idx="119">
                  <c:v>42874</c:v>
                </c:pt>
                <c:pt idx="120">
                  <c:v>42875</c:v>
                </c:pt>
                <c:pt idx="121">
                  <c:v>42876</c:v>
                </c:pt>
                <c:pt idx="122">
                  <c:v>42877</c:v>
                </c:pt>
                <c:pt idx="123">
                  <c:v>42878</c:v>
                </c:pt>
                <c:pt idx="124">
                  <c:v>42879</c:v>
                </c:pt>
                <c:pt idx="125">
                  <c:v>42880</c:v>
                </c:pt>
                <c:pt idx="126">
                  <c:v>42881</c:v>
                </c:pt>
                <c:pt idx="127">
                  <c:v>42882</c:v>
                </c:pt>
                <c:pt idx="128">
                  <c:v>42883</c:v>
                </c:pt>
                <c:pt idx="129">
                  <c:v>42884</c:v>
                </c:pt>
                <c:pt idx="130">
                  <c:v>42885</c:v>
                </c:pt>
                <c:pt idx="131">
                  <c:v>42886</c:v>
                </c:pt>
                <c:pt idx="132">
                  <c:v>42887</c:v>
                </c:pt>
                <c:pt idx="133">
                  <c:v>42888</c:v>
                </c:pt>
                <c:pt idx="134">
                  <c:v>42889</c:v>
                </c:pt>
                <c:pt idx="135">
                  <c:v>42890</c:v>
                </c:pt>
                <c:pt idx="136">
                  <c:v>42891</c:v>
                </c:pt>
                <c:pt idx="137">
                  <c:v>42892</c:v>
                </c:pt>
                <c:pt idx="138">
                  <c:v>42893</c:v>
                </c:pt>
                <c:pt idx="139">
                  <c:v>42894</c:v>
                </c:pt>
                <c:pt idx="140">
                  <c:v>42895</c:v>
                </c:pt>
                <c:pt idx="141">
                  <c:v>42896</c:v>
                </c:pt>
                <c:pt idx="142">
                  <c:v>42897</c:v>
                </c:pt>
                <c:pt idx="143">
                  <c:v>42898</c:v>
                </c:pt>
                <c:pt idx="144">
                  <c:v>42899</c:v>
                </c:pt>
                <c:pt idx="145">
                  <c:v>42900</c:v>
                </c:pt>
                <c:pt idx="146">
                  <c:v>42901</c:v>
                </c:pt>
                <c:pt idx="147">
                  <c:v>42902</c:v>
                </c:pt>
                <c:pt idx="148">
                  <c:v>42903</c:v>
                </c:pt>
                <c:pt idx="149">
                  <c:v>42904</c:v>
                </c:pt>
                <c:pt idx="150">
                  <c:v>42905</c:v>
                </c:pt>
                <c:pt idx="151">
                  <c:v>42906</c:v>
                </c:pt>
                <c:pt idx="152">
                  <c:v>42907</c:v>
                </c:pt>
                <c:pt idx="153">
                  <c:v>42908</c:v>
                </c:pt>
                <c:pt idx="154">
                  <c:v>42909</c:v>
                </c:pt>
                <c:pt idx="155">
                  <c:v>42910</c:v>
                </c:pt>
                <c:pt idx="156">
                  <c:v>42911</c:v>
                </c:pt>
                <c:pt idx="157">
                  <c:v>42912</c:v>
                </c:pt>
                <c:pt idx="158">
                  <c:v>42913</c:v>
                </c:pt>
                <c:pt idx="159">
                  <c:v>42914</c:v>
                </c:pt>
                <c:pt idx="160">
                  <c:v>42915</c:v>
                </c:pt>
                <c:pt idx="161">
                  <c:v>42916</c:v>
                </c:pt>
                <c:pt idx="162">
                  <c:v>42917</c:v>
                </c:pt>
                <c:pt idx="163">
                  <c:v>42918</c:v>
                </c:pt>
                <c:pt idx="164">
                  <c:v>42919</c:v>
                </c:pt>
                <c:pt idx="165">
                  <c:v>42920</c:v>
                </c:pt>
                <c:pt idx="166">
                  <c:v>42921</c:v>
                </c:pt>
                <c:pt idx="167">
                  <c:v>42922</c:v>
                </c:pt>
                <c:pt idx="168">
                  <c:v>42923</c:v>
                </c:pt>
                <c:pt idx="169">
                  <c:v>42924</c:v>
                </c:pt>
                <c:pt idx="170">
                  <c:v>42925</c:v>
                </c:pt>
                <c:pt idx="171">
                  <c:v>42926</c:v>
                </c:pt>
                <c:pt idx="172">
                  <c:v>42927</c:v>
                </c:pt>
                <c:pt idx="173">
                  <c:v>42928</c:v>
                </c:pt>
                <c:pt idx="174">
                  <c:v>42929</c:v>
                </c:pt>
                <c:pt idx="175">
                  <c:v>42930</c:v>
                </c:pt>
                <c:pt idx="176">
                  <c:v>42931</c:v>
                </c:pt>
                <c:pt idx="177">
                  <c:v>42932</c:v>
                </c:pt>
                <c:pt idx="178">
                  <c:v>42933</c:v>
                </c:pt>
                <c:pt idx="179">
                  <c:v>42934</c:v>
                </c:pt>
                <c:pt idx="180">
                  <c:v>42935</c:v>
                </c:pt>
                <c:pt idx="181">
                  <c:v>42936</c:v>
                </c:pt>
                <c:pt idx="182">
                  <c:v>42937</c:v>
                </c:pt>
                <c:pt idx="183">
                  <c:v>42938</c:v>
                </c:pt>
                <c:pt idx="184">
                  <c:v>42939</c:v>
                </c:pt>
                <c:pt idx="185">
                  <c:v>42940</c:v>
                </c:pt>
                <c:pt idx="186">
                  <c:v>42941</c:v>
                </c:pt>
                <c:pt idx="187">
                  <c:v>42942</c:v>
                </c:pt>
                <c:pt idx="188">
                  <c:v>42943</c:v>
                </c:pt>
                <c:pt idx="189">
                  <c:v>42944</c:v>
                </c:pt>
                <c:pt idx="190">
                  <c:v>42945</c:v>
                </c:pt>
                <c:pt idx="191">
                  <c:v>42946</c:v>
                </c:pt>
                <c:pt idx="192">
                  <c:v>42947</c:v>
                </c:pt>
                <c:pt idx="193">
                  <c:v>42948</c:v>
                </c:pt>
                <c:pt idx="194">
                  <c:v>42949</c:v>
                </c:pt>
                <c:pt idx="195">
                  <c:v>42950</c:v>
                </c:pt>
                <c:pt idx="196">
                  <c:v>42951</c:v>
                </c:pt>
                <c:pt idx="197">
                  <c:v>42953</c:v>
                </c:pt>
                <c:pt idx="198">
                  <c:v>42954</c:v>
                </c:pt>
                <c:pt idx="199">
                  <c:v>42955</c:v>
                </c:pt>
                <c:pt idx="200">
                  <c:v>42956</c:v>
                </c:pt>
                <c:pt idx="201">
                  <c:v>42957</c:v>
                </c:pt>
                <c:pt idx="202">
                  <c:v>42958</c:v>
                </c:pt>
                <c:pt idx="203">
                  <c:v>42959</c:v>
                </c:pt>
                <c:pt idx="204">
                  <c:v>42960</c:v>
                </c:pt>
                <c:pt idx="205">
                  <c:v>42961</c:v>
                </c:pt>
                <c:pt idx="206">
                  <c:v>42962</c:v>
                </c:pt>
                <c:pt idx="207">
                  <c:v>42963</c:v>
                </c:pt>
                <c:pt idx="208">
                  <c:v>42964</c:v>
                </c:pt>
                <c:pt idx="209">
                  <c:v>42965</c:v>
                </c:pt>
                <c:pt idx="210">
                  <c:v>42966</c:v>
                </c:pt>
                <c:pt idx="211">
                  <c:v>42967</c:v>
                </c:pt>
                <c:pt idx="212">
                  <c:v>42968</c:v>
                </c:pt>
                <c:pt idx="213">
                  <c:v>42969</c:v>
                </c:pt>
                <c:pt idx="214">
                  <c:v>42970</c:v>
                </c:pt>
                <c:pt idx="215">
                  <c:v>42971</c:v>
                </c:pt>
                <c:pt idx="216">
                  <c:v>42972</c:v>
                </c:pt>
                <c:pt idx="217">
                  <c:v>42973</c:v>
                </c:pt>
                <c:pt idx="218">
                  <c:v>42974</c:v>
                </c:pt>
                <c:pt idx="219">
                  <c:v>42975</c:v>
                </c:pt>
                <c:pt idx="220">
                  <c:v>42976</c:v>
                </c:pt>
                <c:pt idx="221">
                  <c:v>42977</c:v>
                </c:pt>
                <c:pt idx="222">
                  <c:v>42978</c:v>
                </c:pt>
                <c:pt idx="223">
                  <c:v>42979</c:v>
                </c:pt>
                <c:pt idx="224">
                  <c:v>42980</c:v>
                </c:pt>
                <c:pt idx="225">
                  <c:v>42981</c:v>
                </c:pt>
                <c:pt idx="226">
                  <c:v>42982</c:v>
                </c:pt>
                <c:pt idx="227">
                  <c:v>42983</c:v>
                </c:pt>
                <c:pt idx="228">
                  <c:v>42984</c:v>
                </c:pt>
                <c:pt idx="229">
                  <c:v>42985</c:v>
                </c:pt>
                <c:pt idx="230">
                  <c:v>42986</c:v>
                </c:pt>
                <c:pt idx="231">
                  <c:v>42987</c:v>
                </c:pt>
                <c:pt idx="232">
                  <c:v>42988</c:v>
                </c:pt>
                <c:pt idx="233">
                  <c:v>42989</c:v>
                </c:pt>
                <c:pt idx="234">
                  <c:v>42990</c:v>
                </c:pt>
                <c:pt idx="235">
                  <c:v>42991</c:v>
                </c:pt>
                <c:pt idx="236">
                  <c:v>42992</c:v>
                </c:pt>
                <c:pt idx="237">
                  <c:v>42993</c:v>
                </c:pt>
                <c:pt idx="238">
                  <c:v>42994</c:v>
                </c:pt>
                <c:pt idx="239">
                  <c:v>42995</c:v>
                </c:pt>
                <c:pt idx="240">
                  <c:v>42996</c:v>
                </c:pt>
                <c:pt idx="241">
                  <c:v>42997</c:v>
                </c:pt>
                <c:pt idx="242">
                  <c:v>42998</c:v>
                </c:pt>
                <c:pt idx="243">
                  <c:v>42999</c:v>
                </c:pt>
                <c:pt idx="244">
                  <c:v>43000</c:v>
                </c:pt>
                <c:pt idx="245">
                  <c:v>43001</c:v>
                </c:pt>
                <c:pt idx="246">
                  <c:v>43003</c:v>
                </c:pt>
                <c:pt idx="247">
                  <c:v>43004</c:v>
                </c:pt>
                <c:pt idx="248">
                  <c:v>43005</c:v>
                </c:pt>
                <c:pt idx="249">
                  <c:v>43006</c:v>
                </c:pt>
                <c:pt idx="250">
                  <c:v>43007</c:v>
                </c:pt>
                <c:pt idx="251">
                  <c:v>43008</c:v>
                </c:pt>
                <c:pt idx="252">
                  <c:v>43009</c:v>
                </c:pt>
                <c:pt idx="253">
                  <c:v>43010</c:v>
                </c:pt>
                <c:pt idx="254">
                  <c:v>43011</c:v>
                </c:pt>
                <c:pt idx="255">
                  <c:v>43012</c:v>
                </c:pt>
                <c:pt idx="256">
                  <c:v>43013</c:v>
                </c:pt>
                <c:pt idx="257">
                  <c:v>43014</c:v>
                </c:pt>
                <c:pt idx="258">
                  <c:v>43015</c:v>
                </c:pt>
                <c:pt idx="259">
                  <c:v>43016</c:v>
                </c:pt>
                <c:pt idx="260">
                  <c:v>43017</c:v>
                </c:pt>
                <c:pt idx="261">
                  <c:v>43018</c:v>
                </c:pt>
                <c:pt idx="262">
                  <c:v>43019</c:v>
                </c:pt>
                <c:pt idx="263">
                  <c:v>43020</c:v>
                </c:pt>
                <c:pt idx="264">
                  <c:v>43021</c:v>
                </c:pt>
                <c:pt idx="265">
                  <c:v>43022</c:v>
                </c:pt>
                <c:pt idx="266">
                  <c:v>43023</c:v>
                </c:pt>
                <c:pt idx="267">
                  <c:v>43024</c:v>
                </c:pt>
                <c:pt idx="268">
                  <c:v>43025</c:v>
                </c:pt>
                <c:pt idx="269">
                  <c:v>43026</c:v>
                </c:pt>
                <c:pt idx="270">
                  <c:v>43027</c:v>
                </c:pt>
                <c:pt idx="271">
                  <c:v>43028</c:v>
                </c:pt>
                <c:pt idx="272">
                  <c:v>43029</c:v>
                </c:pt>
                <c:pt idx="273">
                  <c:v>43030</c:v>
                </c:pt>
                <c:pt idx="274">
                  <c:v>43031</c:v>
                </c:pt>
                <c:pt idx="275">
                  <c:v>43032</c:v>
                </c:pt>
                <c:pt idx="276">
                  <c:v>43033</c:v>
                </c:pt>
                <c:pt idx="277">
                  <c:v>43034</c:v>
                </c:pt>
                <c:pt idx="278">
                  <c:v>43035</c:v>
                </c:pt>
                <c:pt idx="279">
                  <c:v>43036</c:v>
                </c:pt>
                <c:pt idx="280">
                  <c:v>43037</c:v>
                </c:pt>
                <c:pt idx="281">
                  <c:v>43038</c:v>
                </c:pt>
                <c:pt idx="282">
                  <c:v>43039</c:v>
                </c:pt>
                <c:pt idx="283">
                  <c:v>43040</c:v>
                </c:pt>
                <c:pt idx="284">
                  <c:v>43041</c:v>
                </c:pt>
                <c:pt idx="285">
                  <c:v>43042</c:v>
                </c:pt>
                <c:pt idx="286">
                  <c:v>43043</c:v>
                </c:pt>
                <c:pt idx="287">
                  <c:v>43044</c:v>
                </c:pt>
                <c:pt idx="288">
                  <c:v>43045</c:v>
                </c:pt>
                <c:pt idx="289">
                  <c:v>43046</c:v>
                </c:pt>
                <c:pt idx="290">
                  <c:v>43047</c:v>
                </c:pt>
                <c:pt idx="291">
                  <c:v>43048</c:v>
                </c:pt>
                <c:pt idx="292">
                  <c:v>43049</c:v>
                </c:pt>
                <c:pt idx="293">
                  <c:v>43050</c:v>
                </c:pt>
                <c:pt idx="294">
                  <c:v>43051</c:v>
                </c:pt>
                <c:pt idx="295">
                  <c:v>43052</c:v>
                </c:pt>
                <c:pt idx="296">
                  <c:v>43053</c:v>
                </c:pt>
                <c:pt idx="297">
                  <c:v>43054</c:v>
                </c:pt>
                <c:pt idx="298">
                  <c:v>43055</c:v>
                </c:pt>
                <c:pt idx="299">
                  <c:v>43056</c:v>
                </c:pt>
                <c:pt idx="300">
                  <c:v>43057</c:v>
                </c:pt>
                <c:pt idx="301">
                  <c:v>43058</c:v>
                </c:pt>
                <c:pt idx="302">
                  <c:v>43059</c:v>
                </c:pt>
                <c:pt idx="303">
                  <c:v>43060</c:v>
                </c:pt>
                <c:pt idx="304">
                  <c:v>43061</c:v>
                </c:pt>
                <c:pt idx="305">
                  <c:v>43062</c:v>
                </c:pt>
                <c:pt idx="306">
                  <c:v>43063</c:v>
                </c:pt>
                <c:pt idx="307">
                  <c:v>43064</c:v>
                </c:pt>
                <c:pt idx="308">
                  <c:v>43065</c:v>
                </c:pt>
                <c:pt idx="309">
                  <c:v>43066</c:v>
                </c:pt>
                <c:pt idx="310">
                  <c:v>43067</c:v>
                </c:pt>
                <c:pt idx="311">
                  <c:v>43068</c:v>
                </c:pt>
                <c:pt idx="312">
                  <c:v>43069</c:v>
                </c:pt>
                <c:pt idx="313">
                  <c:v>43070</c:v>
                </c:pt>
                <c:pt idx="314">
                  <c:v>43071</c:v>
                </c:pt>
                <c:pt idx="315">
                  <c:v>43072</c:v>
                </c:pt>
                <c:pt idx="316">
                  <c:v>43073</c:v>
                </c:pt>
                <c:pt idx="317">
                  <c:v>43074</c:v>
                </c:pt>
                <c:pt idx="318">
                  <c:v>43075</c:v>
                </c:pt>
                <c:pt idx="319">
                  <c:v>43076</c:v>
                </c:pt>
                <c:pt idx="320">
                  <c:v>43077</c:v>
                </c:pt>
                <c:pt idx="321">
                  <c:v>43078</c:v>
                </c:pt>
                <c:pt idx="322">
                  <c:v>43079</c:v>
                </c:pt>
                <c:pt idx="323">
                  <c:v>43080</c:v>
                </c:pt>
                <c:pt idx="324">
                  <c:v>43081</c:v>
                </c:pt>
                <c:pt idx="325">
                  <c:v>43082</c:v>
                </c:pt>
                <c:pt idx="326">
                  <c:v>43083</c:v>
                </c:pt>
                <c:pt idx="327">
                  <c:v>43084</c:v>
                </c:pt>
                <c:pt idx="328">
                  <c:v>43085</c:v>
                </c:pt>
                <c:pt idx="329">
                  <c:v>43086</c:v>
                </c:pt>
                <c:pt idx="330">
                  <c:v>43087</c:v>
                </c:pt>
                <c:pt idx="331">
                  <c:v>43088</c:v>
                </c:pt>
                <c:pt idx="332">
                  <c:v>43089</c:v>
                </c:pt>
                <c:pt idx="333">
                  <c:v>43090</c:v>
                </c:pt>
                <c:pt idx="334">
                  <c:v>43091</c:v>
                </c:pt>
                <c:pt idx="335">
                  <c:v>43092</c:v>
                </c:pt>
                <c:pt idx="336">
                  <c:v>43093</c:v>
                </c:pt>
                <c:pt idx="337">
                  <c:v>43094</c:v>
                </c:pt>
                <c:pt idx="338">
                  <c:v>43095</c:v>
                </c:pt>
                <c:pt idx="339">
                  <c:v>43096</c:v>
                </c:pt>
                <c:pt idx="340">
                  <c:v>43097</c:v>
                </c:pt>
                <c:pt idx="341">
                  <c:v>43098</c:v>
                </c:pt>
                <c:pt idx="342">
                  <c:v>43099</c:v>
                </c:pt>
                <c:pt idx="343">
                  <c:v>43100</c:v>
                </c:pt>
                <c:pt idx="344">
                  <c:v>43101</c:v>
                </c:pt>
                <c:pt idx="345">
                  <c:v>43102</c:v>
                </c:pt>
                <c:pt idx="346">
                  <c:v>43103</c:v>
                </c:pt>
                <c:pt idx="347">
                  <c:v>43104</c:v>
                </c:pt>
                <c:pt idx="348">
                  <c:v>43105</c:v>
                </c:pt>
                <c:pt idx="349">
                  <c:v>43106</c:v>
                </c:pt>
                <c:pt idx="350">
                  <c:v>43107</c:v>
                </c:pt>
                <c:pt idx="351">
                  <c:v>43108</c:v>
                </c:pt>
                <c:pt idx="352">
                  <c:v>43110</c:v>
                </c:pt>
                <c:pt idx="353">
                  <c:v>43111</c:v>
                </c:pt>
                <c:pt idx="354">
                  <c:v>43112</c:v>
                </c:pt>
                <c:pt idx="355">
                  <c:v>43113</c:v>
                </c:pt>
                <c:pt idx="356">
                  <c:v>43114</c:v>
                </c:pt>
                <c:pt idx="357">
                  <c:v>43115</c:v>
                </c:pt>
                <c:pt idx="358">
                  <c:v>43116</c:v>
                </c:pt>
                <c:pt idx="359">
                  <c:v>43117</c:v>
                </c:pt>
                <c:pt idx="360">
                  <c:v>43118</c:v>
                </c:pt>
                <c:pt idx="361">
                  <c:v>43119</c:v>
                </c:pt>
                <c:pt idx="362">
                  <c:v>43120</c:v>
                </c:pt>
                <c:pt idx="363">
                  <c:v>43121</c:v>
                </c:pt>
                <c:pt idx="364">
                  <c:v>43122</c:v>
                </c:pt>
                <c:pt idx="365">
                  <c:v>43123</c:v>
                </c:pt>
                <c:pt idx="366">
                  <c:v>43124</c:v>
                </c:pt>
                <c:pt idx="367">
                  <c:v>43125</c:v>
                </c:pt>
                <c:pt idx="368">
                  <c:v>43126</c:v>
                </c:pt>
                <c:pt idx="369">
                  <c:v>43127</c:v>
                </c:pt>
                <c:pt idx="370">
                  <c:v>43128</c:v>
                </c:pt>
                <c:pt idx="371">
                  <c:v>43129</c:v>
                </c:pt>
                <c:pt idx="372">
                  <c:v>43130</c:v>
                </c:pt>
                <c:pt idx="373">
                  <c:v>43131</c:v>
                </c:pt>
                <c:pt idx="374">
                  <c:v>43132</c:v>
                </c:pt>
                <c:pt idx="375">
                  <c:v>43133</c:v>
                </c:pt>
                <c:pt idx="376">
                  <c:v>43134</c:v>
                </c:pt>
                <c:pt idx="377">
                  <c:v>43135</c:v>
                </c:pt>
                <c:pt idx="378">
                  <c:v>43136</c:v>
                </c:pt>
                <c:pt idx="379">
                  <c:v>43137</c:v>
                </c:pt>
                <c:pt idx="380">
                  <c:v>43138</c:v>
                </c:pt>
                <c:pt idx="381">
                  <c:v>43139</c:v>
                </c:pt>
                <c:pt idx="382">
                  <c:v>43140</c:v>
                </c:pt>
                <c:pt idx="383">
                  <c:v>43141</c:v>
                </c:pt>
                <c:pt idx="384">
                  <c:v>43142</c:v>
                </c:pt>
                <c:pt idx="385">
                  <c:v>43143</c:v>
                </c:pt>
                <c:pt idx="386">
                  <c:v>43144</c:v>
                </c:pt>
                <c:pt idx="387">
                  <c:v>43145</c:v>
                </c:pt>
                <c:pt idx="388">
                  <c:v>43146</c:v>
                </c:pt>
                <c:pt idx="389">
                  <c:v>43147</c:v>
                </c:pt>
                <c:pt idx="390">
                  <c:v>43148</c:v>
                </c:pt>
                <c:pt idx="391">
                  <c:v>43149</c:v>
                </c:pt>
                <c:pt idx="392">
                  <c:v>43150</c:v>
                </c:pt>
                <c:pt idx="393">
                  <c:v>43151</c:v>
                </c:pt>
                <c:pt idx="394">
                  <c:v>43152</c:v>
                </c:pt>
                <c:pt idx="395">
                  <c:v>43153</c:v>
                </c:pt>
                <c:pt idx="396">
                  <c:v>43154</c:v>
                </c:pt>
                <c:pt idx="397">
                  <c:v>43155</c:v>
                </c:pt>
                <c:pt idx="398">
                  <c:v>43156</c:v>
                </c:pt>
                <c:pt idx="399">
                  <c:v>43157</c:v>
                </c:pt>
                <c:pt idx="400">
                  <c:v>43158</c:v>
                </c:pt>
                <c:pt idx="401">
                  <c:v>43159</c:v>
                </c:pt>
                <c:pt idx="402">
                  <c:v>43160</c:v>
                </c:pt>
                <c:pt idx="403">
                  <c:v>43161</c:v>
                </c:pt>
                <c:pt idx="404">
                  <c:v>43162</c:v>
                </c:pt>
                <c:pt idx="405">
                  <c:v>43163</c:v>
                </c:pt>
                <c:pt idx="406">
                  <c:v>43164</c:v>
                </c:pt>
                <c:pt idx="407">
                  <c:v>43165</c:v>
                </c:pt>
                <c:pt idx="408">
                  <c:v>43166</c:v>
                </c:pt>
                <c:pt idx="409">
                  <c:v>43167</c:v>
                </c:pt>
                <c:pt idx="410">
                  <c:v>43168</c:v>
                </c:pt>
                <c:pt idx="411">
                  <c:v>43169</c:v>
                </c:pt>
                <c:pt idx="412">
                  <c:v>43170</c:v>
                </c:pt>
                <c:pt idx="413">
                  <c:v>43171</c:v>
                </c:pt>
                <c:pt idx="414">
                  <c:v>43172</c:v>
                </c:pt>
                <c:pt idx="415">
                  <c:v>43173</c:v>
                </c:pt>
                <c:pt idx="416">
                  <c:v>43174</c:v>
                </c:pt>
                <c:pt idx="417">
                  <c:v>43175</c:v>
                </c:pt>
                <c:pt idx="418">
                  <c:v>43176</c:v>
                </c:pt>
                <c:pt idx="419">
                  <c:v>43177</c:v>
                </c:pt>
                <c:pt idx="420">
                  <c:v>43178</c:v>
                </c:pt>
                <c:pt idx="421">
                  <c:v>43179</c:v>
                </c:pt>
                <c:pt idx="422">
                  <c:v>43180</c:v>
                </c:pt>
                <c:pt idx="423">
                  <c:v>43181</c:v>
                </c:pt>
                <c:pt idx="424">
                  <c:v>43182</c:v>
                </c:pt>
                <c:pt idx="425">
                  <c:v>43183</c:v>
                </c:pt>
                <c:pt idx="426">
                  <c:v>43184</c:v>
                </c:pt>
                <c:pt idx="427">
                  <c:v>43185</c:v>
                </c:pt>
                <c:pt idx="428">
                  <c:v>43186</c:v>
                </c:pt>
                <c:pt idx="429">
                  <c:v>43187</c:v>
                </c:pt>
                <c:pt idx="430">
                  <c:v>43188</c:v>
                </c:pt>
                <c:pt idx="431">
                  <c:v>43189</c:v>
                </c:pt>
                <c:pt idx="432">
                  <c:v>43190</c:v>
                </c:pt>
                <c:pt idx="433">
                  <c:v>43191</c:v>
                </c:pt>
                <c:pt idx="434">
                  <c:v>43193</c:v>
                </c:pt>
                <c:pt idx="435">
                  <c:v>43194</c:v>
                </c:pt>
                <c:pt idx="436">
                  <c:v>43195</c:v>
                </c:pt>
                <c:pt idx="437">
                  <c:v>43196</c:v>
                </c:pt>
                <c:pt idx="438">
                  <c:v>43197</c:v>
                </c:pt>
                <c:pt idx="439">
                  <c:v>43198</c:v>
                </c:pt>
                <c:pt idx="440">
                  <c:v>43199</c:v>
                </c:pt>
                <c:pt idx="441">
                  <c:v>43200</c:v>
                </c:pt>
                <c:pt idx="442">
                  <c:v>43201</c:v>
                </c:pt>
                <c:pt idx="443">
                  <c:v>43202</c:v>
                </c:pt>
                <c:pt idx="444">
                  <c:v>43203</c:v>
                </c:pt>
                <c:pt idx="445">
                  <c:v>43204</c:v>
                </c:pt>
                <c:pt idx="446">
                  <c:v>43205</c:v>
                </c:pt>
                <c:pt idx="447">
                  <c:v>43206</c:v>
                </c:pt>
                <c:pt idx="448">
                  <c:v>43207</c:v>
                </c:pt>
                <c:pt idx="449">
                  <c:v>43208</c:v>
                </c:pt>
                <c:pt idx="450">
                  <c:v>43209</c:v>
                </c:pt>
                <c:pt idx="451">
                  <c:v>43210</c:v>
                </c:pt>
                <c:pt idx="452">
                  <c:v>43211</c:v>
                </c:pt>
                <c:pt idx="453">
                  <c:v>43212</c:v>
                </c:pt>
                <c:pt idx="454">
                  <c:v>43213</c:v>
                </c:pt>
                <c:pt idx="455">
                  <c:v>43214</c:v>
                </c:pt>
                <c:pt idx="456">
                  <c:v>43215</c:v>
                </c:pt>
                <c:pt idx="457">
                  <c:v>43216</c:v>
                </c:pt>
                <c:pt idx="458">
                  <c:v>43217</c:v>
                </c:pt>
                <c:pt idx="459">
                  <c:v>43218</c:v>
                </c:pt>
                <c:pt idx="460">
                  <c:v>43219</c:v>
                </c:pt>
                <c:pt idx="461">
                  <c:v>43220</c:v>
                </c:pt>
                <c:pt idx="462">
                  <c:v>43221</c:v>
                </c:pt>
                <c:pt idx="463">
                  <c:v>43222</c:v>
                </c:pt>
                <c:pt idx="464">
                  <c:v>43223</c:v>
                </c:pt>
                <c:pt idx="465">
                  <c:v>43224</c:v>
                </c:pt>
                <c:pt idx="466">
                  <c:v>43225</c:v>
                </c:pt>
                <c:pt idx="467">
                  <c:v>43226</c:v>
                </c:pt>
                <c:pt idx="468">
                  <c:v>43227</c:v>
                </c:pt>
                <c:pt idx="469">
                  <c:v>43228</c:v>
                </c:pt>
                <c:pt idx="470">
                  <c:v>43229</c:v>
                </c:pt>
                <c:pt idx="471">
                  <c:v>43230</c:v>
                </c:pt>
                <c:pt idx="472">
                  <c:v>43231</c:v>
                </c:pt>
                <c:pt idx="473">
                  <c:v>43232</c:v>
                </c:pt>
                <c:pt idx="474">
                  <c:v>43233</c:v>
                </c:pt>
                <c:pt idx="475">
                  <c:v>43234</c:v>
                </c:pt>
                <c:pt idx="476">
                  <c:v>43235</c:v>
                </c:pt>
                <c:pt idx="477">
                  <c:v>43236</c:v>
                </c:pt>
                <c:pt idx="478">
                  <c:v>43237</c:v>
                </c:pt>
                <c:pt idx="479">
                  <c:v>43238</c:v>
                </c:pt>
                <c:pt idx="480">
                  <c:v>43239</c:v>
                </c:pt>
                <c:pt idx="481">
                  <c:v>43240</c:v>
                </c:pt>
                <c:pt idx="482">
                  <c:v>43241</c:v>
                </c:pt>
                <c:pt idx="483">
                  <c:v>43242</c:v>
                </c:pt>
                <c:pt idx="484">
                  <c:v>43243</c:v>
                </c:pt>
                <c:pt idx="485">
                  <c:v>43244</c:v>
                </c:pt>
                <c:pt idx="486">
                  <c:v>43245</c:v>
                </c:pt>
                <c:pt idx="487">
                  <c:v>43246</c:v>
                </c:pt>
                <c:pt idx="488">
                  <c:v>43247</c:v>
                </c:pt>
                <c:pt idx="489">
                  <c:v>43248</c:v>
                </c:pt>
                <c:pt idx="490">
                  <c:v>43249</c:v>
                </c:pt>
                <c:pt idx="491">
                  <c:v>43250</c:v>
                </c:pt>
                <c:pt idx="492">
                  <c:v>43251</c:v>
                </c:pt>
                <c:pt idx="493">
                  <c:v>43252</c:v>
                </c:pt>
                <c:pt idx="494">
                  <c:v>43253</c:v>
                </c:pt>
                <c:pt idx="495">
                  <c:v>43254</c:v>
                </c:pt>
                <c:pt idx="496">
                  <c:v>43255</c:v>
                </c:pt>
                <c:pt idx="497">
                  <c:v>43256</c:v>
                </c:pt>
                <c:pt idx="498">
                  <c:v>43257</c:v>
                </c:pt>
                <c:pt idx="499">
                  <c:v>43258</c:v>
                </c:pt>
                <c:pt idx="500">
                  <c:v>43259</c:v>
                </c:pt>
                <c:pt idx="501">
                  <c:v>43260</c:v>
                </c:pt>
                <c:pt idx="502">
                  <c:v>43261</c:v>
                </c:pt>
                <c:pt idx="503">
                  <c:v>43262</c:v>
                </c:pt>
                <c:pt idx="504">
                  <c:v>43263</c:v>
                </c:pt>
                <c:pt idx="505">
                  <c:v>43264</c:v>
                </c:pt>
                <c:pt idx="506">
                  <c:v>43265</c:v>
                </c:pt>
                <c:pt idx="507">
                  <c:v>43266</c:v>
                </c:pt>
                <c:pt idx="508">
                  <c:v>43267</c:v>
                </c:pt>
                <c:pt idx="509">
                  <c:v>43268</c:v>
                </c:pt>
                <c:pt idx="510">
                  <c:v>43269</c:v>
                </c:pt>
                <c:pt idx="511">
                  <c:v>43270</c:v>
                </c:pt>
                <c:pt idx="512">
                  <c:v>43271</c:v>
                </c:pt>
                <c:pt idx="513">
                  <c:v>43272</c:v>
                </c:pt>
                <c:pt idx="514">
                  <c:v>43273</c:v>
                </c:pt>
                <c:pt idx="515">
                  <c:v>43274</c:v>
                </c:pt>
                <c:pt idx="516">
                  <c:v>43275</c:v>
                </c:pt>
                <c:pt idx="517">
                  <c:v>43276</c:v>
                </c:pt>
                <c:pt idx="518">
                  <c:v>43277</c:v>
                </c:pt>
                <c:pt idx="519">
                  <c:v>43278</c:v>
                </c:pt>
                <c:pt idx="520">
                  <c:v>43279</c:v>
                </c:pt>
                <c:pt idx="521">
                  <c:v>43280</c:v>
                </c:pt>
                <c:pt idx="522">
                  <c:v>43281</c:v>
                </c:pt>
                <c:pt idx="523">
                  <c:v>43282</c:v>
                </c:pt>
                <c:pt idx="524">
                  <c:v>43283</c:v>
                </c:pt>
                <c:pt idx="525">
                  <c:v>43284</c:v>
                </c:pt>
                <c:pt idx="526">
                  <c:v>43285</c:v>
                </c:pt>
                <c:pt idx="527">
                  <c:v>43286</c:v>
                </c:pt>
                <c:pt idx="528">
                  <c:v>43287</c:v>
                </c:pt>
                <c:pt idx="529">
                  <c:v>43288</c:v>
                </c:pt>
                <c:pt idx="530">
                  <c:v>43289</c:v>
                </c:pt>
                <c:pt idx="531">
                  <c:v>43290</c:v>
                </c:pt>
                <c:pt idx="532">
                  <c:v>43291</c:v>
                </c:pt>
                <c:pt idx="533">
                  <c:v>43292</c:v>
                </c:pt>
                <c:pt idx="534">
                  <c:v>43293</c:v>
                </c:pt>
                <c:pt idx="535">
                  <c:v>43294</c:v>
                </c:pt>
                <c:pt idx="536">
                  <c:v>43295</c:v>
                </c:pt>
                <c:pt idx="537">
                  <c:v>43296</c:v>
                </c:pt>
                <c:pt idx="538">
                  <c:v>43297</c:v>
                </c:pt>
                <c:pt idx="539">
                  <c:v>43298</c:v>
                </c:pt>
                <c:pt idx="540">
                  <c:v>43299</c:v>
                </c:pt>
                <c:pt idx="541">
                  <c:v>43300</c:v>
                </c:pt>
                <c:pt idx="542">
                  <c:v>43301</c:v>
                </c:pt>
                <c:pt idx="543">
                  <c:v>43302</c:v>
                </c:pt>
                <c:pt idx="544">
                  <c:v>43303</c:v>
                </c:pt>
                <c:pt idx="545">
                  <c:v>43304</c:v>
                </c:pt>
                <c:pt idx="546">
                  <c:v>43305</c:v>
                </c:pt>
                <c:pt idx="547">
                  <c:v>43306</c:v>
                </c:pt>
                <c:pt idx="548">
                  <c:v>43307</c:v>
                </c:pt>
                <c:pt idx="549">
                  <c:v>43308</c:v>
                </c:pt>
                <c:pt idx="550">
                  <c:v>43309</c:v>
                </c:pt>
                <c:pt idx="551">
                  <c:v>43310</c:v>
                </c:pt>
                <c:pt idx="552">
                  <c:v>43311</c:v>
                </c:pt>
                <c:pt idx="553">
                  <c:v>43312</c:v>
                </c:pt>
                <c:pt idx="554">
                  <c:v>43313</c:v>
                </c:pt>
                <c:pt idx="555">
                  <c:v>43314</c:v>
                </c:pt>
                <c:pt idx="556">
                  <c:v>43315</c:v>
                </c:pt>
                <c:pt idx="557">
                  <c:v>43316</c:v>
                </c:pt>
                <c:pt idx="558">
                  <c:v>43317</c:v>
                </c:pt>
                <c:pt idx="559">
                  <c:v>43318</c:v>
                </c:pt>
                <c:pt idx="560">
                  <c:v>43319</c:v>
                </c:pt>
                <c:pt idx="561">
                  <c:v>43320</c:v>
                </c:pt>
                <c:pt idx="562">
                  <c:v>43321</c:v>
                </c:pt>
                <c:pt idx="563">
                  <c:v>43322</c:v>
                </c:pt>
                <c:pt idx="564">
                  <c:v>43323</c:v>
                </c:pt>
                <c:pt idx="565">
                  <c:v>43324</c:v>
                </c:pt>
                <c:pt idx="566">
                  <c:v>43325</c:v>
                </c:pt>
                <c:pt idx="567">
                  <c:v>43326</c:v>
                </c:pt>
                <c:pt idx="568">
                  <c:v>43327</c:v>
                </c:pt>
                <c:pt idx="569">
                  <c:v>43328</c:v>
                </c:pt>
                <c:pt idx="570">
                  <c:v>43329</c:v>
                </c:pt>
                <c:pt idx="571">
                  <c:v>43330</c:v>
                </c:pt>
                <c:pt idx="572">
                  <c:v>43331</c:v>
                </c:pt>
                <c:pt idx="573">
                  <c:v>43332</c:v>
                </c:pt>
                <c:pt idx="574">
                  <c:v>43333</c:v>
                </c:pt>
                <c:pt idx="575">
                  <c:v>43334</c:v>
                </c:pt>
                <c:pt idx="576">
                  <c:v>43335</c:v>
                </c:pt>
                <c:pt idx="577">
                  <c:v>43336</c:v>
                </c:pt>
                <c:pt idx="578">
                  <c:v>43337</c:v>
                </c:pt>
                <c:pt idx="579">
                  <c:v>43338</c:v>
                </c:pt>
                <c:pt idx="580">
                  <c:v>43339</c:v>
                </c:pt>
                <c:pt idx="581">
                  <c:v>43340</c:v>
                </c:pt>
                <c:pt idx="582">
                  <c:v>43341</c:v>
                </c:pt>
                <c:pt idx="583">
                  <c:v>43342</c:v>
                </c:pt>
                <c:pt idx="584">
                  <c:v>43343</c:v>
                </c:pt>
                <c:pt idx="585">
                  <c:v>43344</c:v>
                </c:pt>
                <c:pt idx="586">
                  <c:v>43345</c:v>
                </c:pt>
                <c:pt idx="587">
                  <c:v>43346</c:v>
                </c:pt>
                <c:pt idx="588">
                  <c:v>43347</c:v>
                </c:pt>
                <c:pt idx="589">
                  <c:v>43348</c:v>
                </c:pt>
                <c:pt idx="590">
                  <c:v>43349</c:v>
                </c:pt>
                <c:pt idx="591">
                  <c:v>43350</c:v>
                </c:pt>
                <c:pt idx="592">
                  <c:v>43351</c:v>
                </c:pt>
                <c:pt idx="593">
                  <c:v>43352</c:v>
                </c:pt>
                <c:pt idx="594">
                  <c:v>43353</c:v>
                </c:pt>
                <c:pt idx="595">
                  <c:v>43354</c:v>
                </c:pt>
                <c:pt idx="596">
                  <c:v>43355</c:v>
                </c:pt>
                <c:pt idx="597">
                  <c:v>43356</c:v>
                </c:pt>
                <c:pt idx="598">
                  <c:v>43357</c:v>
                </c:pt>
                <c:pt idx="599">
                  <c:v>43358</c:v>
                </c:pt>
                <c:pt idx="600">
                  <c:v>43359</c:v>
                </c:pt>
                <c:pt idx="601">
                  <c:v>43360</c:v>
                </c:pt>
                <c:pt idx="602">
                  <c:v>43361</c:v>
                </c:pt>
                <c:pt idx="603">
                  <c:v>43362</c:v>
                </c:pt>
                <c:pt idx="604">
                  <c:v>43363</c:v>
                </c:pt>
                <c:pt idx="605">
                  <c:v>43364</c:v>
                </c:pt>
                <c:pt idx="606">
                  <c:v>43365</c:v>
                </c:pt>
                <c:pt idx="607">
                  <c:v>43366</c:v>
                </c:pt>
                <c:pt idx="608">
                  <c:v>43367</c:v>
                </c:pt>
                <c:pt idx="609">
                  <c:v>43368</c:v>
                </c:pt>
                <c:pt idx="610">
                  <c:v>43369</c:v>
                </c:pt>
                <c:pt idx="611">
                  <c:v>43370</c:v>
                </c:pt>
                <c:pt idx="612">
                  <c:v>43371</c:v>
                </c:pt>
                <c:pt idx="613">
                  <c:v>43372</c:v>
                </c:pt>
                <c:pt idx="614">
                  <c:v>43373</c:v>
                </c:pt>
                <c:pt idx="615">
                  <c:v>43374</c:v>
                </c:pt>
                <c:pt idx="616">
                  <c:v>43375</c:v>
                </c:pt>
                <c:pt idx="617">
                  <c:v>43376</c:v>
                </c:pt>
                <c:pt idx="618">
                  <c:v>43377</c:v>
                </c:pt>
                <c:pt idx="619">
                  <c:v>43378</c:v>
                </c:pt>
                <c:pt idx="620">
                  <c:v>43379</c:v>
                </c:pt>
                <c:pt idx="621">
                  <c:v>43380</c:v>
                </c:pt>
                <c:pt idx="622">
                  <c:v>43381</c:v>
                </c:pt>
                <c:pt idx="623">
                  <c:v>43382</c:v>
                </c:pt>
                <c:pt idx="624">
                  <c:v>43383</c:v>
                </c:pt>
                <c:pt idx="625">
                  <c:v>43384</c:v>
                </c:pt>
                <c:pt idx="626">
                  <c:v>43385</c:v>
                </c:pt>
                <c:pt idx="627">
                  <c:v>43386</c:v>
                </c:pt>
                <c:pt idx="628">
                  <c:v>43387</c:v>
                </c:pt>
                <c:pt idx="629">
                  <c:v>43388</c:v>
                </c:pt>
                <c:pt idx="630">
                  <c:v>43389</c:v>
                </c:pt>
                <c:pt idx="631">
                  <c:v>43391</c:v>
                </c:pt>
                <c:pt idx="632">
                  <c:v>43392</c:v>
                </c:pt>
                <c:pt idx="633">
                  <c:v>43393</c:v>
                </c:pt>
                <c:pt idx="634">
                  <c:v>43394</c:v>
                </c:pt>
                <c:pt idx="635">
                  <c:v>43395</c:v>
                </c:pt>
                <c:pt idx="636">
                  <c:v>43396</c:v>
                </c:pt>
                <c:pt idx="637">
                  <c:v>43397</c:v>
                </c:pt>
                <c:pt idx="638">
                  <c:v>43398</c:v>
                </c:pt>
                <c:pt idx="639">
                  <c:v>43399</c:v>
                </c:pt>
                <c:pt idx="640">
                  <c:v>43400</c:v>
                </c:pt>
                <c:pt idx="641">
                  <c:v>43401</c:v>
                </c:pt>
                <c:pt idx="642">
                  <c:v>43402</c:v>
                </c:pt>
                <c:pt idx="643">
                  <c:v>43403</c:v>
                </c:pt>
                <c:pt idx="644">
                  <c:v>43404</c:v>
                </c:pt>
                <c:pt idx="645">
                  <c:v>43405</c:v>
                </c:pt>
                <c:pt idx="646">
                  <c:v>43406</c:v>
                </c:pt>
                <c:pt idx="647">
                  <c:v>43407</c:v>
                </c:pt>
                <c:pt idx="648">
                  <c:v>43408</c:v>
                </c:pt>
                <c:pt idx="649">
                  <c:v>43409</c:v>
                </c:pt>
                <c:pt idx="650">
                  <c:v>43410</c:v>
                </c:pt>
                <c:pt idx="651">
                  <c:v>43411</c:v>
                </c:pt>
                <c:pt idx="652">
                  <c:v>43412</c:v>
                </c:pt>
                <c:pt idx="653">
                  <c:v>43413</c:v>
                </c:pt>
                <c:pt idx="654">
                  <c:v>43414</c:v>
                </c:pt>
                <c:pt idx="655">
                  <c:v>43415</c:v>
                </c:pt>
                <c:pt idx="656">
                  <c:v>43416</c:v>
                </c:pt>
                <c:pt idx="657">
                  <c:v>43417</c:v>
                </c:pt>
                <c:pt idx="658">
                  <c:v>43418</c:v>
                </c:pt>
                <c:pt idx="659">
                  <c:v>43419</c:v>
                </c:pt>
                <c:pt idx="660">
                  <c:v>43426</c:v>
                </c:pt>
                <c:pt idx="661">
                  <c:v>43427</c:v>
                </c:pt>
                <c:pt idx="662">
                  <c:v>43428</c:v>
                </c:pt>
                <c:pt idx="663">
                  <c:v>43429</c:v>
                </c:pt>
                <c:pt idx="664">
                  <c:v>43430</c:v>
                </c:pt>
                <c:pt idx="665">
                  <c:v>43431</c:v>
                </c:pt>
                <c:pt idx="666">
                  <c:v>43432</c:v>
                </c:pt>
                <c:pt idx="667">
                  <c:v>43433</c:v>
                </c:pt>
                <c:pt idx="668">
                  <c:v>43434</c:v>
                </c:pt>
                <c:pt idx="669">
                  <c:v>43435</c:v>
                </c:pt>
                <c:pt idx="670">
                  <c:v>43436</c:v>
                </c:pt>
                <c:pt idx="671">
                  <c:v>43437</c:v>
                </c:pt>
                <c:pt idx="672">
                  <c:v>43438</c:v>
                </c:pt>
                <c:pt idx="673">
                  <c:v>43439</c:v>
                </c:pt>
                <c:pt idx="674">
                  <c:v>43440</c:v>
                </c:pt>
                <c:pt idx="675">
                  <c:v>43442</c:v>
                </c:pt>
                <c:pt idx="676">
                  <c:v>43443</c:v>
                </c:pt>
                <c:pt idx="677">
                  <c:v>43444</c:v>
                </c:pt>
                <c:pt idx="678">
                  <c:v>43445</c:v>
                </c:pt>
                <c:pt idx="679">
                  <c:v>43446</c:v>
                </c:pt>
                <c:pt idx="680">
                  <c:v>43447</c:v>
                </c:pt>
                <c:pt idx="681">
                  <c:v>43448</c:v>
                </c:pt>
                <c:pt idx="682">
                  <c:v>43451</c:v>
                </c:pt>
                <c:pt idx="683">
                  <c:v>43452</c:v>
                </c:pt>
                <c:pt idx="684">
                  <c:v>43453</c:v>
                </c:pt>
                <c:pt idx="685">
                  <c:v>43454</c:v>
                </c:pt>
                <c:pt idx="686">
                  <c:v>43455</c:v>
                </c:pt>
                <c:pt idx="687">
                  <c:v>43456</c:v>
                </c:pt>
                <c:pt idx="688">
                  <c:v>43457</c:v>
                </c:pt>
                <c:pt idx="689">
                  <c:v>43458</c:v>
                </c:pt>
                <c:pt idx="690">
                  <c:v>43459</c:v>
                </c:pt>
                <c:pt idx="691">
                  <c:v>43460</c:v>
                </c:pt>
                <c:pt idx="692">
                  <c:v>43461</c:v>
                </c:pt>
                <c:pt idx="693">
                  <c:v>43462</c:v>
                </c:pt>
                <c:pt idx="694">
                  <c:v>43463</c:v>
                </c:pt>
                <c:pt idx="695">
                  <c:v>43464</c:v>
                </c:pt>
                <c:pt idx="696">
                  <c:v>43465</c:v>
                </c:pt>
                <c:pt idx="697">
                  <c:v>43466</c:v>
                </c:pt>
                <c:pt idx="698">
                  <c:v>43467</c:v>
                </c:pt>
                <c:pt idx="699">
                  <c:v>43478</c:v>
                </c:pt>
                <c:pt idx="700">
                  <c:v>43479</c:v>
                </c:pt>
                <c:pt idx="701">
                  <c:v>43480</c:v>
                </c:pt>
                <c:pt idx="702">
                  <c:v>43481</c:v>
                </c:pt>
                <c:pt idx="703">
                  <c:v>43482</c:v>
                </c:pt>
                <c:pt idx="704">
                  <c:v>43483</c:v>
                </c:pt>
                <c:pt idx="705">
                  <c:v>43484</c:v>
                </c:pt>
                <c:pt idx="706">
                  <c:v>43485</c:v>
                </c:pt>
                <c:pt idx="707">
                  <c:v>43486</c:v>
                </c:pt>
                <c:pt idx="708">
                  <c:v>43487</c:v>
                </c:pt>
                <c:pt idx="709">
                  <c:v>43488</c:v>
                </c:pt>
                <c:pt idx="710">
                  <c:v>43489</c:v>
                </c:pt>
                <c:pt idx="711">
                  <c:v>43490</c:v>
                </c:pt>
                <c:pt idx="712">
                  <c:v>43491</c:v>
                </c:pt>
                <c:pt idx="713">
                  <c:v>43492</c:v>
                </c:pt>
                <c:pt idx="714">
                  <c:v>43494</c:v>
                </c:pt>
                <c:pt idx="715">
                  <c:v>43495</c:v>
                </c:pt>
                <c:pt idx="716">
                  <c:v>43496</c:v>
                </c:pt>
                <c:pt idx="717">
                  <c:v>43497</c:v>
                </c:pt>
                <c:pt idx="718">
                  <c:v>43498</c:v>
                </c:pt>
                <c:pt idx="719">
                  <c:v>43499</c:v>
                </c:pt>
                <c:pt idx="720">
                  <c:v>43500</c:v>
                </c:pt>
                <c:pt idx="721">
                  <c:v>43501</c:v>
                </c:pt>
                <c:pt idx="722">
                  <c:v>43502</c:v>
                </c:pt>
                <c:pt idx="723">
                  <c:v>43503</c:v>
                </c:pt>
                <c:pt idx="724">
                  <c:v>43504</c:v>
                </c:pt>
                <c:pt idx="725">
                  <c:v>43505</c:v>
                </c:pt>
                <c:pt idx="726">
                  <c:v>43506</c:v>
                </c:pt>
                <c:pt idx="727">
                  <c:v>43507</c:v>
                </c:pt>
                <c:pt idx="728">
                  <c:v>43508</c:v>
                </c:pt>
                <c:pt idx="729">
                  <c:v>43509</c:v>
                </c:pt>
                <c:pt idx="730">
                  <c:v>43510</c:v>
                </c:pt>
                <c:pt idx="731">
                  <c:v>43511</c:v>
                </c:pt>
                <c:pt idx="732">
                  <c:v>43512</c:v>
                </c:pt>
                <c:pt idx="733">
                  <c:v>43513</c:v>
                </c:pt>
                <c:pt idx="734">
                  <c:v>43514</c:v>
                </c:pt>
                <c:pt idx="735">
                  <c:v>43515</c:v>
                </c:pt>
                <c:pt idx="736">
                  <c:v>43516</c:v>
                </c:pt>
                <c:pt idx="737">
                  <c:v>43517</c:v>
                </c:pt>
                <c:pt idx="738">
                  <c:v>43518</c:v>
                </c:pt>
                <c:pt idx="739">
                  <c:v>43519</c:v>
                </c:pt>
                <c:pt idx="740">
                  <c:v>43520</c:v>
                </c:pt>
                <c:pt idx="741">
                  <c:v>43521</c:v>
                </c:pt>
                <c:pt idx="742">
                  <c:v>43522</c:v>
                </c:pt>
                <c:pt idx="743">
                  <c:v>43523</c:v>
                </c:pt>
                <c:pt idx="744">
                  <c:v>43524</c:v>
                </c:pt>
                <c:pt idx="745">
                  <c:v>43525</c:v>
                </c:pt>
                <c:pt idx="746">
                  <c:v>43526</c:v>
                </c:pt>
                <c:pt idx="747">
                  <c:v>43527</c:v>
                </c:pt>
                <c:pt idx="748">
                  <c:v>43528</c:v>
                </c:pt>
                <c:pt idx="749">
                  <c:v>43529</c:v>
                </c:pt>
                <c:pt idx="750">
                  <c:v>43530</c:v>
                </c:pt>
                <c:pt idx="751">
                  <c:v>43531</c:v>
                </c:pt>
                <c:pt idx="752">
                  <c:v>43532</c:v>
                </c:pt>
                <c:pt idx="753">
                  <c:v>43533</c:v>
                </c:pt>
                <c:pt idx="754">
                  <c:v>43534</c:v>
                </c:pt>
                <c:pt idx="755">
                  <c:v>43535</c:v>
                </c:pt>
                <c:pt idx="756">
                  <c:v>43536</c:v>
                </c:pt>
                <c:pt idx="757">
                  <c:v>43537</c:v>
                </c:pt>
                <c:pt idx="758">
                  <c:v>43538</c:v>
                </c:pt>
                <c:pt idx="759">
                  <c:v>43539</c:v>
                </c:pt>
                <c:pt idx="760">
                  <c:v>43540</c:v>
                </c:pt>
                <c:pt idx="761">
                  <c:v>43541</c:v>
                </c:pt>
                <c:pt idx="762">
                  <c:v>43542</c:v>
                </c:pt>
                <c:pt idx="763">
                  <c:v>43543</c:v>
                </c:pt>
                <c:pt idx="764">
                  <c:v>43544</c:v>
                </c:pt>
                <c:pt idx="765">
                  <c:v>43545</c:v>
                </c:pt>
                <c:pt idx="766">
                  <c:v>43546</c:v>
                </c:pt>
                <c:pt idx="767">
                  <c:v>43547</c:v>
                </c:pt>
                <c:pt idx="768">
                  <c:v>43548</c:v>
                </c:pt>
                <c:pt idx="769">
                  <c:v>43549</c:v>
                </c:pt>
                <c:pt idx="770">
                  <c:v>43550</c:v>
                </c:pt>
                <c:pt idx="771">
                  <c:v>43551</c:v>
                </c:pt>
                <c:pt idx="772">
                  <c:v>43552</c:v>
                </c:pt>
                <c:pt idx="773">
                  <c:v>43553</c:v>
                </c:pt>
                <c:pt idx="774">
                  <c:v>43554</c:v>
                </c:pt>
                <c:pt idx="775">
                  <c:v>43555</c:v>
                </c:pt>
                <c:pt idx="776">
                  <c:v>43556</c:v>
                </c:pt>
                <c:pt idx="777">
                  <c:v>43557</c:v>
                </c:pt>
                <c:pt idx="778">
                  <c:v>43558</c:v>
                </c:pt>
                <c:pt idx="779">
                  <c:v>43559</c:v>
                </c:pt>
                <c:pt idx="780">
                  <c:v>43560</c:v>
                </c:pt>
                <c:pt idx="781">
                  <c:v>43561</c:v>
                </c:pt>
                <c:pt idx="782">
                  <c:v>43562</c:v>
                </c:pt>
                <c:pt idx="783">
                  <c:v>43563</c:v>
                </c:pt>
                <c:pt idx="784">
                  <c:v>43564</c:v>
                </c:pt>
                <c:pt idx="785">
                  <c:v>43565</c:v>
                </c:pt>
                <c:pt idx="786">
                  <c:v>43566</c:v>
                </c:pt>
                <c:pt idx="787">
                  <c:v>43567</c:v>
                </c:pt>
                <c:pt idx="788">
                  <c:v>43568</c:v>
                </c:pt>
                <c:pt idx="789">
                  <c:v>43569</c:v>
                </c:pt>
                <c:pt idx="790">
                  <c:v>43570</c:v>
                </c:pt>
                <c:pt idx="791">
                  <c:v>43571</c:v>
                </c:pt>
                <c:pt idx="792">
                  <c:v>43572</c:v>
                </c:pt>
                <c:pt idx="793">
                  <c:v>43573</c:v>
                </c:pt>
                <c:pt idx="794">
                  <c:v>43574</c:v>
                </c:pt>
                <c:pt idx="795">
                  <c:v>43575</c:v>
                </c:pt>
                <c:pt idx="796">
                  <c:v>43576</c:v>
                </c:pt>
                <c:pt idx="797">
                  <c:v>43577</c:v>
                </c:pt>
                <c:pt idx="798">
                  <c:v>43578</c:v>
                </c:pt>
                <c:pt idx="799">
                  <c:v>43579</c:v>
                </c:pt>
                <c:pt idx="800">
                  <c:v>43580</c:v>
                </c:pt>
                <c:pt idx="801">
                  <c:v>43581</c:v>
                </c:pt>
                <c:pt idx="802">
                  <c:v>43582</c:v>
                </c:pt>
                <c:pt idx="803">
                  <c:v>43583</c:v>
                </c:pt>
                <c:pt idx="804">
                  <c:v>43585</c:v>
                </c:pt>
                <c:pt idx="805">
                  <c:v>43586</c:v>
                </c:pt>
                <c:pt idx="806">
                  <c:v>43587</c:v>
                </c:pt>
                <c:pt idx="807">
                  <c:v>43588</c:v>
                </c:pt>
                <c:pt idx="808">
                  <c:v>43589</c:v>
                </c:pt>
                <c:pt idx="809">
                  <c:v>43591</c:v>
                </c:pt>
                <c:pt idx="810">
                  <c:v>43592</c:v>
                </c:pt>
                <c:pt idx="811">
                  <c:v>43593</c:v>
                </c:pt>
                <c:pt idx="812">
                  <c:v>43594</c:v>
                </c:pt>
                <c:pt idx="813">
                  <c:v>43595</c:v>
                </c:pt>
                <c:pt idx="814">
                  <c:v>43596</c:v>
                </c:pt>
                <c:pt idx="815">
                  <c:v>43597</c:v>
                </c:pt>
                <c:pt idx="816">
                  <c:v>43598</c:v>
                </c:pt>
                <c:pt idx="817">
                  <c:v>43599</c:v>
                </c:pt>
                <c:pt idx="818">
                  <c:v>43600</c:v>
                </c:pt>
                <c:pt idx="819">
                  <c:v>43601</c:v>
                </c:pt>
                <c:pt idx="820">
                  <c:v>43602</c:v>
                </c:pt>
                <c:pt idx="821">
                  <c:v>43603</c:v>
                </c:pt>
                <c:pt idx="822">
                  <c:v>43604</c:v>
                </c:pt>
                <c:pt idx="823">
                  <c:v>43605</c:v>
                </c:pt>
                <c:pt idx="824">
                  <c:v>43606</c:v>
                </c:pt>
                <c:pt idx="825">
                  <c:v>43607</c:v>
                </c:pt>
                <c:pt idx="826">
                  <c:v>43608</c:v>
                </c:pt>
                <c:pt idx="827">
                  <c:v>43609</c:v>
                </c:pt>
                <c:pt idx="828">
                  <c:v>43610</c:v>
                </c:pt>
                <c:pt idx="829">
                  <c:v>43611</c:v>
                </c:pt>
                <c:pt idx="830">
                  <c:v>43612</c:v>
                </c:pt>
                <c:pt idx="831">
                  <c:v>43613</c:v>
                </c:pt>
                <c:pt idx="832">
                  <c:v>43614</c:v>
                </c:pt>
                <c:pt idx="833">
                  <c:v>43615</c:v>
                </c:pt>
                <c:pt idx="834">
                  <c:v>43616</c:v>
                </c:pt>
                <c:pt idx="835">
                  <c:v>43617</c:v>
                </c:pt>
                <c:pt idx="836">
                  <c:v>43618</c:v>
                </c:pt>
                <c:pt idx="837">
                  <c:v>43619</c:v>
                </c:pt>
                <c:pt idx="838">
                  <c:v>43620</c:v>
                </c:pt>
                <c:pt idx="839">
                  <c:v>43621</c:v>
                </c:pt>
                <c:pt idx="840">
                  <c:v>43622</c:v>
                </c:pt>
                <c:pt idx="841">
                  <c:v>43623</c:v>
                </c:pt>
                <c:pt idx="842">
                  <c:v>43624</c:v>
                </c:pt>
                <c:pt idx="843">
                  <c:v>43625</c:v>
                </c:pt>
                <c:pt idx="844">
                  <c:v>43626</c:v>
                </c:pt>
                <c:pt idx="845">
                  <c:v>43627</c:v>
                </c:pt>
                <c:pt idx="846">
                  <c:v>43628</c:v>
                </c:pt>
                <c:pt idx="847">
                  <c:v>43629</c:v>
                </c:pt>
                <c:pt idx="848">
                  <c:v>43630</c:v>
                </c:pt>
                <c:pt idx="849">
                  <c:v>43632</c:v>
                </c:pt>
                <c:pt idx="850">
                  <c:v>43633</c:v>
                </c:pt>
                <c:pt idx="851">
                  <c:v>43634</c:v>
                </c:pt>
                <c:pt idx="852">
                  <c:v>43635</c:v>
                </c:pt>
                <c:pt idx="853">
                  <c:v>43636</c:v>
                </c:pt>
                <c:pt idx="854">
                  <c:v>43637</c:v>
                </c:pt>
                <c:pt idx="855">
                  <c:v>43638</c:v>
                </c:pt>
                <c:pt idx="856">
                  <c:v>43639</c:v>
                </c:pt>
                <c:pt idx="857">
                  <c:v>43640</c:v>
                </c:pt>
                <c:pt idx="858">
                  <c:v>43641</c:v>
                </c:pt>
                <c:pt idx="859">
                  <c:v>43642</c:v>
                </c:pt>
                <c:pt idx="860">
                  <c:v>43643</c:v>
                </c:pt>
                <c:pt idx="861">
                  <c:v>43644</c:v>
                </c:pt>
                <c:pt idx="862">
                  <c:v>43645</c:v>
                </c:pt>
                <c:pt idx="863">
                  <c:v>43646</c:v>
                </c:pt>
                <c:pt idx="864">
                  <c:v>43647</c:v>
                </c:pt>
                <c:pt idx="865">
                  <c:v>43648</c:v>
                </c:pt>
                <c:pt idx="866">
                  <c:v>43649</c:v>
                </c:pt>
                <c:pt idx="867">
                  <c:v>43650</c:v>
                </c:pt>
                <c:pt idx="868">
                  <c:v>43651</c:v>
                </c:pt>
                <c:pt idx="869">
                  <c:v>43652</c:v>
                </c:pt>
                <c:pt idx="870">
                  <c:v>43653</c:v>
                </c:pt>
                <c:pt idx="871">
                  <c:v>43654</c:v>
                </c:pt>
                <c:pt idx="872">
                  <c:v>43655</c:v>
                </c:pt>
                <c:pt idx="873">
                  <c:v>43656</c:v>
                </c:pt>
                <c:pt idx="874">
                  <c:v>43657</c:v>
                </c:pt>
                <c:pt idx="875">
                  <c:v>43658</c:v>
                </c:pt>
                <c:pt idx="876">
                  <c:v>43659</c:v>
                </c:pt>
                <c:pt idx="877">
                  <c:v>43660</c:v>
                </c:pt>
                <c:pt idx="878">
                  <c:v>43661</c:v>
                </c:pt>
                <c:pt idx="879">
                  <c:v>43662</c:v>
                </c:pt>
                <c:pt idx="880">
                  <c:v>43663</c:v>
                </c:pt>
                <c:pt idx="881">
                  <c:v>43664</c:v>
                </c:pt>
                <c:pt idx="882">
                  <c:v>43665</c:v>
                </c:pt>
                <c:pt idx="883">
                  <c:v>43666</c:v>
                </c:pt>
                <c:pt idx="884">
                  <c:v>43667</c:v>
                </c:pt>
                <c:pt idx="885">
                  <c:v>43668</c:v>
                </c:pt>
                <c:pt idx="886">
                  <c:v>43669</c:v>
                </c:pt>
                <c:pt idx="887">
                  <c:v>43670</c:v>
                </c:pt>
                <c:pt idx="888">
                  <c:v>43671</c:v>
                </c:pt>
                <c:pt idx="889">
                  <c:v>43672</c:v>
                </c:pt>
                <c:pt idx="890">
                  <c:v>43673</c:v>
                </c:pt>
                <c:pt idx="891">
                  <c:v>43674</c:v>
                </c:pt>
                <c:pt idx="892">
                  <c:v>43675</c:v>
                </c:pt>
                <c:pt idx="893">
                  <c:v>43676</c:v>
                </c:pt>
                <c:pt idx="894">
                  <c:v>43677</c:v>
                </c:pt>
                <c:pt idx="895">
                  <c:v>43678</c:v>
                </c:pt>
                <c:pt idx="896">
                  <c:v>43679</c:v>
                </c:pt>
                <c:pt idx="897">
                  <c:v>43680</c:v>
                </c:pt>
                <c:pt idx="898">
                  <c:v>43681</c:v>
                </c:pt>
                <c:pt idx="899">
                  <c:v>43682</c:v>
                </c:pt>
                <c:pt idx="900">
                  <c:v>43683</c:v>
                </c:pt>
                <c:pt idx="901">
                  <c:v>43684</c:v>
                </c:pt>
                <c:pt idx="902">
                  <c:v>43685</c:v>
                </c:pt>
                <c:pt idx="903">
                  <c:v>43686</c:v>
                </c:pt>
                <c:pt idx="904">
                  <c:v>43687</c:v>
                </c:pt>
                <c:pt idx="905">
                  <c:v>43688</c:v>
                </c:pt>
                <c:pt idx="906">
                  <c:v>43689</c:v>
                </c:pt>
                <c:pt idx="907">
                  <c:v>43690</c:v>
                </c:pt>
                <c:pt idx="908">
                  <c:v>43691</c:v>
                </c:pt>
                <c:pt idx="909">
                  <c:v>43692</c:v>
                </c:pt>
                <c:pt idx="910">
                  <c:v>43693</c:v>
                </c:pt>
                <c:pt idx="911">
                  <c:v>43694</c:v>
                </c:pt>
                <c:pt idx="912">
                  <c:v>43695</c:v>
                </c:pt>
                <c:pt idx="913">
                  <c:v>43696</c:v>
                </c:pt>
                <c:pt idx="914">
                  <c:v>43697</c:v>
                </c:pt>
                <c:pt idx="915">
                  <c:v>43698</c:v>
                </c:pt>
                <c:pt idx="916">
                  <c:v>43699</c:v>
                </c:pt>
                <c:pt idx="917">
                  <c:v>43700</c:v>
                </c:pt>
                <c:pt idx="918">
                  <c:v>43701</c:v>
                </c:pt>
                <c:pt idx="919">
                  <c:v>43702</c:v>
                </c:pt>
                <c:pt idx="920">
                  <c:v>43703</c:v>
                </c:pt>
                <c:pt idx="921">
                  <c:v>43704</c:v>
                </c:pt>
                <c:pt idx="922">
                  <c:v>43705</c:v>
                </c:pt>
                <c:pt idx="923">
                  <c:v>43706</c:v>
                </c:pt>
                <c:pt idx="924">
                  <c:v>43707</c:v>
                </c:pt>
                <c:pt idx="925">
                  <c:v>43708</c:v>
                </c:pt>
                <c:pt idx="926">
                  <c:v>43709</c:v>
                </c:pt>
                <c:pt idx="927">
                  <c:v>43710</c:v>
                </c:pt>
                <c:pt idx="928">
                  <c:v>43711</c:v>
                </c:pt>
                <c:pt idx="929">
                  <c:v>43712</c:v>
                </c:pt>
                <c:pt idx="930">
                  <c:v>43713</c:v>
                </c:pt>
                <c:pt idx="931">
                  <c:v>43714</c:v>
                </c:pt>
                <c:pt idx="932">
                  <c:v>43715</c:v>
                </c:pt>
                <c:pt idx="933">
                  <c:v>43716</c:v>
                </c:pt>
                <c:pt idx="934">
                  <c:v>43717</c:v>
                </c:pt>
                <c:pt idx="935">
                  <c:v>43718</c:v>
                </c:pt>
                <c:pt idx="936">
                  <c:v>43719</c:v>
                </c:pt>
                <c:pt idx="937">
                  <c:v>43720</c:v>
                </c:pt>
                <c:pt idx="938">
                  <c:v>43721</c:v>
                </c:pt>
                <c:pt idx="939">
                  <c:v>43722</c:v>
                </c:pt>
                <c:pt idx="940">
                  <c:v>43723</c:v>
                </c:pt>
                <c:pt idx="941">
                  <c:v>43724</c:v>
                </c:pt>
                <c:pt idx="942">
                  <c:v>43725</c:v>
                </c:pt>
                <c:pt idx="943">
                  <c:v>43726</c:v>
                </c:pt>
                <c:pt idx="944">
                  <c:v>43727</c:v>
                </c:pt>
                <c:pt idx="945">
                  <c:v>43728</c:v>
                </c:pt>
                <c:pt idx="946">
                  <c:v>43729</c:v>
                </c:pt>
                <c:pt idx="947">
                  <c:v>43730</c:v>
                </c:pt>
                <c:pt idx="948">
                  <c:v>43731</c:v>
                </c:pt>
                <c:pt idx="949">
                  <c:v>43732</c:v>
                </c:pt>
                <c:pt idx="950">
                  <c:v>43733</c:v>
                </c:pt>
                <c:pt idx="951">
                  <c:v>43734</c:v>
                </c:pt>
                <c:pt idx="952">
                  <c:v>43735</c:v>
                </c:pt>
                <c:pt idx="953">
                  <c:v>43736</c:v>
                </c:pt>
                <c:pt idx="954">
                  <c:v>43737</c:v>
                </c:pt>
                <c:pt idx="955">
                  <c:v>43738</c:v>
                </c:pt>
                <c:pt idx="956">
                  <c:v>43739</c:v>
                </c:pt>
                <c:pt idx="957">
                  <c:v>43740</c:v>
                </c:pt>
                <c:pt idx="958">
                  <c:v>43741</c:v>
                </c:pt>
                <c:pt idx="959">
                  <c:v>43742</c:v>
                </c:pt>
                <c:pt idx="960">
                  <c:v>43743</c:v>
                </c:pt>
                <c:pt idx="961">
                  <c:v>43744</c:v>
                </c:pt>
                <c:pt idx="962">
                  <c:v>43745</c:v>
                </c:pt>
                <c:pt idx="963">
                  <c:v>43746</c:v>
                </c:pt>
                <c:pt idx="964">
                  <c:v>43747</c:v>
                </c:pt>
                <c:pt idx="965">
                  <c:v>43748</c:v>
                </c:pt>
                <c:pt idx="966">
                  <c:v>43749</c:v>
                </c:pt>
                <c:pt idx="967">
                  <c:v>43750</c:v>
                </c:pt>
                <c:pt idx="968">
                  <c:v>43751</c:v>
                </c:pt>
                <c:pt idx="969">
                  <c:v>43752</c:v>
                </c:pt>
                <c:pt idx="970">
                  <c:v>43753</c:v>
                </c:pt>
                <c:pt idx="971">
                  <c:v>43754</c:v>
                </c:pt>
                <c:pt idx="972">
                  <c:v>43755</c:v>
                </c:pt>
                <c:pt idx="973">
                  <c:v>43756</c:v>
                </c:pt>
                <c:pt idx="974">
                  <c:v>43757</c:v>
                </c:pt>
                <c:pt idx="975">
                  <c:v>43758</c:v>
                </c:pt>
                <c:pt idx="976">
                  <c:v>43759</c:v>
                </c:pt>
                <c:pt idx="977">
                  <c:v>43760</c:v>
                </c:pt>
                <c:pt idx="978">
                  <c:v>43761</c:v>
                </c:pt>
                <c:pt idx="979">
                  <c:v>43762</c:v>
                </c:pt>
                <c:pt idx="980">
                  <c:v>43763</c:v>
                </c:pt>
                <c:pt idx="981">
                  <c:v>43764</c:v>
                </c:pt>
                <c:pt idx="982">
                  <c:v>43765</c:v>
                </c:pt>
                <c:pt idx="983">
                  <c:v>43766</c:v>
                </c:pt>
                <c:pt idx="984">
                  <c:v>43767</c:v>
                </c:pt>
                <c:pt idx="985">
                  <c:v>43768</c:v>
                </c:pt>
                <c:pt idx="986">
                  <c:v>43769</c:v>
                </c:pt>
                <c:pt idx="987">
                  <c:v>43770</c:v>
                </c:pt>
                <c:pt idx="988">
                  <c:v>43771</c:v>
                </c:pt>
                <c:pt idx="989">
                  <c:v>43772</c:v>
                </c:pt>
                <c:pt idx="990">
                  <c:v>43773</c:v>
                </c:pt>
                <c:pt idx="991">
                  <c:v>43774</c:v>
                </c:pt>
                <c:pt idx="992">
                  <c:v>43775</c:v>
                </c:pt>
                <c:pt idx="993">
                  <c:v>43776</c:v>
                </c:pt>
                <c:pt idx="994">
                  <c:v>43777</c:v>
                </c:pt>
                <c:pt idx="995">
                  <c:v>43778</c:v>
                </c:pt>
                <c:pt idx="996">
                  <c:v>43779</c:v>
                </c:pt>
                <c:pt idx="997">
                  <c:v>43780</c:v>
                </c:pt>
                <c:pt idx="998">
                  <c:v>43781</c:v>
                </c:pt>
                <c:pt idx="999">
                  <c:v>43782</c:v>
                </c:pt>
                <c:pt idx="1000">
                  <c:v>43783</c:v>
                </c:pt>
                <c:pt idx="1001">
                  <c:v>43784</c:v>
                </c:pt>
                <c:pt idx="1002">
                  <c:v>43785</c:v>
                </c:pt>
                <c:pt idx="1003">
                  <c:v>43786</c:v>
                </c:pt>
                <c:pt idx="1004">
                  <c:v>43787</c:v>
                </c:pt>
                <c:pt idx="1005">
                  <c:v>43788</c:v>
                </c:pt>
                <c:pt idx="1006">
                  <c:v>43789</c:v>
                </c:pt>
                <c:pt idx="1007">
                  <c:v>43790</c:v>
                </c:pt>
                <c:pt idx="1008">
                  <c:v>43791</c:v>
                </c:pt>
                <c:pt idx="1009">
                  <c:v>43792</c:v>
                </c:pt>
                <c:pt idx="1010">
                  <c:v>43793</c:v>
                </c:pt>
                <c:pt idx="1011">
                  <c:v>43794</c:v>
                </c:pt>
                <c:pt idx="1012">
                  <c:v>43795</c:v>
                </c:pt>
                <c:pt idx="1013">
                  <c:v>43796</c:v>
                </c:pt>
                <c:pt idx="1014">
                  <c:v>43797</c:v>
                </c:pt>
                <c:pt idx="1015">
                  <c:v>43798</c:v>
                </c:pt>
                <c:pt idx="1016">
                  <c:v>43799</c:v>
                </c:pt>
                <c:pt idx="1017">
                  <c:v>43800</c:v>
                </c:pt>
                <c:pt idx="1018">
                  <c:v>43801</c:v>
                </c:pt>
                <c:pt idx="1019">
                  <c:v>43802</c:v>
                </c:pt>
                <c:pt idx="1020">
                  <c:v>43803</c:v>
                </c:pt>
                <c:pt idx="1021">
                  <c:v>43804</c:v>
                </c:pt>
                <c:pt idx="1022">
                  <c:v>43805</c:v>
                </c:pt>
                <c:pt idx="1023">
                  <c:v>43806</c:v>
                </c:pt>
                <c:pt idx="1024">
                  <c:v>43807</c:v>
                </c:pt>
                <c:pt idx="1025">
                  <c:v>43808</c:v>
                </c:pt>
                <c:pt idx="1026">
                  <c:v>43809</c:v>
                </c:pt>
                <c:pt idx="1027">
                  <c:v>43810</c:v>
                </c:pt>
                <c:pt idx="1028">
                  <c:v>43811</c:v>
                </c:pt>
                <c:pt idx="1029">
                  <c:v>43812</c:v>
                </c:pt>
                <c:pt idx="1030">
                  <c:v>43813</c:v>
                </c:pt>
                <c:pt idx="1031">
                  <c:v>43814</c:v>
                </c:pt>
                <c:pt idx="1032">
                  <c:v>43815</c:v>
                </c:pt>
                <c:pt idx="1033">
                  <c:v>43816</c:v>
                </c:pt>
                <c:pt idx="1034">
                  <c:v>43817</c:v>
                </c:pt>
                <c:pt idx="1035">
                  <c:v>43818</c:v>
                </c:pt>
                <c:pt idx="1036">
                  <c:v>43819</c:v>
                </c:pt>
                <c:pt idx="1037">
                  <c:v>43820</c:v>
                </c:pt>
                <c:pt idx="1038">
                  <c:v>43821</c:v>
                </c:pt>
                <c:pt idx="1039">
                  <c:v>43822</c:v>
                </c:pt>
                <c:pt idx="1040">
                  <c:v>43823</c:v>
                </c:pt>
                <c:pt idx="1041">
                  <c:v>43824</c:v>
                </c:pt>
                <c:pt idx="1042">
                  <c:v>43825</c:v>
                </c:pt>
                <c:pt idx="1043">
                  <c:v>43826</c:v>
                </c:pt>
                <c:pt idx="1044">
                  <c:v>43827</c:v>
                </c:pt>
                <c:pt idx="1045">
                  <c:v>43828</c:v>
                </c:pt>
                <c:pt idx="1046">
                  <c:v>43829</c:v>
                </c:pt>
                <c:pt idx="1047">
                  <c:v>43830</c:v>
                </c:pt>
                <c:pt idx="1048">
                  <c:v>43831</c:v>
                </c:pt>
                <c:pt idx="1049">
                  <c:v>43832</c:v>
                </c:pt>
                <c:pt idx="1050">
                  <c:v>43833</c:v>
                </c:pt>
                <c:pt idx="1051">
                  <c:v>43834</c:v>
                </c:pt>
                <c:pt idx="1052">
                  <c:v>43835</c:v>
                </c:pt>
                <c:pt idx="1053">
                  <c:v>43836</c:v>
                </c:pt>
                <c:pt idx="1054">
                  <c:v>43837</c:v>
                </c:pt>
                <c:pt idx="1055">
                  <c:v>43838</c:v>
                </c:pt>
                <c:pt idx="1056">
                  <c:v>43839</c:v>
                </c:pt>
                <c:pt idx="1057">
                  <c:v>43840</c:v>
                </c:pt>
                <c:pt idx="1058">
                  <c:v>43841</c:v>
                </c:pt>
                <c:pt idx="1059">
                  <c:v>43842</c:v>
                </c:pt>
                <c:pt idx="1060">
                  <c:v>43843</c:v>
                </c:pt>
                <c:pt idx="1061">
                  <c:v>43844</c:v>
                </c:pt>
                <c:pt idx="1062">
                  <c:v>43845</c:v>
                </c:pt>
                <c:pt idx="1063">
                  <c:v>43846</c:v>
                </c:pt>
                <c:pt idx="1064">
                  <c:v>43847</c:v>
                </c:pt>
                <c:pt idx="1065">
                  <c:v>43848</c:v>
                </c:pt>
                <c:pt idx="1066">
                  <c:v>43849</c:v>
                </c:pt>
                <c:pt idx="1067">
                  <c:v>43850</c:v>
                </c:pt>
                <c:pt idx="1068">
                  <c:v>43851</c:v>
                </c:pt>
                <c:pt idx="1069">
                  <c:v>43852</c:v>
                </c:pt>
                <c:pt idx="1070">
                  <c:v>43853</c:v>
                </c:pt>
                <c:pt idx="1071">
                  <c:v>43854</c:v>
                </c:pt>
                <c:pt idx="1072">
                  <c:v>43855</c:v>
                </c:pt>
                <c:pt idx="1073">
                  <c:v>43856</c:v>
                </c:pt>
                <c:pt idx="1074">
                  <c:v>43857</c:v>
                </c:pt>
                <c:pt idx="1075">
                  <c:v>43858</c:v>
                </c:pt>
                <c:pt idx="1076">
                  <c:v>43859</c:v>
                </c:pt>
                <c:pt idx="1077">
                  <c:v>43860</c:v>
                </c:pt>
                <c:pt idx="1078">
                  <c:v>43861</c:v>
                </c:pt>
                <c:pt idx="1079">
                  <c:v>43862</c:v>
                </c:pt>
                <c:pt idx="1080">
                  <c:v>43863</c:v>
                </c:pt>
                <c:pt idx="1081">
                  <c:v>43864</c:v>
                </c:pt>
                <c:pt idx="1082">
                  <c:v>43865</c:v>
                </c:pt>
                <c:pt idx="1083">
                  <c:v>43866</c:v>
                </c:pt>
                <c:pt idx="1084">
                  <c:v>43867</c:v>
                </c:pt>
                <c:pt idx="1085">
                  <c:v>43868</c:v>
                </c:pt>
                <c:pt idx="1086">
                  <c:v>43869</c:v>
                </c:pt>
                <c:pt idx="1087">
                  <c:v>43870</c:v>
                </c:pt>
                <c:pt idx="1088">
                  <c:v>43871</c:v>
                </c:pt>
                <c:pt idx="1089">
                  <c:v>43872</c:v>
                </c:pt>
                <c:pt idx="1090">
                  <c:v>43873</c:v>
                </c:pt>
                <c:pt idx="1091">
                  <c:v>43874</c:v>
                </c:pt>
                <c:pt idx="1092">
                  <c:v>43875</c:v>
                </c:pt>
                <c:pt idx="1093">
                  <c:v>43876</c:v>
                </c:pt>
                <c:pt idx="1094">
                  <c:v>43877</c:v>
                </c:pt>
                <c:pt idx="1095">
                  <c:v>43878</c:v>
                </c:pt>
                <c:pt idx="1096">
                  <c:v>43879</c:v>
                </c:pt>
                <c:pt idx="1097">
                  <c:v>43880</c:v>
                </c:pt>
                <c:pt idx="1098">
                  <c:v>43881</c:v>
                </c:pt>
                <c:pt idx="1099">
                  <c:v>43882</c:v>
                </c:pt>
                <c:pt idx="1100">
                  <c:v>43883</c:v>
                </c:pt>
                <c:pt idx="1101">
                  <c:v>43884</c:v>
                </c:pt>
                <c:pt idx="1102">
                  <c:v>43885</c:v>
                </c:pt>
                <c:pt idx="1103">
                  <c:v>43886</c:v>
                </c:pt>
                <c:pt idx="1104">
                  <c:v>43887</c:v>
                </c:pt>
                <c:pt idx="1105">
                  <c:v>43888</c:v>
                </c:pt>
                <c:pt idx="1106">
                  <c:v>43889</c:v>
                </c:pt>
                <c:pt idx="1107">
                  <c:v>43890</c:v>
                </c:pt>
                <c:pt idx="1108">
                  <c:v>43891</c:v>
                </c:pt>
                <c:pt idx="1109">
                  <c:v>43892</c:v>
                </c:pt>
                <c:pt idx="1110">
                  <c:v>43893</c:v>
                </c:pt>
                <c:pt idx="1111">
                  <c:v>43894</c:v>
                </c:pt>
                <c:pt idx="1112">
                  <c:v>43895</c:v>
                </c:pt>
                <c:pt idx="1113">
                  <c:v>43896</c:v>
                </c:pt>
                <c:pt idx="1114">
                  <c:v>43897</c:v>
                </c:pt>
                <c:pt idx="1115">
                  <c:v>43898</c:v>
                </c:pt>
                <c:pt idx="1116">
                  <c:v>43899</c:v>
                </c:pt>
                <c:pt idx="1117">
                  <c:v>43900</c:v>
                </c:pt>
                <c:pt idx="1118">
                  <c:v>43901</c:v>
                </c:pt>
                <c:pt idx="1119">
                  <c:v>43902</c:v>
                </c:pt>
                <c:pt idx="1120">
                  <c:v>43903</c:v>
                </c:pt>
                <c:pt idx="1121">
                  <c:v>43904</c:v>
                </c:pt>
                <c:pt idx="1122">
                  <c:v>43905</c:v>
                </c:pt>
                <c:pt idx="1123">
                  <c:v>43906</c:v>
                </c:pt>
                <c:pt idx="1124">
                  <c:v>43907</c:v>
                </c:pt>
                <c:pt idx="1125">
                  <c:v>43908</c:v>
                </c:pt>
                <c:pt idx="1126">
                  <c:v>43909</c:v>
                </c:pt>
                <c:pt idx="1127">
                  <c:v>43928</c:v>
                </c:pt>
                <c:pt idx="1128">
                  <c:v>43929</c:v>
                </c:pt>
                <c:pt idx="1129">
                  <c:v>43930</c:v>
                </c:pt>
                <c:pt idx="1130">
                  <c:v>43931</c:v>
                </c:pt>
                <c:pt idx="1131">
                  <c:v>43932</c:v>
                </c:pt>
                <c:pt idx="1132">
                  <c:v>43933</c:v>
                </c:pt>
                <c:pt idx="1133">
                  <c:v>43934</c:v>
                </c:pt>
                <c:pt idx="1134">
                  <c:v>43935</c:v>
                </c:pt>
                <c:pt idx="1135">
                  <c:v>43936</c:v>
                </c:pt>
                <c:pt idx="1136">
                  <c:v>43938</c:v>
                </c:pt>
                <c:pt idx="1137">
                  <c:v>43939</c:v>
                </c:pt>
                <c:pt idx="1138">
                  <c:v>43940</c:v>
                </c:pt>
                <c:pt idx="1139">
                  <c:v>43941</c:v>
                </c:pt>
                <c:pt idx="1140">
                  <c:v>43942</c:v>
                </c:pt>
                <c:pt idx="1141">
                  <c:v>43943</c:v>
                </c:pt>
                <c:pt idx="1142">
                  <c:v>43944</c:v>
                </c:pt>
                <c:pt idx="1143">
                  <c:v>43945</c:v>
                </c:pt>
                <c:pt idx="1144">
                  <c:v>43946</c:v>
                </c:pt>
                <c:pt idx="1145">
                  <c:v>43947</c:v>
                </c:pt>
                <c:pt idx="1146">
                  <c:v>43948</c:v>
                </c:pt>
                <c:pt idx="1147">
                  <c:v>43949</c:v>
                </c:pt>
                <c:pt idx="1148">
                  <c:v>43950</c:v>
                </c:pt>
                <c:pt idx="1149">
                  <c:v>43951</c:v>
                </c:pt>
                <c:pt idx="1150">
                  <c:v>43952</c:v>
                </c:pt>
                <c:pt idx="1151">
                  <c:v>43953</c:v>
                </c:pt>
                <c:pt idx="1152">
                  <c:v>43954</c:v>
                </c:pt>
                <c:pt idx="1153">
                  <c:v>43955</c:v>
                </c:pt>
                <c:pt idx="1154">
                  <c:v>43956</c:v>
                </c:pt>
                <c:pt idx="1155">
                  <c:v>43957</c:v>
                </c:pt>
                <c:pt idx="1156">
                  <c:v>43958</c:v>
                </c:pt>
                <c:pt idx="1157">
                  <c:v>43959</c:v>
                </c:pt>
                <c:pt idx="1158">
                  <c:v>43960</c:v>
                </c:pt>
                <c:pt idx="1159">
                  <c:v>43961</c:v>
                </c:pt>
                <c:pt idx="1160">
                  <c:v>43962</c:v>
                </c:pt>
                <c:pt idx="1161">
                  <c:v>43963</c:v>
                </c:pt>
                <c:pt idx="1162">
                  <c:v>43964</c:v>
                </c:pt>
                <c:pt idx="1163">
                  <c:v>43965</c:v>
                </c:pt>
                <c:pt idx="1164">
                  <c:v>43966</c:v>
                </c:pt>
                <c:pt idx="1165">
                  <c:v>43967</c:v>
                </c:pt>
                <c:pt idx="1166">
                  <c:v>43968</c:v>
                </c:pt>
                <c:pt idx="1167">
                  <c:v>43969</c:v>
                </c:pt>
                <c:pt idx="1168">
                  <c:v>43970</c:v>
                </c:pt>
                <c:pt idx="1169">
                  <c:v>43971</c:v>
                </c:pt>
                <c:pt idx="1170">
                  <c:v>43972</c:v>
                </c:pt>
                <c:pt idx="1171">
                  <c:v>43973</c:v>
                </c:pt>
                <c:pt idx="1172">
                  <c:v>43974</c:v>
                </c:pt>
                <c:pt idx="1173">
                  <c:v>43975</c:v>
                </c:pt>
                <c:pt idx="1174">
                  <c:v>43976</c:v>
                </c:pt>
                <c:pt idx="1175">
                  <c:v>43977</c:v>
                </c:pt>
                <c:pt idx="1176">
                  <c:v>43978</c:v>
                </c:pt>
                <c:pt idx="1177">
                  <c:v>43979</c:v>
                </c:pt>
                <c:pt idx="1178">
                  <c:v>43980</c:v>
                </c:pt>
                <c:pt idx="1179">
                  <c:v>43981</c:v>
                </c:pt>
                <c:pt idx="1180">
                  <c:v>43982</c:v>
                </c:pt>
                <c:pt idx="1181">
                  <c:v>43983</c:v>
                </c:pt>
                <c:pt idx="1182">
                  <c:v>43984</c:v>
                </c:pt>
                <c:pt idx="1183">
                  <c:v>43985</c:v>
                </c:pt>
                <c:pt idx="1184">
                  <c:v>43986</c:v>
                </c:pt>
                <c:pt idx="1185">
                  <c:v>43987</c:v>
                </c:pt>
                <c:pt idx="1186">
                  <c:v>43988</c:v>
                </c:pt>
                <c:pt idx="1187">
                  <c:v>43989</c:v>
                </c:pt>
                <c:pt idx="1188">
                  <c:v>43990</c:v>
                </c:pt>
                <c:pt idx="1189">
                  <c:v>43991</c:v>
                </c:pt>
                <c:pt idx="1190">
                  <c:v>43992</c:v>
                </c:pt>
                <c:pt idx="1191">
                  <c:v>43993</c:v>
                </c:pt>
                <c:pt idx="1192">
                  <c:v>43994</c:v>
                </c:pt>
                <c:pt idx="1193">
                  <c:v>43995</c:v>
                </c:pt>
                <c:pt idx="1194">
                  <c:v>43996</c:v>
                </c:pt>
                <c:pt idx="1195">
                  <c:v>43997</c:v>
                </c:pt>
                <c:pt idx="1196">
                  <c:v>43998</c:v>
                </c:pt>
                <c:pt idx="1197">
                  <c:v>43999</c:v>
                </c:pt>
                <c:pt idx="1198">
                  <c:v>44004</c:v>
                </c:pt>
                <c:pt idx="1199">
                  <c:v>44005</c:v>
                </c:pt>
                <c:pt idx="1200">
                  <c:v>44006</c:v>
                </c:pt>
                <c:pt idx="1201">
                  <c:v>44007</c:v>
                </c:pt>
                <c:pt idx="1202">
                  <c:v>44008</c:v>
                </c:pt>
                <c:pt idx="1203">
                  <c:v>44009</c:v>
                </c:pt>
                <c:pt idx="1204">
                  <c:v>44010</c:v>
                </c:pt>
                <c:pt idx="1205">
                  <c:v>44011</c:v>
                </c:pt>
                <c:pt idx="1206">
                  <c:v>44012</c:v>
                </c:pt>
                <c:pt idx="1207">
                  <c:v>44013</c:v>
                </c:pt>
                <c:pt idx="1208">
                  <c:v>44014</c:v>
                </c:pt>
                <c:pt idx="1209">
                  <c:v>44015</c:v>
                </c:pt>
                <c:pt idx="1210">
                  <c:v>44016</c:v>
                </c:pt>
                <c:pt idx="1211">
                  <c:v>44017</c:v>
                </c:pt>
                <c:pt idx="1212">
                  <c:v>44018</c:v>
                </c:pt>
                <c:pt idx="1213">
                  <c:v>44019</c:v>
                </c:pt>
                <c:pt idx="1214">
                  <c:v>44020</c:v>
                </c:pt>
                <c:pt idx="1215">
                  <c:v>44021</c:v>
                </c:pt>
                <c:pt idx="1216">
                  <c:v>44022</c:v>
                </c:pt>
                <c:pt idx="1217">
                  <c:v>44023</c:v>
                </c:pt>
                <c:pt idx="1218">
                  <c:v>44024</c:v>
                </c:pt>
                <c:pt idx="1219">
                  <c:v>44025</c:v>
                </c:pt>
                <c:pt idx="1220">
                  <c:v>44026</c:v>
                </c:pt>
                <c:pt idx="1221">
                  <c:v>44027</c:v>
                </c:pt>
                <c:pt idx="1222">
                  <c:v>44028</c:v>
                </c:pt>
                <c:pt idx="1223">
                  <c:v>44029</c:v>
                </c:pt>
                <c:pt idx="1224">
                  <c:v>44030</c:v>
                </c:pt>
                <c:pt idx="1225">
                  <c:v>44031</c:v>
                </c:pt>
                <c:pt idx="1226">
                  <c:v>44032</c:v>
                </c:pt>
                <c:pt idx="1227">
                  <c:v>44033</c:v>
                </c:pt>
                <c:pt idx="1228">
                  <c:v>44034</c:v>
                </c:pt>
                <c:pt idx="1229">
                  <c:v>44035</c:v>
                </c:pt>
                <c:pt idx="1230">
                  <c:v>44036</c:v>
                </c:pt>
                <c:pt idx="1231">
                  <c:v>44037</c:v>
                </c:pt>
                <c:pt idx="1232">
                  <c:v>44038</c:v>
                </c:pt>
                <c:pt idx="1233">
                  <c:v>44039</c:v>
                </c:pt>
                <c:pt idx="1234">
                  <c:v>44040</c:v>
                </c:pt>
                <c:pt idx="1235">
                  <c:v>44041</c:v>
                </c:pt>
                <c:pt idx="1236">
                  <c:v>44042</c:v>
                </c:pt>
                <c:pt idx="1237">
                  <c:v>44043</c:v>
                </c:pt>
                <c:pt idx="1238">
                  <c:v>44044</c:v>
                </c:pt>
                <c:pt idx="1239">
                  <c:v>44045</c:v>
                </c:pt>
                <c:pt idx="1240">
                  <c:v>44046</c:v>
                </c:pt>
                <c:pt idx="1241">
                  <c:v>44047</c:v>
                </c:pt>
                <c:pt idx="1242">
                  <c:v>44048</c:v>
                </c:pt>
                <c:pt idx="1243">
                  <c:v>44049</c:v>
                </c:pt>
                <c:pt idx="1244">
                  <c:v>44050</c:v>
                </c:pt>
                <c:pt idx="1245">
                  <c:v>44051</c:v>
                </c:pt>
                <c:pt idx="1246">
                  <c:v>44052</c:v>
                </c:pt>
                <c:pt idx="1247">
                  <c:v>44053</c:v>
                </c:pt>
                <c:pt idx="1248">
                  <c:v>44054</c:v>
                </c:pt>
                <c:pt idx="1249">
                  <c:v>44055</c:v>
                </c:pt>
                <c:pt idx="1250">
                  <c:v>44056</c:v>
                </c:pt>
                <c:pt idx="1251">
                  <c:v>44057</c:v>
                </c:pt>
                <c:pt idx="1252">
                  <c:v>44058</c:v>
                </c:pt>
                <c:pt idx="1253">
                  <c:v>44059</c:v>
                </c:pt>
                <c:pt idx="1254">
                  <c:v>44060</c:v>
                </c:pt>
                <c:pt idx="1255">
                  <c:v>44061</c:v>
                </c:pt>
                <c:pt idx="1256">
                  <c:v>44062</c:v>
                </c:pt>
                <c:pt idx="1257">
                  <c:v>44063</c:v>
                </c:pt>
                <c:pt idx="1258">
                  <c:v>44064</c:v>
                </c:pt>
                <c:pt idx="1259">
                  <c:v>44065</c:v>
                </c:pt>
                <c:pt idx="1260">
                  <c:v>44066</c:v>
                </c:pt>
                <c:pt idx="1261">
                  <c:v>44069</c:v>
                </c:pt>
                <c:pt idx="1262">
                  <c:v>44071</c:v>
                </c:pt>
                <c:pt idx="1263">
                  <c:v>44072</c:v>
                </c:pt>
                <c:pt idx="1264">
                  <c:v>44073</c:v>
                </c:pt>
                <c:pt idx="1265">
                  <c:v>44074</c:v>
                </c:pt>
                <c:pt idx="1266">
                  <c:v>44075</c:v>
                </c:pt>
                <c:pt idx="1267">
                  <c:v>44077</c:v>
                </c:pt>
                <c:pt idx="1268">
                  <c:v>44079</c:v>
                </c:pt>
                <c:pt idx="1269">
                  <c:v>44080</c:v>
                </c:pt>
                <c:pt idx="1270">
                  <c:v>44081</c:v>
                </c:pt>
                <c:pt idx="1271">
                  <c:v>44082</c:v>
                </c:pt>
                <c:pt idx="1272">
                  <c:v>44083</c:v>
                </c:pt>
                <c:pt idx="1273">
                  <c:v>44084</c:v>
                </c:pt>
                <c:pt idx="1274">
                  <c:v>44085</c:v>
                </c:pt>
                <c:pt idx="1275">
                  <c:v>44086</c:v>
                </c:pt>
                <c:pt idx="1276">
                  <c:v>44087</c:v>
                </c:pt>
                <c:pt idx="1277">
                  <c:v>44088</c:v>
                </c:pt>
                <c:pt idx="1278">
                  <c:v>44089</c:v>
                </c:pt>
                <c:pt idx="1279">
                  <c:v>44090</c:v>
                </c:pt>
                <c:pt idx="1280">
                  <c:v>44091</c:v>
                </c:pt>
                <c:pt idx="1281">
                  <c:v>44092</c:v>
                </c:pt>
                <c:pt idx="1282">
                  <c:v>44093</c:v>
                </c:pt>
                <c:pt idx="1283">
                  <c:v>44094</c:v>
                </c:pt>
                <c:pt idx="1284">
                  <c:v>44095</c:v>
                </c:pt>
                <c:pt idx="1285">
                  <c:v>44096</c:v>
                </c:pt>
                <c:pt idx="1286">
                  <c:v>44097</c:v>
                </c:pt>
                <c:pt idx="1287">
                  <c:v>44098</c:v>
                </c:pt>
                <c:pt idx="1288">
                  <c:v>44099</c:v>
                </c:pt>
                <c:pt idx="1289">
                  <c:v>44100</c:v>
                </c:pt>
                <c:pt idx="1290">
                  <c:v>44101</c:v>
                </c:pt>
                <c:pt idx="1291">
                  <c:v>44102</c:v>
                </c:pt>
                <c:pt idx="1292">
                  <c:v>44103</c:v>
                </c:pt>
                <c:pt idx="1293">
                  <c:v>44104</c:v>
                </c:pt>
                <c:pt idx="1294">
                  <c:v>44105</c:v>
                </c:pt>
                <c:pt idx="1295">
                  <c:v>44106</c:v>
                </c:pt>
                <c:pt idx="1296">
                  <c:v>44107</c:v>
                </c:pt>
                <c:pt idx="1297">
                  <c:v>44108</c:v>
                </c:pt>
                <c:pt idx="1298">
                  <c:v>44109</c:v>
                </c:pt>
                <c:pt idx="1299">
                  <c:v>44110</c:v>
                </c:pt>
                <c:pt idx="1300">
                  <c:v>44111</c:v>
                </c:pt>
                <c:pt idx="1301">
                  <c:v>44112</c:v>
                </c:pt>
                <c:pt idx="1302">
                  <c:v>44113</c:v>
                </c:pt>
                <c:pt idx="1303">
                  <c:v>44114</c:v>
                </c:pt>
                <c:pt idx="1304">
                  <c:v>44115</c:v>
                </c:pt>
                <c:pt idx="1305">
                  <c:v>44116</c:v>
                </c:pt>
                <c:pt idx="1306">
                  <c:v>44117</c:v>
                </c:pt>
                <c:pt idx="1307">
                  <c:v>44118</c:v>
                </c:pt>
                <c:pt idx="1308">
                  <c:v>44119</c:v>
                </c:pt>
                <c:pt idx="1309">
                  <c:v>44120</c:v>
                </c:pt>
                <c:pt idx="1310">
                  <c:v>44121</c:v>
                </c:pt>
                <c:pt idx="1311">
                  <c:v>44122</c:v>
                </c:pt>
                <c:pt idx="1312">
                  <c:v>44123</c:v>
                </c:pt>
                <c:pt idx="1313">
                  <c:v>44124</c:v>
                </c:pt>
                <c:pt idx="1314">
                  <c:v>44125</c:v>
                </c:pt>
                <c:pt idx="1315">
                  <c:v>44126</c:v>
                </c:pt>
                <c:pt idx="1316">
                  <c:v>44127</c:v>
                </c:pt>
                <c:pt idx="1317">
                  <c:v>44128</c:v>
                </c:pt>
                <c:pt idx="1318">
                  <c:v>44129</c:v>
                </c:pt>
                <c:pt idx="1319">
                  <c:v>44130</c:v>
                </c:pt>
                <c:pt idx="1320">
                  <c:v>44131</c:v>
                </c:pt>
                <c:pt idx="1321">
                  <c:v>44132</c:v>
                </c:pt>
                <c:pt idx="1322">
                  <c:v>44133</c:v>
                </c:pt>
                <c:pt idx="1323">
                  <c:v>44134</c:v>
                </c:pt>
                <c:pt idx="1324">
                  <c:v>44135</c:v>
                </c:pt>
                <c:pt idx="1325">
                  <c:v>44136</c:v>
                </c:pt>
                <c:pt idx="1326">
                  <c:v>44137</c:v>
                </c:pt>
                <c:pt idx="1327">
                  <c:v>44138</c:v>
                </c:pt>
                <c:pt idx="1328">
                  <c:v>44139</c:v>
                </c:pt>
                <c:pt idx="1329">
                  <c:v>44140</c:v>
                </c:pt>
                <c:pt idx="1330">
                  <c:v>44141</c:v>
                </c:pt>
                <c:pt idx="1331">
                  <c:v>44142</c:v>
                </c:pt>
                <c:pt idx="1332">
                  <c:v>44143</c:v>
                </c:pt>
                <c:pt idx="1333">
                  <c:v>44144</c:v>
                </c:pt>
                <c:pt idx="1334">
                  <c:v>44145</c:v>
                </c:pt>
                <c:pt idx="1335">
                  <c:v>44146</c:v>
                </c:pt>
                <c:pt idx="1336">
                  <c:v>44147</c:v>
                </c:pt>
                <c:pt idx="1337">
                  <c:v>44148</c:v>
                </c:pt>
                <c:pt idx="1338">
                  <c:v>44149</c:v>
                </c:pt>
                <c:pt idx="1339">
                  <c:v>44150</c:v>
                </c:pt>
                <c:pt idx="1340">
                  <c:v>44151</c:v>
                </c:pt>
                <c:pt idx="1341">
                  <c:v>44152</c:v>
                </c:pt>
                <c:pt idx="1342">
                  <c:v>44153</c:v>
                </c:pt>
                <c:pt idx="1343">
                  <c:v>44154</c:v>
                </c:pt>
                <c:pt idx="1344">
                  <c:v>44155</c:v>
                </c:pt>
                <c:pt idx="1345">
                  <c:v>44156</c:v>
                </c:pt>
                <c:pt idx="1346">
                  <c:v>44157</c:v>
                </c:pt>
                <c:pt idx="1347">
                  <c:v>44158</c:v>
                </c:pt>
                <c:pt idx="1348">
                  <c:v>44159</c:v>
                </c:pt>
                <c:pt idx="1349">
                  <c:v>44160</c:v>
                </c:pt>
                <c:pt idx="1350">
                  <c:v>44161</c:v>
                </c:pt>
                <c:pt idx="1351">
                  <c:v>44162</c:v>
                </c:pt>
                <c:pt idx="1352">
                  <c:v>44163</c:v>
                </c:pt>
                <c:pt idx="1353">
                  <c:v>44164</c:v>
                </c:pt>
                <c:pt idx="1354">
                  <c:v>44165</c:v>
                </c:pt>
                <c:pt idx="1355">
                  <c:v>44166</c:v>
                </c:pt>
                <c:pt idx="1356">
                  <c:v>44167</c:v>
                </c:pt>
                <c:pt idx="1357">
                  <c:v>44168</c:v>
                </c:pt>
                <c:pt idx="1358">
                  <c:v>44169</c:v>
                </c:pt>
                <c:pt idx="1359">
                  <c:v>44170</c:v>
                </c:pt>
                <c:pt idx="1360">
                  <c:v>44171</c:v>
                </c:pt>
                <c:pt idx="1361">
                  <c:v>44172</c:v>
                </c:pt>
                <c:pt idx="1362">
                  <c:v>44173</c:v>
                </c:pt>
                <c:pt idx="1363">
                  <c:v>44174</c:v>
                </c:pt>
                <c:pt idx="1364">
                  <c:v>44175</c:v>
                </c:pt>
                <c:pt idx="1365">
                  <c:v>44176</c:v>
                </c:pt>
                <c:pt idx="1366">
                  <c:v>44177</c:v>
                </c:pt>
                <c:pt idx="1367">
                  <c:v>44178</c:v>
                </c:pt>
                <c:pt idx="1368">
                  <c:v>44179</c:v>
                </c:pt>
                <c:pt idx="1369">
                  <c:v>44180</c:v>
                </c:pt>
                <c:pt idx="1370">
                  <c:v>44181</c:v>
                </c:pt>
                <c:pt idx="1371">
                  <c:v>44182</c:v>
                </c:pt>
                <c:pt idx="1372">
                  <c:v>44183</c:v>
                </c:pt>
                <c:pt idx="1373">
                  <c:v>44184</c:v>
                </c:pt>
                <c:pt idx="1374">
                  <c:v>44185</c:v>
                </c:pt>
                <c:pt idx="1375">
                  <c:v>44186</c:v>
                </c:pt>
                <c:pt idx="1376">
                  <c:v>44187</c:v>
                </c:pt>
                <c:pt idx="1377">
                  <c:v>44188</c:v>
                </c:pt>
                <c:pt idx="1378">
                  <c:v>44189</c:v>
                </c:pt>
                <c:pt idx="1379">
                  <c:v>44190</c:v>
                </c:pt>
                <c:pt idx="1380">
                  <c:v>44191</c:v>
                </c:pt>
                <c:pt idx="1381">
                  <c:v>44192</c:v>
                </c:pt>
                <c:pt idx="1382">
                  <c:v>44193</c:v>
                </c:pt>
                <c:pt idx="1383">
                  <c:v>44194</c:v>
                </c:pt>
                <c:pt idx="1384">
                  <c:v>44195</c:v>
                </c:pt>
                <c:pt idx="1385">
                  <c:v>44196</c:v>
                </c:pt>
                <c:pt idx="1386">
                  <c:v>44197</c:v>
                </c:pt>
                <c:pt idx="1387">
                  <c:v>44198</c:v>
                </c:pt>
                <c:pt idx="1388">
                  <c:v>44199</c:v>
                </c:pt>
                <c:pt idx="1389">
                  <c:v>44200</c:v>
                </c:pt>
                <c:pt idx="1390">
                  <c:v>44201</c:v>
                </c:pt>
                <c:pt idx="1391">
                  <c:v>44202</c:v>
                </c:pt>
                <c:pt idx="1392">
                  <c:v>44203</c:v>
                </c:pt>
                <c:pt idx="1393">
                  <c:v>44204</c:v>
                </c:pt>
                <c:pt idx="1394">
                  <c:v>44205</c:v>
                </c:pt>
                <c:pt idx="1395">
                  <c:v>44206</c:v>
                </c:pt>
                <c:pt idx="1396">
                  <c:v>44207</c:v>
                </c:pt>
                <c:pt idx="1397">
                  <c:v>44208</c:v>
                </c:pt>
                <c:pt idx="1398">
                  <c:v>44209</c:v>
                </c:pt>
                <c:pt idx="1399">
                  <c:v>44210</c:v>
                </c:pt>
                <c:pt idx="1400">
                  <c:v>44211</c:v>
                </c:pt>
                <c:pt idx="1401">
                  <c:v>44212</c:v>
                </c:pt>
                <c:pt idx="1402">
                  <c:v>44213</c:v>
                </c:pt>
                <c:pt idx="1403">
                  <c:v>44214</c:v>
                </c:pt>
                <c:pt idx="1404">
                  <c:v>44215</c:v>
                </c:pt>
                <c:pt idx="1405">
                  <c:v>44216</c:v>
                </c:pt>
                <c:pt idx="1406">
                  <c:v>44217</c:v>
                </c:pt>
                <c:pt idx="1407">
                  <c:v>44218</c:v>
                </c:pt>
                <c:pt idx="1408">
                  <c:v>44219</c:v>
                </c:pt>
                <c:pt idx="1409">
                  <c:v>44220</c:v>
                </c:pt>
                <c:pt idx="1410">
                  <c:v>44221</c:v>
                </c:pt>
                <c:pt idx="1411">
                  <c:v>44222</c:v>
                </c:pt>
                <c:pt idx="1412">
                  <c:v>44223</c:v>
                </c:pt>
                <c:pt idx="1413">
                  <c:v>44224</c:v>
                </c:pt>
                <c:pt idx="1414">
                  <c:v>44225</c:v>
                </c:pt>
                <c:pt idx="1415">
                  <c:v>44226</c:v>
                </c:pt>
                <c:pt idx="1416">
                  <c:v>44227</c:v>
                </c:pt>
                <c:pt idx="1417">
                  <c:v>44228</c:v>
                </c:pt>
                <c:pt idx="1418">
                  <c:v>44229</c:v>
                </c:pt>
                <c:pt idx="1419">
                  <c:v>44230</c:v>
                </c:pt>
                <c:pt idx="1420">
                  <c:v>44231</c:v>
                </c:pt>
                <c:pt idx="1421">
                  <c:v>44232</c:v>
                </c:pt>
                <c:pt idx="1422">
                  <c:v>44233</c:v>
                </c:pt>
                <c:pt idx="1423">
                  <c:v>44234</c:v>
                </c:pt>
                <c:pt idx="1424">
                  <c:v>44235</c:v>
                </c:pt>
                <c:pt idx="1425">
                  <c:v>44236</c:v>
                </c:pt>
                <c:pt idx="1426">
                  <c:v>44237</c:v>
                </c:pt>
                <c:pt idx="1427">
                  <c:v>44238</c:v>
                </c:pt>
                <c:pt idx="1428">
                  <c:v>44239</c:v>
                </c:pt>
                <c:pt idx="1429">
                  <c:v>44240</c:v>
                </c:pt>
                <c:pt idx="1430">
                  <c:v>44241</c:v>
                </c:pt>
                <c:pt idx="1431">
                  <c:v>44242</c:v>
                </c:pt>
                <c:pt idx="1432">
                  <c:v>44243</c:v>
                </c:pt>
                <c:pt idx="1433">
                  <c:v>44244</c:v>
                </c:pt>
                <c:pt idx="1434">
                  <c:v>44245</c:v>
                </c:pt>
                <c:pt idx="1435">
                  <c:v>44246</c:v>
                </c:pt>
                <c:pt idx="1436">
                  <c:v>44247</c:v>
                </c:pt>
                <c:pt idx="1437">
                  <c:v>44248</c:v>
                </c:pt>
                <c:pt idx="1438">
                  <c:v>44249</c:v>
                </c:pt>
                <c:pt idx="1439">
                  <c:v>44250</c:v>
                </c:pt>
                <c:pt idx="1440">
                  <c:v>44251</c:v>
                </c:pt>
                <c:pt idx="1441">
                  <c:v>44252</c:v>
                </c:pt>
                <c:pt idx="1442">
                  <c:v>44253</c:v>
                </c:pt>
                <c:pt idx="1443">
                  <c:v>44254</c:v>
                </c:pt>
                <c:pt idx="1444">
                  <c:v>44255</c:v>
                </c:pt>
                <c:pt idx="1445">
                  <c:v>44256</c:v>
                </c:pt>
                <c:pt idx="1446">
                  <c:v>44257</c:v>
                </c:pt>
                <c:pt idx="1447">
                  <c:v>44258</c:v>
                </c:pt>
                <c:pt idx="1448">
                  <c:v>44259</c:v>
                </c:pt>
                <c:pt idx="1449">
                  <c:v>44260</c:v>
                </c:pt>
                <c:pt idx="1450">
                  <c:v>44261</c:v>
                </c:pt>
                <c:pt idx="1451">
                  <c:v>44262</c:v>
                </c:pt>
                <c:pt idx="1452">
                  <c:v>44263</c:v>
                </c:pt>
                <c:pt idx="1453">
                  <c:v>44264</c:v>
                </c:pt>
                <c:pt idx="1454">
                  <c:v>44265</c:v>
                </c:pt>
                <c:pt idx="1455">
                  <c:v>44266</c:v>
                </c:pt>
                <c:pt idx="1456">
                  <c:v>44267</c:v>
                </c:pt>
                <c:pt idx="1457">
                  <c:v>44268</c:v>
                </c:pt>
                <c:pt idx="1458">
                  <c:v>44269</c:v>
                </c:pt>
                <c:pt idx="1459">
                  <c:v>44270</c:v>
                </c:pt>
                <c:pt idx="1460">
                  <c:v>44271</c:v>
                </c:pt>
                <c:pt idx="1461">
                  <c:v>44272</c:v>
                </c:pt>
                <c:pt idx="1462">
                  <c:v>44273</c:v>
                </c:pt>
                <c:pt idx="1463">
                  <c:v>44274</c:v>
                </c:pt>
                <c:pt idx="1464">
                  <c:v>44275</c:v>
                </c:pt>
                <c:pt idx="1465">
                  <c:v>44276</c:v>
                </c:pt>
                <c:pt idx="1466">
                  <c:v>44277</c:v>
                </c:pt>
                <c:pt idx="1467">
                  <c:v>44278</c:v>
                </c:pt>
                <c:pt idx="1468">
                  <c:v>44279</c:v>
                </c:pt>
                <c:pt idx="1469">
                  <c:v>44280</c:v>
                </c:pt>
                <c:pt idx="1470">
                  <c:v>44281</c:v>
                </c:pt>
                <c:pt idx="1471">
                  <c:v>44282</c:v>
                </c:pt>
                <c:pt idx="1472">
                  <c:v>44283</c:v>
                </c:pt>
                <c:pt idx="1473">
                  <c:v>44284</c:v>
                </c:pt>
                <c:pt idx="1474">
                  <c:v>44285</c:v>
                </c:pt>
                <c:pt idx="1475">
                  <c:v>44286</c:v>
                </c:pt>
                <c:pt idx="1476">
                  <c:v>44287</c:v>
                </c:pt>
                <c:pt idx="1477">
                  <c:v>44288</c:v>
                </c:pt>
                <c:pt idx="1478">
                  <c:v>44289</c:v>
                </c:pt>
                <c:pt idx="1479">
                  <c:v>44290</c:v>
                </c:pt>
                <c:pt idx="1480">
                  <c:v>44291</c:v>
                </c:pt>
                <c:pt idx="1481">
                  <c:v>44292</c:v>
                </c:pt>
                <c:pt idx="1482">
                  <c:v>44293</c:v>
                </c:pt>
                <c:pt idx="1483">
                  <c:v>44294</c:v>
                </c:pt>
                <c:pt idx="1484">
                  <c:v>44295</c:v>
                </c:pt>
                <c:pt idx="1485">
                  <c:v>44296</c:v>
                </c:pt>
                <c:pt idx="1486">
                  <c:v>44297</c:v>
                </c:pt>
                <c:pt idx="1487">
                  <c:v>44298</c:v>
                </c:pt>
                <c:pt idx="1488">
                  <c:v>44299</c:v>
                </c:pt>
                <c:pt idx="1489">
                  <c:v>44300</c:v>
                </c:pt>
                <c:pt idx="1490">
                  <c:v>44301</c:v>
                </c:pt>
                <c:pt idx="1491">
                  <c:v>44302</c:v>
                </c:pt>
                <c:pt idx="1492">
                  <c:v>44303</c:v>
                </c:pt>
                <c:pt idx="1493">
                  <c:v>44304</c:v>
                </c:pt>
                <c:pt idx="1494">
                  <c:v>44305</c:v>
                </c:pt>
                <c:pt idx="1495">
                  <c:v>44306</c:v>
                </c:pt>
                <c:pt idx="1496">
                  <c:v>44307</c:v>
                </c:pt>
                <c:pt idx="1497">
                  <c:v>44308</c:v>
                </c:pt>
                <c:pt idx="1498">
                  <c:v>44309</c:v>
                </c:pt>
                <c:pt idx="1499">
                  <c:v>44310</c:v>
                </c:pt>
                <c:pt idx="1500">
                  <c:v>44311</c:v>
                </c:pt>
                <c:pt idx="1501">
                  <c:v>44312</c:v>
                </c:pt>
                <c:pt idx="1502">
                  <c:v>44313</c:v>
                </c:pt>
                <c:pt idx="1503">
                  <c:v>44314</c:v>
                </c:pt>
                <c:pt idx="1504">
                  <c:v>44315</c:v>
                </c:pt>
                <c:pt idx="1505">
                  <c:v>44316</c:v>
                </c:pt>
                <c:pt idx="1506">
                  <c:v>44317</c:v>
                </c:pt>
                <c:pt idx="1507">
                  <c:v>44318</c:v>
                </c:pt>
                <c:pt idx="1508">
                  <c:v>44319</c:v>
                </c:pt>
                <c:pt idx="1509">
                  <c:v>44320</c:v>
                </c:pt>
                <c:pt idx="1510">
                  <c:v>44321</c:v>
                </c:pt>
                <c:pt idx="1511">
                  <c:v>44322</c:v>
                </c:pt>
                <c:pt idx="1512">
                  <c:v>44323</c:v>
                </c:pt>
                <c:pt idx="1513">
                  <c:v>44324</c:v>
                </c:pt>
                <c:pt idx="1514">
                  <c:v>44325</c:v>
                </c:pt>
                <c:pt idx="1515">
                  <c:v>44326</c:v>
                </c:pt>
                <c:pt idx="1516">
                  <c:v>44327</c:v>
                </c:pt>
                <c:pt idx="1517">
                  <c:v>44328</c:v>
                </c:pt>
                <c:pt idx="1518">
                  <c:v>44329</c:v>
                </c:pt>
                <c:pt idx="1519">
                  <c:v>44330</c:v>
                </c:pt>
                <c:pt idx="1520">
                  <c:v>44331</c:v>
                </c:pt>
                <c:pt idx="1521">
                  <c:v>44332</c:v>
                </c:pt>
                <c:pt idx="1522">
                  <c:v>44333</c:v>
                </c:pt>
                <c:pt idx="1523">
                  <c:v>44334</c:v>
                </c:pt>
                <c:pt idx="1524">
                  <c:v>44335</c:v>
                </c:pt>
                <c:pt idx="1525">
                  <c:v>44336</c:v>
                </c:pt>
                <c:pt idx="1526">
                  <c:v>44337</c:v>
                </c:pt>
                <c:pt idx="1527">
                  <c:v>44338</c:v>
                </c:pt>
                <c:pt idx="1528">
                  <c:v>44339</c:v>
                </c:pt>
                <c:pt idx="1529">
                  <c:v>44340</c:v>
                </c:pt>
                <c:pt idx="1530">
                  <c:v>44341</c:v>
                </c:pt>
                <c:pt idx="1531">
                  <c:v>44342</c:v>
                </c:pt>
                <c:pt idx="1532">
                  <c:v>44343</c:v>
                </c:pt>
                <c:pt idx="1533">
                  <c:v>44349</c:v>
                </c:pt>
                <c:pt idx="1534">
                  <c:v>44351</c:v>
                </c:pt>
                <c:pt idx="1535">
                  <c:v>44352</c:v>
                </c:pt>
                <c:pt idx="1536">
                  <c:v>44353</c:v>
                </c:pt>
                <c:pt idx="1537">
                  <c:v>44354</c:v>
                </c:pt>
                <c:pt idx="1538">
                  <c:v>44355</c:v>
                </c:pt>
                <c:pt idx="1539">
                  <c:v>44356</c:v>
                </c:pt>
                <c:pt idx="1540">
                  <c:v>44357</c:v>
                </c:pt>
                <c:pt idx="1541">
                  <c:v>44358</c:v>
                </c:pt>
                <c:pt idx="1542">
                  <c:v>44359</c:v>
                </c:pt>
                <c:pt idx="1543">
                  <c:v>44360</c:v>
                </c:pt>
                <c:pt idx="1544">
                  <c:v>44361</c:v>
                </c:pt>
                <c:pt idx="1545">
                  <c:v>44362</c:v>
                </c:pt>
                <c:pt idx="1546">
                  <c:v>44363</c:v>
                </c:pt>
                <c:pt idx="1547">
                  <c:v>44364</c:v>
                </c:pt>
                <c:pt idx="1548">
                  <c:v>44365</c:v>
                </c:pt>
                <c:pt idx="1549">
                  <c:v>44366</c:v>
                </c:pt>
                <c:pt idx="1550">
                  <c:v>44367</c:v>
                </c:pt>
                <c:pt idx="1551">
                  <c:v>44368</c:v>
                </c:pt>
                <c:pt idx="1552">
                  <c:v>44369</c:v>
                </c:pt>
                <c:pt idx="1553">
                  <c:v>44370</c:v>
                </c:pt>
                <c:pt idx="1554">
                  <c:v>44371</c:v>
                </c:pt>
                <c:pt idx="1555">
                  <c:v>44372</c:v>
                </c:pt>
                <c:pt idx="1556">
                  <c:v>44373</c:v>
                </c:pt>
                <c:pt idx="1557">
                  <c:v>44374</c:v>
                </c:pt>
                <c:pt idx="1558">
                  <c:v>44375</c:v>
                </c:pt>
                <c:pt idx="1559">
                  <c:v>44376</c:v>
                </c:pt>
                <c:pt idx="1560">
                  <c:v>44377</c:v>
                </c:pt>
                <c:pt idx="1561">
                  <c:v>44378</c:v>
                </c:pt>
                <c:pt idx="1562">
                  <c:v>44379</c:v>
                </c:pt>
                <c:pt idx="1563">
                  <c:v>44380</c:v>
                </c:pt>
                <c:pt idx="1564">
                  <c:v>44381</c:v>
                </c:pt>
                <c:pt idx="1565">
                  <c:v>44382</c:v>
                </c:pt>
                <c:pt idx="1566">
                  <c:v>44383</c:v>
                </c:pt>
                <c:pt idx="1567">
                  <c:v>44384</c:v>
                </c:pt>
                <c:pt idx="1568">
                  <c:v>44385</c:v>
                </c:pt>
                <c:pt idx="1569">
                  <c:v>44386</c:v>
                </c:pt>
                <c:pt idx="1570">
                  <c:v>44387</c:v>
                </c:pt>
                <c:pt idx="1571">
                  <c:v>44388</c:v>
                </c:pt>
                <c:pt idx="1572">
                  <c:v>44389</c:v>
                </c:pt>
                <c:pt idx="1573">
                  <c:v>44390</c:v>
                </c:pt>
                <c:pt idx="1574">
                  <c:v>44391</c:v>
                </c:pt>
                <c:pt idx="1575">
                  <c:v>44392</c:v>
                </c:pt>
                <c:pt idx="1576">
                  <c:v>44393</c:v>
                </c:pt>
                <c:pt idx="1577">
                  <c:v>44394</c:v>
                </c:pt>
                <c:pt idx="1578">
                  <c:v>44395</c:v>
                </c:pt>
                <c:pt idx="1579">
                  <c:v>44396</c:v>
                </c:pt>
                <c:pt idx="1580">
                  <c:v>44397</c:v>
                </c:pt>
                <c:pt idx="1581">
                  <c:v>44399</c:v>
                </c:pt>
                <c:pt idx="1582">
                  <c:v>44400</c:v>
                </c:pt>
                <c:pt idx="1583">
                  <c:v>44401</c:v>
                </c:pt>
                <c:pt idx="1584">
                  <c:v>44402</c:v>
                </c:pt>
                <c:pt idx="1585">
                  <c:v>44403</c:v>
                </c:pt>
                <c:pt idx="1586">
                  <c:v>44404</c:v>
                </c:pt>
                <c:pt idx="1587">
                  <c:v>44405</c:v>
                </c:pt>
                <c:pt idx="1588">
                  <c:v>44406</c:v>
                </c:pt>
                <c:pt idx="1589">
                  <c:v>44407</c:v>
                </c:pt>
                <c:pt idx="1590">
                  <c:v>44408</c:v>
                </c:pt>
                <c:pt idx="1591">
                  <c:v>44409</c:v>
                </c:pt>
                <c:pt idx="1592">
                  <c:v>44410</c:v>
                </c:pt>
                <c:pt idx="1593">
                  <c:v>44411</c:v>
                </c:pt>
                <c:pt idx="1594">
                  <c:v>44412</c:v>
                </c:pt>
                <c:pt idx="1595">
                  <c:v>44413</c:v>
                </c:pt>
                <c:pt idx="1596">
                  <c:v>44414</c:v>
                </c:pt>
                <c:pt idx="1597">
                  <c:v>44415</c:v>
                </c:pt>
                <c:pt idx="1598">
                  <c:v>44416</c:v>
                </c:pt>
                <c:pt idx="1599">
                  <c:v>44417</c:v>
                </c:pt>
                <c:pt idx="1600">
                  <c:v>44418</c:v>
                </c:pt>
                <c:pt idx="1601">
                  <c:v>44419</c:v>
                </c:pt>
                <c:pt idx="1602">
                  <c:v>44420</c:v>
                </c:pt>
                <c:pt idx="1603">
                  <c:v>44421</c:v>
                </c:pt>
                <c:pt idx="1604">
                  <c:v>44422</c:v>
                </c:pt>
                <c:pt idx="1605">
                  <c:v>44423</c:v>
                </c:pt>
                <c:pt idx="1606">
                  <c:v>44424</c:v>
                </c:pt>
                <c:pt idx="1607">
                  <c:v>44425</c:v>
                </c:pt>
                <c:pt idx="1608">
                  <c:v>44426</c:v>
                </c:pt>
                <c:pt idx="1609">
                  <c:v>44427</c:v>
                </c:pt>
                <c:pt idx="1610">
                  <c:v>44428</c:v>
                </c:pt>
                <c:pt idx="1611">
                  <c:v>44429</c:v>
                </c:pt>
                <c:pt idx="1612">
                  <c:v>44430</c:v>
                </c:pt>
                <c:pt idx="1613">
                  <c:v>44431</c:v>
                </c:pt>
                <c:pt idx="1614">
                  <c:v>44432</c:v>
                </c:pt>
                <c:pt idx="1615">
                  <c:v>44433</c:v>
                </c:pt>
                <c:pt idx="1616">
                  <c:v>44436</c:v>
                </c:pt>
                <c:pt idx="1617">
                  <c:v>44437</c:v>
                </c:pt>
                <c:pt idx="1618">
                  <c:v>44438</c:v>
                </c:pt>
                <c:pt idx="1619">
                  <c:v>44439</c:v>
                </c:pt>
                <c:pt idx="1620">
                  <c:v>44440</c:v>
                </c:pt>
                <c:pt idx="1621">
                  <c:v>44441</c:v>
                </c:pt>
                <c:pt idx="1622">
                  <c:v>44442</c:v>
                </c:pt>
                <c:pt idx="1623">
                  <c:v>44443</c:v>
                </c:pt>
                <c:pt idx="1624">
                  <c:v>44444</c:v>
                </c:pt>
                <c:pt idx="1625">
                  <c:v>44445</c:v>
                </c:pt>
                <c:pt idx="1626">
                  <c:v>44446</c:v>
                </c:pt>
                <c:pt idx="1627">
                  <c:v>44447</c:v>
                </c:pt>
                <c:pt idx="1628">
                  <c:v>44448</c:v>
                </c:pt>
                <c:pt idx="1629">
                  <c:v>44449</c:v>
                </c:pt>
                <c:pt idx="1630">
                  <c:v>44450</c:v>
                </c:pt>
                <c:pt idx="1631">
                  <c:v>44451</c:v>
                </c:pt>
                <c:pt idx="1632">
                  <c:v>44452</c:v>
                </c:pt>
                <c:pt idx="1633">
                  <c:v>44453</c:v>
                </c:pt>
                <c:pt idx="1634">
                  <c:v>44454</c:v>
                </c:pt>
                <c:pt idx="1635">
                  <c:v>44455</c:v>
                </c:pt>
                <c:pt idx="1636">
                  <c:v>44456</c:v>
                </c:pt>
                <c:pt idx="1637">
                  <c:v>44457</c:v>
                </c:pt>
                <c:pt idx="1638">
                  <c:v>44458</c:v>
                </c:pt>
                <c:pt idx="1639">
                  <c:v>44459</c:v>
                </c:pt>
                <c:pt idx="1640">
                  <c:v>44460</c:v>
                </c:pt>
                <c:pt idx="1641">
                  <c:v>44461</c:v>
                </c:pt>
                <c:pt idx="1642">
                  <c:v>44462</c:v>
                </c:pt>
                <c:pt idx="1643">
                  <c:v>44463</c:v>
                </c:pt>
                <c:pt idx="1644">
                  <c:v>44464</c:v>
                </c:pt>
                <c:pt idx="1645">
                  <c:v>44465</c:v>
                </c:pt>
                <c:pt idx="1646">
                  <c:v>44466</c:v>
                </c:pt>
                <c:pt idx="1647">
                  <c:v>44467</c:v>
                </c:pt>
                <c:pt idx="1648">
                  <c:v>44468</c:v>
                </c:pt>
                <c:pt idx="1649">
                  <c:v>44469</c:v>
                </c:pt>
                <c:pt idx="1650">
                  <c:v>44470</c:v>
                </c:pt>
                <c:pt idx="1651">
                  <c:v>44471</c:v>
                </c:pt>
                <c:pt idx="1652">
                  <c:v>44472</c:v>
                </c:pt>
                <c:pt idx="1653">
                  <c:v>44473</c:v>
                </c:pt>
                <c:pt idx="1654">
                  <c:v>44474</c:v>
                </c:pt>
                <c:pt idx="1655">
                  <c:v>44475</c:v>
                </c:pt>
                <c:pt idx="1656">
                  <c:v>44476</c:v>
                </c:pt>
                <c:pt idx="1657">
                  <c:v>44477</c:v>
                </c:pt>
                <c:pt idx="1658">
                  <c:v>44478</c:v>
                </c:pt>
                <c:pt idx="1659">
                  <c:v>44479</c:v>
                </c:pt>
                <c:pt idx="1660">
                  <c:v>44480</c:v>
                </c:pt>
                <c:pt idx="1661">
                  <c:v>44481</c:v>
                </c:pt>
                <c:pt idx="1662">
                  <c:v>44482</c:v>
                </c:pt>
                <c:pt idx="1663">
                  <c:v>44483</c:v>
                </c:pt>
                <c:pt idx="1664">
                  <c:v>44484</c:v>
                </c:pt>
                <c:pt idx="1665">
                  <c:v>44485</c:v>
                </c:pt>
                <c:pt idx="1666">
                  <c:v>44486</c:v>
                </c:pt>
                <c:pt idx="1667">
                  <c:v>44487</c:v>
                </c:pt>
                <c:pt idx="1668">
                  <c:v>44488</c:v>
                </c:pt>
                <c:pt idx="1669">
                  <c:v>44489</c:v>
                </c:pt>
                <c:pt idx="1670">
                  <c:v>44490</c:v>
                </c:pt>
                <c:pt idx="1671">
                  <c:v>44491</c:v>
                </c:pt>
                <c:pt idx="1672">
                  <c:v>44492</c:v>
                </c:pt>
                <c:pt idx="1673">
                  <c:v>44493</c:v>
                </c:pt>
                <c:pt idx="1674">
                  <c:v>44494</c:v>
                </c:pt>
                <c:pt idx="1675">
                  <c:v>44495</c:v>
                </c:pt>
                <c:pt idx="1676">
                  <c:v>44496</c:v>
                </c:pt>
                <c:pt idx="1677">
                  <c:v>44497</c:v>
                </c:pt>
                <c:pt idx="1678">
                  <c:v>44498</c:v>
                </c:pt>
                <c:pt idx="1679">
                  <c:v>44499</c:v>
                </c:pt>
                <c:pt idx="1680">
                  <c:v>44500</c:v>
                </c:pt>
                <c:pt idx="1681">
                  <c:v>44501</c:v>
                </c:pt>
                <c:pt idx="1682">
                  <c:v>44502</c:v>
                </c:pt>
                <c:pt idx="1683">
                  <c:v>44503</c:v>
                </c:pt>
                <c:pt idx="1684">
                  <c:v>44504</c:v>
                </c:pt>
                <c:pt idx="1685">
                  <c:v>44505</c:v>
                </c:pt>
                <c:pt idx="1686">
                  <c:v>44506</c:v>
                </c:pt>
                <c:pt idx="1687">
                  <c:v>44507</c:v>
                </c:pt>
                <c:pt idx="1688">
                  <c:v>44508</c:v>
                </c:pt>
                <c:pt idx="1689">
                  <c:v>44509</c:v>
                </c:pt>
                <c:pt idx="1690">
                  <c:v>44510</c:v>
                </c:pt>
                <c:pt idx="1691">
                  <c:v>44511</c:v>
                </c:pt>
                <c:pt idx="1692">
                  <c:v>44512</c:v>
                </c:pt>
                <c:pt idx="1693">
                  <c:v>44513</c:v>
                </c:pt>
                <c:pt idx="1694">
                  <c:v>44514</c:v>
                </c:pt>
                <c:pt idx="1695">
                  <c:v>44515</c:v>
                </c:pt>
                <c:pt idx="1696">
                  <c:v>44516</c:v>
                </c:pt>
                <c:pt idx="1697">
                  <c:v>44517</c:v>
                </c:pt>
                <c:pt idx="1698">
                  <c:v>44518</c:v>
                </c:pt>
                <c:pt idx="1699">
                  <c:v>44519</c:v>
                </c:pt>
                <c:pt idx="1700">
                  <c:v>44520</c:v>
                </c:pt>
                <c:pt idx="1701">
                  <c:v>44521</c:v>
                </c:pt>
                <c:pt idx="1702">
                  <c:v>44522</c:v>
                </c:pt>
                <c:pt idx="1703">
                  <c:v>44523</c:v>
                </c:pt>
                <c:pt idx="1704">
                  <c:v>44524</c:v>
                </c:pt>
                <c:pt idx="1705">
                  <c:v>44525</c:v>
                </c:pt>
                <c:pt idx="1706">
                  <c:v>44526</c:v>
                </c:pt>
                <c:pt idx="1707">
                  <c:v>44527</c:v>
                </c:pt>
                <c:pt idx="1708">
                  <c:v>44528</c:v>
                </c:pt>
                <c:pt idx="1709">
                  <c:v>44529</c:v>
                </c:pt>
                <c:pt idx="1710">
                  <c:v>44530</c:v>
                </c:pt>
                <c:pt idx="1711">
                  <c:v>44531</c:v>
                </c:pt>
                <c:pt idx="1712">
                  <c:v>44532</c:v>
                </c:pt>
                <c:pt idx="1713">
                  <c:v>44533</c:v>
                </c:pt>
                <c:pt idx="1714">
                  <c:v>44534</c:v>
                </c:pt>
                <c:pt idx="1715">
                  <c:v>44535</c:v>
                </c:pt>
                <c:pt idx="1716">
                  <c:v>44536</c:v>
                </c:pt>
                <c:pt idx="1717">
                  <c:v>44537</c:v>
                </c:pt>
                <c:pt idx="1718">
                  <c:v>44538</c:v>
                </c:pt>
                <c:pt idx="1719">
                  <c:v>44539</c:v>
                </c:pt>
                <c:pt idx="1720">
                  <c:v>44540</c:v>
                </c:pt>
                <c:pt idx="1721">
                  <c:v>44541</c:v>
                </c:pt>
                <c:pt idx="1722">
                  <c:v>44542</c:v>
                </c:pt>
                <c:pt idx="1723">
                  <c:v>44543</c:v>
                </c:pt>
                <c:pt idx="1724">
                  <c:v>44544</c:v>
                </c:pt>
                <c:pt idx="1725">
                  <c:v>44545</c:v>
                </c:pt>
                <c:pt idx="1726">
                  <c:v>44546</c:v>
                </c:pt>
                <c:pt idx="1727">
                  <c:v>44547</c:v>
                </c:pt>
                <c:pt idx="1728">
                  <c:v>44548</c:v>
                </c:pt>
                <c:pt idx="1729">
                  <c:v>44549</c:v>
                </c:pt>
                <c:pt idx="1730">
                  <c:v>44550</c:v>
                </c:pt>
                <c:pt idx="1731">
                  <c:v>44551</c:v>
                </c:pt>
                <c:pt idx="1732">
                  <c:v>44552</c:v>
                </c:pt>
                <c:pt idx="1733">
                  <c:v>44553</c:v>
                </c:pt>
                <c:pt idx="1734">
                  <c:v>44554</c:v>
                </c:pt>
                <c:pt idx="1735">
                  <c:v>44555</c:v>
                </c:pt>
                <c:pt idx="1736">
                  <c:v>44556</c:v>
                </c:pt>
                <c:pt idx="1737">
                  <c:v>44557</c:v>
                </c:pt>
                <c:pt idx="1738">
                  <c:v>44558</c:v>
                </c:pt>
                <c:pt idx="1739">
                  <c:v>44559</c:v>
                </c:pt>
                <c:pt idx="1740">
                  <c:v>44560</c:v>
                </c:pt>
                <c:pt idx="1741">
                  <c:v>44561</c:v>
                </c:pt>
                <c:pt idx="1742">
                  <c:v>44562</c:v>
                </c:pt>
                <c:pt idx="1743">
                  <c:v>44563</c:v>
                </c:pt>
                <c:pt idx="1744">
                  <c:v>44564</c:v>
                </c:pt>
                <c:pt idx="1745">
                  <c:v>44565</c:v>
                </c:pt>
                <c:pt idx="1746">
                  <c:v>44566</c:v>
                </c:pt>
                <c:pt idx="1747">
                  <c:v>44567</c:v>
                </c:pt>
                <c:pt idx="1748">
                  <c:v>44568</c:v>
                </c:pt>
                <c:pt idx="1749">
                  <c:v>44569</c:v>
                </c:pt>
                <c:pt idx="1750">
                  <c:v>44570</c:v>
                </c:pt>
                <c:pt idx="1751">
                  <c:v>44571</c:v>
                </c:pt>
                <c:pt idx="1752">
                  <c:v>44572</c:v>
                </c:pt>
                <c:pt idx="1753">
                  <c:v>44573</c:v>
                </c:pt>
                <c:pt idx="1754">
                  <c:v>44574</c:v>
                </c:pt>
                <c:pt idx="1755">
                  <c:v>44576</c:v>
                </c:pt>
                <c:pt idx="1756">
                  <c:v>44577</c:v>
                </c:pt>
                <c:pt idx="1757">
                  <c:v>44589</c:v>
                </c:pt>
                <c:pt idx="1758">
                  <c:v>44590</c:v>
                </c:pt>
                <c:pt idx="1759">
                  <c:v>44591</c:v>
                </c:pt>
                <c:pt idx="1760">
                  <c:v>44592</c:v>
                </c:pt>
                <c:pt idx="1761">
                  <c:v>44593</c:v>
                </c:pt>
                <c:pt idx="1762">
                  <c:v>44594</c:v>
                </c:pt>
                <c:pt idx="1763">
                  <c:v>44595</c:v>
                </c:pt>
                <c:pt idx="1764">
                  <c:v>44596</c:v>
                </c:pt>
                <c:pt idx="1765">
                  <c:v>44597</c:v>
                </c:pt>
                <c:pt idx="1766">
                  <c:v>44598</c:v>
                </c:pt>
                <c:pt idx="1767">
                  <c:v>44599</c:v>
                </c:pt>
                <c:pt idx="1768">
                  <c:v>44600</c:v>
                </c:pt>
                <c:pt idx="1769">
                  <c:v>44601</c:v>
                </c:pt>
                <c:pt idx="1770">
                  <c:v>44602</c:v>
                </c:pt>
                <c:pt idx="1771">
                  <c:v>44603</c:v>
                </c:pt>
                <c:pt idx="1772">
                  <c:v>44604</c:v>
                </c:pt>
                <c:pt idx="1773">
                  <c:v>44605</c:v>
                </c:pt>
                <c:pt idx="1774">
                  <c:v>44606</c:v>
                </c:pt>
                <c:pt idx="1775">
                  <c:v>44607</c:v>
                </c:pt>
                <c:pt idx="1776">
                  <c:v>44608</c:v>
                </c:pt>
                <c:pt idx="1777">
                  <c:v>44609</c:v>
                </c:pt>
                <c:pt idx="1778">
                  <c:v>44610</c:v>
                </c:pt>
                <c:pt idx="1779">
                  <c:v>44611</c:v>
                </c:pt>
                <c:pt idx="1780">
                  <c:v>44612</c:v>
                </c:pt>
                <c:pt idx="1781">
                  <c:v>44613</c:v>
                </c:pt>
                <c:pt idx="1782">
                  <c:v>44614</c:v>
                </c:pt>
                <c:pt idx="1783">
                  <c:v>44615</c:v>
                </c:pt>
                <c:pt idx="1784">
                  <c:v>44616</c:v>
                </c:pt>
                <c:pt idx="1785">
                  <c:v>44617</c:v>
                </c:pt>
                <c:pt idx="1786">
                  <c:v>44618</c:v>
                </c:pt>
                <c:pt idx="1787">
                  <c:v>44619</c:v>
                </c:pt>
                <c:pt idx="1788">
                  <c:v>44620</c:v>
                </c:pt>
                <c:pt idx="1789">
                  <c:v>44621</c:v>
                </c:pt>
                <c:pt idx="1790">
                  <c:v>44622</c:v>
                </c:pt>
                <c:pt idx="1791">
                  <c:v>44623</c:v>
                </c:pt>
                <c:pt idx="1792">
                  <c:v>44624</c:v>
                </c:pt>
                <c:pt idx="1793">
                  <c:v>44625</c:v>
                </c:pt>
                <c:pt idx="1794">
                  <c:v>44626</c:v>
                </c:pt>
                <c:pt idx="1795">
                  <c:v>44627</c:v>
                </c:pt>
                <c:pt idx="1796">
                  <c:v>44628</c:v>
                </c:pt>
                <c:pt idx="1797">
                  <c:v>44629</c:v>
                </c:pt>
                <c:pt idx="1798">
                  <c:v>44630</c:v>
                </c:pt>
                <c:pt idx="1799">
                  <c:v>44631</c:v>
                </c:pt>
                <c:pt idx="1800">
                  <c:v>44632</c:v>
                </c:pt>
                <c:pt idx="1801">
                  <c:v>44633</c:v>
                </c:pt>
                <c:pt idx="1802">
                  <c:v>44634</c:v>
                </c:pt>
                <c:pt idx="1803">
                  <c:v>44635</c:v>
                </c:pt>
                <c:pt idx="1804">
                  <c:v>44636</c:v>
                </c:pt>
                <c:pt idx="1805">
                  <c:v>44637</c:v>
                </c:pt>
                <c:pt idx="1806">
                  <c:v>44638</c:v>
                </c:pt>
                <c:pt idx="1807">
                  <c:v>44639</c:v>
                </c:pt>
                <c:pt idx="1808">
                  <c:v>44640</c:v>
                </c:pt>
                <c:pt idx="1809">
                  <c:v>44641</c:v>
                </c:pt>
                <c:pt idx="1810">
                  <c:v>44642</c:v>
                </c:pt>
                <c:pt idx="1811">
                  <c:v>44643</c:v>
                </c:pt>
                <c:pt idx="1812">
                  <c:v>44644</c:v>
                </c:pt>
                <c:pt idx="1813">
                  <c:v>44645</c:v>
                </c:pt>
                <c:pt idx="1814">
                  <c:v>44646</c:v>
                </c:pt>
                <c:pt idx="1815">
                  <c:v>44647</c:v>
                </c:pt>
                <c:pt idx="1816">
                  <c:v>44648</c:v>
                </c:pt>
                <c:pt idx="1817">
                  <c:v>44649</c:v>
                </c:pt>
                <c:pt idx="1818">
                  <c:v>44650</c:v>
                </c:pt>
                <c:pt idx="1819">
                  <c:v>44651</c:v>
                </c:pt>
                <c:pt idx="1820">
                  <c:v>44652</c:v>
                </c:pt>
                <c:pt idx="1821">
                  <c:v>44653</c:v>
                </c:pt>
                <c:pt idx="1822">
                  <c:v>44654</c:v>
                </c:pt>
                <c:pt idx="1823">
                  <c:v>44655</c:v>
                </c:pt>
                <c:pt idx="1824">
                  <c:v>44656</c:v>
                </c:pt>
                <c:pt idx="1825">
                  <c:v>44657</c:v>
                </c:pt>
                <c:pt idx="1826">
                  <c:v>44658</c:v>
                </c:pt>
                <c:pt idx="1827">
                  <c:v>44659</c:v>
                </c:pt>
                <c:pt idx="1828">
                  <c:v>44660</c:v>
                </c:pt>
                <c:pt idx="1829">
                  <c:v>44661</c:v>
                </c:pt>
                <c:pt idx="1830">
                  <c:v>44662</c:v>
                </c:pt>
                <c:pt idx="1831">
                  <c:v>44663</c:v>
                </c:pt>
                <c:pt idx="1832">
                  <c:v>44664</c:v>
                </c:pt>
                <c:pt idx="1833">
                  <c:v>44665</c:v>
                </c:pt>
                <c:pt idx="1834">
                  <c:v>44666</c:v>
                </c:pt>
                <c:pt idx="1835">
                  <c:v>44667</c:v>
                </c:pt>
                <c:pt idx="1836">
                  <c:v>44668</c:v>
                </c:pt>
                <c:pt idx="1837">
                  <c:v>44669</c:v>
                </c:pt>
                <c:pt idx="1838">
                  <c:v>44670</c:v>
                </c:pt>
                <c:pt idx="1839">
                  <c:v>44671</c:v>
                </c:pt>
                <c:pt idx="1840">
                  <c:v>44672</c:v>
                </c:pt>
                <c:pt idx="1841">
                  <c:v>44673</c:v>
                </c:pt>
                <c:pt idx="1842">
                  <c:v>44674</c:v>
                </c:pt>
                <c:pt idx="1843">
                  <c:v>44675</c:v>
                </c:pt>
                <c:pt idx="1844">
                  <c:v>44676</c:v>
                </c:pt>
                <c:pt idx="1845">
                  <c:v>44677</c:v>
                </c:pt>
                <c:pt idx="1846">
                  <c:v>44678</c:v>
                </c:pt>
                <c:pt idx="1847">
                  <c:v>44679</c:v>
                </c:pt>
                <c:pt idx="1848">
                  <c:v>44680</c:v>
                </c:pt>
                <c:pt idx="1849">
                  <c:v>44681</c:v>
                </c:pt>
                <c:pt idx="1850">
                  <c:v>44682</c:v>
                </c:pt>
                <c:pt idx="1851">
                  <c:v>44683</c:v>
                </c:pt>
                <c:pt idx="1852">
                  <c:v>44684</c:v>
                </c:pt>
                <c:pt idx="1853">
                  <c:v>44685</c:v>
                </c:pt>
                <c:pt idx="1854">
                  <c:v>44686</c:v>
                </c:pt>
                <c:pt idx="1855">
                  <c:v>44687</c:v>
                </c:pt>
                <c:pt idx="1856">
                  <c:v>44688</c:v>
                </c:pt>
                <c:pt idx="1857">
                  <c:v>44689</c:v>
                </c:pt>
                <c:pt idx="1858">
                  <c:v>44690</c:v>
                </c:pt>
                <c:pt idx="1859">
                  <c:v>44691</c:v>
                </c:pt>
                <c:pt idx="1860">
                  <c:v>44692</c:v>
                </c:pt>
                <c:pt idx="1861">
                  <c:v>44693</c:v>
                </c:pt>
                <c:pt idx="1862">
                  <c:v>44694</c:v>
                </c:pt>
                <c:pt idx="1863">
                  <c:v>44695</c:v>
                </c:pt>
                <c:pt idx="1864">
                  <c:v>44696</c:v>
                </c:pt>
                <c:pt idx="1865">
                  <c:v>44697</c:v>
                </c:pt>
                <c:pt idx="1866">
                  <c:v>44698</c:v>
                </c:pt>
                <c:pt idx="1867">
                  <c:v>44699</c:v>
                </c:pt>
                <c:pt idx="1868">
                  <c:v>44700</c:v>
                </c:pt>
                <c:pt idx="1869">
                  <c:v>44701</c:v>
                </c:pt>
                <c:pt idx="1870">
                  <c:v>44702</c:v>
                </c:pt>
                <c:pt idx="1871">
                  <c:v>44703</c:v>
                </c:pt>
                <c:pt idx="1872">
                  <c:v>44704</c:v>
                </c:pt>
                <c:pt idx="1873">
                  <c:v>44705</c:v>
                </c:pt>
                <c:pt idx="1874">
                  <c:v>44706</c:v>
                </c:pt>
                <c:pt idx="1875">
                  <c:v>44707</c:v>
                </c:pt>
                <c:pt idx="1876">
                  <c:v>44708</c:v>
                </c:pt>
                <c:pt idx="1877">
                  <c:v>44709</c:v>
                </c:pt>
                <c:pt idx="1878">
                  <c:v>44710</c:v>
                </c:pt>
                <c:pt idx="1879">
                  <c:v>44711</c:v>
                </c:pt>
                <c:pt idx="1880">
                  <c:v>44712</c:v>
                </c:pt>
                <c:pt idx="1881">
                  <c:v>44713</c:v>
                </c:pt>
                <c:pt idx="1882">
                  <c:v>44714</c:v>
                </c:pt>
                <c:pt idx="1883">
                  <c:v>44715</c:v>
                </c:pt>
                <c:pt idx="1884">
                  <c:v>44716</c:v>
                </c:pt>
                <c:pt idx="1885">
                  <c:v>44717</c:v>
                </c:pt>
                <c:pt idx="1886">
                  <c:v>44718</c:v>
                </c:pt>
                <c:pt idx="1887">
                  <c:v>44719</c:v>
                </c:pt>
                <c:pt idx="1888">
                  <c:v>44720</c:v>
                </c:pt>
                <c:pt idx="1889">
                  <c:v>44721</c:v>
                </c:pt>
                <c:pt idx="1890">
                  <c:v>44722</c:v>
                </c:pt>
                <c:pt idx="1891">
                  <c:v>44723</c:v>
                </c:pt>
                <c:pt idx="1892">
                  <c:v>44724</c:v>
                </c:pt>
                <c:pt idx="1893">
                  <c:v>44725</c:v>
                </c:pt>
                <c:pt idx="1894">
                  <c:v>44726</c:v>
                </c:pt>
                <c:pt idx="1895">
                  <c:v>44727</c:v>
                </c:pt>
                <c:pt idx="1896">
                  <c:v>44728</c:v>
                </c:pt>
                <c:pt idx="1897">
                  <c:v>44729</c:v>
                </c:pt>
                <c:pt idx="1898">
                  <c:v>44730</c:v>
                </c:pt>
                <c:pt idx="1899">
                  <c:v>44731</c:v>
                </c:pt>
                <c:pt idx="1900">
                  <c:v>44732</c:v>
                </c:pt>
                <c:pt idx="1901">
                  <c:v>44733</c:v>
                </c:pt>
                <c:pt idx="1902">
                  <c:v>44734</c:v>
                </c:pt>
                <c:pt idx="1903">
                  <c:v>44735</c:v>
                </c:pt>
                <c:pt idx="1904">
                  <c:v>44736</c:v>
                </c:pt>
                <c:pt idx="1905">
                  <c:v>44737</c:v>
                </c:pt>
                <c:pt idx="1906">
                  <c:v>44738</c:v>
                </c:pt>
                <c:pt idx="1907">
                  <c:v>44739</c:v>
                </c:pt>
                <c:pt idx="1908">
                  <c:v>44740</c:v>
                </c:pt>
                <c:pt idx="1909">
                  <c:v>44741</c:v>
                </c:pt>
                <c:pt idx="1910">
                  <c:v>44742</c:v>
                </c:pt>
                <c:pt idx="1911">
                  <c:v>44743</c:v>
                </c:pt>
                <c:pt idx="1912">
                  <c:v>44744</c:v>
                </c:pt>
                <c:pt idx="1913">
                  <c:v>44745</c:v>
                </c:pt>
                <c:pt idx="1914">
                  <c:v>44746</c:v>
                </c:pt>
                <c:pt idx="1915">
                  <c:v>44747</c:v>
                </c:pt>
                <c:pt idx="1916">
                  <c:v>44748</c:v>
                </c:pt>
                <c:pt idx="1917">
                  <c:v>44749</c:v>
                </c:pt>
                <c:pt idx="1918">
                  <c:v>44750</c:v>
                </c:pt>
                <c:pt idx="1919">
                  <c:v>44751</c:v>
                </c:pt>
                <c:pt idx="1920">
                  <c:v>44752</c:v>
                </c:pt>
                <c:pt idx="1921">
                  <c:v>44753</c:v>
                </c:pt>
                <c:pt idx="1922">
                  <c:v>44754</c:v>
                </c:pt>
                <c:pt idx="1923">
                  <c:v>44755</c:v>
                </c:pt>
                <c:pt idx="1924">
                  <c:v>44756</c:v>
                </c:pt>
                <c:pt idx="1925">
                  <c:v>44757</c:v>
                </c:pt>
                <c:pt idx="1926">
                  <c:v>44758</c:v>
                </c:pt>
                <c:pt idx="1927">
                  <c:v>44759</c:v>
                </c:pt>
                <c:pt idx="1928">
                  <c:v>44760</c:v>
                </c:pt>
                <c:pt idx="1929">
                  <c:v>44761</c:v>
                </c:pt>
                <c:pt idx="1930">
                  <c:v>44762</c:v>
                </c:pt>
                <c:pt idx="1931">
                  <c:v>44763</c:v>
                </c:pt>
                <c:pt idx="1932">
                  <c:v>44764</c:v>
                </c:pt>
                <c:pt idx="1933">
                  <c:v>44765</c:v>
                </c:pt>
                <c:pt idx="1934">
                  <c:v>44766</c:v>
                </c:pt>
                <c:pt idx="1935">
                  <c:v>44767</c:v>
                </c:pt>
                <c:pt idx="1936">
                  <c:v>44768</c:v>
                </c:pt>
                <c:pt idx="1937">
                  <c:v>44769</c:v>
                </c:pt>
                <c:pt idx="1938">
                  <c:v>44770</c:v>
                </c:pt>
                <c:pt idx="1939">
                  <c:v>44771</c:v>
                </c:pt>
                <c:pt idx="1940">
                  <c:v>44772</c:v>
                </c:pt>
                <c:pt idx="1941">
                  <c:v>44773</c:v>
                </c:pt>
                <c:pt idx="1942">
                  <c:v>44774</c:v>
                </c:pt>
                <c:pt idx="1943">
                  <c:v>44775</c:v>
                </c:pt>
                <c:pt idx="1944">
                  <c:v>44776</c:v>
                </c:pt>
                <c:pt idx="1945">
                  <c:v>44777</c:v>
                </c:pt>
                <c:pt idx="1946">
                  <c:v>44778</c:v>
                </c:pt>
                <c:pt idx="1947">
                  <c:v>44779</c:v>
                </c:pt>
                <c:pt idx="1948">
                  <c:v>44780</c:v>
                </c:pt>
                <c:pt idx="1949">
                  <c:v>44781</c:v>
                </c:pt>
                <c:pt idx="1950">
                  <c:v>44782</c:v>
                </c:pt>
                <c:pt idx="1951">
                  <c:v>44783</c:v>
                </c:pt>
                <c:pt idx="1952">
                  <c:v>44784</c:v>
                </c:pt>
                <c:pt idx="1953">
                  <c:v>44785</c:v>
                </c:pt>
                <c:pt idx="1954">
                  <c:v>44786</c:v>
                </c:pt>
                <c:pt idx="1955">
                  <c:v>44787</c:v>
                </c:pt>
                <c:pt idx="1956">
                  <c:v>44788</c:v>
                </c:pt>
                <c:pt idx="1957">
                  <c:v>44789</c:v>
                </c:pt>
                <c:pt idx="1958">
                  <c:v>44790</c:v>
                </c:pt>
                <c:pt idx="1959">
                  <c:v>44791</c:v>
                </c:pt>
                <c:pt idx="1960">
                  <c:v>44792</c:v>
                </c:pt>
                <c:pt idx="1961">
                  <c:v>44793</c:v>
                </c:pt>
                <c:pt idx="1962">
                  <c:v>44794</c:v>
                </c:pt>
                <c:pt idx="1963">
                  <c:v>44795</c:v>
                </c:pt>
                <c:pt idx="1964">
                  <c:v>44796</c:v>
                </c:pt>
                <c:pt idx="1965">
                  <c:v>44797</c:v>
                </c:pt>
                <c:pt idx="1966">
                  <c:v>44801</c:v>
                </c:pt>
                <c:pt idx="1967">
                  <c:v>44802</c:v>
                </c:pt>
                <c:pt idx="1968">
                  <c:v>44803</c:v>
                </c:pt>
                <c:pt idx="1969">
                  <c:v>44804</c:v>
                </c:pt>
                <c:pt idx="1970">
                  <c:v>44805</c:v>
                </c:pt>
                <c:pt idx="1971">
                  <c:v>44806</c:v>
                </c:pt>
                <c:pt idx="1972">
                  <c:v>44807</c:v>
                </c:pt>
                <c:pt idx="1973">
                  <c:v>44808</c:v>
                </c:pt>
                <c:pt idx="1974">
                  <c:v>44809</c:v>
                </c:pt>
                <c:pt idx="1975">
                  <c:v>44810</c:v>
                </c:pt>
                <c:pt idx="1976">
                  <c:v>44811</c:v>
                </c:pt>
                <c:pt idx="1977">
                  <c:v>44812</c:v>
                </c:pt>
                <c:pt idx="1978">
                  <c:v>44813</c:v>
                </c:pt>
                <c:pt idx="1979">
                  <c:v>44814</c:v>
                </c:pt>
                <c:pt idx="1980">
                  <c:v>44815</c:v>
                </c:pt>
                <c:pt idx="1981">
                  <c:v>44816</c:v>
                </c:pt>
                <c:pt idx="1982">
                  <c:v>44817</c:v>
                </c:pt>
                <c:pt idx="1983">
                  <c:v>44818</c:v>
                </c:pt>
                <c:pt idx="1984">
                  <c:v>44819</c:v>
                </c:pt>
                <c:pt idx="1985">
                  <c:v>44820</c:v>
                </c:pt>
                <c:pt idx="1986">
                  <c:v>44821</c:v>
                </c:pt>
                <c:pt idx="1987">
                  <c:v>44822</c:v>
                </c:pt>
                <c:pt idx="1988">
                  <c:v>44823</c:v>
                </c:pt>
                <c:pt idx="1989">
                  <c:v>44824</c:v>
                </c:pt>
                <c:pt idx="1990">
                  <c:v>44825</c:v>
                </c:pt>
                <c:pt idx="1991">
                  <c:v>44826</c:v>
                </c:pt>
                <c:pt idx="1992">
                  <c:v>44827</c:v>
                </c:pt>
                <c:pt idx="1993">
                  <c:v>44828</c:v>
                </c:pt>
                <c:pt idx="1994">
                  <c:v>44829</c:v>
                </c:pt>
                <c:pt idx="1995">
                  <c:v>44830</c:v>
                </c:pt>
                <c:pt idx="1996">
                  <c:v>44831</c:v>
                </c:pt>
                <c:pt idx="1997">
                  <c:v>44832</c:v>
                </c:pt>
                <c:pt idx="1998">
                  <c:v>44833</c:v>
                </c:pt>
                <c:pt idx="1999">
                  <c:v>44834</c:v>
                </c:pt>
                <c:pt idx="2000">
                  <c:v>44835</c:v>
                </c:pt>
                <c:pt idx="2001">
                  <c:v>44836</c:v>
                </c:pt>
                <c:pt idx="2002">
                  <c:v>44837</c:v>
                </c:pt>
                <c:pt idx="2003">
                  <c:v>44838</c:v>
                </c:pt>
                <c:pt idx="2004">
                  <c:v>44839</c:v>
                </c:pt>
                <c:pt idx="2005">
                  <c:v>44840</c:v>
                </c:pt>
                <c:pt idx="2006">
                  <c:v>44841</c:v>
                </c:pt>
                <c:pt idx="2007">
                  <c:v>44842</c:v>
                </c:pt>
                <c:pt idx="2008">
                  <c:v>44843</c:v>
                </c:pt>
                <c:pt idx="2009">
                  <c:v>44844</c:v>
                </c:pt>
                <c:pt idx="2010">
                  <c:v>44845</c:v>
                </c:pt>
                <c:pt idx="2011">
                  <c:v>44846</c:v>
                </c:pt>
                <c:pt idx="2012">
                  <c:v>44847</c:v>
                </c:pt>
                <c:pt idx="2013">
                  <c:v>44848</c:v>
                </c:pt>
                <c:pt idx="2014">
                  <c:v>44849</c:v>
                </c:pt>
                <c:pt idx="2015">
                  <c:v>44850</c:v>
                </c:pt>
                <c:pt idx="2016">
                  <c:v>44851</c:v>
                </c:pt>
                <c:pt idx="2017">
                  <c:v>44852</c:v>
                </c:pt>
                <c:pt idx="2018">
                  <c:v>44853</c:v>
                </c:pt>
                <c:pt idx="2019">
                  <c:v>44854</c:v>
                </c:pt>
                <c:pt idx="2020">
                  <c:v>44855</c:v>
                </c:pt>
                <c:pt idx="2021">
                  <c:v>44856</c:v>
                </c:pt>
                <c:pt idx="2022">
                  <c:v>44857</c:v>
                </c:pt>
                <c:pt idx="2023">
                  <c:v>44858</c:v>
                </c:pt>
                <c:pt idx="2024">
                  <c:v>44859</c:v>
                </c:pt>
                <c:pt idx="2025">
                  <c:v>44860</c:v>
                </c:pt>
                <c:pt idx="2026">
                  <c:v>44861</c:v>
                </c:pt>
                <c:pt idx="2027">
                  <c:v>44862</c:v>
                </c:pt>
                <c:pt idx="2028">
                  <c:v>44863</c:v>
                </c:pt>
                <c:pt idx="2029">
                  <c:v>44864</c:v>
                </c:pt>
                <c:pt idx="2030">
                  <c:v>44865</c:v>
                </c:pt>
                <c:pt idx="2031">
                  <c:v>44866</c:v>
                </c:pt>
                <c:pt idx="2032">
                  <c:v>44867</c:v>
                </c:pt>
                <c:pt idx="2033">
                  <c:v>44868</c:v>
                </c:pt>
                <c:pt idx="2034">
                  <c:v>44869</c:v>
                </c:pt>
                <c:pt idx="2035">
                  <c:v>44870</c:v>
                </c:pt>
                <c:pt idx="2036">
                  <c:v>44871</c:v>
                </c:pt>
                <c:pt idx="2037">
                  <c:v>44872</c:v>
                </c:pt>
                <c:pt idx="2038">
                  <c:v>44873</c:v>
                </c:pt>
                <c:pt idx="2039">
                  <c:v>44874</c:v>
                </c:pt>
                <c:pt idx="2040">
                  <c:v>44875</c:v>
                </c:pt>
                <c:pt idx="2041">
                  <c:v>44876</c:v>
                </c:pt>
                <c:pt idx="2042">
                  <c:v>44877</c:v>
                </c:pt>
                <c:pt idx="2043">
                  <c:v>44878</c:v>
                </c:pt>
                <c:pt idx="2044">
                  <c:v>44879</c:v>
                </c:pt>
                <c:pt idx="2045">
                  <c:v>44880</c:v>
                </c:pt>
                <c:pt idx="2046">
                  <c:v>44881</c:v>
                </c:pt>
                <c:pt idx="2047">
                  <c:v>44882</c:v>
                </c:pt>
                <c:pt idx="2048">
                  <c:v>44883</c:v>
                </c:pt>
                <c:pt idx="2049">
                  <c:v>44884</c:v>
                </c:pt>
                <c:pt idx="2050">
                  <c:v>44885</c:v>
                </c:pt>
                <c:pt idx="2051">
                  <c:v>44886</c:v>
                </c:pt>
                <c:pt idx="2052">
                  <c:v>44887</c:v>
                </c:pt>
                <c:pt idx="2053">
                  <c:v>44888</c:v>
                </c:pt>
                <c:pt idx="2054">
                  <c:v>44889</c:v>
                </c:pt>
                <c:pt idx="2055">
                  <c:v>44890</c:v>
                </c:pt>
                <c:pt idx="2056">
                  <c:v>44891</c:v>
                </c:pt>
                <c:pt idx="2057">
                  <c:v>44892</c:v>
                </c:pt>
                <c:pt idx="2058">
                  <c:v>44893</c:v>
                </c:pt>
                <c:pt idx="2059">
                  <c:v>44894</c:v>
                </c:pt>
                <c:pt idx="2060">
                  <c:v>44895</c:v>
                </c:pt>
                <c:pt idx="2061">
                  <c:v>44896</c:v>
                </c:pt>
                <c:pt idx="2062">
                  <c:v>44897</c:v>
                </c:pt>
                <c:pt idx="2063">
                  <c:v>44898</c:v>
                </c:pt>
                <c:pt idx="2064">
                  <c:v>44899</c:v>
                </c:pt>
                <c:pt idx="2065">
                  <c:v>44900</c:v>
                </c:pt>
                <c:pt idx="2066">
                  <c:v>44901</c:v>
                </c:pt>
                <c:pt idx="2067">
                  <c:v>44902</c:v>
                </c:pt>
                <c:pt idx="2068">
                  <c:v>44903</c:v>
                </c:pt>
                <c:pt idx="2069">
                  <c:v>44904</c:v>
                </c:pt>
                <c:pt idx="2070">
                  <c:v>44905</c:v>
                </c:pt>
                <c:pt idx="2071">
                  <c:v>44906</c:v>
                </c:pt>
                <c:pt idx="2072">
                  <c:v>44907</c:v>
                </c:pt>
                <c:pt idx="2073">
                  <c:v>44908</c:v>
                </c:pt>
                <c:pt idx="2074">
                  <c:v>44909</c:v>
                </c:pt>
                <c:pt idx="2075">
                  <c:v>44910</c:v>
                </c:pt>
                <c:pt idx="2076">
                  <c:v>44911</c:v>
                </c:pt>
                <c:pt idx="2077">
                  <c:v>44912</c:v>
                </c:pt>
                <c:pt idx="2078">
                  <c:v>44913</c:v>
                </c:pt>
                <c:pt idx="2079">
                  <c:v>44914</c:v>
                </c:pt>
                <c:pt idx="2080">
                  <c:v>44915</c:v>
                </c:pt>
                <c:pt idx="2081">
                  <c:v>44916</c:v>
                </c:pt>
                <c:pt idx="2082">
                  <c:v>44917</c:v>
                </c:pt>
                <c:pt idx="2083">
                  <c:v>44918</c:v>
                </c:pt>
                <c:pt idx="2084">
                  <c:v>44919</c:v>
                </c:pt>
                <c:pt idx="2085">
                  <c:v>44920</c:v>
                </c:pt>
                <c:pt idx="2086">
                  <c:v>44921</c:v>
                </c:pt>
                <c:pt idx="2087">
                  <c:v>44922</c:v>
                </c:pt>
                <c:pt idx="2088">
                  <c:v>44923</c:v>
                </c:pt>
                <c:pt idx="2089">
                  <c:v>44924</c:v>
                </c:pt>
                <c:pt idx="2090">
                  <c:v>44925</c:v>
                </c:pt>
              </c:numCache>
            </c:numRef>
          </c:xVal>
          <c:yVal>
            <c:numRef>
              <c:f>prec_Temp_BE_media__BA_RN01!$E$2:$E$2092</c:f>
              <c:numCache>
                <c:formatCode>General</c:formatCode>
                <c:ptCount val="2091"/>
                <c:pt idx="0">
                  <c:v>0.66700000000000004</c:v>
                </c:pt>
                <c:pt idx="1">
                  <c:v>1.905</c:v>
                </c:pt>
                <c:pt idx="2">
                  <c:v>-3.306</c:v>
                </c:pt>
                <c:pt idx="3">
                  <c:v>2.2000000000000002</c:v>
                </c:pt>
                <c:pt idx="4">
                  <c:v>2.3860000000000001</c:v>
                </c:pt>
                <c:pt idx="5">
                  <c:v>-2.6230000000000002</c:v>
                </c:pt>
                <c:pt idx="6">
                  <c:v>-5.1470000000000002</c:v>
                </c:pt>
                <c:pt idx="7">
                  <c:v>1.1890000000000001</c:v>
                </c:pt>
                <c:pt idx="8">
                  <c:v>0.60499999999999998</c:v>
                </c:pt>
                <c:pt idx="9">
                  <c:v>2.302</c:v>
                </c:pt>
                <c:pt idx="10">
                  <c:v>-3.4430000000000001</c:v>
                </c:pt>
                <c:pt idx="11">
                  <c:v>-3.7610000000000001</c:v>
                </c:pt>
                <c:pt idx="12">
                  <c:v>-2.0369999999999999</c:v>
                </c:pt>
                <c:pt idx="13">
                  <c:v>0.20899999999999999</c:v>
                </c:pt>
                <c:pt idx="14">
                  <c:v>-0.52700000000000002</c:v>
                </c:pt>
                <c:pt idx="15">
                  <c:v>1.806</c:v>
                </c:pt>
                <c:pt idx="16">
                  <c:v>2.7890000000000001</c:v>
                </c:pt>
                <c:pt idx="17">
                  <c:v>0.99</c:v>
                </c:pt>
                <c:pt idx="18">
                  <c:v>-4.375</c:v>
                </c:pt>
                <c:pt idx="19">
                  <c:v>-4.407</c:v>
                </c:pt>
                <c:pt idx="20">
                  <c:v>-3.9670000000000001</c:v>
                </c:pt>
                <c:pt idx="21">
                  <c:v>-2.8380000000000001</c:v>
                </c:pt>
                <c:pt idx="22">
                  <c:v>-8.2000000000000003E-2</c:v>
                </c:pt>
                <c:pt idx="23">
                  <c:v>-1.2210000000000001</c:v>
                </c:pt>
                <c:pt idx="24">
                  <c:v>6.3819999999999997</c:v>
                </c:pt>
                <c:pt idx="25">
                  <c:v>4.8730000000000002</c:v>
                </c:pt>
                <c:pt idx="26">
                  <c:v>0.29399999999999998</c:v>
                </c:pt>
                <c:pt idx="27">
                  <c:v>-4.2039999999999997</c:v>
                </c:pt>
                <c:pt idx="28">
                  <c:v>-4.758</c:v>
                </c:pt>
                <c:pt idx="29">
                  <c:v>-4.0940000000000003</c:v>
                </c:pt>
                <c:pt idx="30">
                  <c:v>-3.2949999999999999</c:v>
                </c:pt>
                <c:pt idx="31">
                  <c:v>1.996</c:v>
                </c:pt>
                <c:pt idx="32">
                  <c:v>3.9969999999999999</c:v>
                </c:pt>
                <c:pt idx="33">
                  <c:v>0.18</c:v>
                </c:pt>
                <c:pt idx="34">
                  <c:v>-0.34599999999999997</c:v>
                </c:pt>
                <c:pt idx="35">
                  <c:v>0.28100000000000003</c:v>
                </c:pt>
                <c:pt idx="36">
                  <c:v>4.3460000000000001</c:v>
                </c:pt>
                <c:pt idx="37">
                  <c:v>0.57799999999999996</c:v>
                </c:pt>
                <c:pt idx="38">
                  <c:v>-2.5880000000000001</c:v>
                </c:pt>
                <c:pt idx="39">
                  <c:v>-1.829</c:v>
                </c:pt>
                <c:pt idx="40">
                  <c:v>2.2719999999999998</c:v>
                </c:pt>
                <c:pt idx="41">
                  <c:v>3.1850000000000001</c:v>
                </c:pt>
                <c:pt idx="42">
                  <c:v>4.1680000000000001</c:v>
                </c:pt>
                <c:pt idx="43">
                  <c:v>6.3179999999999996</c:v>
                </c:pt>
                <c:pt idx="44">
                  <c:v>3.1779999999999999</c:v>
                </c:pt>
                <c:pt idx="45">
                  <c:v>0.39100000000000001</c:v>
                </c:pt>
                <c:pt idx="46">
                  <c:v>-2.6829999999999998</c:v>
                </c:pt>
                <c:pt idx="47">
                  <c:v>-3.379</c:v>
                </c:pt>
                <c:pt idx="48">
                  <c:v>-1.474</c:v>
                </c:pt>
                <c:pt idx="49">
                  <c:v>-0.83299999999999996</c:v>
                </c:pt>
                <c:pt idx="50">
                  <c:v>-2.544</c:v>
                </c:pt>
                <c:pt idx="51">
                  <c:v>-2.3029999999999999</c:v>
                </c:pt>
                <c:pt idx="52">
                  <c:v>-1.49</c:v>
                </c:pt>
                <c:pt idx="53">
                  <c:v>-0.32800000000000001</c:v>
                </c:pt>
                <c:pt idx="54">
                  <c:v>1.1579999999999999</c:v>
                </c:pt>
                <c:pt idx="55">
                  <c:v>-0.88</c:v>
                </c:pt>
                <c:pt idx="56">
                  <c:v>-2.8140000000000001</c:v>
                </c:pt>
                <c:pt idx="57">
                  <c:v>-4.1820000000000004</c:v>
                </c:pt>
                <c:pt idx="58">
                  <c:v>0.109</c:v>
                </c:pt>
                <c:pt idx="59">
                  <c:v>-0.752</c:v>
                </c:pt>
                <c:pt idx="60">
                  <c:v>-2.3220000000000001</c:v>
                </c:pt>
                <c:pt idx="61">
                  <c:v>4.8739999999999997</c:v>
                </c:pt>
                <c:pt idx="62">
                  <c:v>1.9970000000000001</c:v>
                </c:pt>
                <c:pt idx="63">
                  <c:v>-1.0720000000000001</c:v>
                </c:pt>
                <c:pt idx="64">
                  <c:v>-2.87</c:v>
                </c:pt>
                <c:pt idx="65">
                  <c:v>2.2719999999999998</c:v>
                </c:pt>
                <c:pt idx="66">
                  <c:v>-3.702</c:v>
                </c:pt>
                <c:pt idx="67">
                  <c:v>1.2999999999999999E-2</c:v>
                </c:pt>
                <c:pt idx="68">
                  <c:v>2.5859999999999999</c:v>
                </c:pt>
                <c:pt idx="69">
                  <c:v>-1.94</c:v>
                </c:pt>
                <c:pt idx="70">
                  <c:v>3.32</c:v>
                </c:pt>
                <c:pt idx="71">
                  <c:v>-1.2370000000000001</c:v>
                </c:pt>
                <c:pt idx="72">
                  <c:v>-2.165</c:v>
                </c:pt>
                <c:pt idx="73">
                  <c:v>-1.0660000000000001</c:v>
                </c:pt>
                <c:pt idx="74">
                  <c:v>5.9740000000000002</c:v>
                </c:pt>
                <c:pt idx="75">
                  <c:v>1.375</c:v>
                </c:pt>
                <c:pt idx="76">
                  <c:v>-2.1389999999999998</c:v>
                </c:pt>
                <c:pt idx="77">
                  <c:v>-1.335</c:v>
                </c:pt>
                <c:pt idx="78">
                  <c:v>-0.55600000000000005</c:v>
                </c:pt>
                <c:pt idx="79">
                  <c:v>-0.41299999999999998</c:v>
                </c:pt>
                <c:pt idx="80">
                  <c:v>-0.44400000000000001</c:v>
                </c:pt>
                <c:pt idx="81">
                  <c:v>-0.73699999999999999</c:v>
                </c:pt>
                <c:pt idx="82">
                  <c:v>-1.323</c:v>
                </c:pt>
                <c:pt idx="83">
                  <c:v>-1.3440000000000001</c:v>
                </c:pt>
                <c:pt idx="84">
                  <c:v>-2.6120000000000001</c:v>
                </c:pt>
                <c:pt idx="85">
                  <c:v>-1.355</c:v>
                </c:pt>
                <c:pt idx="86">
                  <c:v>-1.349</c:v>
                </c:pt>
                <c:pt idx="87">
                  <c:v>-2.02</c:v>
                </c:pt>
                <c:pt idx="88">
                  <c:v>-4.1660000000000004</c:v>
                </c:pt>
                <c:pt idx="89">
                  <c:v>-3.081</c:v>
                </c:pt>
                <c:pt idx="90">
                  <c:v>-3.157</c:v>
                </c:pt>
                <c:pt idx="91">
                  <c:v>-3.9119999999999999</c:v>
                </c:pt>
                <c:pt idx="92">
                  <c:v>0.58599999999999997</c:v>
                </c:pt>
                <c:pt idx="93">
                  <c:v>-1.417</c:v>
                </c:pt>
                <c:pt idx="94">
                  <c:v>1.698</c:v>
                </c:pt>
                <c:pt idx="95">
                  <c:v>1.1020000000000001</c:v>
                </c:pt>
                <c:pt idx="96">
                  <c:v>-4.3860000000000001</c:v>
                </c:pt>
                <c:pt idx="97">
                  <c:v>-2.3079999999999998</c:v>
                </c:pt>
                <c:pt idx="98">
                  <c:v>-1.899</c:v>
                </c:pt>
                <c:pt idx="99">
                  <c:v>-3.57</c:v>
                </c:pt>
                <c:pt idx="100">
                  <c:v>2.8039999999999998</c:v>
                </c:pt>
                <c:pt idx="101">
                  <c:v>3.0419999999999998</c:v>
                </c:pt>
                <c:pt idx="102">
                  <c:v>-1.0169999999999999</c:v>
                </c:pt>
                <c:pt idx="103">
                  <c:v>-0.93400000000000005</c:v>
                </c:pt>
                <c:pt idx="104">
                  <c:v>-0.17499999999999999</c:v>
                </c:pt>
                <c:pt idx="105">
                  <c:v>4.2590000000000003</c:v>
                </c:pt>
                <c:pt idx="106">
                  <c:v>2.6240000000000001</c:v>
                </c:pt>
                <c:pt idx="107">
                  <c:v>0.35199999999999998</c:v>
                </c:pt>
                <c:pt idx="108">
                  <c:v>-0.81399999999999995</c:v>
                </c:pt>
                <c:pt idx="109">
                  <c:v>1.645</c:v>
                </c:pt>
                <c:pt idx="110">
                  <c:v>2.1280000000000001</c:v>
                </c:pt>
                <c:pt idx="111">
                  <c:v>0.66800000000000004</c:v>
                </c:pt>
                <c:pt idx="112">
                  <c:v>-2.6230000000000002</c:v>
                </c:pt>
                <c:pt idx="113">
                  <c:v>-2.7629999999999999</c:v>
                </c:pt>
                <c:pt idx="114">
                  <c:v>1.5569999999999999</c:v>
                </c:pt>
                <c:pt idx="115">
                  <c:v>4.5369999999999999</c:v>
                </c:pt>
                <c:pt idx="116">
                  <c:v>-0.998</c:v>
                </c:pt>
                <c:pt idx="117">
                  <c:v>-3.4769999999999999</c:v>
                </c:pt>
                <c:pt idx="118">
                  <c:v>-2.7650000000000001</c:v>
                </c:pt>
                <c:pt idx="119">
                  <c:v>-3.8319999999999999</c:v>
                </c:pt>
                <c:pt idx="120">
                  <c:v>-3.3420000000000001</c:v>
                </c:pt>
                <c:pt idx="121">
                  <c:v>-3.323</c:v>
                </c:pt>
                <c:pt idx="122">
                  <c:v>2.5999999999999999E-2</c:v>
                </c:pt>
                <c:pt idx="123">
                  <c:v>-1.7090000000000001</c:v>
                </c:pt>
                <c:pt idx="124">
                  <c:v>-3.1080000000000001</c:v>
                </c:pt>
                <c:pt idx="125">
                  <c:v>-3.9</c:v>
                </c:pt>
                <c:pt idx="126">
                  <c:v>-4.8380000000000001</c:v>
                </c:pt>
                <c:pt idx="127">
                  <c:v>3.17</c:v>
                </c:pt>
                <c:pt idx="128">
                  <c:v>3.6739999999999999</c:v>
                </c:pt>
                <c:pt idx="129">
                  <c:v>2.7509999999999999</c:v>
                </c:pt>
                <c:pt idx="130">
                  <c:v>-0.54600000000000004</c:v>
                </c:pt>
                <c:pt idx="131">
                  <c:v>0.35699999999999998</c:v>
                </c:pt>
                <c:pt idx="132">
                  <c:v>3.863</c:v>
                </c:pt>
                <c:pt idx="133">
                  <c:v>1.8759999999999999</c:v>
                </c:pt>
                <c:pt idx="134">
                  <c:v>0.88</c:v>
                </c:pt>
                <c:pt idx="135">
                  <c:v>0.73899999999999999</c:v>
                </c:pt>
                <c:pt idx="136">
                  <c:v>-1.56</c:v>
                </c:pt>
                <c:pt idx="137">
                  <c:v>-1.177</c:v>
                </c:pt>
                <c:pt idx="138">
                  <c:v>-2.6429999999999998</c:v>
                </c:pt>
                <c:pt idx="139">
                  <c:v>-4.47</c:v>
                </c:pt>
                <c:pt idx="140">
                  <c:v>-3.653</c:v>
                </c:pt>
                <c:pt idx="141">
                  <c:v>-1.845</c:v>
                </c:pt>
                <c:pt idx="142">
                  <c:v>-1.8919999999999999</c:v>
                </c:pt>
                <c:pt idx="143">
                  <c:v>-0.28899999999999998</c:v>
                </c:pt>
                <c:pt idx="144">
                  <c:v>3.6560000000000001</c:v>
                </c:pt>
                <c:pt idx="145">
                  <c:v>3.198</c:v>
                </c:pt>
                <c:pt idx="146">
                  <c:v>3.7160000000000002</c:v>
                </c:pt>
                <c:pt idx="147">
                  <c:v>1.2470000000000001</c:v>
                </c:pt>
                <c:pt idx="148">
                  <c:v>3.0510000000000002</c:v>
                </c:pt>
                <c:pt idx="149">
                  <c:v>2.323</c:v>
                </c:pt>
                <c:pt idx="150">
                  <c:v>1.8759999999999999</c:v>
                </c:pt>
                <c:pt idx="151">
                  <c:v>0.94699999999999995</c:v>
                </c:pt>
                <c:pt idx="152">
                  <c:v>-1.6910000000000001</c:v>
                </c:pt>
                <c:pt idx="153">
                  <c:v>-3.6440000000000001</c:v>
                </c:pt>
                <c:pt idx="154">
                  <c:v>0.29699999999999999</c:v>
                </c:pt>
                <c:pt idx="155">
                  <c:v>2.6970000000000001</c:v>
                </c:pt>
                <c:pt idx="156">
                  <c:v>-1.423</c:v>
                </c:pt>
                <c:pt idx="157">
                  <c:v>-4.032</c:v>
                </c:pt>
                <c:pt idx="158">
                  <c:v>1.1399999999999999</c:v>
                </c:pt>
                <c:pt idx="159">
                  <c:v>0.155</c:v>
                </c:pt>
                <c:pt idx="160">
                  <c:v>-1.6120000000000001</c:v>
                </c:pt>
                <c:pt idx="161">
                  <c:v>0.09</c:v>
                </c:pt>
                <c:pt idx="162">
                  <c:v>-0.77</c:v>
                </c:pt>
                <c:pt idx="163">
                  <c:v>-1.8480000000000001</c:v>
                </c:pt>
                <c:pt idx="164">
                  <c:v>-1.9590000000000001</c:v>
                </c:pt>
                <c:pt idx="165">
                  <c:v>-5.0019999999999998</c:v>
                </c:pt>
                <c:pt idx="166">
                  <c:v>-6.7889999999999997</c:v>
                </c:pt>
                <c:pt idx="167">
                  <c:v>-1.7210000000000001</c:v>
                </c:pt>
                <c:pt idx="168">
                  <c:v>3.75</c:v>
                </c:pt>
                <c:pt idx="169">
                  <c:v>1.879</c:v>
                </c:pt>
                <c:pt idx="170">
                  <c:v>-1.302</c:v>
                </c:pt>
                <c:pt idx="171">
                  <c:v>-4.9420000000000002</c:v>
                </c:pt>
                <c:pt idx="172">
                  <c:v>-5.9619999999999997</c:v>
                </c:pt>
                <c:pt idx="173">
                  <c:v>-5.4980000000000002</c:v>
                </c:pt>
                <c:pt idx="174">
                  <c:v>-2.9350000000000001</c:v>
                </c:pt>
                <c:pt idx="175">
                  <c:v>-5.3860000000000001</c:v>
                </c:pt>
                <c:pt idx="176">
                  <c:v>-5.694</c:v>
                </c:pt>
                <c:pt idx="177">
                  <c:v>-3.1680000000000001</c:v>
                </c:pt>
                <c:pt idx="178">
                  <c:v>2.7029999999999998</c:v>
                </c:pt>
                <c:pt idx="179">
                  <c:v>-0.70899999999999996</c:v>
                </c:pt>
                <c:pt idx="180">
                  <c:v>0.83199999999999996</c:v>
                </c:pt>
                <c:pt idx="181">
                  <c:v>-1.419</c:v>
                </c:pt>
                <c:pt idx="182">
                  <c:v>-4.4649999999999999</c:v>
                </c:pt>
                <c:pt idx="183">
                  <c:v>-5.18</c:v>
                </c:pt>
                <c:pt idx="184">
                  <c:v>-5.2290000000000001</c:v>
                </c:pt>
                <c:pt idx="185">
                  <c:v>-5.641</c:v>
                </c:pt>
                <c:pt idx="186">
                  <c:v>1.3260000000000001</c:v>
                </c:pt>
                <c:pt idx="187">
                  <c:v>2.3690000000000002</c:v>
                </c:pt>
                <c:pt idx="188">
                  <c:v>-2.375</c:v>
                </c:pt>
                <c:pt idx="189">
                  <c:v>0.14899999999999999</c:v>
                </c:pt>
                <c:pt idx="190">
                  <c:v>3.8029999999999999</c:v>
                </c:pt>
                <c:pt idx="191">
                  <c:v>2.4089999999999998</c:v>
                </c:pt>
                <c:pt idx="192">
                  <c:v>-3.2909999999999999</c:v>
                </c:pt>
                <c:pt idx="193">
                  <c:v>-5.0369999999999999</c:v>
                </c:pt>
                <c:pt idx="194">
                  <c:v>3.7959999999999998</c:v>
                </c:pt>
                <c:pt idx="195">
                  <c:v>0.72099999999999997</c:v>
                </c:pt>
                <c:pt idx="196">
                  <c:v>6.1609999999999996</c:v>
                </c:pt>
                <c:pt idx="197">
                  <c:v>1.4690000000000001</c:v>
                </c:pt>
                <c:pt idx="198">
                  <c:v>-2.1880000000000002</c:v>
                </c:pt>
                <c:pt idx="199">
                  <c:v>-5.0199999999999996</c:v>
                </c:pt>
                <c:pt idx="200">
                  <c:v>-4.0119999999999996</c:v>
                </c:pt>
                <c:pt idx="201">
                  <c:v>0.60099999999999998</c:v>
                </c:pt>
                <c:pt idx="202">
                  <c:v>-4.1139999999999999</c:v>
                </c:pt>
                <c:pt idx="203">
                  <c:v>-3.0750000000000002</c:v>
                </c:pt>
                <c:pt idx="204">
                  <c:v>3.9039999999999999</c:v>
                </c:pt>
                <c:pt idx="205">
                  <c:v>2.2189999999999999</c:v>
                </c:pt>
                <c:pt idx="206">
                  <c:v>0.47799999999999998</c:v>
                </c:pt>
                <c:pt idx="207">
                  <c:v>-2.2210000000000001</c:v>
                </c:pt>
                <c:pt idx="208">
                  <c:v>-5.8419999999999996</c:v>
                </c:pt>
                <c:pt idx="209">
                  <c:v>-3.7519999999999998</c:v>
                </c:pt>
                <c:pt idx="210">
                  <c:v>5.891</c:v>
                </c:pt>
                <c:pt idx="211">
                  <c:v>4.0060000000000002</c:v>
                </c:pt>
                <c:pt idx="212">
                  <c:v>3.3780000000000001</c:v>
                </c:pt>
                <c:pt idx="213">
                  <c:v>2.7360000000000002</c:v>
                </c:pt>
                <c:pt idx="214">
                  <c:v>-1.5129999999999999</c:v>
                </c:pt>
                <c:pt idx="215">
                  <c:v>-2.177</c:v>
                </c:pt>
                <c:pt idx="216">
                  <c:v>-4.3609999999999998</c:v>
                </c:pt>
                <c:pt idx="217">
                  <c:v>-3.1429999999999998</c:v>
                </c:pt>
                <c:pt idx="218">
                  <c:v>-0.32600000000000001</c:v>
                </c:pt>
                <c:pt idx="219">
                  <c:v>3.1280000000000001</c:v>
                </c:pt>
                <c:pt idx="220">
                  <c:v>2.4180000000000001</c:v>
                </c:pt>
                <c:pt idx="221">
                  <c:v>-2.3069999999999999</c:v>
                </c:pt>
                <c:pt idx="222">
                  <c:v>-1.3520000000000001</c:v>
                </c:pt>
                <c:pt idx="223">
                  <c:v>4.0419999999999998</c:v>
                </c:pt>
                <c:pt idx="224">
                  <c:v>1.3340000000000001</c:v>
                </c:pt>
                <c:pt idx="225">
                  <c:v>-2.4929999999999999</c:v>
                </c:pt>
                <c:pt idx="226">
                  <c:v>-3.706</c:v>
                </c:pt>
                <c:pt idx="227">
                  <c:v>1.415</c:v>
                </c:pt>
                <c:pt idx="228">
                  <c:v>-4.4989999999999997</c:v>
                </c:pt>
                <c:pt idx="229">
                  <c:v>-5.1379999999999999</c:v>
                </c:pt>
                <c:pt idx="230">
                  <c:v>1.369</c:v>
                </c:pt>
                <c:pt idx="231">
                  <c:v>2.2589999999999999</c:v>
                </c:pt>
                <c:pt idx="232">
                  <c:v>-2.931</c:v>
                </c:pt>
                <c:pt idx="233">
                  <c:v>-7.4029999999999996</c:v>
                </c:pt>
                <c:pt idx="234">
                  <c:v>-4.1479999999999997</c:v>
                </c:pt>
                <c:pt idx="235">
                  <c:v>-1.9239999999999999</c:v>
                </c:pt>
                <c:pt idx="236">
                  <c:v>9.7000000000000003E-2</c:v>
                </c:pt>
                <c:pt idx="237">
                  <c:v>4.8949999999999996</c:v>
                </c:pt>
                <c:pt idx="238">
                  <c:v>1.3680000000000001</c:v>
                </c:pt>
                <c:pt idx="239">
                  <c:v>-1.6419999999999999</c:v>
                </c:pt>
                <c:pt idx="240">
                  <c:v>-0.105</c:v>
                </c:pt>
                <c:pt idx="241">
                  <c:v>4.2439999999999998</c:v>
                </c:pt>
                <c:pt idx="242">
                  <c:v>-2.2879999999999998</c:v>
                </c:pt>
                <c:pt idx="243">
                  <c:v>-4.0039999999999996</c:v>
                </c:pt>
                <c:pt idx="244">
                  <c:v>-0.55600000000000005</c:v>
                </c:pt>
                <c:pt idx="245">
                  <c:v>2.5499999999999998</c:v>
                </c:pt>
                <c:pt idx="246">
                  <c:v>7.2569999999999997</c:v>
                </c:pt>
                <c:pt idx="247">
                  <c:v>2.6259999999999999</c:v>
                </c:pt>
                <c:pt idx="248">
                  <c:v>-1.8520000000000001</c:v>
                </c:pt>
                <c:pt idx="249">
                  <c:v>2.2120000000000002</c:v>
                </c:pt>
                <c:pt idx="250">
                  <c:v>1.9219999999999999</c:v>
                </c:pt>
                <c:pt idx="251">
                  <c:v>0.77200000000000002</c:v>
                </c:pt>
                <c:pt idx="252">
                  <c:v>0.76100000000000001</c:v>
                </c:pt>
                <c:pt idx="253">
                  <c:v>0.51600000000000001</c:v>
                </c:pt>
                <c:pt idx="254">
                  <c:v>0.66100000000000003</c:v>
                </c:pt>
                <c:pt idx="255">
                  <c:v>-1.5940000000000001</c:v>
                </c:pt>
                <c:pt idx="256">
                  <c:v>0.90700000000000003</c:v>
                </c:pt>
                <c:pt idx="257">
                  <c:v>3.7170000000000001</c:v>
                </c:pt>
                <c:pt idx="258">
                  <c:v>5.5E-2</c:v>
                </c:pt>
                <c:pt idx="259">
                  <c:v>-1.5129999999999999</c:v>
                </c:pt>
                <c:pt idx="260">
                  <c:v>-2.6779999999999999</c:v>
                </c:pt>
                <c:pt idx="261">
                  <c:v>-3.3159999999999998</c:v>
                </c:pt>
                <c:pt idx="262">
                  <c:v>-1.127</c:v>
                </c:pt>
                <c:pt idx="263">
                  <c:v>5.92</c:v>
                </c:pt>
                <c:pt idx="264">
                  <c:v>1.9870000000000001</c:v>
                </c:pt>
                <c:pt idx="265">
                  <c:v>-0.84399999999999997</c:v>
                </c:pt>
                <c:pt idx="266">
                  <c:v>-2.4580000000000002</c:v>
                </c:pt>
                <c:pt idx="267">
                  <c:v>-0.82199999999999995</c:v>
                </c:pt>
                <c:pt idx="268">
                  <c:v>4.5869999999999997</c:v>
                </c:pt>
                <c:pt idx="269">
                  <c:v>5.8840000000000003</c:v>
                </c:pt>
                <c:pt idx="270">
                  <c:v>1.7010000000000001</c:v>
                </c:pt>
                <c:pt idx="271">
                  <c:v>-2.5059999999999998</c:v>
                </c:pt>
                <c:pt idx="272">
                  <c:v>-2.2549999999999999</c:v>
                </c:pt>
                <c:pt idx="273">
                  <c:v>1.704</c:v>
                </c:pt>
                <c:pt idx="274">
                  <c:v>2.1150000000000002</c:v>
                </c:pt>
                <c:pt idx="275">
                  <c:v>-1.6850000000000001</c:v>
                </c:pt>
                <c:pt idx="276">
                  <c:v>-6.7430000000000003</c:v>
                </c:pt>
                <c:pt idx="277">
                  <c:v>-0.57499999999999996</c:v>
                </c:pt>
                <c:pt idx="278">
                  <c:v>2.9910000000000001</c:v>
                </c:pt>
                <c:pt idx="279">
                  <c:v>-0.63800000000000001</c:v>
                </c:pt>
                <c:pt idx="280">
                  <c:v>-1.9630000000000001</c:v>
                </c:pt>
                <c:pt idx="281">
                  <c:v>2.343</c:v>
                </c:pt>
                <c:pt idx="282">
                  <c:v>1.9159999999999999</c:v>
                </c:pt>
                <c:pt idx="283">
                  <c:v>2.1190000000000002</c:v>
                </c:pt>
                <c:pt idx="284">
                  <c:v>4.1980000000000004</c:v>
                </c:pt>
                <c:pt idx="285">
                  <c:v>4.5430000000000001</c:v>
                </c:pt>
                <c:pt idx="286">
                  <c:v>-1.3660000000000001</c:v>
                </c:pt>
                <c:pt idx="287">
                  <c:v>-2.258</c:v>
                </c:pt>
                <c:pt idx="288">
                  <c:v>-3.996</c:v>
                </c:pt>
                <c:pt idx="289">
                  <c:v>-3.282</c:v>
                </c:pt>
                <c:pt idx="290">
                  <c:v>-1.708</c:v>
                </c:pt>
                <c:pt idx="291">
                  <c:v>4.0149999999999997</c:v>
                </c:pt>
                <c:pt idx="292">
                  <c:v>-4.0110000000000001</c:v>
                </c:pt>
                <c:pt idx="293">
                  <c:v>4.8540000000000001</c:v>
                </c:pt>
                <c:pt idx="294">
                  <c:v>3.8109999999999999</c:v>
                </c:pt>
                <c:pt idx="295">
                  <c:v>-3.7879999999999998</c:v>
                </c:pt>
                <c:pt idx="296">
                  <c:v>-3.198</c:v>
                </c:pt>
                <c:pt idx="297">
                  <c:v>-1.27</c:v>
                </c:pt>
                <c:pt idx="298">
                  <c:v>0.72299999999999998</c:v>
                </c:pt>
                <c:pt idx="299">
                  <c:v>4.3730000000000002</c:v>
                </c:pt>
                <c:pt idx="300">
                  <c:v>1.375</c:v>
                </c:pt>
                <c:pt idx="301">
                  <c:v>-2.2719999999999998</c:v>
                </c:pt>
                <c:pt idx="302">
                  <c:v>2.6829999999999998</c:v>
                </c:pt>
                <c:pt idx="303">
                  <c:v>-0.313</c:v>
                </c:pt>
                <c:pt idx="304">
                  <c:v>-1.359</c:v>
                </c:pt>
                <c:pt idx="305">
                  <c:v>-3.532</c:v>
                </c:pt>
                <c:pt idx="306">
                  <c:v>0.98099999999999998</c:v>
                </c:pt>
                <c:pt idx="307">
                  <c:v>1.71</c:v>
                </c:pt>
                <c:pt idx="308">
                  <c:v>-1.329</c:v>
                </c:pt>
                <c:pt idx="309">
                  <c:v>-1.0840000000000001</c:v>
                </c:pt>
                <c:pt idx="310">
                  <c:v>-0.745</c:v>
                </c:pt>
                <c:pt idx="311">
                  <c:v>-1.85</c:v>
                </c:pt>
                <c:pt idx="312">
                  <c:v>1.456</c:v>
                </c:pt>
                <c:pt idx="313">
                  <c:v>1.4550000000000001</c:v>
                </c:pt>
                <c:pt idx="314">
                  <c:v>4.508</c:v>
                </c:pt>
                <c:pt idx="315">
                  <c:v>0.68300000000000005</c:v>
                </c:pt>
                <c:pt idx="316">
                  <c:v>-1.33</c:v>
                </c:pt>
                <c:pt idx="317">
                  <c:v>-3.532</c:v>
                </c:pt>
                <c:pt idx="318">
                  <c:v>-2.492</c:v>
                </c:pt>
                <c:pt idx="319">
                  <c:v>3.2589999999999999</c:v>
                </c:pt>
                <c:pt idx="320">
                  <c:v>-3.944</c:v>
                </c:pt>
                <c:pt idx="321">
                  <c:v>4.1879999999999997</c:v>
                </c:pt>
                <c:pt idx="322">
                  <c:v>-0.49099999999999999</c:v>
                </c:pt>
                <c:pt idx="323">
                  <c:v>-2.1850000000000001</c:v>
                </c:pt>
                <c:pt idx="324">
                  <c:v>1.5149999999999999</c:v>
                </c:pt>
                <c:pt idx="325">
                  <c:v>-4.742</c:v>
                </c:pt>
                <c:pt idx="326">
                  <c:v>-4.45</c:v>
                </c:pt>
                <c:pt idx="327">
                  <c:v>4.3159999999999998</c:v>
                </c:pt>
                <c:pt idx="328">
                  <c:v>-1.5860000000000001</c:v>
                </c:pt>
                <c:pt idx="329">
                  <c:v>-3.1240000000000001</c:v>
                </c:pt>
                <c:pt idx="330">
                  <c:v>1.738</c:v>
                </c:pt>
                <c:pt idx="331">
                  <c:v>0.59199999999999997</c:v>
                </c:pt>
                <c:pt idx="332">
                  <c:v>-1.323</c:v>
                </c:pt>
                <c:pt idx="333">
                  <c:v>-1.87</c:v>
                </c:pt>
                <c:pt idx="334">
                  <c:v>-1.1970000000000001</c:v>
                </c:pt>
                <c:pt idx="335">
                  <c:v>-0.39400000000000002</c:v>
                </c:pt>
                <c:pt idx="336">
                  <c:v>3.5339999999999998</c:v>
                </c:pt>
                <c:pt idx="337">
                  <c:v>3.3679999999999999</c:v>
                </c:pt>
                <c:pt idx="338">
                  <c:v>-0.52500000000000002</c:v>
                </c:pt>
                <c:pt idx="339">
                  <c:v>-2.399</c:v>
                </c:pt>
                <c:pt idx="340">
                  <c:v>0.55400000000000005</c:v>
                </c:pt>
                <c:pt idx="341">
                  <c:v>-1.468</c:v>
                </c:pt>
                <c:pt idx="342">
                  <c:v>-1.1100000000000001</c:v>
                </c:pt>
                <c:pt idx="343">
                  <c:v>3.6309999999999998</c:v>
                </c:pt>
                <c:pt idx="344">
                  <c:v>4.056</c:v>
                </c:pt>
                <c:pt idx="345">
                  <c:v>-3.6240000000000001</c:v>
                </c:pt>
                <c:pt idx="346">
                  <c:v>-1.5680000000000001</c:v>
                </c:pt>
                <c:pt idx="347">
                  <c:v>0.45200000000000001</c:v>
                </c:pt>
                <c:pt idx="348">
                  <c:v>-1.532</c:v>
                </c:pt>
                <c:pt idx="349">
                  <c:v>-5.3170000000000002</c:v>
                </c:pt>
                <c:pt idx="350">
                  <c:v>3.754</c:v>
                </c:pt>
                <c:pt idx="351">
                  <c:v>-0.752</c:v>
                </c:pt>
                <c:pt idx="352">
                  <c:v>-1.667</c:v>
                </c:pt>
                <c:pt idx="353">
                  <c:v>-1.0589999999999999</c:v>
                </c:pt>
                <c:pt idx="354">
                  <c:v>-2.274</c:v>
                </c:pt>
                <c:pt idx="355">
                  <c:v>-1.929</c:v>
                </c:pt>
                <c:pt idx="356">
                  <c:v>3.0960000000000001</c:v>
                </c:pt>
                <c:pt idx="357">
                  <c:v>1.089</c:v>
                </c:pt>
                <c:pt idx="358">
                  <c:v>-3.762</c:v>
                </c:pt>
                <c:pt idx="359">
                  <c:v>-4.1479999999999997</c:v>
                </c:pt>
                <c:pt idx="360">
                  <c:v>1.3859999999999999</c:v>
                </c:pt>
                <c:pt idx="361">
                  <c:v>-1.542</c:v>
                </c:pt>
                <c:pt idx="362">
                  <c:v>-2.1709999999999998</c:v>
                </c:pt>
                <c:pt idx="363">
                  <c:v>-1.65</c:v>
                </c:pt>
                <c:pt idx="364">
                  <c:v>4.6989999999999998</c:v>
                </c:pt>
                <c:pt idx="365">
                  <c:v>1.3859999999999999</c:v>
                </c:pt>
                <c:pt idx="366">
                  <c:v>-1.4950000000000001</c:v>
                </c:pt>
                <c:pt idx="367">
                  <c:v>-0.91200000000000003</c:v>
                </c:pt>
                <c:pt idx="368">
                  <c:v>-3.919</c:v>
                </c:pt>
                <c:pt idx="369">
                  <c:v>0.436</c:v>
                </c:pt>
                <c:pt idx="370">
                  <c:v>1.19</c:v>
                </c:pt>
                <c:pt idx="371">
                  <c:v>-4.6059999999999999</c:v>
                </c:pt>
                <c:pt idx="372">
                  <c:v>-3.254</c:v>
                </c:pt>
                <c:pt idx="373">
                  <c:v>-1.591</c:v>
                </c:pt>
                <c:pt idx="374">
                  <c:v>-1.9219999999999999</c:v>
                </c:pt>
                <c:pt idx="375">
                  <c:v>-1.9430000000000001</c:v>
                </c:pt>
                <c:pt idx="376">
                  <c:v>-2.5259999999999998</c:v>
                </c:pt>
                <c:pt idx="377">
                  <c:v>0.29799999999999999</c:v>
                </c:pt>
                <c:pt idx="378">
                  <c:v>8.3339999999999996</c:v>
                </c:pt>
                <c:pt idx="379">
                  <c:v>3.9569999999999999</c:v>
                </c:pt>
                <c:pt idx="380">
                  <c:v>-1.254</c:v>
                </c:pt>
                <c:pt idx="381">
                  <c:v>0.13200000000000001</c:v>
                </c:pt>
                <c:pt idx="382">
                  <c:v>0.76</c:v>
                </c:pt>
                <c:pt idx="383">
                  <c:v>-0.40500000000000003</c:v>
                </c:pt>
                <c:pt idx="384">
                  <c:v>-0.76800000000000002</c:v>
                </c:pt>
                <c:pt idx="385">
                  <c:v>-1.204</c:v>
                </c:pt>
                <c:pt idx="386">
                  <c:v>-0.52800000000000002</c:v>
                </c:pt>
                <c:pt idx="387">
                  <c:v>-1.3089999999999999</c:v>
                </c:pt>
                <c:pt idx="388">
                  <c:v>5.2359999999999998</c:v>
                </c:pt>
                <c:pt idx="389">
                  <c:v>2.5979999999999999</c:v>
                </c:pt>
                <c:pt idx="390">
                  <c:v>-2.4180000000000001</c:v>
                </c:pt>
                <c:pt idx="391">
                  <c:v>-2.7109999999999999</c:v>
                </c:pt>
                <c:pt idx="392">
                  <c:v>1.597</c:v>
                </c:pt>
                <c:pt idx="393">
                  <c:v>-1.3720000000000001</c:v>
                </c:pt>
                <c:pt idx="394">
                  <c:v>-3.121</c:v>
                </c:pt>
                <c:pt idx="395">
                  <c:v>-1.72</c:v>
                </c:pt>
                <c:pt idx="396">
                  <c:v>-0.64400000000000002</c:v>
                </c:pt>
                <c:pt idx="397">
                  <c:v>0.32300000000000001</c:v>
                </c:pt>
                <c:pt idx="398">
                  <c:v>0.30099999999999999</c:v>
                </c:pt>
                <c:pt idx="399">
                  <c:v>-1.212</c:v>
                </c:pt>
                <c:pt idx="400">
                  <c:v>-1.7969999999999999</c:v>
                </c:pt>
                <c:pt idx="401">
                  <c:v>-0.80300000000000005</c:v>
                </c:pt>
                <c:pt idx="402">
                  <c:v>-2.0390000000000001</c:v>
                </c:pt>
                <c:pt idx="403">
                  <c:v>-2.9729999999999999</c:v>
                </c:pt>
                <c:pt idx="404">
                  <c:v>-0.97399999999999998</c:v>
                </c:pt>
                <c:pt idx="405">
                  <c:v>1.1559999999999999</c:v>
                </c:pt>
                <c:pt idx="406">
                  <c:v>5.9359999999999999</c:v>
                </c:pt>
                <c:pt idx="407">
                  <c:v>2.3650000000000002</c:v>
                </c:pt>
                <c:pt idx="408">
                  <c:v>-2.3149999999999999</c:v>
                </c:pt>
                <c:pt idx="409">
                  <c:v>-3.085</c:v>
                </c:pt>
                <c:pt idx="410">
                  <c:v>-2.8109999999999999</c:v>
                </c:pt>
                <c:pt idx="411">
                  <c:v>-2.98</c:v>
                </c:pt>
                <c:pt idx="412">
                  <c:v>-2.4209999999999998</c:v>
                </c:pt>
                <c:pt idx="413">
                  <c:v>-3.9430000000000001</c:v>
                </c:pt>
                <c:pt idx="414">
                  <c:v>-2.3919999999999999</c:v>
                </c:pt>
                <c:pt idx="415">
                  <c:v>3.0329999999999999</c:v>
                </c:pt>
                <c:pt idx="416">
                  <c:v>5.3689999999999998</c:v>
                </c:pt>
                <c:pt idx="417">
                  <c:v>2.0339999999999998</c:v>
                </c:pt>
                <c:pt idx="418">
                  <c:v>-1.2949999999999999</c:v>
                </c:pt>
                <c:pt idx="419">
                  <c:v>1.8240000000000001</c:v>
                </c:pt>
                <c:pt idx="420">
                  <c:v>0.66500000000000004</c:v>
                </c:pt>
                <c:pt idx="421">
                  <c:v>-0.30499999999999999</c:v>
                </c:pt>
                <c:pt idx="422">
                  <c:v>-0.88500000000000001</c:v>
                </c:pt>
                <c:pt idx="423">
                  <c:v>-0.187</c:v>
                </c:pt>
                <c:pt idx="424">
                  <c:v>-0.92</c:v>
                </c:pt>
                <c:pt idx="425">
                  <c:v>-1.0960000000000001</c:v>
                </c:pt>
                <c:pt idx="426">
                  <c:v>-1.448</c:v>
                </c:pt>
                <c:pt idx="427">
                  <c:v>-2.2269999999999999</c:v>
                </c:pt>
                <c:pt idx="428">
                  <c:v>2.8279999999999998</c:v>
                </c:pt>
                <c:pt idx="429">
                  <c:v>4.63</c:v>
                </c:pt>
                <c:pt idx="430">
                  <c:v>-1.2350000000000001</c:v>
                </c:pt>
                <c:pt idx="431">
                  <c:v>-2.7</c:v>
                </c:pt>
                <c:pt idx="432">
                  <c:v>-3.0870000000000002</c:v>
                </c:pt>
                <c:pt idx="433">
                  <c:v>-4.03</c:v>
                </c:pt>
                <c:pt idx="434">
                  <c:v>4.9950000000000001</c:v>
                </c:pt>
                <c:pt idx="435">
                  <c:v>0.58399999999999996</c:v>
                </c:pt>
                <c:pt idx="436">
                  <c:v>-0.67900000000000005</c:v>
                </c:pt>
                <c:pt idx="437">
                  <c:v>-0.96599999999999997</c:v>
                </c:pt>
                <c:pt idx="438">
                  <c:v>3.6720000000000002</c:v>
                </c:pt>
                <c:pt idx="439">
                  <c:v>-2.371</c:v>
                </c:pt>
                <c:pt idx="440">
                  <c:v>-4.5570000000000004</c:v>
                </c:pt>
                <c:pt idx="441">
                  <c:v>-0.55300000000000005</c:v>
                </c:pt>
                <c:pt idx="442">
                  <c:v>1.0309999999999999</c:v>
                </c:pt>
                <c:pt idx="443">
                  <c:v>0.66600000000000004</c:v>
                </c:pt>
                <c:pt idx="444">
                  <c:v>3.2639999999999998</c:v>
                </c:pt>
                <c:pt idx="445">
                  <c:v>-3.331</c:v>
                </c:pt>
                <c:pt idx="446">
                  <c:v>-4.0759999999999996</c:v>
                </c:pt>
                <c:pt idx="447">
                  <c:v>1.871</c:v>
                </c:pt>
                <c:pt idx="448">
                  <c:v>6.3179999999999996</c:v>
                </c:pt>
                <c:pt idx="449">
                  <c:v>-0.379</c:v>
                </c:pt>
                <c:pt idx="450">
                  <c:v>-2.032</c:v>
                </c:pt>
                <c:pt idx="451">
                  <c:v>-3.3620000000000001</c:v>
                </c:pt>
                <c:pt idx="452">
                  <c:v>-2.589</c:v>
                </c:pt>
                <c:pt idx="453">
                  <c:v>-1.9470000000000001</c:v>
                </c:pt>
                <c:pt idx="454">
                  <c:v>0.31900000000000001</c:v>
                </c:pt>
                <c:pt idx="455">
                  <c:v>3.1989999999999998</c:v>
                </c:pt>
                <c:pt idx="456">
                  <c:v>3.0649999999999999</c:v>
                </c:pt>
                <c:pt idx="457">
                  <c:v>0.63</c:v>
                </c:pt>
                <c:pt idx="458">
                  <c:v>-2.012</c:v>
                </c:pt>
                <c:pt idx="459">
                  <c:v>-3.0139999999999998</c:v>
                </c:pt>
                <c:pt idx="460">
                  <c:v>3.6440000000000001</c:v>
                </c:pt>
                <c:pt idx="461">
                  <c:v>2.3380000000000001</c:v>
                </c:pt>
                <c:pt idx="462">
                  <c:v>-0.89800000000000002</c:v>
                </c:pt>
                <c:pt idx="463">
                  <c:v>-1.0569999999999999</c:v>
                </c:pt>
                <c:pt idx="464">
                  <c:v>-6.2389999999999999</c:v>
                </c:pt>
                <c:pt idx="465">
                  <c:v>-5.6630000000000003</c:v>
                </c:pt>
                <c:pt idx="466">
                  <c:v>4.5460000000000003</c:v>
                </c:pt>
                <c:pt idx="467">
                  <c:v>2.7549999999999999</c:v>
                </c:pt>
                <c:pt idx="468">
                  <c:v>-1.4630000000000001</c:v>
                </c:pt>
                <c:pt idx="469">
                  <c:v>-2.3180000000000001</c:v>
                </c:pt>
                <c:pt idx="470">
                  <c:v>-3.774</c:v>
                </c:pt>
                <c:pt idx="471">
                  <c:v>-4.4660000000000002</c:v>
                </c:pt>
                <c:pt idx="472">
                  <c:v>-2.2749999999999999</c:v>
                </c:pt>
                <c:pt idx="473">
                  <c:v>-2.8730000000000002</c:v>
                </c:pt>
                <c:pt idx="474">
                  <c:v>-3.359</c:v>
                </c:pt>
                <c:pt idx="475">
                  <c:v>1.0029999999999999</c:v>
                </c:pt>
                <c:pt idx="476">
                  <c:v>6.5000000000000002E-2</c:v>
                </c:pt>
                <c:pt idx="477">
                  <c:v>3.3919999999999999</c:v>
                </c:pt>
                <c:pt idx="478">
                  <c:v>1.548</c:v>
                </c:pt>
                <c:pt idx="479">
                  <c:v>-1.405</c:v>
                </c:pt>
                <c:pt idx="480">
                  <c:v>-3.5009999999999999</c:v>
                </c:pt>
                <c:pt idx="481">
                  <c:v>-3.1269999999999998</c:v>
                </c:pt>
                <c:pt idx="482">
                  <c:v>2.1320000000000001</c:v>
                </c:pt>
                <c:pt idx="483">
                  <c:v>-0.50600000000000001</c:v>
                </c:pt>
                <c:pt idx="484">
                  <c:v>3.996</c:v>
                </c:pt>
                <c:pt idx="485">
                  <c:v>1.3109999999999999</c:v>
                </c:pt>
                <c:pt idx="486">
                  <c:v>-2.2029999999999998</c:v>
                </c:pt>
                <c:pt idx="487">
                  <c:v>1.595</c:v>
                </c:pt>
                <c:pt idx="488">
                  <c:v>0.32800000000000001</c:v>
                </c:pt>
                <c:pt idx="489">
                  <c:v>1.0980000000000001</c:v>
                </c:pt>
                <c:pt idx="490">
                  <c:v>-0.114</c:v>
                </c:pt>
                <c:pt idx="491">
                  <c:v>-2.6360000000000001</c:v>
                </c:pt>
                <c:pt idx="492">
                  <c:v>-2.8919999999999999</c:v>
                </c:pt>
                <c:pt idx="493">
                  <c:v>-0.83899999999999997</c:v>
                </c:pt>
                <c:pt idx="494">
                  <c:v>1.419</c:v>
                </c:pt>
                <c:pt idx="495">
                  <c:v>5.2670000000000003</c:v>
                </c:pt>
                <c:pt idx="496">
                  <c:v>1.1339999999999999</c:v>
                </c:pt>
                <c:pt idx="497">
                  <c:v>-1.218</c:v>
                </c:pt>
                <c:pt idx="498">
                  <c:v>-4.6239999999999997</c:v>
                </c:pt>
                <c:pt idx="499">
                  <c:v>2.5470000000000002</c:v>
                </c:pt>
                <c:pt idx="500">
                  <c:v>3.2890000000000001</c:v>
                </c:pt>
                <c:pt idx="501">
                  <c:v>-2.056</c:v>
                </c:pt>
                <c:pt idx="502">
                  <c:v>-1.3740000000000001</c:v>
                </c:pt>
                <c:pt idx="503">
                  <c:v>4.8159999999999998</c:v>
                </c:pt>
                <c:pt idx="504">
                  <c:v>1.819</c:v>
                </c:pt>
                <c:pt idx="505">
                  <c:v>-0.40899999999999997</c:v>
                </c:pt>
                <c:pt idx="506">
                  <c:v>1.0549999999999999</c:v>
                </c:pt>
                <c:pt idx="507">
                  <c:v>-0.58299999999999996</c:v>
                </c:pt>
                <c:pt idx="508">
                  <c:v>-1.9470000000000001</c:v>
                </c:pt>
                <c:pt idx="509">
                  <c:v>-3.6840000000000002</c:v>
                </c:pt>
                <c:pt idx="510">
                  <c:v>-4.5970000000000004</c:v>
                </c:pt>
                <c:pt idx="511">
                  <c:v>-2.4220000000000002</c:v>
                </c:pt>
                <c:pt idx="512">
                  <c:v>-5.27</c:v>
                </c:pt>
                <c:pt idx="513">
                  <c:v>-4.7469999999999999</c:v>
                </c:pt>
                <c:pt idx="514">
                  <c:v>1.829</c:v>
                </c:pt>
                <c:pt idx="515">
                  <c:v>6.0010000000000003</c:v>
                </c:pt>
                <c:pt idx="516">
                  <c:v>6.9459999999999997</c:v>
                </c:pt>
                <c:pt idx="517">
                  <c:v>4.8540000000000001</c:v>
                </c:pt>
                <c:pt idx="518">
                  <c:v>2.1520000000000001</c:v>
                </c:pt>
                <c:pt idx="519">
                  <c:v>0.83299999999999996</c:v>
                </c:pt>
                <c:pt idx="520">
                  <c:v>1.109</c:v>
                </c:pt>
                <c:pt idx="521">
                  <c:v>-2.5640000000000001</c:v>
                </c:pt>
                <c:pt idx="522">
                  <c:v>1.7709999999999999</c:v>
                </c:pt>
                <c:pt idx="523">
                  <c:v>-3.286</c:v>
                </c:pt>
                <c:pt idx="524">
                  <c:v>-3.3679999999999999</c:v>
                </c:pt>
                <c:pt idx="525">
                  <c:v>-0.81599999999999995</c:v>
                </c:pt>
                <c:pt idx="526">
                  <c:v>4.2229999999999999</c:v>
                </c:pt>
                <c:pt idx="527">
                  <c:v>0.92900000000000005</c:v>
                </c:pt>
                <c:pt idx="528">
                  <c:v>3.859</c:v>
                </c:pt>
                <c:pt idx="529">
                  <c:v>2.2389999999999999</c:v>
                </c:pt>
                <c:pt idx="530">
                  <c:v>2.194</c:v>
                </c:pt>
                <c:pt idx="531">
                  <c:v>-2.6349999999999998</c:v>
                </c:pt>
                <c:pt idx="532">
                  <c:v>-4.7030000000000003</c:v>
                </c:pt>
                <c:pt idx="533">
                  <c:v>-4.758</c:v>
                </c:pt>
                <c:pt idx="534">
                  <c:v>-4.9980000000000002</c:v>
                </c:pt>
                <c:pt idx="535">
                  <c:v>-2.0379999999999998</c:v>
                </c:pt>
                <c:pt idx="536">
                  <c:v>1.0089999999999999</c:v>
                </c:pt>
                <c:pt idx="537">
                  <c:v>-2.6280000000000001</c:v>
                </c:pt>
                <c:pt idx="538">
                  <c:v>1.2509999999999999</c:v>
                </c:pt>
                <c:pt idx="539">
                  <c:v>1.7869999999999999</c:v>
                </c:pt>
                <c:pt idx="540">
                  <c:v>-2.8180000000000001</c:v>
                </c:pt>
                <c:pt idx="541">
                  <c:v>-2.8919999999999999</c:v>
                </c:pt>
                <c:pt idx="542">
                  <c:v>-4.2220000000000004</c:v>
                </c:pt>
                <c:pt idx="543">
                  <c:v>-0.60299999999999998</c:v>
                </c:pt>
                <c:pt idx="544">
                  <c:v>0.93</c:v>
                </c:pt>
                <c:pt idx="545">
                  <c:v>-1.1479999999999999</c:v>
                </c:pt>
                <c:pt idx="546">
                  <c:v>-1.7989999999999999</c:v>
                </c:pt>
                <c:pt idx="547">
                  <c:v>4.7519999999999998</c:v>
                </c:pt>
                <c:pt idx="548">
                  <c:v>4.117</c:v>
                </c:pt>
                <c:pt idx="549">
                  <c:v>-0.53200000000000003</c:v>
                </c:pt>
                <c:pt idx="550">
                  <c:v>-0.1</c:v>
                </c:pt>
                <c:pt idx="551">
                  <c:v>1.008</c:v>
                </c:pt>
                <c:pt idx="552">
                  <c:v>3.3359999999999999</c:v>
                </c:pt>
                <c:pt idx="553">
                  <c:v>5.4989999999999997</c:v>
                </c:pt>
                <c:pt idx="554">
                  <c:v>2.7040000000000002</c:v>
                </c:pt>
                <c:pt idx="555">
                  <c:v>-1.6040000000000001</c:v>
                </c:pt>
                <c:pt idx="556">
                  <c:v>-4.476</c:v>
                </c:pt>
                <c:pt idx="557">
                  <c:v>-4.157</c:v>
                </c:pt>
                <c:pt idx="558">
                  <c:v>-2.59</c:v>
                </c:pt>
                <c:pt idx="559">
                  <c:v>-3.9790000000000001</c:v>
                </c:pt>
                <c:pt idx="560">
                  <c:v>3.371</c:v>
                </c:pt>
                <c:pt idx="561">
                  <c:v>2.3889999999999998</c:v>
                </c:pt>
                <c:pt idx="562">
                  <c:v>1.4490000000000001</c:v>
                </c:pt>
                <c:pt idx="563">
                  <c:v>0.73599999999999999</c:v>
                </c:pt>
                <c:pt idx="564">
                  <c:v>1.034</c:v>
                </c:pt>
                <c:pt idx="565">
                  <c:v>1.3939999999999999</c:v>
                </c:pt>
                <c:pt idx="566">
                  <c:v>-1.0880000000000001</c:v>
                </c:pt>
                <c:pt idx="567">
                  <c:v>-4.2009999999999996</c:v>
                </c:pt>
                <c:pt idx="568">
                  <c:v>3.5840000000000001</c:v>
                </c:pt>
                <c:pt idx="569">
                  <c:v>1.0900000000000001</c:v>
                </c:pt>
                <c:pt idx="570">
                  <c:v>2.028</c:v>
                </c:pt>
                <c:pt idx="571">
                  <c:v>3.1269999999999998</c:v>
                </c:pt>
                <c:pt idx="572">
                  <c:v>1.2829999999999999</c:v>
                </c:pt>
                <c:pt idx="573">
                  <c:v>0.221</c:v>
                </c:pt>
                <c:pt idx="574">
                  <c:v>2.2250000000000001</c:v>
                </c:pt>
                <c:pt idx="575">
                  <c:v>0.8</c:v>
                </c:pt>
                <c:pt idx="576">
                  <c:v>2.8340000000000001</c:v>
                </c:pt>
                <c:pt idx="577">
                  <c:v>-2.7469999999999999</c:v>
                </c:pt>
                <c:pt idx="578">
                  <c:v>-0.83499999999999996</c:v>
                </c:pt>
                <c:pt idx="579">
                  <c:v>0.53700000000000003</c:v>
                </c:pt>
                <c:pt idx="580">
                  <c:v>2.1120000000000001</c:v>
                </c:pt>
                <c:pt idx="581">
                  <c:v>-2.5720000000000001</c:v>
                </c:pt>
                <c:pt idx="582">
                  <c:v>-4.0960000000000001</c:v>
                </c:pt>
                <c:pt idx="583">
                  <c:v>-5.8369999999999997</c:v>
                </c:pt>
                <c:pt idx="584">
                  <c:v>-0.86099999999999999</c:v>
                </c:pt>
                <c:pt idx="585">
                  <c:v>7.7110000000000003</c:v>
                </c:pt>
                <c:pt idx="586">
                  <c:v>3.1749999999999998</c:v>
                </c:pt>
                <c:pt idx="587">
                  <c:v>-0.41499999999999998</c:v>
                </c:pt>
                <c:pt idx="588">
                  <c:v>-3.137</c:v>
                </c:pt>
                <c:pt idx="589">
                  <c:v>-1.758</c:v>
                </c:pt>
                <c:pt idx="590">
                  <c:v>2.4489999999999998</c:v>
                </c:pt>
                <c:pt idx="591">
                  <c:v>1.27</c:v>
                </c:pt>
                <c:pt idx="592">
                  <c:v>-3.496</c:v>
                </c:pt>
                <c:pt idx="593">
                  <c:v>-4.2880000000000003</c:v>
                </c:pt>
                <c:pt idx="594">
                  <c:v>-2.0569999999999999</c:v>
                </c:pt>
                <c:pt idx="595">
                  <c:v>6.3680000000000003</c:v>
                </c:pt>
                <c:pt idx="596">
                  <c:v>4.3639999999999999</c:v>
                </c:pt>
                <c:pt idx="597">
                  <c:v>-0.113</c:v>
                </c:pt>
                <c:pt idx="598">
                  <c:v>-4.3650000000000002</c:v>
                </c:pt>
                <c:pt idx="599">
                  <c:v>-4.4690000000000003</c:v>
                </c:pt>
                <c:pt idx="600">
                  <c:v>4.7409999999999997</c:v>
                </c:pt>
                <c:pt idx="601">
                  <c:v>4.3650000000000002</c:v>
                </c:pt>
                <c:pt idx="602">
                  <c:v>-4.6050000000000004</c:v>
                </c:pt>
                <c:pt idx="603">
                  <c:v>-5.593</c:v>
                </c:pt>
                <c:pt idx="604">
                  <c:v>-4.7409999999999997</c:v>
                </c:pt>
                <c:pt idx="605">
                  <c:v>-2.5760000000000001</c:v>
                </c:pt>
                <c:pt idx="606">
                  <c:v>4.7110000000000003</c:v>
                </c:pt>
                <c:pt idx="607">
                  <c:v>6.4160000000000004</c:v>
                </c:pt>
                <c:pt idx="608">
                  <c:v>4.76</c:v>
                </c:pt>
                <c:pt idx="609">
                  <c:v>2.8050000000000002</c:v>
                </c:pt>
                <c:pt idx="610">
                  <c:v>1.4019999999999999</c:v>
                </c:pt>
                <c:pt idx="611">
                  <c:v>-3.1789999999999998</c:v>
                </c:pt>
                <c:pt idx="612">
                  <c:v>-5.758</c:v>
                </c:pt>
                <c:pt idx="613">
                  <c:v>-4.2629999999999999</c:v>
                </c:pt>
                <c:pt idx="614">
                  <c:v>1.4550000000000001</c:v>
                </c:pt>
                <c:pt idx="615">
                  <c:v>2.3679999999999999</c:v>
                </c:pt>
                <c:pt idx="616">
                  <c:v>1.8140000000000001</c:v>
                </c:pt>
                <c:pt idx="617">
                  <c:v>0.78800000000000003</c:v>
                </c:pt>
                <c:pt idx="618">
                  <c:v>-1.518</c:v>
                </c:pt>
                <c:pt idx="619">
                  <c:v>-1.9359999999999999</c:v>
                </c:pt>
                <c:pt idx="620">
                  <c:v>1.853</c:v>
                </c:pt>
                <c:pt idx="621">
                  <c:v>1.681</c:v>
                </c:pt>
                <c:pt idx="622">
                  <c:v>1.415</c:v>
                </c:pt>
                <c:pt idx="623">
                  <c:v>-1.1259999999999999</c:v>
                </c:pt>
                <c:pt idx="624">
                  <c:v>-0.27</c:v>
                </c:pt>
                <c:pt idx="625">
                  <c:v>-3.0139999999999998</c:v>
                </c:pt>
                <c:pt idx="626">
                  <c:v>0.54600000000000004</c:v>
                </c:pt>
                <c:pt idx="627">
                  <c:v>-1.2889999999999999</c:v>
                </c:pt>
                <c:pt idx="628">
                  <c:v>-3.9420000000000002</c:v>
                </c:pt>
                <c:pt idx="629">
                  <c:v>-3.5</c:v>
                </c:pt>
                <c:pt idx="630">
                  <c:v>3.0790000000000002</c:v>
                </c:pt>
                <c:pt idx="631">
                  <c:v>2.2490000000000001</c:v>
                </c:pt>
                <c:pt idx="632">
                  <c:v>-0.48</c:v>
                </c:pt>
                <c:pt idx="633">
                  <c:v>1.204</c:v>
                </c:pt>
                <c:pt idx="634">
                  <c:v>1.349</c:v>
                </c:pt>
                <c:pt idx="635">
                  <c:v>-2.3279999999999998</c:v>
                </c:pt>
                <c:pt idx="636">
                  <c:v>-2.7120000000000002</c:v>
                </c:pt>
                <c:pt idx="637">
                  <c:v>1.7430000000000001</c:v>
                </c:pt>
                <c:pt idx="638">
                  <c:v>5.7619999999999996</c:v>
                </c:pt>
                <c:pt idx="639">
                  <c:v>-0.19</c:v>
                </c:pt>
                <c:pt idx="640">
                  <c:v>-1.165</c:v>
                </c:pt>
                <c:pt idx="641">
                  <c:v>1.988</c:v>
                </c:pt>
                <c:pt idx="642">
                  <c:v>0.84799999999999998</c:v>
                </c:pt>
                <c:pt idx="643">
                  <c:v>-2.923</c:v>
                </c:pt>
                <c:pt idx="644">
                  <c:v>-3.484</c:v>
                </c:pt>
                <c:pt idx="645">
                  <c:v>-3.7210000000000001</c:v>
                </c:pt>
                <c:pt idx="646">
                  <c:v>4.3600000000000003</c:v>
                </c:pt>
                <c:pt idx="647">
                  <c:v>4.3490000000000002</c:v>
                </c:pt>
                <c:pt idx="648">
                  <c:v>1.1220000000000001</c:v>
                </c:pt>
                <c:pt idx="649">
                  <c:v>-2.3E-2</c:v>
                </c:pt>
                <c:pt idx="650">
                  <c:v>0.82199999999999995</c:v>
                </c:pt>
                <c:pt idx="651">
                  <c:v>-3.6320000000000001</c:v>
                </c:pt>
                <c:pt idx="652">
                  <c:v>-4.0730000000000004</c:v>
                </c:pt>
                <c:pt idx="653">
                  <c:v>-3.548</c:v>
                </c:pt>
                <c:pt idx="654">
                  <c:v>-0.89300000000000002</c:v>
                </c:pt>
                <c:pt idx="655">
                  <c:v>3.4209999999999998</c:v>
                </c:pt>
                <c:pt idx="656">
                  <c:v>4.274</c:v>
                </c:pt>
                <c:pt idx="657">
                  <c:v>-0.72</c:v>
                </c:pt>
                <c:pt idx="658">
                  <c:v>-2.7930000000000001</c:v>
                </c:pt>
                <c:pt idx="659">
                  <c:v>1.514</c:v>
                </c:pt>
                <c:pt idx="660">
                  <c:v>3.7309999999999999</c:v>
                </c:pt>
                <c:pt idx="661">
                  <c:v>-0.33</c:v>
                </c:pt>
                <c:pt idx="662">
                  <c:v>1.897</c:v>
                </c:pt>
                <c:pt idx="663">
                  <c:v>2.3220000000000001</c:v>
                </c:pt>
                <c:pt idx="664">
                  <c:v>0.89</c:v>
                </c:pt>
                <c:pt idx="665">
                  <c:v>-1.4750000000000001</c:v>
                </c:pt>
                <c:pt idx="666">
                  <c:v>-3.7949999999999999</c:v>
                </c:pt>
                <c:pt idx="667">
                  <c:v>-4.0359999999999996</c:v>
                </c:pt>
                <c:pt idx="668">
                  <c:v>4.4379999999999997</c:v>
                </c:pt>
                <c:pt idx="669">
                  <c:v>3.2090000000000001</c:v>
                </c:pt>
                <c:pt idx="670">
                  <c:v>-1.9510000000000001</c:v>
                </c:pt>
                <c:pt idx="671">
                  <c:v>-0.98599999999999999</c:v>
                </c:pt>
                <c:pt idx="672">
                  <c:v>-2.3220000000000001</c:v>
                </c:pt>
                <c:pt idx="673">
                  <c:v>-3.1560000000000001</c:v>
                </c:pt>
                <c:pt idx="674">
                  <c:v>2.74</c:v>
                </c:pt>
                <c:pt idx="675">
                  <c:v>2.0009999999999999</c:v>
                </c:pt>
                <c:pt idx="676">
                  <c:v>-4.0519999999999996</c:v>
                </c:pt>
                <c:pt idx="677">
                  <c:v>-4.8819999999999997</c:v>
                </c:pt>
                <c:pt idx="678">
                  <c:v>-0.36599999999999999</c:v>
                </c:pt>
                <c:pt idx="679">
                  <c:v>1.9790000000000001</c:v>
                </c:pt>
                <c:pt idx="680">
                  <c:v>-1.637</c:v>
                </c:pt>
                <c:pt idx="681">
                  <c:v>0.54700000000000004</c:v>
                </c:pt>
                <c:pt idx="682">
                  <c:v>0.50800000000000001</c:v>
                </c:pt>
                <c:pt idx="683">
                  <c:v>-0.06</c:v>
                </c:pt>
                <c:pt idx="684">
                  <c:v>2.831</c:v>
                </c:pt>
                <c:pt idx="685">
                  <c:v>-2.9550000000000001</c:v>
                </c:pt>
                <c:pt idx="686">
                  <c:v>2.819</c:v>
                </c:pt>
                <c:pt idx="687">
                  <c:v>-3.5870000000000002</c:v>
                </c:pt>
                <c:pt idx="688">
                  <c:v>-5.2350000000000003</c:v>
                </c:pt>
                <c:pt idx="689">
                  <c:v>-5.3890000000000002</c:v>
                </c:pt>
                <c:pt idx="690">
                  <c:v>-1.617</c:v>
                </c:pt>
                <c:pt idx="691">
                  <c:v>6.7439999999999998</c:v>
                </c:pt>
                <c:pt idx="692">
                  <c:v>5.1479999999999997</c:v>
                </c:pt>
                <c:pt idx="693">
                  <c:v>0.32100000000000001</c:v>
                </c:pt>
                <c:pt idx="694">
                  <c:v>-2.278</c:v>
                </c:pt>
                <c:pt idx="695">
                  <c:v>-1.5369999999999999</c:v>
                </c:pt>
                <c:pt idx="696">
                  <c:v>1.978</c:v>
                </c:pt>
                <c:pt idx="697">
                  <c:v>3.0190000000000001</c:v>
                </c:pt>
                <c:pt idx="698">
                  <c:v>-0.371</c:v>
                </c:pt>
                <c:pt idx="699">
                  <c:v>6.9390000000000001</c:v>
                </c:pt>
                <c:pt idx="700">
                  <c:v>4.0979999999999999</c:v>
                </c:pt>
                <c:pt idx="701">
                  <c:v>-0.92500000000000004</c:v>
                </c:pt>
                <c:pt idx="702">
                  <c:v>1.6479999999999999</c:v>
                </c:pt>
                <c:pt idx="703">
                  <c:v>2.6259999999999999</c:v>
                </c:pt>
                <c:pt idx="704">
                  <c:v>3.637</c:v>
                </c:pt>
                <c:pt idx="705">
                  <c:v>0.16700000000000001</c:v>
                </c:pt>
                <c:pt idx="706">
                  <c:v>-4.33</c:v>
                </c:pt>
                <c:pt idx="707">
                  <c:v>-3.65</c:v>
                </c:pt>
                <c:pt idx="708">
                  <c:v>-1.3140000000000001</c:v>
                </c:pt>
                <c:pt idx="709">
                  <c:v>-3.895</c:v>
                </c:pt>
                <c:pt idx="710">
                  <c:v>1.1379999999999999</c:v>
                </c:pt>
                <c:pt idx="711">
                  <c:v>-2.12</c:v>
                </c:pt>
                <c:pt idx="712">
                  <c:v>2.2440000000000002</c:v>
                </c:pt>
                <c:pt idx="713">
                  <c:v>0.92700000000000005</c:v>
                </c:pt>
                <c:pt idx="714">
                  <c:v>-4.3259999999999996</c:v>
                </c:pt>
                <c:pt idx="715">
                  <c:v>1.617</c:v>
                </c:pt>
                <c:pt idx="716">
                  <c:v>3.6030000000000002</c:v>
                </c:pt>
                <c:pt idx="717">
                  <c:v>-1.63</c:v>
                </c:pt>
                <c:pt idx="718">
                  <c:v>-1.417</c:v>
                </c:pt>
                <c:pt idx="719">
                  <c:v>1.837</c:v>
                </c:pt>
                <c:pt idx="720">
                  <c:v>2.7309999999999999</c:v>
                </c:pt>
                <c:pt idx="721">
                  <c:v>-2.3879999999999999</c:v>
                </c:pt>
                <c:pt idx="722">
                  <c:v>-2.3780000000000001</c:v>
                </c:pt>
                <c:pt idx="723">
                  <c:v>-2.9359999999999999</c:v>
                </c:pt>
                <c:pt idx="724">
                  <c:v>-1.3480000000000001</c:v>
                </c:pt>
                <c:pt idx="725">
                  <c:v>-2.2839999999999998</c:v>
                </c:pt>
                <c:pt idx="726">
                  <c:v>1.821</c:v>
                </c:pt>
                <c:pt idx="727">
                  <c:v>-1.782</c:v>
                </c:pt>
                <c:pt idx="728">
                  <c:v>1.61</c:v>
                </c:pt>
                <c:pt idx="729">
                  <c:v>-1.02</c:v>
                </c:pt>
                <c:pt idx="730">
                  <c:v>-2.16</c:v>
                </c:pt>
                <c:pt idx="731">
                  <c:v>-2.3809999999999998</c:v>
                </c:pt>
                <c:pt idx="732">
                  <c:v>3.99</c:v>
                </c:pt>
                <c:pt idx="733">
                  <c:v>-3.5350000000000001</c:v>
                </c:pt>
                <c:pt idx="734">
                  <c:v>-3.9039999999999999</c:v>
                </c:pt>
                <c:pt idx="735">
                  <c:v>-2.7789999999999999</c:v>
                </c:pt>
                <c:pt idx="736">
                  <c:v>1.857</c:v>
                </c:pt>
                <c:pt idx="737">
                  <c:v>-2.766</c:v>
                </c:pt>
                <c:pt idx="738">
                  <c:v>-0.57299999999999995</c:v>
                </c:pt>
                <c:pt idx="739">
                  <c:v>4.8380000000000001</c:v>
                </c:pt>
                <c:pt idx="740">
                  <c:v>2.4319999999999999</c:v>
                </c:pt>
                <c:pt idx="741">
                  <c:v>-2.4740000000000002</c:v>
                </c:pt>
                <c:pt idx="742">
                  <c:v>-1.494</c:v>
                </c:pt>
                <c:pt idx="743">
                  <c:v>1.9410000000000001</c:v>
                </c:pt>
                <c:pt idx="744">
                  <c:v>2.0379999999999998</c:v>
                </c:pt>
                <c:pt idx="745">
                  <c:v>0.97099999999999997</c:v>
                </c:pt>
                <c:pt idx="746">
                  <c:v>4.0019999999999998</c:v>
                </c:pt>
                <c:pt idx="747">
                  <c:v>4.1760000000000002</c:v>
                </c:pt>
                <c:pt idx="748">
                  <c:v>0.75600000000000001</c:v>
                </c:pt>
                <c:pt idx="749">
                  <c:v>-2.657</c:v>
                </c:pt>
                <c:pt idx="750">
                  <c:v>-4.1059999999999999</c:v>
                </c:pt>
                <c:pt idx="751">
                  <c:v>-4.25</c:v>
                </c:pt>
                <c:pt idx="752">
                  <c:v>0.42099999999999999</c:v>
                </c:pt>
                <c:pt idx="753">
                  <c:v>-1.4359999999999999</c:v>
                </c:pt>
                <c:pt idx="754">
                  <c:v>-5.2869999999999999</c:v>
                </c:pt>
                <c:pt idx="755">
                  <c:v>-0.06</c:v>
                </c:pt>
                <c:pt idx="756">
                  <c:v>0.57799999999999996</c:v>
                </c:pt>
                <c:pt idx="757">
                  <c:v>-3.1720000000000002</c:v>
                </c:pt>
                <c:pt idx="758">
                  <c:v>-4.165</c:v>
                </c:pt>
                <c:pt idx="759">
                  <c:v>-1.571</c:v>
                </c:pt>
                <c:pt idx="760">
                  <c:v>1.4370000000000001</c:v>
                </c:pt>
                <c:pt idx="761">
                  <c:v>-1.0669999999999999</c:v>
                </c:pt>
                <c:pt idx="762">
                  <c:v>4.8559999999999999</c:v>
                </c:pt>
                <c:pt idx="763">
                  <c:v>3.3050000000000002</c:v>
                </c:pt>
                <c:pt idx="764">
                  <c:v>-0.49099999999999999</c:v>
                </c:pt>
                <c:pt idx="765">
                  <c:v>-1.6</c:v>
                </c:pt>
                <c:pt idx="766">
                  <c:v>-3.0129999999999999</c:v>
                </c:pt>
                <c:pt idx="767">
                  <c:v>-3.5270000000000001</c:v>
                </c:pt>
                <c:pt idx="768">
                  <c:v>-2.2530000000000001</c:v>
                </c:pt>
                <c:pt idx="769">
                  <c:v>0.34100000000000003</c:v>
                </c:pt>
                <c:pt idx="770">
                  <c:v>-2.907</c:v>
                </c:pt>
                <c:pt idx="771">
                  <c:v>4.1989999999999998</c:v>
                </c:pt>
                <c:pt idx="772">
                  <c:v>6.2</c:v>
                </c:pt>
                <c:pt idx="773">
                  <c:v>-1.8959999999999999</c:v>
                </c:pt>
                <c:pt idx="774">
                  <c:v>-1.0940000000000001</c:v>
                </c:pt>
                <c:pt idx="775">
                  <c:v>-0.27100000000000002</c:v>
                </c:pt>
                <c:pt idx="776">
                  <c:v>-1.173</c:v>
                </c:pt>
                <c:pt idx="777">
                  <c:v>-2.2429999999999999</c:v>
                </c:pt>
                <c:pt idx="778">
                  <c:v>-4.2670000000000003</c:v>
                </c:pt>
                <c:pt idx="779">
                  <c:v>-2.95</c:v>
                </c:pt>
                <c:pt idx="780">
                  <c:v>-2.992</c:v>
                </c:pt>
                <c:pt idx="781">
                  <c:v>-3.7250000000000001</c:v>
                </c:pt>
                <c:pt idx="782">
                  <c:v>-3.2810000000000001</c:v>
                </c:pt>
                <c:pt idx="783">
                  <c:v>1.905</c:v>
                </c:pt>
                <c:pt idx="784">
                  <c:v>3.9119999999999999</c:v>
                </c:pt>
                <c:pt idx="785">
                  <c:v>4.3</c:v>
                </c:pt>
                <c:pt idx="786">
                  <c:v>3.5819999999999999</c:v>
                </c:pt>
                <c:pt idx="787">
                  <c:v>-2.9079999999999999</c:v>
                </c:pt>
                <c:pt idx="788">
                  <c:v>0.97299999999999998</c:v>
                </c:pt>
                <c:pt idx="789">
                  <c:v>-5.2619999999999996</c:v>
                </c:pt>
                <c:pt idx="790">
                  <c:v>2.1890000000000001</c:v>
                </c:pt>
                <c:pt idx="791">
                  <c:v>-2.242</c:v>
                </c:pt>
                <c:pt idx="792">
                  <c:v>-2.5150000000000001</c:v>
                </c:pt>
                <c:pt idx="793">
                  <c:v>0.372</c:v>
                </c:pt>
                <c:pt idx="794">
                  <c:v>-2.3559999999999999</c:v>
                </c:pt>
                <c:pt idx="795">
                  <c:v>-3.07</c:v>
                </c:pt>
                <c:pt idx="796">
                  <c:v>6.59</c:v>
                </c:pt>
                <c:pt idx="797">
                  <c:v>5.1150000000000002</c:v>
                </c:pt>
                <c:pt idx="798">
                  <c:v>0.82499999999999996</c:v>
                </c:pt>
                <c:pt idx="799">
                  <c:v>-1.327</c:v>
                </c:pt>
                <c:pt idx="800">
                  <c:v>1.6419999999999999</c:v>
                </c:pt>
                <c:pt idx="801">
                  <c:v>4.3220000000000001</c:v>
                </c:pt>
                <c:pt idx="802">
                  <c:v>2.8660000000000001</c:v>
                </c:pt>
                <c:pt idx="803">
                  <c:v>2.1680000000000001</c:v>
                </c:pt>
                <c:pt idx="804">
                  <c:v>-0.40799999999999997</c:v>
                </c:pt>
                <c:pt idx="805">
                  <c:v>-0.13100000000000001</c:v>
                </c:pt>
                <c:pt idx="806">
                  <c:v>1.4379999999999999</c:v>
                </c:pt>
                <c:pt idx="807">
                  <c:v>4.7489999999999997</c:v>
                </c:pt>
                <c:pt idx="808">
                  <c:v>4.9470000000000001</c:v>
                </c:pt>
                <c:pt idx="809">
                  <c:v>1.5149999999999999</c:v>
                </c:pt>
                <c:pt idx="810">
                  <c:v>-2.71</c:v>
                </c:pt>
                <c:pt idx="811">
                  <c:v>-3.2919999999999998</c:v>
                </c:pt>
                <c:pt idx="812">
                  <c:v>2.5179999999999998</c:v>
                </c:pt>
                <c:pt idx="813">
                  <c:v>4.9080000000000004</c:v>
                </c:pt>
                <c:pt idx="814">
                  <c:v>3.6579999999999999</c:v>
                </c:pt>
                <c:pt idx="815">
                  <c:v>0.76200000000000001</c:v>
                </c:pt>
                <c:pt idx="816">
                  <c:v>-1.635</c:v>
                </c:pt>
                <c:pt idx="817">
                  <c:v>-1.7050000000000001</c:v>
                </c:pt>
                <c:pt idx="818">
                  <c:v>-1.528</c:v>
                </c:pt>
                <c:pt idx="819">
                  <c:v>-0.40100000000000002</c:v>
                </c:pt>
                <c:pt idx="820">
                  <c:v>-0.96499999999999997</c:v>
                </c:pt>
                <c:pt idx="821">
                  <c:v>-2.5499999999999998</c:v>
                </c:pt>
                <c:pt idx="822">
                  <c:v>2.23</c:v>
                </c:pt>
                <c:pt idx="823">
                  <c:v>-0.95899999999999996</c:v>
                </c:pt>
                <c:pt idx="824">
                  <c:v>5.806</c:v>
                </c:pt>
                <c:pt idx="825">
                  <c:v>-1.839</c:v>
                </c:pt>
                <c:pt idx="826">
                  <c:v>-2.56</c:v>
                </c:pt>
                <c:pt idx="827">
                  <c:v>-2.222</c:v>
                </c:pt>
                <c:pt idx="828">
                  <c:v>-2.573</c:v>
                </c:pt>
                <c:pt idx="829">
                  <c:v>-3.3420000000000001</c:v>
                </c:pt>
                <c:pt idx="830">
                  <c:v>4.3109999999999999</c:v>
                </c:pt>
                <c:pt idx="831">
                  <c:v>-0.32</c:v>
                </c:pt>
                <c:pt idx="832">
                  <c:v>-4.5439999999999996</c:v>
                </c:pt>
                <c:pt idx="833">
                  <c:v>-1.8109999999999999</c:v>
                </c:pt>
                <c:pt idx="834">
                  <c:v>3.6030000000000002</c:v>
                </c:pt>
                <c:pt idx="835">
                  <c:v>-0.16500000000000001</c:v>
                </c:pt>
                <c:pt idx="836">
                  <c:v>-4.2240000000000002</c:v>
                </c:pt>
                <c:pt idx="837">
                  <c:v>-3.5009999999999999</c:v>
                </c:pt>
                <c:pt idx="838">
                  <c:v>-3.0990000000000002</c:v>
                </c:pt>
                <c:pt idx="839">
                  <c:v>2.5619999999999998</c:v>
                </c:pt>
                <c:pt idx="840">
                  <c:v>2.4329999999999998</c:v>
                </c:pt>
                <c:pt idx="841">
                  <c:v>1.8120000000000001</c:v>
                </c:pt>
                <c:pt idx="842">
                  <c:v>-0.99099999999999999</c:v>
                </c:pt>
                <c:pt idx="843">
                  <c:v>1.5860000000000001</c:v>
                </c:pt>
                <c:pt idx="844">
                  <c:v>1.94</c:v>
                </c:pt>
                <c:pt idx="845">
                  <c:v>1.7350000000000001</c:v>
                </c:pt>
                <c:pt idx="846">
                  <c:v>3.802</c:v>
                </c:pt>
                <c:pt idx="847">
                  <c:v>-0.214</c:v>
                </c:pt>
                <c:pt idx="848">
                  <c:v>-1.8859999999999999</c:v>
                </c:pt>
                <c:pt idx="849">
                  <c:v>2.7280000000000002</c:v>
                </c:pt>
                <c:pt idx="850">
                  <c:v>-3.1739999999999999</c:v>
                </c:pt>
                <c:pt idx="851">
                  <c:v>-5.4610000000000003</c:v>
                </c:pt>
                <c:pt idx="852">
                  <c:v>-0.42399999999999999</c:v>
                </c:pt>
                <c:pt idx="853">
                  <c:v>0.77400000000000002</c:v>
                </c:pt>
                <c:pt idx="854">
                  <c:v>1.8959999999999999</c:v>
                </c:pt>
                <c:pt idx="855">
                  <c:v>4.194</c:v>
                </c:pt>
                <c:pt idx="856">
                  <c:v>0.68799999999999994</c:v>
                </c:pt>
                <c:pt idx="857">
                  <c:v>-0.73599999999999999</c:v>
                </c:pt>
                <c:pt idx="858">
                  <c:v>-1.5549999999999999</c:v>
                </c:pt>
                <c:pt idx="859">
                  <c:v>1.462</c:v>
                </c:pt>
                <c:pt idx="860">
                  <c:v>2.3519999999999999</c:v>
                </c:pt>
                <c:pt idx="861">
                  <c:v>-2.9119999999999999</c:v>
                </c:pt>
                <c:pt idx="862">
                  <c:v>2.5000000000000001E-2</c:v>
                </c:pt>
                <c:pt idx="863">
                  <c:v>2.89</c:v>
                </c:pt>
                <c:pt idx="864">
                  <c:v>-3.1070000000000002</c:v>
                </c:pt>
                <c:pt idx="865">
                  <c:v>-3.1659999999999999</c:v>
                </c:pt>
                <c:pt idx="866">
                  <c:v>-5.0590000000000002</c:v>
                </c:pt>
                <c:pt idx="867">
                  <c:v>-3.9670000000000001</c:v>
                </c:pt>
                <c:pt idx="868">
                  <c:v>2.9449999999999998</c:v>
                </c:pt>
                <c:pt idx="869">
                  <c:v>2.8439999999999999</c:v>
                </c:pt>
                <c:pt idx="870">
                  <c:v>6.6459999999999999</c:v>
                </c:pt>
                <c:pt idx="871">
                  <c:v>4.5140000000000002</c:v>
                </c:pt>
                <c:pt idx="872">
                  <c:v>1.2330000000000001</c:v>
                </c:pt>
                <c:pt idx="873">
                  <c:v>-1.4419999999999999</c:v>
                </c:pt>
                <c:pt idx="874">
                  <c:v>-3.9820000000000002</c:v>
                </c:pt>
                <c:pt idx="875">
                  <c:v>-4.1550000000000002</c:v>
                </c:pt>
                <c:pt idx="876">
                  <c:v>0.04</c:v>
                </c:pt>
                <c:pt idx="877">
                  <c:v>1.1040000000000001</c:v>
                </c:pt>
                <c:pt idx="878">
                  <c:v>2.4620000000000002</c:v>
                </c:pt>
                <c:pt idx="879">
                  <c:v>1.1930000000000001</c:v>
                </c:pt>
                <c:pt idx="880">
                  <c:v>0.41499999999999998</c:v>
                </c:pt>
                <c:pt idx="881">
                  <c:v>-2.3769999999999998</c:v>
                </c:pt>
                <c:pt idx="882">
                  <c:v>-1.2629999999999999</c:v>
                </c:pt>
                <c:pt idx="883">
                  <c:v>-0.872</c:v>
                </c:pt>
                <c:pt idx="884">
                  <c:v>-3.9550000000000001</c:v>
                </c:pt>
                <c:pt idx="885">
                  <c:v>-6.6619999999999999</c:v>
                </c:pt>
                <c:pt idx="886">
                  <c:v>-5.5250000000000004</c:v>
                </c:pt>
                <c:pt idx="887">
                  <c:v>2.3839999999999999</c:v>
                </c:pt>
                <c:pt idx="888">
                  <c:v>-1.4359999999999999</c:v>
                </c:pt>
                <c:pt idx="889">
                  <c:v>-3.8559999999999999</c:v>
                </c:pt>
                <c:pt idx="890">
                  <c:v>-1.954</c:v>
                </c:pt>
                <c:pt idx="891">
                  <c:v>0.58799999999999997</c:v>
                </c:pt>
                <c:pt idx="892">
                  <c:v>-2.6309999999999998</c:v>
                </c:pt>
                <c:pt idx="893">
                  <c:v>0.503</c:v>
                </c:pt>
                <c:pt idx="894">
                  <c:v>1.4630000000000001</c:v>
                </c:pt>
                <c:pt idx="895">
                  <c:v>5</c:v>
                </c:pt>
                <c:pt idx="896">
                  <c:v>2.7410000000000001</c:v>
                </c:pt>
                <c:pt idx="897">
                  <c:v>-1.5049999999999999</c:v>
                </c:pt>
                <c:pt idx="898">
                  <c:v>-2.2589999999999999</c:v>
                </c:pt>
                <c:pt idx="899">
                  <c:v>-1.385</c:v>
                </c:pt>
                <c:pt idx="900">
                  <c:v>-0.4</c:v>
                </c:pt>
                <c:pt idx="901">
                  <c:v>-4.1509999999999998</c:v>
                </c:pt>
                <c:pt idx="902">
                  <c:v>-0.41799999999999998</c:v>
                </c:pt>
                <c:pt idx="903">
                  <c:v>-1.26</c:v>
                </c:pt>
                <c:pt idx="904">
                  <c:v>1.7909999999999999</c:v>
                </c:pt>
                <c:pt idx="905">
                  <c:v>4.8129999999999997</c:v>
                </c:pt>
                <c:pt idx="906">
                  <c:v>-2.984</c:v>
                </c:pt>
                <c:pt idx="907">
                  <c:v>-6.14</c:v>
                </c:pt>
                <c:pt idx="908">
                  <c:v>-1.5229999999999999</c:v>
                </c:pt>
                <c:pt idx="909">
                  <c:v>3.7679999999999998</c:v>
                </c:pt>
                <c:pt idx="910">
                  <c:v>3.6989999999999998</c:v>
                </c:pt>
                <c:pt idx="911">
                  <c:v>0.31</c:v>
                </c:pt>
                <c:pt idx="912">
                  <c:v>-3.194</c:v>
                </c:pt>
                <c:pt idx="913">
                  <c:v>2.4430000000000001</c:v>
                </c:pt>
                <c:pt idx="914">
                  <c:v>3.375</c:v>
                </c:pt>
                <c:pt idx="915">
                  <c:v>3.9689999999999999</c:v>
                </c:pt>
                <c:pt idx="916">
                  <c:v>7.6999999999999999E-2</c:v>
                </c:pt>
                <c:pt idx="917">
                  <c:v>-3.419</c:v>
                </c:pt>
                <c:pt idx="918">
                  <c:v>-3.76</c:v>
                </c:pt>
                <c:pt idx="919">
                  <c:v>-2.407</c:v>
                </c:pt>
                <c:pt idx="920">
                  <c:v>-0.80800000000000005</c:v>
                </c:pt>
                <c:pt idx="921">
                  <c:v>1.198</c:v>
                </c:pt>
                <c:pt idx="922">
                  <c:v>3.242</c:v>
                </c:pt>
                <c:pt idx="923">
                  <c:v>2.5550000000000002</c:v>
                </c:pt>
                <c:pt idx="924">
                  <c:v>-1.2E-2</c:v>
                </c:pt>
                <c:pt idx="925">
                  <c:v>0.20599999999999999</c:v>
                </c:pt>
                <c:pt idx="926">
                  <c:v>-0.91200000000000003</c:v>
                </c:pt>
                <c:pt idx="927">
                  <c:v>-5.4889999999999999</c:v>
                </c:pt>
                <c:pt idx="928">
                  <c:v>-3.2330000000000001</c:v>
                </c:pt>
                <c:pt idx="929">
                  <c:v>-0.161</c:v>
                </c:pt>
                <c:pt idx="930">
                  <c:v>-3.621</c:v>
                </c:pt>
                <c:pt idx="931">
                  <c:v>-5.5469999999999997</c:v>
                </c:pt>
                <c:pt idx="932">
                  <c:v>5.03</c:v>
                </c:pt>
                <c:pt idx="933">
                  <c:v>4.3520000000000003</c:v>
                </c:pt>
                <c:pt idx="934">
                  <c:v>3.4830000000000001</c:v>
                </c:pt>
                <c:pt idx="935">
                  <c:v>2.42</c:v>
                </c:pt>
                <c:pt idx="936">
                  <c:v>3.6880000000000002</c:v>
                </c:pt>
                <c:pt idx="937">
                  <c:v>0.91800000000000004</c:v>
                </c:pt>
                <c:pt idx="938">
                  <c:v>-1.681</c:v>
                </c:pt>
                <c:pt idx="939">
                  <c:v>-1.083</c:v>
                </c:pt>
                <c:pt idx="940">
                  <c:v>-0.68500000000000005</c:v>
                </c:pt>
                <c:pt idx="941">
                  <c:v>-4.1630000000000003</c:v>
                </c:pt>
                <c:pt idx="942">
                  <c:v>2.7959999999999998</c:v>
                </c:pt>
                <c:pt idx="943">
                  <c:v>2.7160000000000002</c:v>
                </c:pt>
                <c:pt idx="944">
                  <c:v>1.419</c:v>
                </c:pt>
                <c:pt idx="945">
                  <c:v>-4.218</c:v>
                </c:pt>
                <c:pt idx="946">
                  <c:v>-6.2750000000000004</c:v>
                </c:pt>
                <c:pt idx="947">
                  <c:v>-6.1790000000000003</c:v>
                </c:pt>
                <c:pt idx="948">
                  <c:v>2.7160000000000002</c:v>
                </c:pt>
                <c:pt idx="949">
                  <c:v>3.81</c:v>
                </c:pt>
                <c:pt idx="950">
                  <c:v>4.726</c:v>
                </c:pt>
                <c:pt idx="951">
                  <c:v>-0.7</c:v>
                </c:pt>
                <c:pt idx="952">
                  <c:v>-4.3440000000000003</c:v>
                </c:pt>
                <c:pt idx="953">
                  <c:v>3.028</c:v>
                </c:pt>
                <c:pt idx="954">
                  <c:v>4.68</c:v>
                </c:pt>
                <c:pt idx="955">
                  <c:v>-2.089</c:v>
                </c:pt>
                <c:pt idx="956">
                  <c:v>-3.9590000000000001</c:v>
                </c:pt>
                <c:pt idx="957">
                  <c:v>-1.7649999999999999</c:v>
                </c:pt>
                <c:pt idx="958">
                  <c:v>2.2509999999999999</c:v>
                </c:pt>
                <c:pt idx="959">
                  <c:v>5.3010000000000002</c:v>
                </c:pt>
                <c:pt idx="960">
                  <c:v>2.8260000000000001</c:v>
                </c:pt>
                <c:pt idx="961">
                  <c:v>1.2150000000000001</c:v>
                </c:pt>
                <c:pt idx="962">
                  <c:v>-0.36</c:v>
                </c:pt>
                <c:pt idx="963">
                  <c:v>-1.1399999999999999</c:v>
                </c:pt>
                <c:pt idx="964">
                  <c:v>-1.022</c:v>
                </c:pt>
                <c:pt idx="965">
                  <c:v>-3.028</c:v>
                </c:pt>
                <c:pt idx="966">
                  <c:v>-2.125</c:v>
                </c:pt>
                <c:pt idx="967">
                  <c:v>-2.7810000000000001</c:v>
                </c:pt>
                <c:pt idx="968">
                  <c:v>-1.871</c:v>
                </c:pt>
                <c:pt idx="969">
                  <c:v>-5.7720000000000002</c:v>
                </c:pt>
                <c:pt idx="970">
                  <c:v>-0.317</c:v>
                </c:pt>
                <c:pt idx="971">
                  <c:v>1.8460000000000001</c:v>
                </c:pt>
                <c:pt idx="972">
                  <c:v>1.6259999999999999</c:v>
                </c:pt>
                <c:pt idx="973">
                  <c:v>1.9330000000000001</c:v>
                </c:pt>
                <c:pt idx="974">
                  <c:v>-6.0000000000000001E-3</c:v>
                </c:pt>
                <c:pt idx="975">
                  <c:v>2.5409999999999999</c:v>
                </c:pt>
                <c:pt idx="976">
                  <c:v>3.1909999999999998</c:v>
                </c:pt>
                <c:pt idx="977">
                  <c:v>0.72899999999999998</c:v>
                </c:pt>
                <c:pt idx="978">
                  <c:v>0.19400000000000001</c:v>
                </c:pt>
                <c:pt idx="979">
                  <c:v>2.4630000000000001</c:v>
                </c:pt>
                <c:pt idx="980">
                  <c:v>2.25</c:v>
                </c:pt>
                <c:pt idx="981">
                  <c:v>4.3230000000000004</c:v>
                </c:pt>
                <c:pt idx="982">
                  <c:v>3.202</c:v>
                </c:pt>
                <c:pt idx="983">
                  <c:v>1.08</c:v>
                </c:pt>
                <c:pt idx="984">
                  <c:v>1.538</c:v>
                </c:pt>
                <c:pt idx="985">
                  <c:v>-1.216</c:v>
                </c:pt>
                <c:pt idx="986">
                  <c:v>-2.0609999999999999</c:v>
                </c:pt>
                <c:pt idx="987">
                  <c:v>-1.6519999999999999</c:v>
                </c:pt>
                <c:pt idx="988">
                  <c:v>3.665</c:v>
                </c:pt>
                <c:pt idx="989">
                  <c:v>-1.9039999999999999</c:v>
                </c:pt>
                <c:pt idx="990">
                  <c:v>-0.32500000000000001</c:v>
                </c:pt>
                <c:pt idx="991">
                  <c:v>-0.50800000000000001</c:v>
                </c:pt>
                <c:pt idx="992">
                  <c:v>-0.14299999999999999</c:v>
                </c:pt>
                <c:pt idx="993">
                  <c:v>-2.258</c:v>
                </c:pt>
                <c:pt idx="994">
                  <c:v>1.627</c:v>
                </c:pt>
                <c:pt idx="995">
                  <c:v>-3.8940000000000001</c:v>
                </c:pt>
                <c:pt idx="996">
                  <c:v>-2.9390000000000001</c:v>
                </c:pt>
                <c:pt idx="997">
                  <c:v>-1.972</c:v>
                </c:pt>
                <c:pt idx="998">
                  <c:v>0.76500000000000001</c:v>
                </c:pt>
                <c:pt idx="999">
                  <c:v>0.33100000000000002</c:v>
                </c:pt>
                <c:pt idx="1000">
                  <c:v>-3.0939999999999999</c:v>
                </c:pt>
                <c:pt idx="1001">
                  <c:v>-4.0599999999999996</c:v>
                </c:pt>
                <c:pt idx="1002">
                  <c:v>-3.8460000000000001</c:v>
                </c:pt>
                <c:pt idx="1003">
                  <c:v>6.984</c:v>
                </c:pt>
                <c:pt idx="1004">
                  <c:v>6.7279999999999998</c:v>
                </c:pt>
                <c:pt idx="1005">
                  <c:v>4.4660000000000002</c:v>
                </c:pt>
                <c:pt idx="1006">
                  <c:v>2.0470000000000002</c:v>
                </c:pt>
                <c:pt idx="1007">
                  <c:v>2.67</c:v>
                </c:pt>
                <c:pt idx="1008">
                  <c:v>-3.7959999999999998</c:v>
                </c:pt>
                <c:pt idx="1009">
                  <c:v>-3.2679999999999998</c:v>
                </c:pt>
                <c:pt idx="1010">
                  <c:v>0.39600000000000002</c:v>
                </c:pt>
                <c:pt idx="1011">
                  <c:v>-2.42</c:v>
                </c:pt>
                <c:pt idx="1012">
                  <c:v>-2.7589999999999999</c:v>
                </c:pt>
                <c:pt idx="1013">
                  <c:v>-2.6059999999999999</c:v>
                </c:pt>
                <c:pt idx="1014">
                  <c:v>0.51700000000000002</c:v>
                </c:pt>
                <c:pt idx="1015">
                  <c:v>4.117</c:v>
                </c:pt>
                <c:pt idx="1016">
                  <c:v>5.4560000000000004</c:v>
                </c:pt>
                <c:pt idx="1017">
                  <c:v>2.4180000000000001</c:v>
                </c:pt>
                <c:pt idx="1018">
                  <c:v>0.497</c:v>
                </c:pt>
                <c:pt idx="1019">
                  <c:v>-1.74</c:v>
                </c:pt>
                <c:pt idx="1020">
                  <c:v>3.1930000000000001</c:v>
                </c:pt>
                <c:pt idx="1021">
                  <c:v>1.42</c:v>
                </c:pt>
                <c:pt idx="1022">
                  <c:v>-0.03</c:v>
                </c:pt>
                <c:pt idx="1023">
                  <c:v>1.0169999999999999</c:v>
                </c:pt>
                <c:pt idx="1024">
                  <c:v>-1.228</c:v>
                </c:pt>
                <c:pt idx="1025">
                  <c:v>0.34799999999999998</c:v>
                </c:pt>
                <c:pt idx="1026">
                  <c:v>0.56299999999999994</c:v>
                </c:pt>
                <c:pt idx="1027">
                  <c:v>-2.097</c:v>
                </c:pt>
                <c:pt idx="1028">
                  <c:v>-4.8390000000000004</c:v>
                </c:pt>
                <c:pt idx="1029">
                  <c:v>0.66600000000000004</c:v>
                </c:pt>
                <c:pt idx="1030">
                  <c:v>0.248</c:v>
                </c:pt>
                <c:pt idx="1031">
                  <c:v>3.7050000000000001</c:v>
                </c:pt>
                <c:pt idx="1032">
                  <c:v>4.1159999999999997</c:v>
                </c:pt>
                <c:pt idx="1033">
                  <c:v>1.502</c:v>
                </c:pt>
                <c:pt idx="1034">
                  <c:v>-3.7450000000000001</c:v>
                </c:pt>
                <c:pt idx="1035">
                  <c:v>2.0859999999999999</c:v>
                </c:pt>
                <c:pt idx="1036">
                  <c:v>1.1779999999999999</c:v>
                </c:pt>
                <c:pt idx="1037">
                  <c:v>-2.0649999999999999</c:v>
                </c:pt>
                <c:pt idx="1038">
                  <c:v>1.2989999999999999</c:v>
                </c:pt>
                <c:pt idx="1039">
                  <c:v>-4.2359999999999998</c:v>
                </c:pt>
                <c:pt idx="1040">
                  <c:v>-1.825</c:v>
                </c:pt>
                <c:pt idx="1041">
                  <c:v>2.3570000000000002</c:v>
                </c:pt>
                <c:pt idx="1042">
                  <c:v>2.3420000000000001</c:v>
                </c:pt>
                <c:pt idx="1043">
                  <c:v>1.3109999999999999</c:v>
                </c:pt>
                <c:pt idx="1044">
                  <c:v>-2.1339999999999999</c:v>
                </c:pt>
                <c:pt idx="1045">
                  <c:v>-3.3820000000000001</c:v>
                </c:pt>
                <c:pt idx="1046">
                  <c:v>-0.68400000000000005</c:v>
                </c:pt>
                <c:pt idx="1047">
                  <c:v>3.2559999999999998</c:v>
                </c:pt>
                <c:pt idx="1048">
                  <c:v>-3.0659999999999998</c:v>
                </c:pt>
                <c:pt idx="1049">
                  <c:v>-4.0880000000000001</c:v>
                </c:pt>
                <c:pt idx="1050">
                  <c:v>-3.1360000000000001</c:v>
                </c:pt>
                <c:pt idx="1051">
                  <c:v>-1.0840000000000001</c:v>
                </c:pt>
                <c:pt idx="1052">
                  <c:v>0.48199999999999998</c:v>
                </c:pt>
                <c:pt idx="1053">
                  <c:v>-2.5939999999999999</c:v>
                </c:pt>
                <c:pt idx="1054">
                  <c:v>1.4E-2</c:v>
                </c:pt>
                <c:pt idx="1055">
                  <c:v>4.0750000000000002</c:v>
                </c:pt>
                <c:pt idx="1056">
                  <c:v>3.0649999999999999</c:v>
                </c:pt>
                <c:pt idx="1057">
                  <c:v>-3.3180000000000001</c:v>
                </c:pt>
                <c:pt idx="1058">
                  <c:v>-2.4340000000000002</c:v>
                </c:pt>
                <c:pt idx="1059">
                  <c:v>4.1189999999999998</c:v>
                </c:pt>
                <c:pt idx="1060">
                  <c:v>2.4620000000000002</c:v>
                </c:pt>
                <c:pt idx="1061">
                  <c:v>-1.992</c:v>
                </c:pt>
                <c:pt idx="1062">
                  <c:v>-5.0110000000000001</c:v>
                </c:pt>
                <c:pt idx="1063">
                  <c:v>1.956</c:v>
                </c:pt>
                <c:pt idx="1064">
                  <c:v>3.8149999999999999</c:v>
                </c:pt>
                <c:pt idx="1065">
                  <c:v>-0.44900000000000001</c:v>
                </c:pt>
                <c:pt idx="1066">
                  <c:v>-4.0519999999999996</c:v>
                </c:pt>
                <c:pt idx="1067">
                  <c:v>1.0369999999999999</c:v>
                </c:pt>
                <c:pt idx="1068">
                  <c:v>3.3119999999999998</c:v>
                </c:pt>
                <c:pt idx="1069">
                  <c:v>-0.77500000000000002</c:v>
                </c:pt>
                <c:pt idx="1070">
                  <c:v>0.95099999999999996</c:v>
                </c:pt>
                <c:pt idx="1071">
                  <c:v>-3.468</c:v>
                </c:pt>
                <c:pt idx="1072">
                  <c:v>-2.8580000000000001</c:v>
                </c:pt>
                <c:pt idx="1073">
                  <c:v>-3.4129999999999998</c:v>
                </c:pt>
                <c:pt idx="1074">
                  <c:v>-2.629</c:v>
                </c:pt>
                <c:pt idx="1075">
                  <c:v>4.7140000000000004</c:v>
                </c:pt>
                <c:pt idx="1076">
                  <c:v>0.52300000000000002</c:v>
                </c:pt>
                <c:pt idx="1077">
                  <c:v>-3.7669999999999999</c:v>
                </c:pt>
                <c:pt idx="1078">
                  <c:v>0.40799999999999997</c:v>
                </c:pt>
                <c:pt idx="1079">
                  <c:v>-0.84099999999999997</c:v>
                </c:pt>
                <c:pt idx="1080">
                  <c:v>0.18099999999999999</c:v>
                </c:pt>
                <c:pt idx="1081">
                  <c:v>-5.093</c:v>
                </c:pt>
                <c:pt idx="1082">
                  <c:v>-4.2859999999999996</c:v>
                </c:pt>
                <c:pt idx="1083">
                  <c:v>2.66</c:v>
                </c:pt>
                <c:pt idx="1084">
                  <c:v>7.16</c:v>
                </c:pt>
                <c:pt idx="1085">
                  <c:v>4.0629999999999997</c:v>
                </c:pt>
                <c:pt idx="1086">
                  <c:v>-1.7909999999999999</c:v>
                </c:pt>
                <c:pt idx="1087">
                  <c:v>-6.649</c:v>
                </c:pt>
                <c:pt idx="1088">
                  <c:v>3.028</c:v>
                </c:pt>
                <c:pt idx="1089">
                  <c:v>1.496</c:v>
                </c:pt>
                <c:pt idx="1090">
                  <c:v>-1.42</c:v>
                </c:pt>
                <c:pt idx="1091">
                  <c:v>-1.7809999999999999</c:v>
                </c:pt>
                <c:pt idx="1092">
                  <c:v>6.8000000000000005E-2</c:v>
                </c:pt>
                <c:pt idx="1093">
                  <c:v>0.89700000000000002</c:v>
                </c:pt>
                <c:pt idx="1094">
                  <c:v>4.1749999999999998</c:v>
                </c:pt>
                <c:pt idx="1095">
                  <c:v>4.7460000000000004</c:v>
                </c:pt>
                <c:pt idx="1096">
                  <c:v>2.8319999999999999</c:v>
                </c:pt>
                <c:pt idx="1097">
                  <c:v>0.13100000000000001</c:v>
                </c:pt>
                <c:pt idx="1098">
                  <c:v>-2.4260000000000002</c:v>
                </c:pt>
                <c:pt idx="1099">
                  <c:v>-1.5249999999999999</c:v>
                </c:pt>
                <c:pt idx="1100">
                  <c:v>1.194</c:v>
                </c:pt>
                <c:pt idx="1101">
                  <c:v>-0.57399999999999995</c:v>
                </c:pt>
                <c:pt idx="1102">
                  <c:v>-5.0780000000000003</c:v>
                </c:pt>
                <c:pt idx="1103">
                  <c:v>-0.36299999999999999</c:v>
                </c:pt>
                <c:pt idx="1104">
                  <c:v>0.90900000000000003</c:v>
                </c:pt>
                <c:pt idx="1105">
                  <c:v>0.34499999999999997</c:v>
                </c:pt>
                <c:pt idx="1106">
                  <c:v>1.7430000000000001</c:v>
                </c:pt>
                <c:pt idx="1107">
                  <c:v>0.34100000000000003</c:v>
                </c:pt>
                <c:pt idx="1108">
                  <c:v>-4.1749999999999998</c:v>
                </c:pt>
                <c:pt idx="1109">
                  <c:v>0.84599999999999997</c:v>
                </c:pt>
                <c:pt idx="1110">
                  <c:v>2.758</c:v>
                </c:pt>
                <c:pt idx="1111">
                  <c:v>0.55400000000000005</c:v>
                </c:pt>
                <c:pt idx="1112">
                  <c:v>-3.1850000000000001</c:v>
                </c:pt>
                <c:pt idx="1113">
                  <c:v>-2.121</c:v>
                </c:pt>
                <c:pt idx="1114">
                  <c:v>-1.2350000000000001</c:v>
                </c:pt>
                <c:pt idx="1115">
                  <c:v>1.9830000000000001</c:v>
                </c:pt>
                <c:pt idx="1116">
                  <c:v>2.2730000000000001</c:v>
                </c:pt>
                <c:pt idx="1117">
                  <c:v>-1.7170000000000001</c:v>
                </c:pt>
                <c:pt idx="1118">
                  <c:v>-4.0069999999999997</c:v>
                </c:pt>
                <c:pt idx="1119">
                  <c:v>-1.19</c:v>
                </c:pt>
                <c:pt idx="1120">
                  <c:v>1.9950000000000001</c:v>
                </c:pt>
                <c:pt idx="1121">
                  <c:v>4.6660000000000004</c:v>
                </c:pt>
                <c:pt idx="1122">
                  <c:v>-3.5569999999999999</c:v>
                </c:pt>
                <c:pt idx="1123">
                  <c:v>1.5660000000000001</c:v>
                </c:pt>
                <c:pt idx="1124">
                  <c:v>4.298</c:v>
                </c:pt>
                <c:pt idx="1125">
                  <c:v>-1.9059999999999999</c:v>
                </c:pt>
                <c:pt idx="1126">
                  <c:v>-2.6739999999999999</c:v>
                </c:pt>
                <c:pt idx="1127">
                  <c:v>-2.2400000000000002</c:v>
                </c:pt>
                <c:pt idx="1128">
                  <c:v>-2.2509999999999999</c:v>
                </c:pt>
                <c:pt idx="1129">
                  <c:v>-4.4400000000000004</c:v>
                </c:pt>
                <c:pt idx="1130">
                  <c:v>-2.46</c:v>
                </c:pt>
                <c:pt idx="1131">
                  <c:v>-2.6840000000000002</c:v>
                </c:pt>
                <c:pt idx="1132">
                  <c:v>1.379</c:v>
                </c:pt>
                <c:pt idx="1133">
                  <c:v>3.9020000000000001</c:v>
                </c:pt>
                <c:pt idx="1134">
                  <c:v>4.7190000000000003</c:v>
                </c:pt>
                <c:pt idx="1135">
                  <c:v>2.3879999999999999</c:v>
                </c:pt>
                <c:pt idx="1136">
                  <c:v>-2.3E-2</c:v>
                </c:pt>
                <c:pt idx="1137">
                  <c:v>-2.339</c:v>
                </c:pt>
                <c:pt idx="1138">
                  <c:v>-3.488</c:v>
                </c:pt>
                <c:pt idx="1139">
                  <c:v>0.44800000000000001</c:v>
                </c:pt>
                <c:pt idx="1140">
                  <c:v>-1.1299999999999999</c:v>
                </c:pt>
                <c:pt idx="1141">
                  <c:v>-3.0910000000000002</c:v>
                </c:pt>
                <c:pt idx="1142">
                  <c:v>-3.2269999999999999</c:v>
                </c:pt>
                <c:pt idx="1143">
                  <c:v>4.3970000000000002</c:v>
                </c:pt>
                <c:pt idx="1144">
                  <c:v>1.2E-2</c:v>
                </c:pt>
                <c:pt idx="1145">
                  <c:v>5.88</c:v>
                </c:pt>
                <c:pt idx="1146">
                  <c:v>6.1740000000000004</c:v>
                </c:pt>
                <c:pt idx="1147">
                  <c:v>2.8490000000000002</c:v>
                </c:pt>
                <c:pt idx="1148">
                  <c:v>-3.16</c:v>
                </c:pt>
                <c:pt idx="1149">
                  <c:v>-4.4530000000000003</c:v>
                </c:pt>
                <c:pt idx="1150">
                  <c:v>1.411</c:v>
                </c:pt>
                <c:pt idx="1151">
                  <c:v>-0.86399999999999999</c:v>
                </c:pt>
                <c:pt idx="1152">
                  <c:v>-2.8029999999999999</c:v>
                </c:pt>
                <c:pt idx="1153">
                  <c:v>-2.3940000000000001</c:v>
                </c:pt>
                <c:pt idx="1154">
                  <c:v>-0.751</c:v>
                </c:pt>
                <c:pt idx="1155">
                  <c:v>-3.1389999999999998</c:v>
                </c:pt>
                <c:pt idx="1156">
                  <c:v>-3.31</c:v>
                </c:pt>
                <c:pt idx="1157">
                  <c:v>-2.3119999999999998</c:v>
                </c:pt>
                <c:pt idx="1158">
                  <c:v>-0.74299999999999999</c:v>
                </c:pt>
                <c:pt idx="1159">
                  <c:v>-1.607</c:v>
                </c:pt>
                <c:pt idx="1160">
                  <c:v>-2.282</c:v>
                </c:pt>
                <c:pt idx="1161">
                  <c:v>-3.2549999999999999</c:v>
                </c:pt>
                <c:pt idx="1162">
                  <c:v>-2.726</c:v>
                </c:pt>
                <c:pt idx="1163">
                  <c:v>3.1459999999999999</c:v>
                </c:pt>
                <c:pt idx="1164">
                  <c:v>1.841</c:v>
                </c:pt>
                <c:pt idx="1165">
                  <c:v>-2.093</c:v>
                </c:pt>
                <c:pt idx="1166">
                  <c:v>0.56000000000000005</c:v>
                </c:pt>
                <c:pt idx="1167">
                  <c:v>-1.714</c:v>
                </c:pt>
                <c:pt idx="1168">
                  <c:v>0.51100000000000001</c:v>
                </c:pt>
                <c:pt idx="1169">
                  <c:v>3.8180000000000001</c:v>
                </c:pt>
                <c:pt idx="1170">
                  <c:v>7.5999999999999998E-2</c:v>
                </c:pt>
                <c:pt idx="1171">
                  <c:v>-5.2999999999999999E-2</c:v>
                </c:pt>
                <c:pt idx="1172">
                  <c:v>2.2370000000000001</c:v>
                </c:pt>
                <c:pt idx="1173">
                  <c:v>4.032</c:v>
                </c:pt>
                <c:pt idx="1174">
                  <c:v>-0.224</c:v>
                </c:pt>
                <c:pt idx="1175">
                  <c:v>-3.556</c:v>
                </c:pt>
                <c:pt idx="1176">
                  <c:v>-3.262</c:v>
                </c:pt>
                <c:pt idx="1177">
                  <c:v>-3.605</c:v>
                </c:pt>
                <c:pt idx="1178">
                  <c:v>-3.6749999999999998</c:v>
                </c:pt>
                <c:pt idx="1179">
                  <c:v>0.71199999999999997</c:v>
                </c:pt>
                <c:pt idx="1180">
                  <c:v>2.3410000000000002</c:v>
                </c:pt>
                <c:pt idx="1181">
                  <c:v>-1.694</c:v>
                </c:pt>
                <c:pt idx="1182">
                  <c:v>-1.99</c:v>
                </c:pt>
                <c:pt idx="1183">
                  <c:v>-0.96199999999999997</c:v>
                </c:pt>
                <c:pt idx="1184">
                  <c:v>0.35499999999999998</c:v>
                </c:pt>
                <c:pt idx="1185">
                  <c:v>2.2440000000000002</c:v>
                </c:pt>
                <c:pt idx="1186">
                  <c:v>-2.3940000000000001</c:v>
                </c:pt>
                <c:pt idx="1187">
                  <c:v>7.2549999999999999</c:v>
                </c:pt>
                <c:pt idx="1188">
                  <c:v>3.2010000000000001</c:v>
                </c:pt>
                <c:pt idx="1189">
                  <c:v>-3.7959999999999998</c:v>
                </c:pt>
                <c:pt idx="1190">
                  <c:v>-4.0519999999999996</c:v>
                </c:pt>
                <c:pt idx="1191">
                  <c:v>4.2229999999999999</c:v>
                </c:pt>
                <c:pt idx="1192">
                  <c:v>4.4340000000000002</c:v>
                </c:pt>
                <c:pt idx="1193">
                  <c:v>3.0259999999999998</c:v>
                </c:pt>
                <c:pt idx="1194">
                  <c:v>2.5569999999999999</c:v>
                </c:pt>
                <c:pt idx="1195">
                  <c:v>0.69299999999999995</c:v>
                </c:pt>
                <c:pt idx="1196">
                  <c:v>-2.3450000000000002</c:v>
                </c:pt>
                <c:pt idx="1197">
                  <c:v>-2.5920000000000001</c:v>
                </c:pt>
                <c:pt idx="1198">
                  <c:v>-1.996</c:v>
                </c:pt>
                <c:pt idx="1199">
                  <c:v>7.0149999999999997</c:v>
                </c:pt>
                <c:pt idx="1200">
                  <c:v>5.1219999999999999</c:v>
                </c:pt>
                <c:pt idx="1201">
                  <c:v>1.7989999999999999</c:v>
                </c:pt>
                <c:pt idx="1202">
                  <c:v>-2.2629999999999999</c:v>
                </c:pt>
                <c:pt idx="1203">
                  <c:v>-3.887</c:v>
                </c:pt>
                <c:pt idx="1204">
                  <c:v>-4.4180000000000001</c:v>
                </c:pt>
                <c:pt idx="1205">
                  <c:v>-2.952</c:v>
                </c:pt>
                <c:pt idx="1206">
                  <c:v>2.8359999999999999</c:v>
                </c:pt>
                <c:pt idx="1207">
                  <c:v>1.1739999999999999</c:v>
                </c:pt>
                <c:pt idx="1208">
                  <c:v>-0.51500000000000001</c:v>
                </c:pt>
                <c:pt idx="1209">
                  <c:v>-3.46</c:v>
                </c:pt>
                <c:pt idx="1210">
                  <c:v>3.0409999999999999</c:v>
                </c:pt>
                <c:pt idx="1211">
                  <c:v>3.0920000000000001</c:v>
                </c:pt>
                <c:pt idx="1212">
                  <c:v>-2.1469999999999998</c:v>
                </c:pt>
                <c:pt idx="1213">
                  <c:v>-4.0830000000000002</c:v>
                </c:pt>
                <c:pt idx="1214">
                  <c:v>0.26300000000000001</c:v>
                </c:pt>
                <c:pt idx="1215">
                  <c:v>1.839</c:v>
                </c:pt>
                <c:pt idx="1216">
                  <c:v>0.96799999999999997</c:v>
                </c:pt>
                <c:pt idx="1217">
                  <c:v>2.0299999999999998</c:v>
                </c:pt>
                <c:pt idx="1218">
                  <c:v>-3.4390000000000001</c:v>
                </c:pt>
                <c:pt idx="1219">
                  <c:v>-2.1190000000000002</c:v>
                </c:pt>
                <c:pt idx="1220">
                  <c:v>2.9860000000000002</c:v>
                </c:pt>
                <c:pt idx="1221">
                  <c:v>4.7300000000000004</c:v>
                </c:pt>
                <c:pt idx="1222">
                  <c:v>7.9000000000000001E-2</c:v>
                </c:pt>
                <c:pt idx="1223">
                  <c:v>-4.343</c:v>
                </c:pt>
                <c:pt idx="1224">
                  <c:v>-6.2460000000000004</c:v>
                </c:pt>
                <c:pt idx="1225">
                  <c:v>-4.649</c:v>
                </c:pt>
                <c:pt idx="1226">
                  <c:v>3.5840000000000001</c:v>
                </c:pt>
                <c:pt idx="1227">
                  <c:v>0.88800000000000001</c:v>
                </c:pt>
                <c:pt idx="1228">
                  <c:v>2.2229999999999999</c:v>
                </c:pt>
                <c:pt idx="1229">
                  <c:v>1.698</c:v>
                </c:pt>
                <c:pt idx="1230">
                  <c:v>-4.4059999999999997</c:v>
                </c:pt>
                <c:pt idx="1231">
                  <c:v>-3.62</c:v>
                </c:pt>
                <c:pt idx="1232">
                  <c:v>-1.4179999999999999</c:v>
                </c:pt>
                <c:pt idx="1233">
                  <c:v>-1.8140000000000001</c:v>
                </c:pt>
                <c:pt idx="1234">
                  <c:v>-4.9770000000000003</c:v>
                </c:pt>
                <c:pt idx="1235">
                  <c:v>-3.625</c:v>
                </c:pt>
                <c:pt idx="1236">
                  <c:v>5.577</c:v>
                </c:pt>
                <c:pt idx="1237">
                  <c:v>9.2309999999999999</c:v>
                </c:pt>
                <c:pt idx="1238">
                  <c:v>6.04</c:v>
                </c:pt>
                <c:pt idx="1239">
                  <c:v>-2.8490000000000002</c:v>
                </c:pt>
                <c:pt idx="1240">
                  <c:v>3.5059999999999998</c:v>
                </c:pt>
                <c:pt idx="1241">
                  <c:v>1.5629999999999999</c:v>
                </c:pt>
                <c:pt idx="1242">
                  <c:v>-4.3849999999999998</c:v>
                </c:pt>
                <c:pt idx="1243">
                  <c:v>-2.5670000000000002</c:v>
                </c:pt>
                <c:pt idx="1244">
                  <c:v>-1.016</c:v>
                </c:pt>
                <c:pt idx="1245">
                  <c:v>5.7000000000000002E-2</c:v>
                </c:pt>
                <c:pt idx="1246">
                  <c:v>3.8069999999999999</c:v>
                </c:pt>
                <c:pt idx="1247">
                  <c:v>3.2730000000000001</c:v>
                </c:pt>
                <c:pt idx="1248">
                  <c:v>-2.4620000000000002</c:v>
                </c:pt>
                <c:pt idx="1249">
                  <c:v>-1.385</c:v>
                </c:pt>
                <c:pt idx="1250">
                  <c:v>0.51600000000000001</c:v>
                </c:pt>
                <c:pt idx="1251">
                  <c:v>2.831</c:v>
                </c:pt>
                <c:pt idx="1252">
                  <c:v>4.0060000000000002</c:v>
                </c:pt>
                <c:pt idx="1253">
                  <c:v>1.675</c:v>
                </c:pt>
                <c:pt idx="1254">
                  <c:v>-1.242</c:v>
                </c:pt>
                <c:pt idx="1255">
                  <c:v>-1.4350000000000001</c:v>
                </c:pt>
                <c:pt idx="1256">
                  <c:v>-2.6480000000000001</c:v>
                </c:pt>
                <c:pt idx="1257">
                  <c:v>-2.3620000000000001</c:v>
                </c:pt>
                <c:pt idx="1258">
                  <c:v>-0.67600000000000005</c:v>
                </c:pt>
                <c:pt idx="1259">
                  <c:v>3.9540000000000002</c:v>
                </c:pt>
                <c:pt idx="1260">
                  <c:v>-1.155</c:v>
                </c:pt>
                <c:pt idx="1261">
                  <c:v>-3.6579999999999999</c:v>
                </c:pt>
                <c:pt idx="1262">
                  <c:v>-4.4169999999999998</c:v>
                </c:pt>
                <c:pt idx="1263">
                  <c:v>-7.2149999999999999</c:v>
                </c:pt>
                <c:pt idx="1264">
                  <c:v>0.52</c:v>
                </c:pt>
                <c:pt idx="1265">
                  <c:v>-1.772</c:v>
                </c:pt>
                <c:pt idx="1266">
                  <c:v>0.94099999999999995</c:v>
                </c:pt>
                <c:pt idx="1267">
                  <c:v>2.2709999999999999</c:v>
                </c:pt>
                <c:pt idx="1268">
                  <c:v>0.3</c:v>
                </c:pt>
                <c:pt idx="1269">
                  <c:v>1.7669999999999999</c:v>
                </c:pt>
                <c:pt idx="1270">
                  <c:v>4.4379999999999997</c:v>
                </c:pt>
                <c:pt idx="1271">
                  <c:v>4.968</c:v>
                </c:pt>
                <c:pt idx="1272">
                  <c:v>0.14899999999999999</c:v>
                </c:pt>
                <c:pt idx="1273">
                  <c:v>-1.012</c:v>
                </c:pt>
                <c:pt idx="1274">
                  <c:v>-0.64500000000000002</c:v>
                </c:pt>
                <c:pt idx="1275">
                  <c:v>-1.6020000000000001</c:v>
                </c:pt>
                <c:pt idx="1276">
                  <c:v>3.6019999999999999</c:v>
                </c:pt>
                <c:pt idx="1277">
                  <c:v>5.8879999999999999</c:v>
                </c:pt>
                <c:pt idx="1278">
                  <c:v>0.57299999999999995</c:v>
                </c:pt>
                <c:pt idx="1279">
                  <c:v>-4.9050000000000002</c:v>
                </c:pt>
                <c:pt idx="1280">
                  <c:v>-3.6139999999999999</c:v>
                </c:pt>
                <c:pt idx="1281">
                  <c:v>3.8380000000000001</c:v>
                </c:pt>
                <c:pt idx="1282">
                  <c:v>2.625</c:v>
                </c:pt>
                <c:pt idx="1283">
                  <c:v>2.1120000000000001</c:v>
                </c:pt>
                <c:pt idx="1284">
                  <c:v>2.4369999999999998</c:v>
                </c:pt>
                <c:pt idx="1285">
                  <c:v>-1.3260000000000001</c:v>
                </c:pt>
                <c:pt idx="1286">
                  <c:v>-5.4880000000000004</c:v>
                </c:pt>
                <c:pt idx="1287">
                  <c:v>-0.61299999999999999</c:v>
                </c:pt>
                <c:pt idx="1288">
                  <c:v>0.79700000000000004</c:v>
                </c:pt>
                <c:pt idx="1289">
                  <c:v>2.34</c:v>
                </c:pt>
                <c:pt idx="1290">
                  <c:v>0.83199999999999996</c:v>
                </c:pt>
                <c:pt idx="1291">
                  <c:v>-2.5939999999999999</c:v>
                </c:pt>
                <c:pt idx="1292">
                  <c:v>-3.1970000000000001</c:v>
                </c:pt>
                <c:pt idx="1293">
                  <c:v>-3.145</c:v>
                </c:pt>
                <c:pt idx="1294">
                  <c:v>-0.86599999999999999</c:v>
                </c:pt>
                <c:pt idx="1295">
                  <c:v>0.26200000000000001</c:v>
                </c:pt>
                <c:pt idx="1296">
                  <c:v>1.097</c:v>
                </c:pt>
                <c:pt idx="1297">
                  <c:v>2.7690000000000001</c:v>
                </c:pt>
                <c:pt idx="1298">
                  <c:v>1.585</c:v>
                </c:pt>
                <c:pt idx="1299">
                  <c:v>-5.8999999999999997E-2</c:v>
                </c:pt>
                <c:pt idx="1300">
                  <c:v>0.20499999999999999</c:v>
                </c:pt>
                <c:pt idx="1301">
                  <c:v>-0.85499999999999998</c:v>
                </c:pt>
                <c:pt idx="1302">
                  <c:v>-5.2430000000000003</c:v>
                </c:pt>
                <c:pt idx="1303">
                  <c:v>0.39</c:v>
                </c:pt>
                <c:pt idx="1304">
                  <c:v>2.665</c:v>
                </c:pt>
                <c:pt idx="1305">
                  <c:v>-0.20499999999999999</c:v>
                </c:pt>
                <c:pt idx="1306">
                  <c:v>-4.54</c:v>
                </c:pt>
                <c:pt idx="1307">
                  <c:v>-2.7890000000000001</c:v>
                </c:pt>
                <c:pt idx="1308">
                  <c:v>-2.2869999999999999</c:v>
                </c:pt>
                <c:pt idx="1309">
                  <c:v>-2.206</c:v>
                </c:pt>
                <c:pt idx="1310">
                  <c:v>-0.03</c:v>
                </c:pt>
                <c:pt idx="1311">
                  <c:v>-4.7910000000000004</c:v>
                </c:pt>
                <c:pt idx="1312">
                  <c:v>-6.2279999999999998</c:v>
                </c:pt>
                <c:pt idx="1313">
                  <c:v>4.0019999999999998</c:v>
                </c:pt>
                <c:pt idx="1314">
                  <c:v>1</c:v>
                </c:pt>
                <c:pt idx="1315">
                  <c:v>-0.308</c:v>
                </c:pt>
                <c:pt idx="1316">
                  <c:v>0.53800000000000003</c:v>
                </c:pt>
                <c:pt idx="1317">
                  <c:v>0.82099999999999995</c:v>
                </c:pt>
                <c:pt idx="1318">
                  <c:v>2.1960000000000002</c:v>
                </c:pt>
                <c:pt idx="1319">
                  <c:v>-2.4289999999999998</c:v>
                </c:pt>
                <c:pt idx="1320">
                  <c:v>-3.4710000000000001</c:v>
                </c:pt>
                <c:pt idx="1321">
                  <c:v>-3.58</c:v>
                </c:pt>
                <c:pt idx="1322">
                  <c:v>1.847</c:v>
                </c:pt>
                <c:pt idx="1323">
                  <c:v>-2.5310000000000001</c:v>
                </c:pt>
                <c:pt idx="1324">
                  <c:v>-1.476</c:v>
                </c:pt>
                <c:pt idx="1325">
                  <c:v>-1.6419999999999999</c:v>
                </c:pt>
                <c:pt idx="1326">
                  <c:v>5.6040000000000001</c:v>
                </c:pt>
                <c:pt idx="1327">
                  <c:v>2.1539999999999999</c:v>
                </c:pt>
                <c:pt idx="1328">
                  <c:v>-2.2509999999999999</c:v>
                </c:pt>
                <c:pt idx="1329">
                  <c:v>-4.4409999999999998</c:v>
                </c:pt>
                <c:pt idx="1330">
                  <c:v>-4.8090000000000002</c:v>
                </c:pt>
                <c:pt idx="1331">
                  <c:v>-4.4390000000000001</c:v>
                </c:pt>
                <c:pt idx="1332">
                  <c:v>-2.3140000000000001</c:v>
                </c:pt>
                <c:pt idx="1333">
                  <c:v>-1.7310000000000001</c:v>
                </c:pt>
                <c:pt idx="1334">
                  <c:v>2.8940000000000001</c:v>
                </c:pt>
                <c:pt idx="1335">
                  <c:v>0.20699999999999999</c:v>
                </c:pt>
                <c:pt idx="1336">
                  <c:v>3.8159999999999998</c:v>
                </c:pt>
                <c:pt idx="1337">
                  <c:v>2.673</c:v>
                </c:pt>
                <c:pt idx="1338">
                  <c:v>1.4279999999999999</c:v>
                </c:pt>
                <c:pt idx="1339">
                  <c:v>2.3929999999999998</c:v>
                </c:pt>
                <c:pt idx="1340">
                  <c:v>4.4870000000000001</c:v>
                </c:pt>
                <c:pt idx="1341">
                  <c:v>3.6190000000000002</c:v>
                </c:pt>
                <c:pt idx="1342">
                  <c:v>-2.556</c:v>
                </c:pt>
                <c:pt idx="1343">
                  <c:v>0.82699999999999996</c:v>
                </c:pt>
                <c:pt idx="1344">
                  <c:v>3.0790000000000002</c:v>
                </c:pt>
                <c:pt idx="1345">
                  <c:v>1.02</c:v>
                </c:pt>
                <c:pt idx="1346">
                  <c:v>-2.5590000000000002</c:v>
                </c:pt>
                <c:pt idx="1347">
                  <c:v>-1.165</c:v>
                </c:pt>
                <c:pt idx="1348">
                  <c:v>-3.0000000000000001E-3</c:v>
                </c:pt>
                <c:pt idx="1349">
                  <c:v>0.48</c:v>
                </c:pt>
                <c:pt idx="1350">
                  <c:v>0.58699999999999997</c:v>
                </c:pt>
                <c:pt idx="1351">
                  <c:v>0.54900000000000004</c:v>
                </c:pt>
                <c:pt idx="1352">
                  <c:v>2.9039999999999999</c:v>
                </c:pt>
                <c:pt idx="1353">
                  <c:v>-4.1210000000000004</c:v>
                </c:pt>
                <c:pt idx="1354">
                  <c:v>0.34300000000000003</c:v>
                </c:pt>
                <c:pt idx="1355">
                  <c:v>-3.141</c:v>
                </c:pt>
                <c:pt idx="1356">
                  <c:v>0.59199999999999997</c:v>
                </c:pt>
                <c:pt idx="1357">
                  <c:v>4.633</c:v>
                </c:pt>
                <c:pt idx="1358">
                  <c:v>0.189</c:v>
                </c:pt>
                <c:pt idx="1359">
                  <c:v>2.0150000000000001</c:v>
                </c:pt>
                <c:pt idx="1360">
                  <c:v>-3.8650000000000002</c:v>
                </c:pt>
                <c:pt idx="1361">
                  <c:v>-2.4710000000000001</c:v>
                </c:pt>
                <c:pt idx="1362">
                  <c:v>0.34699999999999998</c:v>
                </c:pt>
                <c:pt idx="1363">
                  <c:v>1.3759999999999999</c:v>
                </c:pt>
                <c:pt idx="1364">
                  <c:v>0.28499999999999998</c:v>
                </c:pt>
                <c:pt idx="1365">
                  <c:v>1.843</c:v>
                </c:pt>
                <c:pt idx="1366">
                  <c:v>2.036</c:v>
                </c:pt>
                <c:pt idx="1367">
                  <c:v>-4.9530000000000003</c:v>
                </c:pt>
                <c:pt idx="1368">
                  <c:v>-2.5760000000000001</c:v>
                </c:pt>
                <c:pt idx="1369">
                  <c:v>4.18</c:v>
                </c:pt>
                <c:pt idx="1370">
                  <c:v>5.6609999999999996</c:v>
                </c:pt>
                <c:pt idx="1371">
                  <c:v>4.742</c:v>
                </c:pt>
                <c:pt idx="1372">
                  <c:v>1.0580000000000001</c:v>
                </c:pt>
                <c:pt idx="1373">
                  <c:v>3.371</c:v>
                </c:pt>
                <c:pt idx="1374">
                  <c:v>-0.151</c:v>
                </c:pt>
                <c:pt idx="1375">
                  <c:v>-0.877</c:v>
                </c:pt>
                <c:pt idx="1376">
                  <c:v>0.73599999999999999</c:v>
                </c:pt>
                <c:pt idx="1377">
                  <c:v>1.524</c:v>
                </c:pt>
                <c:pt idx="1378">
                  <c:v>-1.3380000000000001</c:v>
                </c:pt>
                <c:pt idx="1379">
                  <c:v>-1.847</c:v>
                </c:pt>
                <c:pt idx="1380">
                  <c:v>3.7240000000000002</c:v>
                </c:pt>
                <c:pt idx="1381">
                  <c:v>-1.208</c:v>
                </c:pt>
                <c:pt idx="1382">
                  <c:v>-1.4379999999999999</c:v>
                </c:pt>
                <c:pt idx="1383">
                  <c:v>2.3769999999999998</c:v>
                </c:pt>
                <c:pt idx="1384">
                  <c:v>-1.39</c:v>
                </c:pt>
                <c:pt idx="1385">
                  <c:v>-4.1070000000000002</c:v>
                </c:pt>
                <c:pt idx="1386">
                  <c:v>-3.87</c:v>
                </c:pt>
                <c:pt idx="1387">
                  <c:v>-0.98899999999999999</c:v>
                </c:pt>
                <c:pt idx="1388">
                  <c:v>3.996</c:v>
                </c:pt>
                <c:pt idx="1389">
                  <c:v>2.2160000000000002</c:v>
                </c:pt>
                <c:pt idx="1390">
                  <c:v>-0.56499999999999995</c:v>
                </c:pt>
                <c:pt idx="1391">
                  <c:v>1.6120000000000001</c:v>
                </c:pt>
                <c:pt idx="1392">
                  <c:v>1.3069999999999999</c:v>
                </c:pt>
                <c:pt idx="1393">
                  <c:v>-1.643</c:v>
                </c:pt>
                <c:pt idx="1394">
                  <c:v>4.617</c:v>
                </c:pt>
                <c:pt idx="1395">
                  <c:v>-0.39</c:v>
                </c:pt>
                <c:pt idx="1396">
                  <c:v>3.46</c:v>
                </c:pt>
                <c:pt idx="1397">
                  <c:v>5.0469999999999997</c:v>
                </c:pt>
                <c:pt idx="1398">
                  <c:v>2.1890000000000001</c:v>
                </c:pt>
                <c:pt idx="1399">
                  <c:v>3.1E-2</c:v>
                </c:pt>
                <c:pt idx="1400">
                  <c:v>-1.01</c:v>
                </c:pt>
                <c:pt idx="1401">
                  <c:v>-0.89100000000000001</c:v>
                </c:pt>
                <c:pt idx="1402">
                  <c:v>-0.14000000000000001</c:v>
                </c:pt>
                <c:pt idx="1403">
                  <c:v>-3.6909999999999998</c:v>
                </c:pt>
                <c:pt idx="1404">
                  <c:v>-3.879</c:v>
                </c:pt>
                <c:pt idx="1405">
                  <c:v>-0.76600000000000001</c:v>
                </c:pt>
                <c:pt idx="1406">
                  <c:v>0.58499999999999996</c:v>
                </c:pt>
                <c:pt idx="1407">
                  <c:v>0.27800000000000002</c:v>
                </c:pt>
                <c:pt idx="1408">
                  <c:v>4.1000000000000002E-2</c:v>
                </c:pt>
                <c:pt idx="1409">
                  <c:v>3.7999999999999999E-2</c:v>
                </c:pt>
                <c:pt idx="1410">
                  <c:v>-0.38500000000000001</c:v>
                </c:pt>
                <c:pt idx="1411">
                  <c:v>-0.78700000000000003</c:v>
                </c:pt>
                <c:pt idx="1412">
                  <c:v>-0.52</c:v>
                </c:pt>
                <c:pt idx="1413">
                  <c:v>6.8000000000000005E-2</c:v>
                </c:pt>
                <c:pt idx="1414">
                  <c:v>3.9430000000000001</c:v>
                </c:pt>
                <c:pt idx="1415">
                  <c:v>0.90600000000000003</c:v>
                </c:pt>
                <c:pt idx="1416">
                  <c:v>-3.0169999999999999</c:v>
                </c:pt>
                <c:pt idx="1417">
                  <c:v>0.78700000000000003</c:v>
                </c:pt>
                <c:pt idx="1418">
                  <c:v>2.5659999999999998</c:v>
                </c:pt>
                <c:pt idx="1419">
                  <c:v>-0.22700000000000001</c:v>
                </c:pt>
                <c:pt idx="1420">
                  <c:v>-2.38</c:v>
                </c:pt>
                <c:pt idx="1421">
                  <c:v>-2.4279999999999999</c:v>
                </c:pt>
                <c:pt idx="1422">
                  <c:v>-4.3869999999999996</c:v>
                </c:pt>
                <c:pt idx="1423">
                  <c:v>-2.6110000000000002</c:v>
                </c:pt>
                <c:pt idx="1424">
                  <c:v>0.43099999999999999</c:v>
                </c:pt>
                <c:pt idx="1425">
                  <c:v>2.516</c:v>
                </c:pt>
                <c:pt idx="1426">
                  <c:v>-3.1019999999999999</c:v>
                </c:pt>
                <c:pt idx="1427">
                  <c:v>-3.8740000000000001</c:v>
                </c:pt>
                <c:pt idx="1428">
                  <c:v>0.23200000000000001</c:v>
                </c:pt>
                <c:pt idx="1429">
                  <c:v>4.6429999999999998</c:v>
                </c:pt>
                <c:pt idx="1430">
                  <c:v>-2.2509999999999999</c:v>
                </c:pt>
                <c:pt idx="1431">
                  <c:v>-2.6960000000000002</c:v>
                </c:pt>
                <c:pt idx="1432">
                  <c:v>1.988</c:v>
                </c:pt>
                <c:pt idx="1433">
                  <c:v>5.0709999999999997</c:v>
                </c:pt>
                <c:pt idx="1434">
                  <c:v>1.833</c:v>
                </c:pt>
                <c:pt idx="1435">
                  <c:v>-0.71599999999999997</c:v>
                </c:pt>
                <c:pt idx="1436">
                  <c:v>-1.47</c:v>
                </c:pt>
                <c:pt idx="1437">
                  <c:v>-2.1539999999999999</c:v>
                </c:pt>
                <c:pt idx="1438">
                  <c:v>-2.6619999999999999</c:v>
                </c:pt>
                <c:pt idx="1439">
                  <c:v>-5.5880000000000001</c:v>
                </c:pt>
                <c:pt idx="1440">
                  <c:v>-1.016</c:v>
                </c:pt>
                <c:pt idx="1441">
                  <c:v>-1.3120000000000001</c:v>
                </c:pt>
                <c:pt idx="1442">
                  <c:v>1.901</c:v>
                </c:pt>
                <c:pt idx="1443">
                  <c:v>-3.621</c:v>
                </c:pt>
                <c:pt idx="1444">
                  <c:v>-0.26900000000000002</c:v>
                </c:pt>
                <c:pt idx="1445">
                  <c:v>-0.377</c:v>
                </c:pt>
                <c:pt idx="1446">
                  <c:v>-2.105</c:v>
                </c:pt>
                <c:pt idx="1447">
                  <c:v>-3.113</c:v>
                </c:pt>
                <c:pt idx="1448">
                  <c:v>-0.81200000000000006</c:v>
                </c:pt>
                <c:pt idx="1449">
                  <c:v>5.2060000000000004</c:v>
                </c:pt>
                <c:pt idx="1450">
                  <c:v>1.8919999999999999</c:v>
                </c:pt>
                <c:pt idx="1451">
                  <c:v>-3.16</c:v>
                </c:pt>
                <c:pt idx="1452">
                  <c:v>-3.15</c:v>
                </c:pt>
                <c:pt idx="1453">
                  <c:v>-2.2280000000000002</c:v>
                </c:pt>
                <c:pt idx="1454">
                  <c:v>-0.26900000000000002</c:v>
                </c:pt>
                <c:pt idx="1455">
                  <c:v>0.23</c:v>
                </c:pt>
                <c:pt idx="1456">
                  <c:v>0.19900000000000001</c:v>
                </c:pt>
                <c:pt idx="1457">
                  <c:v>-1.0629999999999999</c:v>
                </c:pt>
                <c:pt idx="1458">
                  <c:v>-2.1850000000000001</c:v>
                </c:pt>
                <c:pt idx="1459">
                  <c:v>1.27</c:v>
                </c:pt>
                <c:pt idx="1460">
                  <c:v>2.4870000000000001</c:v>
                </c:pt>
                <c:pt idx="1461">
                  <c:v>-1.4970000000000001</c:v>
                </c:pt>
                <c:pt idx="1462">
                  <c:v>-2.1840000000000002</c:v>
                </c:pt>
                <c:pt idx="1463">
                  <c:v>-2.0230000000000001</c:v>
                </c:pt>
                <c:pt idx="1464">
                  <c:v>-1.079</c:v>
                </c:pt>
                <c:pt idx="1465">
                  <c:v>1.9330000000000001</c:v>
                </c:pt>
                <c:pt idx="1466">
                  <c:v>-0.56000000000000005</c:v>
                </c:pt>
                <c:pt idx="1467">
                  <c:v>0.33400000000000002</c:v>
                </c:pt>
                <c:pt idx="1468">
                  <c:v>2.6789999999999998</c:v>
                </c:pt>
                <c:pt idx="1469">
                  <c:v>-0.72599999999999998</c:v>
                </c:pt>
                <c:pt idx="1470">
                  <c:v>-1.929</c:v>
                </c:pt>
                <c:pt idx="1471">
                  <c:v>-1.9870000000000001</c:v>
                </c:pt>
                <c:pt idx="1472">
                  <c:v>3.871</c:v>
                </c:pt>
                <c:pt idx="1473">
                  <c:v>-0.317</c:v>
                </c:pt>
                <c:pt idx="1474">
                  <c:v>-1.502</c:v>
                </c:pt>
                <c:pt idx="1475">
                  <c:v>-3.2749999999999999</c:v>
                </c:pt>
                <c:pt idx="1476">
                  <c:v>2.742</c:v>
                </c:pt>
                <c:pt idx="1477">
                  <c:v>5.4169999999999998</c:v>
                </c:pt>
                <c:pt idx="1478">
                  <c:v>0.46300000000000002</c:v>
                </c:pt>
                <c:pt idx="1479">
                  <c:v>-3.21</c:v>
                </c:pt>
                <c:pt idx="1480">
                  <c:v>-1.5880000000000001</c:v>
                </c:pt>
                <c:pt idx="1481">
                  <c:v>-1.137</c:v>
                </c:pt>
                <c:pt idx="1482">
                  <c:v>-1.7809999999999999</c:v>
                </c:pt>
                <c:pt idx="1483">
                  <c:v>-2.67</c:v>
                </c:pt>
                <c:pt idx="1484">
                  <c:v>-1.51</c:v>
                </c:pt>
                <c:pt idx="1485">
                  <c:v>-2.5579999999999998</c:v>
                </c:pt>
                <c:pt idx="1486">
                  <c:v>-1.8129999999999999</c:v>
                </c:pt>
                <c:pt idx="1487">
                  <c:v>2.4079999999999999</c:v>
                </c:pt>
                <c:pt idx="1488">
                  <c:v>-1.58</c:v>
                </c:pt>
                <c:pt idx="1489">
                  <c:v>-0.53</c:v>
                </c:pt>
                <c:pt idx="1490">
                  <c:v>4.306</c:v>
                </c:pt>
                <c:pt idx="1491">
                  <c:v>6.0890000000000004</c:v>
                </c:pt>
                <c:pt idx="1492">
                  <c:v>1.899</c:v>
                </c:pt>
                <c:pt idx="1493">
                  <c:v>4.8840000000000003</c:v>
                </c:pt>
                <c:pt idx="1494">
                  <c:v>4.92</c:v>
                </c:pt>
                <c:pt idx="1495">
                  <c:v>4.9370000000000003</c:v>
                </c:pt>
                <c:pt idx="1496">
                  <c:v>2.7050000000000001</c:v>
                </c:pt>
                <c:pt idx="1497">
                  <c:v>-1.2330000000000001</c:v>
                </c:pt>
                <c:pt idx="1498">
                  <c:v>-1.617</c:v>
                </c:pt>
                <c:pt idx="1499">
                  <c:v>5.0949999999999998</c:v>
                </c:pt>
                <c:pt idx="1500">
                  <c:v>4.9210000000000003</c:v>
                </c:pt>
                <c:pt idx="1501">
                  <c:v>3.706</c:v>
                </c:pt>
                <c:pt idx="1502">
                  <c:v>0.371</c:v>
                </c:pt>
                <c:pt idx="1503">
                  <c:v>-1.4830000000000001</c:v>
                </c:pt>
                <c:pt idx="1504">
                  <c:v>-1.6020000000000001</c:v>
                </c:pt>
                <c:pt idx="1505">
                  <c:v>-0.82799999999999996</c:v>
                </c:pt>
                <c:pt idx="1506">
                  <c:v>4.5110000000000001</c:v>
                </c:pt>
                <c:pt idx="1507">
                  <c:v>4.891</c:v>
                </c:pt>
                <c:pt idx="1508">
                  <c:v>4.5750000000000002</c:v>
                </c:pt>
                <c:pt idx="1509">
                  <c:v>0.495</c:v>
                </c:pt>
                <c:pt idx="1510">
                  <c:v>1.48</c:v>
                </c:pt>
                <c:pt idx="1511">
                  <c:v>1.931</c:v>
                </c:pt>
                <c:pt idx="1512">
                  <c:v>-3.056</c:v>
                </c:pt>
                <c:pt idx="1513">
                  <c:v>-3.4590000000000001</c:v>
                </c:pt>
                <c:pt idx="1514">
                  <c:v>0.73099999999999998</c:v>
                </c:pt>
                <c:pt idx="1515">
                  <c:v>-1.8009999999999999</c:v>
                </c:pt>
                <c:pt idx="1516">
                  <c:v>-1.3440000000000001</c:v>
                </c:pt>
                <c:pt idx="1517">
                  <c:v>-2.4529999999999998</c:v>
                </c:pt>
                <c:pt idx="1518">
                  <c:v>-2.1019999999999999</c:v>
                </c:pt>
                <c:pt idx="1519">
                  <c:v>-3.2149999999999999</c:v>
                </c:pt>
                <c:pt idx="1520">
                  <c:v>-2.31</c:v>
                </c:pt>
                <c:pt idx="1521">
                  <c:v>-0.105</c:v>
                </c:pt>
                <c:pt idx="1522">
                  <c:v>0.189</c:v>
                </c:pt>
                <c:pt idx="1523">
                  <c:v>5.6000000000000001E-2</c:v>
                </c:pt>
                <c:pt idx="1524">
                  <c:v>4.1680000000000001</c:v>
                </c:pt>
                <c:pt idx="1525">
                  <c:v>1.79</c:v>
                </c:pt>
                <c:pt idx="1526">
                  <c:v>-2.4009999999999998</c:v>
                </c:pt>
                <c:pt idx="1527">
                  <c:v>-0.35199999999999998</c:v>
                </c:pt>
                <c:pt idx="1528">
                  <c:v>2.7440000000000002</c:v>
                </c:pt>
                <c:pt idx="1529">
                  <c:v>-1.3660000000000001</c:v>
                </c:pt>
                <c:pt idx="1530">
                  <c:v>-2.8679999999999999</c:v>
                </c:pt>
                <c:pt idx="1531">
                  <c:v>1.5169999999999999</c:v>
                </c:pt>
                <c:pt idx="1532">
                  <c:v>-0.34499999999999997</c:v>
                </c:pt>
                <c:pt idx="1533">
                  <c:v>-1.885</c:v>
                </c:pt>
                <c:pt idx="1534">
                  <c:v>-2.5299999999999998</c:v>
                </c:pt>
                <c:pt idx="1535">
                  <c:v>-2.714</c:v>
                </c:pt>
                <c:pt idx="1536">
                  <c:v>5.2850000000000001</c:v>
                </c:pt>
                <c:pt idx="1537">
                  <c:v>4.3689999999999998</c:v>
                </c:pt>
                <c:pt idx="1538">
                  <c:v>-0.36899999999999999</c:v>
                </c:pt>
                <c:pt idx="1539">
                  <c:v>0.58399999999999996</c:v>
                </c:pt>
                <c:pt idx="1540">
                  <c:v>3.4380000000000002</c:v>
                </c:pt>
                <c:pt idx="1541">
                  <c:v>1.3480000000000001</c:v>
                </c:pt>
                <c:pt idx="1542">
                  <c:v>0.10100000000000001</c:v>
                </c:pt>
                <c:pt idx="1543">
                  <c:v>-2.6520000000000001</c:v>
                </c:pt>
                <c:pt idx="1544">
                  <c:v>-1.883</c:v>
                </c:pt>
                <c:pt idx="1545">
                  <c:v>2.141</c:v>
                </c:pt>
                <c:pt idx="1546">
                  <c:v>-0.67500000000000004</c:v>
                </c:pt>
                <c:pt idx="1547">
                  <c:v>0.83299999999999996</c:v>
                </c:pt>
                <c:pt idx="1548">
                  <c:v>4.7729999999999997</c:v>
                </c:pt>
                <c:pt idx="1549">
                  <c:v>2.62</c:v>
                </c:pt>
                <c:pt idx="1550">
                  <c:v>0.45900000000000002</c:v>
                </c:pt>
                <c:pt idx="1551">
                  <c:v>-0.30599999999999999</c:v>
                </c:pt>
                <c:pt idx="1552">
                  <c:v>-0.59799999999999998</c:v>
                </c:pt>
                <c:pt idx="1553">
                  <c:v>-1.296</c:v>
                </c:pt>
                <c:pt idx="1554">
                  <c:v>-1.0469999999999999</c:v>
                </c:pt>
                <c:pt idx="1555">
                  <c:v>-0.71199999999999997</c:v>
                </c:pt>
                <c:pt idx="1556">
                  <c:v>-0.81</c:v>
                </c:pt>
                <c:pt idx="1557">
                  <c:v>-2.82</c:v>
                </c:pt>
                <c:pt idx="1558">
                  <c:v>-4.5010000000000003</c:v>
                </c:pt>
                <c:pt idx="1559">
                  <c:v>-0.503</c:v>
                </c:pt>
                <c:pt idx="1560">
                  <c:v>0.32900000000000001</c:v>
                </c:pt>
                <c:pt idx="1561">
                  <c:v>3.3660000000000001</c:v>
                </c:pt>
                <c:pt idx="1562">
                  <c:v>-0.28399999999999997</c:v>
                </c:pt>
                <c:pt idx="1563">
                  <c:v>-1.4970000000000001</c:v>
                </c:pt>
                <c:pt idx="1564">
                  <c:v>-2.7559999999999998</c:v>
                </c:pt>
                <c:pt idx="1565">
                  <c:v>-1.556</c:v>
                </c:pt>
                <c:pt idx="1566">
                  <c:v>-0.60199999999999998</c:v>
                </c:pt>
                <c:pt idx="1567">
                  <c:v>-0.44900000000000001</c:v>
                </c:pt>
                <c:pt idx="1568">
                  <c:v>-2.14</c:v>
                </c:pt>
                <c:pt idx="1569">
                  <c:v>-3.2959999999999998</c:v>
                </c:pt>
                <c:pt idx="1570">
                  <c:v>-3.4830000000000001</c:v>
                </c:pt>
                <c:pt idx="1571">
                  <c:v>-4.1580000000000004</c:v>
                </c:pt>
                <c:pt idx="1572">
                  <c:v>-4.5789999999999997</c:v>
                </c:pt>
                <c:pt idx="1573">
                  <c:v>-3.2370000000000001</c:v>
                </c:pt>
                <c:pt idx="1574">
                  <c:v>2.609</c:v>
                </c:pt>
                <c:pt idx="1575">
                  <c:v>4.4710000000000001</c:v>
                </c:pt>
                <c:pt idx="1576">
                  <c:v>2.387</c:v>
                </c:pt>
                <c:pt idx="1577">
                  <c:v>-1.149</c:v>
                </c:pt>
                <c:pt idx="1578">
                  <c:v>-2.4700000000000002</c:v>
                </c:pt>
                <c:pt idx="1579">
                  <c:v>-3.25</c:v>
                </c:pt>
                <c:pt idx="1580">
                  <c:v>-4.2510000000000003</c:v>
                </c:pt>
                <c:pt idx="1581">
                  <c:v>-4.0709999999999997</c:v>
                </c:pt>
                <c:pt idx="1582">
                  <c:v>-4.0570000000000004</c:v>
                </c:pt>
                <c:pt idx="1583">
                  <c:v>-2.5049999999999999</c:v>
                </c:pt>
                <c:pt idx="1584">
                  <c:v>6.593</c:v>
                </c:pt>
                <c:pt idx="1585">
                  <c:v>4.5469999999999997</c:v>
                </c:pt>
                <c:pt idx="1586">
                  <c:v>2.613</c:v>
                </c:pt>
                <c:pt idx="1587">
                  <c:v>0.95899999999999996</c:v>
                </c:pt>
                <c:pt idx="1588">
                  <c:v>-2.3319999999999999</c:v>
                </c:pt>
                <c:pt idx="1589">
                  <c:v>-2.2789999999999999</c:v>
                </c:pt>
                <c:pt idx="1590">
                  <c:v>3.2530000000000001</c:v>
                </c:pt>
                <c:pt idx="1591">
                  <c:v>2.8239999999999998</c:v>
                </c:pt>
                <c:pt idx="1592">
                  <c:v>-1.155</c:v>
                </c:pt>
                <c:pt idx="1593">
                  <c:v>-2.7360000000000002</c:v>
                </c:pt>
                <c:pt idx="1594">
                  <c:v>-2.3260000000000001</c:v>
                </c:pt>
                <c:pt idx="1595">
                  <c:v>-1.871</c:v>
                </c:pt>
                <c:pt idx="1596">
                  <c:v>-1.214</c:v>
                </c:pt>
                <c:pt idx="1597">
                  <c:v>2.4169999999999998</c:v>
                </c:pt>
                <c:pt idx="1598">
                  <c:v>-0.17399999999999999</c:v>
                </c:pt>
                <c:pt idx="1599">
                  <c:v>-1.0609999999999999</c:v>
                </c:pt>
                <c:pt idx="1600">
                  <c:v>-9.0999999999999998E-2</c:v>
                </c:pt>
                <c:pt idx="1601">
                  <c:v>-2.7E-2</c:v>
                </c:pt>
                <c:pt idx="1602">
                  <c:v>1.671</c:v>
                </c:pt>
                <c:pt idx="1603">
                  <c:v>6.7759999999999998</c:v>
                </c:pt>
                <c:pt idx="1604">
                  <c:v>-1.216</c:v>
                </c:pt>
                <c:pt idx="1605">
                  <c:v>-0.92400000000000004</c:v>
                </c:pt>
                <c:pt idx="1606">
                  <c:v>-2.4119999999999999</c:v>
                </c:pt>
                <c:pt idx="1607">
                  <c:v>-2.9769999999999999</c:v>
                </c:pt>
                <c:pt idx="1608">
                  <c:v>-1.7849999999999999</c:v>
                </c:pt>
                <c:pt idx="1609">
                  <c:v>3.0750000000000002</c:v>
                </c:pt>
                <c:pt idx="1610">
                  <c:v>-0.75800000000000001</c:v>
                </c:pt>
                <c:pt idx="1611">
                  <c:v>-3.4039999999999999</c:v>
                </c:pt>
                <c:pt idx="1612">
                  <c:v>-3.4049999999999998</c:v>
                </c:pt>
                <c:pt idx="1613">
                  <c:v>1.5549999999999999</c:v>
                </c:pt>
                <c:pt idx="1614">
                  <c:v>-3.2229999999999999</c:v>
                </c:pt>
                <c:pt idx="1615">
                  <c:v>-3.5219999999999998</c:v>
                </c:pt>
                <c:pt idx="1616">
                  <c:v>2.6240000000000001</c:v>
                </c:pt>
                <c:pt idx="1617">
                  <c:v>2.5009999999999999</c:v>
                </c:pt>
                <c:pt idx="1618">
                  <c:v>-1.0629999999999999</c:v>
                </c:pt>
                <c:pt idx="1619">
                  <c:v>-0.90300000000000002</c:v>
                </c:pt>
                <c:pt idx="1620">
                  <c:v>-1.214</c:v>
                </c:pt>
                <c:pt idx="1621">
                  <c:v>1.35</c:v>
                </c:pt>
                <c:pt idx="1622">
                  <c:v>-2.8000000000000001E-2</c:v>
                </c:pt>
                <c:pt idx="1623">
                  <c:v>-3.18</c:v>
                </c:pt>
                <c:pt idx="1624">
                  <c:v>-5.1829999999999998</c:v>
                </c:pt>
                <c:pt idx="1625">
                  <c:v>0.21</c:v>
                </c:pt>
                <c:pt idx="1626">
                  <c:v>4.9020000000000001</c:v>
                </c:pt>
                <c:pt idx="1627">
                  <c:v>4.157</c:v>
                </c:pt>
                <c:pt idx="1628">
                  <c:v>3.2770000000000001</c:v>
                </c:pt>
                <c:pt idx="1629">
                  <c:v>1.4510000000000001</c:v>
                </c:pt>
                <c:pt idx="1630">
                  <c:v>0.34699999999999998</c:v>
                </c:pt>
                <c:pt idx="1631">
                  <c:v>-0.33900000000000002</c:v>
                </c:pt>
                <c:pt idx="1632">
                  <c:v>-1.9610000000000001</c:v>
                </c:pt>
                <c:pt idx="1633">
                  <c:v>-2.121</c:v>
                </c:pt>
                <c:pt idx="1634">
                  <c:v>-2.4689999999999999</c:v>
                </c:pt>
                <c:pt idx="1635">
                  <c:v>4.2</c:v>
                </c:pt>
                <c:pt idx="1636">
                  <c:v>-1.105</c:v>
                </c:pt>
                <c:pt idx="1637">
                  <c:v>2.4969999999999999</c:v>
                </c:pt>
                <c:pt idx="1638">
                  <c:v>4.05</c:v>
                </c:pt>
                <c:pt idx="1639">
                  <c:v>3.3889999999999998</c:v>
                </c:pt>
                <c:pt idx="1640">
                  <c:v>4.0460000000000003</c:v>
                </c:pt>
                <c:pt idx="1641">
                  <c:v>-2.8769999999999998</c:v>
                </c:pt>
                <c:pt idx="1642">
                  <c:v>-5.6479999999999997</c:v>
                </c:pt>
                <c:pt idx="1643">
                  <c:v>-1.8560000000000001</c:v>
                </c:pt>
                <c:pt idx="1644">
                  <c:v>-1.492</c:v>
                </c:pt>
                <c:pt idx="1645">
                  <c:v>-2.5760000000000001</c:v>
                </c:pt>
                <c:pt idx="1646">
                  <c:v>-1.4810000000000001</c:v>
                </c:pt>
                <c:pt idx="1647">
                  <c:v>-2.2890000000000001</c:v>
                </c:pt>
                <c:pt idx="1648">
                  <c:v>-3.4910000000000001</c:v>
                </c:pt>
                <c:pt idx="1649">
                  <c:v>-2.085</c:v>
                </c:pt>
                <c:pt idx="1650">
                  <c:v>-6.2640000000000002</c:v>
                </c:pt>
                <c:pt idx="1651">
                  <c:v>-7.0999999999999994E-2</c:v>
                </c:pt>
                <c:pt idx="1652">
                  <c:v>-1.6339999999999999</c:v>
                </c:pt>
                <c:pt idx="1653">
                  <c:v>-1.71</c:v>
                </c:pt>
                <c:pt idx="1654">
                  <c:v>3.4750000000000001</c:v>
                </c:pt>
                <c:pt idx="1655">
                  <c:v>3.1339999999999999</c:v>
                </c:pt>
                <c:pt idx="1656">
                  <c:v>2.1179999999999999</c:v>
                </c:pt>
                <c:pt idx="1657">
                  <c:v>-2.9460000000000002</c:v>
                </c:pt>
                <c:pt idx="1658">
                  <c:v>0.90900000000000003</c:v>
                </c:pt>
                <c:pt idx="1659">
                  <c:v>5.218</c:v>
                </c:pt>
                <c:pt idx="1660">
                  <c:v>1.169</c:v>
                </c:pt>
                <c:pt idx="1661">
                  <c:v>-4.2309999999999999</c:v>
                </c:pt>
                <c:pt idx="1662">
                  <c:v>-3.2440000000000002</c:v>
                </c:pt>
                <c:pt idx="1663">
                  <c:v>-4.032</c:v>
                </c:pt>
                <c:pt idx="1664">
                  <c:v>-3.766</c:v>
                </c:pt>
                <c:pt idx="1665">
                  <c:v>1.774</c:v>
                </c:pt>
                <c:pt idx="1666">
                  <c:v>0.21</c:v>
                </c:pt>
                <c:pt idx="1667">
                  <c:v>3.6019999999999999</c:v>
                </c:pt>
                <c:pt idx="1668">
                  <c:v>4.0369999999999999</c:v>
                </c:pt>
                <c:pt idx="1669">
                  <c:v>6.2770000000000001</c:v>
                </c:pt>
                <c:pt idx="1670">
                  <c:v>-0.186</c:v>
                </c:pt>
                <c:pt idx="1671">
                  <c:v>-4.5620000000000003</c:v>
                </c:pt>
                <c:pt idx="1672">
                  <c:v>-3.7349999999999999</c:v>
                </c:pt>
                <c:pt idx="1673">
                  <c:v>0.755</c:v>
                </c:pt>
                <c:pt idx="1674">
                  <c:v>-1.6779999999999999</c:v>
                </c:pt>
                <c:pt idx="1675">
                  <c:v>-3.2869999999999999</c:v>
                </c:pt>
                <c:pt idx="1676">
                  <c:v>-1.89</c:v>
                </c:pt>
                <c:pt idx="1677">
                  <c:v>-3.28</c:v>
                </c:pt>
                <c:pt idx="1678">
                  <c:v>-3.734</c:v>
                </c:pt>
                <c:pt idx="1679">
                  <c:v>-4.0739999999999998</c:v>
                </c:pt>
                <c:pt idx="1680">
                  <c:v>4.0309999999999997</c:v>
                </c:pt>
                <c:pt idx="1681">
                  <c:v>7.4</c:v>
                </c:pt>
                <c:pt idx="1682">
                  <c:v>4.2130000000000001</c:v>
                </c:pt>
                <c:pt idx="1683">
                  <c:v>0.76300000000000001</c:v>
                </c:pt>
                <c:pt idx="1684">
                  <c:v>2.048</c:v>
                </c:pt>
                <c:pt idx="1685">
                  <c:v>-1.2999999999999999E-2</c:v>
                </c:pt>
                <c:pt idx="1686">
                  <c:v>-0.39800000000000002</c:v>
                </c:pt>
                <c:pt idx="1687">
                  <c:v>-0.33200000000000002</c:v>
                </c:pt>
                <c:pt idx="1688">
                  <c:v>-2.972</c:v>
                </c:pt>
                <c:pt idx="1689">
                  <c:v>-1.6879999999999999</c:v>
                </c:pt>
                <c:pt idx="1690">
                  <c:v>-0.28499999999999998</c:v>
                </c:pt>
                <c:pt idx="1691">
                  <c:v>3.1789999999999998</c:v>
                </c:pt>
                <c:pt idx="1692">
                  <c:v>1.6</c:v>
                </c:pt>
                <c:pt idx="1693">
                  <c:v>0.126</c:v>
                </c:pt>
                <c:pt idx="1694">
                  <c:v>0.96599999999999997</c:v>
                </c:pt>
                <c:pt idx="1695">
                  <c:v>2.577</c:v>
                </c:pt>
                <c:pt idx="1696">
                  <c:v>2.3860000000000001</c:v>
                </c:pt>
                <c:pt idx="1697">
                  <c:v>2.2570000000000001</c:v>
                </c:pt>
                <c:pt idx="1698">
                  <c:v>-3.9249999999999998</c:v>
                </c:pt>
                <c:pt idx="1699">
                  <c:v>0.20699999999999999</c:v>
                </c:pt>
                <c:pt idx="1700">
                  <c:v>-2.6970000000000001</c:v>
                </c:pt>
                <c:pt idx="1701">
                  <c:v>-1.6080000000000001</c:v>
                </c:pt>
                <c:pt idx="1702">
                  <c:v>-2.2989999999999999</c:v>
                </c:pt>
                <c:pt idx="1703">
                  <c:v>-4.3739999999999997</c:v>
                </c:pt>
                <c:pt idx="1704">
                  <c:v>-1.2290000000000001</c:v>
                </c:pt>
                <c:pt idx="1705">
                  <c:v>4.375</c:v>
                </c:pt>
                <c:pt idx="1706">
                  <c:v>2.677</c:v>
                </c:pt>
                <c:pt idx="1707">
                  <c:v>0.254</c:v>
                </c:pt>
                <c:pt idx="1708">
                  <c:v>2.681</c:v>
                </c:pt>
                <c:pt idx="1709">
                  <c:v>-4.3999999999999997E-2</c:v>
                </c:pt>
                <c:pt idx="1710">
                  <c:v>1.147</c:v>
                </c:pt>
                <c:pt idx="1711">
                  <c:v>0.14399999999999999</c:v>
                </c:pt>
                <c:pt idx="1712">
                  <c:v>3.0950000000000002</c:v>
                </c:pt>
                <c:pt idx="1713">
                  <c:v>4.516</c:v>
                </c:pt>
                <c:pt idx="1714">
                  <c:v>-1.7849999999999999</c:v>
                </c:pt>
                <c:pt idx="1715">
                  <c:v>-3.8410000000000002</c:v>
                </c:pt>
                <c:pt idx="1716">
                  <c:v>4.798</c:v>
                </c:pt>
                <c:pt idx="1717">
                  <c:v>5.5090000000000003</c:v>
                </c:pt>
                <c:pt idx="1718">
                  <c:v>-0.95599999999999996</c:v>
                </c:pt>
                <c:pt idx="1719">
                  <c:v>-3.6280000000000001</c:v>
                </c:pt>
                <c:pt idx="1720">
                  <c:v>-3.7050000000000001</c:v>
                </c:pt>
                <c:pt idx="1721">
                  <c:v>-1.829</c:v>
                </c:pt>
                <c:pt idx="1722">
                  <c:v>-0.88700000000000001</c:v>
                </c:pt>
                <c:pt idx="1723">
                  <c:v>5.5640000000000001</c:v>
                </c:pt>
                <c:pt idx="1724">
                  <c:v>4.593</c:v>
                </c:pt>
                <c:pt idx="1725">
                  <c:v>-1.0620000000000001</c:v>
                </c:pt>
                <c:pt idx="1726">
                  <c:v>0.222</c:v>
                </c:pt>
                <c:pt idx="1727">
                  <c:v>0.96399999999999997</c:v>
                </c:pt>
                <c:pt idx="1728">
                  <c:v>-1.6639999999999999</c:v>
                </c:pt>
                <c:pt idx="1729">
                  <c:v>-3.1259999999999999</c:v>
                </c:pt>
                <c:pt idx="1730">
                  <c:v>3.1</c:v>
                </c:pt>
                <c:pt idx="1731">
                  <c:v>3.9409999999999998</c:v>
                </c:pt>
                <c:pt idx="1732">
                  <c:v>-1.2130000000000001</c:v>
                </c:pt>
                <c:pt idx="1733">
                  <c:v>-3.3029999999999999</c:v>
                </c:pt>
                <c:pt idx="1734">
                  <c:v>2.907</c:v>
                </c:pt>
                <c:pt idx="1735">
                  <c:v>-3.6230000000000002</c:v>
                </c:pt>
                <c:pt idx="1736">
                  <c:v>4.3890000000000002</c:v>
                </c:pt>
                <c:pt idx="1737">
                  <c:v>-3.5000000000000003E-2</c:v>
                </c:pt>
                <c:pt idx="1738">
                  <c:v>-5.1319999999999997</c:v>
                </c:pt>
                <c:pt idx="1739">
                  <c:v>2.984</c:v>
                </c:pt>
                <c:pt idx="1740">
                  <c:v>2.0099999999999998</c:v>
                </c:pt>
                <c:pt idx="1741">
                  <c:v>0.377</c:v>
                </c:pt>
                <c:pt idx="1742">
                  <c:v>1.385</c:v>
                </c:pt>
                <c:pt idx="1743">
                  <c:v>0.60799999999999998</c:v>
                </c:pt>
                <c:pt idx="1744">
                  <c:v>3.1309999999999998</c:v>
                </c:pt>
                <c:pt idx="1745">
                  <c:v>1.5069999999999999</c:v>
                </c:pt>
                <c:pt idx="1746">
                  <c:v>0.20200000000000001</c:v>
                </c:pt>
                <c:pt idx="1747">
                  <c:v>1.5269999999999999</c:v>
                </c:pt>
                <c:pt idx="1748">
                  <c:v>4.9589999999999996</c:v>
                </c:pt>
                <c:pt idx="1749">
                  <c:v>-3.19</c:v>
                </c:pt>
                <c:pt idx="1750">
                  <c:v>-3.7440000000000002</c:v>
                </c:pt>
                <c:pt idx="1751">
                  <c:v>0.247</c:v>
                </c:pt>
                <c:pt idx="1752">
                  <c:v>-0.252</c:v>
                </c:pt>
                <c:pt idx="1753">
                  <c:v>-0.35099999999999998</c:v>
                </c:pt>
                <c:pt idx="1754">
                  <c:v>-3.3290000000000002</c:v>
                </c:pt>
                <c:pt idx="1755">
                  <c:v>-2.2719999999999998</c:v>
                </c:pt>
                <c:pt idx="1756">
                  <c:v>3.161</c:v>
                </c:pt>
                <c:pt idx="1757">
                  <c:v>-0.109</c:v>
                </c:pt>
                <c:pt idx="1758">
                  <c:v>-2.7250000000000001</c:v>
                </c:pt>
                <c:pt idx="1759">
                  <c:v>-2.0830000000000002</c:v>
                </c:pt>
                <c:pt idx="1760">
                  <c:v>-2.4729999999999999</c:v>
                </c:pt>
                <c:pt idx="1761">
                  <c:v>-1.8879999999999999</c:v>
                </c:pt>
                <c:pt idx="1762">
                  <c:v>-2.1070000000000002</c:v>
                </c:pt>
                <c:pt idx="1763">
                  <c:v>-2.0049999999999999</c:v>
                </c:pt>
                <c:pt idx="1764">
                  <c:v>4.1260000000000003</c:v>
                </c:pt>
                <c:pt idx="1765">
                  <c:v>4.3179999999999996</c:v>
                </c:pt>
                <c:pt idx="1766">
                  <c:v>4.1779999999999999</c:v>
                </c:pt>
                <c:pt idx="1767">
                  <c:v>2.8929999999999998</c:v>
                </c:pt>
                <c:pt idx="1768">
                  <c:v>-0.39900000000000002</c:v>
                </c:pt>
                <c:pt idx="1769">
                  <c:v>6.01</c:v>
                </c:pt>
                <c:pt idx="1770">
                  <c:v>3.6739999999999999</c:v>
                </c:pt>
                <c:pt idx="1771">
                  <c:v>-0.26500000000000001</c:v>
                </c:pt>
                <c:pt idx="1772">
                  <c:v>-1.7969999999999999</c:v>
                </c:pt>
                <c:pt idx="1773">
                  <c:v>2.6280000000000001</c:v>
                </c:pt>
                <c:pt idx="1774">
                  <c:v>9.1999999999999998E-2</c:v>
                </c:pt>
                <c:pt idx="1775">
                  <c:v>-1.0660000000000001</c:v>
                </c:pt>
                <c:pt idx="1776">
                  <c:v>-2.3660000000000001</c:v>
                </c:pt>
                <c:pt idx="1777">
                  <c:v>-4.2220000000000004</c:v>
                </c:pt>
                <c:pt idx="1778">
                  <c:v>-0.79</c:v>
                </c:pt>
                <c:pt idx="1779">
                  <c:v>-2.996</c:v>
                </c:pt>
                <c:pt idx="1780">
                  <c:v>6.367</c:v>
                </c:pt>
                <c:pt idx="1781">
                  <c:v>3.0030000000000001</c:v>
                </c:pt>
                <c:pt idx="1782">
                  <c:v>-3.214</c:v>
                </c:pt>
                <c:pt idx="1783">
                  <c:v>-1.1579999999999999</c:v>
                </c:pt>
                <c:pt idx="1784">
                  <c:v>-0.74399999999999999</c:v>
                </c:pt>
                <c:pt idx="1785">
                  <c:v>-3.7</c:v>
                </c:pt>
                <c:pt idx="1786">
                  <c:v>-0.92400000000000004</c:v>
                </c:pt>
                <c:pt idx="1787">
                  <c:v>3.0939999999999999</c:v>
                </c:pt>
                <c:pt idx="1788">
                  <c:v>-4.7629999999999999</c:v>
                </c:pt>
                <c:pt idx="1789">
                  <c:v>-2.593</c:v>
                </c:pt>
                <c:pt idx="1790">
                  <c:v>2.605</c:v>
                </c:pt>
                <c:pt idx="1791">
                  <c:v>0.32600000000000001</c:v>
                </c:pt>
                <c:pt idx="1792">
                  <c:v>-9.2999999999999999E-2</c:v>
                </c:pt>
                <c:pt idx="1793">
                  <c:v>7.3109999999999999</c:v>
                </c:pt>
                <c:pt idx="1794">
                  <c:v>3.5430000000000001</c:v>
                </c:pt>
                <c:pt idx="1795">
                  <c:v>0.318</c:v>
                </c:pt>
                <c:pt idx="1796">
                  <c:v>-0.78200000000000003</c:v>
                </c:pt>
                <c:pt idx="1797">
                  <c:v>-1.25</c:v>
                </c:pt>
                <c:pt idx="1798">
                  <c:v>0.79500000000000004</c:v>
                </c:pt>
                <c:pt idx="1799">
                  <c:v>0.53900000000000003</c:v>
                </c:pt>
                <c:pt idx="1800">
                  <c:v>1.17</c:v>
                </c:pt>
                <c:pt idx="1801">
                  <c:v>-1.621</c:v>
                </c:pt>
                <c:pt idx="1802">
                  <c:v>-2.4009999999999998</c:v>
                </c:pt>
                <c:pt idx="1803">
                  <c:v>-1.083</c:v>
                </c:pt>
                <c:pt idx="1804">
                  <c:v>-1.73</c:v>
                </c:pt>
                <c:pt idx="1805">
                  <c:v>-1.2789999999999999</c:v>
                </c:pt>
                <c:pt idx="1806">
                  <c:v>-1.776</c:v>
                </c:pt>
                <c:pt idx="1807">
                  <c:v>2.387</c:v>
                </c:pt>
                <c:pt idx="1808">
                  <c:v>1.6359999999999999</c:v>
                </c:pt>
                <c:pt idx="1809">
                  <c:v>1.94</c:v>
                </c:pt>
                <c:pt idx="1810">
                  <c:v>3.6150000000000002</c:v>
                </c:pt>
                <c:pt idx="1811">
                  <c:v>0.28499999999999998</c:v>
                </c:pt>
                <c:pt idx="1812">
                  <c:v>-0.73199999999999998</c:v>
                </c:pt>
                <c:pt idx="1813">
                  <c:v>-2.226</c:v>
                </c:pt>
                <c:pt idx="1814">
                  <c:v>1.7350000000000001</c:v>
                </c:pt>
                <c:pt idx="1815">
                  <c:v>0.81200000000000006</c:v>
                </c:pt>
                <c:pt idx="1816">
                  <c:v>1.369</c:v>
                </c:pt>
                <c:pt idx="1817">
                  <c:v>-0.30399999999999999</c:v>
                </c:pt>
                <c:pt idx="1818">
                  <c:v>-3.206</c:v>
                </c:pt>
                <c:pt idx="1819">
                  <c:v>1.08</c:v>
                </c:pt>
                <c:pt idx="1820">
                  <c:v>-0.5</c:v>
                </c:pt>
                <c:pt idx="1821">
                  <c:v>0.35899999999999999</c:v>
                </c:pt>
                <c:pt idx="1822">
                  <c:v>-3.2890000000000001</c:v>
                </c:pt>
                <c:pt idx="1823">
                  <c:v>-5.0170000000000003</c:v>
                </c:pt>
                <c:pt idx="1824">
                  <c:v>-3.5070000000000001</c:v>
                </c:pt>
                <c:pt idx="1825">
                  <c:v>1.597</c:v>
                </c:pt>
                <c:pt idx="1826">
                  <c:v>-4.0970000000000004</c:v>
                </c:pt>
                <c:pt idx="1827">
                  <c:v>-1.9330000000000001</c:v>
                </c:pt>
                <c:pt idx="1828">
                  <c:v>5.3999999999999999E-2</c:v>
                </c:pt>
                <c:pt idx="1829">
                  <c:v>0.69299999999999995</c:v>
                </c:pt>
                <c:pt idx="1830">
                  <c:v>4.0659999999999998</c:v>
                </c:pt>
                <c:pt idx="1831">
                  <c:v>-0.58799999999999997</c:v>
                </c:pt>
                <c:pt idx="1832">
                  <c:v>-1.0740000000000001</c:v>
                </c:pt>
                <c:pt idx="1833">
                  <c:v>-1.5780000000000001</c:v>
                </c:pt>
                <c:pt idx="1834">
                  <c:v>-2.105</c:v>
                </c:pt>
                <c:pt idx="1835">
                  <c:v>-1.988</c:v>
                </c:pt>
                <c:pt idx="1836">
                  <c:v>-2.4430000000000001</c:v>
                </c:pt>
                <c:pt idx="1837">
                  <c:v>2.1720000000000002</c:v>
                </c:pt>
                <c:pt idx="1838">
                  <c:v>-1.704</c:v>
                </c:pt>
                <c:pt idx="1839">
                  <c:v>-4.298</c:v>
                </c:pt>
                <c:pt idx="1840">
                  <c:v>-4.3470000000000004</c:v>
                </c:pt>
                <c:pt idx="1841">
                  <c:v>-3.3439999999999999</c:v>
                </c:pt>
                <c:pt idx="1842">
                  <c:v>5.0970000000000004</c:v>
                </c:pt>
                <c:pt idx="1843">
                  <c:v>0.47399999999999998</c:v>
                </c:pt>
                <c:pt idx="1844">
                  <c:v>0.81499999999999995</c:v>
                </c:pt>
                <c:pt idx="1845">
                  <c:v>1.0269999999999999</c:v>
                </c:pt>
                <c:pt idx="1846">
                  <c:v>-1.139</c:v>
                </c:pt>
                <c:pt idx="1847">
                  <c:v>0.20499999999999999</c:v>
                </c:pt>
                <c:pt idx="1848">
                  <c:v>0.46400000000000002</c:v>
                </c:pt>
                <c:pt idx="1849">
                  <c:v>-0.61199999999999999</c:v>
                </c:pt>
                <c:pt idx="1850">
                  <c:v>-0.86399999999999999</c:v>
                </c:pt>
                <c:pt idx="1851">
                  <c:v>3.1429999999999998</c:v>
                </c:pt>
                <c:pt idx="1852">
                  <c:v>5.8019999999999996</c:v>
                </c:pt>
                <c:pt idx="1853">
                  <c:v>0.36399999999999999</c:v>
                </c:pt>
                <c:pt idx="1854">
                  <c:v>-2.2909999999999999</c:v>
                </c:pt>
                <c:pt idx="1855">
                  <c:v>-4.8209999999999997</c:v>
                </c:pt>
                <c:pt idx="1856">
                  <c:v>2.6150000000000002</c:v>
                </c:pt>
                <c:pt idx="1857">
                  <c:v>-3.1309999999999998</c:v>
                </c:pt>
                <c:pt idx="1858">
                  <c:v>-2.577</c:v>
                </c:pt>
                <c:pt idx="1859">
                  <c:v>-1.1970000000000001</c:v>
                </c:pt>
                <c:pt idx="1860">
                  <c:v>0.84099999999999997</c:v>
                </c:pt>
                <c:pt idx="1861">
                  <c:v>3.6389999999999998</c:v>
                </c:pt>
                <c:pt idx="1862">
                  <c:v>4.8819999999999997</c:v>
                </c:pt>
                <c:pt idx="1863">
                  <c:v>4.4960000000000004</c:v>
                </c:pt>
                <c:pt idx="1864">
                  <c:v>0.77</c:v>
                </c:pt>
                <c:pt idx="1865">
                  <c:v>-1.8660000000000001</c:v>
                </c:pt>
                <c:pt idx="1866">
                  <c:v>-3.3450000000000002</c:v>
                </c:pt>
                <c:pt idx="1867">
                  <c:v>1.51</c:v>
                </c:pt>
                <c:pt idx="1868">
                  <c:v>7.0380000000000003</c:v>
                </c:pt>
                <c:pt idx="1869">
                  <c:v>2.2469999999999999</c:v>
                </c:pt>
                <c:pt idx="1870">
                  <c:v>-1.351</c:v>
                </c:pt>
                <c:pt idx="1871">
                  <c:v>-3.8570000000000002</c:v>
                </c:pt>
                <c:pt idx="1872">
                  <c:v>-3.4620000000000002</c:v>
                </c:pt>
                <c:pt idx="1873">
                  <c:v>4.4429999999999996</c:v>
                </c:pt>
                <c:pt idx="1874">
                  <c:v>1.4139999999999999</c:v>
                </c:pt>
                <c:pt idx="1875">
                  <c:v>-0.222</c:v>
                </c:pt>
                <c:pt idx="1876">
                  <c:v>2.415</c:v>
                </c:pt>
                <c:pt idx="1877">
                  <c:v>5.3559999999999999</c:v>
                </c:pt>
                <c:pt idx="1878">
                  <c:v>3.141</c:v>
                </c:pt>
                <c:pt idx="1879">
                  <c:v>1.2569999999999999</c:v>
                </c:pt>
                <c:pt idx="1880">
                  <c:v>-3.21</c:v>
                </c:pt>
                <c:pt idx="1881">
                  <c:v>-0.60099999999999998</c:v>
                </c:pt>
                <c:pt idx="1882">
                  <c:v>-3.1219999999999999</c:v>
                </c:pt>
                <c:pt idx="1883">
                  <c:v>-2.371</c:v>
                </c:pt>
                <c:pt idx="1884">
                  <c:v>3.7170000000000001</c:v>
                </c:pt>
                <c:pt idx="1885">
                  <c:v>-2.1619999999999999</c:v>
                </c:pt>
                <c:pt idx="1886">
                  <c:v>-2.4039999999999999</c:v>
                </c:pt>
                <c:pt idx="1887">
                  <c:v>0.38100000000000001</c:v>
                </c:pt>
                <c:pt idx="1888">
                  <c:v>-2.7789999999999999</c:v>
                </c:pt>
                <c:pt idx="1889">
                  <c:v>2.3E-2</c:v>
                </c:pt>
                <c:pt idx="1890">
                  <c:v>1.361</c:v>
                </c:pt>
                <c:pt idx="1891">
                  <c:v>-8.5000000000000006E-2</c:v>
                </c:pt>
                <c:pt idx="1892">
                  <c:v>0.14699999999999999</c:v>
                </c:pt>
                <c:pt idx="1893">
                  <c:v>-1.7729999999999999</c:v>
                </c:pt>
                <c:pt idx="1894">
                  <c:v>3.1560000000000001</c:v>
                </c:pt>
                <c:pt idx="1895">
                  <c:v>2.2519999999999998</c:v>
                </c:pt>
                <c:pt idx="1896">
                  <c:v>0.74199999999999999</c:v>
                </c:pt>
                <c:pt idx="1897">
                  <c:v>-1.123</c:v>
                </c:pt>
                <c:pt idx="1898">
                  <c:v>-2.609</c:v>
                </c:pt>
                <c:pt idx="1899">
                  <c:v>-3.2240000000000002</c:v>
                </c:pt>
                <c:pt idx="1900">
                  <c:v>-4.0629999999999997</c:v>
                </c:pt>
                <c:pt idx="1901">
                  <c:v>-3.2389999999999999</c:v>
                </c:pt>
                <c:pt idx="1902">
                  <c:v>6.0990000000000002</c:v>
                </c:pt>
                <c:pt idx="1903">
                  <c:v>3.298</c:v>
                </c:pt>
                <c:pt idx="1904">
                  <c:v>-0.32300000000000001</c:v>
                </c:pt>
                <c:pt idx="1905">
                  <c:v>-3.573</c:v>
                </c:pt>
                <c:pt idx="1906">
                  <c:v>-2.9630000000000001</c:v>
                </c:pt>
                <c:pt idx="1907">
                  <c:v>-2.6139999999999999</c:v>
                </c:pt>
                <c:pt idx="1908">
                  <c:v>-4.3899999999999997</c:v>
                </c:pt>
                <c:pt idx="1909">
                  <c:v>2.4329999999999998</c:v>
                </c:pt>
                <c:pt idx="1910">
                  <c:v>3.5019999999999998</c:v>
                </c:pt>
                <c:pt idx="1911">
                  <c:v>-1.3959999999999999</c:v>
                </c:pt>
                <c:pt idx="1912">
                  <c:v>-3.8340000000000001</c:v>
                </c:pt>
                <c:pt idx="1913">
                  <c:v>-2.8029999999999999</c:v>
                </c:pt>
                <c:pt idx="1914">
                  <c:v>5.6559999999999997</c:v>
                </c:pt>
                <c:pt idx="1915">
                  <c:v>2.6840000000000002</c:v>
                </c:pt>
                <c:pt idx="1916">
                  <c:v>-0.67500000000000004</c:v>
                </c:pt>
                <c:pt idx="1917">
                  <c:v>-4.056</c:v>
                </c:pt>
                <c:pt idx="1918">
                  <c:v>-4.3979999999999997</c:v>
                </c:pt>
                <c:pt idx="1919">
                  <c:v>1.421</c:v>
                </c:pt>
                <c:pt idx="1920">
                  <c:v>-3.2690000000000001</c:v>
                </c:pt>
                <c:pt idx="1921">
                  <c:v>-3.2</c:v>
                </c:pt>
                <c:pt idx="1922">
                  <c:v>-0.68500000000000005</c:v>
                </c:pt>
                <c:pt idx="1923">
                  <c:v>0.747</c:v>
                </c:pt>
                <c:pt idx="1924">
                  <c:v>0.625</c:v>
                </c:pt>
                <c:pt idx="1925">
                  <c:v>-1.89</c:v>
                </c:pt>
                <c:pt idx="1926">
                  <c:v>-1.1499999999999999</c:v>
                </c:pt>
                <c:pt idx="1927">
                  <c:v>0.57499999999999996</c:v>
                </c:pt>
                <c:pt idx="1928">
                  <c:v>1.8009999999999999</c:v>
                </c:pt>
                <c:pt idx="1929">
                  <c:v>1.742</c:v>
                </c:pt>
                <c:pt idx="1930">
                  <c:v>-1.04</c:v>
                </c:pt>
                <c:pt idx="1931">
                  <c:v>-1.6359999999999999</c:v>
                </c:pt>
                <c:pt idx="1932">
                  <c:v>-1.073</c:v>
                </c:pt>
                <c:pt idx="1933">
                  <c:v>-1.2989999999999999</c:v>
                </c:pt>
                <c:pt idx="1934">
                  <c:v>-1.4550000000000001</c:v>
                </c:pt>
                <c:pt idx="1935">
                  <c:v>-2.66</c:v>
                </c:pt>
                <c:pt idx="1936">
                  <c:v>0.61799999999999999</c:v>
                </c:pt>
                <c:pt idx="1937">
                  <c:v>-2.202</c:v>
                </c:pt>
                <c:pt idx="1938">
                  <c:v>-2.1930000000000001</c:v>
                </c:pt>
                <c:pt idx="1939">
                  <c:v>-6.1479999999999997</c:v>
                </c:pt>
                <c:pt idx="1940">
                  <c:v>-1.4339999999999999</c:v>
                </c:pt>
                <c:pt idx="1941">
                  <c:v>-3.1880000000000002</c:v>
                </c:pt>
                <c:pt idx="1942">
                  <c:v>0.56399999999999995</c:v>
                </c:pt>
                <c:pt idx="1943">
                  <c:v>3.0529999999999999</c:v>
                </c:pt>
                <c:pt idx="1944">
                  <c:v>3.2010000000000001</c:v>
                </c:pt>
                <c:pt idx="1945">
                  <c:v>-0.14199999999999999</c:v>
                </c:pt>
                <c:pt idx="1946">
                  <c:v>1.7949999999999999</c:v>
                </c:pt>
                <c:pt idx="1947">
                  <c:v>3.2189999999999999</c:v>
                </c:pt>
                <c:pt idx="1948">
                  <c:v>2.2719999999999998</c:v>
                </c:pt>
                <c:pt idx="1949">
                  <c:v>-2.3740000000000001</c:v>
                </c:pt>
                <c:pt idx="1950">
                  <c:v>-3.44</c:v>
                </c:pt>
                <c:pt idx="1951">
                  <c:v>-3.1880000000000002</c:v>
                </c:pt>
                <c:pt idx="1952">
                  <c:v>-3.464</c:v>
                </c:pt>
                <c:pt idx="1953">
                  <c:v>-4.5890000000000004</c:v>
                </c:pt>
                <c:pt idx="1954">
                  <c:v>-0.90500000000000003</c:v>
                </c:pt>
                <c:pt idx="1955">
                  <c:v>2.63</c:v>
                </c:pt>
                <c:pt idx="1956">
                  <c:v>3.7549999999999999</c:v>
                </c:pt>
                <c:pt idx="1957">
                  <c:v>0.73099999999999998</c:v>
                </c:pt>
                <c:pt idx="1958">
                  <c:v>-3.6720000000000002</c:v>
                </c:pt>
                <c:pt idx="1959">
                  <c:v>1.242</c:v>
                </c:pt>
                <c:pt idx="1960">
                  <c:v>3.6720000000000002</c:v>
                </c:pt>
                <c:pt idx="1961">
                  <c:v>6.8879999999999999</c:v>
                </c:pt>
                <c:pt idx="1962">
                  <c:v>8.7899999999999991</c:v>
                </c:pt>
                <c:pt idx="1963">
                  <c:v>5.8</c:v>
                </c:pt>
                <c:pt idx="1964">
                  <c:v>-0.61499999999999999</c:v>
                </c:pt>
                <c:pt idx="1965">
                  <c:v>-4.3559999999999999</c:v>
                </c:pt>
                <c:pt idx="1966">
                  <c:v>-2.0049999999999999</c:v>
                </c:pt>
                <c:pt idx="1967">
                  <c:v>-2.198</c:v>
                </c:pt>
                <c:pt idx="1968">
                  <c:v>-3.4670000000000001</c:v>
                </c:pt>
                <c:pt idx="1969">
                  <c:v>-2.6230000000000002</c:v>
                </c:pt>
                <c:pt idx="1970">
                  <c:v>4.9119999999999999</c:v>
                </c:pt>
                <c:pt idx="1971">
                  <c:v>3.5350000000000001</c:v>
                </c:pt>
                <c:pt idx="1972">
                  <c:v>2.5569999999999999</c:v>
                </c:pt>
                <c:pt idx="1973">
                  <c:v>0.29699999999999999</c:v>
                </c:pt>
                <c:pt idx="1974">
                  <c:v>2.9820000000000002</c:v>
                </c:pt>
                <c:pt idx="1975">
                  <c:v>2.831</c:v>
                </c:pt>
                <c:pt idx="1976">
                  <c:v>1.327</c:v>
                </c:pt>
                <c:pt idx="1977">
                  <c:v>0.75600000000000001</c:v>
                </c:pt>
                <c:pt idx="1978">
                  <c:v>2.2149999999999999</c:v>
                </c:pt>
                <c:pt idx="1979">
                  <c:v>-1.292</c:v>
                </c:pt>
                <c:pt idx="1980">
                  <c:v>-2.7389999999999999</c:v>
                </c:pt>
                <c:pt idx="1981">
                  <c:v>-0.159</c:v>
                </c:pt>
                <c:pt idx="1982">
                  <c:v>0.88600000000000001</c:v>
                </c:pt>
                <c:pt idx="1983">
                  <c:v>-2.7589999999999999</c:v>
                </c:pt>
                <c:pt idx="1984">
                  <c:v>-1.377</c:v>
                </c:pt>
                <c:pt idx="1985">
                  <c:v>-0.24399999999999999</c:v>
                </c:pt>
                <c:pt idx="1986">
                  <c:v>4.3780000000000001</c:v>
                </c:pt>
                <c:pt idx="1987">
                  <c:v>1.478</c:v>
                </c:pt>
                <c:pt idx="1988">
                  <c:v>-0.42299999999999999</c:v>
                </c:pt>
                <c:pt idx="1989">
                  <c:v>-3.758</c:v>
                </c:pt>
                <c:pt idx="1990">
                  <c:v>-4.7190000000000003</c:v>
                </c:pt>
                <c:pt idx="1991">
                  <c:v>-2.9990000000000001</c:v>
                </c:pt>
                <c:pt idx="1992">
                  <c:v>-0.125</c:v>
                </c:pt>
                <c:pt idx="1993">
                  <c:v>3.234</c:v>
                </c:pt>
                <c:pt idx="1994">
                  <c:v>-1.248</c:v>
                </c:pt>
                <c:pt idx="1995">
                  <c:v>-4.3040000000000003</c:v>
                </c:pt>
                <c:pt idx="1996">
                  <c:v>-0.35599999999999998</c:v>
                </c:pt>
                <c:pt idx="1997">
                  <c:v>2.8719999999999999</c:v>
                </c:pt>
                <c:pt idx="1998">
                  <c:v>5.4320000000000004</c:v>
                </c:pt>
                <c:pt idx="1999">
                  <c:v>2.7490000000000001</c:v>
                </c:pt>
                <c:pt idx="2000">
                  <c:v>2.6070000000000002</c:v>
                </c:pt>
                <c:pt idx="2001">
                  <c:v>2.9729999999999999</c:v>
                </c:pt>
                <c:pt idx="2002">
                  <c:v>-1.054</c:v>
                </c:pt>
                <c:pt idx="2003">
                  <c:v>-2.2080000000000002</c:v>
                </c:pt>
                <c:pt idx="2004">
                  <c:v>0.61899999999999999</c:v>
                </c:pt>
                <c:pt idx="2005">
                  <c:v>-3.8719999999999999</c:v>
                </c:pt>
                <c:pt idx="2006">
                  <c:v>-0.157</c:v>
                </c:pt>
                <c:pt idx="2007">
                  <c:v>-3.9740000000000002</c:v>
                </c:pt>
                <c:pt idx="2008">
                  <c:v>2.177</c:v>
                </c:pt>
                <c:pt idx="2009">
                  <c:v>-0.55800000000000005</c:v>
                </c:pt>
                <c:pt idx="2010">
                  <c:v>0.11</c:v>
                </c:pt>
                <c:pt idx="2011">
                  <c:v>1.5880000000000001</c:v>
                </c:pt>
                <c:pt idx="2012">
                  <c:v>-1.974</c:v>
                </c:pt>
                <c:pt idx="2013">
                  <c:v>1.8129999999999999</c:v>
                </c:pt>
                <c:pt idx="2014">
                  <c:v>-0.316</c:v>
                </c:pt>
                <c:pt idx="2015">
                  <c:v>-3.0990000000000002</c:v>
                </c:pt>
                <c:pt idx="2016">
                  <c:v>-2.077</c:v>
                </c:pt>
                <c:pt idx="2017">
                  <c:v>6.2770000000000001</c:v>
                </c:pt>
                <c:pt idx="2018">
                  <c:v>1.88</c:v>
                </c:pt>
                <c:pt idx="2019">
                  <c:v>-5.7480000000000002</c:v>
                </c:pt>
                <c:pt idx="2020">
                  <c:v>-1.8169999999999999</c:v>
                </c:pt>
                <c:pt idx="2021">
                  <c:v>4.2709999999999999</c:v>
                </c:pt>
                <c:pt idx="2022">
                  <c:v>5.5419999999999998</c:v>
                </c:pt>
                <c:pt idx="2023">
                  <c:v>-1.9359999999999999</c:v>
                </c:pt>
                <c:pt idx="2024">
                  <c:v>-3.266</c:v>
                </c:pt>
                <c:pt idx="2025">
                  <c:v>-0.32</c:v>
                </c:pt>
                <c:pt idx="2026">
                  <c:v>-4.4240000000000004</c:v>
                </c:pt>
                <c:pt idx="2027">
                  <c:v>0.435</c:v>
                </c:pt>
                <c:pt idx="2028">
                  <c:v>0.94199999999999995</c:v>
                </c:pt>
                <c:pt idx="2029">
                  <c:v>-1.1539999999999999</c:v>
                </c:pt>
                <c:pt idx="2030">
                  <c:v>2.456</c:v>
                </c:pt>
                <c:pt idx="2031">
                  <c:v>2.2559999999999998</c:v>
                </c:pt>
                <c:pt idx="2032">
                  <c:v>-1.4530000000000001</c:v>
                </c:pt>
                <c:pt idx="2033">
                  <c:v>-2.359</c:v>
                </c:pt>
                <c:pt idx="2034">
                  <c:v>5.5</c:v>
                </c:pt>
                <c:pt idx="2035">
                  <c:v>1.3009999999999999</c:v>
                </c:pt>
                <c:pt idx="2036">
                  <c:v>-2.5</c:v>
                </c:pt>
                <c:pt idx="2037">
                  <c:v>-2.0190000000000001</c:v>
                </c:pt>
                <c:pt idx="2038">
                  <c:v>-0.48699999999999999</c:v>
                </c:pt>
                <c:pt idx="2039">
                  <c:v>-0.86299999999999999</c:v>
                </c:pt>
                <c:pt idx="2040">
                  <c:v>3.375</c:v>
                </c:pt>
                <c:pt idx="2041">
                  <c:v>4.5250000000000004</c:v>
                </c:pt>
                <c:pt idx="2042">
                  <c:v>1.075</c:v>
                </c:pt>
                <c:pt idx="2043">
                  <c:v>-0.88500000000000001</c:v>
                </c:pt>
                <c:pt idx="2044">
                  <c:v>2.2599999999999998</c:v>
                </c:pt>
                <c:pt idx="2045">
                  <c:v>2.4289999999999998</c:v>
                </c:pt>
                <c:pt idx="2046">
                  <c:v>1.796</c:v>
                </c:pt>
                <c:pt idx="2047">
                  <c:v>-2.456</c:v>
                </c:pt>
                <c:pt idx="2048">
                  <c:v>-5.1589999999999998</c:v>
                </c:pt>
                <c:pt idx="2049">
                  <c:v>-4.1070000000000002</c:v>
                </c:pt>
                <c:pt idx="2050">
                  <c:v>-1.8180000000000001</c:v>
                </c:pt>
                <c:pt idx="2051">
                  <c:v>-3.706</c:v>
                </c:pt>
                <c:pt idx="2052">
                  <c:v>1.2829999999999999</c:v>
                </c:pt>
                <c:pt idx="2053">
                  <c:v>-3.5169999999999999</c:v>
                </c:pt>
                <c:pt idx="2054">
                  <c:v>2.5000000000000001E-2</c:v>
                </c:pt>
                <c:pt idx="2055">
                  <c:v>4.1550000000000002</c:v>
                </c:pt>
                <c:pt idx="2056">
                  <c:v>-2.3340000000000001</c:v>
                </c:pt>
                <c:pt idx="2057">
                  <c:v>-5.101</c:v>
                </c:pt>
                <c:pt idx="2058">
                  <c:v>-2.0990000000000002</c:v>
                </c:pt>
                <c:pt idx="2059">
                  <c:v>-8.3000000000000004E-2</c:v>
                </c:pt>
                <c:pt idx="2060">
                  <c:v>-3.2080000000000002</c:v>
                </c:pt>
                <c:pt idx="2061">
                  <c:v>-2.2240000000000002</c:v>
                </c:pt>
                <c:pt idx="2062">
                  <c:v>-1.264</c:v>
                </c:pt>
                <c:pt idx="2063">
                  <c:v>-1.405</c:v>
                </c:pt>
                <c:pt idx="2064">
                  <c:v>2.2999999999999998</c:v>
                </c:pt>
                <c:pt idx="2065">
                  <c:v>5.1349999999999998</c:v>
                </c:pt>
                <c:pt idx="2066">
                  <c:v>-2.3679999999999999</c:v>
                </c:pt>
                <c:pt idx="2067">
                  <c:v>-3.8450000000000002</c:v>
                </c:pt>
                <c:pt idx="2068">
                  <c:v>-2.99</c:v>
                </c:pt>
                <c:pt idx="2069">
                  <c:v>-1.593</c:v>
                </c:pt>
                <c:pt idx="2070">
                  <c:v>5.891</c:v>
                </c:pt>
                <c:pt idx="2071">
                  <c:v>-0.60899999999999999</c:v>
                </c:pt>
                <c:pt idx="2072">
                  <c:v>-4.1779999999999999</c:v>
                </c:pt>
                <c:pt idx="2073">
                  <c:v>-2.9710000000000001</c:v>
                </c:pt>
                <c:pt idx="2074">
                  <c:v>-3.0790000000000002</c:v>
                </c:pt>
                <c:pt idx="2075">
                  <c:v>-4.9109999999999996</c:v>
                </c:pt>
                <c:pt idx="2076">
                  <c:v>-2.09</c:v>
                </c:pt>
                <c:pt idx="2077">
                  <c:v>7.5590000000000002</c:v>
                </c:pt>
                <c:pt idx="2078">
                  <c:v>1.569</c:v>
                </c:pt>
                <c:pt idx="2079">
                  <c:v>-2.0539999999999998</c:v>
                </c:pt>
                <c:pt idx="2080">
                  <c:v>-0.374</c:v>
                </c:pt>
                <c:pt idx="2081">
                  <c:v>0.59299999999999997</c:v>
                </c:pt>
                <c:pt idx="2082">
                  <c:v>-1.052</c:v>
                </c:pt>
                <c:pt idx="2083">
                  <c:v>-2.7850000000000001</c:v>
                </c:pt>
                <c:pt idx="2084">
                  <c:v>-5.0960000000000001</c:v>
                </c:pt>
                <c:pt idx="2085">
                  <c:v>-5.2210000000000001</c:v>
                </c:pt>
                <c:pt idx="2086">
                  <c:v>-2.6539999999999999</c:v>
                </c:pt>
                <c:pt idx="2087">
                  <c:v>0.16200000000000001</c:v>
                </c:pt>
                <c:pt idx="2088">
                  <c:v>3.0579999999999998</c:v>
                </c:pt>
                <c:pt idx="2089">
                  <c:v>0.996</c:v>
                </c:pt>
                <c:pt idx="2090">
                  <c:v>1.204</c:v>
                </c:pt>
              </c:numCache>
            </c:numRef>
          </c:yVal>
          <c:smooth val="0"/>
          <c:extLst>
            <c:ext xmlns:c16="http://schemas.microsoft.com/office/drawing/2014/chart" uri="{C3380CC4-5D6E-409C-BE32-E72D297353CC}">
              <c16:uniqueId val="{00000001-03AF-4587-AEA5-DDB2F420D5E8}"/>
            </c:ext>
          </c:extLst>
        </c:ser>
        <c:dLbls>
          <c:showLegendKey val="0"/>
          <c:showVal val="0"/>
          <c:showCatName val="0"/>
          <c:showSerName val="0"/>
          <c:showPercent val="0"/>
          <c:showBubbleSize val="0"/>
        </c:dLbls>
        <c:axId val="268747071"/>
        <c:axId val="268766751"/>
      </c:scatterChart>
      <c:valAx>
        <c:axId val="234690527"/>
        <c:scaling>
          <c:orientation val="minMax"/>
          <c:max val="44700"/>
          <c:min val="42700"/>
        </c:scaling>
        <c:delete val="0"/>
        <c:axPos val="b"/>
        <c:majorGridlines>
          <c:spPr>
            <a:ln w="9525" cap="flat" cmpd="sng" algn="ctr">
              <a:solidFill>
                <a:schemeClr val="tx1">
                  <a:lumMod val="15000"/>
                  <a:lumOff val="85000"/>
                </a:schemeClr>
              </a:solidFill>
              <a:round/>
            </a:ln>
            <a:effectLst/>
          </c:spPr>
        </c:majorGridlines>
        <c:numFmt formatCode="d/m/yy;@"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34711647"/>
        <c:crosses val="autoZero"/>
        <c:crossBetween val="midCat"/>
      </c:valAx>
      <c:valAx>
        <c:axId val="23471164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34690527"/>
        <c:crosses val="autoZero"/>
        <c:crossBetween val="midCat"/>
      </c:valAx>
      <c:valAx>
        <c:axId val="268766751"/>
        <c:scaling>
          <c:orientation val="minMax"/>
        </c:scaling>
        <c:delete val="0"/>
        <c:axPos val="r"/>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68747071"/>
        <c:crosses val="max"/>
        <c:crossBetween val="midCat"/>
      </c:valAx>
      <c:valAx>
        <c:axId val="268747071"/>
        <c:scaling>
          <c:orientation val="minMax"/>
        </c:scaling>
        <c:delete val="1"/>
        <c:axPos val="b"/>
        <c:numFmt formatCode="d/m/yy;@" sourceLinked="1"/>
        <c:majorTickMark val="out"/>
        <c:minorTickMark val="none"/>
        <c:tickLblPos val="nextTo"/>
        <c:crossAx val="26876675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sz="1400" b="0" i="0" u="none" strike="noStrike" kern="1200" spc="0" baseline="0" dirty="0">
                <a:solidFill>
                  <a:sysClr val="windowText" lastClr="000000">
                    <a:lumMod val="65000"/>
                    <a:lumOff val="35000"/>
                  </a:sysClr>
                </a:solidFill>
              </a:rPr>
              <a:t>Surface Press x Be-7</a:t>
            </a:r>
          </a:p>
        </c:rich>
      </c:tx>
      <c:layout>
        <c:manualLayout>
          <c:xMode val="edge"/>
          <c:yMode val="edge"/>
          <c:x val="0.24914743057031608"/>
          <c:y val="2.24822730817266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scatterChart>
        <c:scatterStyle val="lineMarker"/>
        <c:varyColors val="0"/>
        <c:ser>
          <c:idx val="1"/>
          <c:order val="1"/>
          <c:tx>
            <c:strRef>
              <c:f>prec_Temp_BE_media__BA_RN01!$G$1</c:f>
              <c:strCache>
                <c:ptCount val="1"/>
                <c:pt idx="0">
                  <c:v>Be-7 ( µBq/m^3)</c:v>
                </c:pt>
              </c:strCache>
            </c:strRef>
          </c:tx>
          <c:spPr>
            <a:ln w="19050" cap="rnd">
              <a:noFill/>
              <a:round/>
            </a:ln>
            <a:effectLst/>
          </c:spPr>
          <c:marker>
            <c:symbol val="circle"/>
            <c:size val="5"/>
            <c:spPr>
              <a:solidFill>
                <a:schemeClr val="accent2"/>
              </a:solidFill>
              <a:ln w="9525">
                <a:solidFill>
                  <a:schemeClr val="accent2"/>
                </a:solidFill>
              </a:ln>
              <a:effectLst/>
            </c:spPr>
          </c:marker>
          <c:xVal>
            <c:numRef>
              <c:f>prec_Temp_BE_media__BA_RN01!$A$2:$A$2092</c:f>
              <c:numCache>
                <c:formatCode>d/m/yy;@</c:formatCode>
                <c:ptCount val="20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42754</c:v>
                </c:pt>
                <c:pt idx="18">
                  <c:v>42755</c:v>
                </c:pt>
                <c:pt idx="19">
                  <c:v>42756</c:v>
                </c:pt>
                <c:pt idx="20">
                  <c:v>42757</c:v>
                </c:pt>
                <c:pt idx="21">
                  <c:v>42758</c:v>
                </c:pt>
                <c:pt idx="22">
                  <c:v>42759</c:v>
                </c:pt>
                <c:pt idx="23">
                  <c:v>42760</c:v>
                </c:pt>
                <c:pt idx="24">
                  <c:v>42762</c:v>
                </c:pt>
                <c:pt idx="25">
                  <c:v>42763</c:v>
                </c:pt>
                <c:pt idx="26">
                  <c:v>42764</c:v>
                </c:pt>
                <c:pt idx="27">
                  <c:v>42765</c:v>
                </c:pt>
                <c:pt idx="28">
                  <c:v>42766</c:v>
                </c:pt>
                <c:pt idx="29">
                  <c:v>42767</c:v>
                </c:pt>
                <c:pt idx="30">
                  <c:v>42768</c:v>
                </c:pt>
                <c:pt idx="31">
                  <c:v>42769</c:v>
                </c:pt>
                <c:pt idx="32">
                  <c:v>42770</c:v>
                </c:pt>
                <c:pt idx="33">
                  <c:v>42771</c:v>
                </c:pt>
                <c:pt idx="34">
                  <c:v>42772</c:v>
                </c:pt>
                <c:pt idx="35">
                  <c:v>42773</c:v>
                </c:pt>
                <c:pt idx="36">
                  <c:v>42774</c:v>
                </c:pt>
                <c:pt idx="37">
                  <c:v>42775</c:v>
                </c:pt>
                <c:pt idx="38">
                  <c:v>42776</c:v>
                </c:pt>
                <c:pt idx="39">
                  <c:v>42777</c:v>
                </c:pt>
                <c:pt idx="40">
                  <c:v>42778</c:v>
                </c:pt>
                <c:pt idx="41">
                  <c:v>42781</c:v>
                </c:pt>
                <c:pt idx="42">
                  <c:v>42782</c:v>
                </c:pt>
                <c:pt idx="43">
                  <c:v>42783</c:v>
                </c:pt>
                <c:pt idx="44">
                  <c:v>42784</c:v>
                </c:pt>
                <c:pt idx="45">
                  <c:v>42785</c:v>
                </c:pt>
                <c:pt idx="46">
                  <c:v>42786</c:v>
                </c:pt>
                <c:pt idx="47">
                  <c:v>42787</c:v>
                </c:pt>
                <c:pt idx="48">
                  <c:v>42788</c:v>
                </c:pt>
                <c:pt idx="49">
                  <c:v>42789</c:v>
                </c:pt>
                <c:pt idx="50">
                  <c:v>42790</c:v>
                </c:pt>
                <c:pt idx="51">
                  <c:v>42791</c:v>
                </c:pt>
                <c:pt idx="52">
                  <c:v>42792</c:v>
                </c:pt>
                <c:pt idx="53">
                  <c:v>42793</c:v>
                </c:pt>
                <c:pt idx="54">
                  <c:v>42794</c:v>
                </c:pt>
                <c:pt idx="55">
                  <c:v>42795</c:v>
                </c:pt>
                <c:pt idx="56">
                  <c:v>42796</c:v>
                </c:pt>
                <c:pt idx="57">
                  <c:v>42797</c:v>
                </c:pt>
                <c:pt idx="58">
                  <c:v>42798</c:v>
                </c:pt>
                <c:pt idx="59">
                  <c:v>42799</c:v>
                </c:pt>
                <c:pt idx="60">
                  <c:v>42800</c:v>
                </c:pt>
                <c:pt idx="61">
                  <c:v>42801</c:v>
                </c:pt>
                <c:pt idx="62">
                  <c:v>42802</c:v>
                </c:pt>
                <c:pt idx="63">
                  <c:v>42803</c:v>
                </c:pt>
                <c:pt idx="64">
                  <c:v>42804</c:v>
                </c:pt>
                <c:pt idx="65">
                  <c:v>42805</c:v>
                </c:pt>
                <c:pt idx="66">
                  <c:v>42807</c:v>
                </c:pt>
                <c:pt idx="67">
                  <c:v>42808</c:v>
                </c:pt>
                <c:pt idx="68">
                  <c:v>42809</c:v>
                </c:pt>
                <c:pt idx="69">
                  <c:v>42810</c:v>
                </c:pt>
                <c:pt idx="70">
                  <c:v>42811</c:v>
                </c:pt>
                <c:pt idx="71">
                  <c:v>42812</c:v>
                </c:pt>
                <c:pt idx="72">
                  <c:v>42814</c:v>
                </c:pt>
                <c:pt idx="73">
                  <c:v>42816</c:v>
                </c:pt>
                <c:pt idx="74">
                  <c:v>42817</c:v>
                </c:pt>
                <c:pt idx="75">
                  <c:v>42818</c:v>
                </c:pt>
                <c:pt idx="76">
                  <c:v>42819</c:v>
                </c:pt>
                <c:pt idx="77">
                  <c:v>42820</c:v>
                </c:pt>
                <c:pt idx="78">
                  <c:v>42821</c:v>
                </c:pt>
                <c:pt idx="79">
                  <c:v>42824</c:v>
                </c:pt>
                <c:pt idx="80">
                  <c:v>42825</c:v>
                </c:pt>
                <c:pt idx="81">
                  <c:v>42830</c:v>
                </c:pt>
                <c:pt idx="82">
                  <c:v>42832</c:v>
                </c:pt>
                <c:pt idx="83">
                  <c:v>42833</c:v>
                </c:pt>
                <c:pt idx="84">
                  <c:v>42834</c:v>
                </c:pt>
                <c:pt idx="85">
                  <c:v>42835</c:v>
                </c:pt>
                <c:pt idx="86">
                  <c:v>42837</c:v>
                </c:pt>
                <c:pt idx="87">
                  <c:v>42838</c:v>
                </c:pt>
                <c:pt idx="88">
                  <c:v>42839</c:v>
                </c:pt>
                <c:pt idx="89">
                  <c:v>42840</c:v>
                </c:pt>
                <c:pt idx="90">
                  <c:v>42841</c:v>
                </c:pt>
                <c:pt idx="91">
                  <c:v>42842</c:v>
                </c:pt>
                <c:pt idx="92">
                  <c:v>42843</c:v>
                </c:pt>
                <c:pt idx="93">
                  <c:v>42844</c:v>
                </c:pt>
                <c:pt idx="94">
                  <c:v>42845</c:v>
                </c:pt>
                <c:pt idx="95">
                  <c:v>42846</c:v>
                </c:pt>
                <c:pt idx="96">
                  <c:v>42847</c:v>
                </c:pt>
                <c:pt idx="97">
                  <c:v>42848</c:v>
                </c:pt>
                <c:pt idx="98">
                  <c:v>42849</c:v>
                </c:pt>
                <c:pt idx="99">
                  <c:v>42850</c:v>
                </c:pt>
                <c:pt idx="100">
                  <c:v>42853</c:v>
                </c:pt>
                <c:pt idx="101">
                  <c:v>42854</c:v>
                </c:pt>
                <c:pt idx="102">
                  <c:v>42855</c:v>
                </c:pt>
                <c:pt idx="103">
                  <c:v>42856</c:v>
                </c:pt>
                <c:pt idx="104">
                  <c:v>42857</c:v>
                </c:pt>
                <c:pt idx="105">
                  <c:v>42858</c:v>
                </c:pt>
                <c:pt idx="106">
                  <c:v>42859</c:v>
                </c:pt>
                <c:pt idx="107">
                  <c:v>42860</c:v>
                </c:pt>
                <c:pt idx="108">
                  <c:v>42861</c:v>
                </c:pt>
                <c:pt idx="109">
                  <c:v>42862</c:v>
                </c:pt>
                <c:pt idx="110">
                  <c:v>42865</c:v>
                </c:pt>
                <c:pt idx="111">
                  <c:v>42866</c:v>
                </c:pt>
                <c:pt idx="112">
                  <c:v>42867</c:v>
                </c:pt>
                <c:pt idx="113">
                  <c:v>42868</c:v>
                </c:pt>
                <c:pt idx="114">
                  <c:v>42869</c:v>
                </c:pt>
                <c:pt idx="115">
                  <c:v>42870</c:v>
                </c:pt>
                <c:pt idx="116">
                  <c:v>42871</c:v>
                </c:pt>
                <c:pt idx="117">
                  <c:v>42872</c:v>
                </c:pt>
                <c:pt idx="118">
                  <c:v>42873</c:v>
                </c:pt>
                <c:pt idx="119">
                  <c:v>42874</c:v>
                </c:pt>
                <c:pt idx="120">
                  <c:v>42875</c:v>
                </c:pt>
                <c:pt idx="121">
                  <c:v>42876</c:v>
                </c:pt>
                <c:pt idx="122">
                  <c:v>42877</c:v>
                </c:pt>
                <c:pt idx="123">
                  <c:v>42878</c:v>
                </c:pt>
                <c:pt idx="124">
                  <c:v>42879</c:v>
                </c:pt>
                <c:pt idx="125">
                  <c:v>42880</c:v>
                </c:pt>
                <c:pt idx="126">
                  <c:v>42881</c:v>
                </c:pt>
                <c:pt idx="127">
                  <c:v>42882</c:v>
                </c:pt>
                <c:pt idx="128">
                  <c:v>42883</c:v>
                </c:pt>
                <c:pt idx="129">
                  <c:v>42884</c:v>
                </c:pt>
                <c:pt idx="130">
                  <c:v>42885</c:v>
                </c:pt>
                <c:pt idx="131">
                  <c:v>42886</c:v>
                </c:pt>
                <c:pt idx="132">
                  <c:v>42887</c:v>
                </c:pt>
                <c:pt idx="133">
                  <c:v>42888</c:v>
                </c:pt>
                <c:pt idx="134">
                  <c:v>42889</c:v>
                </c:pt>
                <c:pt idx="135">
                  <c:v>42890</c:v>
                </c:pt>
                <c:pt idx="136">
                  <c:v>42891</c:v>
                </c:pt>
                <c:pt idx="137">
                  <c:v>42892</c:v>
                </c:pt>
                <c:pt idx="138">
                  <c:v>42893</c:v>
                </c:pt>
                <c:pt idx="139">
                  <c:v>42894</c:v>
                </c:pt>
                <c:pt idx="140">
                  <c:v>42895</c:v>
                </c:pt>
                <c:pt idx="141">
                  <c:v>42896</c:v>
                </c:pt>
                <c:pt idx="142">
                  <c:v>42897</c:v>
                </c:pt>
                <c:pt idx="143">
                  <c:v>42898</c:v>
                </c:pt>
                <c:pt idx="144">
                  <c:v>42899</c:v>
                </c:pt>
                <c:pt idx="145">
                  <c:v>42900</c:v>
                </c:pt>
                <c:pt idx="146">
                  <c:v>42901</c:v>
                </c:pt>
                <c:pt idx="147">
                  <c:v>42902</c:v>
                </c:pt>
                <c:pt idx="148">
                  <c:v>42903</c:v>
                </c:pt>
                <c:pt idx="149">
                  <c:v>42904</c:v>
                </c:pt>
                <c:pt idx="150">
                  <c:v>42905</c:v>
                </c:pt>
                <c:pt idx="151">
                  <c:v>42906</c:v>
                </c:pt>
                <c:pt idx="152">
                  <c:v>42907</c:v>
                </c:pt>
                <c:pt idx="153">
                  <c:v>42908</c:v>
                </c:pt>
                <c:pt idx="154">
                  <c:v>42909</c:v>
                </c:pt>
                <c:pt idx="155">
                  <c:v>42910</c:v>
                </c:pt>
                <c:pt idx="156">
                  <c:v>42911</c:v>
                </c:pt>
                <c:pt idx="157">
                  <c:v>42912</c:v>
                </c:pt>
                <c:pt idx="158">
                  <c:v>42913</c:v>
                </c:pt>
                <c:pt idx="159">
                  <c:v>42914</c:v>
                </c:pt>
                <c:pt idx="160">
                  <c:v>42915</c:v>
                </c:pt>
                <c:pt idx="161">
                  <c:v>42916</c:v>
                </c:pt>
                <c:pt idx="162">
                  <c:v>42917</c:v>
                </c:pt>
                <c:pt idx="163">
                  <c:v>42918</c:v>
                </c:pt>
                <c:pt idx="164">
                  <c:v>42919</c:v>
                </c:pt>
                <c:pt idx="165">
                  <c:v>42920</c:v>
                </c:pt>
                <c:pt idx="166">
                  <c:v>42921</c:v>
                </c:pt>
                <c:pt idx="167">
                  <c:v>42922</c:v>
                </c:pt>
                <c:pt idx="168">
                  <c:v>42923</c:v>
                </c:pt>
                <c:pt idx="169">
                  <c:v>42924</c:v>
                </c:pt>
                <c:pt idx="170">
                  <c:v>42925</c:v>
                </c:pt>
                <c:pt idx="171">
                  <c:v>42926</c:v>
                </c:pt>
                <c:pt idx="172">
                  <c:v>42927</c:v>
                </c:pt>
                <c:pt idx="173">
                  <c:v>42928</c:v>
                </c:pt>
                <c:pt idx="174">
                  <c:v>42929</c:v>
                </c:pt>
                <c:pt idx="175">
                  <c:v>42930</c:v>
                </c:pt>
                <c:pt idx="176">
                  <c:v>42931</c:v>
                </c:pt>
                <c:pt idx="177">
                  <c:v>42932</c:v>
                </c:pt>
                <c:pt idx="178">
                  <c:v>42933</c:v>
                </c:pt>
                <c:pt idx="179">
                  <c:v>42934</c:v>
                </c:pt>
                <c:pt idx="180">
                  <c:v>42935</c:v>
                </c:pt>
                <c:pt idx="181">
                  <c:v>42936</c:v>
                </c:pt>
                <c:pt idx="182">
                  <c:v>42937</c:v>
                </c:pt>
                <c:pt idx="183">
                  <c:v>42938</c:v>
                </c:pt>
                <c:pt idx="184">
                  <c:v>42939</c:v>
                </c:pt>
                <c:pt idx="185">
                  <c:v>42940</c:v>
                </c:pt>
                <c:pt idx="186">
                  <c:v>42941</c:v>
                </c:pt>
                <c:pt idx="187">
                  <c:v>42942</c:v>
                </c:pt>
                <c:pt idx="188">
                  <c:v>42943</c:v>
                </c:pt>
                <c:pt idx="189">
                  <c:v>42944</c:v>
                </c:pt>
                <c:pt idx="190">
                  <c:v>42945</c:v>
                </c:pt>
                <c:pt idx="191">
                  <c:v>42946</c:v>
                </c:pt>
                <c:pt idx="192">
                  <c:v>42947</c:v>
                </c:pt>
                <c:pt idx="193">
                  <c:v>42948</c:v>
                </c:pt>
                <c:pt idx="194">
                  <c:v>42949</c:v>
                </c:pt>
                <c:pt idx="195">
                  <c:v>42950</c:v>
                </c:pt>
                <c:pt idx="196">
                  <c:v>42951</c:v>
                </c:pt>
                <c:pt idx="197">
                  <c:v>42953</c:v>
                </c:pt>
                <c:pt idx="198">
                  <c:v>42954</c:v>
                </c:pt>
                <c:pt idx="199">
                  <c:v>42955</c:v>
                </c:pt>
                <c:pt idx="200">
                  <c:v>42956</c:v>
                </c:pt>
                <c:pt idx="201">
                  <c:v>42957</c:v>
                </c:pt>
                <c:pt idx="202">
                  <c:v>42958</c:v>
                </c:pt>
                <c:pt idx="203">
                  <c:v>42959</c:v>
                </c:pt>
                <c:pt idx="204">
                  <c:v>42960</c:v>
                </c:pt>
                <c:pt idx="205">
                  <c:v>42961</c:v>
                </c:pt>
                <c:pt idx="206">
                  <c:v>42962</c:v>
                </c:pt>
                <c:pt idx="207">
                  <c:v>42963</c:v>
                </c:pt>
                <c:pt idx="208">
                  <c:v>42964</c:v>
                </c:pt>
                <c:pt idx="209">
                  <c:v>42965</c:v>
                </c:pt>
                <c:pt idx="210">
                  <c:v>42966</c:v>
                </c:pt>
                <c:pt idx="211">
                  <c:v>42967</c:v>
                </c:pt>
                <c:pt idx="212">
                  <c:v>42968</c:v>
                </c:pt>
                <c:pt idx="213">
                  <c:v>42969</c:v>
                </c:pt>
                <c:pt idx="214">
                  <c:v>42970</c:v>
                </c:pt>
                <c:pt idx="215">
                  <c:v>42971</c:v>
                </c:pt>
                <c:pt idx="216">
                  <c:v>42972</c:v>
                </c:pt>
                <c:pt idx="217">
                  <c:v>42973</c:v>
                </c:pt>
                <c:pt idx="218">
                  <c:v>42974</c:v>
                </c:pt>
                <c:pt idx="219">
                  <c:v>42975</c:v>
                </c:pt>
                <c:pt idx="220">
                  <c:v>42976</c:v>
                </c:pt>
                <c:pt idx="221">
                  <c:v>42977</c:v>
                </c:pt>
                <c:pt idx="222">
                  <c:v>42978</c:v>
                </c:pt>
                <c:pt idx="223">
                  <c:v>42979</c:v>
                </c:pt>
                <c:pt idx="224">
                  <c:v>42980</c:v>
                </c:pt>
                <c:pt idx="225">
                  <c:v>42981</c:v>
                </c:pt>
                <c:pt idx="226">
                  <c:v>42982</c:v>
                </c:pt>
                <c:pt idx="227">
                  <c:v>42983</c:v>
                </c:pt>
                <c:pt idx="228">
                  <c:v>42984</c:v>
                </c:pt>
                <c:pt idx="229">
                  <c:v>42985</c:v>
                </c:pt>
                <c:pt idx="230">
                  <c:v>42986</c:v>
                </c:pt>
                <c:pt idx="231">
                  <c:v>42987</c:v>
                </c:pt>
                <c:pt idx="232">
                  <c:v>42988</c:v>
                </c:pt>
                <c:pt idx="233">
                  <c:v>42989</c:v>
                </c:pt>
                <c:pt idx="234">
                  <c:v>42990</c:v>
                </c:pt>
                <c:pt idx="235">
                  <c:v>42991</c:v>
                </c:pt>
                <c:pt idx="236">
                  <c:v>42992</c:v>
                </c:pt>
                <c:pt idx="237">
                  <c:v>42993</c:v>
                </c:pt>
                <c:pt idx="238">
                  <c:v>42994</c:v>
                </c:pt>
                <c:pt idx="239">
                  <c:v>42995</c:v>
                </c:pt>
                <c:pt idx="240">
                  <c:v>42996</c:v>
                </c:pt>
                <c:pt idx="241">
                  <c:v>42997</c:v>
                </c:pt>
                <c:pt idx="242">
                  <c:v>42998</c:v>
                </c:pt>
                <c:pt idx="243">
                  <c:v>42999</c:v>
                </c:pt>
                <c:pt idx="244">
                  <c:v>43000</c:v>
                </c:pt>
                <c:pt idx="245">
                  <c:v>43001</c:v>
                </c:pt>
                <c:pt idx="246">
                  <c:v>43003</c:v>
                </c:pt>
                <c:pt idx="247">
                  <c:v>43004</c:v>
                </c:pt>
                <c:pt idx="248">
                  <c:v>43005</c:v>
                </c:pt>
                <c:pt idx="249">
                  <c:v>43006</c:v>
                </c:pt>
                <c:pt idx="250">
                  <c:v>43007</c:v>
                </c:pt>
                <c:pt idx="251">
                  <c:v>43008</c:v>
                </c:pt>
                <c:pt idx="252">
                  <c:v>43009</c:v>
                </c:pt>
                <c:pt idx="253">
                  <c:v>43010</c:v>
                </c:pt>
                <c:pt idx="254">
                  <c:v>43011</c:v>
                </c:pt>
                <c:pt idx="255">
                  <c:v>43012</c:v>
                </c:pt>
                <c:pt idx="256">
                  <c:v>43013</c:v>
                </c:pt>
                <c:pt idx="257">
                  <c:v>43014</c:v>
                </c:pt>
                <c:pt idx="258">
                  <c:v>43015</c:v>
                </c:pt>
                <c:pt idx="259">
                  <c:v>43016</c:v>
                </c:pt>
                <c:pt idx="260">
                  <c:v>43017</c:v>
                </c:pt>
                <c:pt idx="261">
                  <c:v>43018</c:v>
                </c:pt>
                <c:pt idx="262">
                  <c:v>43019</c:v>
                </c:pt>
                <c:pt idx="263">
                  <c:v>43020</c:v>
                </c:pt>
                <c:pt idx="264">
                  <c:v>43021</c:v>
                </c:pt>
                <c:pt idx="265">
                  <c:v>43022</c:v>
                </c:pt>
                <c:pt idx="266">
                  <c:v>43023</c:v>
                </c:pt>
                <c:pt idx="267">
                  <c:v>43024</c:v>
                </c:pt>
                <c:pt idx="268">
                  <c:v>43025</c:v>
                </c:pt>
                <c:pt idx="269">
                  <c:v>43026</c:v>
                </c:pt>
                <c:pt idx="270">
                  <c:v>43027</c:v>
                </c:pt>
                <c:pt idx="271">
                  <c:v>43028</c:v>
                </c:pt>
                <c:pt idx="272">
                  <c:v>43029</c:v>
                </c:pt>
                <c:pt idx="273">
                  <c:v>43030</c:v>
                </c:pt>
                <c:pt idx="274">
                  <c:v>43031</c:v>
                </c:pt>
                <c:pt idx="275">
                  <c:v>43032</c:v>
                </c:pt>
                <c:pt idx="276">
                  <c:v>43033</c:v>
                </c:pt>
                <c:pt idx="277">
                  <c:v>43034</c:v>
                </c:pt>
                <c:pt idx="278">
                  <c:v>43035</c:v>
                </c:pt>
                <c:pt idx="279">
                  <c:v>43036</c:v>
                </c:pt>
                <c:pt idx="280">
                  <c:v>43037</c:v>
                </c:pt>
                <c:pt idx="281">
                  <c:v>43038</c:v>
                </c:pt>
                <c:pt idx="282">
                  <c:v>43039</c:v>
                </c:pt>
                <c:pt idx="283">
                  <c:v>43040</c:v>
                </c:pt>
                <c:pt idx="284">
                  <c:v>43041</c:v>
                </c:pt>
                <c:pt idx="285">
                  <c:v>43042</c:v>
                </c:pt>
                <c:pt idx="286">
                  <c:v>43043</c:v>
                </c:pt>
                <c:pt idx="287">
                  <c:v>43044</c:v>
                </c:pt>
                <c:pt idx="288">
                  <c:v>43045</c:v>
                </c:pt>
                <c:pt idx="289">
                  <c:v>43046</c:v>
                </c:pt>
                <c:pt idx="290">
                  <c:v>43047</c:v>
                </c:pt>
                <c:pt idx="291">
                  <c:v>43048</c:v>
                </c:pt>
                <c:pt idx="292">
                  <c:v>43049</c:v>
                </c:pt>
                <c:pt idx="293">
                  <c:v>43050</c:v>
                </c:pt>
                <c:pt idx="294">
                  <c:v>43051</c:v>
                </c:pt>
                <c:pt idx="295">
                  <c:v>43052</c:v>
                </c:pt>
                <c:pt idx="296">
                  <c:v>43053</c:v>
                </c:pt>
                <c:pt idx="297">
                  <c:v>43054</c:v>
                </c:pt>
                <c:pt idx="298">
                  <c:v>43055</c:v>
                </c:pt>
                <c:pt idx="299">
                  <c:v>43056</c:v>
                </c:pt>
                <c:pt idx="300">
                  <c:v>43057</c:v>
                </c:pt>
                <c:pt idx="301">
                  <c:v>43058</c:v>
                </c:pt>
                <c:pt idx="302">
                  <c:v>43059</c:v>
                </c:pt>
                <c:pt idx="303">
                  <c:v>43060</c:v>
                </c:pt>
                <c:pt idx="304">
                  <c:v>43061</c:v>
                </c:pt>
                <c:pt idx="305">
                  <c:v>43062</c:v>
                </c:pt>
                <c:pt idx="306">
                  <c:v>43063</c:v>
                </c:pt>
                <c:pt idx="307">
                  <c:v>43064</c:v>
                </c:pt>
                <c:pt idx="308">
                  <c:v>43065</c:v>
                </c:pt>
                <c:pt idx="309">
                  <c:v>43066</c:v>
                </c:pt>
                <c:pt idx="310">
                  <c:v>43067</c:v>
                </c:pt>
                <c:pt idx="311">
                  <c:v>43068</c:v>
                </c:pt>
                <c:pt idx="312">
                  <c:v>43069</c:v>
                </c:pt>
                <c:pt idx="313">
                  <c:v>43070</c:v>
                </c:pt>
                <c:pt idx="314">
                  <c:v>43071</c:v>
                </c:pt>
                <c:pt idx="315">
                  <c:v>43072</c:v>
                </c:pt>
                <c:pt idx="316">
                  <c:v>43073</c:v>
                </c:pt>
                <c:pt idx="317">
                  <c:v>43074</c:v>
                </c:pt>
                <c:pt idx="318">
                  <c:v>43075</c:v>
                </c:pt>
                <c:pt idx="319">
                  <c:v>43076</c:v>
                </c:pt>
                <c:pt idx="320">
                  <c:v>43077</c:v>
                </c:pt>
                <c:pt idx="321">
                  <c:v>43078</c:v>
                </c:pt>
                <c:pt idx="322">
                  <c:v>43079</c:v>
                </c:pt>
                <c:pt idx="323">
                  <c:v>43080</c:v>
                </c:pt>
                <c:pt idx="324">
                  <c:v>43081</c:v>
                </c:pt>
                <c:pt idx="325">
                  <c:v>43082</c:v>
                </c:pt>
                <c:pt idx="326">
                  <c:v>43083</c:v>
                </c:pt>
                <c:pt idx="327">
                  <c:v>43084</c:v>
                </c:pt>
                <c:pt idx="328">
                  <c:v>43085</c:v>
                </c:pt>
                <c:pt idx="329">
                  <c:v>43086</c:v>
                </c:pt>
                <c:pt idx="330">
                  <c:v>43087</c:v>
                </c:pt>
                <c:pt idx="331">
                  <c:v>43088</c:v>
                </c:pt>
                <c:pt idx="332">
                  <c:v>43089</c:v>
                </c:pt>
                <c:pt idx="333">
                  <c:v>43090</c:v>
                </c:pt>
                <c:pt idx="334">
                  <c:v>43091</c:v>
                </c:pt>
                <c:pt idx="335">
                  <c:v>43092</c:v>
                </c:pt>
                <c:pt idx="336">
                  <c:v>43093</c:v>
                </c:pt>
                <c:pt idx="337">
                  <c:v>43094</c:v>
                </c:pt>
                <c:pt idx="338">
                  <c:v>43095</c:v>
                </c:pt>
                <c:pt idx="339">
                  <c:v>43096</c:v>
                </c:pt>
                <c:pt idx="340">
                  <c:v>43097</c:v>
                </c:pt>
                <c:pt idx="341">
                  <c:v>43098</c:v>
                </c:pt>
                <c:pt idx="342">
                  <c:v>43099</c:v>
                </c:pt>
                <c:pt idx="343">
                  <c:v>43100</c:v>
                </c:pt>
                <c:pt idx="344">
                  <c:v>43101</c:v>
                </c:pt>
                <c:pt idx="345">
                  <c:v>43102</c:v>
                </c:pt>
                <c:pt idx="346">
                  <c:v>43103</c:v>
                </c:pt>
                <c:pt idx="347">
                  <c:v>43104</c:v>
                </c:pt>
                <c:pt idx="348">
                  <c:v>43105</c:v>
                </c:pt>
                <c:pt idx="349">
                  <c:v>43106</c:v>
                </c:pt>
                <c:pt idx="350">
                  <c:v>43107</c:v>
                </c:pt>
                <c:pt idx="351">
                  <c:v>43108</c:v>
                </c:pt>
                <c:pt idx="352">
                  <c:v>43110</c:v>
                </c:pt>
                <c:pt idx="353">
                  <c:v>43111</c:v>
                </c:pt>
                <c:pt idx="354">
                  <c:v>43112</c:v>
                </c:pt>
                <c:pt idx="355">
                  <c:v>43113</c:v>
                </c:pt>
                <c:pt idx="356">
                  <c:v>43114</c:v>
                </c:pt>
                <c:pt idx="357">
                  <c:v>43115</c:v>
                </c:pt>
                <c:pt idx="358">
                  <c:v>43116</c:v>
                </c:pt>
                <c:pt idx="359">
                  <c:v>43117</c:v>
                </c:pt>
                <c:pt idx="360">
                  <c:v>43118</c:v>
                </c:pt>
                <c:pt idx="361">
                  <c:v>43119</c:v>
                </c:pt>
                <c:pt idx="362">
                  <c:v>43120</c:v>
                </c:pt>
                <c:pt idx="363">
                  <c:v>43121</c:v>
                </c:pt>
                <c:pt idx="364">
                  <c:v>43122</c:v>
                </c:pt>
                <c:pt idx="365">
                  <c:v>43123</c:v>
                </c:pt>
                <c:pt idx="366">
                  <c:v>43124</c:v>
                </c:pt>
                <c:pt idx="367">
                  <c:v>43125</c:v>
                </c:pt>
                <c:pt idx="368">
                  <c:v>43126</c:v>
                </c:pt>
                <c:pt idx="369">
                  <c:v>43127</c:v>
                </c:pt>
                <c:pt idx="370">
                  <c:v>43128</c:v>
                </c:pt>
                <c:pt idx="371">
                  <c:v>43129</c:v>
                </c:pt>
                <c:pt idx="372">
                  <c:v>43130</c:v>
                </c:pt>
                <c:pt idx="373">
                  <c:v>43131</c:v>
                </c:pt>
                <c:pt idx="374">
                  <c:v>43132</c:v>
                </c:pt>
                <c:pt idx="375">
                  <c:v>43133</c:v>
                </c:pt>
                <c:pt idx="376">
                  <c:v>43134</c:v>
                </c:pt>
                <c:pt idx="377">
                  <c:v>43135</c:v>
                </c:pt>
                <c:pt idx="378">
                  <c:v>43136</c:v>
                </c:pt>
                <c:pt idx="379">
                  <c:v>43137</c:v>
                </c:pt>
                <c:pt idx="380">
                  <c:v>43138</c:v>
                </c:pt>
                <c:pt idx="381">
                  <c:v>43139</c:v>
                </c:pt>
                <c:pt idx="382">
                  <c:v>43140</c:v>
                </c:pt>
                <c:pt idx="383">
                  <c:v>43141</c:v>
                </c:pt>
                <c:pt idx="384">
                  <c:v>43142</c:v>
                </c:pt>
                <c:pt idx="385">
                  <c:v>43143</c:v>
                </c:pt>
                <c:pt idx="386">
                  <c:v>43144</c:v>
                </c:pt>
                <c:pt idx="387">
                  <c:v>43145</c:v>
                </c:pt>
                <c:pt idx="388">
                  <c:v>43146</c:v>
                </c:pt>
                <c:pt idx="389">
                  <c:v>43147</c:v>
                </c:pt>
                <c:pt idx="390">
                  <c:v>43148</c:v>
                </c:pt>
                <c:pt idx="391">
                  <c:v>43149</c:v>
                </c:pt>
                <c:pt idx="392">
                  <c:v>43150</c:v>
                </c:pt>
                <c:pt idx="393">
                  <c:v>43151</c:v>
                </c:pt>
                <c:pt idx="394">
                  <c:v>43152</c:v>
                </c:pt>
                <c:pt idx="395">
                  <c:v>43153</c:v>
                </c:pt>
                <c:pt idx="396">
                  <c:v>43154</c:v>
                </c:pt>
                <c:pt idx="397">
                  <c:v>43155</c:v>
                </c:pt>
                <c:pt idx="398">
                  <c:v>43156</c:v>
                </c:pt>
                <c:pt idx="399">
                  <c:v>43157</c:v>
                </c:pt>
                <c:pt idx="400">
                  <c:v>43158</c:v>
                </c:pt>
                <c:pt idx="401">
                  <c:v>43159</c:v>
                </c:pt>
                <c:pt idx="402">
                  <c:v>43160</c:v>
                </c:pt>
                <c:pt idx="403">
                  <c:v>43161</c:v>
                </c:pt>
                <c:pt idx="404">
                  <c:v>43162</c:v>
                </c:pt>
                <c:pt idx="405">
                  <c:v>43163</c:v>
                </c:pt>
                <c:pt idx="406">
                  <c:v>43164</c:v>
                </c:pt>
                <c:pt idx="407">
                  <c:v>43165</c:v>
                </c:pt>
                <c:pt idx="408">
                  <c:v>43166</c:v>
                </c:pt>
                <c:pt idx="409">
                  <c:v>43167</c:v>
                </c:pt>
                <c:pt idx="410">
                  <c:v>43168</c:v>
                </c:pt>
                <c:pt idx="411">
                  <c:v>43169</c:v>
                </c:pt>
                <c:pt idx="412">
                  <c:v>43170</c:v>
                </c:pt>
                <c:pt idx="413">
                  <c:v>43171</c:v>
                </c:pt>
                <c:pt idx="414">
                  <c:v>43172</c:v>
                </c:pt>
                <c:pt idx="415">
                  <c:v>43173</c:v>
                </c:pt>
                <c:pt idx="416">
                  <c:v>43174</c:v>
                </c:pt>
                <c:pt idx="417">
                  <c:v>43175</c:v>
                </c:pt>
                <c:pt idx="418">
                  <c:v>43176</c:v>
                </c:pt>
                <c:pt idx="419">
                  <c:v>43177</c:v>
                </c:pt>
                <c:pt idx="420">
                  <c:v>43178</c:v>
                </c:pt>
                <c:pt idx="421">
                  <c:v>43179</c:v>
                </c:pt>
                <c:pt idx="422">
                  <c:v>43180</c:v>
                </c:pt>
                <c:pt idx="423">
                  <c:v>43181</c:v>
                </c:pt>
                <c:pt idx="424">
                  <c:v>43182</c:v>
                </c:pt>
                <c:pt idx="425">
                  <c:v>43183</c:v>
                </c:pt>
                <c:pt idx="426">
                  <c:v>43184</c:v>
                </c:pt>
                <c:pt idx="427">
                  <c:v>43185</c:v>
                </c:pt>
                <c:pt idx="428">
                  <c:v>43186</c:v>
                </c:pt>
                <c:pt idx="429">
                  <c:v>43187</c:v>
                </c:pt>
                <c:pt idx="430">
                  <c:v>43188</c:v>
                </c:pt>
                <c:pt idx="431">
                  <c:v>43189</c:v>
                </c:pt>
                <c:pt idx="432">
                  <c:v>43190</c:v>
                </c:pt>
                <c:pt idx="433">
                  <c:v>43191</c:v>
                </c:pt>
                <c:pt idx="434">
                  <c:v>43193</c:v>
                </c:pt>
                <c:pt idx="435">
                  <c:v>43194</c:v>
                </c:pt>
                <c:pt idx="436">
                  <c:v>43195</c:v>
                </c:pt>
                <c:pt idx="437">
                  <c:v>43196</c:v>
                </c:pt>
                <c:pt idx="438">
                  <c:v>43197</c:v>
                </c:pt>
                <c:pt idx="439">
                  <c:v>43198</c:v>
                </c:pt>
                <c:pt idx="440">
                  <c:v>43199</c:v>
                </c:pt>
                <c:pt idx="441">
                  <c:v>43200</c:v>
                </c:pt>
                <c:pt idx="442">
                  <c:v>43201</c:v>
                </c:pt>
                <c:pt idx="443">
                  <c:v>43202</c:v>
                </c:pt>
                <c:pt idx="444">
                  <c:v>43203</c:v>
                </c:pt>
                <c:pt idx="445">
                  <c:v>43204</c:v>
                </c:pt>
                <c:pt idx="446">
                  <c:v>43205</c:v>
                </c:pt>
                <c:pt idx="447">
                  <c:v>43206</c:v>
                </c:pt>
                <c:pt idx="448">
                  <c:v>43207</c:v>
                </c:pt>
                <c:pt idx="449">
                  <c:v>43208</c:v>
                </c:pt>
                <c:pt idx="450">
                  <c:v>43209</c:v>
                </c:pt>
                <c:pt idx="451">
                  <c:v>43210</c:v>
                </c:pt>
                <c:pt idx="452">
                  <c:v>43211</c:v>
                </c:pt>
                <c:pt idx="453">
                  <c:v>43212</c:v>
                </c:pt>
                <c:pt idx="454">
                  <c:v>43213</c:v>
                </c:pt>
                <c:pt idx="455">
                  <c:v>43214</c:v>
                </c:pt>
                <c:pt idx="456">
                  <c:v>43215</c:v>
                </c:pt>
                <c:pt idx="457">
                  <c:v>43216</c:v>
                </c:pt>
                <c:pt idx="458">
                  <c:v>43217</c:v>
                </c:pt>
                <c:pt idx="459">
                  <c:v>43218</c:v>
                </c:pt>
                <c:pt idx="460">
                  <c:v>43219</c:v>
                </c:pt>
                <c:pt idx="461">
                  <c:v>43220</c:v>
                </c:pt>
                <c:pt idx="462">
                  <c:v>43221</c:v>
                </c:pt>
                <c:pt idx="463">
                  <c:v>43222</c:v>
                </c:pt>
                <c:pt idx="464">
                  <c:v>43223</c:v>
                </c:pt>
                <c:pt idx="465">
                  <c:v>43224</c:v>
                </c:pt>
                <c:pt idx="466">
                  <c:v>43225</c:v>
                </c:pt>
                <c:pt idx="467">
                  <c:v>43226</c:v>
                </c:pt>
                <c:pt idx="468">
                  <c:v>43227</c:v>
                </c:pt>
                <c:pt idx="469">
                  <c:v>43228</c:v>
                </c:pt>
                <c:pt idx="470">
                  <c:v>43229</c:v>
                </c:pt>
                <c:pt idx="471">
                  <c:v>43230</c:v>
                </c:pt>
                <c:pt idx="472">
                  <c:v>43231</c:v>
                </c:pt>
                <c:pt idx="473">
                  <c:v>43232</c:v>
                </c:pt>
                <c:pt idx="474">
                  <c:v>43233</c:v>
                </c:pt>
                <c:pt idx="475">
                  <c:v>43234</c:v>
                </c:pt>
                <c:pt idx="476">
                  <c:v>43235</c:v>
                </c:pt>
                <c:pt idx="477">
                  <c:v>43236</c:v>
                </c:pt>
                <c:pt idx="478">
                  <c:v>43237</c:v>
                </c:pt>
                <c:pt idx="479">
                  <c:v>43238</c:v>
                </c:pt>
                <c:pt idx="480">
                  <c:v>43239</c:v>
                </c:pt>
                <c:pt idx="481">
                  <c:v>43240</c:v>
                </c:pt>
                <c:pt idx="482">
                  <c:v>43241</c:v>
                </c:pt>
                <c:pt idx="483">
                  <c:v>43242</c:v>
                </c:pt>
                <c:pt idx="484">
                  <c:v>43243</c:v>
                </c:pt>
                <c:pt idx="485">
                  <c:v>43244</c:v>
                </c:pt>
                <c:pt idx="486">
                  <c:v>43245</c:v>
                </c:pt>
                <c:pt idx="487">
                  <c:v>43246</c:v>
                </c:pt>
                <c:pt idx="488">
                  <c:v>43247</c:v>
                </c:pt>
                <c:pt idx="489">
                  <c:v>43248</c:v>
                </c:pt>
                <c:pt idx="490">
                  <c:v>43249</c:v>
                </c:pt>
                <c:pt idx="491">
                  <c:v>43250</c:v>
                </c:pt>
                <c:pt idx="492">
                  <c:v>43251</c:v>
                </c:pt>
                <c:pt idx="493">
                  <c:v>43252</c:v>
                </c:pt>
                <c:pt idx="494">
                  <c:v>43253</c:v>
                </c:pt>
                <c:pt idx="495">
                  <c:v>43254</c:v>
                </c:pt>
                <c:pt idx="496">
                  <c:v>43255</c:v>
                </c:pt>
                <c:pt idx="497">
                  <c:v>43256</c:v>
                </c:pt>
                <c:pt idx="498">
                  <c:v>43257</c:v>
                </c:pt>
                <c:pt idx="499">
                  <c:v>43258</c:v>
                </c:pt>
                <c:pt idx="500">
                  <c:v>43259</c:v>
                </c:pt>
                <c:pt idx="501">
                  <c:v>43260</c:v>
                </c:pt>
                <c:pt idx="502">
                  <c:v>43261</c:v>
                </c:pt>
                <c:pt idx="503">
                  <c:v>43262</c:v>
                </c:pt>
                <c:pt idx="504">
                  <c:v>43263</c:v>
                </c:pt>
                <c:pt idx="505">
                  <c:v>43264</c:v>
                </c:pt>
                <c:pt idx="506">
                  <c:v>43265</c:v>
                </c:pt>
                <c:pt idx="507">
                  <c:v>43266</c:v>
                </c:pt>
                <c:pt idx="508">
                  <c:v>43267</c:v>
                </c:pt>
                <c:pt idx="509">
                  <c:v>43268</c:v>
                </c:pt>
                <c:pt idx="510">
                  <c:v>43269</c:v>
                </c:pt>
                <c:pt idx="511">
                  <c:v>43270</c:v>
                </c:pt>
                <c:pt idx="512">
                  <c:v>43271</c:v>
                </c:pt>
                <c:pt idx="513">
                  <c:v>43272</c:v>
                </c:pt>
                <c:pt idx="514">
                  <c:v>43273</c:v>
                </c:pt>
                <c:pt idx="515">
                  <c:v>43274</c:v>
                </c:pt>
                <c:pt idx="516">
                  <c:v>43275</c:v>
                </c:pt>
                <c:pt idx="517">
                  <c:v>43276</c:v>
                </c:pt>
                <c:pt idx="518">
                  <c:v>43277</c:v>
                </c:pt>
                <c:pt idx="519">
                  <c:v>43278</c:v>
                </c:pt>
                <c:pt idx="520">
                  <c:v>43279</c:v>
                </c:pt>
                <c:pt idx="521">
                  <c:v>43280</c:v>
                </c:pt>
                <c:pt idx="522">
                  <c:v>43281</c:v>
                </c:pt>
                <c:pt idx="523">
                  <c:v>43282</c:v>
                </c:pt>
                <c:pt idx="524">
                  <c:v>43283</c:v>
                </c:pt>
                <c:pt idx="525">
                  <c:v>43284</c:v>
                </c:pt>
                <c:pt idx="526">
                  <c:v>43285</c:v>
                </c:pt>
                <c:pt idx="527">
                  <c:v>43286</c:v>
                </c:pt>
                <c:pt idx="528">
                  <c:v>43287</c:v>
                </c:pt>
                <c:pt idx="529">
                  <c:v>43288</c:v>
                </c:pt>
                <c:pt idx="530">
                  <c:v>43289</c:v>
                </c:pt>
                <c:pt idx="531">
                  <c:v>43290</c:v>
                </c:pt>
                <c:pt idx="532">
                  <c:v>43291</c:v>
                </c:pt>
                <c:pt idx="533">
                  <c:v>43292</c:v>
                </c:pt>
                <c:pt idx="534">
                  <c:v>43293</c:v>
                </c:pt>
                <c:pt idx="535">
                  <c:v>43294</c:v>
                </c:pt>
                <c:pt idx="536">
                  <c:v>43295</c:v>
                </c:pt>
                <c:pt idx="537">
                  <c:v>43296</c:v>
                </c:pt>
                <c:pt idx="538">
                  <c:v>43297</c:v>
                </c:pt>
                <c:pt idx="539">
                  <c:v>43298</c:v>
                </c:pt>
                <c:pt idx="540">
                  <c:v>43299</c:v>
                </c:pt>
                <c:pt idx="541">
                  <c:v>43300</c:v>
                </c:pt>
                <c:pt idx="542">
                  <c:v>43301</c:v>
                </c:pt>
                <c:pt idx="543">
                  <c:v>43302</c:v>
                </c:pt>
                <c:pt idx="544">
                  <c:v>43303</c:v>
                </c:pt>
                <c:pt idx="545">
                  <c:v>43304</c:v>
                </c:pt>
                <c:pt idx="546">
                  <c:v>43305</c:v>
                </c:pt>
                <c:pt idx="547">
                  <c:v>43306</c:v>
                </c:pt>
                <c:pt idx="548">
                  <c:v>43307</c:v>
                </c:pt>
                <c:pt idx="549">
                  <c:v>43308</c:v>
                </c:pt>
                <c:pt idx="550">
                  <c:v>43309</c:v>
                </c:pt>
                <c:pt idx="551">
                  <c:v>43310</c:v>
                </c:pt>
                <c:pt idx="552">
                  <c:v>43311</c:v>
                </c:pt>
                <c:pt idx="553">
                  <c:v>43312</c:v>
                </c:pt>
                <c:pt idx="554">
                  <c:v>43313</c:v>
                </c:pt>
                <c:pt idx="555">
                  <c:v>43314</c:v>
                </c:pt>
                <c:pt idx="556">
                  <c:v>43315</c:v>
                </c:pt>
                <c:pt idx="557">
                  <c:v>43316</c:v>
                </c:pt>
                <c:pt idx="558">
                  <c:v>43317</c:v>
                </c:pt>
                <c:pt idx="559">
                  <c:v>43318</c:v>
                </c:pt>
                <c:pt idx="560">
                  <c:v>43319</c:v>
                </c:pt>
                <c:pt idx="561">
                  <c:v>43320</c:v>
                </c:pt>
                <c:pt idx="562">
                  <c:v>43321</c:v>
                </c:pt>
                <c:pt idx="563">
                  <c:v>43322</c:v>
                </c:pt>
                <c:pt idx="564">
                  <c:v>43323</c:v>
                </c:pt>
                <c:pt idx="565">
                  <c:v>43324</c:v>
                </c:pt>
                <c:pt idx="566">
                  <c:v>43325</c:v>
                </c:pt>
                <c:pt idx="567">
                  <c:v>43326</c:v>
                </c:pt>
                <c:pt idx="568">
                  <c:v>43327</c:v>
                </c:pt>
                <c:pt idx="569">
                  <c:v>43328</c:v>
                </c:pt>
                <c:pt idx="570">
                  <c:v>43329</c:v>
                </c:pt>
                <c:pt idx="571">
                  <c:v>43330</c:v>
                </c:pt>
                <c:pt idx="572">
                  <c:v>43331</c:v>
                </c:pt>
                <c:pt idx="573">
                  <c:v>43332</c:v>
                </c:pt>
                <c:pt idx="574">
                  <c:v>43333</c:v>
                </c:pt>
                <c:pt idx="575">
                  <c:v>43334</c:v>
                </c:pt>
                <c:pt idx="576">
                  <c:v>43335</c:v>
                </c:pt>
                <c:pt idx="577">
                  <c:v>43336</c:v>
                </c:pt>
                <c:pt idx="578">
                  <c:v>43337</c:v>
                </c:pt>
                <c:pt idx="579">
                  <c:v>43338</c:v>
                </c:pt>
                <c:pt idx="580">
                  <c:v>43339</c:v>
                </c:pt>
                <c:pt idx="581">
                  <c:v>43340</c:v>
                </c:pt>
                <c:pt idx="582">
                  <c:v>43341</c:v>
                </c:pt>
                <c:pt idx="583">
                  <c:v>43342</c:v>
                </c:pt>
                <c:pt idx="584">
                  <c:v>43343</c:v>
                </c:pt>
                <c:pt idx="585">
                  <c:v>43344</c:v>
                </c:pt>
                <c:pt idx="586">
                  <c:v>43345</c:v>
                </c:pt>
                <c:pt idx="587">
                  <c:v>43346</c:v>
                </c:pt>
                <c:pt idx="588">
                  <c:v>43347</c:v>
                </c:pt>
                <c:pt idx="589">
                  <c:v>43348</c:v>
                </c:pt>
                <c:pt idx="590">
                  <c:v>43349</c:v>
                </c:pt>
                <c:pt idx="591">
                  <c:v>43350</c:v>
                </c:pt>
                <c:pt idx="592">
                  <c:v>43351</c:v>
                </c:pt>
                <c:pt idx="593">
                  <c:v>43352</c:v>
                </c:pt>
                <c:pt idx="594">
                  <c:v>43353</c:v>
                </c:pt>
                <c:pt idx="595">
                  <c:v>43354</c:v>
                </c:pt>
                <c:pt idx="596">
                  <c:v>43355</c:v>
                </c:pt>
                <c:pt idx="597">
                  <c:v>43356</c:v>
                </c:pt>
                <c:pt idx="598">
                  <c:v>43357</c:v>
                </c:pt>
                <c:pt idx="599">
                  <c:v>43358</c:v>
                </c:pt>
                <c:pt idx="600">
                  <c:v>43359</c:v>
                </c:pt>
                <c:pt idx="601">
                  <c:v>43360</c:v>
                </c:pt>
                <c:pt idx="602">
                  <c:v>43361</c:v>
                </c:pt>
                <c:pt idx="603">
                  <c:v>43362</c:v>
                </c:pt>
                <c:pt idx="604">
                  <c:v>43363</c:v>
                </c:pt>
                <c:pt idx="605">
                  <c:v>43364</c:v>
                </c:pt>
                <c:pt idx="606">
                  <c:v>43365</c:v>
                </c:pt>
                <c:pt idx="607">
                  <c:v>43366</c:v>
                </c:pt>
                <c:pt idx="608">
                  <c:v>43367</c:v>
                </c:pt>
                <c:pt idx="609">
                  <c:v>43368</c:v>
                </c:pt>
                <c:pt idx="610">
                  <c:v>43369</c:v>
                </c:pt>
                <c:pt idx="611">
                  <c:v>43370</c:v>
                </c:pt>
                <c:pt idx="612">
                  <c:v>43371</c:v>
                </c:pt>
                <c:pt idx="613">
                  <c:v>43372</c:v>
                </c:pt>
                <c:pt idx="614">
                  <c:v>43373</c:v>
                </c:pt>
                <c:pt idx="615">
                  <c:v>43374</c:v>
                </c:pt>
                <c:pt idx="616">
                  <c:v>43375</c:v>
                </c:pt>
                <c:pt idx="617">
                  <c:v>43376</c:v>
                </c:pt>
                <c:pt idx="618">
                  <c:v>43377</c:v>
                </c:pt>
                <c:pt idx="619">
                  <c:v>43378</c:v>
                </c:pt>
                <c:pt idx="620">
                  <c:v>43379</c:v>
                </c:pt>
                <c:pt idx="621">
                  <c:v>43380</c:v>
                </c:pt>
                <c:pt idx="622">
                  <c:v>43381</c:v>
                </c:pt>
                <c:pt idx="623">
                  <c:v>43382</c:v>
                </c:pt>
                <c:pt idx="624">
                  <c:v>43383</c:v>
                </c:pt>
                <c:pt idx="625">
                  <c:v>43384</c:v>
                </c:pt>
                <c:pt idx="626">
                  <c:v>43385</c:v>
                </c:pt>
                <c:pt idx="627">
                  <c:v>43386</c:v>
                </c:pt>
                <c:pt idx="628">
                  <c:v>43387</c:v>
                </c:pt>
                <c:pt idx="629">
                  <c:v>43388</c:v>
                </c:pt>
                <c:pt idx="630">
                  <c:v>43389</c:v>
                </c:pt>
                <c:pt idx="631">
                  <c:v>43391</c:v>
                </c:pt>
                <c:pt idx="632">
                  <c:v>43392</c:v>
                </c:pt>
                <c:pt idx="633">
                  <c:v>43393</c:v>
                </c:pt>
                <c:pt idx="634">
                  <c:v>43394</c:v>
                </c:pt>
                <c:pt idx="635">
                  <c:v>43395</c:v>
                </c:pt>
                <c:pt idx="636">
                  <c:v>43396</c:v>
                </c:pt>
                <c:pt idx="637">
                  <c:v>43397</c:v>
                </c:pt>
                <c:pt idx="638">
                  <c:v>43398</c:v>
                </c:pt>
                <c:pt idx="639">
                  <c:v>43399</c:v>
                </c:pt>
                <c:pt idx="640">
                  <c:v>43400</c:v>
                </c:pt>
                <c:pt idx="641">
                  <c:v>43401</c:v>
                </c:pt>
                <c:pt idx="642">
                  <c:v>43402</c:v>
                </c:pt>
                <c:pt idx="643">
                  <c:v>43403</c:v>
                </c:pt>
                <c:pt idx="644">
                  <c:v>43404</c:v>
                </c:pt>
                <c:pt idx="645">
                  <c:v>43405</c:v>
                </c:pt>
                <c:pt idx="646">
                  <c:v>43406</c:v>
                </c:pt>
                <c:pt idx="647">
                  <c:v>43407</c:v>
                </c:pt>
                <c:pt idx="648">
                  <c:v>43408</c:v>
                </c:pt>
                <c:pt idx="649">
                  <c:v>43409</c:v>
                </c:pt>
                <c:pt idx="650">
                  <c:v>43410</c:v>
                </c:pt>
                <c:pt idx="651">
                  <c:v>43411</c:v>
                </c:pt>
                <c:pt idx="652">
                  <c:v>43412</c:v>
                </c:pt>
                <c:pt idx="653">
                  <c:v>43413</c:v>
                </c:pt>
                <c:pt idx="654">
                  <c:v>43414</c:v>
                </c:pt>
                <c:pt idx="655">
                  <c:v>43415</c:v>
                </c:pt>
                <c:pt idx="656">
                  <c:v>43416</c:v>
                </c:pt>
                <c:pt idx="657">
                  <c:v>43417</c:v>
                </c:pt>
                <c:pt idx="658">
                  <c:v>43418</c:v>
                </c:pt>
                <c:pt idx="659">
                  <c:v>43419</c:v>
                </c:pt>
                <c:pt idx="660">
                  <c:v>43426</c:v>
                </c:pt>
                <c:pt idx="661">
                  <c:v>43427</c:v>
                </c:pt>
                <c:pt idx="662">
                  <c:v>43428</c:v>
                </c:pt>
                <c:pt idx="663">
                  <c:v>43429</c:v>
                </c:pt>
                <c:pt idx="664">
                  <c:v>43430</c:v>
                </c:pt>
                <c:pt idx="665">
                  <c:v>43431</c:v>
                </c:pt>
                <c:pt idx="666">
                  <c:v>43432</c:v>
                </c:pt>
                <c:pt idx="667">
                  <c:v>43433</c:v>
                </c:pt>
                <c:pt idx="668">
                  <c:v>43434</c:v>
                </c:pt>
                <c:pt idx="669">
                  <c:v>43435</c:v>
                </c:pt>
                <c:pt idx="670">
                  <c:v>43436</c:v>
                </c:pt>
                <c:pt idx="671">
                  <c:v>43437</c:v>
                </c:pt>
                <c:pt idx="672">
                  <c:v>43438</c:v>
                </c:pt>
                <c:pt idx="673">
                  <c:v>43439</c:v>
                </c:pt>
                <c:pt idx="674">
                  <c:v>43440</c:v>
                </c:pt>
                <c:pt idx="675">
                  <c:v>43442</c:v>
                </c:pt>
                <c:pt idx="676">
                  <c:v>43443</c:v>
                </c:pt>
                <c:pt idx="677">
                  <c:v>43444</c:v>
                </c:pt>
                <c:pt idx="678">
                  <c:v>43445</c:v>
                </c:pt>
                <c:pt idx="679">
                  <c:v>43446</c:v>
                </c:pt>
                <c:pt idx="680">
                  <c:v>43447</c:v>
                </c:pt>
                <c:pt idx="681">
                  <c:v>43448</c:v>
                </c:pt>
                <c:pt idx="682">
                  <c:v>43451</c:v>
                </c:pt>
                <c:pt idx="683">
                  <c:v>43452</c:v>
                </c:pt>
                <c:pt idx="684">
                  <c:v>43453</c:v>
                </c:pt>
                <c:pt idx="685">
                  <c:v>43454</c:v>
                </c:pt>
                <c:pt idx="686">
                  <c:v>43455</c:v>
                </c:pt>
                <c:pt idx="687">
                  <c:v>43456</c:v>
                </c:pt>
                <c:pt idx="688">
                  <c:v>43457</c:v>
                </c:pt>
                <c:pt idx="689">
                  <c:v>43458</c:v>
                </c:pt>
                <c:pt idx="690">
                  <c:v>43459</c:v>
                </c:pt>
                <c:pt idx="691">
                  <c:v>43460</c:v>
                </c:pt>
                <c:pt idx="692">
                  <c:v>43461</c:v>
                </c:pt>
                <c:pt idx="693">
                  <c:v>43462</c:v>
                </c:pt>
                <c:pt idx="694">
                  <c:v>43463</c:v>
                </c:pt>
                <c:pt idx="695">
                  <c:v>43464</c:v>
                </c:pt>
                <c:pt idx="696">
                  <c:v>43465</c:v>
                </c:pt>
                <c:pt idx="697">
                  <c:v>43466</c:v>
                </c:pt>
                <c:pt idx="698">
                  <c:v>43467</c:v>
                </c:pt>
                <c:pt idx="699">
                  <c:v>43478</c:v>
                </c:pt>
                <c:pt idx="700">
                  <c:v>43479</c:v>
                </c:pt>
                <c:pt idx="701">
                  <c:v>43480</c:v>
                </c:pt>
                <c:pt idx="702">
                  <c:v>43481</c:v>
                </c:pt>
                <c:pt idx="703">
                  <c:v>43482</c:v>
                </c:pt>
                <c:pt idx="704">
                  <c:v>43483</c:v>
                </c:pt>
                <c:pt idx="705">
                  <c:v>43484</c:v>
                </c:pt>
                <c:pt idx="706">
                  <c:v>43485</c:v>
                </c:pt>
                <c:pt idx="707">
                  <c:v>43486</c:v>
                </c:pt>
                <c:pt idx="708">
                  <c:v>43487</c:v>
                </c:pt>
                <c:pt idx="709">
                  <c:v>43488</c:v>
                </c:pt>
                <c:pt idx="710">
                  <c:v>43489</c:v>
                </c:pt>
                <c:pt idx="711">
                  <c:v>43490</c:v>
                </c:pt>
                <c:pt idx="712">
                  <c:v>43491</c:v>
                </c:pt>
                <c:pt idx="713">
                  <c:v>43492</c:v>
                </c:pt>
                <c:pt idx="714">
                  <c:v>43494</c:v>
                </c:pt>
                <c:pt idx="715">
                  <c:v>43495</c:v>
                </c:pt>
                <c:pt idx="716">
                  <c:v>43496</c:v>
                </c:pt>
                <c:pt idx="717">
                  <c:v>43497</c:v>
                </c:pt>
                <c:pt idx="718">
                  <c:v>43498</c:v>
                </c:pt>
                <c:pt idx="719">
                  <c:v>43499</c:v>
                </c:pt>
                <c:pt idx="720">
                  <c:v>43500</c:v>
                </c:pt>
                <c:pt idx="721">
                  <c:v>43501</c:v>
                </c:pt>
                <c:pt idx="722">
                  <c:v>43502</c:v>
                </c:pt>
                <c:pt idx="723">
                  <c:v>43503</c:v>
                </c:pt>
                <c:pt idx="724">
                  <c:v>43504</c:v>
                </c:pt>
                <c:pt idx="725">
                  <c:v>43505</c:v>
                </c:pt>
                <c:pt idx="726">
                  <c:v>43506</c:v>
                </c:pt>
                <c:pt idx="727">
                  <c:v>43507</c:v>
                </c:pt>
                <c:pt idx="728">
                  <c:v>43508</c:v>
                </c:pt>
                <c:pt idx="729">
                  <c:v>43509</c:v>
                </c:pt>
                <c:pt idx="730">
                  <c:v>43510</c:v>
                </c:pt>
                <c:pt idx="731">
                  <c:v>43511</c:v>
                </c:pt>
                <c:pt idx="732">
                  <c:v>43512</c:v>
                </c:pt>
                <c:pt idx="733">
                  <c:v>43513</c:v>
                </c:pt>
                <c:pt idx="734">
                  <c:v>43514</c:v>
                </c:pt>
                <c:pt idx="735">
                  <c:v>43515</c:v>
                </c:pt>
                <c:pt idx="736">
                  <c:v>43516</c:v>
                </c:pt>
                <c:pt idx="737">
                  <c:v>43517</c:v>
                </c:pt>
                <c:pt idx="738">
                  <c:v>43518</c:v>
                </c:pt>
                <c:pt idx="739">
                  <c:v>43519</c:v>
                </c:pt>
                <c:pt idx="740">
                  <c:v>43520</c:v>
                </c:pt>
                <c:pt idx="741">
                  <c:v>43521</c:v>
                </c:pt>
                <c:pt idx="742">
                  <c:v>43522</c:v>
                </c:pt>
                <c:pt idx="743">
                  <c:v>43523</c:v>
                </c:pt>
                <c:pt idx="744">
                  <c:v>43524</c:v>
                </c:pt>
                <c:pt idx="745">
                  <c:v>43525</c:v>
                </c:pt>
                <c:pt idx="746">
                  <c:v>43526</c:v>
                </c:pt>
                <c:pt idx="747">
                  <c:v>43527</c:v>
                </c:pt>
                <c:pt idx="748">
                  <c:v>43528</c:v>
                </c:pt>
                <c:pt idx="749">
                  <c:v>43529</c:v>
                </c:pt>
                <c:pt idx="750">
                  <c:v>43530</c:v>
                </c:pt>
                <c:pt idx="751">
                  <c:v>43531</c:v>
                </c:pt>
                <c:pt idx="752">
                  <c:v>43532</c:v>
                </c:pt>
                <c:pt idx="753">
                  <c:v>43533</c:v>
                </c:pt>
                <c:pt idx="754">
                  <c:v>43534</c:v>
                </c:pt>
                <c:pt idx="755">
                  <c:v>43535</c:v>
                </c:pt>
                <c:pt idx="756">
                  <c:v>43536</c:v>
                </c:pt>
                <c:pt idx="757">
                  <c:v>43537</c:v>
                </c:pt>
                <c:pt idx="758">
                  <c:v>43538</c:v>
                </c:pt>
                <c:pt idx="759">
                  <c:v>43539</c:v>
                </c:pt>
                <c:pt idx="760">
                  <c:v>43540</c:v>
                </c:pt>
                <c:pt idx="761">
                  <c:v>43541</c:v>
                </c:pt>
                <c:pt idx="762">
                  <c:v>43542</c:v>
                </c:pt>
                <c:pt idx="763">
                  <c:v>43543</c:v>
                </c:pt>
                <c:pt idx="764">
                  <c:v>43544</c:v>
                </c:pt>
                <c:pt idx="765">
                  <c:v>43545</c:v>
                </c:pt>
                <c:pt idx="766">
                  <c:v>43546</c:v>
                </c:pt>
                <c:pt idx="767">
                  <c:v>43547</c:v>
                </c:pt>
                <c:pt idx="768">
                  <c:v>43548</c:v>
                </c:pt>
                <c:pt idx="769">
                  <c:v>43549</c:v>
                </c:pt>
                <c:pt idx="770">
                  <c:v>43550</c:v>
                </c:pt>
                <c:pt idx="771">
                  <c:v>43551</c:v>
                </c:pt>
                <c:pt idx="772">
                  <c:v>43552</c:v>
                </c:pt>
                <c:pt idx="773">
                  <c:v>43553</c:v>
                </c:pt>
                <c:pt idx="774">
                  <c:v>43554</c:v>
                </c:pt>
                <c:pt idx="775">
                  <c:v>43555</c:v>
                </c:pt>
                <c:pt idx="776">
                  <c:v>43556</c:v>
                </c:pt>
                <c:pt idx="777">
                  <c:v>43557</c:v>
                </c:pt>
                <c:pt idx="778">
                  <c:v>43558</c:v>
                </c:pt>
                <c:pt idx="779">
                  <c:v>43559</c:v>
                </c:pt>
                <c:pt idx="780">
                  <c:v>43560</c:v>
                </c:pt>
                <c:pt idx="781">
                  <c:v>43561</c:v>
                </c:pt>
                <c:pt idx="782">
                  <c:v>43562</c:v>
                </c:pt>
                <c:pt idx="783">
                  <c:v>43563</c:v>
                </c:pt>
                <c:pt idx="784">
                  <c:v>43564</c:v>
                </c:pt>
                <c:pt idx="785">
                  <c:v>43565</c:v>
                </c:pt>
                <c:pt idx="786">
                  <c:v>43566</c:v>
                </c:pt>
                <c:pt idx="787">
                  <c:v>43567</c:v>
                </c:pt>
                <c:pt idx="788">
                  <c:v>43568</c:v>
                </c:pt>
                <c:pt idx="789">
                  <c:v>43569</c:v>
                </c:pt>
                <c:pt idx="790">
                  <c:v>43570</c:v>
                </c:pt>
                <c:pt idx="791">
                  <c:v>43571</c:v>
                </c:pt>
                <c:pt idx="792">
                  <c:v>43572</c:v>
                </c:pt>
                <c:pt idx="793">
                  <c:v>43573</c:v>
                </c:pt>
                <c:pt idx="794">
                  <c:v>43574</c:v>
                </c:pt>
                <c:pt idx="795">
                  <c:v>43575</c:v>
                </c:pt>
                <c:pt idx="796">
                  <c:v>43576</c:v>
                </c:pt>
                <c:pt idx="797">
                  <c:v>43577</c:v>
                </c:pt>
                <c:pt idx="798">
                  <c:v>43578</c:v>
                </c:pt>
                <c:pt idx="799">
                  <c:v>43579</c:v>
                </c:pt>
                <c:pt idx="800">
                  <c:v>43580</c:v>
                </c:pt>
                <c:pt idx="801">
                  <c:v>43581</c:v>
                </c:pt>
                <c:pt idx="802">
                  <c:v>43582</c:v>
                </c:pt>
                <c:pt idx="803">
                  <c:v>43583</c:v>
                </c:pt>
                <c:pt idx="804">
                  <c:v>43585</c:v>
                </c:pt>
                <c:pt idx="805">
                  <c:v>43586</c:v>
                </c:pt>
                <c:pt idx="806">
                  <c:v>43587</c:v>
                </c:pt>
                <c:pt idx="807">
                  <c:v>43588</c:v>
                </c:pt>
                <c:pt idx="808">
                  <c:v>43589</c:v>
                </c:pt>
                <c:pt idx="809">
                  <c:v>43591</c:v>
                </c:pt>
                <c:pt idx="810">
                  <c:v>43592</c:v>
                </c:pt>
                <c:pt idx="811">
                  <c:v>43593</c:v>
                </c:pt>
                <c:pt idx="812">
                  <c:v>43594</c:v>
                </c:pt>
                <c:pt idx="813">
                  <c:v>43595</c:v>
                </c:pt>
                <c:pt idx="814">
                  <c:v>43596</c:v>
                </c:pt>
                <c:pt idx="815">
                  <c:v>43597</c:v>
                </c:pt>
                <c:pt idx="816">
                  <c:v>43598</c:v>
                </c:pt>
                <c:pt idx="817">
                  <c:v>43599</c:v>
                </c:pt>
                <c:pt idx="818">
                  <c:v>43600</c:v>
                </c:pt>
                <c:pt idx="819">
                  <c:v>43601</c:v>
                </c:pt>
                <c:pt idx="820">
                  <c:v>43602</c:v>
                </c:pt>
                <c:pt idx="821">
                  <c:v>43603</c:v>
                </c:pt>
                <c:pt idx="822">
                  <c:v>43604</c:v>
                </c:pt>
                <c:pt idx="823">
                  <c:v>43605</c:v>
                </c:pt>
                <c:pt idx="824">
                  <c:v>43606</c:v>
                </c:pt>
                <c:pt idx="825">
                  <c:v>43607</c:v>
                </c:pt>
                <c:pt idx="826">
                  <c:v>43608</c:v>
                </c:pt>
                <c:pt idx="827">
                  <c:v>43609</c:v>
                </c:pt>
                <c:pt idx="828">
                  <c:v>43610</c:v>
                </c:pt>
                <c:pt idx="829">
                  <c:v>43611</c:v>
                </c:pt>
                <c:pt idx="830">
                  <c:v>43612</c:v>
                </c:pt>
                <c:pt idx="831">
                  <c:v>43613</c:v>
                </c:pt>
                <c:pt idx="832">
                  <c:v>43614</c:v>
                </c:pt>
                <c:pt idx="833">
                  <c:v>43615</c:v>
                </c:pt>
                <c:pt idx="834">
                  <c:v>43616</c:v>
                </c:pt>
                <c:pt idx="835">
                  <c:v>43617</c:v>
                </c:pt>
                <c:pt idx="836">
                  <c:v>43618</c:v>
                </c:pt>
                <c:pt idx="837">
                  <c:v>43619</c:v>
                </c:pt>
                <c:pt idx="838">
                  <c:v>43620</c:v>
                </c:pt>
                <c:pt idx="839">
                  <c:v>43621</c:v>
                </c:pt>
                <c:pt idx="840">
                  <c:v>43622</c:v>
                </c:pt>
                <c:pt idx="841">
                  <c:v>43623</c:v>
                </c:pt>
                <c:pt idx="842">
                  <c:v>43624</c:v>
                </c:pt>
                <c:pt idx="843">
                  <c:v>43625</c:v>
                </c:pt>
                <c:pt idx="844">
                  <c:v>43626</c:v>
                </c:pt>
                <c:pt idx="845">
                  <c:v>43627</c:v>
                </c:pt>
                <c:pt idx="846">
                  <c:v>43628</c:v>
                </c:pt>
                <c:pt idx="847">
                  <c:v>43629</c:v>
                </c:pt>
                <c:pt idx="848">
                  <c:v>43630</c:v>
                </c:pt>
                <c:pt idx="849">
                  <c:v>43632</c:v>
                </c:pt>
                <c:pt idx="850">
                  <c:v>43633</c:v>
                </c:pt>
                <c:pt idx="851">
                  <c:v>43634</c:v>
                </c:pt>
                <c:pt idx="852">
                  <c:v>43635</c:v>
                </c:pt>
                <c:pt idx="853">
                  <c:v>43636</c:v>
                </c:pt>
                <c:pt idx="854">
                  <c:v>43637</c:v>
                </c:pt>
                <c:pt idx="855">
                  <c:v>43638</c:v>
                </c:pt>
                <c:pt idx="856">
                  <c:v>43639</c:v>
                </c:pt>
                <c:pt idx="857">
                  <c:v>43640</c:v>
                </c:pt>
                <c:pt idx="858">
                  <c:v>43641</c:v>
                </c:pt>
                <c:pt idx="859">
                  <c:v>43642</c:v>
                </c:pt>
                <c:pt idx="860">
                  <c:v>43643</c:v>
                </c:pt>
                <c:pt idx="861">
                  <c:v>43644</c:v>
                </c:pt>
                <c:pt idx="862">
                  <c:v>43645</c:v>
                </c:pt>
                <c:pt idx="863">
                  <c:v>43646</c:v>
                </c:pt>
                <c:pt idx="864">
                  <c:v>43647</c:v>
                </c:pt>
                <c:pt idx="865">
                  <c:v>43648</c:v>
                </c:pt>
                <c:pt idx="866">
                  <c:v>43649</c:v>
                </c:pt>
                <c:pt idx="867">
                  <c:v>43650</c:v>
                </c:pt>
                <c:pt idx="868">
                  <c:v>43651</c:v>
                </c:pt>
                <c:pt idx="869">
                  <c:v>43652</c:v>
                </c:pt>
                <c:pt idx="870">
                  <c:v>43653</c:v>
                </c:pt>
                <c:pt idx="871">
                  <c:v>43654</c:v>
                </c:pt>
                <c:pt idx="872">
                  <c:v>43655</c:v>
                </c:pt>
                <c:pt idx="873">
                  <c:v>43656</c:v>
                </c:pt>
                <c:pt idx="874">
                  <c:v>43657</c:v>
                </c:pt>
                <c:pt idx="875">
                  <c:v>43658</c:v>
                </c:pt>
                <c:pt idx="876">
                  <c:v>43659</c:v>
                </c:pt>
                <c:pt idx="877">
                  <c:v>43660</c:v>
                </c:pt>
                <c:pt idx="878">
                  <c:v>43661</c:v>
                </c:pt>
                <c:pt idx="879">
                  <c:v>43662</c:v>
                </c:pt>
                <c:pt idx="880">
                  <c:v>43663</c:v>
                </c:pt>
                <c:pt idx="881">
                  <c:v>43664</c:v>
                </c:pt>
                <c:pt idx="882">
                  <c:v>43665</c:v>
                </c:pt>
                <c:pt idx="883">
                  <c:v>43666</c:v>
                </c:pt>
                <c:pt idx="884">
                  <c:v>43667</c:v>
                </c:pt>
                <c:pt idx="885">
                  <c:v>43668</c:v>
                </c:pt>
                <c:pt idx="886">
                  <c:v>43669</c:v>
                </c:pt>
                <c:pt idx="887">
                  <c:v>43670</c:v>
                </c:pt>
                <c:pt idx="888">
                  <c:v>43671</c:v>
                </c:pt>
                <c:pt idx="889">
                  <c:v>43672</c:v>
                </c:pt>
                <c:pt idx="890">
                  <c:v>43673</c:v>
                </c:pt>
                <c:pt idx="891">
                  <c:v>43674</c:v>
                </c:pt>
                <c:pt idx="892">
                  <c:v>43675</c:v>
                </c:pt>
                <c:pt idx="893">
                  <c:v>43676</c:v>
                </c:pt>
                <c:pt idx="894">
                  <c:v>43677</c:v>
                </c:pt>
                <c:pt idx="895">
                  <c:v>43678</c:v>
                </c:pt>
                <c:pt idx="896">
                  <c:v>43679</c:v>
                </c:pt>
                <c:pt idx="897">
                  <c:v>43680</c:v>
                </c:pt>
                <c:pt idx="898">
                  <c:v>43681</c:v>
                </c:pt>
                <c:pt idx="899">
                  <c:v>43682</c:v>
                </c:pt>
                <c:pt idx="900">
                  <c:v>43683</c:v>
                </c:pt>
                <c:pt idx="901">
                  <c:v>43684</c:v>
                </c:pt>
                <c:pt idx="902">
                  <c:v>43685</c:v>
                </c:pt>
                <c:pt idx="903">
                  <c:v>43686</c:v>
                </c:pt>
                <c:pt idx="904">
                  <c:v>43687</c:v>
                </c:pt>
                <c:pt idx="905">
                  <c:v>43688</c:v>
                </c:pt>
                <c:pt idx="906">
                  <c:v>43689</c:v>
                </c:pt>
                <c:pt idx="907">
                  <c:v>43690</c:v>
                </c:pt>
                <c:pt idx="908">
                  <c:v>43691</c:v>
                </c:pt>
                <c:pt idx="909">
                  <c:v>43692</c:v>
                </c:pt>
                <c:pt idx="910">
                  <c:v>43693</c:v>
                </c:pt>
                <c:pt idx="911">
                  <c:v>43694</c:v>
                </c:pt>
                <c:pt idx="912">
                  <c:v>43695</c:v>
                </c:pt>
                <c:pt idx="913">
                  <c:v>43696</c:v>
                </c:pt>
                <c:pt idx="914">
                  <c:v>43697</c:v>
                </c:pt>
                <c:pt idx="915">
                  <c:v>43698</c:v>
                </c:pt>
                <c:pt idx="916">
                  <c:v>43699</c:v>
                </c:pt>
                <c:pt idx="917">
                  <c:v>43700</c:v>
                </c:pt>
                <c:pt idx="918">
                  <c:v>43701</c:v>
                </c:pt>
                <c:pt idx="919">
                  <c:v>43702</c:v>
                </c:pt>
                <c:pt idx="920">
                  <c:v>43703</c:v>
                </c:pt>
                <c:pt idx="921">
                  <c:v>43704</c:v>
                </c:pt>
                <c:pt idx="922">
                  <c:v>43705</c:v>
                </c:pt>
                <c:pt idx="923">
                  <c:v>43706</c:v>
                </c:pt>
                <c:pt idx="924">
                  <c:v>43707</c:v>
                </c:pt>
                <c:pt idx="925">
                  <c:v>43708</c:v>
                </c:pt>
                <c:pt idx="926">
                  <c:v>43709</c:v>
                </c:pt>
                <c:pt idx="927">
                  <c:v>43710</c:v>
                </c:pt>
                <c:pt idx="928">
                  <c:v>43711</c:v>
                </c:pt>
                <c:pt idx="929">
                  <c:v>43712</c:v>
                </c:pt>
                <c:pt idx="930">
                  <c:v>43713</c:v>
                </c:pt>
                <c:pt idx="931">
                  <c:v>43714</c:v>
                </c:pt>
                <c:pt idx="932">
                  <c:v>43715</c:v>
                </c:pt>
                <c:pt idx="933">
                  <c:v>43716</c:v>
                </c:pt>
                <c:pt idx="934">
                  <c:v>43717</c:v>
                </c:pt>
                <c:pt idx="935">
                  <c:v>43718</c:v>
                </c:pt>
                <c:pt idx="936">
                  <c:v>43719</c:v>
                </c:pt>
                <c:pt idx="937">
                  <c:v>43720</c:v>
                </c:pt>
                <c:pt idx="938">
                  <c:v>43721</c:v>
                </c:pt>
                <c:pt idx="939">
                  <c:v>43722</c:v>
                </c:pt>
                <c:pt idx="940">
                  <c:v>43723</c:v>
                </c:pt>
                <c:pt idx="941">
                  <c:v>43724</c:v>
                </c:pt>
                <c:pt idx="942">
                  <c:v>43725</c:v>
                </c:pt>
                <c:pt idx="943">
                  <c:v>43726</c:v>
                </c:pt>
                <c:pt idx="944">
                  <c:v>43727</c:v>
                </c:pt>
                <c:pt idx="945">
                  <c:v>43728</c:v>
                </c:pt>
                <c:pt idx="946">
                  <c:v>43729</c:v>
                </c:pt>
                <c:pt idx="947">
                  <c:v>43730</c:v>
                </c:pt>
                <c:pt idx="948">
                  <c:v>43731</c:v>
                </c:pt>
                <c:pt idx="949">
                  <c:v>43732</c:v>
                </c:pt>
                <c:pt idx="950">
                  <c:v>43733</c:v>
                </c:pt>
                <c:pt idx="951">
                  <c:v>43734</c:v>
                </c:pt>
                <c:pt idx="952">
                  <c:v>43735</c:v>
                </c:pt>
                <c:pt idx="953">
                  <c:v>43736</c:v>
                </c:pt>
                <c:pt idx="954">
                  <c:v>43737</c:v>
                </c:pt>
                <c:pt idx="955">
                  <c:v>43738</c:v>
                </c:pt>
                <c:pt idx="956">
                  <c:v>43739</c:v>
                </c:pt>
                <c:pt idx="957">
                  <c:v>43740</c:v>
                </c:pt>
                <c:pt idx="958">
                  <c:v>43741</c:v>
                </c:pt>
                <c:pt idx="959">
                  <c:v>43742</c:v>
                </c:pt>
                <c:pt idx="960">
                  <c:v>43743</c:v>
                </c:pt>
                <c:pt idx="961">
                  <c:v>43744</c:v>
                </c:pt>
                <c:pt idx="962">
                  <c:v>43745</c:v>
                </c:pt>
                <c:pt idx="963">
                  <c:v>43746</c:v>
                </c:pt>
                <c:pt idx="964">
                  <c:v>43747</c:v>
                </c:pt>
                <c:pt idx="965">
                  <c:v>43748</c:v>
                </c:pt>
                <c:pt idx="966">
                  <c:v>43749</c:v>
                </c:pt>
                <c:pt idx="967">
                  <c:v>43750</c:v>
                </c:pt>
                <c:pt idx="968">
                  <c:v>43751</c:v>
                </c:pt>
                <c:pt idx="969">
                  <c:v>43752</c:v>
                </c:pt>
                <c:pt idx="970">
                  <c:v>43753</c:v>
                </c:pt>
                <c:pt idx="971">
                  <c:v>43754</c:v>
                </c:pt>
                <c:pt idx="972">
                  <c:v>43755</c:v>
                </c:pt>
                <c:pt idx="973">
                  <c:v>43756</c:v>
                </c:pt>
                <c:pt idx="974">
                  <c:v>43757</c:v>
                </c:pt>
                <c:pt idx="975">
                  <c:v>43758</c:v>
                </c:pt>
                <c:pt idx="976">
                  <c:v>43759</c:v>
                </c:pt>
                <c:pt idx="977">
                  <c:v>43760</c:v>
                </c:pt>
                <c:pt idx="978">
                  <c:v>43761</c:v>
                </c:pt>
                <c:pt idx="979">
                  <c:v>43762</c:v>
                </c:pt>
                <c:pt idx="980">
                  <c:v>43763</c:v>
                </c:pt>
                <c:pt idx="981">
                  <c:v>43764</c:v>
                </c:pt>
                <c:pt idx="982">
                  <c:v>43765</c:v>
                </c:pt>
                <c:pt idx="983">
                  <c:v>43766</c:v>
                </c:pt>
                <c:pt idx="984">
                  <c:v>43767</c:v>
                </c:pt>
                <c:pt idx="985">
                  <c:v>43768</c:v>
                </c:pt>
                <c:pt idx="986">
                  <c:v>43769</c:v>
                </c:pt>
                <c:pt idx="987">
                  <c:v>43770</c:v>
                </c:pt>
                <c:pt idx="988">
                  <c:v>43771</c:v>
                </c:pt>
                <c:pt idx="989">
                  <c:v>43772</c:v>
                </c:pt>
                <c:pt idx="990">
                  <c:v>43773</c:v>
                </c:pt>
                <c:pt idx="991">
                  <c:v>43774</c:v>
                </c:pt>
                <c:pt idx="992">
                  <c:v>43775</c:v>
                </c:pt>
                <c:pt idx="993">
                  <c:v>43776</c:v>
                </c:pt>
                <c:pt idx="994">
                  <c:v>43777</c:v>
                </c:pt>
                <c:pt idx="995">
                  <c:v>43778</c:v>
                </c:pt>
                <c:pt idx="996">
                  <c:v>43779</c:v>
                </c:pt>
                <c:pt idx="997">
                  <c:v>43780</c:v>
                </c:pt>
                <c:pt idx="998">
                  <c:v>43781</c:v>
                </c:pt>
                <c:pt idx="999">
                  <c:v>43782</c:v>
                </c:pt>
                <c:pt idx="1000">
                  <c:v>43783</c:v>
                </c:pt>
                <c:pt idx="1001">
                  <c:v>43784</c:v>
                </c:pt>
                <c:pt idx="1002">
                  <c:v>43785</c:v>
                </c:pt>
                <c:pt idx="1003">
                  <c:v>43786</c:v>
                </c:pt>
                <c:pt idx="1004">
                  <c:v>43787</c:v>
                </c:pt>
                <c:pt idx="1005">
                  <c:v>43788</c:v>
                </c:pt>
                <c:pt idx="1006">
                  <c:v>43789</c:v>
                </c:pt>
                <c:pt idx="1007">
                  <c:v>43790</c:v>
                </c:pt>
                <c:pt idx="1008">
                  <c:v>43791</c:v>
                </c:pt>
                <c:pt idx="1009">
                  <c:v>43792</c:v>
                </c:pt>
                <c:pt idx="1010">
                  <c:v>43793</c:v>
                </c:pt>
                <c:pt idx="1011">
                  <c:v>43794</c:v>
                </c:pt>
                <c:pt idx="1012">
                  <c:v>43795</c:v>
                </c:pt>
                <c:pt idx="1013">
                  <c:v>43796</c:v>
                </c:pt>
                <c:pt idx="1014">
                  <c:v>43797</c:v>
                </c:pt>
                <c:pt idx="1015">
                  <c:v>43798</c:v>
                </c:pt>
                <c:pt idx="1016">
                  <c:v>43799</c:v>
                </c:pt>
                <c:pt idx="1017">
                  <c:v>43800</c:v>
                </c:pt>
                <c:pt idx="1018">
                  <c:v>43801</c:v>
                </c:pt>
                <c:pt idx="1019">
                  <c:v>43802</c:v>
                </c:pt>
                <c:pt idx="1020">
                  <c:v>43803</c:v>
                </c:pt>
                <c:pt idx="1021">
                  <c:v>43804</c:v>
                </c:pt>
                <c:pt idx="1022">
                  <c:v>43805</c:v>
                </c:pt>
                <c:pt idx="1023">
                  <c:v>43806</c:v>
                </c:pt>
                <c:pt idx="1024">
                  <c:v>43807</c:v>
                </c:pt>
                <c:pt idx="1025">
                  <c:v>43808</c:v>
                </c:pt>
                <c:pt idx="1026">
                  <c:v>43809</c:v>
                </c:pt>
                <c:pt idx="1027">
                  <c:v>43810</c:v>
                </c:pt>
                <c:pt idx="1028">
                  <c:v>43811</c:v>
                </c:pt>
                <c:pt idx="1029">
                  <c:v>43812</c:v>
                </c:pt>
                <c:pt idx="1030">
                  <c:v>43813</c:v>
                </c:pt>
                <c:pt idx="1031">
                  <c:v>43814</c:v>
                </c:pt>
                <c:pt idx="1032">
                  <c:v>43815</c:v>
                </c:pt>
                <c:pt idx="1033">
                  <c:v>43816</c:v>
                </c:pt>
                <c:pt idx="1034">
                  <c:v>43817</c:v>
                </c:pt>
                <c:pt idx="1035">
                  <c:v>43818</c:v>
                </c:pt>
                <c:pt idx="1036">
                  <c:v>43819</c:v>
                </c:pt>
                <c:pt idx="1037">
                  <c:v>43820</c:v>
                </c:pt>
                <c:pt idx="1038">
                  <c:v>43821</c:v>
                </c:pt>
                <c:pt idx="1039">
                  <c:v>43822</c:v>
                </c:pt>
                <c:pt idx="1040">
                  <c:v>43823</c:v>
                </c:pt>
                <c:pt idx="1041">
                  <c:v>43824</c:v>
                </c:pt>
                <c:pt idx="1042">
                  <c:v>43825</c:v>
                </c:pt>
                <c:pt idx="1043">
                  <c:v>43826</c:v>
                </c:pt>
                <c:pt idx="1044">
                  <c:v>43827</c:v>
                </c:pt>
                <c:pt idx="1045">
                  <c:v>43828</c:v>
                </c:pt>
                <c:pt idx="1046">
                  <c:v>43829</c:v>
                </c:pt>
                <c:pt idx="1047">
                  <c:v>43830</c:v>
                </c:pt>
                <c:pt idx="1048">
                  <c:v>43831</c:v>
                </c:pt>
                <c:pt idx="1049">
                  <c:v>43832</c:v>
                </c:pt>
                <c:pt idx="1050">
                  <c:v>43833</c:v>
                </c:pt>
                <c:pt idx="1051">
                  <c:v>43834</c:v>
                </c:pt>
                <c:pt idx="1052">
                  <c:v>43835</c:v>
                </c:pt>
                <c:pt idx="1053">
                  <c:v>43836</c:v>
                </c:pt>
                <c:pt idx="1054">
                  <c:v>43837</c:v>
                </c:pt>
                <c:pt idx="1055">
                  <c:v>43838</c:v>
                </c:pt>
                <c:pt idx="1056">
                  <c:v>43839</c:v>
                </c:pt>
                <c:pt idx="1057">
                  <c:v>43840</c:v>
                </c:pt>
                <c:pt idx="1058">
                  <c:v>43841</c:v>
                </c:pt>
                <c:pt idx="1059">
                  <c:v>43842</c:v>
                </c:pt>
                <c:pt idx="1060">
                  <c:v>43843</c:v>
                </c:pt>
                <c:pt idx="1061">
                  <c:v>43844</c:v>
                </c:pt>
                <c:pt idx="1062">
                  <c:v>43845</c:v>
                </c:pt>
                <c:pt idx="1063">
                  <c:v>43846</c:v>
                </c:pt>
                <c:pt idx="1064">
                  <c:v>43847</c:v>
                </c:pt>
                <c:pt idx="1065">
                  <c:v>43848</c:v>
                </c:pt>
                <c:pt idx="1066">
                  <c:v>43849</c:v>
                </c:pt>
                <c:pt idx="1067">
                  <c:v>43850</c:v>
                </c:pt>
                <c:pt idx="1068">
                  <c:v>43851</c:v>
                </c:pt>
                <c:pt idx="1069">
                  <c:v>43852</c:v>
                </c:pt>
                <c:pt idx="1070">
                  <c:v>43853</c:v>
                </c:pt>
                <c:pt idx="1071">
                  <c:v>43854</c:v>
                </c:pt>
                <c:pt idx="1072">
                  <c:v>43855</c:v>
                </c:pt>
                <c:pt idx="1073">
                  <c:v>43856</c:v>
                </c:pt>
                <c:pt idx="1074">
                  <c:v>43857</c:v>
                </c:pt>
                <c:pt idx="1075">
                  <c:v>43858</c:v>
                </c:pt>
                <c:pt idx="1076">
                  <c:v>43859</c:v>
                </c:pt>
                <c:pt idx="1077">
                  <c:v>43860</c:v>
                </c:pt>
                <c:pt idx="1078">
                  <c:v>43861</c:v>
                </c:pt>
                <c:pt idx="1079">
                  <c:v>43862</c:v>
                </c:pt>
                <c:pt idx="1080">
                  <c:v>43863</c:v>
                </c:pt>
                <c:pt idx="1081">
                  <c:v>43864</c:v>
                </c:pt>
                <c:pt idx="1082">
                  <c:v>43865</c:v>
                </c:pt>
                <c:pt idx="1083">
                  <c:v>43866</c:v>
                </c:pt>
                <c:pt idx="1084">
                  <c:v>43867</c:v>
                </c:pt>
                <c:pt idx="1085">
                  <c:v>43868</c:v>
                </c:pt>
                <c:pt idx="1086">
                  <c:v>43869</c:v>
                </c:pt>
                <c:pt idx="1087">
                  <c:v>43870</c:v>
                </c:pt>
                <c:pt idx="1088">
                  <c:v>43871</c:v>
                </c:pt>
                <c:pt idx="1089">
                  <c:v>43872</c:v>
                </c:pt>
                <c:pt idx="1090">
                  <c:v>43873</c:v>
                </c:pt>
                <c:pt idx="1091">
                  <c:v>43874</c:v>
                </c:pt>
                <c:pt idx="1092">
                  <c:v>43875</c:v>
                </c:pt>
                <c:pt idx="1093">
                  <c:v>43876</c:v>
                </c:pt>
                <c:pt idx="1094">
                  <c:v>43877</c:v>
                </c:pt>
                <c:pt idx="1095">
                  <c:v>43878</c:v>
                </c:pt>
                <c:pt idx="1096">
                  <c:v>43879</c:v>
                </c:pt>
                <c:pt idx="1097">
                  <c:v>43880</c:v>
                </c:pt>
                <c:pt idx="1098">
                  <c:v>43881</c:v>
                </c:pt>
                <c:pt idx="1099">
                  <c:v>43882</c:v>
                </c:pt>
                <c:pt idx="1100">
                  <c:v>43883</c:v>
                </c:pt>
                <c:pt idx="1101">
                  <c:v>43884</c:v>
                </c:pt>
                <c:pt idx="1102">
                  <c:v>43885</c:v>
                </c:pt>
                <c:pt idx="1103">
                  <c:v>43886</c:v>
                </c:pt>
                <c:pt idx="1104">
                  <c:v>43887</c:v>
                </c:pt>
                <c:pt idx="1105">
                  <c:v>43888</c:v>
                </c:pt>
                <c:pt idx="1106">
                  <c:v>43889</c:v>
                </c:pt>
                <c:pt idx="1107">
                  <c:v>43890</c:v>
                </c:pt>
                <c:pt idx="1108">
                  <c:v>43891</c:v>
                </c:pt>
                <c:pt idx="1109">
                  <c:v>43892</c:v>
                </c:pt>
                <c:pt idx="1110">
                  <c:v>43893</c:v>
                </c:pt>
                <c:pt idx="1111">
                  <c:v>43894</c:v>
                </c:pt>
                <c:pt idx="1112">
                  <c:v>43895</c:v>
                </c:pt>
                <c:pt idx="1113">
                  <c:v>43896</c:v>
                </c:pt>
                <c:pt idx="1114">
                  <c:v>43897</c:v>
                </c:pt>
                <c:pt idx="1115">
                  <c:v>43898</c:v>
                </c:pt>
                <c:pt idx="1116">
                  <c:v>43899</c:v>
                </c:pt>
                <c:pt idx="1117">
                  <c:v>43900</c:v>
                </c:pt>
                <c:pt idx="1118">
                  <c:v>43901</c:v>
                </c:pt>
                <c:pt idx="1119">
                  <c:v>43902</c:v>
                </c:pt>
                <c:pt idx="1120">
                  <c:v>43903</c:v>
                </c:pt>
                <c:pt idx="1121">
                  <c:v>43904</c:v>
                </c:pt>
                <c:pt idx="1122">
                  <c:v>43905</c:v>
                </c:pt>
                <c:pt idx="1123">
                  <c:v>43906</c:v>
                </c:pt>
                <c:pt idx="1124">
                  <c:v>43907</c:v>
                </c:pt>
                <c:pt idx="1125">
                  <c:v>43908</c:v>
                </c:pt>
                <c:pt idx="1126">
                  <c:v>43909</c:v>
                </c:pt>
                <c:pt idx="1127">
                  <c:v>43928</c:v>
                </c:pt>
                <c:pt idx="1128">
                  <c:v>43929</c:v>
                </c:pt>
                <c:pt idx="1129">
                  <c:v>43930</c:v>
                </c:pt>
                <c:pt idx="1130">
                  <c:v>43931</c:v>
                </c:pt>
                <c:pt idx="1131">
                  <c:v>43932</c:v>
                </c:pt>
                <c:pt idx="1132">
                  <c:v>43933</c:v>
                </c:pt>
                <c:pt idx="1133">
                  <c:v>43934</c:v>
                </c:pt>
                <c:pt idx="1134">
                  <c:v>43935</c:v>
                </c:pt>
                <c:pt idx="1135">
                  <c:v>43936</c:v>
                </c:pt>
                <c:pt idx="1136">
                  <c:v>43938</c:v>
                </c:pt>
                <c:pt idx="1137">
                  <c:v>43939</c:v>
                </c:pt>
                <c:pt idx="1138">
                  <c:v>43940</c:v>
                </c:pt>
                <c:pt idx="1139">
                  <c:v>43941</c:v>
                </c:pt>
                <c:pt idx="1140">
                  <c:v>43942</c:v>
                </c:pt>
                <c:pt idx="1141">
                  <c:v>43943</c:v>
                </c:pt>
                <c:pt idx="1142">
                  <c:v>43944</c:v>
                </c:pt>
                <c:pt idx="1143">
                  <c:v>43945</c:v>
                </c:pt>
                <c:pt idx="1144">
                  <c:v>43946</c:v>
                </c:pt>
                <c:pt idx="1145">
                  <c:v>43947</c:v>
                </c:pt>
                <c:pt idx="1146">
                  <c:v>43948</c:v>
                </c:pt>
                <c:pt idx="1147">
                  <c:v>43949</c:v>
                </c:pt>
                <c:pt idx="1148">
                  <c:v>43950</c:v>
                </c:pt>
                <c:pt idx="1149">
                  <c:v>43951</c:v>
                </c:pt>
                <c:pt idx="1150">
                  <c:v>43952</c:v>
                </c:pt>
                <c:pt idx="1151">
                  <c:v>43953</c:v>
                </c:pt>
                <c:pt idx="1152">
                  <c:v>43954</c:v>
                </c:pt>
                <c:pt idx="1153">
                  <c:v>43955</c:v>
                </c:pt>
                <c:pt idx="1154">
                  <c:v>43956</c:v>
                </c:pt>
                <c:pt idx="1155">
                  <c:v>43957</c:v>
                </c:pt>
                <c:pt idx="1156">
                  <c:v>43958</c:v>
                </c:pt>
                <c:pt idx="1157">
                  <c:v>43959</c:v>
                </c:pt>
                <c:pt idx="1158">
                  <c:v>43960</c:v>
                </c:pt>
                <c:pt idx="1159">
                  <c:v>43961</c:v>
                </c:pt>
                <c:pt idx="1160">
                  <c:v>43962</c:v>
                </c:pt>
                <c:pt idx="1161">
                  <c:v>43963</c:v>
                </c:pt>
                <c:pt idx="1162">
                  <c:v>43964</c:v>
                </c:pt>
                <c:pt idx="1163">
                  <c:v>43965</c:v>
                </c:pt>
                <c:pt idx="1164">
                  <c:v>43966</c:v>
                </c:pt>
                <c:pt idx="1165">
                  <c:v>43967</c:v>
                </c:pt>
                <c:pt idx="1166">
                  <c:v>43968</c:v>
                </c:pt>
                <c:pt idx="1167">
                  <c:v>43969</c:v>
                </c:pt>
                <c:pt idx="1168">
                  <c:v>43970</c:v>
                </c:pt>
                <c:pt idx="1169">
                  <c:v>43971</c:v>
                </c:pt>
                <c:pt idx="1170">
                  <c:v>43972</c:v>
                </c:pt>
                <c:pt idx="1171">
                  <c:v>43973</c:v>
                </c:pt>
                <c:pt idx="1172">
                  <c:v>43974</c:v>
                </c:pt>
                <c:pt idx="1173">
                  <c:v>43975</c:v>
                </c:pt>
                <c:pt idx="1174">
                  <c:v>43976</c:v>
                </c:pt>
                <c:pt idx="1175">
                  <c:v>43977</c:v>
                </c:pt>
                <c:pt idx="1176">
                  <c:v>43978</c:v>
                </c:pt>
                <c:pt idx="1177">
                  <c:v>43979</c:v>
                </c:pt>
                <c:pt idx="1178">
                  <c:v>43980</c:v>
                </c:pt>
                <c:pt idx="1179">
                  <c:v>43981</c:v>
                </c:pt>
                <c:pt idx="1180">
                  <c:v>43982</c:v>
                </c:pt>
                <c:pt idx="1181">
                  <c:v>43983</c:v>
                </c:pt>
                <c:pt idx="1182">
                  <c:v>43984</c:v>
                </c:pt>
                <c:pt idx="1183">
                  <c:v>43985</c:v>
                </c:pt>
                <c:pt idx="1184">
                  <c:v>43986</c:v>
                </c:pt>
                <c:pt idx="1185">
                  <c:v>43987</c:v>
                </c:pt>
                <c:pt idx="1186">
                  <c:v>43988</c:v>
                </c:pt>
                <c:pt idx="1187">
                  <c:v>43989</c:v>
                </c:pt>
                <c:pt idx="1188">
                  <c:v>43990</c:v>
                </c:pt>
                <c:pt idx="1189">
                  <c:v>43991</c:v>
                </c:pt>
                <c:pt idx="1190">
                  <c:v>43992</c:v>
                </c:pt>
                <c:pt idx="1191">
                  <c:v>43993</c:v>
                </c:pt>
                <c:pt idx="1192">
                  <c:v>43994</c:v>
                </c:pt>
                <c:pt idx="1193">
                  <c:v>43995</c:v>
                </c:pt>
                <c:pt idx="1194">
                  <c:v>43996</c:v>
                </c:pt>
                <c:pt idx="1195">
                  <c:v>43997</c:v>
                </c:pt>
                <c:pt idx="1196">
                  <c:v>43998</c:v>
                </c:pt>
                <c:pt idx="1197">
                  <c:v>43999</c:v>
                </c:pt>
                <c:pt idx="1198">
                  <c:v>44004</c:v>
                </c:pt>
                <c:pt idx="1199">
                  <c:v>44005</c:v>
                </c:pt>
                <c:pt idx="1200">
                  <c:v>44006</c:v>
                </c:pt>
                <c:pt idx="1201">
                  <c:v>44007</c:v>
                </c:pt>
                <c:pt idx="1202">
                  <c:v>44008</c:v>
                </c:pt>
                <c:pt idx="1203">
                  <c:v>44009</c:v>
                </c:pt>
                <c:pt idx="1204">
                  <c:v>44010</c:v>
                </c:pt>
                <c:pt idx="1205">
                  <c:v>44011</c:v>
                </c:pt>
                <c:pt idx="1206">
                  <c:v>44012</c:v>
                </c:pt>
                <c:pt idx="1207">
                  <c:v>44013</c:v>
                </c:pt>
                <c:pt idx="1208">
                  <c:v>44014</c:v>
                </c:pt>
                <c:pt idx="1209">
                  <c:v>44015</c:v>
                </c:pt>
                <c:pt idx="1210">
                  <c:v>44016</c:v>
                </c:pt>
                <c:pt idx="1211">
                  <c:v>44017</c:v>
                </c:pt>
                <c:pt idx="1212">
                  <c:v>44018</c:v>
                </c:pt>
                <c:pt idx="1213">
                  <c:v>44019</c:v>
                </c:pt>
                <c:pt idx="1214">
                  <c:v>44020</c:v>
                </c:pt>
                <c:pt idx="1215">
                  <c:v>44021</c:v>
                </c:pt>
                <c:pt idx="1216">
                  <c:v>44022</c:v>
                </c:pt>
                <c:pt idx="1217">
                  <c:v>44023</c:v>
                </c:pt>
                <c:pt idx="1218">
                  <c:v>44024</c:v>
                </c:pt>
                <c:pt idx="1219">
                  <c:v>44025</c:v>
                </c:pt>
                <c:pt idx="1220">
                  <c:v>44026</c:v>
                </c:pt>
                <c:pt idx="1221">
                  <c:v>44027</c:v>
                </c:pt>
                <c:pt idx="1222">
                  <c:v>44028</c:v>
                </c:pt>
                <c:pt idx="1223">
                  <c:v>44029</c:v>
                </c:pt>
                <c:pt idx="1224">
                  <c:v>44030</c:v>
                </c:pt>
                <c:pt idx="1225">
                  <c:v>44031</c:v>
                </c:pt>
                <c:pt idx="1226">
                  <c:v>44032</c:v>
                </c:pt>
                <c:pt idx="1227">
                  <c:v>44033</c:v>
                </c:pt>
                <c:pt idx="1228">
                  <c:v>44034</c:v>
                </c:pt>
                <c:pt idx="1229">
                  <c:v>44035</c:v>
                </c:pt>
                <c:pt idx="1230">
                  <c:v>44036</c:v>
                </c:pt>
                <c:pt idx="1231">
                  <c:v>44037</c:v>
                </c:pt>
                <c:pt idx="1232">
                  <c:v>44038</c:v>
                </c:pt>
                <c:pt idx="1233">
                  <c:v>44039</c:v>
                </c:pt>
                <c:pt idx="1234">
                  <c:v>44040</c:v>
                </c:pt>
                <c:pt idx="1235">
                  <c:v>44041</c:v>
                </c:pt>
                <c:pt idx="1236">
                  <c:v>44042</c:v>
                </c:pt>
                <c:pt idx="1237">
                  <c:v>44043</c:v>
                </c:pt>
                <c:pt idx="1238">
                  <c:v>44044</c:v>
                </c:pt>
                <c:pt idx="1239">
                  <c:v>44045</c:v>
                </c:pt>
                <c:pt idx="1240">
                  <c:v>44046</c:v>
                </c:pt>
                <c:pt idx="1241">
                  <c:v>44047</c:v>
                </c:pt>
                <c:pt idx="1242">
                  <c:v>44048</c:v>
                </c:pt>
                <c:pt idx="1243">
                  <c:v>44049</c:v>
                </c:pt>
                <c:pt idx="1244">
                  <c:v>44050</c:v>
                </c:pt>
                <c:pt idx="1245">
                  <c:v>44051</c:v>
                </c:pt>
                <c:pt idx="1246">
                  <c:v>44052</c:v>
                </c:pt>
                <c:pt idx="1247">
                  <c:v>44053</c:v>
                </c:pt>
                <c:pt idx="1248">
                  <c:v>44054</c:v>
                </c:pt>
                <c:pt idx="1249">
                  <c:v>44055</c:v>
                </c:pt>
                <c:pt idx="1250">
                  <c:v>44056</c:v>
                </c:pt>
                <c:pt idx="1251">
                  <c:v>44057</c:v>
                </c:pt>
                <c:pt idx="1252">
                  <c:v>44058</c:v>
                </c:pt>
                <c:pt idx="1253">
                  <c:v>44059</c:v>
                </c:pt>
                <c:pt idx="1254">
                  <c:v>44060</c:v>
                </c:pt>
                <c:pt idx="1255">
                  <c:v>44061</c:v>
                </c:pt>
                <c:pt idx="1256">
                  <c:v>44062</c:v>
                </c:pt>
                <c:pt idx="1257">
                  <c:v>44063</c:v>
                </c:pt>
                <c:pt idx="1258">
                  <c:v>44064</c:v>
                </c:pt>
                <c:pt idx="1259">
                  <c:v>44065</c:v>
                </c:pt>
                <c:pt idx="1260">
                  <c:v>44066</c:v>
                </c:pt>
                <c:pt idx="1261">
                  <c:v>44069</c:v>
                </c:pt>
                <c:pt idx="1262">
                  <c:v>44071</c:v>
                </c:pt>
                <c:pt idx="1263">
                  <c:v>44072</c:v>
                </c:pt>
                <c:pt idx="1264">
                  <c:v>44073</c:v>
                </c:pt>
                <c:pt idx="1265">
                  <c:v>44074</c:v>
                </c:pt>
                <c:pt idx="1266">
                  <c:v>44075</c:v>
                </c:pt>
                <c:pt idx="1267">
                  <c:v>44077</c:v>
                </c:pt>
                <c:pt idx="1268">
                  <c:v>44079</c:v>
                </c:pt>
                <c:pt idx="1269">
                  <c:v>44080</c:v>
                </c:pt>
                <c:pt idx="1270">
                  <c:v>44081</c:v>
                </c:pt>
                <c:pt idx="1271">
                  <c:v>44082</c:v>
                </c:pt>
                <c:pt idx="1272">
                  <c:v>44083</c:v>
                </c:pt>
                <c:pt idx="1273">
                  <c:v>44084</c:v>
                </c:pt>
                <c:pt idx="1274">
                  <c:v>44085</c:v>
                </c:pt>
                <c:pt idx="1275">
                  <c:v>44086</c:v>
                </c:pt>
                <c:pt idx="1276">
                  <c:v>44087</c:v>
                </c:pt>
                <c:pt idx="1277">
                  <c:v>44088</c:v>
                </c:pt>
                <c:pt idx="1278">
                  <c:v>44089</c:v>
                </c:pt>
                <c:pt idx="1279">
                  <c:v>44090</c:v>
                </c:pt>
                <c:pt idx="1280">
                  <c:v>44091</c:v>
                </c:pt>
                <c:pt idx="1281">
                  <c:v>44092</c:v>
                </c:pt>
                <c:pt idx="1282">
                  <c:v>44093</c:v>
                </c:pt>
                <c:pt idx="1283">
                  <c:v>44094</c:v>
                </c:pt>
                <c:pt idx="1284">
                  <c:v>44095</c:v>
                </c:pt>
                <c:pt idx="1285">
                  <c:v>44096</c:v>
                </c:pt>
                <c:pt idx="1286">
                  <c:v>44097</c:v>
                </c:pt>
                <c:pt idx="1287">
                  <c:v>44098</c:v>
                </c:pt>
                <c:pt idx="1288">
                  <c:v>44099</c:v>
                </c:pt>
                <c:pt idx="1289">
                  <c:v>44100</c:v>
                </c:pt>
                <c:pt idx="1290">
                  <c:v>44101</c:v>
                </c:pt>
                <c:pt idx="1291">
                  <c:v>44102</c:v>
                </c:pt>
                <c:pt idx="1292">
                  <c:v>44103</c:v>
                </c:pt>
                <c:pt idx="1293">
                  <c:v>44104</c:v>
                </c:pt>
                <c:pt idx="1294">
                  <c:v>44105</c:v>
                </c:pt>
                <c:pt idx="1295">
                  <c:v>44106</c:v>
                </c:pt>
                <c:pt idx="1296">
                  <c:v>44107</c:v>
                </c:pt>
                <c:pt idx="1297">
                  <c:v>44108</c:v>
                </c:pt>
                <c:pt idx="1298">
                  <c:v>44109</c:v>
                </c:pt>
                <c:pt idx="1299">
                  <c:v>44110</c:v>
                </c:pt>
                <c:pt idx="1300">
                  <c:v>44111</c:v>
                </c:pt>
                <c:pt idx="1301">
                  <c:v>44112</c:v>
                </c:pt>
                <c:pt idx="1302">
                  <c:v>44113</c:v>
                </c:pt>
                <c:pt idx="1303">
                  <c:v>44114</c:v>
                </c:pt>
                <c:pt idx="1304">
                  <c:v>44115</c:v>
                </c:pt>
                <c:pt idx="1305">
                  <c:v>44116</c:v>
                </c:pt>
                <c:pt idx="1306">
                  <c:v>44117</c:v>
                </c:pt>
                <c:pt idx="1307">
                  <c:v>44118</c:v>
                </c:pt>
                <c:pt idx="1308">
                  <c:v>44119</c:v>
                </c:pt>
                <c:pt idx="1309">
                  <c:v>44120</c:v>
                </c:pt>
                <c:pt idx="1310">
                  <c:v>44121</c:v>
                </c:pt>
                <c:pt idx="1311">
                  <c:v>44122</c:v>
                </c:pt>
                <c:pt idx="1312">
                  <c:v>44123</c:v>
                </c:pt>
                <c:pt idx="1313">
                  <c:v>44124</c:v>
                </c:pt>
                <c:pt idx="1314">
                  <c:v>44125</c:v>
                </c:pt>
                <c:pt idx="1315">
                  <c:v>44126</c:v>
                </c:pt>
                <c:pt idx="1316">
                  <c:v>44127</c:v>
                </c:pt>
                <c:pt idx="1317">
                  <c:v>44128</c:v>
                </c:pt>
                <c:pt idx="1318">
                  <c:v>44129</c:v>
                </c:pt>
                <c:pt idx="1319">
                  <c:v>44130</c:v>
                </c:pt>
                <c:pt idx="1320">
                  <c:v>44131</c:v>
                </c:pt>
                <c:pt idx="1321">
                  <c:v>44132</c:v>
                </c:pt>
                <c:pt idx="1322">
                  <c:v>44133</c:v>
                </c:pt>
                <c:pt idx="1323">
                  <c:v>44134</c:v>
                </c:pt>
                <c:pt idx="1324">
                  <c:v>44135</c:v>
                </c:pt>
                <c:pt idx="1325">
                  <c:v>44136</c:v>
                </c:pt>
                <c:pt idx="1326">
                  <c:v>44137</c:v>
                </c:pt>
                <c:pt idx="1327">
                  <c:v>44138</c:v>
                </c:pt>
                <c:pt idx="1328">
                  <c:v>44139</c:v>
                </c:pt>
                <c:pt idx="1329">
                  <c:v>44140</c:v>
                </c:pt>
                <c:pt idx="1330">
                  <c:v>44141</c:v>
                </c:pt>
                <c:pt idx="1331">
                  <c:v>44142</c:v>
                </c:pt>
                <c:pt idx="1332">
                  <c:v>44143</c:v>
                </c:pt>
                <c:pt idx="1333">
                  <c:v>44144</c:v>
                </c:pt>
                <c:pt idx="1334">
                  <c:v>44145</c:v>
                </c:pt>
                <c:pt idx="1335">
                  <c:v>44146</c:v>
                </c:pt>
                <c:pt idx="1336">
                  <c:v>44147</c:v>
                </c:pt>
                <c:pt idx="1337">
                  <c:v>44148</c:v>
                </c:pt>
                <c:pt idx="1338">
                  <c:v>44149</c:v>
                </c:pt>
                <c:pt idx="1339">
                  <c:v>44150</c:v>
                </c:pt>
                <c:pt idx="1340">
                  <c:v>44151</c:v>
                </c:pt>
                <c:pt idx="1341">
                  <c:v>44152</c:v>
                </c:pt>
                <c:pt idx="1342">
                  <c:v>44153</c:v>
                </c:pt>
                <c:pt idx="1343">
                  <c:v>44154</c:v>
                </c:pt>
                <c:pt idx="1344">
                  <c:v>44155</c:v>
                </c:pt>
                <c:pt idx="1345">
                  <c:v>44156</c:v>
                </c:pt>
                <c:pt idx="1346">
                  <c:v>44157</c:v>
                </c:pt>
                <c:pt idx="1347">
                  <c:v>44158</c:v>
                </c:pt>
                <c:pt idx="1348">
                  <c:v>44159</c:v>
                </c:pt>
                <c:pt idx="1349">
                  <c:v>44160</c:v>
                </c:pt>
                <c:pt idx="1350">
                  <c:v>44161</c:v>
                </c:pt>
                <c:pt idx="1351">
                  <c:v>44162</c:v>
                </c:pt>
                <c:pt idx="1352">
                  <c:v>44163</c:v>
                </c:pt>
                <c:pt idx="1353">
                  <c:v>44164</c:v>
                </c:pt>
                <c:pt idx="1354">
                  <c:v>44165</c:v>
                </c:pt>
                <c:pt idx="1355">
                  <c:v>44166</c:v>
                </c:pt>
                <c:pt idx="1356">
                  <c:v>44167</c:v>
                </c:pt>
                <c:pt idx="1357">
                  <c:v>44168</c:v>
                </c:pt>
                <c:pt idx="1358">
                  <c:v>44169</c:v>
                </c:pt>
                <c:pt idx="1359">
                  <c:v>44170</c:v>
                </c:pt>
                <c:pt idx="1360">
                  <c:v>44171</c:v>
                </c:pt>
                <c:pt idx="1361">
                  <c:v>44172</c:v>
                </c:pt>
                <c:pt idx="1362">
                  <c:v>44173</c:v>
                </c:pt>
                <c:pt idx="1363">
                  <c:v>44174</c:v>
                </c:pt>
                <c:pt idx="1364">
                  <c:v>44175</c:v>
                </c:pt>
                <c:pt idx="1365">
                  <c:v>44176</c:v>
                </c:pt>
                <c:pt idx="1366">
                  <c:v>44177</c:v>
                </c:pt>
                <c:pt idx="1367">
                  <c:v>44178</c:v>
                </c:pt>
                <c:pt idx="1368">
                  <c:v>44179</c:v>
                </c:pt>
                <c:pt idx="1369">
                  <c:v>44180</c:v>
                </c:pt>
                <c:pt idx="1370">
                  <c:v>44181</c:v>
                </c:pt>
                <c:pt idx="1371">
                  <c:v>44182</c:v>
                </c:pt>
                <c:pt idx="1372">
                  <c:v>44183</c:v>
                </c:pt>
                <c:pt idx="1373">
                  <c:v>44184</c:v>
                </c:pt>
                <c:pt idx="1374">
                  <c:v>44185</c:v>
                </c:pt>
                <c:pt idx="1375">
                  <c:v>44186</c:v>
                </c:pt>
                <c:pt idx="1376">
                  <c:v>44187</c:v>
                </c:pt>
                <c:pt idx="1377">
                  <c:v>44188</c:v>
                </c:pt>
                <c:pt idx="1378">
                  <c:v>44189</c:v>
                </c:pt>
                <c:pt idx="1379">
                  <c:v>44190</c:v>
                </c:pt>
                <c:pt idx="1380">
                  <c:v>44191</c:v>
                </c:pt>
                <c:pt idx="1381">
                  <c:v>44192</c:v>
                </c:pt>
                <c:pt idx="1382">
                  <c:v>44193</c:v>
                </c:pt>
                <c:pt idx="1383">
                  <c:v>44194</c:v>
                </c:pt>
                <c:pt idx="1384">
                  <c:v>44195</c:v>
                </c:pt>
                <c:pt idx="1385">
                  <c:v>44196</c:v>
                </c:pt>
                <c:pt idx="1386">
                  <c:v>44197</c:v>
                </c:pt>
                <c:pt idx="1387">
                  <c:v>44198</c:v>
                </c:pt>
                <c:pt idx="1388">
                  <c:v>44199</c:v>
                </c:pt>
                <c:pt idx="1389">
                  <c:v>44200</c:v>
                </c:pt>
                <c:pt idx="1390">
                  <c:v>44201</c:v>
                </c:pt>
                <c:pt idx="1391">
                  <c:v>44202</c:v>
                </c:pt>
                <c:pt idx="1392">
                  <c:v>44203</c:v>
                </c:pt>
                <c:pt idx="1393">
                  <c:v>44204</c:v>
                </c:pt>
                <c:pt idx="1394">
                  <c:v>44205</c:v>
                </c:pt>
                <c:pt idx="1395">
                  <c:v>44206</c:v>
                </c:pt>
                <c:pt idx="1396">
                  <c:v>44207</c:v>
                </c:pt>
                <c:pt idx="1397">
                  <c:v>44208</c:v>
                </c:pt>
                <c:pt idx="1398">
                  <c:v>44209</c:v>
                </c:pt>
                <c:pt idx="1399">
                  <c:v>44210</c:v>
                </c:pt>
                <c:pt idx="1400">
                  <c:v>44211</c:v>
                </c:pt>
                <c:pt idx="1401">
                  <c:v>44212</c:v>
                </c:pt>
                <c:pt idx="1402">
                  <c:v>44213</c:v>
                </c:pt>
                <c:pt idx="1403">
                  <c:v>44214</c:v>
                </c:pt>
                <c:pt idx="1404">
                  <c:v>44215</c:v>
                </c:pt>
                <c:pt idx="1405">
                  <c:v>44216</c:v>
                </c:pt>
                <c:pt idx="1406">
                  <c:v>44217</c:v>
                </c:pt>
                <c:pt idx="1407">
                  <c:v>44218</c:v>
                </c:pt>
                <c:pt idx="1408">
                  <c:v>44219</c:v>
                </c:pt>
                <c:pt idx="1409">
                  <c:v>44220</c:v>
                </c:pt>
                <c:pt idx="1410">
                  <c:v>44221</c:v>
                </c:pt>
                <c:pt idx="1411">
                  <c:v>44222</c:v>
                </c:pt>
                <c:pt idx="1412">
                  <c:v>44223</c:v>
                </c:pt>
                <c:pt idx="1413">
                  <c:v>44224</c:v>
                </c:pt>
                <c:pt idx="1414">
                  <c:v>44225</c:v>
                </c:pt>
                <c:pt idx="1415">
                  <c:v>44226</c:v>
                </c:pt>
                <c:pt idx="1416">
                  <c:v>44227</c:v>
                </c:pt>
                <c:pt idx="1417">
                  <c:v>44228</c:v>
                </c:pt>
                <c:pt idx="1418">
                  <c:v>44229</c:v>
                </c:pt>
                <c:pt idx="1419">
                  <c:v>44230</c:v>
                </c:pt>
                <c:pt idx="1420">
                  <c:v>44231</c:v>
                </c:pt>
                <c:pt idx="1421">
                  <c:v>44232</c:v>
                </c:pt>
                <c:pt idx="1422">
                  <c:v>44233</c:v>
                </c:pt>
                <c:pt idx="1423">
                  <c:v>44234</c:v>
                </c:pt>
                <c:pt idx="1424">
                  <c:v>44235</c:v>
                </c:pt>
                <c:pt idx="1425">
                  <c:v>44236</c:v>
                </c:pt>
                <c:pt idx="1426">
                  <c:v>44237</c:v>
                </c:pt>
                <c:pt idx="1427">
                  <c:v>44238</c:v>
                </c:pt>
                <c:pt idx="1428">
                  <c:v>44239</c:v>
                </c:pt>
                <c:pt idx="1429">
                  <c:v>44240</c:v>
                </c:pt>
                <c:pt idx="1430">
                  <c:v>44241</c:v>
                </c:pt>
                <c:pt idx="1431">
                  <c:v>44242</c:v>
                </c:pt>
                <c:pt idx="1432">
                  <c:v>44243</c:v>
                </c:pt>
                <c:pt idx="1433">
                  <c:v>44244</c:v>
                </c:pt>
                <c:pt idx="1434">
                  <c:v>44245</c:v>
                </c:pt>
                <c:pt idx="1435">
                  <c:v>44246</c:v>
                </c:pt>
                <c:pt idx="1436">
                  <c:v>44247</c:v>
                </c:pt>
                <c:pt idx="1437">
                  <c:v>44248</c:v>
                </c:pt>
                <c:pt idx="1438">
                  <c:v>44249</c:v>
                </c:pt>
                <c:pt idx="1439">
                  <c:v>44250</c:v>
                </c:pt>
                <c:pt idx="1440">
                  <c:v>44251</c:v>
                </c:pt>
                <c:pt idx="1441">
                  <c:v>44252</c:v>
                </c:pt>
                <c:pt idx="1442">
                  <c:v>44253</c:v>
                </c:pt>
                <c:pt idx="1443">
                  <c:v>44254</c:v>
                </c:pt>
                <c:pt idx="1444">
                  <c:v>44255</c:v>
                </c:pt>
                <c:pt idx="1445">
                  <c:v>44256</c:v>
                </c:pt>
                <c:pt idx="1446">
                  <c:v>44257</c:v>
                </c:pt>
                <c:pt idx="1447">
                  <c:v>44258</c:v>
                </c:pt>
                <c:pt idx="1448">
                  <c:v>44259</c:v>
                </c:pt>
                <c:pt idx="1449">
                  <c:v>44260</c:v>
                </c:pt>
                <c:pt idx="1450">
                  <c:v>44261</c:v>
                </c:pt>
                <c:pt idx="1451">
                  <c:v>44262</c:v>
                </c:pt>
                <c:pt idx="1452">
                  <c:v>44263</c:v>
                </c:pt>
                <c:pt idx="1453">
                  <c:v>44264</c:v>
                </c:pt>
                <c:pt idx="1454">
                  <c:v>44265</c:v>
                </c:pt>
                <c:pt idx="1455">
                  <c:v>44266</c:v>
                </c:pt>
                <c:pt idx="1456">
                  <c:v>44267</c:v>
                </c:pt>
                <c:pt idx="1457">
                  <c:v>44268</c:v>
                </c:pt>
                <c:pt idx="1458">
                  <c:v>44269</c:v>
                </c:pt>
                <c:pt idx="1459">
                  <c:v>44270</c:v>
                </c:pt>
                <c:pt idx="1460">
                  <c:v>44271</c:v>
                </c:pt>
                <c:pt idx="1461">
                  <c:v>44272</c:v>
                </c:pt>
                <c:pt idx="1462">
                  <c:v>44273</c:v>
                </c:pt>
                <c:pt idx="1463">
                  <c:v>44274</c:v>
                </c:pt>
                <c:pt idx="1464">
                  <c:v>44275</c:v>
                </c:pt>
                <c:pt idx="1465">
                  <c:v>44276</c:v>
                </c:pt>
                <c:pt idx="1466">
                  <c:v>44277</c:v>
                </c:pt>
                <c:pt idx="1467">
                  <c:v>44278</c:v>
                </c:pt>
                <c:pt idx="1468">
                  <c:v>44279</c:v>
                </c:pt>
                <c:pt idx="1469">
                  <c:v>44280</c:v>
                </c:pt>
                <c:pt idx="1470">
                  <c:v>44281</c:v>
                </c:pt>
                <c:pt idx="1471">
                  <c:v>44282</c:v>
                </c:pt>
                <c:pt idx="1472">
                  <c:v>44283</c:v>
                </c:pt>
                <c:pt idx="1473">
                  <c:v>44284</c:v>
                </c:pt>
                <c:pt idx="1474">
                  <c:v>44285</c:v>
                </c:pt>
                <c:pt idx="1475">
                  <c:v>44286</c:v>
                </c:pt>
                <c:pt idx="1476">
                  <c:v>44287</c:v>
                </c:pt>
                <c:pt idx="1477">
                  <c:v>44288</c:v>
                </c:pt>
                <c:pt idx="1478">
                  <c:v>44289</c:v>
                </c:pt>
                <c:pt idx="1479">
                  <c:v>44290</c:v>
                </c:pt>
                <c:pt idx="1480">
                  <c:v>44291</c:v>
                </c:pt>
                <c:pt idx="1481">
                  <c:v>44292</c:v>
                </c:pt>
                <c:pt idx="1482">
                  <c:v>44293</c:v>
                </c:pt>
                <c:pt idx="1483">
                  <c:v>44294</c:v>
                </c:pt>
                <c:pt idx="1484">
                  <c:v>44295</c:v>
                </c:pt>
                <c:pt idx="1485">
                  <c:v>44296</c:v>
                </c:pt>
                <c:pt idx="1486">
                  <c:v>44297</c:v>
                </c:pt>
                <c:pt idx="1487">
                  <c:v>44298</c:v>
                </c:pt>
                <c:pt idx="1488">
                  <c:v>44299</c:v>
                </c:pt>
                <c:pt idx="1489">
                  <c:v>44300</c:v>
                </c:pt>
                <c:pt idx="1490">
                  <c:v>44301</c:v>
                </c:pt>
                <c:pt idx="1491">
                  <c:v>44302</c:v>
                </c:pt>
                <c:pt idx="1492">
                  <c:v>44303</c:v>
                </c:pt>
                <c:pt idx="1493">
                  <c:v>44304</c:v>
                </c:pt>
                <c:pt idx="1494">
                  <c:v>44305</c:v>
                </c:pt>
                <c:pt idx="1495">
                  <c:v>44306</c:v>
                </c:pt>
                <c:pt idx="1496">
                  <c:v>44307</c:v>
                </c:pt>
                <c:pt idx="1497">
                  <c:v>44308</c:v>
                </c:pt>
                <c:pt idx="1498">
                  <c:v>44309</c:v>
                </c:pt>
                <c:pt idx="1499">
                  <c:v>44310</c:v>
                </c:pt>
                <c:pt idx="1500">
                  <c:v>44311</c:v>
                </c:pt>
                <c:pt idx="1501">
                  <c:v>44312</c:v>
                </c:pt>
                <c:pt idx="1502">
                  <c:v>44313</c:v>
                </c:pt>
                <c:pt idx="1503">
                  <c:v>44314</c:v>
                </c:pt>
                <c:pt idx="1504">
                  <c:v>44315</c:v>
                </c:pt>
                <c:pt idx="1505">
                  <c:v>44316</c:v>
                </c:pt>
                <c:pt idx="1506">
                  <c:v>44317</c:v>
                </c:pt>
                <c:pt idx="1507">
                  <c:v>44318</c:v>
                </c:pt>
                <c:pt idx="1508">
                  <c:v>44319</c:v>
                </c:pt>
                <c:pt idx="1509">
                  <c:v>44320</c:v>
                </c:pt>
                <c:pt idx="1510">
                  <c:v>44321</c:v>
                </c:pt>
                <c:pt idx="1511">
                  <c:v>44322</c:v>
                </c:pt>
                <c:pt idx="1512">
                  <c:v>44323</c:v>
                </c:pt>
                <c:pt idx="1513">
                  <c:v>44324</c:v>
                </c:pt>
                <c:pt idx="1514">
                  <c:v>44325</c:v>
                </c:pt>
                <c:pt idx="1515">
                  <c:v>44326</c:v>
                </c:pt>
                <c:pt idx="1516">
                  <c:v>44327</c:v>
                </c:pt>
                <c:pt idx="1517">
                  <c:v>44328</c:v>
                </c:pt>
                <c:pt idx="1518">
                  <c:v>44329</c:v>
                </c:pt>
                <c:pt idx="1519">
                  <c:v>44330</c:v>
                </c:pt>
                <c:pt idx="1520">
                  <c:v>44331</c:v>
                </c:pt>
                <c:pt idx="1521">
                  <c:v>44332</c:v>
                </c:pt>
                <c:pt idx="1522">
                  <c:v>44333</c:v>
                </c:pt>
                <c:pt idx="1523">
                  <c:v>44334</c:v>
                </c:pt>
                <c:pt idx="1524">
                  <c:v>44335</c:v>
                </c:pt>
                <c:pt idx="1525">
                  <c:v>44336</c:v>
                </c:pt>
                <c:pt idx="1526">
                  <c:v>44337</c:v>
                </c:pt>
                <c:pt idx="1527">
                  <c:v>44338</c:v>
                </c:pt>
                <c:pt idx="1528">
                  <c:v>44339</c:v>
                </c:pt>
                <c:pt idx="1529">
                  <c:v>44340</c:v>
                </c:pt>
                <c:pt idx="1530">
                  <c:v>44341</c:v>
                </c:pt>
                <c:pt idx="1531">
                  <c:v>44342</c:v>
                </c:pt>
                <c:pt idx="1532">
                  <c:v>44343</c:v>
                </c:pt>
                <c:pt idx="1533">
                  <c:v>44349</c:v>
                </c:pt>
                <c:pt idx="1534">
                  <c:v>44351</c:v>
                </c:pt>
                <c:pt idx="1535">
                  <c:v>44352</c:v>
                </c:pt>
                <c:pt idx="1536">
                  <c:v>44353</c:v>
                </c:pt>
                <c:pt idx="1537">
                  <c:v>44354</c:v>
                </c:pt>
                <c:pt idx="1538">
                  <c:v>44355</c:v>
                </c:pt>
                <c:pt idx="1539">
                  <c:v>44356</c:v>
                </c:pt>
                <c:pt idx="1540">
                  <c:v>44357</c:v>
                </c:pt>
                <c:pt idx="1541">
                  <c:v>44358</c:v>
                </c:pt>
                <c:pt idx="1542">
                  <c:v>44359</c:v>
                </c:pt>
                <c:pt idx="1543">
                  <c:v>44360</c:v>
                </c:pt>
                <c:pt idx="1544">
                  <c:v>44361</c:v>
                </c:pt>
                <c:pt idx="1545">
                  <c:v>44362</c:v>
                </c:pt>
                <c:pt idx="1546">
                  <c:v>44363</c:v>
                </c:pt>
                <c:pt idx="1547">
                  <c:v>44364</c:v>
                </c:pt>
                <c:pt idx="1548">
                  <c:v>44365</c:v>
                </c:pt>
                <c:pt idx="1549">
                  <c:v>44366</c:v>
                </c:pt>
                <c:pt idx="1550">
                  <c:v>44367</c:v>
                </c:pt>
                <c:pt idx="1551">
                  <c:v>44368</c:v>
                </c:pt>
                <c:pt idx="1552">
                  <c:v>44369</c:v>
                </c:pt>
                <c:pt idx="1553">
                  <c:v>44370</c:v>
                </c:pt>
                <c:pt idx="1554">
                  <c:v>44371</c:v>
                </c:pt>
                <c:pt idx="1555">
                  <c:v>44372</c:v>
                </c:pt>
                <c:pt idx="1556">
                  <c:v>44373</c:v>
                </c:pt>
                <c:pt idx="1557">
                  <c:v>44374</c:v>
                </c:pt>
                <c:pt idx="1558">
                  <c:v>44375</c:v>
                </c:pt>
                <c:pt idx="1559">
                  <c:v>44376</c:v>
                </c:pt>
                <c:pt idx="1560">
                  <c:v>44377</c:v>
                </c:pt>
                <c:pt idx="1561">
                  <c:v>44378</c:v>
                </c:pt>
                <c:pt idx="1562">
                  <c:v>44379</c:v>
                </c:pt>
                <c:pt idx="1563">
                  <c:v>44380</c:v>
                </c:pt>
                <c:pt idx="1564">
                  <c:v>44381</c:v>
                </c:pt>
                <c:pt idx="1565">
                  <c:v>44382</c:v>
                </c:pt>
                <c:pt idx="1566">
                  <c:v>44383</c:v>
                </c:pt>
                <c:pt idx="1567">
                  <c:v>44384</c:v>
                </c:pt>
                <c:pt idx="1568">
                  <c:v>44385</c:v>
                </c:pt>
                <c:pt idx="1569">
                  <c:v>44386</c:v>
                </c:pt>
                <c:pt idx="1570">
                  <c:v>44387</c:v>
                </c:pt>
                <c:pt idx="1571">
                  <c:v>44388</c:v>
                </c:pt>
                <c:pt idx="1572">
                  <c:v>44389</c:v>
                </c:pt>
                <c:pt idx="1573">
                  <c:v>44390</c:v>
                </c:pt>
                <c:pt idx="1574">
                  <c:v>44391</c:v>
                </c:pt>
                <c:pt idx="1575">
                  <c:v>44392</c:v>
                </c:pt>
                <c:pt idx="1576">
                  <c:v>44393</c:v>
                </c:pt>
                <c:pt idx="1577">
                  <c:v>44394</c:v>
                </c:pt>
                <c:pt idx="1578">
                  <c:v>44395</c:v>
                </c:pt>
                <c:pt idx="1579">
                  <c:v>44396</c:v>
                </c:pt>
                <c:pt idx="1580">
                  <c:v>44397</c:v>
                </c:pt>
                <c:pt idx="1581">
                  <c:v>44399</c:v>
                </c:pt>
                <c:pt idx="1582">
                  <c:v>44400</c:v>
                </c:pt>
                <c:pt idx="1583">
                  <c:v>44401</c:v>
                </c:pt>
                <c:pt idx="1584">
                  <c:v>44402</c:v>
                </c:pt>
                <c:pt idx="1585">
                  <c:v>44403</c:v>
                </c:pt>
                <c:pt idx="1586">
                  <c:v>44404</c:v>
                </c:pt>
                <c:pt idx="1587">
                  <c:v>44405</c:v>
                </c:pt>
                <c:pt idx="1588">
                  <c:v>44406</c:v>
                </c:pt>
                <c:pt idx="1589">
                  <c:v>44407</c:v>
                </c:pt>
                <c:pt idx="1590">
                  <c:v>44408</c:v>
                </c:pt>
                <c:pt idx="1591">
                  <c:v>44409</c:v>
                </c:pt>
                <c:pt idx="1592">
                  <c:v>44410</c:v>
                </c:pt>
                <c:pt idx="1593">
                  <c:v>44411</c:v>
                </c:pt>
                <c:pt idx="1594">
                  <c:v>44412</c:v>
                </c:pt>
                <c:pt idx="1595">
                  <c:v>44413</c:v>
                </c:pt>
                <c:pt idx="1596">
                  <c:v>44414</c:v>
                </c:pt>
                <c:pt idx="1597">
                  <c:v>44415</c:v>
                </c:pt>
                <c:pt idx="1598">
                  <c:v>44416</c:v>
                </c:pt>
                <c:pt idx="1599">
                  <c:v>44417</c:v>
                </c:pt>
                <c:pt idx="1600">
                  <c:v>44418</c:v>
                </c:pt>
                <c:pt idx="1601">
                  <c:v>44419</c:v>
                </c:pt>
                <c:pt idx="1602">
                  <c:v>44420</c:v>
                </c:pt>
                <c:pt idx="1603">
                  <c:v>44421</c:v>
                </c:pt>
                <c:pt idx="1604">
                  <c:v>44422</c:v>
                </c:pt>
                <c:pt idx="1605">
                  <c:v>44423</c:v>
                </c:pt>
                <c:pt idx="1606">
                  <c:v>44424</c:v>
                </c:pt>
                <c:pt idx="1607">
                  <c:v>44425</c:v>
                </c:pt>
                <c:pt idx="1608">
                  <c:v>44426</c:v>
                </c:pt>
                <c:pt idx="1609">
                  <c:v>44427</c:v>
                </c:pt>
                <c:pt idx="1610">
                  <c:v>44428</c:v>
                </c:pt>
                <c:pt idx="1611">
                  <c:v>44429</c:v>
                </c:pt>
                <c:pt idx="1612">
                  <c:v>44430</c:v>
                </c:pt>
                <c:pt idx="1613">
                  <c:v>44431</c:v>
                </c:pt>
                <c:pt idx="1614">
                  <c:v>44432</c:v>
                </c:pt>
                <c:pt idx="1615">
                  <c:v>44433</c:v>
                </c:pt>
                <c:pt idx="1616">
                  <c:v>44436</c:v>
                </c:pt>
                <c:pt idx="1617">
                  <c:v>44437</c:v>
                </c:pt>
                <c:pt idx="1618">
                  <c:v>44438</c:v>
                </c:pt>
                <c:pt idx="1619">
                  <c:v>44439</c:v>
                </c:pt>
                <c:pt idx="1620">
                  <c:v>44440</c:v>
                </c:pt>
                <c:pt idx="1621">
                  <c:v>44441</c:v>
                </c:pt>
                <c:pt idx="1622">
                  <c:v>44442</c:v>
                </c:pt>
                <c:pt idx="1623">
                  <c:v>44443</c:v>
                </c:pt>
                <c:pt idx="1624">
                  <c:v>44444</c:v>
                </c:pt>
                <c:pt idx="1625">
                  <c:v>44445</c:v>
                </c:pt>
                <c:pt idx="1626">
                  <c:v>44446</c:v>
                </c:pt>
                <c:pt idx="1627">
                  <c:v>44447</c:v>
                </c:pt>
                <c:pt idx="1628">
                  <c:v>44448</c:v>
                </c:pt>
                <c:pt idx="1629">
                  <c:v>44449</c:v>
                </c:pt>
                <c:pt idx="1630">
                  <c:v>44450</c:v>
                </c:pt>
                <c:pt idx="1631">
                  <c:v>44451</c:v>
                </c:pt>
                <c:pt idx="1632">
                  <c:v>44452</c:v>
                </c:pt>
                <c:pt idx="1633">
                  <c:v>44453</c:v>
                </c:pt>
                <c:pt idx="1634">
                  <c:v>44454</c:v>
                </c:pt>
                <c:pt idx="1635">
                  <c:v>44455</c:v>
                </c:pt>
                <c:pt idx="1636">
                  <c:v>44456</c:v>
                </c:pt>
                <c:pt idx="1637">
                  <c:v>44457</c:v>
                </c:pt>
                <c:pt idx="1638">
                  <c:v>44458</c:v>
                </c:pt>
                <c:pt idx="1639">
                  <c:v>44459</c:v>
                </c:pt>
                <c:pt idx="1640">
                  <c:v>44460</c:v>
                </c:pt>
                <c:pt idx="1641">
                  <c:v>44461</c:v>
                </c:pt>
                <c:pt idx="1642">
                  <c:v>44462</c:v>
                </c:pt>
                <c:pt idx="1643">
                  <c:v>44463</c:v>
                </c:pt>
                <c:pt idx="1644">
                  <c:v>44464</c:v>
                </c:pt>
                <c:pt idx="1645">
                  <c:v>44465</c:v>
                </c:pt>
                <c:pt idx="1646">
                  <c:v>44466</c:v>
                </c:pt>
                <c:pt idx="1647">
                  <c:v>44467</c:v>
                </c:pt>
                <c:pt idx="1648">
                  <c:v>44468</c:v>
                </c:pt>
                <c:pt idx="1649">
                  <c:v>44469</c:v>
                </c:pt>
                <c:pt idx="1650">
                  <c:v>44470</c:v>
                </c:pt>
                <c:pt idx="1651">
                  <c:v>44471</c:v>
                </c:pt>
                <c:pt idx="1652">
                  <c:v>44472</c:v>
                </c:pt>
                <c:pt idx="1653">
                  <c:v>44473</c:v>
                </c:pt>
                <c:pt idx="1654">
                  <c:v>44474</c:v>
                </c:pt>
                <c:pt idx="1655">
                  <c:v>44475</c:v>
                </c:pt>
                <c:pt idx="1656">
                  <c:v>44476</c:v>
                </c:pt>
                <c:pt idx="1657">
                  <c:v>44477</c:v>
                </c:pt>
                <c:pt idx="1658">
                  <c:v>44478</c:v>
                </c:pt>
                <c:pt idx="1659">
                  <c:v>44479</c:v>
                </c:pt>
                <c:pt idx="1660">
                  <c:v>44480</c:v>
                </c:pt>
                <c:pt idx="1661">
                  <c:v>44481</c:v>
                </c:pt>
                <c:pt idx="1662">
                  <c:v>44482</c:v>
                </c:pt>
                <c:pt idx="1663">
                  <c:v>44483</c:v>
                </c:pt>
                <c:pt idx="1664">
                  <c:v>44484</c:v>
                </c:pt>
                <c:pt idx="1665">
                  <c:v>44485</c:v>
                </c:pt>
                <c:pt idx="1666">
                  <c:v>44486</c:v>
                </c:pt>
                <c:pt idx="1667">
                  <c:v>44487</c:v>
                </c:pt>
                <c:pt idx="1668">
                  <c:v>44488</c:v>
                </c:pt>
                <c:pt idx="1669">
                  <c:v>44489</c:v>
                </c:pt>
                <c:pt idx="1670">
                  <c:v>44490</c:v>
                </c:pt>
                <c:pt idx="1671">
                  <c:v>44491</c:v>
                </c:pt>
                <c:pt idx="1672">
                  <c:v>44492</c:v>
                </c:pt>
                <c:pt idx="1673">
                  <c:v>44493</c:v>
                </c:pt>
                <c:pt idx="1674">
                  <c:v>44494</c:v>
                </c:pt>
                <c:pt idx="1675">
                  <c:v>44495</c:v>
                </c:pt>
                <c:pt idx="1676">
                  <c:v>44496</c:v>
                </c:pt>
                <c:pt idx="1677">
                  <c:v>44497</c:v>
                </c:pt>
                <c:pt idx="1678">
                  <c:v>44498</c:v>
                </c:pt>
                <c:pt idx="1679">
                  <c:v>44499</c:v>
                </c:pt>
                <c:pt idx="1680">
                  <c:v>44500</c:v>
                </c:pt>
                <c:pt idx="1681">
                  <c:v>44501</c:v>
                </c:pt>
                <c:pt idx="1682">
                  <c:v>44502</c:v>
                </c:pt>
                <c:pt idx="1683">
                  <c:v>44503</c:v>
                </c:pt>
                <c:pt idx="1684">
                  <c:v>44504</c:v>
                </c:pt>
                <c:pt idx="1685">
                  <c:v>44505</c:v>
                </c:pt>
                <c:pt idx="1686">
                  <c:v>44506</c:v>
                </c:pt>
                <c:pt idx="1687">
                  <c:v>44507</c:v>
                </c:pt>
                <c:pt idx="1688">
                  <c:v>44508</c:v>
                </c:pt>
                <c:pt idx="1689">
                  <c:v>44509</c:v>
                </c:pt>
                <c:pt idx="1690">
                  <c:v>44510</c:v>
                </c:pt>
                <c:pt idx="1691">
                  <c:v>44511</c:v>
                </c:pt>
                <c:pt idx="1692">
                  <c:v>44512</c:v>
                </c:pt>
                <c:pt idx="1693">
                  <c:v>44513</c:v>
                </c:pt>
                <c:pt idx="1694">
                  <c:v>44514</c:v>
                </c:pt>
                <c:pt idx="1695">
                  <c:v>44515</c:v>
                </c:pt>
                <c:pt idx="1696">
                  <c:v>44516</c:v>
                </c:pt>
                <c:pt idx="1697">
                  <c:v>44517</c:v>
                </c:pt>
                <c:pt idx="1698">
                  <c:v>44518</c:v>
                </c:pt>
                <c:pt idx="1699">
                  <c:v>44519</c:v>
                </c:pt>
                <c:pt idx="1700">
                  <c:v>44520</c:v>
                </c:pt>
                <c:pt idx="1701">
                  <c:v>44521</c:v>
                </c:pt>
                <c:pt idx="1702">
                  <c:v>44522</c:v>
                </c:pt>
                <c:pt idx="1703">
                  <c:v>44523</c:v>
                </c:pt>
                <c:pt idx="1704">
                  <c:v>44524</c:v>
                </c:pt>
                <c:pt idx="1705">
                  <c:v>44525</c:v>
                </c:pt>
                <c:pt idx="1706">
                  <c:v>44526</c:v>
                </c:pt>
                <c:pt idx="1707">
                  <c:v>44527</c:v>
                </c:pt>
                <c:pt idx="1708">
                  <c:v>44528</c:v>
                </c:pt>
                <c:pt idx="1709">
                  <c:v>44529</c:v>
                </c:pt>
                <c:pt idx="1710">
                  <c:v>44530</c:v>
                </c:pt>
                <c:pt idx="1711">
                  <c:v>44531</c:v>
                </c:pt>
                <c:pt idx="1712">
                  <c:v>44532</c:v>
                </c:pt>
                <c:pt idx="1713">
                  <c:v>44533</c:v>
                </c:pt>
                <c:pt idx="1714">
                  <c:v>44534</c:v>
                </c:pt>
                <c:pt idx="1715">
                  <c:v>44535</c:v>
                </c:pt>
                <c:pt idx="1716">
                  <c:v>44536</c:v>
                </c:pt>
                <c:pt idx="1717">
                  <c:v>44537</c:v>
                </c:pt>
                <c:pt idx="1718">
                  <c:v>44538</c:v>
                </c:pt>
                <c:pt idx="1719">
                  <c:v>44539</c:v>
                </c:pt>
                <c:pt idx="1720">
                  <c:v>44540</c:v>
                </c:pt>
                <c:pt idx="1721">
                  <c:v>44541</c:v>
                </c:pt>
                <c:pt idx="1722">
                  <c:v>44542</c:v>
                </c:pt>
                <c:pt idx="1723">
                  <c:v>44543</c:v>
                </c:pt>
                <c:pt idx="1724">
                  <c:v>44544</c:v>
                </c:pt>
                <c:pt idx="1725">
                  <c:v>44545</c:v>
                </c:pt>
                <c:pt idx="1726">
                  <c:v>44546</c:v>
                </c:pt>
                <c:pt idx="1727">
                  <c:v>44547</c:v>
                </c:pt>
                <c:pt idx="1728">
                  <c:v>44548</c:v>
                </c:pt>
                <c:pt idx="1729">
                  <c:v>44549</c:v>
                </c:pt>
                <c:pt idx="1730">
                  <c:v>44550</c:v>
                </c:pt>
                <c:pt idx="1731">
                  <c:v>44551</c:v>
                </c:pt>
                <c:pt idx="1732">
                  <c:v>44552</c:v>
                </c:pt>
                <c:pt idx="1733">
                  <c:v>44553</c:v>
                </c:pt>
                <c:pt idx="1734">
                  <c:v>44554</c:v>
                </c:pt>
                <c:pt idx="1735">
                  <c:v>44555</c:v>
                </c:pt>
                <c:pt idx="1736">
                  <c:v>44556</c:v>
                </c:pt>
                <c:pt idx="1737">
                  <c:v>44557</c:v>
                </c:pt>
                <c:pt idx="1738">
                  <c:v>44558</c:v>
                </c:pt>
                <c:pt idx="1739">
                  <c:v>44559</c:v>
                </c:pt>
                <c:pt idx="1740">
                  <c:v>44560</c:v>
                </c:pt>
                <c:pt idx="1741">
                  <c:v>44561</c:v>
                </c:pt>
                <c:pt idx="1742">
                  <c:v>44562</c:v>
                </c:pt>
                <c:pt idx="1743">
                  <c:v>44563</c:v>
                </c:pt>
                <c:pt idx="1744">
                  <c:v>44564</c:v>
                </c:pt>
                <c:pt idx="1745">
                  <c:v>44565</c:v>
                </c:pt>
                <c:pt idx="1746">
                  <c:v>44566</c:v>
                </c:pt>
                <c:pt idx="1747">
                  <c:v>44567</c:v>
                </c:pt>
                <c:pt idx="1748">
                  <c:v>44568</c:v>
                </c:pt>
                <c:pt idx="1749">
                  <c:v>44569</c:v>
                </c:pt>
                <c:pt idx="1750">
                  <c:v>44570</c:v>
                </c:pt>
                <c:pt idx="1751">
                  <c:v>44571</c:v>
                </c:pt>
                <c:pt idx="1752">
                  <c:v>44572</c:v>
                </c:pt>
                <c:pt idx="1753">
                  <c:v>44573</c:v>
                </c:pt>
                <c:pt idx="1754">
                  <c:v>44574</c:v>
                </c:pt>
                <c:pt idx="1755">
                  <c:v>44576</c:v>
                </c:pt>
                <c:pt idx="1756">
                  <c:v>44577</c:v>
                </c:pt>
                <c:pt idx="1757">
                  <c:v>44589</c:v>
                </c:pt>
                <c:pt idx="1758">
                  <c:v>44590</c:v>
                </c:pt>
                <c:pt idx="1759">
                  <c:v>44591</c:v>
                </c:pt>
                <c:pt idx="1760">
                  <c:v>44592</c:v>
                </c:pt>
                <c:pt idx="1761">
                  <c:v>44593</c:v>
                </c:pt>
                <c:pt idx="1762">
                  <c:v>44594</c:v>
                </c:pt>
                <c:pt idx="1763">
                  <c:v>44595</c:v>
                </c:pt>
                <c:pt idx="1764">
                  <c:v>44596</c:v>
                </c:pt>
                <c:pt idx="1765">
                  <c:v>44597</c:v>
                </c:pt>
                <c:pt idx="1766">
                  <c:v>44598</c:v>
                </c:pt>
                <c:pt idx="1767">
                  <c:v>44599</c:v>
                </c:pt>
                <c:pt idx="1768">
                  <c:v>44600</c:v>
                </c:pt>
                <c:pt idx="1769">
                  <c:v>44601</c:v>
                </c:pt>
                <c:pt idx="1770">
                  <c:v>44602</c:v>
                </c:pt>
                <c:pt idx="1771">
                  <c:v>44603</c:v>
                </c:pt>
                <c:pt idx="1772">
                  <c:v>44604</c:v>
                </c:pt>
                <c:pt idx="1773">
                  <c:v>44605</c:v>
                </c:pt>
                <c:pt idx="1774">
                  <c:v>44606</c:v>
                </c:pt>
                <c:pt idx="1775">
                  <c:v>44607</c:v>
                </c:pt>
                <c:pt idx="1776">
                  <c:v>44608</c:v>
                </c:pt>
                <c:pt idx="1777">
                  <c:v>44609</c:v>
                </c:pt>
                <c:pt idx="1778">
                  <c:v>44610</c:v>
                </c:pt>
                <c:pt idx="1779">
                  <c:v>44611</c:v>
                </c:pt>
                <c:pt idx="1780">
                  <c:v>44612</c:v>
                </c:pt>
                <c:pt idx="1781">
                  <c:v>44613</c:v>
                </c:pt>
                <c:pt idx="1782">
                  <c:v>44614</c:v>
                </c:pt>
                <c:pt idx="1783">
                  <c:v>44615</c:v>
                </c:pt>
                <c:pt idx="1784">
                  <c:v>44616</c:v>
                </c:pt>
                <c:pt idx="1785">
                  <c:v>44617</c:v>
                </c:pt>
                <c:pt idx="1786">
                  <c:v>44618</c:v>
                </c:pt>
                <c:pt idx="1787">
                  <c:v>44619</c:v>
                </c:pt>
                <c:pt idx="1788">
                  <c:v>44620</c:v>
                </c:pt>
                <c:pt idx="1789">
                  <c:v>44621</c:v>
                </c:pt>
                <c:pt idx="1790">
                  <c:v>44622</c:v>
                </c:pt>
                <c:pt idx="1791">
                  <c:v>44623</c:v>
                </c:pt>
                <c:pt idx="1792">
                  <c:v>44624</c:v>
                </c:pt>
                <c:pt idx="1793">
                  <c:v>44625</c:v>
                </c:pt>
                <c:pt idx="1794">
                  <c:v>44626</c:v>
                </c:pt>
                <c:pt idx="1795">
                  <c:v>44627</c:v>
                </c:pt>
                <c:pt idx="1796">
                  <c:v>44628</c:v>
                </c:pt>
                <c:pt idx="1797">
                  <c:v>44629</c:v>
                </c:pt>
                <c:pt idx="1798">
                  <c:v>44630</c:v>
                </c:pt>
                <c:pt idx="1799">
                  <c:v>44631</c:v>
                </c:pt>
                <c:pt idx="1800">
                  <c:v>44632</c:v>
                </c:pt>
                <c:pt idx="1801">
                  <c:v>44633</c:v>
                </c:pt>
                <c:pt idx="1802">
                  <c:v>44634</c:v>
                </c:pt>
                <c:pt idx="1803">
                  <c:v>44635</c:v>
                </c:pt>
                <c:pt idx="1804">
                  <c:v>44636</c:v>
                </c:pt>
                <c:pt idx="1805">
                  <c:v>44637</c:v>
                </c:pt>
                <c:pt idx="1806">
                  <c:v>44638</c:v>
                </c:pt>
                <c:pt idx="1807">
                  <c:v>44639</c:v>
                </c:pt>
                <c:pt idx="1808">
                  <c:v>44640</c:v>
                </c:pt>
                <c:pt idx="1809">
                  <c:v>44641</c:v>
                </c:pt>
                <c:pt idx="1810">
                  <c:v>44642</c:v>
                </c:pt>
                <c:pt idx="1811">
                  <c:v>44643</c:v>
                </c:pt>
                <c:pt idx="1812">
                  <c:v>44644</c:v>
                </c:pt>
                <c:pt idx="1813">
                  <c:v>44645</c:v>
                </c:pt>
                <c:pt idx="1814">
                  <c:v>44646</c:v>
                </c:pt>
                <c:pt idx="1815">
                  <c:v>44647</c:v>
                </c:pt>
                <c:pt idx="1816">
                  <c:v>44648</c:v>
                </c:pt>
                <c:pt idx="1817">
                  <c:v>44649</c:v>
                </c:pt>
                <c:pt idx="1818">
                  <c:v>44650</c:v>
                </c:pt>
                <c:pt idx="1819">
                  <c:v>44651</c:v>
                </c:pt>
                <c:pt idx="1820">
                  <c:v>44652</c:v>
                </c:pt>
                <c:pt idx="1821">
                  <c:v>44653</c:v>
                </c:pt>
                <c:pt idx="1822">
                  <c:v>44654</c:v>
                </c:pt>
                <c:pt idx="1823">
                  <c:v>44655</c:v>
                </c:pt>
                <c:pt idx="1824">
                  <c:v>44656</c:v>
                </c:pt>
                <c:pt idx="1825">
                  <c:v>44657</c:v>
                </c:pt>
                <c:pt idx="1826">
                  <c:v>44658</c:v>
                </c:pt>
                <c:pt idx="1827">
                  <c:v>44659</c:v>
                </c:pt>
                <c:pt idx="1828">
                  <c:v>44660</c:v>
                </c:pt>
                <c:pt idx="1829">
                  <c:v>44661</c:v>
                </c:pt>
                <c:pt idx="1830">
                  <c:v>44662</c:v>
                </c:pt>
                <c:pt idx="1831">
                  <c:v>44663</c:v>
                </c:pt>
                <c:pt idx="1832">
                  <c:v>44664</c:v>
                </c:pt>
                <c:pt idx="1833">
                  <c:v>44665</c:v>
                </c:pt>
                <c:pt idx="1834">
                  <c:v>44666</c:v>
                </c:pt>
                <c:pt idx="1835">
                  <c:v>44667</c:v>
                </c:pt>
                <c:pt idx="1836">
                  <c:v>44668</c:v>
                </c:pt>
                <c:pt idx="1837">
                  <c:v>44669</c:v>
                </c:pt>
                <c:pt idx="1838">
                  <c:v>44670</c:v>
                </c:pt>
                <c:pt idx="1839">
                  <c:v>44671</c:v>
                </c:pt>
                <c:pt idx="1840">
                  <c:v>44672</c:v>
                </c:pt>
                <c:pt idx="1841">
                  <c:v>44673</c:v>
                </c:pt>
                <c:pt idx="1842">
                  <c:v>44674</c:v>
                </c:pt>
                <c:pt idx="1843">
                  <c:v>44675</c:v>
                </c:pt>
                <c:pt idx="1844">
                  <c:v>44676</c:v>
                </c:pt>
                <c:pt idx="1845">
                  <c:v>44677</c:v>
                </c:pt>
                <c:pt idx="1846">
                  <c:v>44678</c:v>
                </c:pt>
                <c:pt idx="1847">
                  <c:v>44679</c:v>
                </c:pt>
                <c:pt idx="1848">
                  <c:v>44680</c:v>
                </c:pt>
                <c:pt idx="1849">
                  <c:v>44681</c:v>
                </c:pt>
                <c:pt idx="1850">
                  <c:v>44682</c:v>
                </c:pt>
                <c:pt idx="1851">
                  <c:v>44683</c:v>
                </c:pt>
                <c:pt idx="1852">
                  <c:v>44684</c:v>
                </c:pt>
                <c:pt idx="1853">
                  <c:v>44685</c:v>
                </c:pt>
                <c:pt idx="1854">
                  <c:v>44686</c:v>
                </c:pt>
                <c:pt idx="1855">
                  <c:v>44687</c:v>
                </c:pt>
                <c:pt idx="1856">
                  <c:v>44688</c:v>
                </c:pt>
                <c:pt idx="1857">
                  <c:v>44689</c:v>
                </c:pt>
                <c:pt idx="1858">
                  <c:v>44690</c:v>
                </c:pt>
                <c:pt idx="1859">
                  <c:v>44691</c:v>
                </c:pt>
                <c:pt idx="1860">
                  <c:v>44692</c:v>
                </c:pt>
                <c:pt idx="1861">
                  <c:v>44693</c:v>
                </c:pt>
                <c:pt idx="1862">
                  <c:v>44694</c:v>
                </c:pt>
                <c:pt idx="1863">
                  <c:v>44695</c:v>
                </c:pt>
                <c:pt idx="1864">
                  <c:v>44696</c:v>
                </c:pt>
                <c:pt idx="1865">
                  <c:v>44697</c:v>
                </c:pt>
                <c:pt idx="1866">
                  <c:v>44698</c:v>
                </c:pt>
                <c:pt idx="1867">
                  <c:v>44699</c:v>
                </c:pt>
                <c:pt idx="1868">
                  <c:v>44700</c:v>
                </c:pt>
                <c:pt idx="1869">
                  <c:v>44701</c:v>
                </c:pt>
                <c:pt idx="1870">
                  <c:v>44702</c:v>
                </c:pt>
                <c:pt idx="1871">
                  <c:v>44703</c:v>
                </c:pt>
                <c:pt idx="1872">
                  <c:v>44704</c:v>
                </c:pt>
                <c:pt idx="1873">
                  <c:v>44705</c:v>
                </c:pt>
                <c:pt idx="1874">
                  <c:v>44706</c:v>
                </c:pt>
                <c:pt idx="1875">
                  <c:v>44707</c:v>
                </c:pt>
                <c:pt idx="1876">
                  <c:v>44708</c:v>
                </c:pt>
                <c:pt idx="1877">
                  <c:v>44709</c:v>
                </c:pt>
                <c:pt idx="1878">
                  <c:v>44710</c:v>
                </c:pt>
                <c:pt idx="1879">
                  <c:v>44711</c:v>
                </c:pt>
                <c:pt idx="1880">
                  <c:v>44712</c:v>
                </c:pt>
                <c:pt idx="1881">
                  <c:v>44713</c:v>
                </c:pt>
                <c:pt idx="1882">
                  <c:v>44714</c:v>
                </c:pt>
                <c:pt idx="1883">
                  <c:v>44715</c:v>
                </c:pt>
                <c:pt idx="1884">
                  <c:v>44716</c:v>
                </c:pt>
                <c:pt idx="1885">
                  <c:v>44717</c:v>
                </c:pt>
                <c:pt idx="1886">
                  <c:v>44718</c:v>
                </c:pt>
                <c:pt idx="1887">
                  <c:v>44719</c:v>
                </c:pt>
                <c:pt idx="1888">
                  <c:v>44720</c:v>
                </c:pt>
                <c:pt idx="1889">
                  <c:v>44721</c:v>
                </c:pt>
                <c:pt idx="1890">
                  <c:v>44722</c:v>
                </c:pt>
                <c:pt idx="1891">
                  <c:v>44723</c:v>
                </c:pt>
                <c:pt idx="1892">
                  <c:v>44724</c:v>
                </c:pt>
                <c:pt idx="1893">
                  <c:v>44725</c:v>
                </c:pt>
                <c:pt idx="1894">
                  <c:v>44726</c:v>
                </c:pt>
                <c:pt idx="1895">
                  <c:v>44727</c:v>
                </c:pt>
                <c:pt idx="1896">
                  <c:v>44728</c:v>
                </c:pt>
                <c:pt idx="1897">
                  <c:v>44729</c:v>
                </c:pt>
                <c:pt idx="1898">
                  <c:v>44730</c:v>
                </c:pt>
                <c:pt idx="1899">
                  <c:v>44731</c:v>
                </c:pt>
                <c:pt idx="1900">
                  <c:v>44732</c:v>
                </c:pt>
                <c:pt idx="1901">
                  <c:v>44733</c:v>
                </c:pt>
                <c:pt idx="1902">
                  <c:v>44734</c:v>
                </c:pt>
                <c:pt idx="1903">
                  <c:v>44735</c:v>
                </c:pt>
                <c:pt idx="1904">
                  <c:v>44736</c:v>
                </c:pt>
                <c:pt idx="1905">
                  <c:v>44737</c:v>
                </c:pt>
                <c:pt idx="1906">
                  <c:v>44738</c:v>
                </c:pt>
                <c:pt idx="1907">
                  <c:v>44739</c:v>
                </c:pt>
                <c:pt idx="1908">
                  <c:v>44740</c:v>
                </c:pt>
                <c:pt idx="1909">
                  <c:v>44741</c:v>
                </c:pt>
                <c:pt idx="1910">
                  <c:v>44742</c:v>
                </c:pt>
                <c:pt idx="1911">
                  <c:v>44743</c:v>
                </c:pt>
                <c:pt idx="1912">
                  <c:v>44744</c:v>
                </c:pt>
                <c:pt idx="1913">
                  <c:v>44745</c:v>
                </c:pt>
                <c:pt idx="1914">
                  <c:v>44746</c:v>
                </c:pt>
                <c:pt idx="1915">
                  <c:v>44747</c:v>
                </c:pt>
                <c:pt idx="1916">
                  <c:v>44748</c:v>
                </c:pt>
                <c:pt idx="1917">
                  <c:v>44749</c:v>
                </c:pt>
                <c:pt idx="1918">
                  <c:v>44750</c:v>
                </c:pt>
                <c:pt idx="1919">
                  <c:v>44751</c:v>
                </c:pt>
                <c:pt idx="1920">
                  <c:v>44752</c:v>
                </c:pt>
                <c:pt idx="1921">
                  <c:v>44753</c:v>
                </c:pt>
                <c:pt idx="1922">
                  <c:v>44754</c:v>
                </c:pt>
                <c:pt idx="1923">
                  <c:v>44755</c:v>
                </c:pt>
                <c:pt idx="1924">
                  <c:v>44756</c:v>
                </c:pt>
                <c:pt idx="1925">
                  <c:v>44757</c:v>
                </c:pt>
                <c:pt idx="1926">
                  <c:v>44758</c:v>
                </c:pt>
                <c:pt idx="1927">
                  <c:v>44759</c:v>
                </c:pt>
                <c:pt idx="1928">
                  <c:v>44760</c:v>
                </c:pt>
                <c:pt idx="1929">
                  <c:v>44761</c:v>
                </c:pt>
                <c:pt idx="1930">
                  <c:v>44762</c:v>
                </c:pt>
                <c:pt idx="1931">
                  <c:v>44763</c:v>
                </c:pt>
                <c:pt idx="1932">
                  <c:v>44764</c:v>
                </c:pt>
                <c:pt idx="1933">
                  <c:v>44765</c:v>
                </c:pt>
                <c:pt idx="1934">
                  <c:v>44766</c:v>
                </c:pt>
                <c:pt idx="1935">
                  <c:v>44767</c:v>
                </c:pt>
                <c:pt idx="1936">
                  <c:v>44768</c:v>
                </c:pt>
                <c:pt idx="1937">
                  <c:v>44769</c:v>
                </c:pt>
                <c:pt idx="1938">
                  <c:v>44770</c:v>
                </c:pt>
                <c:pt idx="1939">
                  <c:v>44771</c:v>
                </c:pt>
                <c:pt idx="1940">
                  <c:v>44772</c:v>
                </c:pt>
                <c:pt idx="1941">
                  <c:v>44773</c:v>
                </c:pt>
                <c:pt idx="1942">
                  <c:v>44774</c:v>
                </c:pt>
                <c:pt idx="1943">
                  <c:v>44775</c:v>
                </c:pt>
                <c:pt idx="1944">
                  <c:v>44776</c:v>
                </c:pt>
                <c:pt idx="1945">
                  <c:v>44777</c:v>
                </c:pt>
                <c:pt idx="1946">
                  <c:v>44778</c:v>
                </c:pt>
                <c:pt idx="1947">
                  <c:v>44779</c:v>
                </c:pt>
                <c:pt idx="1948">
                  <c:v>44780</c:v>
                </c:pt>
                <c:pt idx="1949">
                  <c:v>44781</c:v>
                </c:pt>
                <c:pt idx="1950">
                  <c:v>44782</c:v>
                </c:pt>
                <c:pt idx="1951">
                  <c:v>44783</c:v>
                </c:pt>
                <c:pt idx="1952">
                  <c:v>44784</c:v>
                </c:pt>
                <c:pt idx="1953">
                  <c:v>44785</c:v>
                </c:pt>
                <c:pt idx="1954">
                  <c:v>44786</c:v>
                </c:pt>
                <c:pt idx="1955">
                  <c:v>44787</c:v>
                </c:pt>
                <c:pt idx="1956">
                  <c:v>44788</c:v>
                </c:pt>
                <c:pt idx="1957">
                  <c:v>44789</c:v>
                </c:pt>
                <c:pt idx="1958">
                  <c:v>44790</c:v>
                </c:pt>
                <c:pt idx="1959">
                  <c:v>44791</c:v>
                </c:pt>
                <c:pt idx="1960">
                  <c:v>44792</c:v>
                </c:pt>
                <c:pt idx="1961">
                  <c:v>44793</c:v>
                </c:pt>
                <c:pt idx="1962">
                  <c:v>44794</c:v>
                </c:pt>
                <c:pt idx="1963">
                  <c:v>44795</c:v>
                </c:pt>
                <c:pt idx="1964">
                  <c:v>44796</c:v>
                </c:pt>
                <c:pt idx="1965">
                  <c:v>44797</c:v>
                </c:pt>
                <c:pt idx="1966">
                  <c:v>44801</c:v>
                </c:pt>
                <c:pt idx="1967">
                  <c:v>44802</c:v>
                </c:pt>
                <c:pt idx="1968">
                  <c:v>44803</c:v>
                </c:pt>
                <c:pt idx="1969">
                  <c:v>44804</c:v>
                </c:pt>
                <c:pt idx="1970">
                  <c:v>44805</c:v>
                </c:pt>
                <c:pt idx="1971">
                  <c:v>44806</c:v>
                </c:pt>
                <c:pt idx="1972">
                  <c:v>44807</c:v>
                </c:pt>
                <c:pt idx="1973">
                  <c:v>44808</c:v>
                </c:pt>
                <c:pt idx="1974">
                  <c:v>44809</c:v>
                </c:pt>
                <c:pt idx="1975">
                  <c:v>44810</c:v>
                </c:pt>
                <c:pt idx="1976">
                  <c:v>44811</c:v>
                </c:pt>
                <c:pt idx="1977">
                  <c:v>44812</c:v>
                </c:pt>
                <c:pt idx="1978">
                  <c:v>44813</c:v>
                </c:pt>
                <c:pt idx="1979">
                  <c:v>44814</c:v>
                </c:pt>
                <c:pt idx="1980">
                  <c:v>44815</c:v>
                </c:pt>
                <c:pt idx="1981">
                  <c:v>44816</c:v>
                </c:pt>
                <c:pt idx="1982">
                  <c:v>44817</c:v>
                </c:pt>
                <c:pt idx="1983">
                  <c:v>44818</c:v>
                </c:pt>
                <c:pt idx="1984">
                  <c:v>44819</c:v>
                </c:pt>
                <c:pt idx="1985">
                  <c:v>44820</c:v>
                </c:pt>
                <c:pt idx="1986">
                  <c:v>44821</c:v>
                </c:pt>
                <c:pt idx="1987">
                  <c:v>44822</c:v>
                </c:pt>
                <c:pt idx="1988">
                  <c:v>44823</c:v>
                </c:pt>
                <c:pt idx="1989">
                  <c:v>44824</c:v>
                </c:pt>
                <c:pt idx="1990">
                  <c:v>44825</c:v>
                </c:pt>
                <c:pt idx="1991">
                  <c:v>44826</c:v>
                </c:pt>
                <c:pt idx="1992">
                  <c:v>44827</c:v>
                </c:pt>
                <c:pt idx="1993">
                  <c:v>44828</c:v>
                </c:pt>
                <c:pt idx="1994">
                  <c:v>44829</c:v>
                </c:pt>
                <c:pt idx="1995">
                  <c:v>44830</c:v>
                </c:pt>
                <c:pt idx="1996">
                  <c:v>44831</c:v>
                </c:pt>
                <c:pt idx="1997">
                  <c:v>44832</c:v>
                </c:pt>
                <c:pt idx="1998">
                  <c:v>44833</c:v>
                </c:pt>
                <c:pt idx="1999">
                  <c:v>44834</c:v>
                </c:pt>
                <c:pt idx="2000">
                  <c:v>44835</c:v>
                </c:pt>
                <c:pt idx="2001">
                  <c:v>44836</c:v>
                </c:pt>
                <c:pt idx="2002">
                  <c:v>44837</c:v>
                </c:pt>
                <c:pt idx="2003">
                  <c:v>44838</c:v>
                </c:pt>
                <c:pt idx="2004">
                  <c:v>44839</c:v>
                </c:pt>
                <c:pt idx="2005">
                  <c:v>44840</c:v>
                </c:pt>
                <c:pt idx="2006">
                  <c:v>44841</c:v>
                </c:pt>
                <c:pt idx="2007">
                  <c:v>44842</c:v>
                </c:pt>
                <c:pt idx="2008">
                  <c:v>44843</c:v>
                </c:pt>
                <c:pt idx="2009">
                  <c:v>44844</c:v>
                </c:pt>
                <c:pt idx="2010">
                  <c:v>44845</c:v>
                </c:pt>
                <c:pt idx="2011">
                  <c:v>44846</c:v>
                </c:pt>
                <c:pt idx="2012">
                  <c:v>44847</c:v>
                </c:pt>
                <c:pt idx="2013">
                  <c:v>44848</c:v>
                </c:pt>
                <c:pt idx="2014">
                  <c:v>44849</c:v>
                </c:pt>
                <c:pt idx="2015">
                  <c:v>44850</c:v>
                </c:pt>
                <c:pt idx="2016">
                  <c:v>44851</c:v>
                </c:pt>
                <c:pt idx="2017">
                  <c:v>44852</c:v>
                </c:pt>
                <c:pt idx="2018">
                  <c:v>44853</c:v>
                </c:pt>
                <c:pt idx="2019">
                  <c:v>44854</c:v>
                </c:pt>
                <c:pt idx="2020">
                  <c:v>44855</c:v>
                </c:pt>
                <c:pt idx="2021">
                  <c:v>44856</c:v>
                </c:pt>
                <c:pt idx="2022">
                  <c:v>44857</c:v>
                </c:pt>
                <c:pt idx="2023">
                  <c:v>44858</c:v>
                </c:pt>
                <c:pt idx="2024">
                  <c:v>44859</c:v>
                </c:pt>
                <c:pt idx="2025">
                  <c:v>44860</c:v>
                </c:pt>
                <c:pt idx="2026">
                  <c:v>44861</c:v>
                </c:pt>
                <c:pt idx="2027">
                  <c:v>44862</c:v>
                </c:pt>
                <c:pt idx="2028">
                  <c:v>44863</c:v>
                </c:pt>
                <c:pt idx="2029">
                  <c:v>44864</c:v>
                </c:pt>
                <c:pt idx="2030">
                  <c:v>44865</c:v>
                </c:pt>
                <c:pt idx="2031">
                  <c:v>44866</c:v>
                </c:pt>
                <c:pt idx="2032">
                  <c:v>44867</c:v>
                </c:pt>
                <c:pt idx="2033">
                  <c:v>44868</c:v>
                </c:pt>
                <c:pt idx="2034">
                  <c:v>44869</c:v>
                </c:pt>
                <c:pt idx="2035">
                  <c:v>44870</c:v>
                </c:pt>
                <c:pt idx="2036">
                  <c:v>44871</c:v>
                </c:pt>
                <c:pt idx="2037">
                  <c:v>44872</c:v>
                </c:pt>
                <c:pt idx="2038">
                  <c:v>44873</c:v>
                </c:pt>
                <c:pt idx="2039">
                  <c:v>44874</c:v>
                </c:pt>
                <c:pt idx="2040">
                  <c:v>44875</c:v>
                </c:pt>
                <c:pt idx="2041">
                  <c:v>44876</c:v>
                </c:pt>
                <c:pt idx="2042">
                  <c:v>44877</c:v>
                </c:pt>
                <c:pt idx="2043">
                  <c:v>44878</c:v>
                </c:pt>
                <c:pt idx="2044">
                  <c:v>44879</c:v>
                </c:pt>
                <c:pt idx="2045">
                  <c:v>44880</c:v>
                </c:pt>
                <c:pt idx="2046">
                  <c:v>44881</c:v>
                </c:pt>
                <c:pt idx="2047">
                  <c:v>44882</c:v>
                </c:pt>
                <c:pt idx="2048">
                  <c:v>44883</c:v>
                </c:pt>
                <c:pt idx="2049">
                  <c:v>44884</c:v>
                </c:pt>
                <c:pt idx="2050">
                  <c:v>44885</c:v>
                </c:pt>
                <c:pt idx="2051">
                  <c:v>44886</c:v>
                </c:pt>
                <c:pt idx="2052">
                  <c:v>44887</c:v>
                </c:pt>
                <c:pt idx="2053">
                  <c:v>44888</c:v>
                </c:pt>
                <c:pt idx="2054">
                  <c:v>44889</c:v>
                </c:pt>
                <c:pt idx="2055">
                  <c:v>44890</c:v>
                </c:pt>
                <c:pt idx="2056">
                  <c:v>44891</c:v>
                </c:pt>
                <c:pt idx="2057">
                  <c:v>44892</c:v>
                </c:pt>
                <c:pt idx="2058">
                  <c:v>44893</c:v>
                </c:pt>
                <c:pt idx="2059">
                  <c:v>44894</c:v>
                </c:pt>
                <c:pt idx="2060">
                  <c:v>44895</c:v>
                </c:pt>
                <c:pt idx="2061">
                  <c:v>44896</c:v>
                </c:pt>
                <c:pt idx="2062">
                  <c:v>44897</c:v>
                </c:pt>
                <c:pt idx="2063">
                  <c:v>44898</c:v>
                </c:pt>
                <c:pt idx="2064">
                  <c:v>44899</c:v>
                </c:pt>
                <c:pt idx="2065">
                  <c:v>44900</c:v>
                </c:pt>
                <c:pt idx="2066">
                  <c:v>44901</c:v>
                </c:pt>
                <c:pt idx="2067">
                  <c:v>44902</c:v>
                </c:pt>
                <c:pt idx="2068">
                  <c:v>44903</c:v>
                </c:pt>
                <c:pt idx="2069">
                  <c:v>44904</c:v>
                </c:pt>
                <c:pt idx="2070">
                  <c:v>44905</c:v>
                </c:pt>
                <c:pt idx="2071">
                  <c:v>44906</c:v>
                </c:pt>
                <c:pt idx="2072">
                  <c:v>44907</c:v>
                </c:pt>
                <c:pt idx="2073">
                  <c:v>44908</c:v>
                </c:pt>
                <c:pt idx="2074">
                  <c:v>44909</c:v>
                </c:pt>
                <c:pt idx="2075">
                  <c:v>44910</c:v>
                </c:pt>
                <c:pt idx="2076">
                  <c:v>44911</c:v>
                </c:pt>
                <c:pt idx="2077">
                  <c:v>44912</c:v>
                </c:pt>
                <c:pt idx="2078">
                  <c:v>44913</c:v>
                </c:pt>
                <c:pt idx="2079">
                  <c:v>44914</c:v>
                </c:pt>
                <c:pt idx="2080">
                  <c:v>44915</c:v>
                </c:pt>
                <c:pt idx="2081">
                  <c:v>44916</c:v>
                </c:pt>
                <c:pt idx="2082">
                  <c:v>44917</c:v>
                </c:pt>
                <c:pt idx="2083">
                  <c:v>44918</c:v>
                </c:pt>
                <c:pt idx="2084">
                  <c:v>44919</c:v>
                </c:pt>
                <c:pt idx="2085">
                  <c:v>44920</c:v>
                </c:pt>
                <c:pt idx="2086">
                  <c:v>44921</c:v>
                </c:pt>
                <c:pt idx="2087">
                  <c:v>44922</c:v>
                </c:pt>
                <c:pt idx="2088">
                  <c:v>44923</c:v>
                </c:pt>
                <c:pt idx="2089">
                  <c:v>44924</c:v>
                </c:pt>
                <c:pt idx="2090">
                  <c:v>44925</c:v>
                </c:pt>
              </c:numCache>
            </c:numRef>
          </c:xVal>
          <c:yVal>
            <c:numRef>
              <c:f>prec_Temp_BE_media__BA_RN01!$G$2:$G$2092</c:f>
              <c:numCache>
                <c:formatCode>General</c:formatCode>
                <c:ptCount val="2091"/>
                <c:pt idx="0">
                  <c:v>3800.5529999999999</c:v>
                </c:pt>
                <c:pt idx="1">
                  <c:v>7430.5140000000001</c:v>
                </c:pt>
                <c:pt idx="2">
                  <c:v>6582.9250000000002</c:v>
                </c:pt>
                <c:pt idx="3">
                  <c:v>3225.4079999999999</c:v>
                </c:pt>
                <c:pt idx="4">
                  <c:v>7551.9669999999996</c:v>
                </c:pt>
                <c:pt idx="5">
                  <c:v>8709.4380000000001</c:v>
                </c:pt>
                <c:pt idx="6">
                  <c:v>9875.527</c:v>
                </c:pt>
                <c:pt idx="7">
                  <c:v>6094.2510000000002</c:v>
                </c:pt>
                <c:pt idx="8">
                  <c:v>10275.129999999999</c:v>
                </c:pt>
                <c:pt idx="9">
                  <c:v>5290.7</c:v>
                </c:pt>
                <c:pt idx="10">
                  <c:v>9545.9689999999991</c:v>
                </c:pt>
                <c:pt idx="11">
                  <c:v>10603.33</c:v>
                </c:pt>
                <c:pt idx="12">
                  <c:v>10719.48</c:v>
                </c:pt>
                <c:pt idx="13">
                  <c:v>8402.0220000000008</c:v>
                </c:pt>
                <c:pt idx="14">
                  <c:v>8592.1149999999998</c:v>
                </c:pt>
                <c:pt idx="15">
                  <c:v>7197.835</c:v>
                </c:pt>
                <c:pt idx="16">
                  <c:v>5289.866</c:v>
                </c:pt>
                <c:pt idx="17">
                  <c:v>9208.9740000000002</c:v>
                </c:pt>
                <c:pt idx="18">
                  <c:v>9215.6759999999995</c:v>
                </c:pt>
                <c:pt idx="19">
                  <c:v>10215.200000000001</c:v>
                </c:pt>
                <c:pt idx="20">
                  <c:v>9069.1679999999997</c:v>
                </c:pt>
                <c:pt idx="21">
                  <c:v>7666.0379999999996</c:v>
                </c:pt>
                <c:pt idx="22">
                  <c:v>6545.5609999999997</c:v>
                </c:pt>
                <c:pt idx="23">
                  <c:v>7171.6980000000003</c:v>
                </c:pt>
                <c:pt idx="24">
                  <c:v>2920.11</c:v>
                </c:pt>
                <c:pt idx="25">
                  <c:v>3646.0729999999999</c:v>
                </c:pt>
                <c:pt idx="26">
                  <c:v>6071.8909999999996</c:v>
                </c:pt>
                <c:pt idx="27">
                  <c:v>7283.2889999999998</c:v>
                </c:pt>
                <c:pt idx="28">
                  <c:v>5534.65</c:v>
                </c:pt>
                <c:pt idx="29">
                  <c:v>5359.9589999999998</c:v>
                </c:pt>
                <c:pt idx="30">
                  <c:v>5755.348</c:v>
                </c:pt>
                <c:pt idx="31">
                  <c:v>5973.8739999999998</c:v>
                </c:pt>
                <c:pt idx="32">
                  <c:v>5559.0410000000002</c:v>
                </c:pt>
                <c:pt idx="33">
                  <c:v>5835.8109999999997</c:v>
                </c:pt>
                <c:pt idx="34">
                  <c:v>7065.076</c:v>
                </c:pt>
                <c:pt idx="35">
                  <c:v>10243.5</c:v>
                </c:pt>
                <c:pt idx="36">
                  <c:v>9516.8220000000001</c:v>
                </c:pt>
                <c:pt idx="37">
                  <c:v>9981.0679999999993</c:v>
                </c:pt>
                <c:pt idx="38">
                  <c:v>7886.3029999999999</c:v>
                </c:pt>
                <c:pt idx="39">
                  <c:v>7321.9489999999996</c:v>
                </c:pt>
                <c:pt idx="40">
                  <c:v>7020.9139999999998</c:v>
                </c:pt>
                <c:pt idx="41">
                  <c:v>1069.3040000000001</c:v>
                </c:pt>
                <c:pt idx="42">
                  <c:v>4296.9409999999998</c:v>
                </c:pt>
                <c:pt idx="43">
                  <c:v>6190.6629999999996</c:v>
                </c:pt>
                <c:pt idx="44">
                  <c:v>7265.5379999999996</c:v>
                </c:pt>
                <c:pt idx="45">
                  <c:v>8212.3889999999992</c:v>
                </c:pt>
                <c:pt idx="46">
                  <c:v>6369.2529999999997</c:v>
                </c:pt>
                <c:pt idx="47">
                  <c:v>6328.7979999999998</c:v>
                </c:pt>
                <c:pt idx="48">
                  <c:v>5134.6629999999996</c:v>
                </c:pt>
                <c:pt idx="49">
                  <c:v>4392.9549999999999</c:v>
                </c:pt>
                <c:pt idx="50">
                  <c:v>4501.2060000000001</c:v>
                </c:pt>
                <c:pt idx="51">
                  <c:v>6666.3869999999997</c:v>
                </c:pt>
                <c:pt idx="52">
                  <c:v>7901.2849999999999</c:v>
                </c:pt>
                <c:pt idx="53">
                  <c:v>7034.1779999999999</c:v>
                </c:pt>
                <c:pt idx="54">
                  <c:v>6229.7629999999999</c:v>
                </c:pt>
                <c:pt idx="55">
                  <c:v>5778.3149999999996</c:v>
                </c:pt>
                <c:pt idx="56">
                  <c:v>8360.7049999999999</c:v>
                </c:pt>
                <c:pt idx="57">
                  <c:v>6136.58</c:v>
                </c:pt>
                <c:pt idx="58">
                  <c:v>6518.0110000000004</c:v>
                </c:pt>
                <c:pt idx="59">
                  <c:v>7098.4049999999997</c:v>
                </c:pt>
                <c:pt idx="60">
                  <c:v>8142.3789999999999</c:v>
                </c:pt>
                <c:pt idx="61">
                  <c:v>7471.9989999999998</c:v>
                </c:pt>
                <c:pt idx="62">
                  <c:v>7304.9040000000005</c:v>
                </c:pt>
                <c:pt idx="63">
                  <c:v>5881.326</c:v>
                </c:pt>
                <c:pt idx="64">
                  <c:v>4987.116</c:v>
                </c:pt>
                <c:pt idx="65">
                  <c:v>3842.998</c:v>
                </c:pt>
                <c:pt idx="66">
                  <c:v>3774.1489999999999</c:v>
                </c:pt>
                <c:pt idx="67">
                  <c:v>5416.3119999999999</c:v>
                </c:pt>
                <c:pt idx="68">
                  <c:v>5686.0730000000003</c:v>
                </c:pt>
                <c:pt idx="69">
                  <c:v>7399.1549999999997</c:v>
                </c:pt>
                <c:pt idx="70">
                  <c:v>4180.1059999999998</c:v>
                </c:pt>
                <c:pt idx="71">
                  <c:v>5487.7340000000004</c:v>
                </c:pt>
                <c:pt idx="72">
                  <c:v>8070</c:v>
                </c:pt>
                <c:pt idx="73">
                  <c:v>9714.5589999999993</c:v>
                </c:pt>
                <c:pt idx="74">
                  <c:v>4967.0230000000001</c:v>
                </c:pt>
                <c:pt idx="75">
                  <c:v>4873.0370000000003</c:v>
                </c:pt>
                <c:pt idx="76">
                  <c:v>4993.3140000000003</c:v>
                </c:pt>
                <c:pt idx="77">
                  <c:v>5071.46</c:v>
                </c:pt>
                <c:pt idx="78">
                  <c:v>5218.2939999999999</c:v>
                </c:pt>
                <c:pt idx="79">
                  <c:v>5681.5780000000004</c:v>
                </c:pt>
                <c:pt idx="80">
                  <c:v>5661.777</c:v>
                </c:pt>
                <c:pt idx="81">
                  <c:v>5373.7730000000001</c:v>
                </c:pt>
                <c:pt idx="82">
                  <c:v>5718.2290000000003</c:v>
                </c:pt>
                <c:pt idx="83">
                  <c:v>8177.0569999999998</c:v>
                </c:pt>
                <c:pt idx="84">
                  <c:v>4869.232</c:v>
                </c:pt>
                <c:pt idx="85">
                  <c:v>2425.2689999999998</c:v>
                </c:pt>
                <c:pt idx="86">
                  <c:v>6325.6109999999999</c:v>
                </c:pt>
                <c:pt idx="87">
                  <c:v>6350.0720000000001</c:v>
                </c:pt>
                <c:pt idx="88">
                  <c:v>6517.433</c:v>
                </c:pt>
                <c:pt idx="89">
                  <c:v>6155.6130000000003</c:v>
                </c:pt>
                <c:pt idx="90">
                  <c:v>6088.268</c:v>
                </c:pt>
                <c:pt idx="91">
                  <c:v>4719.3919999999998</c:v>
                </c:pt>
                <c:pt idx="92">
                  <c:v>5333.5950000000003</c:v>
                </c:pt>
                <c:pt idx="93">
                  <c:v>4298.4690000000001</c:v>
                </c:pt>
                <c:pt idx="94">
                  <c:v>4378.3980000000001</c:v>
                </c:pt>
                <c:pt idx="95">
                  <c:v>6424.0820000000003</c:v>
                </c:pt>
                <c:pt idx="96">
                  <c:v>4771.5010000000002</c:v>
                </c:pt>
                <c:pt idx="97">
                  <c:v>4859.0829999999996</c:v>
                </c:pt>
                <c:pt idx="98">
                  <c:v>7252.9229999999998</c:v>
                </c:pt>
                <c:pt idx="99">
                  <c:v>7536.6710000000003</c:v>
                </c:pt>
                <c:pt idx="100">
                  <c:v>5543.05</c:v>
                </c:pt>
                <c:pt idx="101">
                  <c:v>7549.1660000000002</c:v>
                </c:pt>
                <c:pt idx="102">
                  <c:v>6476.2910000000002</c:v>
                </c:pt>
                <c:pt idx="103">
                  <c:v>6830.74</c:v>
                </c:pt>
                <c:pt idx="104">
                  <c:v>7603.9870000000001</c:v>
                </c:pt>
                <c:pt idx="105">
                  <c:v>9098.9680000000008</c:v>
                </c:pt>
                <c:pt idx="106">
                  <c:v>9510.5720000000001</c:v>
                </c:pt>
                <c:pt idx="107">
                  <c:v>7630.2539999999999</c:v>
                </c:pt>
                <c:pt idx="108">
                  <c:v>6698.1940000000004</c:v>
                </c:pt>
                <c:pt idx="109">
                  <c:v>6692.6019999999999</c:v>
                </c:pt>
                <c:pt idx="110">
                  <c:v>2823.2890000000002</c:v>
                </c:pt>
                <c:pt idx="111">
                  <c:v>3753.3490000000002</c:v>
                </c:pt>
                <c:pt idx="112">
                  <c:v>4101.8440000000001</c:v>
                </c:pt>
                <c:pt idx="113">
                  <c:v>4750.13</c:v>
                </c:pt>
                <c:pt idx="114">
                  <c:v>4509.55</c:v>
                </c:pt>
                <c:pt idx="115">
                  <c:v>1573.711</c:v>
                </c:pt>
                <c:pt idx="116">
                  <c:v>3157.4810000000002</c:v>
                </c:pt>
                <c:pt idx="117">
                  <c:v>4066.085</c:v>
                </c:pt>
                <c:pt idx="118">
                  <c:v>4272.2139999999999</c:v>
                </c:pt>
                <c:pt idx="119">
                  <c:v>2866.2539999999999</c:v>
                </c:pt>
                <c:pt idx="120">
                  <c:v>1933.5740000000001</c:v>
                </c:pt>
                <c:pt idx="121">
                  <c:v>3218.6959999999999</c:v>
                </c:pt>
                <c:pt idx="122">
                  <c:v>6770.6049999999996</c:v>
                </c:pt>
                <c:pt idx="123">
                  <c:v>6583.7449999999999</c:v>
                </c:pt>
                <c:pt idx="124">
                  <c:v>6104.7030000000004</c:v>
                </c:pt>
                <c:pt idx="125">
                  <c:v>6214.0519999999997</c:v>
                </c:pt>
                <c:pt idx="126">
                  <c:v>5111.3329999999996</c:v>
                </c:pt>
                <c:pt idx="127">
                  <c:v>6293.7290000000003</c:v>
                </c:pt>
                <c:pt idx="128">
                  <c:v>5165.0690000000004</c:v>
                </c:pt>
                <c:pt idx="129">
                  <c:v>5404.7309999999998</c:v>
                </c:pt>
                <c:pt idx="130">
                  <c:v>6635.8639999999996</c:v>
                </c:pt>
                <c:pt idx="131">
                  <c:v>6112.607</c:v>
                </c:pt>
                <c:pt idx="132">
                  <c:v>4312.3249999999998</c:v>
                </c:pt>
                <c:pt idx="133">
                  <c:v>5547.5429999999997</c:v>
                </c:pt>
                <c:pt idx="134">
                  <c:v>7311.3090000000002</c:v>
                </c:pt>
                <c:pt idx="135">
                  <c:v>5324.9970000000003</c:v>
                </c:pt>
                <c:pt idx="136">
                  <c:v>4195.277</c:v>
                </c:pt>
                <c:pt idx="137">
                  <c:v>2694.5830000000001</c:v>
                </c:pt>
                <c:pt idx="138">
                  <c:v>4461.9780000000001</c:v>
                </c:pt>
                <c:pt idx="139">
                  <c:v>5215.1610000000001</c:v>
                </c:pt>
                <c:pt idx="140">
                  <c:v>2809.5810000000001</c:v>
                </c:pt>
                <c:pt idx="141">
                  <c:v>3748.5450000000001</c:v>
                </c:pt>
                <c:pt idx="142">
                  <c:v>3582.0929999999998</c:v>
                </c:pt>
                <c:pt idx="143">
                  <c:v>3125.25</c:v>
                </c:pt>
                <c:pt idx="144">
                  <c:v>4219.9319999999998</c:v>
                </c:pt>
                <c:pt idx="145">
                  <c:v>5194.3739999999998</c:v>
                </c:pt>
                <c:pt idx="146">
                  <c:v>5120.5990000000002</c:v>
                </c:pt>
                <c:pt idx="147">
                  <c:v>4736.5810000000001</c:v>
                </c:pt>
                <c:pt idx="148">
                  <c:v>4984.6779999999999</c:v>
                </c:pt>
                <c:pt idx="149">
                  <c:v>4429.8010000000004</c:v>
                </c:pt>
                <c:pt idx="150">
                  <c:v>2403.5859999999998</c:v>
                </c:pt>
                <c:pt idx="151">
                  <c:v>7515.7860000000001</c:v>
                </c:pt>
                <c:pt idx="152">
                  <c:v>6238.7219999999998</c:v>
                </c:pt>
                <c:pt idx="153">
                  <c:v>4664.4840000000004</c:v>
                </c:pt>
                <c:pt idx="154">
                  <c:v>4492.03</c:v>
                </c:pt>
                <c:pt idx="155">
                  <c:v>3967.82</c:v>
                </c:pt>
                <c:pt idx="156">
                  <c:v>4289.3869999999997</c:v>
                </c:pt>
                <c:pt idx="157">
                  <c:v>4725.6139999999996</c:v>
                </c:pt>
                <c:pt idx="158">
                  <c:v>5315.64</c:v>
                </c:pt>
                <c:pt idx="159">
                  <c:v>693.70299999999997</c:v>
                </c:pt>
                <c:pt idx="160">
                  <c:v>871.08969999999999</c:v>
                </c:pt>
                <c:pt idx="161">
                  <c:v>2373.9029999999998</c:v>
                </c:pt>
                <c:pt idx="162">
                  <c:v>3839.038</c:v>
                </c:pt>
                <c:pt idx="163">
                  <c:v>4182.2610000000004</c:v>
                </c:pt>
                <c:pt idx="164">
                  <c:v>4419.5259999999998</c:v>
                </c:pt>
                <c:pt idx="165">
                  <c:v>6326.8689999999997</c:v>
                </c:pt>
                <c:pt idx="166">
                  <c:v>6015.6639999999998</c:v>
                </c:pt>
                <c:pt idx="167">
                  <c:v>2133.0770000000002</c:v>
                </c:pt>
                <c:pt idx="168">
                  <c:v>4606.8729999999996</c:v>
                </c:pt>
                <c:pt idx="169">
                  <c:v>3335.634</c:v>
                </c:pt>
                <c:pt idx="170">
                  <c:v>1096.222</c:v>
                </c:pt>
                <c:pt idx="171">
                  <c:v>2026.1130000000001</c:v>
                </c:pt>
                <c:pt idx="172">
                  <c:v>3846.4470000000001</c:v>
                </c:pt>
                <c:pt idx="173">
                  <c:v>3895.8440000000001</c:v>
                </c:pt>
                <c:pt idx="174">
                  <c:v>2912.0239999999999</c:v>
                </c:pt>
                <c:pt idx="175">
                  <c:v>3212.6439999999998</c:v>
                </c:pt>
                <c:pt idx="176">
                  <c:v>4145.4260000000004</c:v>
                </c:pt>
                <c:pt idx="177">
                  <c:v>1582.2829999999999</c:v>
                </c:pt>
                <c:pt idx="178">
                  <c:v>2840.1819999999998</c:v>
                </c:pt>
                <c:pt idx="179">
                  <c:v>4533.942</c:v>
                </c:pt>
                <c:pt idx="180">
                  <c:v>7097.4070000000002</c:v>
                </c:pt>
                <c:pt idx="181">
                  <c:v>8521.0139999999992</c:v>
                </c:pt>
                <c:pt idx="182">
                  <c:v>7906.6260000000002</c:v>
                </c:pt>
                <c:pt idx="183">
                  <c:v>3631.212</c:v>
                </c:pt>
                <c:pt idx="184">
                  <c:v>13364.06</c:v>
                </c:pt>
                <c:pt idx="185">
                  <c:v>11131.77</c:v>
                </c:pt>
                <c:pt idx="186">
                  <c:v>7635.4690000000001</c:v>
                </c:pt>
                <c:pt idx="187">
                  <c:v>4242.6180000000004</c:v>
                </c:pt>
                <c:pt idx="188">
                  <c:v>3880.2370000000001</c:v>
                </c:pt>
                <c:pt idx="189">
                  <c:v>7125.9780000000001</c:v>
                </c:pt>
                <c:pt idx="190">
                  <c:v>7730.2389999999996</c:v>
                </c:pt>
                <c:pt idx="191">
                  <c:v>6229.5780000000004</c:v>
                </c:pt>
                <c:pt idx="192">
                  <c:v>3375.2809999999999</c:v>
                </c:pt>
                <c:pt idx="193">
                  <c:v>1800.729</c:v>
                </c:pt>
                <c:pt idx="194">
                  <c:v>4171.473</c:v>
                </c:pt>
                <c:pt idx="195">
                  <c:v>4302.3270000000002</c:v>
                </c:pt>
                <c:pt idx="196">
                  <c:v>5883.2629999999999</c:v>
                </c:pt>
                <c:pt idx="197">
                  <c:v>6787.9219999999996</c:v>
                </c:pt>
                <c:pt idx="198">
                  <c:v>6085.5379999999996</c:v>
                </c:pt>
                <c:pt idx="199">
                  <c:v>4438.9040000000005</c:v>
                </c:pt>
                <c:pt idx="200">
                  <c:v>2808.2620000000002</c:v>
                </c:pt>
                <c:pt idx="201">
                  <c:v>1135.796</c:v>
                </c:pt>
                <c:pt idx="202">
                  <c:v>380.21350000000001</c:v>
                </c:pt>
                <c:pt idx="203">
                  <c:v>948.24699999999996</c:v>
                </c:pt>
                <c:pt idx="204">
                  <c:v>3948.433</c:v>
                </c:pt>
                <c:pt idx="205">
                  <c:v>3075.5349999999999</c:v>
                </c:pt>
                <c:pt idx="206">
                  <c:v>3691.038</c:v>
                </c:pt>
                <c:pt idx="207">
                  <c:v>5117.5810000000001</c:v>
                </c:pt>
                <c:pt idx="208">
                  <c:v>3997.7109999999998</c:v>
                </c:pt>
                <c:pt idx="209">
                  <c:v>7922.6270000000004</c:v>
                </c:pt>
                <c:pt idx="210">
                  <c:v>10454.629999999999</c:v>
                </c:pt>
                <c:pt idx="211">
                  <c:v>6111.5159999999996</c:v>
                </c:pt>
                <c:pt idx="212">
                  <c:v>3813.89</c:v>
                </c:pt>
                <c:pt idx="213">
                  <c:v>6202.5230000000001</c:v>
                </c:pt>
                <c:pt idx="214">
                  <c:v>8262.0210000000006</c:v>
                </c:pt>
                <c:pt idx="215">
                  <c:v>5580.741</c:v>
                </c:pt>
                <c:pt idx="216">
                  <c:v>3863.0169999999998</c:v>
                </c:pt>
                <c:pt idx="217">
                  <c:v>2103.078</c:v>
                </c:pt>
                <c:pt idx="218">
                  <c:v>3901.3049999999998</c:v>
                </c:pt>
                <c:pt idx="219">
                  <c:v>3421.1610000000001</c:v>
                </c:pt>
                <c:pt idx="220">
                  <c:v>4873.1809999999996</c:v>
                </c:pt>
                <c:pt idx="221">
                  <c:v>4211.1540000000005</c:v>
                </c:pt>
                <c:pt idx="222">
                  <c:v>3890.2139999999999</c:v>
                </c:pt>
                <c:pt idx="223">
                  <c:v>5962.0590000000002</c:v>
                </c:pt>
                <c:pt idx="224">
                  <c:v>6025.6390000000001</c:v>
                </c:pt>
                <c:pt idx="225">
                  <c:v>6210.5820000000003</c:v>
                </c:pt>
                <c:pt idx="226">
                  <c:v>2883.3939999999998</c:v>
                </c:pt>
                <c:pt idx="227">
                  <c:v>3542.085</c:v>
                </c:pt>
                <c:pt idx="228">
                  <c:v>4255.0709999999999</c:v>
                </c:pt>
                <c:pt idx="229">
                  <c:v>7524.1710000000003</c:v>
                </c:pt>
                <c:pt idx="230">
                  <c:v>6501.9309999999996</c:v>
                </c:pt>
                <c:pt idx="231">
                  <c:v>1941.2539999999999</c:v>
                </c:pt>
                <c:pt idx="232">
                  <c:v>5502.3620000000001</c:v>
                </c:pt>
                <c:pt idx="233">
                  <c:v>3248.2959999999998</c:v>
                </c:pt>
                <c:pt idx="234">
                  <c:v>6009.375</c:v>
                </c:pt>
                <c:pt idx="235">
                  <c:v>3062.232</c:v>
                </c:pt>
                <c:pt idx="236">
                  <c:v>6955.232</c:v>
                </c:pt>
                <c:pt idx="237">
                  <c:v>4034.8420000000001</c:v>
                </c:pt>
                <c:pt idx="238">
                  <c:v>4148.3310000000001</c:v>
                </c:pt>
                <c:pt idx="239">
                  <c:v>6453.8339999999998</c:v>
                </c:pt>
                <c:pt idx="240">
                  <c:v>8860.4110000000001</c:v>
                </c:pt>
                <c:pt idx="241">
                  <c:v>9029.7540000000008</c:v>
                </c:pt>
                <c:pt idx="242">
                  <c:v>5701.308</c:v>
                </c:pt>
                <c:pt idx="243">
                  <c:v>6484.0330000000004</c:v>
                </c:pt>
                <c:pt idx="244">
                  <c:v>7468.5659999999998</c:v>
                </c:pt>
                <c:pt idx="245">
                  <c:v>7880.357</c:v>
                </c:pt>
                <c:pt idx="246">
                  <c:v>5963.2730000000001</c:v>
                </c:pt>
                <c:pt idx="247">
                  <c:v>5587.9610000000002</c:v>
                </c:pt>
                <c:pt idx="248">
                  <c:v>4804.308</c:v>
                </c:pt>
                <c:pt idx="249">
                  <c:v>5382.2820000000002</c:v>
                </c:pt>
                <c:pt idx="250">
                  <c:v>6767.6170000000002</c:v>
                </c:pt>
                <c:pt idx="251">
                  <c:v>7875.8909999999996</c:v>
                </c:pt>
                <c:pt idx="252">
                  <c:v>5918.8810000000003</c:v>
                </c:pt>
                <c:pt idx="253">
                  <c:v>5035.3620000000001</c:v>
                </c:pt>
                <c:pt idx="254">
                  <c:v>2356.1729999999998</c:v>
                </c:pt>
                <c:pt idx="255">
                  <c:v>4747.2290000000003</c:v>
                </c:pt>
                <c:pt idx="256">
                  <c:v>8101.9350000000004</c:v>
                </c:pt>
                <c:pt idx="257">
                  <c:v>7527.5479999999998</c:v>
                </c:pt>
                <c:pt idx="258">
                  <c:v>3388.91</c:v>
                </c:pt>
                <c:pt idx="259">
                  <c:v>8195.7340000000004</c:v>
                </c:pt>
                <c:pt idx="260">
                  <c:v>7490.6369999999997</c:v>
                </c:pt>
                <c:pt idx="261">
                  <c:v>6916.8919999999998</c:v>
                </c:pt>
                <c:pt idx="262">
                  <c:v>5230.5770000000002</c:v>
                </c:pt>
                <c:pt idx="263">
                  <c:v>4568.9570000000003</c:v>
                </c:pt>
                <c:pt idx="264">
                  <c:v>5400.5339999999997</c:v>
                </c:pt>
                <c:pt idx="265">
                  <c:v>9653.9779999999992</c:v>
                </c:pt>
                <c:pt idx="266">
                  <c:v>7785.2330000000002</c:v>
                </c:pt>
                <c:pt idx="267">
                  <c:v>7288.7740000000003</c:v>
                </c:pt>
                <c:pt idx="268">
                  <c:v>7939.8760000000002</c:v>
                </c:pt>
                <c:pt idx="269">
                  <c:v>4010.857</c:v>
                </c:pt>
                <c:pt idx="270">
                  <c:v>3899.0430000000001</c:v>
                </c:pt>
                <c:pt idx="271">
                  <c:v>5874.6890000000003</c:v>
                </c:pt>
                <c:pt idx="272">
                  <c:v>8080.9520000000002</c:v>
                </c:pt>
                <c:pt idx="273">
                  <c:v>3477.558</c:v>
                </c:pt>
                <c:pt idx="274">
                  <c:v>5294.7889999999998</c:v>
                </c:pt>
                <c:pt idx="275">
                  <c:v>7476.0469999999996</c:v>
                </c:pt>
                <c:pt idx="276">
                  <c:v>8398.85</c:v>
                </c:pt>
                <c:pt idx="277">
                  <c:v>9009.134</c:v>
                </c:pt>
                <c:pt idx="278">
                  <c:v>8205.6769999999997</c:v>
                </c:pt>
                <c:pt idx="279">
                  <c:v>5108.5600000000004</c:v>
                </c:pt>
                <c:pt idx="280">
                  <c:v>5837.009</c:v>
                </c:pt>
                <c:pt idx="281">
                  <c:v>4814.0029999999997</c:v>
                </c:pt>
                <c:pt idx="282">
                  <c:v>4282.6940000000004</c:v>
                </c:pt>
                <c:pt idx="283">
                  <c:v>5899.39</c:v>
                </c:pt>
                <c:pt idx="284">
                  <c:v>3906.9780000000001</c:v>
                </c:pt>
                <c:pt idx="285">
                  <c:v>4580.7849999999999</c:v>
                </c:pt>
                <c:pt idx="286">
                  <c:v>4763.4740000000002</c:v>
                </c:pt>
                <c:pt idx="287">
                  <c:v>5281.0929999999998</c:v>
                </c:pt>
                <c:pt idx="288">
                  <c:v>6684.4470000000001</c:v>
                </c:pt>
                <c:pt idx="289">
                  <c:v>7670.1310000000003</c:v>
                </c:pt>
                <c:pt idx="290">
                  <c:v>8683.3729999999996</c:v>
                </c:pt>
                <c:pt idx="291">
                  <c:v>6244.8819999999996</c:v>
                </c:pt>
                <c:pt idx="292">
                  <c:v>11644.9</c:v>
                </c:pt>
                <c:pt idx="293">
                  <c:v>6581.93</c:v>
                </c:pt>
                <c:pt idx="294">
                  <c:v>7941.6639999999998</c:v>
                </c:pt>
                <c:pt idx="295">
                  <c:v>8099.1859999999997</c:v>
                </c:pt>
                <c:pt idx="296">
                  <c:v>6846.5469999999996</c:v>
                </c:pt>
                <c:pt idx="297">
                  <c:v>10120.36</c:v>
                </c:pt>
                <c:pt idx="298">
                  <c:v>6480.183</c:v>
                </c:pt>
                <c:pt idx="299">
                  <c:v>4750.3270000000002</c:v>
                </c:pt>
                <c:pt idx="300">
                  <c:v>3722.8159999999998</c:v>
                </c:pt>
                <c:pt idx="301">
                  <c:v>5866.259</c:v>
                </c:pt>
                <c:pt idx="302">
                  <c:v>4816.0379999999996</c:v>
                </c:pt>
                <c:pt idx="303">
                  <c:v>5306.6610000000001</c:v>
                </c:pt>
                <c:pt idx="304">
                  <c:v>4555.598</c:v>
                </c:pt>
                <c:pt idx="305">
                  <c:v>8406.4660000000003</c:v>
                </c:pt>
                <c:pt idx="306">
                  <c:v>4931.9530000000004</c:v>
                </c:pt>
                <c:pt idx="307">
                  <c:v>4685.4750000000004</c:v>
                </c:pt>
                <c:pt idx="308">
                  <c:v>5394.3239999999996</c:v>
                </c:pt>
                <c:pt idx="309">
                  <c:v>6616.0829999999996</c:v>
                </c:pt>
                <c:pt idx="310">
                  <c:v>4572.2700000000004</c:v>
                </c:pt>
                <c:pt idx="311">
                  <c:v>7885.8959999999997</c:v>
                </c:pt>
                <c:pt idx="312">
                  <c:v>10394.17</c:v>
                </c:pt>
                <c:pt idx="313">
                  <c:v>7326.8620000000001</c:v>
                </c:pt>
                <c:pt idx="314">
                  <c:v>3654.0479999999998</c:v>
                </c:pt>
                <c:pt idx="315">
                  <c:v>3591.0340000000001</c:v>
                </c:pt>
                <c:pt idx="316">
                  <c:v>4410.0190000000002</c:v>
                </c:pt>
                <c:pt idx="317">
                  <c:v>5465.8879999999999</c:v>
                </c:pt>
                <c:pt idx="318">
                  <c:v>5000.0709999999999</c:v>
                </c:pt>
                <c:pt idx="319">
                  <c:v>6249.4449999999997</c:v>
                </c:pt>
                <c:pt idx="320">
                  <c:v>9144.3889999999992</c:v>
                </c:pt>
                <c:pt idx="321">
                  <c:v>10483.08</c:v>
                </c:pt>
                <c:pt idx="322">
                  <c:v>9786.4480000000003</c:v>
                </c:pt>
                <c:pt idx="323">
                  <c:v>3943.489</c:v>
                </c:pt>
                <c:pt idx="324">
                  <c:v>4635.7070000000003</c:v>
                </c:pt>
                <c:pt idx="325">
                  <c:v>9198.991</c:v>
                </c:pt>
                <c:pt idx="326">
                  <c:v>10596.2</c:v>
                </c:pt>
                <c:pt idx="327">
                  <c:v>7684.0190000000002</c:v>
                </c:pt>
                <c:pt idx="328">
                  <c:v>7528.8819999999996</c:v>
                </c:pt>
                <c:pt idx="329">
                  <c:v>6084.1570000000002</c:v>
                </c:pt>
                <c:pt idx="330">
                  <c:v>5002.0569999999998</c:v>
                </c:pt>
                <c:pt idx="331">
                  <c:v>6318.2290000000003</c:v>
                </c:pt>
                <c:pt idx="332">
                  <c:v>10818.83</c:v>
                </c:pt>
                <c:pt idx="333">
                  <c:v>8208.1640000000007</c:v>
                </c:pt>
                <c:pt idx="334">
                  <c:v>5949.1350000000002</c:v>
                </c:pt>
                <c:pt idx="335">
                  <c:v>6956.8609999999999</c:v>
                </c:pt>
                <c:pt idx="336">
                  <c:v>5907.6660000000002</c:v>
                </c:pt>
                <c:pt idx="337">
                  <c:v>9090.0679999999993</c:v>
                </c:pt>
                <c:pt idx="338">
                  <c:v>9475.3880000000008</c:v>
                </c:pt>
                <c:pt idx="339">
                  <c:v>8805.9850000000006</c:v>
                </c:pt>
                <c:pt idx="340">
                  <c:v>7898.6319999999996</c:v>
                </c:pt>
                <c:pt idx="341">
                  <c:v>9894.4719999999998</c:v>
                </c:pt>
                <c:pt idx="342">
                  <c:v>10582.15</c:v>
                </c:pt>
                <c:pt idx="343">
                  <c:v>8458.1080000000002</c:v>
                </c:pt>
                <c:pt idx="344">
                  <c:v>8763.2279999999992</c:v>
                </c:pt>
                <c:pt idx="345">
                  <c:v>11633.24</c:v>
                </c:pt>
                <c:pt idx="346">
                  <c:v>10199.219999999999</c:v>
                </c:pt>
                <c:pt idx="347">
                  <c:v>8467.7080000000005</c:v>
                </c:pt>
                <c:pt idx="348">
                  <c:v>11110.52</c:v>
                </c:pt>
                <c:pt idx="349">
                  <c:v>5029.0339999999997</c:v>
                </c:pt>
                <c:pt idx="350">
                  <c:v>7369.6019999999999</c:v>
                </c:pt>
                <c:pt idx="351">
                  <c:v>9391.3029999999999</c:v>
                </c:pt>
                <c:pt idx="352">
                  <c:v>9257.6740000000009</c:v>
                </c:pt>
                <c:pt idx="353">
                  <c:v>7856.482</c:v>
                </c:pt>
                <c:pt idx="354">
                  <c:v>5946.2610000000004</c:v>
                </c:pt>
                <c:pt idx="355">
                  <c:v>5441.3609999999999</c:v>
                </c:pt>
                <c:pt idx="356">
                  <c:v>6021.5439999999999</c:v>
                </c:pt>
                <c:pt idx="357">
                  <c:v>4948.7460000000001</c:v>
                </c:pt>
                <c:pt idx="358">
                  <c:v>7813.759</c:v>
                </c:pt>
                <c:pt idx="359">
                  <c:v>7256.3379999999997</c:v>
                </c:pt>
                <c:pt idx="360">
                  <c:v>9644.6530000000002</c:v>
                </c:pt>
                <c:pt idx="361">
                  <c:v>10217.950000000001</c:v>
                </c:pt>
                <c:pt idx="362">
                  <c:v>3334.9059999999999</c:v>
                </c:pt>
                <c:pt idx="363">
                  <c:v>6021.0829999999996</c:v>
                </c:pt>
                <c:pt idx="364">
                  <c:v>7514.5169999999998</c:v>
                </c:pt>
                <c:pt idx="365">
                  <c:v>5807.9309999999996</c:v>
                </c:pt>
                <c:pt idx="366">
                  <c:v>8477.2420000000002</c:v>
                </c:pt>
                <c:pt idx="367">
                  <c:v>7737.8029999999999</c:v>
                </c:pt>
                <c:pt idx="368">
                  <c:v>8551.7569999999996</c:v>
                </c:pt>
                <c:pt idx="369">
                  <c:v>8686.2819999999992</c:v>
                </c:pt>
                <c:pt idx="370">
                  <c:v>7908.45</c:v>
                </c:pt>
                <c:pt idx="371">
                  <c:v>0</c:v>
                </c:pt>
                <c:pt idx="372">
                  <c:v>8569.7459999999992</c:v>
                </c:pt>
                <c:pt idx="373">
                  <c:v>9066.348</c:v>
                </c:pt>
                <c:pt idx="374">
                  <c:v>7538.8419999999996</c:v>
                </c:pt>
                <c:pt idx="375">
                  <c:v>7591.53</c:v>
                </c:pt>
                <c:pt idx="376">
                  <c:v>2300.2930000000001</c:v>
                </c:pt>
                <c:pt idx="377">
                  <c:v>7858.8090000000002</c:v>
                </c:pt>
                <c:pt idx="378">
                  <c:v>7768.7640000000001</c:v>
                </c:pt>
                <c:pt idx="379">
                  <c:v>6962.26</c:v>
                </c:pt>
                <c:pt idx="380">
                  <c:v>6735.1440000000002</c:v>
                </c:pt>
                <c:pt idx="381">
                  <c:v>7312.1109999999999</c:v>
                </c:pt>
                <c:pt idx="382">
                  <c:v>8163.3459999999995</c:v>
                </c:pt>
                <c:pt idx="383">
                  <c:v>4244.3620000000001</c:v>
                </c:pt>
                <c:pt idx="384">
                  <c:v>5890.7579999999998</c:v>
                </c:pt>
                <c:pt idx="385">
                  <c:v>4911.8519999999999</c:v>
                </c:pt>
                <c:pt idx="386">
                  <c:v>7033.5129999999999</c:v>
                </c:pt>
                <c:pt idx="387">
                  <c:v>7038.01</c:v>
                </c:pt>
                <c:pt idx="388">
                  <c:v>8161.16</c:v>
                </c:pt>
                <c:pt idx="389">
                  <c:v>8063.3069999999998</c:v>
                </c:pt>
                <c:pt idx="390">
                  <c:v>7186.4449999999997</c:v>
                </c:pt>
                <c:pt idx="391">
                  <c:v>7162.4930000000004</c:v>
                </c:pt>
                <c:pt idx="392">
                  <c:v>4944.4889999999996</c:v>
                </c:pt>
                <c:pt idx="393">
                  <c:v>5153.0420000000004</c:v>
                </c:pt>
                <c:pt idx="394">
                  <c:v>4606.4110000000001</c:v>
                </c:pt>
                <c:pt idx="395">
                  <c:v>5150.3819999999996</c:v>
                </c:pt>
                <c:pt idx="396">
                  <c:v>7767.8980000000001</c:v>
                </c:pt>
                <c:pt idx="397">
                  <c:v>7105.174</c:v>
                </c:pt>
                <c:pt idx="398">
                  <c:v>6981.8090000000002</c:v>
                </c:pt>
                <c:pt idx="399">
                  <c:v>7456.3789999999999</c:v>
                </c:pt>
                <c:pt idx="400">
                  <c:v>7187.93</c:v>
                </c:pt>
                <c:pt idx="401">
                  <c:v>5968.3</c:v>
                </c:pt>
                <c:pt idx="402">
                  <c:v>5279.549</c:v>
                </c:pt>
                <c:pt idx="403">
                  <c:v>6790.4570000000003</c:v>
                </c:pt>
                <c:pt idx="404">
                  <c:v>7188.1369999999997</c:v>
                </c:pt>
                <c:pt idx="405">
                  <c:v>8483.8739999999998</c:v>
                </c:pt>
                <c:pt idx="406">
                  <c:v>6607.9809999999998</c:v>
                </c:pt>
                <c:pt idx="407">
                  <c:v>6271.3130000000001</c:v>
                </c:pt>
                <c:pt idx="408">
                  <c:v>6502.1660000000002</c:v>
                </c:pt>
                <c:pt idx="409">
                  <c:v>6508.2389999999996</c:v>
                </c:pt>
                <c:pt idx="410">
                  <c:v>8899.7450000000008</c:v>
                </c:pt>
                <c:pt idx="411">
                  <c:v>8301.3520000000008</c:v>
                </c:pt>
                <c:pt idx="412">
                  <c:v>5510.2039999999997</c:v>
                </c:pt>
                <c:pt idx="413">
                  <c:v>6600.6210000000001</c:v>
                </c:pt>
                <c:pt idx="414">
                  <c:v>4870.759</c:v>
                </c:pt>
                <c:pt idx="415">
                  <c:v>7453.3649999999998</c:v>
                </c:pt>
                <c:pt idx="416">
                  <c:v>6555.27</c:v>
                </c:pt>
                <c:pt idx="417">
                  <c:v>4028.5819999999999</c:v>
                </c:pt>
                <c:pt idx="418">
                  <c:v>9504.4719999999998</c:v>
                </c:pt>
                <c:pt idx="419">
                  <c:v>6819.9430000000002</c:v>
                </c:pt>
                <c:pt idx="420">
                  <c:v>6177.8209999999999</c:v>
                </c:pt>
                <c:pt idx="421">
                  <c:v>4382.3109999999997</c:v>
                </c:pt>
                <c:pt idx="422">
                  <c:v>3721.1320000000001</c:v>
                </c:pt>
                <c:pt idx="423">
                  <c:v>5812.2780000000002</c:v>
                </c:pt>
                <c:pt idx="424">
                  <c:v>5748.9769999999999</c:v>
                </c:pt>
                <c:pt idx="425">
                  <c:v>7127.2250000000004</c:v>
                </c:pt>
                <c:pt idx="426">
                  <c:v>4089.6550000000002</c:v>
                </c:pt>
                <c:pt idx="427">
                  <c:v>4647.1090000000004</c:v>
                </c:pt>
                <c:pt idx="428">
                  <c:v>6937.3689999999997</c:v>
                </c:pt>
                <c:pt idx="429">
                  <c:v>8449.973</c:v>
                </c:pt>
                <c:pt idx="430">
                  <c:v>5541.9979999999996</c:v>
                </c:pt>
                <c:pt idx="431">
                  <c:v>8107.4719999999998</c:v>
                </c:pt>
                <c:pt idx="432">
                  <c:v>4944.2910000000002</c:v>
                </c:pt>
                <c:pt idx="433">
                  <c:v>5449.9849999999997</c:v>
                </c:pt>
                <c:pt idx="434">
                  <c:v>7244.0950000000003</c:v>
                </c:pt>
                <c:pt idx="435">
                  <c:v>4340.6890000000003</c:v>
                </c:pt>
                <c:pt idx="436">
                  <c:v>5003.4480000000003</c:v>
                </c:pt>
                <c:pt idx="437">
                  <c:v>6546.0190000000002</c:v>
                </c:pt>
                <c:pt idx="438">
                  <c:v>4116.4750000000004</c:v>
                </c:pt>
                <c:pt idx="439">
                  <c:v>2968.9850000000001</c:v>
                </c:pt>
                <c:pt idx="440">
                  <c:v>3388.6120000000001</c:v>
                </c:pt>
                <c:pt idx="441">
                  <c:v>5975.6189999999997</c:v>
                </c:pt>
                <c:pt idx="442">
                  <c:v>8265.84</c:v>
                </c:pt>
                <c:pt idx="443">
                  <c:v>5169.1260000000002</c:v>
                </c:pt>
                <c:pt idx="444">
                  <c:v>4663.6130000000003</c:v>
                </c:pt>
                <c:pt idx="445">
                  <c:v>8209.5810000000001</c:v>
                </c:pt>
                <c:pt idx="446">
                  <c:v>8530.4089999999997</c:v>
                </c:pt>
                <c:pt idx="447">
                  <c:v>4740.2629999999999</c:v>
                </c:pt>
                <c:pt idx="448">
                  <c:v>4324.7020000000002</c:v>
                </c:pt>
                <c:pt idx="449">
                  <c:v>3595.578</c:v>
                </c:pt>
                <c:pt idx="450">
                  <c:v>2927.0320000000002</c:v>
                </c:pt>
                <c:pt idx="451">
                  <c:v>2429.261</c:v>
                </c:pt>
                <c:pt idx="452">
                  <c:v>3946.6419999999998</c:v>
                </c:pt>
                <c:pt idx="453">
                  <c:v>1857.4860000000001</c:v>
                </c:pt>
                <c:pt idx="454">
                  <c:v>1974.28</c:v>
                </c:pt>
                <c:pt idx="455">
                  <c:v>3829.1660000000002</c:v>
                </c:pt>
                <c:pt idx="456">
                  <c:v>3650.569</c:v>
                </c:pt>
                <c:pt idx="457">
                  <c:v>3590.8449999999998</c:v>
                </c:pt>
                <c:pt idx="458">
                  <c:v>4074.4670000000001</c:v>
                </c:pt>
                <c:pt idx="459">
                  <c:v>4621.3140000000003</c:v>
                </c:pt>
                <c:pt idx="460">
                  <c:v>3543.7109999999998</c:v>
                </c:pt>
                <c:pt idx="461">
                  <c:v>2813.886</c:v>
                </c:pt>
                <c:pt idx="462">
                  <c:v>6890.4920000000002</c:v>
                </c:pt>
                <c:pt idx="463">
                  <c:v>8439.0930000000008</c:v>
                </c:pt>
                <c:pt idx="464">
                  <c:v>6182.8230000000003</c:v>
                </c:pt>
                <c:pt idx="465">
                  <c:v>7239.8019999999997</c:v>
                </c:pt>
                <c:pt idx="466">
                  <c:v>3267.2820000000002</c:v>
                </c:pt>
                <c:pt idx="467">
                  <c:v>6059.5079999999998</c:v>
                </c:pt>
                <c:pt idx="468">
                  <c:v>6435.2169999999996</c:v>
                </c:pt>
                <c:pt idx="469">
                  <c:v>5103.2129999999997</c:v>
                </c:pt>
                <c:pt idx="470">
                  <c:v>1917.4880000000001</c:v>
                </c:pt>
                <c:pt idx="471">
                  <c:v>2136.6350000000002</c:v>
                </c:pt>
                <c:pt idx="472">
                  <c:v>2919.89</c:v>
                </c:pt>
                <c:pt idx="473">
                  <c:v>4666.3900000000003</c:v>
                </c:pt>
                <c:pt idx="474">
                  <c:v>4369.7939999999999</c:v>
                </c:pt>
                <c:pt idx="475">
                  <c:v>4041.779</c:v>
                </c:pt>
                <c:pt idx="476">
                  <c:v>4774.5230000000001</c:v>
                </c:pt>
                <c:pt idx="477">
                  <c:v>2867.3359999999998</c:v>
                </c:pt>
                <c:pt idx="478">
                  <c:v>2860.444</c:v>
                </c:pt>
                <c:pt idx="479">
                  <c:v>5254.5140000000001</c:v>
                </c:pt>
                <c:pt idx="480">
                  <c:v>3174.8919999999998</c:v>
                </c:pt>
                <c:pt idx="481">
                  <c:v>2948.8589999999999</c:v>
                </c:pt>
                <c:pt idx="482">
                  <c:v>3843.7570000000001</c:v>
                </c:pt>
                <c:pt idx="483">
                  <c:v>3268.998</c:v>
                </c:pt>
                <c:pt idx="484">
                  <c:v>5298.0159999999996</c:v>
                </c:pt>
                <c:pt idx="485">
                  <c:v>6173.558</c:v>
                </c:pt>
                <c:pt idx="486">
                  <c:v>6645.8370000000004</c:v>
                </c:pt>
                <c:pt idx="487">
                  <c:v>7016.268</c:v>
                </c:pt>
                <c:pt idx="488">
                  <c:v>7153.9309999999996</c:v>
                </c:pt>
                <c:pt idx="489">
                  <c:v>6993.2089999999998</c:v>
                </c:pt>
                <c:pt idx="490">
                  <c:v>5321.0429999999997</c:v>
                </c:pt>
                <c:pt idx="491">
                  <c:v>5328.0839999999998</c:v>
                </c:pt>
                <c:pt idx="492">
                  <c:v>3648.116</c:v>
                </c:pt>
                <c:pt idx="493">
                  <c:v>4333.165</c:v>
                </c:pt>
                <c:pt idx="494">
                  <c:v>3960.0010000000002</c:v>
                </c:pt>
                <c:pt idx="495">
                  <c:v>4136.482</c:v>
                </c:pt>
                <c:pt idx="496">
                  <c:v>4407.0200000000004</c:v>
                </c:pt>
                <c:pt idx="497">
                  <c:v>5198.7740000000003</c:v>
                </c:pt>
                <c:pt idx="498">
                  <c:v>4502.1350000000002</c:v>
                </c:pt>
                <c:pt idx="499">
                  <c:v>4140.0889999999999</c:v>
                </c:pt>
                <c:pt idx="500">
                  <c:v>3819.4859999999999</c:v>
                </c:pt>
                <c:pt idx="501">
                  <c:v>3655.4180000000001</c:v>
                </c:pt>
                <c:pt idx="502">
                  <c:v>5600.3270000000002</c:v>
                </c:pt>
                <c:pt idx="503">
                  <c:v>5635.9229999999998</c:v>
                </c:pt>
                <c:pt idx="504">
                  <c:v>6420.5010000000002</c:v>
                </c:pt>
                <c:pt idx="505">
                  <c:v>1506.9860000000001</c:v>
                </c:pt>
                <c:pt idx="506">
                  <c:v>1229.3630000000001</c:v>
                </c:pt>
                <c:pt idx="507">
                  <c:v>2611.482</c:v>
                </c:pt>
                <c:pt idx="508">
                  <c:v>2354.7550000000001</c:v>
                </c:pt>
                <c:pt idx="509">
                  <c:v>3134.694</c:v>
                </c:pt>
                <c:pt idx="510">
                  <c:v>5066.7740000000003</c:v>
                </c:pt>
                <c:pt idx="511">
                  <c:v>6518.62</c:v>
                </c:pt>
                <c:pt idx="512">
                  <c:v>10570.71</c:v>
                </c:pt>
                <c:pt idx="513">
                  <c:v>7652.0870000000004</c:v>
                </c:pt>
                <c:pt idx="514">
                  <c:v>4877.3230000000003</c:v>
                </c:pt>
                <c:pt idx="515">
                  <c:v>5018.7290000000003</c:v>
                </c:pt>
                <c:pt idx="516">
                  <c:v>3536.4369999999999</c:v>
                </c:pt>
                <c:pt idx="517">
                  <c:v>3496.1590000000001</c:v>
                </c:pt>
                <c:pt idx="518">
                  <c:v>5436.7719999999999</c:v>
                </c:pt>
                <c:pt idx="519">
                  <c:v>11517.5</c:v>
                </c:pt>
                <c:pt idx="520">
                  <c:v>7242.6959999999999</c:v>
                </c:pt>
                <c:pt idx="521">
                  <c:v>5421.7510000000002</c:v>
                </c:pt>
                <c:pt idx="522">
                  <c:v>4776.3440000000001</c:v>
                </c:pt>
                <c:pt idx="523">
                  <c:v>2988.7739999999999</c:v>
                </c:pt>
                <c:pt idx="524">
                  <c:v>2261.136</c:v>
                </c:pt>
                <c:pt idx="525">
                  <c:v>2506.0990000000002</c:v>
                </c:pt>
                <c:pt idx="526">
                  <c:v>5562.7569999999996</c:v>
                </c:pt>
                <c:pt idx="527">
                  <c:v>5149.8289999999997</c:v>
                </c:pt>
                <c:pt idx="528">
                  <c:v>3872.223</c:v>
                </c:pt>
                <c:pt idx="529">
                  <c:v>3848.5610000000001</c:v>
                </c:pt>
                <c:pt idx="530">
                  <c:v>2006.2</c:v>
                </c:pt>
                <c:pt idx="531">
                  <c:v>4119.6949999999997</c:v>
                </c:pt>
                <c:pt idx="532">
                  <c:v>4536.2969999999996</c:v>
                </c:pt>
                <c:pt idx="533">
                  <c:v>3990.2460000000001</c:v>
                </c:pt>
                <c:pt idx="534">
                  <c:v>4347.4610000000002</c:v>
                </c:pt>
                <c:pt idx="535">
                  <c:v>4303.2520000000004</c:v>
                </c:pt>
                <c:pt idx="536">
                  <c:v>4527.5559999999996</c:v>
                </c:pt>
                <c:pt idx="537">
                  <c:v>5019.6210000000001</c:v>
                </c:pt>
                <c:pt idx="538">
                  <c:v>1721.912</c:v>
                </c:pt>
                <c:pt idx="539">
                  <c:v>2219.895</c:v>
                </c:pt>
                <c:pt idx="540">
                  <c:v>2852.6410000000001</c:v>
                </c:pt>
                <c:pt idx="541">
                  <c:v>277.50009999999997</c:v>
                </c:pt>
                <c:pt idx="542">
                  <c:v>79.49221</c:v>
                </c:pt>
                <c:pt idx="543">
                  <c:v>2406.8870000000002</c:v>
                </c:pt>
                <c:pt idx="544">
                  <c:v>4590.2820000000002</c:v>
                </c:pt>
                <c:pt idx="545">
                  <c:v>4182.8100000000004</c:v>
                </c:pt>
                <c:pt idx="546">
                  <c:v>2205.1410000000001</c:v>
                </c:pt>
                <c:pt idx="547">
                  <c:v>3100.1579999999999</c:v>
                </c:pt>
                <c:pt idx="548">
                  <c:v>2232.4369999999999</c:v>
                </c:pt>
                <c:pt idx="549">
                  <c:v>1556.45</c:v>
                </c:pt>
                <c:pt idx="550">
                  <c:v>1680.95</c:v>
                </c:pt>
                <c:pt idx="551">
                  <c:v>733.47209999999995</c:v>
                </c:pt>
                <c:pt idx="552">
                  <c:v>4541.0150000000003</c:v>
                </c:pt>
                <c:pt idx="553">
                  <c:v>5091.6400000000003</c:v>
                </c:pt>
                <c:pt idx="554">
                  <c:v>4756.1769999999997</c:v>
                </c:pt>
                <c:pt idx="555">
                  <c:v>6237.0360000000001</c:v>
                </c:pt>
                <c:pt idx="556">
                  <c:v>4794.7250000000004</c:v>
                </c:pt>
                <c:pt idx="557">
                  <c:v>4933.9750000000004</c:v>
                </c:pt>
                <c:pt idx="558">
                  <c:v>4869.3509999999997</c:v>
                </c:pt>
                <c:pt idx="559">
                  <c:v>7962.7489999999998</c:v>
                </c:pt>
                <c:pt idx="560">
                  <c:v>8363.08</c:v>
                </c:pt>
                <c:pt idx="561">
                  <c:v>7061.8339999999998</c:v>
                </c:pt>
                <c:pt idx="562">
                  <c:v>1361.288</c:v>
                </c:pt>
                <c:pt idx="563">
                  <c:v>5183.4809999999998</c:v>
                </c:pt>
                <c:pt idx="564">
                  <c:v>1482.165</c:v>
                </c:pt>
                <c:pt idx="565">
                  <c:v>1409.3689999999999</c:v>
                </c:pt>
                <c:pt idx="566">
                  <c:v>2893.9749999999999</c:v>
                </c:pt>
                <c:pt idx="567">
                  <c:v>4075.5619999999999</c:v>
                </c:pt>
                <c:pt idx="568">
                  <c:v>3410.9830000000002</c:v>
                </c:pt>
                <c:pt idx="569">
                  <c:v>3628.529</c:v>
                </c:pt>
                <c:pt idx="570">
                  <c:v>7282.3850000000002</c:v>
                </c:pt>
                <c:pt idx="571">
                  <c:v>8807.0159999999996</c:v>
                </c:pt>
                <c:pt idx="572">
                  <c:v>5207.4459999999999</c:v>
                </c:pt>
                <c:pt idx="573">
                  <c:v>2846.2220000000002</c:v>
                </c:pt>
                <c:pt idx="574">
                  <c:v>2211.0030000000002</c:v>
                </c:pt>
                <c:pt idx="575">
                  <c:v>2717.7379999999998</c:v>
                </c:pt>
                <c:pt idx="576">
                  <c:v>6925.04</c:v>
                </c:pt>
                <c:pt idx="577">
                  <c:v>3361.7240000000002</c:v>
                </c:pt>
                <c:pt idx="578">
                  <c:v>3041.9989999999998</c:v>
                </c:pt>
                <c:pt idx="579">
                  <c:v>4054.3150000000001</c:v>
                </c:pt>
                <c:pt idx="580">
                  <c:v>6234.8969999999999</c:v>
                </c:pt>
                <c:pt idx="581">
                  <c:v>8508.518</c:v>
                </c:pt>
                <c:pt idx="582">
                  <c:v>10454.719999999999</c:v>
                </c:pt>
                <c:pt idx="583">
                  <c:v>8702.7909999999993</c:v>
                </c:pt>
                <c:pt idx="584">
                  <c:v>4191.1319999999996</c:v>
                </c:pt>
                <c:pt idx="585">
                  <c:v>3476.174</c:v>
                </c:pt>
                <c:pt idx="586">
                  <c:v>3275.7959999999998</c:v>
                </c:pt>
                <c:pt idx="587">
                  <c:v>2385.326</c:v>
                </c:pt>
                <c:pt idx="588">
                  <c:v>2366.3919999999998</c:v>
                </c:pt>
                <c:pt idx="589">
                  <c:v>6550.09</c:v>
                </c:pt>
                <c:pt idx="590">
                  <c:v>6636.4690000000001</c:v>
                </c:pt>
                <c:pt idx="591">
                  <c:v>8515.5370000000003</c:v>
                </c:pt>
                <c:pt idx="592">
                  <c:v>6366.8469999999998</c:v>
                </c:pt>
                <c:pt idx="593">
                  <c:v>3527.0819999999999</c:v>
                </c:pt>
                <c:pt idx="594">
                  <c:v>6387.8389999999999</c:v>
                </c:pt>
                <c:pt idx="595">
                  <c:v>8369.7759999999998</c:v>
                </c:pt>
                <c:pt idx="596">
                  <c:v>5190.317</c:v>
                </c:pt>
                <c:pt idx="597">
                  <c:v>5191.9430000000002</c:v>
                </c:pt>
                <c:pt idx="598">
                  <c:v>5241.0460000000003</c:v>
                </c:pt>
                <c:pt idx="599">
                  <c:v>3806.8879999999999</c:v>
                </c:pt>
                <c:pt idx="600">
                  <c:v>4294.5259999999998</c:v>
                </c:pt>
                <c:pt idx="601">
                  <c:v>2527.3130000000001</c:v>
                </c:pt>
                <c:pt idx="602">
                  <c:v>3380.7649999999999</c:v>
                </c:pt>
                <c:pt idx="603">
                  <c:v>7378.5169999999998</c:v>
                </c:pt>
                <c:pt idx="604">
                  <c:v>2921.2649999999999</c:v>
                </c:pt>
                <c:pt idx="605">
                  <c:v>5670.7659999999996</c:v>
                </c:pt>
                <c:pt idx="606">
                  <c:v>7999.3779999999997</c:v>
                </c:pt>
                <c:pt idx="607">
                  <c:v>5408.7960000000003</c:v>
                </c:pt>
                <c:pt idx="608">
                  <c:v>5548.9960000000001</c:v>
                </c:pt>
                <c:pt idx="609">
                  <c:v>5473.9750000000004</c:v>
                </c:pt>
                <c:pt idx="610">
                  <c:v>6372.7449999999999</c:v>
                </c:pt>
                <c:pt idx="611">
                  <c:v>6401.9539999999997</c:v>
                </c:pt>
                <c:pt idx="612">
                  <c:v>4509.6930000000002</c:v>
                </c:pt>
                <c:pt idx="613">
                  <c:v>2208.1680000000001</c:v>
                </c:pt>
                <c:pt idx="614">
                  <c:v>2369.9160000000002</c:v>
                </c:pt>
                <c:pt idx="615">
                  <c:v>5275.8959999999997</c:v>
                </c:pt>
                <c:pt idx="616">
                  <c:v>4271.9809999999998</c:v>
                </c:pt>
                <c:pt idx="617">
                  <c:v>6544.0370000000003</c:v>
                </c:pt>
                <c:pt idx="618">
                  <c:v>6992.19</c:v>
                </c:pt>
                <c:pt idx="619">
                  <c:v>3018.558</c:v>
                </c:pt>
                <c:pt idx="620">
                  <c:v>4813.9480000000003</c:v>
                </c:pt>
                <c:pt idx="621">
                  <c:v>7655.76</c:v>
                </c:pt>
                <c:pt idx="622">
                  <c:v>9334.5689999999995</c:v>
                </c:pt>
                <c:pt idx="623">
                  <c:v>5602.5640000000003</c:v>
                </c:pt>
                <c:pt idx="624">
                  <c:v>5100.8230000000003</c:v>
                </c:pt>
                <c:pt idx="625">
                  <c:v>4120.96</c:v>
                </c:pt>
                <c:pt idx="626">
                  <c:v>5746.6149999999998</c:v>
                </c:pt>
                <c:pt idx="627">
                  <c:v>7150.835</c:v>
                </c:pt>
                <c:pt idx="628">
                  <c:v>10253.5</c:v>
                </c:pt>
                <c:pt idx="629">
                  <c:v>10985.49</c:v>
                </c:pt>
                <c:pt idx="630">
                  <c:v>12117.56</c:v>
                </c:pt>
                <c:pt idx="631">
                  <c:v>7707.2849999999999</c:v>
                </c:pt>
                <c:pt idx="632">
                  <c:v>4864.4759999999997</c:v>
                </c:pt>
                <c:pt idx="633">
                  <c:v>6171.68</c:v>
                </c:pt>
                <c:pt idx="634">
                  <c:v>5798.0379999999996</c:v>
                </c:pt>
                <c:pt idx="635">
                  <c:v>6533.4589999999998</c:v>
                </c:pt>
                <c:pt idx="636">
                  <c:v>5224.6170000000002</c:v>
                </c:pt>
                <c:pt idx="637">
                  <c:v>4014.7339999999999</c:v>
                </c:pt>
                <c:pt idx="638">
                  <c:v>6298.7370000000001</c:v>
                </c:pt>
                <c:pt idx="639">
                  <c:v>6354.4939999999997</c:v>
                </c:pt>
                <c:pt idx="640">
                  <c:v>4269.24</c:v>
                </c:pt>
                <c:pt idx="641">
                  <c:v>2141.8470000000002</c:v>
                </c:pt>
                <c:pt idx="642">
                  <c:v>4210.7619999999997</c:v>
                </c:pt>
                <c:pt idx="643">
                  <c:v>4978.8190000000004</c:v>
                </c:pt>
                <c:pt idx="644">
                  <c:v>5065.8119999999999</c:v>
                </c:pt>
                <c:pt idx="645">
                  <c:v>4839.7550000000001</c:v>
                </c:pt>
                <c:pt idx="646">
                  <c:v>7989.7610000000004</c:v>
                </c:pt>
                <c:pt idx="647">
                  <c:v>8157.8289999999997</c:v>
                </c:pt>
                <c:pt idx="648">
                  <c:v>5267.4219999999996</c:v>
                </c:pt>
                <c:pt idx="649">
                  <c:v>5345.0290000000005</c:v>
                </c:pt>
                <c:pt idx="650">
                  <c:v>6199.5690000000004</c:v>
                </c:pt>
                <c:pt idx="651">
                  <c:v>5819.8419999999996</c:v>
                </c:pt>
                <c:pt idx="652">
                  <c:v>6913.0820000000003</c:v>
                </c:pt>
                <c:pt idx="653">
                  <c:v>4944.0519999999997</c:v>
                </c:pt>
                <c:pt idx="654">
                  <c:v>3980.288</c:v>
                </c:pt>
                <c:pt idx="655">
                  <c:v>3340.8980000000001</c:v>
                </c:pt>
                <c:pt idx="656">
                  <c:v>4597.5950000000003</c:v>
                </c:pt>
                <c:pt idx="657">
                  <c:v>4466.393</c:v>
                </c:pt>
                <c:pt idx="658">
                  <c:v>3635.1790000000001</c:v>
                </c:pt>
                <c:pt idx="659">
                  <c:v>5231.125</c:v>
                </c:pt>
                <c:pt idx="660">
                  <c:v>11125.73</c:v>
                </c:pt>
                <c:pt idx="661">
                  <c:v>2473.4520000000002</c:v>
                </c:pt>
                <c:pt idx="662">
                  <c:v>4572.7610000000004</c:v>
                </c:pt>
                <c:pt idx="663">
                  <c:v>6664.9250000000002</c:v>
                </c:pt>
                <c:pt idx="664">
                  <c:v>5538.23</c:v>
                </c:pt>
                <c:pt idx="665">
                  <c:v>10519.42</c:v>
                </c:pt>
                <c:pt idx="666">
                  <c:v>9903.8019999999997</c:v>
                </c:pt>
                <c:pt idx="667">
                  <c:v>5950.3739999999998</c:v>
                </c:pt>
                <c:pt idx="668">
                  <c:v>2606.1660000000002</c:v>
                </c:pt>
                <c:pt idx="669">
                  <c:v>4667.0079999999998</c:v>
                </c:pt>
                <c:pt idx="670">
                  <c:v>4890.2560000000003</c:v>
                </c:pt>
                <c:pt idx="671">
                  <c:v>6437.9390000000003</c:v>
                </c:pt>
                <c:pt idx="672">
                  <c:v>7916.8969999999999</c:v>
                </c:pt>
                <c:pt idx="673">
                  <c:v>5988.5630000000001</c:v>
                </c:pt>
                <c:pt idx="674">
                  <c:v>5514.5810000000001</c:v>
                </c:pt>
                <c:pt idx="675">
                  <c:v>8833.17</c:v>
                </c:pt>
                <c:pt idx="676">
                  <c:v>9009.5419999999995</c:v>
                </c:pt>
                <c:pt idx="677">
                  <c:v>9356.4210000000003</c:v>
                </c:pt>
                <c:pt idx="678">
                  <c:v>11468</c:v>
                </c:pt>
                <c:pt idx="679">
                  <c:v>3812.5459999999998</c:v>
                </c:pt>
                <c:pt idx="680">
                  <c:v>7462.5230000000001</c:v>
                </c:pt>
                <c:pt idx="681">
                  <c:v>7385.5940000000001</c:v>
                </c:pt>
                <c:pt idx="682">
                  <c:v>6736.6890000000003</c:v>
                </c:pt>
                <c:pt idx="683">
                  <c:v>5359.4319999999998</c:v>
                </c:pt>
                <c:pt idx="684">
                  <c:v>5658.4470000000001</c:v>
                </c:pt>
                <c:pt idx="685">
                  <c:v>4000.23</c:v>
                </c:pt>
                <c:pt idx="686">
                  <c:v>4797.848</c:v>
                </c:pt>
                <c:pt idx="687">
                  <c:v>4799.527</c:v>
                </c:pt>
                <c:pt idx="688">
                  <c:v>6308.9129999999996</c:v>
                </c:pt>
                <c:pt idx="689">
                  <c:v>9528.2710000000006</c:v>
                </c:pt>
                <c:pt idx="690">
                  <c:v>9035.4459999999999</c:v>
                </c:pt>
                <c:pt idx="691">
                  <c:v>10142.959999999999</c:v>
                </c:pt>
                <c:pt idx="692">
                  <c:v>9655.6010000000006</c:v>
                </c:pt>
                <c:pt idx="693">
                  <c:v>9953.5560000000005</c:v>
                </c:pt>
                <c:pt idx="694">
                  <c:v>7431.6369999999997</c:v>
                </c:pt>
                <c:pt idx="695">
                  <c:v>5352.7809999999999</c:v>
                </c:pt>
                <c:pt idx="696">
                  <c:v>7339.6949999999997</c:v>
                </c:pt>
                <c:pt idx="697">
                  <c:v>10315.67</c:v>
                </c:pt>
                <c:pt idx="698">
                  <c:v>4466.9399999999996</c:v>
                </c:pt>
                <c:pt idx="699">
                  <c:v>6438.3969999999999</c:v>
                </c:pt>
                <c:pt idx="700">
                  <c:v>4209.9260000000004</c:v>
                </c:pt>
                <c:pt idx="701">
                  <c:v>4305.2259999999997</c:v>
                </c:pt>
                <c:pt idx="702">
                  <c:v>2212.1550000000002</c:v>
                </c:pt>
                <c:pt idx="703">
                  <c:v>6647.8580000000002</c:v>
                </c:pt>
                <c:pt idx="704">
                  <c:v>7595.7709999999997</c:v>
                </c:pt>
                <c:pt idx="705">
                  <c:v>11823.86</c:v>
                </c:pt>
                <c:pt idx="706">
                  <c:v>11950.99</c:v>
                </c:pt>
                <c:pt idx="707">
                  <c:v>11735.87</c:v>
                </c:pt>
                <c:pt idx="708">
                  <c:v>7422.6589999999997</c:v>
                </c:pt>
                <c:pt idx="709">
                  <c:v>17834.45</c:v>
                </c:pt>
                <c:pt idx="710">
                  <c:v>8027.0309999999999</c:v>
                </c:pt>
                <c:pt idx="711">
                  <c:v>9006.6239999999998</c:v>
                </c:pt>
                <c:pt idx="712">
                  <c:v>6631.8689999999997</c:v>
                </c:pt>
                <c:pt idx="713">
                  <c:v>6945.732</c:v>
                </c:pt>
                <c:pt idx="714">
                  <c:v>4675.8029999999999</c:v>
                </c:pt>
                <c:pt idx="715">
                  <c:v>19699.990000000002</c:v>
                </c:pt>
                <c:pt idx="716">
                  <c:v>7805.5829999999996</c:v>
                </c:pt>
                <c:pt idx="717">
                  <c:v>8853.5879999999997</c:v>
                </c:pt>
                <c:pt idx="718">
                  <c:v>7230.9170000000004</c:v>
                </c:pt>
                <c:pt idx="719">
                  <c:v>7042.79</c:v>
                </c:pt>
                <c:pt idx="720">
                  <c:v>6122.7150000000001</c:v>
                </c:pt>
                <c:pt idx="721">
                  <c:v>5464.9070000000002</c:v>
                </c:pt>
                <c:pt idx="722">
                  <c:v>7242.48</c:v>
                </c:pt>
                <c:pt idx="723">
                  <c:v>6142.43</c:v>
                </c:pt>
                <c:pt idx="724">
                  <c:v>7918.7860000000001</c:v>
                </c:pt>
                <c:pt idx="725">
                  <c:v>7433.4669999999996</c:v>
                </c:pt>
                <c:pt idx="726">
                  <c:v>10658.82</c:v>
                </c:pt>
                <c:pt idx="727">
                  <c:v>9921.9619999999995</c:v>
                </c:pt>
                <c:pt idx="728">
                  <c:v>5525.0249999999996</c:v>
                </c:pt>
                <c:pt idx="729">
                  <c:v>7626.424</c:v>
                </c:pt>
                <c:pt idx="730">
                  <c:v>10476.98</c:v>
                </c:pt>
                <c:pt idx="731">
                  <c:v>15038.69</c:v>
                </c:pt>
                <c:pt idx="732">
                  <c:v>11768.04</c:v>
                </c:pt>
                <c:pt idx="733">
                  <c:v>6901.1890000000003</c:v>
                </c:pt>
                <c:pt idx="734">
                  <c:v>5104.5429999999997</c:v>
                </c:pt>
                <c:pt idx="735">
                  <c:v>5775.692</c:v>
                </c:pt>
                <c:pt idx="736">
                  <c:v>6428.2470000000003</c:v>
                </c:pt>
                <c:pt idx="737">
                  <c:v>6757.6620000000003</c:v>
                </c:pt>
                <c:pt idx="738">
                  <c:v>7919.9369999999999</c:v>
                </c:pt>
                <c:pt idx="739">
                  <c:v>6500.3630000000003</c:v>
                </c:pt>
                <c:pt idx="740">
                  <c:v>6804.7849999999999</c:v>
                </c:pt>
                <c:pt idx="741">
                  <c:v>5655.4610000000002</c:v>
                </c:pt>
                <c:pt idx="742">
                  <c:v>5154.1769999999997</c:v>
                </c:pt>
                <c:pt idx="743">
                  <c:v>11792.48</c:v>
                </c:pt>
                <c:pt idx="744">
                  <c:v>8465.0159999999996</c:v>
                </c:pt>
                <c:pt idx="745">
                  <c:v>5675.1930000000002</c:v>
                </c:pt>
                <c:pt idx="746">
                  <c:v>8161.5929999999998</c:v>
                </c:pt>
                <c:pt idx="747">
                  <c:v>3858.05</c:v>
                </c:pt>
                <c:pt idx="748">
                  <c:v>4527.9549999999999</c:v>
                </c:pt>
                <c:pt idx="749">
                  <c:v>6279.7449999999999</c:v>
                </c:pt>
                <c:pt idx="750">
                  <c:v>6181.665</c:v>
                </c:pt>
                <c:pt idx="751">
                  <c:v>5980.5069999999996</c:v>
                </c:pt>
                <c:pt idx="752">
                  <c:v>4918.7539999999999</c:v>
                </c:pt>
                <c:pt idx="753">
                  <c:v>7015.3310000000001</c:v>
                </c:pt>
                <c:pt idx="754">
                  <c:v>12248.05</c:v>
                </c:pt>
                <c:pt idx="755">
                  <c:v>11608.02</c:v>
                </c:pt>
                <c:pt idx="756">
                  <c:v>10243.77</c:v>
                </c:pt>
                <c:pt idx="757">
                  <c:v>7895.4769999999999</c:v>
                </c:pt>
                <c:pt idx="758">
                  <c:v>7642.1490000000003</c:v>
                </c:pt>
                <c:pt idx="759">
                  <c:v>3271.3429999999998</c:v>
                </c:pt>
                <c:pt idx="760">
                  <c:v>3140.143</c:v>
                </c:pt>
                <c:pt idx="761">
                  <c:v>4056.28</c:v>
                </c:pt>
                <c:pt idx="762">
                  <c:v>7835.2129999999997</c:v>
                </c:pt>
                <c:pt idx="763">
                  <c:v>7464.1679999999997</c:v>
                </c:pt>
                <c:pt idx="764">
                  <c:v>5983.2250000000004</c:v>
                </c:pt>
                <c:pt idx="765">
                  <c:v>6066.6229999999996</c:v>
                </c:pt>
                <c:pt idx="766">
                  <c:v>6492.4</c:v>
                </c:pt>
                <c:pt idx="767">
                  <c:v>8433.7790000000005</c:v>
                </c:pt>
                <c:pt idx="768">
                  <c:v>6868.9059999999999</c:v>
                </c:pt>
                <c:pt idx="769">
                  <c:v>5798.2539999999999</c:v>
                </c:pt>
                <c:pt idx="770">
                  <c:v>12545.18</c:v>
                </c:pt>
                <c:pt idx="771">
                  <c:v>8156.4719999999998</c:v>
                </c:pt>
                <c:pt idx="772">
                  <c:v>6416.6009999999997</c:v>
                </c:pt>
                <c:pt idx="773">
                  <c:v>6274.1509999999998</c:v>
                </c:pt>
                <c:pt idx="774">
                  <c:v>5635.5259999999998</c:v>
                </c:pt>
                <c:pt idx="775">
                  <c:v>5134.5169999999998</c:v>
                </c:pt>
                <c:pt idx="776">
                  <c:v>7410.1750000000002</c:v>
                </c:pt>
                <c:pt idx="777">
                  <c:v>5681.6260000000002</c:v>
                </c:pt>
                <c:pt idx="778">
                  <c:v>3605.1210000000001</c:v>
                </c:pt>
                <c:pt idx="779">
                  <c:v>2451.4450000000002</c:v>
                </c:pt>
                <c:pt idx="780">
                  <c:v>6031.3810000000003</c:v>
                </c:pt>
                <c:pt idx="781">
                  <c:v>5902.7359999999999</c:v>
                </c:pt>
                <c:pt idx="782">
                  <c:v>5700.0720000000001</c:v>
                </c:pt>
                <c:pt idx="783">
                  <c:v>8265.6839999999993</c:v>
                </c:pt>
                <c:pt idx="784">
                  <c:v>9007.4539999999997</c:v>
                </c:pt>
                <c:pt idx="785">
                  <c:v>10915.8</c:v>
                </c:pt>
                <c:pt idx="786">
                  <c:v>6527.7539999999999</c:v>
                </c:pt>
                <c:pt idx="787">
                  <c:v>7204.3950000000004</c:v>
                </c:pt>
                <c:pt idx="788">
                  <c:v>8640.9050000000007</c:v>
                </c:pt>
                <c:pt idx="789">
                  <c:v>7129.8230000000003</c:v>
                </c:pt>
                <c:pt idx="790">
                  <c:v>7205.6189999999997</c:v>
                </c:pt>
                <c:pt idx="791">
                  <c:v>7188.0469999999996</c:v>
                </c:pt>
                <c:pt idx="792">
                  <c:v>8984.9130000000005</c:v>
                </c:pt>
                <c:pt idx="793">
                  <c:v>6867.44</c:v>
                </c:pt>
                <c:pt idx="794">
                  <c:v>6241.02</c:v>
                </c:pt>
                <c:pt idx="795">
                  <c:v>5583.86</c:v>
                </c:pt>
                <c:pt idx="796">
                  <c:v>3775.578</c:v>
                </c:pt>
                <c:pt idx="797">
                  <c:v>3662.681</c:v>
                </c:pt>
                <c:pt idx="798">
                  <c:v>3763.701</c:v>
                </c:pt>
                <c:pt idx="799">
                  <c:v>4380.3370000000004</c:v>
                </c:pt>
                <c:pt idx="800">
                  <c:v>6166.0690000000004</c:v>
                </c:pt>
                <c:pt idx="801">
                  <c:v>6927.7240000000002</c:v>
                </c:pt>
                <c:pt idx="802">
                  <c:v>2074.982</c:v>
                </c:pt>
                <c:pt idx="803">
                  <c:v>722.71040000000005</c:v>
                </c:pt>
                <c:pt idx="804">
                  <c:v>3998.4090000000001</c:v>
                </c:pt>
                <c:pt idx="805">
                  <c:v>6167.9960000000001</c:v>
                </c:pt>
                <c:pt idx="806">
                  <c:v>6937.8059999999996</c:v>
                </c:pt>
                <c:pt idx="807">
                  <c:v>6729.1149999999998</c:v>
                </c:pt>
                <c:pt idx="808">
                  <c:v>7862.9160000000002</c:v>
                </c:pt>
                <c:pt idx="809">
                  <c:v>2456.8209999999999</c:v>
                </c:pt>
                <c:pt idx="810">
                  <c:v>4705.4709999999995</c:v>
                </c:pt>
                <c:pt idx="811">
                  <c:v>7186.2629999999999</c:v>
                </c:pt>
                <c:pt idx="812">
                  <c:v>7898.5060000000003</c:v>
                </c:pt>
                <c:pt idx="813">
                  <c:v>1879.355</c:v>
                </c:pt>
                <c:pt idx="814">
                  <c:v>3707.6509999999998</c:v>
                </c:pt>
                <c:pt idx="815">
                  <c:v>7044.95</c:v>
                </c:pt>
                <c:pt idx="816">
                  <c:v>8642.5020000000004</c:v>
                </c:pt>
                <c:pt idx="817">
                  <c:v>5109.5200000000004</c:v>
                </c:pt>
                <c:pt idx="818">
                  <c:v>20030.939999999999</c:v>
                </c:pt>
                <c:pt idx="819">
                  <c:v>10996.06</c:v>
                </c:pt>
                <c:pt idx="820">
                  <c:v>6113.9939999999997</c:v>
                </c:pt>
                <c:pt idx="821">
                  <c:v>6536.018</c:v>
                </c:pt>
                <c:pt idx="822">
                  <c:v>5249.7659999999996</c:v>
                </c:pt>
                <c:pt idx="823">
                  <c:v>4917.3249999999998</c:v>
                </c:pt>
                <c:pt idx="824">
                  <c:v>5321.6319999999996</c:v>
                </c:pt>
                <c:pt idx="825">
                  <c:v>4687.4669999999996</c:v>
                </c:pt>
                <c:pt idx="826">
                  <c:v>6795.9769999999999</c:v>
                </c:pt>
                <c:pt idx="827">
                  <c:v>7254.69</c:v>
                </c:pt>
                <c:pt idx="828">
                  <c:v>5915.0469999999996</c:v>
                </c:pt>
                <c:pt idx="829">
                  <c:v>8798.4030000000002</c:v>
                </c:pt>
                <c:pt idx="830">
                  <c:v>5517.4309999999996</c:v>
                </c:pt>
                <c:pt idx="831">
                  <c:v>5638.1009999999997</c:v>
                </c:pt>
                <c:pt idx="832">
                  <c:v>4778.7709999999997</c:v>
                </c:pt>
                <c:pt idx="833">
                  <c:v>3043.1779999999999</c:v>
                </c:pt>
                <c:pt idx="834">
                  <c:v>4266.2979999999998</c:v>
                </c:pt>
                <c:pt idx="835">
                  <c:v>8039.7809999999999</c:v>
                </c:pt>
                <c:pt idx="836">
                  <c:v>5150.9279999999999</c:v>
                </c:pt>
                <c:pt idx="837">
                  <c:v>3066.8789999999999</c:v>
                </c:pt>
                <c:pt idx="838">
                  <c:v>3546.5540000000001</c:v>
                </c:pt>
                <c:pt idx="839">
                  <c:v>5270.2160000000003</c:v>
                </c:pt>
                <c:pt idx="840">
                  <c:v>6581.7610000000004</c:v>
                </c:pt>
                <c:pt idx="841">
                  <c:v>5500.2659999999996</c:v>
                </c:pt>
                <c:pt idx="842">
                  <c:v>2473.6039999999998</c:v>
                </c:pt>
                <c:pt idx="843">
                  <c:v>4360.6130000000003</c:v>
                </c:pt>
                <c:pt idx="844">
                  <c:v>5654.5829999999996</c:v>
                </c:pt>
                <c:pt idx="845">
                  <c:v>5932.9780000000001</c:v>
                </c:pt>
                <c:pt idx="846">
                  <c:v>6468.2449999999999</c:v>
                </c:pt>
                <c:pt idx="847">
                  <c:v>5669.4380000000001</c:v>
                </c:pt>
                <c:pt idx="848">
                  <c:v>1815.519</c:v>
                </c:pt>
                <c:pt idx="849">
                  <c:v>1595.665</c:v>
                </c:pt>
                <c:pt idx="850">
                  <c:v>1421.213</c:v>
                </c:pt>
                <c:pt idx="851">
                  <c:v>140.67269999999999</c:v>
                </c:pt>
                <c:pt idx="852">
                  <c:v>2818.86</c:v>
                </c:pt>
                <c:pt idx="853">
                  <c:v>5127.9650000000001</c:v>
                </c:pt>
                <c:pt idx="854">
                  <c:v>5188.2359999999999</c:v>
                </c:pt>
                <c:pt idx="855">
                  <c:v>3979.58</c:v>
                </c:pt>
                <c:pt idx="856">
                  <c:v>4526.848</c:v>
                </c:pt>
                <c:pt idx="857">
                  <c:v>5153.1540000000005</c:v>
                </c:pt>
                <c:pt idx="858">
                  <c:v>5399.3829999999998</c:v>
                </c:pt>
                <c:pt idx="859">
                  <c:v>1934.992</c:v>
                </c:pt>
                <c:pt idx="860">
                  <c:v>3605.5650000000001</c:v>
                </c:pt>
                <c:pt idx="861">
                  <c:v>5995.598</c:v>
                </c:pt>
                <c:pt idx="862">
                  <c:v>5738.4750000000004</c:v>
                </c:pt>
                <c:pt idx="863">
                  <c:v>2609.1979999999999</c:v>
                </c:pt>
                <c:pt idx="864">
                  <c:v>2921.625</c:v>
                </c:pt>
                <c:pt idx="865">
                  <c:v>2991.4650000000001</c:v>
                </c:pt>
                <c:pt idx="866">
                  <c:v>2704.1210000000001</c:v>
                </c:pt>
                <c:pt idx="867">
                  <c:v>1733.6220000000001</c:v>
                </c:pt>
                <c:pt idx="868">
                  <c:v>1413.9159999999999</c:v>
                </c:pt>
                <c:pt idx="869">
                  <c:v>1654.556</c:v>
                </c:pt>
                <c:pt idx="870">
                  <c:v>2895.645</c:v>
                </c:pt>
                <c:pt idx="871">
                  <c:v>4298.9660000000003</c:v>
                </c:pt>
                <c:pt idx="872">
                  <c:v>6507.0879999999997</c:v>
                </c:pt>
                <c:pt idx="873">
                  <c:v>9193.2099999999991</c:v>
                </c:pt>
                <c:pt idx="874">
                  <c:v>9324.2980000000007</c:v>
                </c:pt>
                <c:pt idx="875">
                  <c:v>6684.4120000000003</c:v>
                </c:pt>
                <c:pt idx="876">
                  <c:v>7556.5789999999997</c:v>
                </c:pt>
                <c:pt idx="877">
                  <c:v>4344.6859999999997</c:v>
                </c:pt>
                <c:pt idx="878">
                  <c:v>6560.518</c:v>
                </c:pt>
                <c:pt idx="879">
                  <c:v>3870.69</c:v>
                </c:pt>
                <c:pt idx="880">
                  <c:v>4881.0609999999997</c:v>
                </c:pt>
                <c:pt idx="881">
                  <c:v>7349.1610000000001</c:v>
                </c:pt>
                <c:pt idx="882">
                  <c:v>7570.3810000000003</c:v>
                </c:pt>
                <c:pt idx="883">
                  <c:v>6453.3940000000002</c:v>
                </c:pt>
                <c:pt idx="884">
                  <c:v>5957.4390000000003</c:v>
                </c:pt>
                <c:pt idx="885">
                  <c:v>3575.5239999999999</c:v>
                </c:pt>
                <c:pt idx="886">
                  <c:v>2375.9850000000001</c:v>
                </c:pt>
                <c:pt idx="887">
                  <c:v>2968.1770000000001</c:v>
                </c:pt>
                <c:pt idx="888">
                  <c:v>4040.634</c:v>
                </c:pt>
                <c:pt idx="889">
                  <c:v>3394.4059999999999</c:v>
                </c:pt>
                <c:pt idx="890">
                  <c:v>2922.0529999999999</c:v>
                </c:pt>
                <c:pt idx="891">
                  <c:v>5311.38</c:v>
                </c:pt>
                <c:pt idx="892">
                  <c:v>5839.5619999999999</c:v>
                </c:pt>
                <c:pt idx="893">
                  <c:v>4108.576</c:v>
                </c:pt>
                <c:pt idx="894">
                  <c:v>2498.5700000000002</c:v>
                </c:pt>
                <c:pt idx="895">
                  <c:v>3589.203</c:v>
                </c:pt>
                <c:pt idx="896">
                  <c:v>2038.704</c:v>
                </c:pt>
                <c:pt idx="897">
                  <c:v>2705.5129999999999</c:v>
                </c:pt>
                <c:pt idx="898">
                  <c:v>1951.1969999999999</c:v>
                </c:pt>
                <c:pt idx="899">
                  <c:v>2965.683</c:v>
                </c:pt>
                <c:pt idx="900">
                  <c:v>6791.893</c:v>
                </c:pt>
                <c:pt idx="901">
                  <c:v>7638.1270000000004</c:v>
                </c:pt>
                <c:pt idx="902">
                  <c:v>5306.5889999999999</c:v>
                </c:pt>
                <c:pt idx="903">
                  <c:v>4973.3519999999999</c:v>
                </c:pt>
                <c:pt idx="904">
                  <c:v>4325.6440000000002</c:v>
                </c:pt>
                <c:pt idx="905">
                  <c:v>5851.277</c:v>
                </c:pt>
                <c:pt idx="906">
                  <c:v>5847.7470000000003</c:v>
                </c:pt>
                <c:pt idx="907">
                  <c:v>1540.7080000000001</c:v>
                </c:pt>
                <c:pt idx="908">
                  <c:v>3812.45</c:v>
                </c:pt>
                <c:pt idx="909">
                  <c:v>5248.2160000000003</c:v>
                </c:pt>
                <c:pt idx="910">
                  <c:v>4146.4679999999998</c:v>
                </c:pt>
                <c:pt idx="911">
                  <c:v>9265.8880000000008</c:v>
                </c:pt>
                <c:pt idx="912">
                  <c:v>6528.4960000000001</c:v>
                </c:pt>
                <c:pt idx="913">
                  <c:v>5249.4340000000002</c:v>
                </c:pt>
                <c:pt idx="914">
                  <c:v>6081.2449999999999</c:v>
                </c:pt>
                <c:pt idx="915">
                  <c:v>3043.4720000000002</c:v>
                </c:pt>
                <c:pt idx="916">
                  <c:v>4197.0569999999998</c:v>
                </c:pt>
                <c:pt idx="917">
                  <c:v>6431.3850000000002</c:v>
                </c:pt>
                <c:pt idx="918">
                  <c:v>5516.82</c:v>
                </c:pt>
                <c:pt idx="919">
                  <c:v>5470.8959999999997</c:v>
                </c:pt>
                <c:pt idx="920">
                  <c:v>5402.0870000000004</c:v>
                </c:pt>
                <c:pt idx="921">
                  <c:v>6830.9740000000002</c:v>
                </c:pt>
                <c:pt idx="922">
                  <c:v>6795.817</c:v>
                </c:pt>
                <c:pt idx="923">
                  <c:v>7994.3819999999996</c:v>
                </c:pt>
                <c:pt idx="924">
                  <c:v>4712.5789999999997</c:v>
                </c:pt>
                <c:pt idx="925">
                  <c:v>3054.634</c:v>
                </c:pt>
                <c:pt idx="926">
                  <c:v>4105.0050000000001</c:v>
                </c:pt>
                <c:pt idx="927">
                  <c:v>4025.0459999999998</c:v>
                </c:pt>
                <c:pt idx="928">
                  <c:v>2318.52</c:v>
                </c:pt>
                <c:pt idx="929">
                  <c:v>2678.096</c:v>
                </c:pt>
                <c:pt idx="930">
                  <c:v>4940.5929999999998</c:v>
                </c:pt>
                <c:pt idx="931">
                  <c:v>3530.7570000000001</c:v>
                </c:pt>
                <c:pt idx="932">
                  <c:v>5204.1559999999999</c:v>
                </c:pt>
                <c:pt idx="933">
                  <c:v>1600.444</c:v>
                </c:pt>
                <c:pt idx="934">
                  <c:v>303.59980000000002</c:v>
                </c:pt>
                <c:pt idx="935">
                  <c:v>232.79910000000001</c:v>
                </c:pt>
                <c:pt idx="936">
                  <c:v>2615.181</c:v>
                </c:pt>
                <c:pt idx="937">
                  <c:v>3949.7330000000002</c:v>
                </c:pt>
                <c:pt idx="938">
                  <c:v>4870.8249999999998</c:v>
                </c:pt>
                <c:pt idx="939">
                  <c:v>5020.5039999999999</c:v>
                </c:pt>
                <c:pt idx="940">
                  <c:v>6124.509</c:v>
                </c:pt>
                <c:pt idx="941">
                  <c:v>6980.9620000000004</c:v>
                </c:pt>
                <c:pt idx="942">
                  <c:v>3893.1460000000002</c:v>
                </c:pt>
                <c:pt idx="943">
                  <c:v>4620.6880000000001</c:v>
                </c:pt>
                <c:pt idx="944">
                  <c:v>4778.4669999999996</c:v>
                </c:pt>
                <c:pt idx="945">
                  <c:v>4020.1419999999998</c:v>
                </c:pt>
                <c:pt idx="946">
                  <c:v>4498.1120000000001</c:v>
                </c:pt>
                <c:pt idx="947">
                  <c:v>4751.7340000000004</c:v>
                </c:pt>
                <c:pt idx="948">
                  <c:v>4126.2309999999998</c:v>
                </c:pt>
                <c:pt idx="949">
                  <c:v>6189.3019999999997</c:v>
                </c:pt>
                <c:pt idx="950">
                  <c:v>8294.6350000000002</c:v>
                </c:pt>
                <c:pt idx="951">
                  <c:v>8499.8909999999996</c:v>
                </c:pt>
                <c:pt idx="952">
                  <c:v>3994.8890000000001</c:v>
                </c:pt>
                <c:pt idx="953">
                  <c:v>5464.9769999999999</c:v>
                </c:pt>
                <c:pt idx="954">
                  <c:v>8012.4</c:v>
                </c:pt>
                <c:pt idx="955">
                  <c:v>8848.3040000000001</c:v>
                </c:pt>
                <c:pt idx="956">
                  <c:v>8429.6299999999992</c:v>
                </c:pt>
                <c:pt idx="957">
                  <c:v>3577.3739999999998</c:v>
                </c:pt>
                <c:pt idx="958">
                  <c:v>3945.7840000000001</c:v>
                </c:pt>
                <c:pt idx="959">
                  <c:v>6271.902</c:v>
                </c:pt>
                <c:pt idx="960">
                  <c:v>2939.1460000000002</c:v>
                </c:pt>
                <c:pt idx="961">
                  <c:v>6455.3649999999998</c:v>
                </c:pt>
                <c:pt idx="962">
                  <c:v>7666.6279999999997</c:v>
                </c:pt>
                <c:pt idx="963">
                  <c:v>8082.3549999999996</c:v>
                </c:pt>
                <c:pt idx="964">
                  <c:v>8791.1910000000007</c:v>
                </c:pt>
                <c:pt idx="965">
                  <c:v>7495.9279999999999</c:v>
                </c:pt>
                <c:pt idx="966">
                  <c:v>7215.8540000000003</c:v>
                </c:pt>
                <c:pt idx="967">
                  <c:v>7041.3119999999999</c:v>
                </c:pt>
                <c:pt idx="968">
                  <c:v>3458.5070000000001</c:v>
                </c:pt>
                <c:pt idx="969">
                  <c:v>3934.1039999999998</c:v>
                </c:pt>
                <c:pt idx="970">
                  <c:v>5540.8689999999997</c:v>
                </c:pt>
                <c:pt idx="971">
                  <c:v>7223.393</c:v>
                </c:pt>
                <c:pt idx="972">
                  <c:v>4152.47</c:v>
                </c:pt>
                <c:pt idx="973">
                  <c:v>1034.4749999999999</c:v>
                </c:pt>
                <c:pt idx="974">
                  <c:v>6123.7420000000002</c:v>
                </c:pt>
                <c:pt idx="975">
                  <c:v>5021.9989999999998</c:v>
                </c:pt>
                <c:pt idx="976">
                  <c:v>6914.5330000000004</c:v>
                </c:pt>
                <c:pt idx="977">
                  <c:v>7310.3059999999996</c:v>
                </c:pt>
                <c:pt idx="978">
                  <c:v>6665.4009999999998</c:v>
                </c:pt>
                <c:pt idx="979">
                  <c:v>3174.8409999999999</c:v>
                </c:pt>
                <c:pt idx="980">
                  <c:v>7243.16</c:v>
                </c:pt>
                <c:pt idx="981">
                  <c:v>8951.2070000000003</c:v>
                </c:pt>
                <c:pt idx="982">
                  <c:v>10899.13</c:v>
                </c:pt>
                <c:pt idx="983">
                  <c:v>9101.08</c:v>
                </c:pt>
                <c:pt idx="984">
                  <c:v>2582.0149999999999</c:v>
                </c:pt>
                <c:pt idx="985">
                  <c:v>6190.5110000000004</c:v>
                </c:pt>
                <c:pt idx="986">
                  <c:v>5800.6369999999997</c:v>
                </c:pt>
                <c:pt idx="987">
                  <c:v>8257.1139999999996</c:v>
                </c:pt>
                <c:pt idx="988">
                  <c:v>5882.7860000000001</c:v>
                </c:pt>
                <c:pt idx="989">
                  <c:v>6975.2849999999999</c:v>
                </c:pt>
                <c:pt idx="990">
                  <c:v>7860.8909999999996</c:v>
                </c:pt>
                <c:pt idx="991">
                  <c:v>5566.9650000000001</c:v>
                </c:pt>
                <c:pt idx="992">
                  <c:v>7617.3720000000003</c:v>
                </c:pt>
                <c:pt idx="993">
                  <c:v>10900.81</c:v>
                </c:pt>
                <c:pt idx="994">
                  <c:v>7800.3040000000001</c:v>
                </c:pt>
                <c:pt idx="995">
                  <c:v>7470.9120000000003</c:v>
                </c:pt>
                <c:pt idx="996">
                  <c:v>8910.3150000000005</c:v>
                </c:pt>
                <c:pt idx="997">
                  <c:v>9224.9079999999994</c:v>
                </c:pt>
                <c:pt idx="998">
                  <c:v>8077.3490000000002</c:v>
                </c:pt>
                <c:pt idx="999">
                  <c:v>5881.0820000000003</c:v>
                </c:pt>
                <c:pt idx="1000">
                  <c:v>7271.93</c:v>
                </c:pt>
                <c:pt idx="1001">
                  <c:v>5926.5169999999998</c:v>
                </c:pt>
                <c:pt idx="1002">
                  <c:v>6895.7290000000003</c:v>
                </c:pt>
                <c:pt idx="1003">
                  <c:v>8043.1639999999998</c:v>
                </c:pt>
                <c:pt idx="1004">
                  <c:v>9715.7579999999998</c:v>
                </c:pt>
                <c:pt idx="1005">
                  <c:v>9687.8909999999996</c:v>
                </c:pt>
                <c:pt idx="1006">
                  <c:v>9948.3359999999993</c:v>
                </c:pt>
                <c:pt idx="1007">
                  <c:v>10091.959999999999</c:v>
                </c:pt>
                <c:pt idx="1008">
                  <c:v>8254.5650000000005</c:v>
                </c:pt>
                <c:pt idx="1009">
                  <c:v>5071.7629999999999</c:v>
                </c:pt>
                <c:pt idx="1010">
                  <c:v>7117.7629999999999</c:v>
                </c:pt>
                <c:pt idx="1011">
                  <c:v>8550.2459999999992</c:v>
                </c:pt>
                <c:pt idx="1012">
                  <c:v>7555.2650000000003</c:v>
                </c:pt>
                <c:pt idx="1013">
                  <c:v>8020.2640000000001</c:v>
                </c:pt>
                <c:pt idx="1014">
                  <c:v>8322.4110000000001</c:v>
                </c:pt>
                <c:pt idx="1015">
                  <c:v>10132.700000000001</c:v>
                </c:pt>
                <c:pt idx="1016">
                  <c:v>8117.335</c:v>
                </c:pt>
                <c:pt idx="1017">
                  <c:v>4885.1660000000002</c:v>
                </c:pt>
                <c:pt idx="1018">
                  <c:v>5614.7529999999997</c:v>
                </c:pt>
                <c:pt idx="1019">
                  <c:v>7649.7340000000004</c:v>
                </c:pt>
                <c:pt idx="1020">
                  <c:v>10163.19</c:v>
                </c:pt>
                <c:pt idx="1021">
                  <c:v>4449.2439999999997</c:v>
                </c:pt>
                <c:pt idx="1022">
                  <c:v>5957.7460000000001</c:v>
                </c:pt>
                <c:pt idx="1023">
                  <c:v>6205.35</c:v>
                </c:pt>
                <c:pt idx="1024">
                  <c:v>6637.8580000000002</c:v>
                </c:pt>
                <c:pt idx="1025">
                  <c:v>10952.76</c:v>
                </c:pt>
                <c:pt idx="1026">
                  <c:v>10698.37</c:v>
                </c:pt>
                <c:pt idx="1027">
                  <c:v>11879.23</c:v>
                </c:pt>
                <c:pt idx="1028">
                  <c:v>10073.57</c:v>
                </c:pt>
                <c:pt idx="1029">
                  <c:v>5565.7079999999996</c:v>
                </c:pt>
                <c:pt idx="1030">
                  <c:v>6329.5540000000001</c:v>
                </c:pt>
                <c:pt idx="1031">
                  <c:v>9101.9660000000003</c:v>
                </c:pt>
                <c:pt idx="1032">
                  <c:v>10195.51</c:v>
                </c:pt>
                <c:pt idx="1033">
                  <c:v>9732.2279999999992</c:v>
                </c:pt>
                <c:pt idx="1034">
                  <c:v>9145.1</c:v>
                </c:pt>
                <c:pt idx="1035">
                  <c:v>11604.62</c:v>
                </c:pt>
                <c:pt idx="1036">
                  <c:v>11068.1</c:v>
                </c:pt>
                <c:pt idx="1037">
                  <c:v>8433.6540000000005</c:v>
                </c:pt>
                <c:pt idx="1038">
                  <c:v>9220.3420000000006</c:v>
                </c:pt>
                <c:pt idx="1039">
                  <c:v>9050.2839999999997</c:v>
                </c:pt>
                <c:pt idx="1040">
                  <c:v>11798.13</c:v>
                </c:pt>
                <c:pt idx="1041">
                  <c:v>14942.26</c:v>
                </c:pt>
                <c:pt idx="1042">
                  <c:v>20761.68</c:v>
                </c:pt>
                <c:pt idx="1043">
                  <c:v>10328.41</c:v>
                </c:pt>
                <c:pt idx="1044">
                  <c:v>7534.6469999999999</c:v>
                </c:pt>
                <c:pt idx="1045">
                  <c:v>4190.0940000000001</c:v>
                </c:pt>
                <c:pt idx="1046">
                  <c:v>4180.0259999999998</c:v>
                </c:pt>
                <c:pt idx="1047">
                  <c:v>2183.1509999999998</c:v>
                </c:pt>
                <c:pt idx="1048">
                  <c:v>4904.4480000000003</c:v>
                </c:pt>
                <c:pt idx="1049">
                  <c:v>4612.6289999999999</c:v>
                </c:pt>
                <c:pt idx="1050">
                  <c:v>4745.098</c:v>
                </c:pt>
                <c:pt idx="1051">
                  <c:v>5647.0640000000003</c:v>
                </c:pt>
                <c:pt idx="1052">
                  <c:v>10496.56</c:v>
                </c:pt>
                <c:pt idx="1053">
                  <c:v>12467.1</c:v>
                </c:pt>
                <c:pt idx="1054">
                  <c:v>7533.8159999999998</c:v>
                </c:pt>
                <c:pt idx="1055">
                  <c:v>8080.2340000000004</c:v>
                </c:pt>
                <c:pt idx="1056">
                  <c:v>8881.6020000000008</c:v>
                </c:pt>
                <c:pt idx="1057">
                  <c:v>9702.5229999999992</c:v>
                </c:pt>
                <c:pt idx="1058">
                  <c:v>8951.0990000000002</c:v>
                </c:pt>
                <c:pt idx="1059">
                  <c:v>8368.4599999999991</c:v>
                </c:pt>
                <c:pt idx="1060">
                  <c:v>5935.5219999999999</c:v>
                </c:pt>
                <c:pt idx="1061">
                  <c:v>5437.4830000000002</c:v>
                </c:pt>
                <c:pt idx="1062">
                  <c:v>5101.6980000000003</c:v>
                </c:pt>
                <c:pt idx="1063">
                  <c:v>5856.95</c:v>
                </c:pt>
                <c:pt idx="1064">
                  <c:v>10351.73</c:v>
                </c:pt>
                <c:pt idx="1065">
                  <c:v>10826.08</c:v>
                </c:pt>
                <c:pt idx="1066">
                  <c:v>11738.37</c:v>
                </c:pt>
                <c:pt idx="1067">
                  <c:v>10280.959999999999</c:v>
                </c:pt>
                <c:pt idx="1068">
                  <c:v>5726.03</c:v>
                </c:pt>
                <c:pt idx="1069">
                  <c:v>8490.7479999999996</c:v>
                </c:pt>
                <c:pt idx="1070">
                  <c:v>10307.27</c:v>
                </c:pt>
                <c:pt idx="1071">
                  <c:v>9932.9660000000003</c:v>
                </c:pt>
                <c:pt idx="1072">
                  <c:v>9793.0730000000003</c:v>
                </c:pt>
                <c:pt idx="1073">
                  <c:v>8679.9789999999994</c:v>
                </c:pt>
                <c:pt idx="1074">
                  <c:v>9703.7759999999998</c:v>
                </c:pt>
                <c:pt idx="1075">
                  <c:v>7758.5940000000001</c:v>
                </c:pt>
                <c:pt idx="1076">
                  <c:v>12473.76</c:v>
                </c:pt>
                <c:pt idx="1077">
                  <c:v>6802.1170000000002</c:v>
                </c:pt>
                <c:pt idx="1078">
                  <c:v>8129.86</c:v>
                </c:pt>
                <c:pt idx="1079">
                  <c:v>12313.07</c:v>
                </c:pt>
                <c:pt idx="1080">
                  <c:v>16127.55</c:v>
                </c:pt>
                <c:pt idx="1081">
                  <c:v>12199.66</c:v>
                </c:pt>
                <c:pt idx="1082">
                  <c:v>12921.78</c:v>
                </c:pt>
                <c:pt idx="1083">
                  <c:v>8422.09</c:v>
                </c:pt>
                <c:pt idx="1084">
                  <c:v>6011.6629999999996</c:v>
                </c:pt>
                <c:pt idx="1085">
                  <c:v>3718.9369999999999</c:v>
                </c:pt>
                <c:pt idx="1086">
                  <c:v>2526.9319999999998</c:v>
                </c:pt>
                <c:pt idx="1087">
                  <c:v>5164.6769999999997</c:v>
                </c:pt>
                <c:pt idx="1088">
                  <c:v>8772.9830000000002</c:v>
                </c:pt>
                <c:pt idx="1089">
                  <c:v>7363.3360000000002</c:v>
                </c:pt>
                <c:pt idx="1090">
                  <c:v>8098.7619999999997</c:v>
                </c:pt>
                <c:pt idx="1091">
                  <c:v>6496.4740000000002</c:v>
                </c:pt>
                <c:pt idx="1092">
                  <c:v>7243.3720000000003</c:v>
                </c:pt>
                <c:pt idx="1093">
                  <c:v>9516.8060000000005</c:v>
                </c:pt>
                <c:pt idx="1094">
                  <c:v>8472.07</c:v>
                </c:pt>
                <c:pt idx="1095">
                  <c:v>6564.2479999999996</c:v>
                </c:pt>
                <c:pt idx="1096">
                  <c:v>5453.4170000000004</c:v>
                </c:pt>
                <c:pt idx="1097">
                  <c:v>6599.75</c:v>
                </c:pt>
                <c:pt idx="1098">
                  <c:v>8590.6110000000008</c:v>
                </c:pt>
                <c:pt idx="1099">
                  <c:v>4454.43</c:v>
                </c:pt>
                <c:pt idx="1100">
                  <c:v>6636.3779999999997</c:v>
                </c:pt>
                <c:pt idx="1101">
                  <c:v>6002.1779999999999</c:v>
                </c:pt>
                <c:pt idx="1102">
                  <c:v>7693.0379999999996</c:v>
                </c:pt>
                <c:pt idx="1103">
                  <c:v>10105.93</c:v>
                </c:pt>
                <c:pt idx="1104">
                  <c:v>8531.3909999999996</c:v>
                </c:pt>
                <c:pt idx="1105">
                  <c:v>6073.9049999999997</c:v>
                </c:pt>
                <c:pt idx="1106">
                  <c:v>5041.3549999999996</c:v>
                </c:pt>
                <c:pt idx="1107">
                  <c:v>3841.2170000000001</c:v>
                </c:pt>
                <c:pt idx="1108">
                  <c:v>7226.5910000000003</c:v>
                </c:pt>
                <c:pt idx="1109">
                  <c:v>7190.3249999999998</c:v>
                </c:pt>
                <c:pt idx="1110">
                  <c:v>8112.16</c:v>
                </c:pt>
                <c:pt idx="1111">
                  <c:v>9091.5360000000001</c:v>
                </c:pt>
                <c:pt idx="1112">
                  <c:v>8600.4719999999998</c:v>
                </c:pt>
                <c:pt idx="1113">
                  <c:v>7732.3140000000003</c:v>
                </c:pt>
                <c:pt idx="1114">
                  <c:v>8107.799</c:v>
                </c:pt>
                <c:pt idx="1115">
                  <c:v>10015.5</c:v>
                </c:pt>
                <c:pt idx="1116">
                  <c:v>10985.35</c:v>
                </c:pt>
                <c:pt idx="1117">
                  <c:v>2607.806</c:v>
                </c:pt>
                <c:pt idx="1118">
                  <c:v>3417.3980000000001</c:v>
                </c:pt>
                <c:pt idx="1119">
                  <c:v>2773.71</c:v>
                </c:pt>
                <c:pt idx="1120">
                  <c:v>3791.49</c:v>
                </c:pt>
                <c:pt idx="1121">
                  <c:v>5458.424</c:v>
                </c:pt>
                <c:pt idx="1122">
                  <c:v>4089.0360000000001</c:v>
                </c:pt>
                <c:pt idx="1123">
                  <c:v>5795.0280000000002</c:v>
                </c:pt>
                <c:pt idx="1124">
                  <c:v>6283.8879999999999</c:v>
                </c:pt>
                <c:pt idx="1125">
                  <c:v>5690.27</c:v>
                </c:pt>
                <c:pt idx="1126">
                  <c:v>4712.1379999999999</c:v>
                </c:pt>
                <c:pt idx="1127">
                  <c:v>4145.74</c:v>
                </c:pt>
                <c:pt idx="1128">
                  <c:v>7377.9859999999999</c:v>
                </c:pt>
                <c:pt idx="1129">
                  <c:v>6857.6670000000004</c:v>
                </c:pt>
                <c:pt idx="1130">
                  <c:v>5670.62</c:v>
                </c:pt>
                <c:pt idx="1131">
                  <c:v>4936.2150000000001</c:v>
                </c:pt>
                <c:pt idx="1132">
                  <c:v>2751.9160000000002</c:v>
                </c:pt>
                <c:pt idx="1133">
                  <c:v>3204.393</c:v>
                </c:pt>
                <c:pt idx="1134">
                  <c:v>7066.0510000000004</c:v>
                </c:pt>
                <c:pt idx="1135">
                  <c:v>2616.5079999999998</c:v>
                </c:pt>
                <c:pt idx="1136">
                  <c:v>5332.4759999999997</c:v>
                </c:pt>
                <c:pt idx="1137">
                  <c:v>3302.7170000000001</c:v>
                </c:pt>
                <c:pt idx="1138">
                  <c:v>3314.596</c:v>
                </c:pt>
                <c:pt idx="1139">
                  <c:v>3787.8040000000001</c:v>
                </c:pt>
                <c:pt idx="1140">
                  <c:v>5518.7849999999999</c:v>
                </c:pt>
                <c:pt idx="1141">
                  <c:v>4689.0640000000003</c:v>
                </c:pt>
                <c:pt idx="1142">
                  <c:v>6770.8680000000004</c:v>
                </c:pt>
                <c:pt idx="1143">
                  <c:v>6977.9120000000003</c:v>
                </c:pt>
                <c:pt idx="1144">
                  <c:v>6151.5230000000001</c:v>
                </c:pt>
                <c:pt idx="1145">
                  <c:v>7215.7669999999998</c:v>
                </c:pt>
                <c:pt idx="1146">
                  <c:v>3616.058</c:v>
                </c:pt>
                <c:pt idx="1147">
                  <c:v>3668.4389999999999</c:v>
                </c:pt>
                <c:pt idx="1148">
                  <c:v>4054.4879999999998</c:v>
                </c:pt>
                <c:pt idx="1149">
                  <c:v>1431.9159999999999</c:v>
                </c:pt>
                <c:pt idx="1150">
                  <c:v>1318.1</c:v>
                </c:pt>
                <c:pt idx="1151">
                  <c:v>3800.9369999999999</c:v>
                </c:pt>
                <c:pt idx="1152">
                  <c:v>4721.0510000000004</c:v>
                </c:pt>
                <c:pt idx="1153">
                  <c:v>5023.8890000000001</c:v>
                </c:pt>
                <c:pt idx="1154">
                  <c:v>5056.0119999999997</c:v>
                </c:pt>
                <c:pt idx="1155">
                  <c:v>2901.7919999999999</c:v>
                </c:pt>
                <c:pt idx="1156">
                  <c:v>5104.6980000000003</c:v>
                </c:pt>
                <c:pt idx="1157">
                  <c:v>4267.335</c:v>
                </c:pt>
                <c:pt idx="1158">
                  <c:v>6190.8519999999999</c:v>
                </c:pt>
                <c:pt idx="1159">
                  <c:v>8170.482</c:v>
                </c:pt>
                <c:pt idx="1160">
                  <c:v>6476.9290000000001</c:v>
                </c:pt>
                <c:pt idx="1161">
                  <c:v>2460.8009999999999</c:v>
                </c:pt>
                <c:pt idx="1162">
                  <c:v>3061.038</c:v>
                </c:pt>
                <c:pt idx="1163">
                  <c:v>2727.9029999999998</c:v>
                </c:pt>
                <c:pt idx="1164">
                  <c:v>4310.2830000000004</c:v>
                </c:pt>
                <c:pt idx="1165">
                  <c:v>6474.5010000000002</c:v>
                </c:pt>
                <c:pt idx="1166">
                  <c:v>7015.7169999999996</c:v>
                </c:pt>
                <c:pt idx="1167">
                  <c:v>4968.2939999999999</c:v>
                </c:pt>
                <c:pt idx="1168">
                  <c:v>7956.8249999999998</c:v>
                </c:pt>
                <c:pt idx="1169">
                  <c:v>8438.7860000000001</c:v>
                </c:pt>
                <c:pt idx="1170">
                  <c:v>5110.3630000000003</c:v>
                </c:pt>
                <c:pt idx="1171">
                  <c:v>3569.8530000000001</c:v>
                </c:pt>
                <c:pt idx="1172">
                  <c:v>3710.7710000000002</c:v>
                </c:pt>
                <c:pt idx="1173">
                  <c:v>5949.4210000000003</c:v>
                </c:pt>
                <c:pt idx="1174">
                  <c:v>4726.6170000000002</c:v>
                </c:pt>
                <c:pt idx="1175">
                  <c:v>354.09449999999998</c:v>
                </c:pt>
                <c:pt idx="1176">
                  <c:v>753.20780000000002</c:v>
                </c:pt>
                <c:pt idx="1177">
                  <c:v>2644.7130000000002</c:v>
                </c:pt>
                <c:pt idx="1178">
                  <c:v>3494.4670000000001</c:v>
                </c:pt>
                <c:pt idx="1179">
                  <c:v>4783.7809999999999</c:v>
                </c:pt>
                <c:pt idx="1180">
                  <c:v>1331.0119999999999</c:v>
                </c:pt>
                <c:pt idx="1181">
                  <c:v>4763.5320000000002</c:v>
                </c:pt>
                <c:pt idx="1182">
                  <c:v>5467.2460000000001</c:v>
                </c:pt>
                <c:pt idx="1183">
                  <c:v>5553.09</c:v>
                </c:pt>
                <c:pt idx="1184">
                  <c:v>5241.4269999999997</c:v>
                </c:pt>
                <c:pt idx="1185">
                  <c:v>4666.3230000000003</c:v>
                </c:pt>
                <c:pt idx="1186">
                  <c:v>4568.826</c:v>
                </c:pt>
                <c:pt idx="1187">
                  <c:v>1662.454</c:v>
                </c:pt>
                <c:pt idx="1188">
                  <c:v>258.29629999999997</c:v>
                </c:pt>
                <c:pt idx="1189">
                  <c:v>3027.7979999999998</c:v>
                </c:pt>
                <c:pt idx="1190">
                  <c:v>4484.9709999999995</c:v>
                </c:pt>
                <c:pt idx="1191">
                  <c:v>6000.7340000000004</c:v>
                </c:pt>
                <c:pt idx="1192">
                  <c:v>5358.8789999999999</c:v>
                </c:pt>
                <c:pt idx="1193">
                  <c:v>4244.5609999999997</c:v>
                </c:pt>
                <c:pt idx="1194">
                  <c:v>4979.616</c:v>
                </c:pt>
                <c:pt idx="1195">
                  <c:v>5645.6220000000003</c:v>
                </c:pt>
                <c:pt idx="1196">
                  <c:v>5260.5479999999998</c:v>
                </c:pt>
                <c:pt idx="1197">
                  <c:v>3904.5590000000002</c:v>
                </c:pt>
                <c:pt idx="1198">
                  <c:v>3313.1010000000001</c:v>
                </c:pt>
                <c:pt idx="1199">
                  <c:v>2378.5309999999999</c:v>
                </c:pt>
                <c:pt idx="1200">
                  <c:v>7016.6809999999996</c:v>
                </c:pt>
                <c:pt idx="1201">
                  <c:v>5731.7030000000004</c:v>
                </c:pt>
                <c:pt idx="1202">
                  <c:v>2061.8490000000002</c:v>
                </c:pt>
                <c:pt idx="1203">
                  <c:v>2154.0529999999999</c:v>
                </c:pt>
                <c:pt idx="1204">
                  <c:v>3414.1619999999998</c:v>
                </c:pt>
                <c:pt idx="1205">
                  <c:v>4005.299</c:v>
                </c:pt>
                <c:pt idx="1206">
                  <c:v>3189.308</c:v>
                </c:pt>
                <c:pt idx="1207">
                  <c:v>4353.3670000000002</c:v>
                </c:pt>
                <c:pt idx="1208">
                  <c:v>4602.8050000000003</c:v>
                </c:pt>
                <c:pt idx="1209">
                  <c:v>4375.2179999999998</c:v>
                </c:pt>
                <c:pt idx="1210">
                  <c:v>4690.8549999999996</c:v>
                </c:pt>
                <c:pt idx="1211">
                  <c:v>5683.143</c:v>
                </c:pt>
                <c:pt idx="1212">
                  <c:v>2737.2060000000001</c:v>
                </c:pt>
                <c:pt idx="1213">
                  <c:v>1253.8599999999999</c:v>
                </c:pt>
                <c:pt idx="1214">
                  <c:v>4574.2920000000004</c:v>
                </c:pt>
                <c:pt idx="1215">
                  <c:v>5416.6469999999999</c:v>
                </c:pt>
                <c:pt idx="1216">
                  <c:v>5094.3810000000003</c:v>
                </c:pt>
                <c:pt idx="1217">
                  <c:v>3198.7269999999999</c:v>
                </c:pt>
                <c:pt idx="1218">
                  <c:v>5282.0029999999997</c:v>
                </c:pt>
                <c:pt idx="1219">
                  <c:v>3092.0630000000001</c:v>
                </c:pt>
                <c:pt idx="1220">
                  <c:v>2313.0479999999998</c:v>
                </c:pt>
                <c:pt idx="1221">
                  <c:v>3538.9140000000002</c:v>
                </c:pt>
                <c:pt idx="1222">
                  <c:v>4355.6689999999999</c:v>
                </c:pt>
                <c:pt idx="1223">
                  <c:v>6064.4790000000003</c:v>
                </c:pt>
                <c:pt idx="1224">
                  <c:v>4290.3140000000003</c:v>
                </c:pt>
                <c:pt idx="1225">
                  <c:v>3021.7080000000001</c:v>
                </c:pt>
                <c:pt idx="1226">
                  <c:v>5899.6130000000003</c:v>
                </c:pt>
                <c:pt idx="1227">
                  <c:v>3222.16</c:v>
                </c:pt>
                <c:pt idx="1228">
                  <c:v>2904.5720000000001</c:v>
                </c:pt>
                <c:pt idx="1229">
                  <c:v>942.44079999999997</c:v>
                </c:pt>
                <c:pt idx="1230">
                  <c:v>126.9725</c:v>
                </c:pt>
                <c:pt idx="1231">
                  <c:v>4493.6970000000001</c:v>
                </c:pt>
                <c:pt idx="1232">
                  <c:v>4190.5410000000002</c:v>
                </c:pt>
                <c:pt idx="1233">
                  <c:v>4986.5290000000005</c:v>
                </c:pt>
                <c:pt idx="1234">
                  <c:v>4821.1679999999997</c:v>
                </c:pt>
                <c:pt idx="1235">
                  <c:v>3364.2550000000001</c:v>
                </c:pt>
                <c:pt idx="1236">
                  <c:v>4187.4570000000003</c:v>
                </c:pt>
                <c:pt idx="1237">
                  <c:v>7557.4939999999997</c:v>
                </c:pt>
                <c:pt idx="1238">
                  <c:v>7543.8109999999997</c:v>
                </c:pt>
                <c:pt idx="1239">
                  <c:v>5031.2150000000001</c:v>
                </c:pt>
                <c:pt idx="1240">
                  <c:v>5167.9620000000004</c:v>
                </c:pt>
                <c:pt idx="1241">
                  <c:v>6445.915</c:v>
                </c:pt>
                <c:pt idx="1242">
                  <c:v>7298.5209999999997</c:v>
                </c:pt>
                <c:pt idx="1243">
                  <c:v>6395.08</c:v>
                </c:pt>
                <c:pt idx="1244">
                  <c:v>4673.9089999999997</c:v>
                </c:pt>
                <c:pt idx="1245">
                  <c:v>4844.9009999999998</c:v>
                </c:pt>
                <c:pt idx="1246">
                  <c:v>5472.8639999999996</c:v>
                </c:pt>
                <c:pt idx="1247">
                  <c:v>2773.913</c:v>
                </c:pt>
                <c:pt idx="1248">
                  <c:v>4297.5519999999997</c:v>
                </c:pt>
                <c:pt idx="1249">
                  <c:v>4073.01</c:v>
                </c:pt>
                <c:pt idx="1250">
                  <c:v>5498.3389999999999</c:v>
                </c:pt>
                <c:pt idx="1251">
                  <c:v>7553.7669999999998</c:v>
                </c:pt>
                <c:pt idx="1252">
                  <c:v>3936.3359999999998</c:v>
                </c:pt>
                <c:pt idx="1253">
                  <c:v>5243.857</c:v>
                </c:pt>
                <c:pt idx="1254">
                  <c:v>5005.5429999999997</c:v>
                </c:pt>
                <c:pt idx="1255">
                  <c:v>6241.4780000000001</c:v>
                </c:pt>
                <c:pt idx="1256">
                  <c:v>4065.0590000000002</c:v>
                </c:pt>
                <c:pt idx="1257">
                  <c:v>2444.386</c:v>
                </c:pt>
                <c:pt idx="1258">
                  <c:v>2202.06</c:v>
                </c:pt>
                <c:pt idx="1259">
                  <c:v>4360.3220000000001</c:v>
                </c:pt>
                <c:pt idx="1260">
                  <c:v>3831.0279999999998</c:v>
                </c:pt>
                <c:pt idx="1261">
                  <c:v>5476.1059999999998</c:v>
                </c:pt>
                <c:pt idx="1262">
                  <c:v>3059.672</c:v>
                </c:pt>
                <c:pt idx="1263">
                  <c:v>2545.8560000000002</c:v>
                </c:pt>
                <c:pt idx="1264">
                  <c:v>6580.9889999999996</c:v>
                </c:pt>
                <c:pt idx="1265">
                  <c:v>6419.8410000000003</c:v>
                </c:pt>
                <c:pt idx="1266">
                  <c:v>6399.2370000000001</c:v>
                </c:pt>
                <c:pt idx="1267">
                  <c:v>1368.069</c:v>
                </c:pt>
                <c:pt idx="1268">
                  <c:v>1993.7529999999999</c:v>
                </c:pt>
                <c:pt idx="1269">
                  <c:v>2221.1999999999998</c:v>
                </c:pt>
                <c:pt idx="1270">
                  <c:v>1983.9839999999999</c:v>
                </c:pt>
                <c:pt idx="1271">
                  <c:v>4530.1450000000004</c:v>
                </c:pt>
                <c:pt idx="1272">
                  <c:v>5702.9260000000004</c:v>
                </c:pt>
                <c:pt idx="1273">
                  <c:v>3452.1849999999999</c:v>
                </c:pt>
                <c:pt idx="1274">
                  <c:v>4722.165</c:v>
                </c:pt>
                <c:pt idx="1275">
                  <c:v>4660.1750000000002</c:v>
                </c:pt>
                <c:pt idx="1276">
                  <c:v>5044.268</c:v>
                </c:pt>
                <c:pt idx="1277">
                  <c:v>3313.2710000000002</c:v>
                </c:pt>
                <c:pt idx="1278">
                  <c:v>1759.5530000000001</c:v>
                </c:pt>
                <c:pt idx="1279">
                  <c:v>2663.991</c:v>
                </c:pt>
                <c:pt idx="1280">
                  <c:v>3774.6680000000001</c:v>
                </c:pt>
                <c:pt idx="1281">
                  <c:v>8588.5360000000001</c:v>
                </c:pt>
                <c:pt idx="1282">
                  <c:v>4955.7120000000004</c:v>
                </c:pt>
                <c:pt idx="1283">
                  <c:v>6140.6779999999999</c:v>
                </c:pt>
                <c:pt idx="1284">
                  <c:v>6078.7870000000003</c:v>
                </c:pt>
                <c:pt idx="1285">
                  <c:v>5600.5720000000001</c:v>
                </c:pt>
                <c:pt idx="1286">
                  <c:v>7555.7380000000003</c:v>
                </c:pt>
                <c:pt idx="1287">
                  <c:v>9501.9629999999997</c:v>
                </c:pt>
                <c:pt idx="1288">
                  <c:v>10849.73</c:v>
                </c:pt>
                <c:pt idx="1289">
                  <c:v>9144.8619999999992</c:v>
                </c:pt>
                <c:pt idx="1290">
                  <c:v>5622.52</c:v>
                </c:pt>
                <c:pt idx="1291">
                  <c:v>7371.9369999999999</c:v>
                </c:pt>
                <c:pt idx="1292">
                  <c:v>10330.17</c:v>
                </c:pt>
                <c:pt idx="1293">
                  <c:v>12507.23</c:v>
                </c:pt>
                <c:pt idx="1294">
                  <c:v>11412.46</c:v>
                </c:pt>
                <c:pt idx="1295">
                  <c:v>5446.4449999999997</c:v>
                </c:pt>
                <c:pt idx="1296">
                  <c:v>3142.8090000000002</c:v>
                </c:pt>
                <c:pt idx="1297">
                  <c:v>4369.9690000000001</c:v>
                </c:pt>
                <c:pt idx="1298">
                  <c:v>3848.1750000000002</c:v>
                </c:pt>
                <c:pt idx="1299">
                  <c:v>2688.3780000000002</c:v>
                </c:pt>
                <c:pt idx="1300">
                  <c:v>3702.4780000000001</c:v>
                </c:pt>
                <c:pt idx="1301">
                  <c:v>6246.1009999999997</c:v>
                </c:pt>
                <c:pt idx="1302">
                  <c:v>6837.4840000000004</c:v>
                </c:pt>
                <c:pt idx="1303">
                  <c:v>2766.143</c:v>
                </c:pt>
                <c:pt idx="1304">
                  <c:v>3562.17</c:v>
                </c:pt>
                <c:pt idx="1305">
                  <c:v>3632.114</c:v>
                </c:pt>
                <c:pt idx="1306">
                  <c:v>3937.607</c:v>
                </c:pt>
                <c:pt idx="1307">
                  <c:v>5704.4870000000001</c:v>
                </c:pt>
                <c:pt idx="1308">
                  <c:v>6415.3810000000003</c:v>
                </c:pt>
                <c:pt idx="1309">
                  <c:v>4777.7920000000004</c:v>
                </c:pt>
                <c:pt idx="1310">
                  <c:v>5205.348</c:v>
                </c:pt>
                <c:pt idx="1311">
                  <c:v>6558.1279999999997</c:v>
                </c:pt>
                <c:pt idx="1312">
                  <c:v>4943.67</c:v>
                </c:pt>
                <c:pt idx="1313">
                  <c:v>5070.47</c:v>
                </c:pt>
                <c:pt idx="1314">
                  <c:v>5640.8180000000002</c:v>
                </c:pt>
                <c:pt idx="1315">
                  <c:v>4383.2089999999998</c:v>
                </c:pt>
                <c:pt idx="1316">
                  <c:v>2836.6889999999999</c:v>
                </c:pt>
                <c:pt idx="1317">
                  <c:v>1959.6869999999999</c:v>
                </c:pt>
                <c:pt idx="1318">
                  <c:v>1442.867</c:v>
                </c:pt>
                <c:pt idx="1319">
                  <c:v>3975.7890000000002</c:v>
                </c:pt>
                <c:pt idx="1320">
                  <c:v>4246.317</c:v>
                </c:pt>
                <c:pt idx="1321">
                  <c:v>5577.33</c:v>
                </c:pt>
                <c:pt idx="1322">
                  <c:v>7853.6059999999998</c:v>
                </c:pt>
                <c:pt idx="1323">
                  <c:v>3614.4340000000002</c:v>
                </c:pt>
                <c:pt idx="1324">
                  <c:v>5109.8029999999999</c:v>
                </c:pt>
                <c:pt idx="1325">
                  <c:v>6265.3760000000002</c:v>
                </c:pt>
                <c:pt idx="1326">
                  <c:v>7856.7460000000001</c:v>
                </c:pt>
                <c:pt idx="1327">
                  <c:v>5438.5079999999998</c:v>
                </c:pt>
                <c:pt idx="1328">
                  <c:v>6555.3</c:v>
                </c:pt>
                <c:pt idx="1329">
                  <c:v>7731.7939999999999</c:v>
                </c:pt>
                <c:pt idx="1330">
                  <c:v>5330.3779999999997</c:v>
                </c:pt>
                <c:pt idx="1331">
                  <c:v>3603.2950000000001</c:v>
                </c:pt>
                <c:pt idx="1332">
                  <c:v>3615.44</c:v>
                </c:pt>
                <c:pt idx="1333">
                  <c:v>6164.8530000000001</c:v>
                </c:pt>
                <c:pt idx="1334">
                  <c:v>7923.47</c:v>
                </c:pt>
                <c:pt idx="1335">
                  <c:v>7462.19</c:v>
                </c:pt>
                <c:pt idx="1336">
                  <c:v>7609.7049999999999</c:v>
                </c:pt>
                <c:pt idx="1337">
                  <c:v>3630.953</c:v>
                </c:pt>
                <c:pt idx="1338">
                  <c:v>1890.14</c:v>
                </c:pt>
                <c:pt idx="1339">
                  <c:v>5076.5739999999996</c:v>
                </c:pt>
                <c:pt idx="1340">
                  <c:v>6818.0940000000001</c:v>
                </c:pt>
                <c:pt idx="1341">
                  <c:v>7474.0330000000004</c:v>
                </c:pt>
                <c:pt idx="1342">
                  <c:v>7704.5870000000004</c:v>
                </c:pt>
                <c:pt idx="1343">
                  <c:v>6587.1840000000002</c:v>
                </c:pt>
                <c:pt idx="1344">
                  <c:v>6187.4960000000001</c:v>
                </c:pt>
                <c:pt idx="1345">
                  <c:v>3831.1210000000001</c:v>
                </c:pt>
                <c:pt idx="1346">
                  <c:v>7485.7349999999997</c:v>
                </c:pt>
                <c:pt idx="1347">
                  <c:v>10195.43</c:v>
                </c:pt>
                <c:pt idx="1348">
                  <c:v>11093.84</c:v>
                </c:pt>
                <c:pt idx="1349">
                  <c:v>8744.5020000000004</c:v>
                </c:pt>
                <c:pt idx="1350">
                  <c:v>6946.23</c:v>
                </c:pt>
                <c:pt idx="1351">
                  <c:v>5962.0389999999998</c:v>
                </c:pt>
                <c:pt idx="1352">
                  <c:v>7175.4279999999999</c:v>
                </c:pt>
                <c:pt idx="1353">
                  <c:v>7683.9740000000002</c:v>
                </c:pt>
                <c:pt idx="1354">
                  <c:v>8336.7620000000006</c:v>
                </c:pt>
                <c:pt idx="1355">
                  <c:v>9118.1880000000001</c:v>
                </c:pt>
                <c:pt idx="1356">
                  <c:v>10261.219999999999</c:v>
                </c:pt>
                <c:pt idx="1357">
                  <c:v>6876.1890000000003</c:v>
                </c:pt>
                <c:pt idx="1358">
                  <c:v>6868.902</c:v>
                </c:pt>
                <c:pt idx="1359">
                  <c:v>6959.7690000000002</c:v>
                </c:pt>
                <c:pt idx="1360">
                  <c:v>6079.3090000000002</c:v>
                </c:pt>
                <c:pt idx="1361">
                  <c:v>7377.5469999999996</c:v>
                </c:pt>
                <c:pt idx="1362">
                  <c:v>6070.933</c:v>
                </c:pt>
                <c:pt idx="1363">
                  <c:v>6262.3680000000004</c:v>
                </c:pt>
                <c:pt idx="1364">
                  <c:v>8086.5609999999997</c:v>
                </c:pt>
                <c:pt idx="1365">
                  <c:v>8987.0280000000002</c:v>
                </c:pt>
                <c:pt idx="1366">
                  <c:v>8905.3909999999996</c:v>
                </c:pt>
                <c:pt idx="1367">
                  <c:v>7614.7</c:v>
                </c:pt>
                <c:pt idx="1368">
                  <c:v>5710.34</c:v>
                </c:pt>
                <c:pt idx="1369">
                  <c:v>8806.8619999999992</c:v>
                </c:pt>
                <c:pt idx="1370">
                  <c:v>7822.9409999999998</c:v>
                </c:pt>
                <c:pt idx="1371">
                  <c:v>8760.7009999999991</c:v>
                </c:pt>
                <c:pt idx="1372">
                  <c:v>10287.040000000001</c:v>
                </c:pt>
                <c:pt idx="1373">
                  <c:v>10122.049999999999</c:v>
                </c:pt>
                <c:pt idx="1374">
                  <c:v>4067.83</c:v>
                </c:pt>
                <c:pt idx="1375">
                  <c:v>6927.2629999999999</c:v>
                </c:pt>
                <c:pt idx="1376">
                  <c:v>5094.4610000000002</c:v>
                </c:pt>
                <c:pt idx="1377">
                  <c:v>7071.2860000000001</c:v>
                </c:pt>
                <c:pt idx="1378">
                  <c:v>7087.4390000000003</c:v>
                </c:pt>
                <c:pt idx="1379">
                  <c:v>7341.4780000000001</c:v>
                </c:pt>
                <c:pt idx="1380">
                  <c:v>7422.6679999999997</c:v>
                </c:pt>
                <c:pt idx="1381">
                  <c:v>8421.6959999999999</c:v>
                </c:pt>
                <c:pt idx="1382">
                  <c:v>4564.09</c:v>
                </c:pt>
                <c:pt idx="1383">
                  <c:v>5655.1610000000001</c:v>
                </c:pt>
                <c:pt idx="1384">
                  <c:v>6498.5</c:v>
                </c:pt>
                <c:pt idx="1385">
                  <c:v>6844.5990000000002</c:v>
                </c:pt>
                <c:pt idx="1386">
                  <c:v>7208.0209999999997</c:v>
                </c:pt>
                <c:pt idx="1387">
                  <c:v>5723.7049999999999</c:v>
                </c:pt>
                <c:pt idx="1388">
                  <c:v>5613.4179999999997</c:v>
                </c:pt>
                <c:pt idx="1389">
                  <c:v>5686.36</c:v>
                </c:pt>
                <c:pt idx="1390">
                  <c:v>6657.2839999999997</c:v>
                </c:pt>
                <c:pt idx="1391">
                  <c:v>5058.2060000000001</c:v>
                </c:pt>
                <c:pt idx="1392">
                  <c:v>3164.1260000000002</c:v>
                </c:pt>
                <c:pt idx="1393">
                  <c:v>8682.5910000000003</c:v>
                </c:pt>
                <c:pt idx="1394">
                  <c:v>7979.2709999999997</c:v>
                </c:pt>
                <c:pt idx="1395">
                  <c:v>8640.4789999999994</c:v>
                </c:pt>
                <c:pt idx="1396">
                  <c:v>6508.0169999999998</c:v>
                </c:pt>
                <c:pt idx="1397">
                  <c:v>8187.2370000000001</c:v>
                </c:pt>
                <c:pt idx="1398">
                  <c:v>5019.5940000000001</c:v>
                </c:pt>
                <c:pt idx="1399">
                  <c:v>6380.5360000000001</c:v>
                </c:pt>
                <c:pt idx="1400">
                  <c:v>8658.8709999999992</c:v>
                </c:pt>
                <c:pt idx="1401">
                  <c:v>8477.2739999999994</c:v>
                </c:pt>
                <c:pt idx="1402">
                  <c:v>5967.1440000000002</c:v>
                </c:pt>
                <c:pt idx="1403">
                  <c:v>8423.4449999999997</c:v>
                </c:pt>
                <c:pt idx="1404">
                  <c:v>7818.23</c:v>
                </c:pt>
                <c:pt idx="1405">
                  <c:v>7908.027</c:v>
                </c:pt>
                <c:pt idx="1406">
                  <c:v>8280.8520000000008</c:v>
                </c:pt>
                <c:pt idx="1407">
                  <c:v>8378.4349999999995</c:v>
                </c:pt>
                <c:pt idx="1408">
                  <c:v>8673.2569999999996</c:v>
                </c:pt>
                <c:pt idx="1409">
                  <c:v>6627.62</c:v>
                </c:pt>
                <c:pt idx="1410">
                  <c:v>6789.8909999999996</c:v>
                </c:pt>
                <c:pt idx="1411">
                  <c:v>8310.6569999999992</c:v>
                </c:pt>
                <c:pt idx="1412">
                  <c:v>8060.366</c:v>
                </c:pt>
                <c:pt idx="1413">
                  <c:v>9859.1319999999996</c:v>
                </c:pt>
                <c:pt idx="1414">
                  <c:v>6971.2280000000001</c:v>
                </c:pt>
                <c:pt idx="1415">
                  <c:v>4920.6930000000002</c:v>
                </c:pt>
                <c:pt idx="1416">
                  <c:v>5889.4939999999997</c:v>
                </c:pt>
                <c:pt idx="1417">
                  <c:v>5732.6279999999997</c:v>
                </c:pt>
                <c:pt idx="1418">
                  <c:v>3409.0970000000002</c:v>
                </c:pt>
                <c:pt idx="1419">
                  <c:v>4292.46</c:v>
                </c:pt>
                <c:pt idx="1420">
                  <c:v>4686.335</c:v>
                </c:pt>
                <c:pt idx="1421">
                  <c:v>7355.2860000000001</c:v>
                </c:pt>
                <c:pt idx="1422">
                  <c:v>10321.07</c:v>
                </c:pt>
                <c:pt idx="1423">
                  <c:v>8544.6039999999994</c:v>
                </c:pt>
                <c:pt idx="1424">
                  <c:v>9056.1270000000004</c:v>
                </c:pt>
                <c:pt idx="1425">
                  <c:v>4332.8559999999998</c:v>
                </c:pt>
                <c:pt idx="1426">
                  <c:v>3358.3</c:v>
                </c:pt>
                <c:pt idx="1427">
                  <c:v>3784.0909999999999</c:v>
                </c:pt>
                <c:pt idx="1428">
                  <c:v>4654.6509999999998</c:v>
                </c:pt>
                <c:pt idx="1429">
                  <c:v>5795.1760000000004</c:v>
                </c:pt>
                <c:pt idx="1430">
                  <c:v>5190.8890000000001</c:v>
                </c:pt>
                <c:pt idx="1431">
                  <c:v>3982.4589999999998</c:v>
                </c:pt>
                <c:pt idx="1432">
                  <c:v>2119.2550000000001</c:v>
                </c:pt>
                <c:pt idx="1433">
                  <c:v>1300.328</c:v>
                </c:pt>
                <c:pt idx="1434">
                  <c:v>3297.7429999999999</c:v>
                </c:pt>
                <c:pt idx="1435">
                  <c:v>9060.6939999999995</c:v>
                </c:pt>
                <c:pt idx="1436">
                  <c:v>10146.549999999999</c:v>
                </c:pt>
                <c:pt idx="1437">
                  <c:v>12899.33</c:v>
                </c:pt>
                <c:pt idx="1438">
                  <c:v>7751.7240000000002</c:v>
                </c:pt>
                <c:pt idx="1439">
                  <c:v>6179.5110000000004</c:v>
                </c:pt>
                <c:pt idx="1440">
                  <c:v>6580.9170000000004</c:v>
                </c:pt>
                <c:pt idx="1441">
                  <c:v>8432.7340000000004</c:v>
                </c:pt>
                <c:pt idx="1442">
                  <c:v>8723.2950000000001</c:v>
                </c:pt>
                <c:pt idx="1443">
                  <c:v>7779.23</c:v>
                </c:pt>
                <c:pt idx="1444">
                  <c:v>7589.8649999999998</c:v>
                </c:pt>
                <c:pt idx="1445">
                  <c:v>7061.2290000000003</c:v>
                </c:pt>
                <c:pt idx="1446">
                  <c:v>4130.107</c:v>
                </c:pt>
                <c:pt idx="1447">
                  <c:v>2341.502</c:v>
                </c:pt>
                <c:pt idx="1448">
                  <c:v>2041.213</c:v>
                </c:pt>
                <c:pt idx="1449">
                  <c:v>1979.559</c:v>
                </c:pt>
                <c:pt idx="1450">
                  <c:v>2994.8850000000002</c:v>
                </c:pt>
                <c:pt idx="1451">
                  <c:v>4895.6980000000003</c:v>
                </c:pt>
                <c:pt idx="1452">
                  <c:v>6664.4219999999996</c:v>
                </c:pt>
                <c:pt idx="1453">
                  <c:v>9551.5020000000004</c:v>
                </c:pt>
                <c:pt idx="1454">
                  <c:v>8661.2890000000007</c:v>
                </c:pt>
                <c:pt idx="1455">
                  <c:v>6727.8729999999996</c:v>
                </c:pt>
                <c:pt idx="1456">
                  <c:v>7118.9660000000003</c:v>
                </c:pt>
                <c:pt idx="1457">
                  <c:v>5654.1440000000002</c:v>
                </c:pt>
                <c:pt idx="1458">
                  <c:v>3254.8139999999999</c:v>
                </c:pt>
                <c:pt idx="1459">
                  <c:v>4630.9440000000004</c:v>
                </c:pt>
                <c:pt idx="1460">
                  <c:v>5644.0919999999996</c:v>
                </c:pt>
                <c:pt idx="1461">
                  <c:v>4729.6819999999998</c:v>
                </c:pt>
                <c:pt idx="1462">
                  <c:v>4723.2169999999996</c:v>
                </c:pt>
                <c:pt idx="1463">
                  <c:v>7710.7849999999999</c:v>
                </c:pt>
                <c:pt idx="1464">
                  <c:v>8409.1730000000007</c:v>
                </c:pt>
                <c:pt idx="1465">
                  <c:v>6253.0150000000003</c:v>
                </c:pt>
                <c:pt idx="1466">
                  <c:v>5823.6180000000004</c:v>
                </c:pt>
                <c:pt idx="1467">
                  <c:v>7516.2709999999997</c:v>
                </c:pt>
                <c:pt idx="1468">
                  <c:v>7888.9470000000001</c:v>
                </c:pt>
                <c:pt idx="1469">
                  <c:v>4428.2690000000002</c:v>
                </c:pt>
                <c:pt idx="1470">
                  <c:v>1391.33</c:v>
                </c:pt>
                <c:pt idx="1471">
                  <c:v>1196.624</c:v>
                </c:pt>
                <c:pt idx="1472">
                  <c:v>1460.9780000000001</c:v>
                </c:pt>
                <c:pt idx="1473">
                  <c:v>3628.7620000000002</c:v>
                </c:pt>
                <c:pt idx="1474">
                  <c:v>5012.085</c:v>
                </c:pt>
                <c:pt idx="1475">
                  <c:v>7261.5910000000003</c:v>
                </c:pt>
                <c:pt idx="1476">
                  <c:v>4604.3270000000002</c:v>
                </c:pt>
                <c:pt idx="1477">
                  <c:v>6202.0320000000002</c:v>
                </c:pt>
                <c:pt idx="1478">
                  <c:v>7722.0789999999997</c:v>
                </c:pt>
                <c:pt idx="1479">
                  <c:v>5778.7669999999998</c:v>
                </c:pt>
                <c:pt idx="1480">
                  <c:v>5701.6350000000002</c:v>
                </c:pt>
                <c:pt idx="1481">
                  <c:v>5613.0370000000003</c:v>
                </c:pt>
                <c:pt idx="1482">
                  <c:v>4820.8810000000003</c:v>
                </c:pt>
                <c:pt idx="1483">
                  <c:v>5878.7860000000001</c:v>
                </c:pt>
                <c:pt idx="1484">
                  <c:v>3704.163</c:v>
                </c:pt>
                <c:pt idx="1485">
                  <c:v>4079.3989999999999</c:v>
                </c:pt>
                <c:pt idx="1486">
                  <c:v>1641.296</c:v>
                </c:pt>
                <c:pt idx="1487">
                  <c:v>6939.348</c:v>
                </c:pt>
                <c:pt idx="1488">
                  <c:v>6558.098</c:v>
                </c:pt>
                <c:pt idx="1489">
                  <c:v>6911.1549999999997</c:v>
                </c:pt>
                <c:pt idx="1490">
                  <c:v>7912.0150000000003</c:v>
                </c:pt>
                <c:pt idx="1491">
                  <c:v>8642.9689999999991</c:v>
                </c:pt>
                <c:pt idx="1492">
                  <c:v>8884.0849999999991</c:v>
                </c:pt>
                <c:pt idx="1493">
                  <c:v>8280.2639999999992</c:v>
                </c:pt>
                <c:pt idx="1494">
                  <c:v>7514.8249999999998</c:v>
                </c:pt>
                <c:pt idx="1495">
                  <c:v>8971.0370000000003</c:v>
                </c:pt>
                <c:pt idx="1496">
                  <c:v>6535.0659999999998</c:v>
                </c:pt>
                <c:pt idx="1497">
                  <c:v>4624.51</c:v>
                </c:pt>
                <c:pt idx="1498">
                  <c:v>5353.3559999999998</c:v>
                </c:pt>
                <c:pt idx="1499">
                  <c:v>3959.518</c:v>
                </c:pt>
                <c:pt idx="1500">
                  <c:v>5253.3580000000002</c:v>
                </c:pt>
                <c:pt idx="1501">
                  <c:v>3606.5970000000002</c:v>
                </c:pt>
                <c:pt idx="1502">
                  <c:v>3258.5639999999999</c:v>
                </c:pt>
                <c:pt idx="1503">
                  <c:v>5034.5559999999996</c:v>
                </c:pt>
                <c:pt idx="1504">
                  <c:v>5902.44</c:v>
                </c:pt>
                <c:pt idx="1505">
                  <c:v>6654.6880000000001</c:v>
                </c:pt>
                <c:pt idx="1506">
                  <c:v>6164.2659999999996</c:v>
                </c:pt>
                <c:pt idx="1507">
                  <c:v>7113.2709999999997</c:v>
                </c:pt>
                <c:pt idx="1508">
                  <c:v>6393.4920000000002</c:v>
                </c:pt>
                <c:pt idx="1509">
                  <c:v>3122.8620000000001</c:v>
                </c:pt>
                <c:pt idx="1510">
                  <c:v>3533.8029999999999</c:v>
                </c:pt>
                <c:pt idx="1511">
                  <c:v>4995.1009999999997</c:v>
                </c:pt>
                <c:pt idx="1512">
                  <c:v>5621.0159999999996</c:v>
                </c:pt>
                <c:pt idx="1513">
                  <c:v>5939.7060000000001</c:v>
                </c:pt>
                <c:pt idx="1514">
                  <c:v>4744.6880000000001</c:v>
                </c:pt>
                <c:pt idx="1515">
                  <c:v>3870.27</c:v>
                </c:pt>
                <c:pt idx="1516">
                  <c:v>3254.5459999999998</c:v>
                </c:pt>
                <c:pt idx="1517">
                  <c:v>2904.8629999999998</c:v>
                </c:pt>
                <c:pt idx="1518">
                  <c:v>3485.1959999999999</c:v>
                </c:pt>
                <c:pt idx="1519">
                  <c:v>3700.52</c:v>
                </c:pt>
                <c:pt idx="1520">
                  <c:v>3253.0340000000001</c:v>
                </c:pt>
                <c:pt idx="1521">
                  <c:v>5435.9139999999998</c:v>
                </c:pt>
                <c:pt idx="1522">
                  <c:v>6009.2089999999998</c:v>
                </c:pt>
                <c:pt idx="1523">
                  <c:v>3927.3719999999998</c:v>
                </c:pt>
                <c:pt idx="1524">
                  <c:v>3617.3690000000001</c:v>
                </c:pt>
                <c:pt idx="1525">
                  <c:v>5299.4560000000001</c:v>
                </c:pt>
                <c:pt idx="1526">
                  <c:v>4998.8280000000004</c:v>
                </c:pt>
                <c:pt idx="1527">
                  <c:v>2424.2779999999998</c:v>
                </c:pt>
                <c:pt idx="1528">
                  <c:v>3426.904</c:v>
                </c:pt>
                <c:pt idx="1529">
                  <c:v>2824.9169999999999</c:v>
                </c:pt>
                <c:pt idx="1530">
                  <c:v>3220.4340000000002</c:v>
                </c:pt>
                <c:pt idx="1531">
                  <c:v>4558.6629999999996</c:v>
                </c:pt>
                <c:pt idx="1532">
                  <c:v>5069.6260000000002</c:v>
                </c:pt>
                <c:pt idx="1533">
                  <c:v>6959.0039999999999</c:v>
                </c:pt>
                <c:pt idx="1534">
                  <c:v>5824.4160000000002</c:v>
                </c:pt>
                <c:pt idx="1535">
                  <c:v>4825.1890000000003</c:v>
                </c:pt>
                <c:pt idx="1536">
                  <c:v>2561.5529999999999</c:v>
                </c:pt>
                <c:pt idx="1537">
                  <c:v>2493.5729999999999</c:v>
                </c:pt>
                <c:pt idx="1538">
                  <c:v>4267.924</c:v>
                </c:pt>
                <c:pt idx="1539">
                  <c:v>4951.0050000000001</c:v>
                </c:pt>
                <c:pt idx="1540">
                  <c:v>4184.0889999999999</c:v>
                </c:pt>
                <c:pt idx="1541">
                  <c:v>2548.8539999999998</c:v>
                </c:pt>
                <c:pt idx="1542">
                  <c:v>3395.5770000000002</c:v>
                </c:pt>
                <c:pt idx="1543">
                  <c:v>4694.9250000000002</c:v>
                </c:pt>
                <c:pt idx="1544">
                  <c:v>6041.4030000000002</c:v>
                </c:pt>
                <c:pt idx="1545">
                  <c:v>2838.654</c:v>
                </c:pt>
                <c:pt idx="1546">
                  <c:v>2467.953</c:v>
                </c:pt>
                <c:pt idx="1547">
                  <c:v>2399.8000000000002</c:v>
                </c:pt>
                <c:pt idx="1548">
                  <c:v>2634.0120000000002</c:v>
                </c:pt>
                <c:pt idx="1549">
                  <c:v>2632.107</c:v>
                </c:pt>
                <c:pt idx="1550">
                  <c:v>2947.4169999999999</c:v>
                </c:pt>
                <c:pt idx="1551">
                  <c:v>3697.0839999999998</c:v>
                </c:pt>
                <c:pt idx="1552">
                  <c:v>2450.9769999999999</c:v>
                </c:pt>
                <c:pt idx="1553">
                  <c:v>2859.3939999999998</c:v>
                </c:pt>
                <c:pt idx="1554">
                  <c:v>2007.068</c:v>
                </c:pt>
                <c:pt idx="1555">
                  <c:v>3110.5940000000001</c:v>
                </c:pt>
                <c:pt idx="1556">
                  <c:v>3096.5010000000002</c:v>
                </c:pt>
                <c:pt idx="1557">
                  <c:v>3008.0770000000002</c:v>
                </c:pt>
                <c:pt idx="1558">
                  <c:v>1343.0650000000001</c:v>
                </c:pt>
                <c:pt idx="1559">
                  <c:v>3854.7130000000002</c:v>
                </c:pt>
                <c:pt idx="1560">
                  <c:v>3760.0920000000001</c:v>
                </c:pt>
                <c:pt idx="1561">
                  <c:v>2207.3150000000001</c:v>
                </c:pt>
                <c:pt idx="1562">
                  <c:v>2212.0100000000002</c:v>
                </c:pt>
                <c:pt idx="1563">
                  <c:v>7264.5069999999996</c:v>
                </c:pt>
                <c:pt idx="1564">
                  <c:v>11058.93</c:v>
                </c:pt>
                <c:pt idx="1565">
                  <c:v>7089.3010000000004</c:v>
                </c:pt>
                <c:pt idx="1566">
                  <c:v>7876.89</c:v>
                </c:pt>
                <c:pt idx="1567">
                  <c:v>7418.1930000000002</c:v>
                </c:pt>
                <c:pt idx="1568">
                  <c:v>5679.2250000000004</c:v>
                </c:pt>
                <c:pt idx="1569">
                  <c:v>6226.81</c:v>
                </c:pt>
                <c:pt idx="1570">
                  <c:v>6064.1679999999997</c:v>
                </c:pt>
                <c:pt idx="1571">
                  <c:v>2201.9180000000001</c:v>
                </c:pt>
                <c:pt idx="1572">
                  <c:v>3767.1320000000001</c:v>
                </c:pt>
                <c:pt idx="1573">
                  <c:v>5341.9759999999997</c:v>
                </c:pt>
                <c:pt idx="1574">
                  <c:v>4662.5039999999999</c:v>
                </c:pt>
                <c:pt idx="1575">
                  <c:v>3577.875</c:v>
                </c:pt>
                <c:pt idx="1576">
                  <c:v>5000.2839999999997</c:v>
                </c:pt>
                <c:pt idx="1577">
                  <c:v>5404.2439999999997</c:v>
                </c:pt>
                <c:pt idx="1578">
                  <c:v>1498.5050000000001</c:v>
                </c:pt>
                <c:pt idx="1579">
                  <c:v>2359.0529999999999</c:v>
                </c:pt>
                <c:pt idx="1580">
                  <c:v>2665.991</c:v>
                </c:pt>
                <c:pt idx="1581">
                  <c:v>5680.4449999999997</c:v>
                </c:pt>
                <c:pt idx="1582">
                  <c:v>8789.0769999999993</c:v>
                </c:pt>
                <c:pt idx="1583">
                  <c:v>8016.06</c:v>
                </c:pt>
                <c:pt idx="1584">
                  <c:v>8295.634</c:v>
                </c:pt>
                <c:pt idx="1585">
                  <c:v>2993.1750000000002</c:v>
                </c:pt>
                <c:pt idx="1586">
                  <c:v>3663.951</c:v>
                </c:pt>
                <c:pt idx="1587">
                  <c:v>2013.5139999999999</c:v>
                </c:pt>
                <c:pt idx="1588">
                  <c:v>3267.33</c:v>
                </c:pt>
                <c:pt idx="1589">
                  <c:v>4637.4880000000003</c:v>
                </c:pt>
                <c:pt idx="1590">
                  <c:v>4278.95</c:v>
                </c:pt>
                <c:pt idx="1591">
                  <c:v>3909.2339999999999</c:v>
                </c:pt>
                <c:pt idx="1592">
                  <c:v>4121.5360000000001</c:v>
                </c:pt>
                <c:pt idx="1593">
                  <c:v>3632.125</c:v>
                </c:pt>
                <c:pt idx="1594">
                  <c:v>2881.9169999999999</c:v>
                </c:pt>
                <c:pt idx="1595">
                  <c:v>1539.7809999999999</c:v>
                </c:pt>
                <c:pt idx="1596">
                  <c:v>904.77679999999998</c:v>
                </c:pt>
                <c:pt idx="1597">
                  <c:v>2336.2829999999999</c:v>
                </c:pt>
                <c:pt idx="1598">
                  <c:v>5222.1139999999996</c:v>
                </c:pt>
                <c:pt idx="1599">
                  <c:v>2877.1179999999999</c:v>
                </c:pt>
                <c:pt idx="1600">
                  <c:v>3856.5610000000001</c:v>
                </c:pt>
                <c:pt idx="1601">
                  <c:v>4375.3339999999998</c:v>
                </c:pt>
                <c:pt idx="1602">
                  <c:v>4825.0050000000001</c:v>
                </c:pt>
                <c:pt idx="1603">
                  <c:v>4907.7290000000003</c:v>
                </c:pt>
                <c:pt idx="1604">
                  <c:v>5394.125</c:v>
                </c:pt>
                <c:pt idx="1605">
                  <c:v>5030.0749999999998</c:v>
                </c:pt>
                <c:pt idx="1606">
                  <c:v>2841.63</c:v>
                </c:pt>
                <c:pt idx="1607">
                  <c:v>3874.393</c:v>
                </c:pt>
                <c:pt idx="1608">
                  <c:v>3578.2959999999998</c:v>
                </c:pt>
                <c:pt idx="1609">
                  <c:v>2689.1970000000001</c:v>
                </c:pt>
                <c:pt idx="1610">
                  <c:v>6225.7520000000004</c:v>
                </c:pt>
                <c:pt idx="1611">
                  <c:v>2774.8090000000002</c:v>
                </c:pt>
                <c:pt idx="1612">
                  <c:v>4069.8850000000002</c:v>
                </c:pt>
                <c:pt idx="1613">
                  <c:v>4485.8270000000002</c:v>
                </c:pt>
                <c:pt idx="1614">
                  <c:v>4753.3109999999997</c:v>
                </c:pt>
                <c:pt idx="1615">
                  <c:v>3805.6370000000002</c:v>
                </c:pt>
                <c:pt idx="1616">
                  <c:v>6417.8010000000004</c:v>
                </c:pt>
                <c:pt idx="1617">
                  <c:v>9370.6370000000006</c:v>
                </c:pt>
                <c:pt idx="1618">
                  <c:v>9029.2549999999992</c:v>
                </c:pt>
                <c:pt idx="1619">
                  <c:v>5510.3950000000004</c:v>
                </c:pt>
                <c:pt idx="1620">
                  <c:v>5336.8379999999997</c:v>
                </c:pt>
                <c:pt idx="1621">
                  <c:v>5401.8990000000003</c:v>
                </c:pt>
                <c:pt idx="1622">
                  <c:v>3225.6669999999999</c:v>
                </c:pt>
                <c:pt idx="1623">
                  <c:v>5054.0330000000004</c:v>
                </c:pt>
                <c:pt idx="1624">
                  <c:v>6168.3710000000001</c:v>
                </c:pt>
                <c:pt idx="1625">
                  <c:v>5361.857</c:v>
                </c:pt>
                <c:pt idx="1626">
                  <c:v>4573.2179999999998</c:v>
                </c:pt>
                <c:pt idx="1627">
                  <c:v>2684.7069999999999</c:v>
                </c:pt>
                <c:pt idx="1628">
                  <c:v>282.0127</c:v>
                </c:pt>
                <c:pt idx="1629">
                  <c:v>447.3544</c:v>
                </c:pt>
                <c:pt idx="1630">
                  <c:v>386.24720000000002</c:v>
                </c:pt>
                <c:pt idx="1631">
                  <c:v>635.56690000000003</c:v>
                </c:pt>
                <c:pt idx="1632">
                  <c:v>2638.578</c:v>
                </c:pt>
                <c:pt idx="1633">
                  <c:v>4638.857</c:v>
                </c:pt>
                <c:pt idx="1634">
                  <c:v>5294.4009999999998</c:v>
                </c:pt>
                <c:pt idx="1635">
                  <c:v>4823.5709999999999</c:v>
                </c:pt>
                <c:pt idx="1636">
                  <c:v>6004.7340000000004</c:v>
                </c:pt>
                <c:pt idx="1637">
                  <c:v>6490.3230000000003</c:v>
                </c:pt>
                <c:pt idx="1638">
                  <c:v>4601.8909999999996</c:v>
                </c:pt>
                <c:pt idx="1639">
                  <c:v>3655.9569999999999</c:v>
                </c:pt>
                <c:pt idx="1640">
                  <c:v>4747.57</c:v>
                </c:pt>
                <c:pt idx="1641">
                  <c:v>3934.998</c:v>
                </c:pt>
                <c:pt idx="1642">
                  <c:v>5171.6120000000001</c:v>
                </c:pt>
                <c:pt idx="1643">
                  <c:v>8196.8610000000008</c:v>
                </c:pt>
                <c:pt idx="1644">
                  <c:v>3586.0529999999999</c:v>
                </c:pt>
                <c:pt idx="1645">
                  <c:v>1689.874</c:v>
                </c:pt>
                <c:pt idx="1646">
                  <c:v>3275.991</c:v>
                </c:pt>
                <c:pt idx="1647">
                  <c:v>2244.1660000000002</c:v>
                </c:pt>
                <c:pt idx="1648">
                  <c:v>3466.6550000000002</c:v>
                </c:pt>
                <c:pt idx="1649">
                  <c:v>4980.4530000000004</c:v>
                </c:pt>
                <c:pt idx="1650">
                  <c:v>3529.6979999999999</c:v>
                </c:pt>
                <c:pt idx="1651">
                  <c:v>4678.7030000000004</c:v>
                </c:pt>
                <c:pt idx="1652">
                  <c:v>5120.8289999999997</c:v>
                </c:pt>
                <c:pt idx="1653">
                  <c:v>6790.9859999999999</c:v>
                </c:pt>
                <c:pt idx="1654">
                  <c:v>7360.7139999999999</c:v>
                </c:pt>
                <c:pt idx="1655">
                  <c:v>6615.0230000000001</c:v>
                </c:pt>
                <c:pt idx="1656">
                  <c:v>2017.895</c:v>
                </c:pt>
                <c:pt idx="1657">
                  <c:v>3347.846</c:v>
                </c:pt>
                <c:pt idx="1658">
                  <c:v>5069.223</c:v>
                </c:pt>
                <c:pt idx="1659">
                  <c:v>8157.4309999999996</c:v>
                </c:pt>
                <c:pt idx="1660">
                  <c:v>6291.6220000000003</c:v>
                </c:pt>
                <c:pt idx="1661">
                  <c:v>1441.191</c:v>
                </c:pt>
                <c:pt idx="1662">
                  <c:v>1024.4659999999999</c:v>
                </c:pt>
                <c:pt idx="1663">
                  <c:v>7327.6049999999996</c:v>
                </c:pt>
                <c:pt idx="1664">
                  <c:v>6456.2460000000001</c:v>
                </c:pt>
                <c:pt idx="1665">
                  <c:v>3432.7489999999998</c:v>
                </c:pt>
                <c:pt idx="1666">
                  <c:v>5960.5959999999995</c:v>
                </c:pt>
                <c:pt idx="1667">
                  <c:v>6656.8969999999999</c:v>
                </c:pt>
                <c:pt idx="1668">
                  <c:v>5411.7190000000001</c:v>
                </c:pt>
                <c:pt idx="1669">
                  <c:v>6642.4690000000001</c:v>
                </c:pt>
                <c:pt idx="1670">
                  <c:v>7664.5829999999996</c:v>
                </c:pt>
                <c:pt idx="1671">
                  <c:v>9528.8490000000002</c:v>
                </c:pt>
                <c:pt idx="1672">
                  <c:v>7732.0119999999997</c:v>
                </c:pt>
                <c:pt idx="1673">
                  <c:v>5855.6840000000002</c:v>
                </c:pt>
                <c:pt idx="1674">
                  <c:v>6942.6180000000004</c:v>
                </c:pt>
                <c:pt idx="1675">
                  <c:v>8842.17</c:v>
                </c:pt>
                <c:pt idx="1676">
                  <c:v>10123.24</c:v>
                </c:pt>
                <c:pt idx="1677">
                  <c:v>11109.56</c:v>
                </c:pt>
                <c:pt idx="1678">
                  <c:v>9706.0580000000009</c:v>
                </c:pt>
                <c:pt idx="1679">
                  <c:v>10226.52</c:v>
                </c:pt>
                <c:pt idx="1680">
                  <c:v>5190.4750000000004</c:v>
                </c:pt>
                <c:pt idx="1681">
                  <c:v>1667.8810000000001</c:v>
                </c:pt>
                <c:pt idx="1682">
                  <c:v>1652.953</c:v>
                </c:pt>
                <c:pt idx="1683">
                  <c:v>4108.03</c:v>
                </c:pt>
                <c:pt idx="1684">
                  <c:v>2477.9580000000001</c:v>
                </c:pt>
                <c:pt idx="1685">
                  <c:v>4418.1750000000002</c:v>
                </c:pt>
                <c:pt idx="1686">
                  <c:v>4178.3140000000003</c:v>
                </c:pt>
                <c:pt idx="1687">
                  <c:v>7074.49</c:v>
                </c:pt>
                <c:pt idx="1688">
                  <c:v>9271.1710000000003</c:v>
                </c:pt>
                <c:pt idx="1689">
                  <c:v>9277.5470000000005</c:v>
                </c:pt>
                <c:pt idx="1690">
                  <c:v>6949.9260000000004</c:v>
                </c:pt>
                <c:pt idx="1691">
                  <c:v>6746.2690000000002</c:v>
                </c:pt>
                <c:pt idx="1692">
                  <c:v>6983.64</c:v>
                </c:pt>
                <c:pt idx="1693">
                  <c:v>7120.1719999999996</c:v>
                </c:pt>
                <c:pt idx="1694">
                  <c:v>7699.0249999999996</c:v>
                </c:pt>
                <c:pt idx="1695">
                  <c:v>6385.9369999999999</c:v>
                </c:pt>
                <c:pt idx="1696">
                  <c:v>6598.88</c:v>
                </c:pt>
                <c:pt idx="1697">
                  <c:v>3632.634</c:v>
                </c:pt>
                <c:pt idx="1698">
                  <c:v>3620.6289999999999</c:v>
                </c:pt>
                <c:pt idx="1699">
                  <c:v>8096.7920000000004</c:v>
                </c:pt>
                <c:pt idx="1700">
                  <c:v>7357.3559999999998</c:v>
                </c:pt>
                <c:pt idx="1701">
                  <c:v>7571.268</c:v>
                </c:pt>
                <c:pt idx="1702">
                  <c:v>10601.07</c:v>
                </c:pt>
                <c:pt idx="1703">
                  <c:v>5554.3639999999996</c:v>
                </c:pt>
                <c:pt idx="1704">
                  <c:v>5596.65</c:v>
                </c:pt>
                <c:pt idx="1705">
                  <c:v>10256.24</c:v>
                </c:pt>
                <c:pt idx="1706">
                  <c:v>8378.607</c:v>
                </c:pt>
                <c:pt idx="1707">
                  <c:v>8018.4219999999996</c:v>
                </c:pt>
                <c:pt idx="1708">
                  <c:v>7399.598</c:v>
                </c:pt>
                <c:pt idx="1709">
                  <c:v>3890.268</c:v>
                </c:pt>
                <c:pt idx="1710">
                  <c:v>5687.1679999999997</c:v>
                </c:pt>
                <c:pt idx="1711">
                  <c:v>4206.0190000000002</c:v>
                </c:pt>
                <c:pt idx="1712">
                  <c:v>8939.259</c:v>
                </c:pt>
                <c:pt idx="1713">
                  <c:v>9035.1939999999995</c:v>
                </c:pt>
                <c:pt idx="1714">
                  <c:v>7249.5659999999998</c:v>
                </c:pt>
                <c:pt idx="1715">
                  <c:v>6726.7240000000002</c:v>
                </c:pt>
                <c:pt idx="1716">
                  <c:v>6619.8890000000001</c:v>
                </c:pt>
                <c:pt idx="1717">
                  <c:v>5316.6409999999996</c:v>
                </c:pt>
                <c:pt idx="1718">
                  <c:v>7282.4089999999997</c:v>
                </c:pt>
                <c:pt idx="1719">
                  <c:v>6531.2259999999997</c:v>
                </c:pt>
                <c:pt idx="1720">
                  <c:v>6194.3639999999996</c:v>
                </c:pt>
                <c:pt idx="1721">
                  <c:v>8651.2569999999996</c:v>
                </c:pt>
                <c:pt idx="1722">
                  <c:v>7858.2070000000003</c:v>
                </c:pt>
                <c:pt idx="1723">
                  <c:v>7126.4939999999997</c:v>
                </c:pt>
                <c:pt idx="1724">
                  <c:v>7034.5709999999999</c:v>
                </c:pt>
                <c:pt idx="1725">
                  <c:v>7005.6270000000004</c:v>
                </c:pt>
                <c:pt idx="1726">
                  <c:v>5601.4620000000004</c:v>
                </c:pt>
                <c:pt idx="1727">
                  <c:v>4117.5839999999998</c:v>
                </c:pt>
                <c:pt idx="1728">
                  <c:v>5345.0609999999997</c:v>
                </c:pt>
                <c:pt idx="1729">
                  <c:v>8423.6769999999997</c:v>
                </c:pt>
                <c:pt idx="1730">
                  <c:v>8732.15</c:v>
                </c:pt>
                <c:pt idx="1731">
                  <c:v>8832.5169999999998</c:v>
                </c:pt>
                <c:pt idx="1732">
                  <c:v>10694.05</c:v>
                </c:pt>
                <c:pt idx="1733">
                  <c:v>12352.58</c:v>
                </c:pt>
                <c:pt idx="1734">
                  <c:v>10369.31</c:v>
                </c:pt>
                <c:pt idx="1735">
                  <c:v>11117.51</c:v>
                </c:pt>
                <c:pt idx="1736">
                  <c:v>9389.7810000000009</c:v>
                </c:pt>
                <c:pt idx="1737">
                  <c:v>8949.3240000000005</c:v>
                </c:pt>
                <c:pt idx="1738">
                  <c:v>9463.7330000000002</c:v>
                </c:pt>
                <c:pt idx="1739">
                  <c:v>11346.04</c:v>
                </c:pt>
                <c:pt idx="1740">
                  <c:v>11981.55</c:v>
                </c:pt>
                <c:pt idx="1741">
                  <c:v>10860.24</c:v>
                </c:pt>
                <c:pt idx="1742">
                  <c:v>10015.76</c:v>
                </c:pt>
                <c:pt idx="1743">
                  <c:v>7375.0140000000001</c:v>
                </c:pt>
                <c:pt idx="1744">
                  <c:v>8934.7810000000009</c:v>
                </c:pt>
                <c:pt idx="1745">
                  <c:v>8840.4169999999995</c:v>
                </c:pt>
                <c:pt idx="1746">
                  <c:v>4703.9660000000003</c:v>
                </c:pt>
                <c:pt idx="1747">
                  <c:v>3273.5709999999999</c:v>
                </c:pt>
                <c:pt idx="1748">
                  <c:v>5689.2340000000004</c:v>
                </c:pt>
                <c:pt idx="1749">
                  <c:v>7176.1890000000003</c:v>
                </c:pt>
                <c:pt idx="1750">
                  <c:v>8331.0669999999991</c:v>
                </c:pt>
                <c:pt idx="1751">
                  <c:v>6062.2849999999999</c:v>
                </c:pt>
                <c:pt idx="1752">
                  <c:v>8109.4920000000002</c:v>
                </c:pt>
                <c:pt idx="1753">
                  <c:v>8402.6540000000005</c:v>
                </c:pt>
                <c:pt idx="1754">
                  <c:v>6701.0240000000003</c:v>
                </c:pt>
                <c:pt idx="1755">
                  <c:v>10153.82</c:v>
                </c:pt>
                <c:pt idx="1756">
                  <c:v>6392.3990000000003</c:v>
                </c:pt>
                <c:pt idx="1757">
                  <c:v>8400.1149999999998</c:v>
                </c:pt>
                <c:pt idx="1758">
                  <c:v>8481.9210000000003</c:v>
                </c:pt>
                <c:pt idx="1759">
                  <c:v>6709.8159999999998</c:v>
                </c:pt>
                <c:pt idx="1760">
                  <c:v>11040.19</c:v>
                </c:pt>
                <c:pt idx="1761">
                  <c:v>10529.47</c:v>
                </c:pt>
                <c:pt idx="1762">
                  <c:v>11347.36</c:v>
                </c:pt>
                <c:pt idx="1763">
                  <c:v>9732.5650000000005</c:v>
                </c:pt>
                <c:pt idx="1764">
                  <c:v>7823.2430000000004</c:v>
                </c:pt>
                <c:pt idx="1765">
                  <c:v>6189.7240000000002</c:v>
                </c:pt>
                <c:pt idx="1766">
                  <c:v>4415.2830000000004</c:v>
                </c:pt>
                <c:pt idx="1767">
                  <c:v>4960.7960000000003</c:v>
                </c:pt>
                <c:pt idx="1768">
                  <c:v>5144.09</c:v>
                </c:pt>
                <c:pt idx="1769">
                  <c:v>6369.223</c:v>
                </c:pt>
                <c:pt idx="1770">
                  <c:v>7903.8519999999999</c:v>
                </c:pt>
                <c:pt idx="1771">
                  <c:v>8496.6790000000001</c:v>
                </c:pt>
                <c:pt idx="1772">
                  <c:v>6735.308</c:v>
                </c:pt>
                <c:pt idx="1773">
                  <c:v>5668.6040000000003</c:v>
                </c:pt>
                <c:pt idx="1774">
                  <c:v>7411.3649999999998</c:v>
                </c:pt>
                <c:pt idx="1775">
                  <c:v>7991.9589999999998</c:v>
                </c:pt>
                <c:pt idx="1776">
                  <c:v>8068.7089999999998</c:v>
                </c:pt>
                <c:pt idx="1777">
                  <c:v>6285.357</c:v>
                </c:pt>
                <c:pt idx="1778">
                  <c:v>14541.75</c:v>
                </c:pt>
                <c:pt idx="1779">
                  <c:v>9918.2780000000002</c:v>
                </c:pt>
                <c:pt idx="1780">
                  <c:v>8473.7099999999991</c:v>
                </c:pt>
                <c:pt idx="1781">
                  <c:v>6847.2129999999997</c:v>
                </c:pt>
                <c:pt idx="1782">
                  <c:v>6283.9489999999996</c:v>
                </c:pt>
                <c:pt idx="1783">
                  <c:v>5601.8680000000004</c:v>
                </c:pt>
                <c:pt idx="1784">
                  <c:v>4625.1610000000001</c:v>
                </c:pt>
                <c:pt idx="1785">
                  <c:v>5365.5230000000001</c:v>
                </c:pt>
                <c:pt idx="1786">
                  <c:v>5920.2150000000001</c:v>
                </c:pt>
                <c:pt idx="1787">
                  <c:v>3720.8910000000001</c:v>
                </c:pt>
                <c:pt idx="1788">
                  <c:v>3561.6350000000002</c:v>
                </c:pt>
                <c:pt idx="1789">
                  <c:v>6975.1909999999998</c:v>
                </c:pt>
                <c:pt idx="1790">
                  <c:v>8536.0949999999993</c:v>
                </c:pt>
                <c:pt idx="1791">
                  <c:v>6698.1090000000004</c:v>
                </c:pt>
                <c:pt idx="1792">
                  <c:v>7598.1120000000001</c:v>
                </c:pt>
                <c:pt idx="1793">
                  <c:v>7246.98</c:v>
                </c:pt>
                <c:pt idx="1794">
                  <c:v>6105.9359999999997</c:v>
                </c:pt>
                <c:pt idx="1795">
                  <c:v>6159.6409999999996</c:v>
                </c:pt>
                <c:pt idx="1796">
                  <c:v>4514.5820000000003</c:v>
                </c:pt>
                <c:pt idx="1797">
                  <c:v>2800.5329999999999</c:v>
                </c:pt>
                <c:pt idx="1798">
                  <c:v>13767.46</c:v>
                </c:pt>
                <c:pt idx="1799">
                  <c:v>6511.5709999999999</c:v>
                </c:pt>
                <c:pt idx="1800">
                  <c:v>5655.5370000000003</c:v>
                </c:pt>
                <c:pt idx="1801">
                  <c:v>8974.3520000000008</c:v>
                </c:pt>
                <c:pt idx="1802">
                  <c:v>10239.68</c:v>
                </c:pt>
                <c:pt idx="1803">
                  <c:v>7107.6310000000003</c:v>
                </c:pt>
                <c:pt idx="1804">
                  <c:v>7681.5879999999997</c:v>
                </c:pt>
                <c:pt idx="1805">
                  <c:v>8756.8240000000005</c:v>
                </c:pt>
                <c:pt idx="1806">
                  <c:v>6510.4489999999996</c:v>
                </c:pt>
                <c:pt idx="1807">
                  <c:v>5921.6019999999999</c:v>
                </c:pt>
                <c:pt idx="1808">
                  <c:v>5503.6610000000001</c:v>
                </c:pt>
                <c:pt idx="1809">
                  <c:v>5951.2579999999998</c:v>
                </c:pt>
                <c:pt idx="1810">
                  <c:v>7462.9049999999997</c:v>
                </c:pt>
                <c:pt idx="1811">
                  <c:v>4733.6080000000002</c:v>
                </c:pt>
                <c:pt idx="1812">
                  <c:v>3228.93</c:v>
                </c:pt>
                <c:pt idx="1813">
                  <c:v>2151.627</c:v>
                </c:pt>
                <c:pt idx="1814">
                  <c:v>2286.4389999999999</c:v>
                </c:pt>
                <c:pt idx="1815">
                  <c:v>4174.3710000000001</c:v>
                </c:pt>
                <c:pt idx="1816">
                  <c:v>8285.0069999999996</c:v>
                </c:pt>
                <c:pt idx="1817">
                  <c:v>8077.259</c:v>
                </c:pt>
                <c:pt idx="1818">
                  <c:v>4727.7929999999997</c:v>
                </c:pt>
                <c:pt idx="1819">
                  <c:v>3838.8380000000002</c:v>
                </c:pt>
                <c:pt idx="1820">
                  <c:v>5453.1859999999997</c:v>
                </c:pt>
                <c:pt idx="1821">
                  <c:v>4703.2129999999997</c:v>
                </c:pt>
                <c:pt idx="1822">
                  <c:v>6449.1229999999996</c:v>
                </c:pt>
                <c:pt idx="1823">
                  <c:v>7341.6180000000004</c:v>
                </c:pt>
                <c:pt idx="1824">
                  <c:v>5381.9830000000002</c:v>
                </c:pt>
                <c:pt idx="1825">
                  <c:v>9789.7950000000001</c:v>
                </c:pt>
                <c:pt idx="1826">
                  <c:v>5414.3810000000003</c:v>
                </c:pt>
                <c:pt idx="1827">
                  <c:v>5726.0020000000004</c:v>
                </c:pt>
                <c:pt idx="1828">
                  <c:v>9220.9210000000003</c:v>
                </c:pt>
                <c:pt idx="1829">
                  <c:v>8108.1189999999997</c:v>
                </c:pt>
                <c:pt idx="1830">
                  <c:v>4827.3999999999996</c:v>
                </c:pt>
                <c:pt idx="1831">
                  <c:v>4468.3180000000002</c:v>
                </c:pt>
                <c:pt idx="1832">
                  <c:v>5627.9669999999996</c:v>
                </c:pt>
                <c:pt idx="1833">
                  <c:v>5246.92</c:v>
                </c:pt>
                <c:pt idx="1834">
                  <c:v>4550.4979999999996</c:v>
                </c:pt>
                <c:pt idx="1835">
                  <c:v>5087.5050000000001</c:v>
                </c:pt>
                <c:pt idx="1836">
                  <c:v>5626.2269999999999</c:v>
                </c:pt>
                <c:pt idx="1837">
                  <c:v>5599.9650000000001</c:v>
                </c:pt>
                <c:pt idx="1838">
                  <c:v>6325.085</c:v>
                </c:pt>
                <c:pt idx="1839">
                  <c:v>7318.808</c:v>
                </c:pt>
                <c:pt idx="1840">
                  <c:v>6452.6639999999998</c:v>
                </c:pt>
                <c:pt idx="1841">
                  <c:v>5137.4440000000004</c:v>
                </c:pt>
                <c:pt idx="1842">
                  <c:v>2779.2170000000001</c:v>
                </c:pt>
                <c:pt idx="1843">
                  <c:v>3565.2359999999999</c:v>
                </c:pt>
                <c:pt idx="1844">
                  <c:v>6608.982</c:v>
                </c:pt>
                <c:pt idx="1845">
                  <c:v>3461.5329999999999</c:v>
                </c:pt>
                <c:pt idx="1846">
                  <c:v>2908.7739999999999</c:v>
                </c:pt>
                <c:pt idx="1847">
                  <c:v>2841.1469999999999</c:v>
                </c:pt>
                <c:pt idx="1848">
                  <c:v>3085.3090000000002</c:v>
                </c:pt>
                <c:pt idx="1849">
                  <c:v>2820.6869999999999</c:v>
                </c:pt>
                <c:pt idx="1850">
                  <c:v>5932.1620000000003</c:v>
                </c:pt>
                <c:pt idx="1851">
                  <c:v>4825.7889999999998</c:v>
                </c:pt>
                <c:pt idx="1852">
                  <c:v>7980.174</c:v>
                </c:pt>
                <c:pt idx="1853">
                  <c:v>6952.1980000000003</c:v>
                </c:pt>
                <c:pt idx="1854">
                  <c:v>6871.7820000000002</c:v>
                </c:pt>
                <c:pt idx="1855">
                  <c:v>5264.7139999999999</c:v>
                </c:pt>
                <c:pt idx="1856">
                  <c:v>2633.2429999999999</c:v>
                </c:pt>
                <c:pt idx="1857">
                  <c:v>4775.1480000000001</c:v>
                </c:pt>
                <c:pt idx="1858">
                  <c:v>7893.5680000000002</c:v>
                </c:pt>
                <c:pt idx="1859">
                  <c:v>8373.2849999999999</c:v>
                </c:pt>
                <c:pt idx="1860">
                  <c:v>5443.8810000000003</c:v>
                </c:pt>
                <c:pt idx="1861">
                  <c:v>4847.1989999999996</c:v>
                </c:pt>
                <c:pt idx="1862">
                  <c:v>5659.1769999999997</c:v>
                </c:pt>
                <c:pt idx="1863">
                  <c:v>7131.1440000000002</c:v>
                </c:pt>
                <c:pt idx="1864">
                  <c:v>5107.0609999999997</c:v>
                </c:pt>
                <c:pt idx="1865">
                  <c:v>2549.261</c:v>
                </c:pt>
                <c:pt idx="1866">
                  <c:v>3291.6480000000001</c:v>
                </c:pt>
                <c:pt idx="1867">
                  <c:v>5228.4570000000003</c:v>
                </c:pt>
                <c:pt idx="1868">
                  <c:v>6505.0619999999999</c:v>
                </c:pt>
                <c:pt idx="1869">
                  <c:v>6386.4859999999999</c:v>
                </c:pt>
                <c:pt idx="1870">
                  <c:v>5355.6790000000001</c:v>
                </c:pt>
                <c:pt idx="1871">
                  <c:v>4545.9880000000003</c:v>
                </c:pt>
                <c:pt idx="1872">
                  <c:v>5714.4979999999996</c:v>
                </c:pt>
                <c:pt idx="1873">
                  <c:v>7197.8969999999999</c:v>
                </c:pt>
                <c:pt idx="1874">
                  <c:v>5553.4740000000002</c:v>
                </c:pt>
                <c:pt idx="1875">
                  <c:v>4290.5389999999998</c:v>
                </c:pt>
                <c:pt idx="1876">
                  <c:v>2942.663</c:v>
                </c:pt>
                <c:pt idx="1877">
                  <c:v>2774.2139999999999</c:v>
                </c:pt>
                <c:pt idx="1878">
                  <c:v>3496.386</c:v>
                </c:pt>
                <c:pt idx="1879">
                  <c:v>3892.848</c:v>
                </c:pt>
                <c:pt idx="1880">
                  <c:v>2176.768</c:v>
                </c:pt>
                <c:pt idx="1881">
                  <c:v>2520.4780000000001</c:v>
                </c:pt>
                <c:pt idx="1882">
                  <c:v>2852.7559999999999</c:v>
                </c:pt>
                <c:pt idx="1883">
                  <c:v>2680.8249999999998</c:v>
                </c:pt>
                <c:pt idx="1884">
                  <c:v>3928.9859999999999</c:v>
                </c:pt>
                <c:pt idx="1885">
                  <c:v>4019.5839999999998</c:v>
                </c:pt>
                <c:pt idx="1886">
                  <c:v>3130.3249999999998</c:v>
                </c:pt>
                <c:pt idx="1887">
                  <c:v>2464.259</c:v>
                </c:pt>
                <c:pt idx="1888">
                  <c:v>2986.7829999999999</c:v>
                </c:pt>
                <c:pt idx="1889">
                  <c:v>2799.395</c:v>
                </c:pt>
                <c:pt idx="1890">
                  <c:v>2586.4969999999998</c:v>
                </c:pt>
                <c:pt idx="1891">
                  <c:v>3631.92</c:v>
                </c:pt>
                <c:pt idx="1892">
                  <c:v>4218.8440000000001</c:v>
                </c:pt>
                <c:pt idx="1893">
                  <c:v>4496.402</c:v>
                </c:pt>
                <c:pt idx="1894">
                  <c:v>5098.5860000000002</c:v>
                </c:pt>
                <c:pt idx="1895">
                  <c:v>3056.058</c:v>
                </c:pt>
                <c:pt idx="1896">
                  <c:v>4592.96</c:v>
                </c:pt>
                <c:pt idx="1897">
                  <c:v>2758.931</c:v>
                </c:pt>
                <c:pt idx="1898">
                  <c:v>4178.3100000000004</c:v>
                </c:pt>
                <c:pt idx="1899">
                  <c:v>5666.5889999999999</c:v>
                </c:pt>
                <c:pt idx="1900">
                  <c:v>5236.9799999999996</c:v>
                </c:pt>
                <c:pt idx="1901">
                  <c:v>8300.9259999999995</c:v>
                </c:pt>
                <c:pt idx="1902">
                  <c:v>3847.9670000000001</c:v>
                </c:pt>
                <c:pt idx="1903">
                  <c:v>2610.9859999999999</c:v>
                </c:pt>
                <c:pt idx="1904">
                  <c:v>3714.4290000000001</c:v>
                </c:pt>
                <c:pt idx="1905">
                  <c:v>3359.2860000000001</c:v>
                </c:pt>
                <c:pt idx="1906">
                  <c:v>1812.7280000000001</c:v>
                </c:pt>
                <c:pt idx="1907">
                  <c:v>3764.79</c:v>
                </c:pt>
                <c:pt idx="1908">
                  <c:v>3548.7449999999999</c:v>
                </c:pt>
                <c:pt idx="1909">
                  <c:v>4007.5839999999998</c:v>
                </c:pt>
                <c:pt idx="1910">
                  <c:v>5658.732</c:v>
                </c:pt>
                <c:pt idx="1911">
                  <c:v>4327.7070000000003</c:v>
                </c:pt>
                <c:pt idx="1912">
                  <c:v>4694.2629999999999</c:v>
                </c:pt>
                <c:pt idx="1913">
                  <c:v>2781.2469999999998</c:v>
                </c:pt>
                <c:pt idx="1914">
                  <c:v>3135.1860000000001</c:v>
                </c:pt>
                <c:pt idx="1915">
                  <c:v>3118.2579999999998</c:v>
                </c:pt>
                <c:pt idx="1916">
                  <c:v>3367.08</c:v>
                </c:pt>
                <c:pt idx="1917">
                  <c:v>1648.374</c:v>
                </c:pt>
                <c:pt idx="1918">
                  <c:v>2658.645</c:v>
                </c:pt>
                <c:pt idx="1919">
                  <c:v>3891.7260000000001</c:v>
                </c:pt>
                <c:pt idx="1920">
                  <c:v>4735.6589999999997</c:v>
                </c:pt>
                <c:pt idx="1921">
                  <c:v>3830.4360000000001</c:v>
                </c:pt>
                <c:pt idx="1922">
                  <c:v>1076.078</c:v>
                </c:pt>
                <c:pt idx="1923">
                  <c:v>1192.127</c:v>
                </c:pt>
                <c:pt idx="1924">
                  <c:v>2848.6660000000002</c:v>
                </c:pt>
                <c:pt idx="1925">
                  <c:v>3313.5720000000001</c:v>
                </c:pt>
                <c:pt idx="1926">
                  <c:v>2823.6950000000002</c:v>
                </c:pt>
                <c:pt idx="1927">
                  <c:v>1157.309</c:v>
                </c:pt>
                <c:pt idx="1928">
                  <c:v>1338.8040000000001</c:v>
                </c:pt>
                <c:pt idx="1929">
                  <c:v>2183.605</c:v>
                </c:pt>
                <c:pt idx="1930">
                  <c:v>2279.6709999999998</c:v>
                </c:pt>
                <c:pt idx="1931">
                  <c:v>5902.7579999999998</c:v>
                </c:pt>
                <c:pt idx="1932">
                  <c:v>4614.0680000000002</c:v>
                </c:pt>
                <c:pt idx="1933">
                  <c:v>4314.6850000000004</c:v>
                </c:pt>
                <c:pt idx="1934">
                  <c:v>3004.8809999999999</c:v>
                </c:pt>
                <c:pt idx="1935">
                  <c:v>1459.2550000000001</c:v>
                </c:pt>
                <c:pt idx="1936">
                  <c:v>3191.0390000000002</c:v>
                </c:pt>
                <c:pt idx="1937">
                  <c:v>4673.3580000000002</c:v>
                </c:pt>
                <c:pt idx="1938">
                  <c:v>3321.16</c:v>
                </c:pt>
                <c:pt idx="1939">
                  <c:v>3649.069</c:v>
                </c:pt>
                <c:pt idx="1940">
                  <c:v>5155.4359999999997</c:v>
                </c:pt>
                <c:pt idx="1941">
                  <c:v>4810.6620000000003</c:v>
                </c:pt>
                <c:pt idx="1942">
                  <c:v>4966.2790000000005</c:v>
                </c:pt>
                <c:pt idx="1943">
                  <c:v>6224.0169999999998</c:v>
                </c:pt>
                <c:pt idx="1944">
                  <c:v>3710.308</c:v>
                </c:pt>
                <c:pt idx="1945">
                  <c:v>3654.3490000000002</c:v>
                </c:pt>
                <c:pt idx="1946">
                  <c:v>6704.6909999999998</c:v>
                </c:pt>
                <c:pt idx="1947">
                  <c:v>5820.2259999999997</c:v>
                </c:pt>
                <c:pt idx="1948">
                  <c:v>6147.0360000000001</c:v>
                </c:pt>
                <c:pt idx="1949">
                  <c:v>2952.136</c:v>
                </c:pt>
                <c:pt idx="1950">
                  <c:v>2808.3159999999998</c:v>
                </c:pt>
                <c:pt idx="1951">
                  <c:v>2438.9360000000001</c:v>
                </c:pt>
                <c:pt idx="1952">
                  <c:v>3983.4009999999998</c:v>
                </c:pt>
                <c:pt idx="1953">
                  <c:v>6240.3810000000003</c:v>
                </c:pt>
                <c:pt idx="1954">
                  <c:v>4193.509</c:v>
                </c:pt>
                <c:pt idx="1955">
                  <c:v>2362.48</c:v>
                </c:pt>
                <c:pt idx="1956">
                  <c:v>3800.739</c:v>
                </c:pt>
                <c:pt idx="1957">
                  <c:v>2621.4050000000002</c:v>
                </c:pt>
                <c:pt idx="1958">
                  <c:v>4734.1850000000004</c:v>
                </c:pt>
                <c:pt idx="1959">
                  <c:v>2188.105</c:v>
                </c:pt>
                <c:pt idx="1960">
                  <c:v>1950.5350000000001</c:v>
                </c:pt>
                <c:pt idx="1961">
                  <c:v>2777.8989999999999</c:v>
                </c:pt>
                <c:pt idx="1962">
                  <c:v>5040.3</c:v>
                </c:pt>
                <c:pt idx="1963">
                  <c:v>4655.1710000000003</c:v>
                </c:pt>
                <c:pt idx="1964">
                  <c:v>5286.4539999999997</c:v>
                </c:pt>
                <c:pt idx="1965">
                  <c:v>9172.4629999999997</c:v>
                </c:pt>
                <c:pt idx="1966">
                  <c:v>3488.1469999999999</c:v>
                </c:pt>
                <c:pt idx="1967">
                  <c:v>4381.75</c:v>
                </c:pt>
                <c:pt idx="1968">
                  <c:v>4326.1610000000001</c:v>
                </c:pt>
                <c:pt idx="1969">
                  <c:v>4750.5569999999998</c:v>
                </c:pt>
                <c:pt idx="1970">
                  <c:v>3047.739</c:v>
                </c:pt>
                <c:pt idx="1971">
                  <c:v>3070.6889999999999</c:v>
                </c:pt>
                <c:pt idx="1972">
                  <c:v>5187.2579999999998</c:v>
                </c:pt>
                <c:pt idx="1973">
                  <c:v>6186.1840000000002</c:v>
                </c:pt>
                <c:pt idx="1974">
                  <c:v>7242.5870000000004</c:v>
                </c:pt>
                <c:pt idx="1975">
                  <c:v>7123.7340000000004</c:v>
                </c:pt>
                <c:pt idx="1976">
                  <c:v>9597.3780000000006</c:v>
                </c:pt>
                <c:pt idx="1977">
                  <c:v>9531.5409999999993</c:v>
                </c:pt>
                <c:pt idx="1978">
                  <c:v>4505.3410000000003</c:v>
                </c:pt>
                <c:pt idx="1979">
                  <c:v>3716.636</c:v>
                </c:pt>
                <c:pt idx="1980">
                  <c:v>6957.6509999999998</c:v>
                </c:pt>
                <c:pt idx="1981">
                  <c:v>6928.6509999999998</c:v>
                </c:pt>
                <c:pt idx="1982">
                  <c:v>6228.683</c:v>
                </c:pt>
                <c:pt idx="1983">
                  <c:v>5596.8</c:v>
                </c:pt>
                <c:pt idx="1984">
                  <c:v>6726.973</c:v>
                </c:pt>
                <c:pt idx="1985">
                  <c:v>4683.7169999999996</c:v>
                </c:pt>
                <c:pt idx="1986">
                  <c:v>4800.1450000000004</c:v>
                </c:pt>
                <c:pt idx="1987">
                  <c:v>4879.5410000000002</c:v>
                </c:pt>
                <c:pt idx="1988">
                  <c:v>5123.9790000000003</c:v>
                </c:pt>
                <c:pt idx="1989">
                  <c:v>1290.345</c:v>
                </c:pt>
                <c:pt idx="1990">
                  <c:v>2267.4810000000002</c:v>
                </c:pt>
                <c:pt idx="1991">
                  <c:v>5452.0349999999999</c:v>
                </c:pt>
                <c:pt idx="1992">
                  <c:v>3210.97</c:v>
                </c:pt>
                <c:pt idx="1993">
                  <c:v>3677.7779999999998</c:v>
                </c:pt>
                <c:pt idx="1994">
                  <c:v>5424.34</c:v>
                </c:pt>
                <c:pt idx="1995">
                  <c:v>6250.4979999999996</c:v>
                </c:pt>
                <c:pt idx="1996">
                  <c:v>6351.7790000000005</c:v>
                </c:pt>
                <c:pt idx="1997">
                  <c:v>4196.7439999999997</c:v>
                </c:pt>
                <c:pt idx="1998">
                  <c:v>2546.9340000000002</c:v>
                </c:pt>
                <c:pt idx="1999">
                  <c:v>3731.7689999999998</c:v>
                </c:pt>
                <c:pt idx="2000">
                  <c:v>4355.2889999999998</c:v>
                </c:pt>
                <c:pt idx="2001">
                  <c:v>4800.6310000000003</c:v>
                </c:pt>
                <c:pt idx="2002">
                  <c:v>4843.7479999999996</c:v>
                </c:pt>
                <c:pt idx="2003">
                  <c:v>5821.6270000000004</c:v>
                </c:pt>
                <c:pt idx="2004">
                  <c:v>5019.7759999999998</c:v>
                </c:pt>
                <c:pt idx="2005">
                  <c:v>3101.4850000000001</c:v>
                </c:pt>
                <c:pt idx="2006">
                  <c:v>4235.2299999999996</c:v>
                </c:pt>
                <c:pt idx="2007">
                  <c:v>5863.8850000000002</c:v>
                </c:pt>
                <c:pt idx="2008">
                  <c:v>2984.5160000000001</c:v>
                </c:pt>
                <c:pt idx="2009">
                  <c:v>3827.491</c:v>
                </c:pt>
                <c:pt idx="2010">
                  <c:v>3656.1709999999998</c:v>
                </c:pt>
                <c:pt idx="2011">
                  <c:v>6343.4369999999999</c:v>
                </c:pt>
                <c:pt idx="2012">
                  <c:v>6297.8159999999998</c:v>
                </c:pt>
                <c:pt idx="2013">
                  <c:v>3141.777</c:v>
                </c:pt>
                <c:pt idx="2014">
                  <c:v>3429.9929999999999</c:v>
                </c:pt>
                <c:pt idx="2015">
                  <c:v>5493.7020000000002</c:v>
                </c:pt>
                <c:pt idx="2016">
                  <c:v>3889.1170000000002</c:v>
                </c:pt>
                <c:pt idx="2017">
                  <c:v>5979.768</c:v>
                </c:pt>
                <c:pt idx="2018">
                  <c:v>2993.5970000000002</c:v>
                </c:pt>
                <c:pt idx="2019">
                  <c:v>1735.9929999999999</c:v>
                </c:pt>
                <c:pt idx="2020">
                  <c:v>2391.4430000000002</c:v>
                </c:pt>
                <c:pt idx="2021">
                  <c:v>2410.4659999999999</c:v>
                </c:pt>
                <c:pt idx="2022">
                  <c:v>2635.7139999999999</c:v>
                </c:pt>
                <c:pt idx="2023">
                  <c:v>3509.9859999999999</c:v>
                </c:pt>
                <c:pt idx="2024">
                  <c:v>3467.7249999999999</c:v>
                </c:pt>
                <c:pt idx="2025">
                  <c:v>4644.5910000000003</c:v>
                </c:pt>
                <c:pt idx="2026">
                  <c:v>4479.7030000000004</c:v>
                </c:pt>
                <c:pt idx="2027">
                  <c:v>7893.0680000000002</c:v>
                </c:pt>
                <c:pt idx="2028">
                  <c:v>9187.3549999999996</c:v>
                </c:pt>
                <c:pt idx="2029">
                  <c:v>6493.482</c:v>
                </c:pt>
                <c:pt idx="2030">
                  <c:v>2952.598</c:v>
                </c:pt>
                <c:pt idx="2031">
                  <c:v>2882.748</c:v>
                </c:pt>
                <c:pt idx="2032">
                  <c:v>5328.9350000000004</c:v>
                </c:pt>
                <c:pt idx="2033">
                  <c:v>7996.8069999999998</c:v>
                </c:pt>
                <c:pt idx="2034">
                  <c:v>6122.4250000000002</c:v>
                </c:pt>
                <c:pt idx="2035">
                  <c:v>4818.2749999999996</c:v>
                </c:pt>
                <c:pt idx="2036">
                  <c:v>4494.0050000000001</c:v>
                </c:pt>
                <c:pt idx="2037">
                  <c:v>3740.5279999999998</c:v>
                </c:pt>
                <c:pt idx="2038">
                  <c:v>5904.0389999999998</c:v>
                </c:pt>
                <c:pt idx="2039">
                  <c:v>7715.4520000000002</c:v>
                </c:pt>
                <c:pt idx="2040">
                  <c:v>6881.3630000000003</c:v>
                </c:pt>
                <c:pt idx="2041">
                  <c:v>5373.6180000000004</c:v>
                </c:pt>
                <c:pt idx="2042">
                  <c:v>4606.7330000000002</c:v>
                </c:pt>
                <c:pt idx="2043">
                  <c:v>4816.0379999999996</c:v>
                </c:pt>
                <c:pt idx="2044">
                  <c:v>3024.1759999999999</c:v>
                </c:pt>
                <c:pt idx="2045">
                  <c:v>5155.366</c:v>
                </c:pt>
                <c:pt idx="2046">
                  <c:v>5986.94</c:v>
                </c:pt>
                <c:pt idx="2047">
                  <c:v>7280.2070000000003</c:v>
                </c:pt>
                <c:pt idx="2048">
                  <c:v>7630.0559999999996</c:v>
                </c:pt>
                <c:pt idx="2049">
                  <c:v>8258.8109999999997</c:v>
                </c:pt>
                <c:pt idx="2050">
                  <c:v>9422.6589999999997</c:v>
                </c:pt>
                <c:pt idx="2051">
                  <c:v>6528.94</c:v>
                </c:pt>
                <c:pt idx="2052">
                  <c:v>4991.8819999999996</c:v>
                </c:pt>
                <c:pt idx="2053">
                  <c:v>8991.8809999999994</c:v>
                </c:pt>
                <c:pt idx="2054">
                  <c:v>10318.43</c:v>
                </c:pt>
                <c:pt idx="2055">
                  <c:v>5041.5690000000004</c:v>
                </c:pt>
                <c:pt idx="2056">
                  <c:v>6288.2979999999998</c:v>
                </c:pt>
                <c:pt idx="2057">
                  <c:v>6728.2169999999996</c:v>
                </c:pt>
                <c:pt idx="2058">
                  <c:v>4285.6180000000004</c:v>
                </c:pt>
                <c:pt idx="2059">
                  <c:v>5740.8019999999997</c:v>
                </c:pt>
                <c:pt idx="2060">
                  <c:v>4881.6660000000002</c:v>
                </c:pt>
                <c:pt idx="2061">
                  <c:v>3151.491</c:v>
                </c:pt>
                <c:pt idx="2062">
                  <c:v>6497.3209999999999</c:v>
                </c:pt>
                <c:pt idx="2063">
                  <c:v>8921.3389999999999</c:v>
                </c:pt>
                <c:pt idx="2064">
                  <c:v>9054.0450000000001</c:v>
                </c:pt>
                <c:pt idx="2065">
                  <c:v>7698.2849999999999</c:v>
                </c:pt>
                <c:pt idx="2066">
                  <c:v>7665.6350000000002</c:v>
                </c:pt>
                <c:pt idx="2067">
                  <c:v>8680.1149999999998</c:v>
                </c:pt>
                <c:pt idx="2068">
                  <c:v>8727.16</c:v>
                </c:pt>
                <c:pt idx="2069">
                  <c:v>9018.8209999999999</c:v>
                </c:pt>
                <c:pt idx="2070">
                  <c:v>8035.5460000000003</c:v>
                </c:pt>
                <c:pt idx="2071">
                  <c:v>5729.1170000000002</c:v>
                </c:pt>
                <c:pt idx="2072">
                  <c:v>6246.46</c:v>
                </c:pt>
                <c:pt idx="2073">
                  <c:v>3620.549</c:v>
                </c:pt>
                <c:pt idx="2074">
                  <c:v>4840.4449999999997</c:v>
                </c:pt>
                <c:pt idx="2075">
                  <c:v>6830.47</c:v>
                </c:pt>
                <c:pt idx="2076">
                  <c:v>6461.8459999999995</c:v>
                </c:pt>
                <c:pt idx="2077">
                  <c:v>5760.49</c:v>
                </c:pt>
                <c:pt idx="2078">
                  <c:v>5793.509</c:v>
                </c:pt>
                <c:pt idx="2079">
                  <c:v>5283.518</c:v>
                </c:pt>
                <c:pt idx="2080">
                  <c:v>4782.3969999999999</c:v>
                </c:pt>
                <c:pt idx="2081">
                  <c:v>5521.8789999999999</c:v>
                </c:pt>
                <c:pt idx="2082">
                  <c:v>5479.5129999999999</c:v>
                </c:pt>
                <c:pt idx="2083">
                  <c:v>5800.3220000000001</c:v>
                </c:pt>
                <c:pt idx="2084">
                  <c:v>4234.817</c:v>
                </c:pt>
                <c:pt idx="2085">
                  <c:v>4373.1570000000002</c:v>
                </c:pt>
                <c:pt idx="2086">
                  <c:v>4510.0429999999997</c:v>
                </c:pt>
                <c:pt idx="2087">
                  <c:v>4844.8310000000001</c:v>
                </c:pt>
                <c:pt idx="2088">
                  <c:v>7177.4939999999997</c:v>
                </c:pt>
                <c:pt idx="2089">
                  <c:v>6678.1459999999997</c:v>
                </c:pt>
                <c:pt idx="2090">
                  <c:v>6004.9210000000003</c:v>
                </c:pt>
              </c:numCache>
            </c:numRef>
          </c:yVal>
          <c:smooth val="0"/>
          <c:extLst>
            <c:ext xmlns:c16="http://schemas.microsoft.com/office/drawing/2014/chart" uri="{C3380CC4-5D6E-409C-BE32-E72D297353CC}">
              <c16:uniqueId val="{00000000-ED9D-4ABB-B085-0F643AE1F339}"/>
            </c:ext>
          </c:extLst>
        </c:ser>
        <c:dLbls>
          <c:showLegendKey val="0"/>
          <c:showVal val="0"/>
          <c:showCatName val="0"/>
          <c:showSerName val="0"/>
          <c:showPercent val="0"/>
          <c:showBubbleSize val="0"/>
        </c:dLbls>
        <c:axId val="234722207"/>
        <c:axId val="234721727"/>
      </c:scatterChart>
      <c:scatterChart>
        <c:scatterStyle val="lineMarker"/>
        <c:varyColors val="0"/>
        <c:ser>
          <c:idx val="0"/>
          <c:order val="0"/>
          <c:tx>
            <c:strRef>
              <c:f>prec_Temp_BE_media__BA_RN01!$F$1</c:f>
              <c:strCache>
                <c:ptCount val="1"/>
                <c:pt idx="0">
                  <c:v>surface_pressure (Pa)</c:v>
                </c:pt>
              </c:strCache>
            </c:strRef>
          </c:tx>
          <c:spPr>
            <a:ln w="19050" cap="rnd">
              <a:noFill/>
              <a:round/>
            </a:ln>
            <a:effectLst/>
          </c:spPr>
          <c:marker>
            <c:symbol val="circle"/>
            <c:size val="5"/>
            <c:spPr>
              <a:solidFill>
                <a:schemeClr val="accent1"/>
              </a:solidFill>
              <a:ln w="9525">
                <a:solidFill>
                  <a:schemeClr val="accent1"/>
                </a:solidFill>
              </a:ln>
              <a:effectLst/>
            </c:spPr>
          </c:marker>
          <c:xVal>
            <c:numRef>
              <c:f>prec_Temp_BE_media__BA_RN01!$A$2:$A$2092</c:f>
              <c:numCache>
                <c:formatCode>d/m/yy;@</c:formatCode>
                <c:ptCount val="20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42754</c:v>
                </c:pt>
                <c:pt idx="18">
                  <c:v>42755</c:v>
                </c:pt>
                <c:pt idx="19">
                  <c:v>42756</c:v>
                </c:pt>
                <c:pt idx="20">
                  <c:v>42757</c:v>
                </c:pt>
                <c:pt idx="21">
                  <c:v>42758</c:v>
                </c:pt>
                <c:pt idx="22">
                  <c:v>42759</c:v>
                </c:pt>
                <c:pt idx="23">
                  <c:v>42760</c:v>
                </c:pt>
                <c:pt idx="24">
                  <c:v>42762</c:v>
                </c:pt>
                <c:pt idx="25">
                  <c:v>42763</c:v>
                </c:pt>
                <c:pt idx="26">
                  <c:v>42764</c:v>
                </c:pt>
                <c:pt idx="27">
                  <c:v>42765</c:v>
                </c:pt>
                <c:pt idx="28">
                  <c:v>42766</c:v>
                </c:pt>
                <c:pt idx="29">
                  <c:v>42767</c:v>
                </c:pt>
                <c:pt idx="30">
                  <c:v>42768</c:v>
                </c:pt>
                <c:pt idx="31">
                  <c:v>42769</c:v>
                </c:pt>
                <c:pt idx="32">
                  <c:v>42770</c:v>
                </c:pt>
                <c:pt idx="33">
                  <c:v>42771</c:v>
                </c:pt>
                <c:pt idx="34">
                  <c:v>42772</c:v>
                </c:pt>
                <c:pt idx="35">
                  <c:v>42773</c:v>
                </c:pt>
                <c:pt idx="36">
                  <c:v>42774</c:v>
                </c:pt>
                <c:pt idx="37">
                  <c:v>42775</c:v>
                </c:pt>
                <c:pt idx="38">
                  <c:v>42776</c:v>
                </c:pt>
                <c:pt idx="39">
                  <c:v>42777</c:v>
                </c:pt>
                <c:pt idx="40">
                  <c:v>42778</c:v>
                </c:pt>
                <c:pt idx="41">
                  <c:v>42781</c:v>
                </c:pt>
                <c:pt idx="42">
                  <c:v>42782</c:v>
                </c:pt>
                <c:pt idx="43">
                  <c:v>42783</c:v>
                </c:pt>
                <c:pt idx="44">
                  <c:v>42784</c:v>
                </c:pt>
                <c:pt idx="45">
                  <c:v>42785</c:v>
                </c:pt>
                <c:pt idx="46">
                  <c:v>42786</c:v>
                </c:pt>
                <c:pt idx="47">
                  <c:v>42787</c:v>
                </c:pt>
                <c:pt idx="48">
                  <c:v>42788</c:v>
                </c:pt>
                <c:pt idx="49">
                  <c:v>42789</c:v>
                </c:pt>
                <c:pt idx="50">
                  <c:v>42790</c:v>
                </c:pt>
                <c:pt idx="51">
                  <c:v>42791</c:v>
                </c:pt>
                <c:pt idx="52">
                  <c:v>42792</c:v>
                </c:pt>
                <c:pt idx="53">
                  <c:v>42793</c:v>
                </c:pt>
                <c:pt idx="54">
                  <c:v>42794</c:v>
                </c:pt>
                <c:pt idx="55">
                  <c:v>42795</c:v>
                </c:pt>
                <c:pt idx="56">
                  <c:v>42796</c:v>
                </c:pt>
                <c:pt idx="57">
                  <c:v>42797</c:v>
                </c:pt>
                <c:pt idx="58">
                  <c:v>42798</c:v>
                </c:pt>
                <c:pt idx="59">
                  <c:v>42799</c:v>
                </c:pt>
                <c:pt idx="60">
                  <c:v>42800</c:v>
                </c:pt>
                <c:pt idx="61">
                  <c:v>42801</c:v>
                </c:pt>
                <c:pt idx="62">
                  <c:v>42802</c:v>
                </c:pt>
                <c:pt idx="63">
                  <c:v>42803</c:v>
                </c:pt>
                <c:pt idx="64">
                  <c:v>42804</c:v>
                </c:pt>
                <c:pt idx="65">
                  <c:v>42805</c:v>
                </c:pt>
                <c:pt idx="66">
                  <c:v>42807</c:v>
                </c:pt>
                <c:pt idx="67">
                  <c:v>42808</c:v>
                </c:pt>
                <c:pt idx="68">
                  <c:v>42809</c:v>
                </c:pt>
                <c:pt idx="69">
                  <c:v>42810</c:v>
                </c:pt>
                <c:pt idx="70">
                  <c:v>42811</c:v>
                </c:pt>
                <c:pt idx="71">
                  <c:v>42812</c:v>
                </c:pt>
                <c:pt idx="72">
                  <c:v>42814</c:v>
                </c:pt>
                <c:pt idx="73">
                  <c:v>42816</c:v>
                </c:pt>
                <c:pt idx="74">
                  <c:v>42817</c:v>
                </c:pt>
                <c:pt idx="75">
                  <c:v>42818</c:v>
                </c:pt>
                <c:pt idx="76">
                  <c:v>42819</c:v>
                </c:pt>
                <c:pt idx="77">
                  <c:v>42820</c:v>
                </c:pt>
                <c:pt idx="78">
                  <c:v>42821</c:v>
                </c:pt>
                <c:pt idx="79">
                  <c:v>42824</c:v>
                </c:pt>
                <c:pt idx="80">
                  <c:v>42825</c:v>
                </c:pt>
                <c:pt idx="81">
                  <c:v>42830</c:v>
                </c:pt>
                <c:pt idx="82">
                  <c:v>42832</c:v>
                </c:pt>
                <c:pt idx="83">
                  <c:v>42833</c:v>
                </c:pt>
                <c:pt idx="84">
                  <c:v>42834</c:v>
                </c:pt>
                <c:pt idx="85">
                  <c:v>42835</c:v>
                </c:pt>
                <c:pt idx="86">
                  <c:v>42837</c:v>
                </c:pt>
                <c:pt idx="87">
                  <c:v>42838</c:v>
                </c:pt>
                <c:pt idx="88">
                  <c:v>42839</c:v>
                </c:pt>
                <c:pt idx="89">
                  <c:v>42840</c:v>
                </c:pt>
                <c:pt idx="90">
                  <c:v>42841</c:v>
                </c:pt>
                <c:pt idx="91">
                  <c:v>42842</c:v>
                </c:pt>
                <c:pt idx="92">
                  <c:v>42843</c:v>
                </c:pt>
                <c:pt idx="93">
                  <c:v>42844</c:v>
                </c:pt>
                <c:pt idx="94">
                  <c:v>42845</c:v>
                </c:pt>
                <c:pt idx="95">
                  <c:v>42846</c:v>
                </c:pt>
                <c:pt idx="96">
                  <c:v>42847</c:v>
                </c:pt>
                <c:pt idx="97">
                  <c:v>42848</c:v>
                </c:pt>
                <c:pt idx="98">
                  <c:v>42849</c:v>
                </c:pt>
                <c:pt idx="99">
                  <c:v>42850</c:v>
                </c:pt>
                <c:pt idx="100">
                  <c:v>42853</c:v>
                </c:pt>
                <c:pt idx="101">
                  <c:v>42854</c:v>
                </c:pt>
                <c:pt idx="102">
                  <c:v>42855</c:v>
                </c:pt>
                <c:pt idx="103">
                  <c:v>42856</c:v>
                </c:pt>
                <c:pt idx="104">
                  <c:v>42857</c:v>
                </c:pt>
                <c:pt idx="105">
                  <c:v>42858</c:v>
                </c:pt>
                <c:pt idx="106">
                  <c:v>42859</c:v>
                </c:pt>
                <c:pt idx="107">
                  <c:v>42860</c:v>
                </c:pt>
                <c:pt idx="108">
                  <c:v>42861</c:v>
                </c:pt>
                <c:pt idx="109">
                  <c:v>42862</c:v>
                </c:pt>
                <c:pt idx="110">
                  <c:v>42865</c:v>
                </c:pt>
                <c:pt idx="111">
                  <c:v>42866</c:v>
                </c:pt>
                <c:pt idx="112">
                  <c:v>42867</c:v>
                </c:pt>
                <c:pt idx="113">
                  <c:v>42868</c:v>
                </c:pt>
                <c:pt idx="114">
                  <c:v>42869</c:v>
                </c:pt>
                <c:pt idx="115">
                  <c:v>42870</c:v>
                </c:pt>
                <c:pt idx="116">
                  <c:v>42871</c:v>
                </c:pt>
                <c:pt idx="117">
                  <c:v>42872</c:v>
                </c:pt>
                <c:pt idx="118">
                  <c:v>42873</c:v>
                </c:pt>
                <c:pt idx="119">
                  <c:v>42874</c:v>
                </c:pt>
                <c:pt idx="120">
                  <c:v>42875</c:v>
                </c:pt>
                <c:pt idx="121">
                  <c:v>42876</c:v>
                </c:pt>
                <c:pt idx="122">
                  <c:v>42877</c:v>
                </c:pt>
                <c:pt idx="123">
                  <c:v>42878</c:v>
                </c:pt>
                <c:pt idx="124">
                  <c:v>42879</c:v>
                </c:pt>
                <c:pt idx="125">
                  <c:v>42880</c:v>
                </c:pt>
                <c:pt idx="126">
                  <c:v>42881</c:v>
                </c:pt>
                <c:pt idx="127">
                  <c:v>42882</c:v>
                </c:pt>
                <c:pt idx="128">
                  <c:v>42883</c:v>
                </c:pt>
                <c:pt idx="129">
                  <c:v>42884</c:v>
                </c:pt>
                <c:pt idx="130">
                  <c:v>42885</c:v>
                </c:pt>
                <c:pt idx="131">
                  <c:v>42886</c:v>
                </c:pt>
                <c:pt idx="132">
                  <c:v>42887</c:v>
                </c:pt>
                <c:pt idx="133">
                  <c:v>42888</c:v>
                </c:pt>
                <c:pt idx="134">
                  <c:v>42889</c:v>
                </c:pt>
                <c:pt idx="135">
                  <c:v>42890</c:v>
                </c:pt>
                <c:pt idx="136">
                  <c:v>42891</c:v>
                </c:pt>
                <c:pt idx="137">
                  <c:v>42892</c:v>
                </c:pt>
                <c:pt idx="138">
                  <c:v>42893</c:v>
                </c:pt>
                <c:pt idx="139">
                  <c:v>42894</c:v>
                </c:pt>
                <c:pt idx="140">
                  <c:v>42895</c:v>
                </c:pt>
                <c:pt idx="141">
                  <c:v>42896</c:v>
                </c:pt>
                <c:pt idx="142">
                  <c:v>42897</c:v>
                </c:pt>
                <c:pt idx="143">
                  <c:v>42898</c:v>
                </c:pt>
                <c:pt idx="144">
                  <c:v>42899</c:v>
                </c:pt>
                <c:pt idx="145">
                  <c:v>42900</c:v>
                </c:pt>
                <c:pt idx="146">
                  <c:v>42901</c:v>
                </c:pt>
                <c:pt idx="147">
                  <c:v>42902</c:v>
                </c:pt>
                <c:pt idx="148">
                  <c:v>42903</c:v>
                </c:pt>
                <c:pt idx="149">
                  <c:v>42904</c:v>
                </c:pt>
                <c:pt idx="150">
                  <c:v>42905</c:v>
                </c:pt>
                <c:pt idx="151">
                  <c:v>42906</c:v>
                </c:pt>
                <c:pt idx="152">
                  <c:v>42907</c:v>
                </c:pt>
                <c:pt idx="153">
                  <c:v>42908</c:v>
                </c:pt>
                <c:pt idx="154">
                  <c:v>42909</c:v>
                </c:pt>
                <c:pt idx="155">
                  <c:v>42910</c:v>
                </c:pt>
                <c:pt idx="156">
                  <c:v>42911</c:v>
                </c:pt>
                <c:pt idx="157">
                  <c:v>42912</c:v>
                </c:pt>
                <c:pt idx="158">
                  <c:v>42913</c:v>
                </c:pt>
                <c:pt idx="159">
                  <c:v>42914</c:v>
                </c:pt>
                <c:pt idx="160">
                  <c:v>42915</c:v>
                </c:pt>
                <c:pt idx="161">
                  <c:v>42916</c:v>
                </c:pt>
                <c:pt idx="162">
                  <c:v>42917</c:v>
                </c:pt>
                <c:pt idx="163">
                  <c:v>42918</c:v>
                </c:pt>
                <c:pt idx="164">
                  <c:v>42919</c:v>
                </c:pt>
                <c:pt idx="165">
                  <c:v>42920</c:v>
                </c:pt>
                <c:pt idx="166">
                  <c:v>42921</c:v>
                </c:pt>
                <c:pt idx="167">
                  <c:v>42922</c:v>
                </c:pt>
                <c:pt idx="168">
                  <c:v>42923</c:v>
                </c:pt>
                <c:pt idx="169">
                  <c:v>42924</c:v>
                </c:pt>
                <c:pt idx="170">
                  <c:v>42925</c:v>
                </c:pt>
                <c:pt idx="171">
                  <c:v>42926</c:v>
                </c:pt>
                <c:pt idx="172">
                  <c:v>42927</c:v>
                </c:pt>
                <c:pt idx="173">
                  <c:v>42928</c:v>
                </c:pt>
                <c:pt idx="174">
                  <c:v>42929</c:v>
                </c:pt>
                <c:pt idx="175">
                  <c:v>42930</c:v>
                </c:pt>
                <c:pt idx="176">
                  <c:v>42931</c:v>
                </c:pt>
                <c:pt idx="177">
                  <c:v>42932</c:v>
                </c:pt>
                <c:pt idx="178">
                  <c:v>42933</c:v>
                </c:pt>
                <c:pt idx="179">
                  <c:v>42934</c:v>
                </c:pt>
                <c:pt idx="180">
                  <c:v>42935</c:v>
                </c:pt>
                <c:pt idx="181">
                  <c:v>42936</c:v>
                </c:pt>
                <c:pt idx="182">
                  <c:v>42937</c:v>
                </c:pt>
                <c:pt idx="183">
                  <c:v>42938</c:v>
                </c:pt>
                <c:pt idx="184">
                  <c:v>42939</c:v>
                </c:pt>
                <c:pt idx="185">
                  <c:v>42940</c:v>
                </c:pt>
                <c:pt idx="186">
                  <c:v>42941</c:v>
                </c:pt>
                <c:pt idx="187">
                  <c:v>42942</c:v>
                </c:pt>
                <c:pt idx="188">
                  <c:v>42943</c:v>
                </c:pt>
                <c:pt idx="189">
                  <c:v>42944</c:v>
                </c:pt>
                <c:pt idx="190">
                  <c:v>42945</c:v>
                </c:pt>
                <c:pt idx="191">
                  <c:v>42946</c:v>
                </c:pt>
                <c:pt idx="192">
                  <c:v>42947</c:v>
                </c:pt>
                <c:pt idx="193">
                  <c:v>42948</c:v>
                </c:pt>
                <c:pt idx="194">
                  <c:v>42949</c:v>
                </c:pt>
                <c:pt idx="195">
                  <c:v>42950</c:v>
                </c:pt>
                <c:pt idx="196">
                  <c:v>42951</c:v>
                </c:pt>
                <c:pt idx="197">
                  <c:v>42953</c:v>
                </c:pt>
                <c:pt idx="198">
                  <c:v>42954</c:v>
                </c:pt>
                <c:pt idx="199">
                  <c:v>42955</c:v>
                </c:pt>
                <c:pt idx="200">
                  <c:v>42956</c:v>
                </c:pt>
                <c:pt idx="201">
                  <c:v>42957</c:v>
                </c:pt>
                <c:pt idx="202">
                  <c:v>42958</c:v>
                </c:pt>
                <c:pt idx="203">
                  <c:v>42959</c:v>
                </c:pt>
                <c:pt idx="204">
                  <c:v>42960</c:v>
                </c:pt>
                <c:pt idx="205">
                  <c:v>42961</c:v>
                </c:pt>
                <c:pt idx="206">
                  <c:v>42962</c:v>
                </c:pt>
                <c:pt idx="207">
                  <c:v>42963</c:v>
                </c:pt>
                <c:pt idx="208">
                  <c:v>42964</c:v>
                </c:pt>
                <c:pt idx="209">
                  <c:v>42965</c:v>
                </c:pt>
                <c:pt idx="210">
                  <c:v>42966</c:v>
                </c:pt>
                <c:pt idx="211">
                  <c:v>42967</c:v>
                </c:pt>
                <c:pt idx="212">
                  <c:v>42968</c:v>
                </c:pt>
                <c:pt idx="213">
                  <c:v>42969</c:v>
                </c:pt>
                <c:pt idx="214">
                  <c:v>42970</c:v>
                </c:pt>
                <c:pt idx="215">
                  <c:v>42971</c:v>
                </c:pt>
                <c:pt idx="216">
                  <c:v>42972</c:v>
                </c:pt>
                <c:pt idx="217">
                  <c:v>42973</c:v>
                </c:pt>
                <c:pt idx="218">
                  <c:v>42974</c:v>
                </c:pt>
                <c:pt idx="219">
                  <c:v>42975</c:v>
                </c:pt>
                <c:pt idx="220">
                  <c:v>42976</c:v>
                </c:pt>
                <c:pt idx="221">
                  <c:v>42977</c:v>
                </c:pt>
                <c:pt idx="222">
                  <c:v>42978</c:v>
                </c:pt>
                <c:pt idx="223">
                  <c:v>42979</c:v>
                </c:pt>
                <c:pt idx="224">
                  <c:v>42980</c:v>
                </c:pt>
                <c:pt idx="225">
                  <c:v>42981</c:v>
                </c:pt>
                <c:pt idx="226">
                  <c:v>42982</c:v>
                </c:pt>
                <c:pt idx="227">
                  <c:v>42983</c:v>
                </c:pt>
                <c:pt idx="228">
                  <c:v>42984</c:v>
                </c:pt>
                <c:pt idx="229">
                  <c:v>42985</c:v>
                </c:pt>
                <c:pt idx="230">
                  <c:v>42986</c:v>
                </c:pt>
                <c:pt idx="231">
                  <c:v>42987</c:v>
                </c:pt>
                <c:pt idx="232">
                  <c:v>42988</c:v>
                </c:pt>
                <c:pt idx="233">
                  <c:v>42989</c:v>
                </c:pt>
                <c:pt idx="234">
                  <c:v>42990</c:v>
                </c:pt>
                <c:pt idx="235">
                  <c:v>42991</c:v>
                </c:pt>
                <c:pt idx="236">
                  <c:v>42992</c:v>
                </c:pt>
                <c:pt idx="237">
                  <c:v>42993</c:v>
                </c:pt>
                <c:pt idx="238">
                  <c:v>42994</c:v>
                </c:pt>
                <c:pt idx="239">
                  <c:v>42995</c:v>
                </c:pt>
                <c:pt idx="240">
                  <c:v>42996</c:v>
                </c:pt>
                <c:pt idx="241">
                  <c:v>42997</c:v>
                </c:pt>
                <c:pt idx="242">
                  <c:v>42998</c:v>
                </c:pt>
                <c:pt idx="243">
                  <c:v>42999</c:v>
                </c:pt>
                <c:pt idx="244">
                  <c:v>43000</c:v>
                </c:pt>
                <c:pt idx="245">
                  <c:v>43001</c:v>
                </c:pt>
                <c:pt idx="246">
                  <c:v>43003</c:v>
                </c:pt>
                <c:pt idx="247">
                  <c:v>43004</c:v>
                </c:pt>
                <c:pt idx="248">
                  <c:v>43005</c:v>
                </c:pt>
                <c:pt idx="249">
                  <c:v>43006</c:v>
                </c:pt>
                <c:pt idx="250">
                  <c:v>43007</c:v>
                </c:pt>
                <c:pt idx="251">
                  <c:v>43008</c:v>
                </c:pt>
                <c:pt idx="252">
                  <c:v>43009</c:v>
                </c:pt>
                <c:pt idx="253">
                  <c:v>43010</c:v>
                </c:pt>
                <c:pt idx="254">
                  <c:v>43011</c:v>
                </c:pt>
                <c:pt idx="255">
                  <c:v>43012</c:v>
                </c:pt>
                <c:pt idx="256">
                  <c:v>43013</c:v>
                </c:pt>
                <c:pt idx="257">
                  <c:v>43014</c:v>
                </c:pt>
                <c:pt idx="258">
                  <c:v>43015</c:v>
                </c:pt>
                <c:pt idx="259">
                  <c:v>43016</c:v>
                </c:pt>
                <c:pt idx="260">
                  <c:v>43017</c:v>
                </c:pt>
                <c:pt idx="261">
                  <c:v>43018</c:v>
                </c:pt>
                <c:pt idx="262">
                  <c:v>43019</c:v>
                </c:pt>
                <c:pt idx="263">
                  <c:v>43020</c:v>
                </c:pt>
                <c:pt idx="264">
                  <c:v>43021</c:v>
                </c:pt>
                <c:pt idx="265">
                  <c:v>43022</c:v>
                </c:pt>
                <c:pt idx="266">
                  <c:v>43023</c:v>
                </c:pt>
                <c:pt idx="267">
                  <c:v>43024</c:v>
                </c:pt>
                <c:pt idx="268">
                  <c:v>43025</c:v>
                </c:pt>
                <c:pt idx="269">
                  <c:v>43026</c:v>
                </c:pt>
                <c:pt idx="270">
                  <c:v>43027</c:v>
                </c:pt>
                <c:pt idx="271">
                  <c:v>43028</c:v>
                </c:pt>
                <c:pt idx="272">
                  <c:v>43029</c:v>
                </c:pt>
                <c:pt idx="273">
                  <c:v>43030</c:v>
                </c:pt>
                <c:pt idx="274">
                  <c:v>43031</c:v>
                </c:pt>
                <c:pt idx="275">
                  <c:v>43032</c:v>
                </c:pt>
                <c:pt idx="276">
                  <c:v>43033</c:v>
                </c:pt>
                <c:pt idx="277">
                  <c:v>43034</c:v>
                </c:pt>
                <c:pt idx="278">
                  <c:v>43035</c:v>
                </c:pt>
                <c:pt idx="279">
                  <c:v>43036</c:v>
                </c:pt>
                <c:pt idx="280">
                  <c:v>43037</c:v>
                </c:pt>
                <c:pt idx="281">
                  <c:v>43038</c:v>
                </c:pt>
                <c:pt idx="282">
                  <c:v>43039</c:v>
                </c:pt>
                <c:pt idx="283">
                  <c:v>43040</c:v>
                </c:pt>
                <c:pt idx="284">
                  <c:v>43041</c:v>
                </c:pt>
                <c:pt idx="285">
                  <c:v>43042</c:v>
                </c:pt>
                <c:pt idx="286">
                  <c:v>43043</c:v>
                </c:pt>
                <c:pt idx="287">
                  <c:v>43044</c:v>
                </c:pt>
                <c:pt idx="288">
                  <c:v>43045</c:v>
                </c:pt>
                <c:pt idx="289">
                  <c:v>43046</c:v>
                </c:pt>
                <c:pt idx="290">
                  <c:v>43047</c:v>
                </c:pt>
                <c:pt idx="291">
                  <c:v>43048</c:v>
                </c:pt>
                <c:pt idx="292">
                  <c:v>43049</c:v>
                </c:pt>
                <c:pt idx="293">
                  <c:v>43050</c:v>
                </c:pt>
                <c:pt idx="294">
                  <c:v>43051</c:v>
                </c:pt>
                <c:pt idx="295">
                  <c:v>43052</c:v>
                </c:pt>
                <c:pt idx="296">
                  <c:v>43053</c:v>
                </c:pt>
                <c:pt idx="297">
                  <c:v>43054</c:v>
                </c:pt>
                <c:pt idx="298">
                  <c:v>43055</c:v>
                </c:pt>
                <c:pt idx="299">
                  <c:v>43056</c:v>
                </c:pt>
                <c:pt idx="300">
                  <c:v>43057</c:v>
                </c:pt>
                <c:pt idx="301">
                  <c:v>43058</c:v>
                </c:pt>
                <c:pt idx="302">
                  <c:v>43059</c:v>
                </c:pt>
                <c:pt idx="303">
                  <c:v>43060</c:v>
                </c:pt>
                <c:pt idx="304">
                  <c:v>43061</c:v>
                </c:pt>
                <c:pt idx="305">
                  <c:v>43062</c:v>
                </c:pt>
                <c:pt idx="306">
                  <c:v>43063</c:v>
                </c:pt>
                <c:pt idx="307">
                  <c:v>43064</c:v>
                </c:pt>
                <c:pt idx="308">
                  <c:v>43065</c:v>
                </c:pt>
                <c:pt idx="309">
                  <c:v>43066</c:v>
                </c:pt>
                <c:pt idx="310">
                  <c:v>43067</c:v>
                </c:pt>
                <c:pt idx="311">
                  <c:v>43068</c:v>
                </c:pt>
                <c:pt idx="312">
                  <c:v>43069</c:v>
                </c:pt>
                <c:pt idx="313">
                  <c:v>43070</c:v>
                </c:pt>
                <c:pt idx="314">
                  <c:v>43071</c:v>
                </c:pt>
                <c:pt idx="315">
                  <c:v>43072</c:v>
                </c:pt>
                <c:pt idx="316">
                  <c:v>43073</c:v>
                </c:pt>
                <c:pt idx="317">
                  <c:v>43074</c:v>
                </c:pt>
                <c:pt idx="318">
                  <c:v>43075</c:v>
                </c:pt>
                <c:pt idx="319">
                  <c:v>43076</c:v>
                </c:pt>
                <c:pt idx="320">
                  <c:v>43077</c:v>
                </c:pt>
                <c:pt idx="321">
                  <c:v>43078</c:v>
                </c:pt>
                <c:pt idx="322">
                  <c:v>43079</c:v>
                </c:pt>
                <c:pt idx="323">
                  <c:v>43080</c:v>
                </c:pt>
                <c:pt idx="324">
                  <c:v>43081</c:v>
                </c:pt>
                <c:pt idx="325">
                  <c:v>43082</c:v>
                </c:pt>
                <c:pt idx="326">
                  <c:v>43083</c:v>
                </c:pt>
                <c:pt idx="327">
                  <c:v>43084</c:v>
                </c:pt>
                <c:pt idx="328">
                  <c:v>43085</c:v>
                </c:pt>
                <c:pt idx="329">
                  <c:v>43086</c:v>
                </c:pt>
                <c:pt idx="330">
                  <c:v>43087</c:v>
                </c:pt>
                <c:pt idx="331">
                  <c:v>43088</c:v>
                </c:pt>
                <c:pt idx="332">
                  <c:v>43089</c:v>
                </c:pt>
                <c:pt idx="333">
                  <c:v>43090</c:v>
                </c:pt>
                <c:pt idx="334">
                  <c:v>43091</c:v>
                </c:pt>
                <c:pt idx="335">
                  <c:v>43092</c:v>
                </c:pt>
                <c:pt idx="336">
                  <c:v>43093</c:v>
                </c:pt>
                <c:pt idx="337">
                  <c:v>43094</c:v>
                </c:pt>
                <c:pt idx="338">
                  <c:v>43095</c:v>
                </c:pt>
                <c:pt idx="339">
                  <c:v>43096</c:v>
                </c:pt>
                <c:pt idx="340">
                  <c:v>43097</c:v>
                </c:pt>
                <c:pt idx="341">
                  <c:v>43098</c:v>
                </c:pt>
                <c:pt idx="342">
                  <c:v>43099</c:v>
                </c:pt>
                <c:pt idx="343">
                  <c:v>43100</c:v>
                </c:pt>
                <c:pt idx="344">
                  <c:v>43101</c:v>
                </c:pt>
                <c:pt idx="345">
                  <c:v>43102</c:v>
                </c:pt>
                <c:pt idx="346">
                  <c:v>43103</c:v>
                </c:pt>
                <c:pt idx="347">
                  <c:v>43104</c:v>
                </c:pt>
                <c:pt idx="348">
                  <c:v>43105</c:v>
                </c:pt>
                <c:pt idx="349">
                  <c:v>43106</c:v>
                </c:pt>
                <c:pt idx="350">
                  <c:v>43107</c:v>
                </c:pt>
                <c:pt idx="351">
                  <c:v>43108</c:v>
                </c:pt>
                <c:pt idx="352">
                  <c:v>43110</c:v>
                </c:pt>
                <c:pt idx="353">
                  <c:v>43111</c:v>
                </c:pt>
                <c:pt idx="354">
                  <c:v>43112</c:v>
                </c:pt>
                <c:pt idx="355">
                  <c:v>43113</c:v>
                </c:pt>
                <c:pt idx="356">
                  <c:v>43114</c:v>
                </c:pt>
                <c:pt idx="357">
                  <c:v>43115</c:v>
                </c:pt>
                <c:pt idx="358">
                  <c:v>43116</c:v>
                </c:pt>
                <c:pt idx="359">
                  <c:v>43117</c:v>
                </c:pt>
                <c:pt idx="360">
                  <c:v>43118</c:v>
                </c:pt>
                <c:pt idx="361">
                  <c:v>43119</c:v>
                </c:pt>
                <c:pt idx="362">
                  <c:v>43120</c:v>
                </c:pt>
                <c:pt idx="363">
                  <c:v>43121</c:v>
                </c:pt>
                <c:pt idx="364">
                  <c:v>43122</c:v>
                </c:pt>
                <c:pt idx="365">
                  <c:v>43123</c:v>
                </c:pt>
                <c:pt idx="366">
                  <c:v>43124</c:v>
                </c:pt>
                <c:pt idx="367">
                  <c:v>43125</c:v>
                </c:pt>
                <c:pt idx="368">
                  <c:v>43126</c:v>
                </c:pt>
                <c:pt idx="369">
                  <c:v>43127</c:v>
                </c:pt>
                <c:pt idx="370">
                  <c:v>43128</c:v>
                </c:pt>
                <c:pt idx="371">
                  <c:v>43129</c:v>
                </c:pt>
                <c:pt idx="372">
                  <c:v>43130</c:v>
                </c:pt>
                <c:pt idx="373">
                  <c:v>43131</c:v>
                </c:pt>
                <c:pt idx="374">
                  <c:v>43132</c:v>
                </c:pt>
                <c:pt idx="375">
                  <c:v>43133</c:v>
                </c:pt>
                <c:pt idx="376">
                  <c:v>43134</c:v>
                </c:pt>
                <c:pt idx="377">
                  <c:v>43135</c:v>
                </c:pt>
                <c:pt idx="378">
                  <c:v>43136</c:v>
                </c:pt>
                <c:pt idx="379">
                  <c:v>43137</c:v>
                </c:pt>
                <c:pt idx="380">
                  <c:v>43138</c:v>
                </c:pt>
                <c:pt idx="381">
                  <c:v>43139</c:v>
                </c:pt>
                <c:pt idx="382">
                  <c:v>43140</c:v>
                </c:pt>
                <c:pt idx="383">
                  <c:v>43141</c:v>
                </c:pt>
                <c:pt idx="384">
                  <c:v>43142</c:v>
                </c:pt>
                <c:pt idx="385">
                  <c:v>43143</c:v>
                </c:pt>
                <c:pt idx="386">
                  <c:v>43144</c:v>
                </c:pt>
                <c:pt idx="387">
                  <c:v>43145</c:v>
                </c:pt>
                <c:pt idx="388">
                  <c:v>43146</c:v>
                </c:pt>
                <c:pt idx="389">
                  <c:v>43147</c:v>
                </c:pt>
                <c:pt idx="390">
                  <c:v>43148</c:v>
                </c:pt>
                <c:pt idx="391">
                  <c:v>43149</c:v>
                </c:pt>
                <c:pt idx="392">
                  <c:v>43150</c:v>
                </c:pt>
                <c:pt idx="393">
                  <c:v>43151</c:v>
                </c:pt>
                <c:pt idx="394">
                  <c:v>43152</c:v>
                </c:pt>
                <c:pt idx="395">
                  <c:v>43153</c:v>
                </c:pt>
                <c:pt idx="396">
                  <c:v>43154</c:v>
                </c:pt>
                <c:pt idx="397">
                  <c:v>43155</c:v>
                </c:pt>
                <c:pt idx="398">
                  <c:v>43156</c:v>
                </c:pt>
                <c:pt idx="399">
                  <c:v>43157</c:v>
                </c:pt>
                <c:pt idx="400">
                  <c:v>43158</c:v>
                </c:pt>
                <c:pt idx="401">
                  <c:v>43159</c:v>
                </c:pt>
                <c:pt idx="402">
                  <c:v>43160</c:v>
                </c:pt>
                <c:pt idx="403">
                  <c:v>43161</c:v>
                </c:pt>
                <c:pt idx="404">
                  <c:v>43162</c:v>
                </c:pt>
                <c:pt idx="405">
                  <c:v>43163</c:v>
                </c:pt>
                <c:pt idx="406">
                  <c:v>43164</c:v>
                </c:pt>
                <c:pt idx="407">
                  <c:v>43165</c:v>
                </c:pt>
                <c:pt idx="408">
                  <c:v>43166</c:v>
                </c:pt>
                <c:pt idx="409">
                  <c:v>43167</c:v>
                </c:pt>
                <c:pt idx="410">
                  <c:v>43168</c:v>
                </c:pt>
                <c:pt idx="411">
                  <c:v>43169</c:v>
                </c:pt>
                <c:pt idx="412">
                  <c:v>43170</c:v>
                </c:pt>
                <c:pt idx="413">
                  <c:v>43171</c:v>
                </c:pt>
                <c:pt idx="414">
                  <c:v>43172</c:v>
                </c:pt>
                <c:pt idx="415">
                  <c:v>43173</c:v>
                </c:pt>
                <c:pt idx="416">
                  <c:v>43174</c:v>
                </c:pt>
                <c:pt idx="417">
                  <c:v>43175</c:v>
                </c:pt>
                <c:pt idx="418">
                  <c:v>43176</c:v>
                </c:pt>
                <c:pt idx="419">
                  <c:v>43177</c:v>
                </c:pt>
                <c:pt idx="420">
                  <c:v>43178</c:v>
                </c:pt>
                <c:pt idx="421">
                  <c:v>43179</c:v>
                </c:pt>
                <c:pt idx="422">
                  <c:v>43180</c:v>
                </c:pt>
                <c:pt idx="423">
                  <c:v>43181</c:v>
                </c:pt>
                <c:pt idx="424">
                  <c:v>43182</c:v>
                </c:pt>
                <c:pt idx="425">
                  <c:v>43183</c:v>
                </c:pt>
                <c:pt idx="426">
                  <c:v>43184</c:v>
                </c:pt>
                <c:pt idx="427">
                  <c:v>43185</c:v>
                </c:pt>
                <c:pt idx="428">
                  <c:v>43186</c:v>
                </c:pt>
                <c:pt idx="429">
                  <c:v>43187</c:v>
                </c:pt>
                <c:pt idx="430">
                  <c:v>43188</c:v>
                </c:pt>
                <c:pt idx="431">
                  <c:v>43189</c:v>
                </c:pt>
                <c:pt idx="432">
                  <c:v>43190</c:v>
                </c:pt>
                <c:pt idx="433">
                  <c:v>43191</c:v>
                </c:pt>
                <c:pt idx="434">
                  <c:v>43193</c:v>
                </c:pt>
                <c:pt idx="435">
                  <c:v>43194</c:v>
                </c:pt>
                <c:pt idx="436">
                  <c:v>43195</c:v>
                </c:pt>
                <c:pt idx="437">
                  <c:v>43196</c:v>
                </c:pt>
                <c:pt idx="438">
                  <c:v>43197</c:v>
                </c:pt>
                <c:pt idx="439">
                  <c:v>43198</c:v>
                </c:pt>
                <c:pt idx="440">
                  <c:v>43199</c:v>
                </c:pt>
                <c:pt idx="441">
                  <c:v>43200</c:v>
                </c:pt>
                <c:pt idx="442">
                  <c:v>43201</c:v>
                </c:pt>
                <c:pt idx="443">
                  <c:v>43202</c:v>
                </c:pt>
                <c:pt idx="444">
                  <c:v>43203</c:v>
                </c:pt>
                <c:pt idx="445">
                  <c:v>43204</c:v>
                </c:pt>
                <c:pt idx="446">
                  <c:v>43205</c:v>
                </c:pt>
                <c:pt idx="447">
                  <c:v>43206</c:v>
                </c:pt>
                <c:pt idx="448">
                  <c:v>43207</c:v>
                </c:pt>
                <c:pt idx="449">
                  <c:v>43208</c:v>
                </c:pt>
                <c:pt idx="450">
                  <c:v>43209</c:v>
                </c:pt>
                <c:pt idx="451">
                  <c:v>43210</c:v>
                </c:pt>
                <c:pt idx="452">
                  <c:v>43211</c:v>
                </c:pt>
                <c:pt idx="453">
                  <c:v>43212</c:v>
                </c:pt>
                <c:pt idx="454">
                  <c:v>43213</c:v>
                </c:pt>
                <c:pt idx="455">
                  <c:v>43214</c:v>
                </c:pt>
                <c:pt idx="456">
                  <c:v>43215</c:v>
                </c:pt>
                <c:pt idx="457">
                  <c:v>43216</c:v>
                </c:pt>
                <c:pt idx="458">
                  <c:v>43217</c:v>
                </c:pt>
                <c:pt idx="459">
                  <c:v>43218</c:v>
                </c:pt>
                <c:pt idx="460">
                  <c:v>43219</c:v>
                </c:pt>
                <c:pt idx="461">
                  <c:v>43220</c:v>
                </c:pt>
                <c:pt idx="462">
                  <c:v>43221</c:v>
                </c:pt>
                <c:pt idx="463">
                  <c:v>43222</c:v>
                </c:pt>
                <c:pt idx="464">
                  <c:v>43223</c:v>
                </c:pt>
                <c:pt idx="465">
                  <c:v>43224</c:v>
                </c:pt>
                <c:pt idx="466">
                  <c:v>43225</c:v>
                </c:pt>
                <c:pt idx="467">
                  <c:v>43226</c:v>
                </c:pt>
                <c:pt idx="468">
                  <c:v>43227</c:v>
                </c:pt>
                <c:pt idx="469">
                  <c:v>43228</c:v>
                </c:pt>
                <c:pt idx="470">
                  <c:v>43229</c:v>
                </c:pt>
                <c:pt idx="471">
                  <c:v>43230</c:v>
                </c:pt>
                <c:pt idx="472">
                  <c:v>43231</c:v>
                </c:pt>
                <c:pt idx="473">
                  <c:v>43232</c:v>
                </c:pt>
                <c:pt idx="474">
                  <c:v>43233</c:v>
                </c:pt>
                <c:pt idx="475">
                  <c:v>43234</c:v>
                </c:pt>
                <c:pt idx="476">
                  <c:v>43235</c:v>
                </c:pt>
                <c:pt idx="477">
                  <c:v>43236</c:v>
                </c:pt>
                <c:pt idx="478">
                  <c:v>43237</c:v>
                </c:pt>
                <c:pt idx="479">
                  <c:v>43238</c:v>
                </c:pt>
                <c:pt idx="480">
                  <c:v>43239</c:v>
                </c:pt>
                <c:pt idx="481">
                  <c:v>43240</c:v>
                </c:pt>
                <c:pt idx="482">
                  <c:v>43241</c:v>
                </c:pt>
                <c:pt idx="483">
                  <c:v>43242</c:v>
                </c:pt>
                <c:pt idx="484">
                  <c:v>43243</c:v>
                </c:pt>
                <c:pt idx="485">
                  <c:v>43244</c:v>
                </c:pt>
                <c:pt idx="486">
                  <c:v>43245</c:v>
                </c:pt>
                <c:pt idx="487">
                  <c:v>43246</c:v>
                </c:pt>
                <c:pt idx="488">
                  <c:v>43247</c:v>
                </c:pt>
                <c:pt idx="489">
                  <c:v>43248</c:v>
                </c:pt>
                <c:pt idx="490">
                  <c:v>43249</c:v>
                </c:pt>
                <c:pt idx="491">
                  <c:v>43250</c:v>
                </c:pt>
                <c:pt idx="492">
                  <c:v>43251</c:v>
                </c:pt>
                <c:pt idx="493">
                  <c:v>43252</c:v>
                </c:pt>
                <c:pt idx="494">
                  <c:v>43253</c:v>
                </c:pt>
                <c:pt idx="495">
                  <c:v>43254</c:v>
                </c:pt>
                <c:pt idx="496">
                  <c:v>43255</c:v>
                </c:pt>
                <c:pt idx="497">
                  <c:v>43256</c:v>
                </c:pt>
                <c:pt idx="498">
                  <c:v>43257</c:v>
                </c:pt>
                <c:pt idx="499">
                  <c:v>43258</c:v>
                </c:pt>
                <c:pt idx="500">
                  <c:v>43259</c:v>
                </c:pt>
                <c:pt idx="501">
                  <c:v>43260</c:v>
                </c:pt>
                <c:pt idx="502">
                  <c:v>43261</c:v>
                </c:pt>
                <c:pt idx="503">
                  <c:v>43262</c:v>
                </c:pt>
                <c:pt idx="504">
                  <c:v>43263</c:v>
                </c:pt>
                <c:pt idx="505">
                  <c:v>43264</c:v>
                </c:pt>
                <c:pt idx="506">
                  <c:v>43265</c:v>
                </c:pt>
                <c:pt idx="507">
                  <c:v>43266</c:v>
                </c:pt>
                <c:pt idx="508">
                  <c:v>43267</c:v>
                </c:pt>
                <c:pt idx="509">
                  <c:v>43268</c:v>
                </c:pt>
                <c:pt idx="510">
                  <c:v>43269</c:v>
                </c:pt>
                <c:pt idx="511">
                  <c:v>43270</c:v>
                </c:pt>
                <c:pt idx="512">
                  <c:v>43271</c:v>
                </c:pt>
                <c:pt idx="513">
                  <c:v>43272</c:v>
                </c:pt>
                <c:pt idx="514">
                  <c:v>43273</c:v>
                </c:pt>
                <c:pt idx="515">
                  <c:v>43274</c:v>
                </c:pt>
                <c:pt idx="516">
                  <c:v>43275</c:v>
                </c:pt>
                <c:pt idx="517">
                  <c:v>43276</c:v>
                </c:pt>
                <c:pt idx="518">
                  <c:v>43277</c:v>
                </c:pt>
                <c:pt idx="519">
                  <c:v>43278</c:v>
                </c:pt>
                <c:pt idx="520">
                  <c:v>43279</c:v>
                </c:pt>
                <c:pt idx="521">
                  <c:v>43280</c:v>
                </c:pt>
                <c:pt idx="522">
                  <c:v>43281</c:v>
                </c:pt>
                <c:pt idx="523">
                  <c:v>43282</c:v>
                </c:pt>
                <c:pt idx="524">
                  <c:v>43283</c:v>
                </c:pt>
                <c:pt idx="525">
                  <c:v>43284</c:v>
                </c:pt>
                <c:pt idx="526">
                  <c:v>43285</c:v>
                </c:pt>
                <c:pt idx="527">
                  <c:v>43286</c:v>
                </c:pt>
                <c:pt idx="528">
                  <c:v>43287</c:v>
                </c:pt>
                <c:pt idx="529">
                  <c:v>43288</c:v>
                </c:pt>
                <c:pt idx="530">
                  <c:v>43289</c:v>
                </c:pt>
                <c:pt idx="531">
                  <c:v>43290</c:v>
                </c:pt>
                <c:pt idx="532">
                  <c:v>43291</c:v>
                </c:pt>
                <c:pt idx="533">
                  <c:v>43292</c:v>
                </c:pt>
                <c:pt idx="534">
                  <c:v>43293</c:v>
                </c:pt>
                <c:pt idx="535">
                  <c:v>43294</c:v>
                </c:pt>
                <c:pt idx="536">
                  <c:v>43295</c:v>
                </c:pt>
                <c:pt idx="537">
                  <c:v>43296</c:v>
                </c:pt>
                <c:pt idx="538">
                  <c:v>43297</c:v>
                </c:pt>
                <c:pt idx="539">
                  <c:v>43298</c:v>
                </c:pt>
                <c:pt idx="540">
                  <c:v>43299</c:v>
                </c:pt>
                <c:pt idx="541">
                  <c:v>43300</c:v>
                </c:pt>
                <c:pt idx="542">
                  <c:v>43301</c:v>
                </c:pt>
                <c:pt idx="543">
                  <c:v>43302</c:v>
                </c:pt>
                <c:pt idx="544">
                  <c:v>43303</c:v>
                </c:pt>
                <c:pt idx="545">
                  <c:v>43304</c:v>
                </c:pt>
                <c:pt idx="546">
                  <c:v>43305</c:v>
                </c:pt>
                <c:pt idx="547">
                  <c:v>43306</c:v>
                </c:pt>
                <c:pt idx="548">
                  <c:v>43307</c:v>
                </c:pt>
                <c:pt idx="549">
                  <c:v>43308</c:v>
                </c:pt>
                <c:pt idx="550">
                  <c:v>43309</c:v>
                </c:pt>
                <c:pt idx="551">
                  <c:v>43310</c:v>
                </c:pt>
                <c:pt idx="552">
                  <c:v>43311</c:v>
                </c:pt>
                <c:pt idx="553">
                  <c:v>43312</c:v>
                </c:pt>
                <c:pt idx="554">
                  <c:v>43313</c:v>
                </c:pt>
                <c:pt idx="555">
                  <c:v>43314</c:v>
                </c:pt>
                <c:pt idx="556">
                  <c:v>43315</c:v>
                </c:pt>
                <c:pt idx="557">
                  <c:v>43316</c:v>
                </c:pt>
                <c:pt idx="558">
                  <c:v>43317</c:v>
                </c:pt>
                <c:pt idx="559">
                  <c:v>43318</c:v>
                </c:pt>
                <c:pt idx="560">
                  <c:v>43319</c:v>
                </c:pt>
                <c:pt idx="561">
                  <c:v>43320</c:v>
                </c:pt>
                <c:pt idx="562">
                  <c:v>43321</c:v>
                </c:pt>
                <c:pt idx="563">
                  <c:v>43322</c:v>
                </c:pt>
                <c:pt idx="564">
                  <c:v>43323</c:v>
                </c:pt>
                <c:pt idx="565">
                  <c:v>43324</c:v>
                </c:pt>
                <c:pt idx="566">
                  <c:v>43325</c:v>
                </c:pt>
                <c:pt idx="567">
                  <c:v>43326</c:v>
                </c:pt>
                <c:pt idx="568">
                  <c:v>43327</c:v>
                </c:pt>
                <c:pt idx="569">
                  <c:v>43328</c:v>
                </c:pt>
                <c:pt idx="570">
                  <c:v>43329</c:v>
                </c:pt>
                <c:pt idx="571">
                  <c:v>43330</c:v>
                </c:pt>
                <c:pt idx="572">
                  <c:v>43331</c:v>
                </c:pt>
                <c:pt idx="573">
                  <c:v>43332</c:v>
                </c:pt>
                <c:pt idx="574">
                  <c:v>43333</c:v>
                </c:pt>
                <c:pt idx="575">
                  <c:v>43334</c:v>
                </c:pt>
                <c:pt idx="576">
                  <c:v>43335</c:v>
                </c:pt>
                <c:pt idx="577">
                  <c:v>43336</c:v>
                </c:pt>
                <c:pt idx="578">
                  <c:v>43337</c:v>
                </c:pt>
                <c:pt idx="579">
                  <c:v>43338</c:v>
                </c:pt>
                <c:pt idx="580">
                  <c:v>43339</c:v>
                </c:pt>
                <c:pt idx="581">
                  <c:v>43340</c:v>
                </c:pt>
                <c:pt idx="582">
                  <c:v>43341</c:v>
                </c:pt>
                <c:pt idx="583">
                  <c:v>43342</c:v>
                </c:pt>
                <c:pt idx="584">
                  <c:v>43343</c:v>
                </c:pt>
                <c:pt idx="585">
                  <c:v>43344</c:v>
                </c:pt>
                <c:pt idx="586">
                  <c:v>43345</c:v>
                </c:pt>
                <c:pt idx="587">
                  <c:v>43346</c:v>
                </c:pt>
                <c:pt idx="588">
                  <c:v>43347</c:v>
                </c:pt>
                <c:pt idx="589">
                  <c:v>43348</c:v>
                </c:pt>
                <c:pt idx="590">
                  <c:v>43349</c:v>
                </c:pt>
                <c:pt idx="591">
                  <c:v>43350</c:v>
                </c:pt>
                <c:pt idx="592">
                  <c:v>43351</c:v>
                </c:pt>
                <c:pt idx="593">
                  <c:v>43352</c:v>
                </c:pt>
                <c:pt idx="594">
                  <c:v>43353</c:v>
                </c:pt>
                <c:pt idx="595">
                  <c:v>43354</c:v>
                </c:pt>
                <c:pt idx="596">
                  <c:v>43355</c:v>
                </c:pt>
                <c:pt idx="597">
                  <c:v>43356</c:v>
                </c:pt>
                <c:pt idx="598">
                  <c:v>43357</c:v>
                </c:pt>
                <c:pt idx="599">
                  <c:v>43358</c:v>
                </c:pt>
                <c:pt idx="600">
                  <c:v>43359</c:v>
                </c:pt>
                <c:pt idx="601">
                  <c:v>43360</c:v>
                </c:pt>
                <c:pt idx="602">
                  <c:v>43361</c:v>
                </c:pt>
                <c:pt idx="603">
                  <c:v>43362</c:v>
                </c:pt>
                <c:pt idx="604">
                  <c:v>43363</c:v>
                </c:pt>
                <c:pt idx="605">
                  <c:v>43364</c:v>
                </c:pt>
                <c:pt idx="606">
                  <c:v>43365</c:v>
                </c:pt>
                <c:pt idx="607">
                  <c:v>43366</c:v>
                </c:pt>
                <c:pt idx="608">
                  <c:v>43367</c:v>
                </c:pt>
                <c:pt idx="609">
                  <c:v>43368</c:v>
                </c:pt>
                <c:pt idx="610">
                  <c:v>43369</c:v>
                </c:pt>
                <c:pt idx="611">
                  <c:v>43370</c:v>
                </c:pt>
                <c:pt idx="612">
                  <c:v>43371</c:v>
                </c:pt>
                <c:pt idx="613">
                  <c:v>43372</c:v>
                </c:pt>
                <c:pt idx="614">
                  <c:v>43373</c:v>
                </c:pt>
                <c:pt idx="615">
                  <c:v>43374</c:v>
                </c:pt>
                <c:pt idx="616">
                  <c:v>43375</c:v>
                </c:pt>
                <c:pt idx="617">
                  <c:v>43376</c:v>
                </c:pt>
                <c:pt idx="618">
                  <c:v>43377</c:v>
                </c:pt>
                <c:pt idx="619">
                  <c:v>43378</c:v>
                </c:pt>
                <c:pt idx="620">
                  <c:v>43379</c:v>
                </c:pt>
                <c:pt idx="621">
                  <c:v>43380</c:v>
                </c:pt>
                <c:pt idx="622">
                  <c:v>43381</c:v>
                </c:pt>
                <c:pt idx="623">
                  <c:v>43382</c:v>
                </c:pt>
                <c:pt idx="624">
                  <c:v>43383</c:v>
                </c:pt>
                <c:pt idx="625">
                  <c:v>43384</c:v>
                </c:pt>
                <c:pt idx="626">
                  <c:v>43385</c:v>
                </c:pt>
                <c:pt idx="627">
                  <c:v>43386</c:v>
                </c:pt>
                <c:pt idx="628">
                  <c:v>43387</c:v>
                </c:pt>
                <c:pt idx="629">
                  <c:v>43388</c:v>
                </c:pt>
                <c:pt idx="630">
                  <c:v>43389</c:v>
                </c:pt>
                <c:pt idx="631">
                  <c:v>43391</c:v>
                </c:pt>
                <c:pt idx="632">
                  <c:v>43392</c:v>
                </c:pt>
                <c:pt idx="633">
                  <c:v>43393</c:v>
                </c:pt>
                <c:pt idx="634">
                  <c:v>43394</c:v>
                </c:pt>
                <c:pt idx="635">
                  <c:v>43395</c:v>
                </c:pt>
                <c:pt idx="636">
                  <c:v>43396</c:v>
                </c:pt>
                <c:pt idx="637">
                  <c:v>43397</c:v>
                </c:pt>
                <c:pt idx="638">
                  <c:v>43398</c:v>
                </c:pt>
                <c:pt idx="639">
                  <c:v>43399</c:v>
                </c:pt>
                <c:pt idx="640">
                  <c:v>43400</c:v>
                </c:pt>
                <c:pt idx="641">
                  <c:v>43401</c:v>
                </c:pt>
                <c:pt idx="642">
                  <c:v>43402</c:v>
                </c:pt>
                <c:pt idx="643">
                  <c:v>43403</c:v>
                </c:pt>
                <c:pt idx="644">
                  <c:v>43404</c:v>
                </c:pt>
                <c:pt idx="645">
                  <c:v>43405</c:v>
                </c:pt>
                <c:pt idx="646">
                  <c:v>43406</c:v>
                </c:pt>
                <c:pt idx="647">
                  <c:v>43407</c:v>
                </c:pt>
                <c:pt idx="648">
                  <c:v>43408</c:v>
                </c:pt>
                <c:pt idx="649">
                  <c:v>43409</c:v>
                </c:pt>
                <c:pt idx="650">
                  <c:v>43410</c:v>
                </c:pt>
                <c:pt idx="651">
                  <c:v>43411</c:v>
                </c:pt>
                <c:pt idx="652">
                  <c:v>43412</c:v>
                </c:pt>
                <c:pt idx="653">
                  <c:v>43413</c:v>
                </c:pt>
                <c:pt idx="654">
                  <c:v>43414</c:v>
                </c:pt>
                <c:pt idx="655">
                  <c:v>43415</c:v>
                </c:pt>
                <c:pt idx="656">
                  <c:v>43416</c:v>
                </c:pt>
                <c:pt idx="657">
                  <c:v>43417</c:v>
                </c:pt>
                <c:pt idx="658">
                  <c:v>43418</c:v>
                </c:pt>
                <c:pt idx="659">
                  <c:v>43419</c:v>
                </c:pt>
                <c:pt idx="660">
                  <c:v>43426</c:v>
                </c:pt>
                <c:pt idx="661">
                  <c:v>43427</c:v>
                </c:pt>
                <c:pt idx="662">
                  <c:v>43428</c:v>
                </c:pt>
                <c:pt idx="663">
                  <c:v>43429</c:v>
                </c:pt>
                <c:pt idx="664">
                  <c:v>43430</c:v>
                </c:pt>
                <c:pt idx="665">
                  <c:v>43431</c:v>
                </c:pt>
                <c:pt idx="666">
                  <c:v>43432</c:v>
                </c:pt>
                <c:pt idx="667">
                  <c:v>43433</c:v>
                </c:pt>
                <c:pt idx="668">
                  <c:v>43434</c:v>
                </c:pt>
                <c:pt idx="669">
                  <c:v>43435</c:v>
                </c:pt>
                <c:pt idx="670">
                  <c:v>43436</c:v>
                </c:pt>
                <c:pt idx="671">
                  <c:v>43437</c:v>
                </c:pt>
                <c:pt idx="672">
                  <c:v>43438</c:v>
                </c:pt>
                <c:pt idx="673">
                  <c:v>43439</c:v>
                </c:pt>
                <c:pt idx="674">
                  <c:v>43440</c:v>
                </c:pt>
                <c:pt idx="675">
                  <c:v>43442</c:v>
                </c:pt>
                <c:pt idx="676">
                  <c:v>43443</c:v>
                </c:pt>
                <c:pt idx="677">
                  <c:v>43444</c:v>
                </c:pt>
                <c:pt idx="678">
                  <c:v>43445</c:v>
                </c:pt>
                <c:pt idx="679">
                  <c:v>43446</c:v>
                </c:pt>
                <c:pt idx="680">
                  <c:v>43447</c:v>
                </c:pt>
                <c:pt idx="681">
                  <c:v>43448</c:v>
                </c:pt>
                <c:pt idx="682">
                  <c:v>43451</c:v>
                </c:pt>
                <c:pt idx="683">
                  <c:v>43452</c:v>
                </c:pt>
                <c:pt idx="684">
                  <c:v>43453</c:v>
                </c:pt>
                <c:pt idx="685">
                  <c:v>43454</c:v>
                </c:pt>
                <c:pt idx="686">
                  <c:v>43455</c:v>
                </c:pt>
                <c:pt idx="687">
                  <c:v>43456</c:v>
                </c:pt>
                <c:pt idx="688">
                  <c:v>43457</c:v>
                </c:pt>
                <c:pt idx="689">
                  <c:v>43458</c:v>
                </c:pt>
                <c:pt idx="690">
                  <c:v>43459</c:v>
                </c:pt>
                <c:pt idx="691">
                  <c:v>43460</c:v>
                </c:pt>
                <c:pt idx="692">
                  <c:v>43461</c:v>
                </c:pt>
                <c:pt idx="693">
                  <c:v>43462</c:v>
                </c:pt>
                <c:pt idx="694">
                  <c:v>43463</c:v>
                </c:pt>
                <c:pt idx="695">
                  <c:v>43464</c:v>
                </c:pt>
                <c:pt idx="696">
                  <c:v>43465</c:v>
                </c:pt>
                <c:pt idx="697">
                  <c:v>43466</c:v>
                </c:pt>
                <c:pt idx="698">
                  <c:v>43467</c:v>
                </c:pt>
                <c:pt idx="699">
                  <c:v>43478</c:v>
                </c:pt>
                <c:pt idx="700">
                  <c:v>43479</c:v>
                </c:pt>
                <c:pt idx="701">
                  <c:v>43480</c:v>
                </c:pt>
                <c:pt idx="702">
                  <c:v>43481</c:v>
                </c:pt>
                <c:pt idx="703">
                  <c:v>43482</c:v>
                </c:pt>
                <c:pt idx="704">
                  <c:v>43483</c:v>
                </c:pt>
                <c:pt idx="705">
                  <c:v>43484</c:v>
                </c:pt>
                <c:pt idx="706">
                  <c:v>43485</c:v>
                </c:pt>
                <c:pt idx="707">
                  <c:v>43486</c:v>
                </c:pt>
                <c:pt idx="708">
                  <c:v>43487</c:v>
                </c:pt>
                <c:pt idx="709">
                  <c:v>43488</c:v>
                </c:pt>
                <c:pt idx="710">
                  <c:v>43489</c:v>
                </c:pt>
                <c:pt idx="711">
                  <c:v>43490</c:v>
                </c:pt>
                <c:pt idx="712">
                  <c:v>43491</c:v>
                </c:pt>
                <c:pt idx="713">
                  <c:v>43492</c:v>
                </c:pt>
                <c:pt idx="714">
                  <c:v>43494</c:v>
                </c:pt>
                <c:pt idx="715">
                  <c:v>43495</c:v>
                </c:pt>
                <c:pt idx="716">
                  <c:v>43496</c:v>
                </c:pt>
                <c:pt idx="717">
                  <c:v>43497</c:v>
                </c:pt>
                <c:pt idx="718">
                  <c:v>43498</c:v>
                </c:pt>
                <c:pt idx="719">
                  <c:v>43499</c:v>
                </c:pt>
                <c:pt idx="720">
                  <c:v>43500</c:v>
                </c:pt>
                <c:pt idx="721">
                  <c:v>43501</c:v>
                </c:pt>
                <c:pt idx="722">
                  <c:v>43502</c:v>
                </c:pt>
                <c:pt idx="723">
                  <c:v>43503</c:v>
                </c:pt>
                <c:pt idx="724">
                  <c:v>43504</c:v>
                </c:pt>
                <c:pt idx="725">
                  <c:v>43505</c:v>
                </c:pt>
                <c:pt idx="726">
                  <c:v>43506</c:v>
                </c:pt>
                <c:pt idx="727">
                  <c:v>43507</c:v>
                </c:pt>
                <c:pt idx="728">
                  <c:v>43508</c:v>
                </c:pt>
                <c:pt idx="729">
                  <c:v>43509</c:v>
                </c:pt>
                <c:pt idx="730">
                  <c:v>43510</c:v>
                </c:pt>
                <c:pt idx="731">
                  <c:v>43511</c:v>
                </c:pt>
                <c:pt idx="732">
                  <c:v>43512</c:v>
                </c:pt>
                <c:pt idx="733">
                  <c:v>43513</c:v>
                </c:pt>
                <c:pt idx="734">
                  <c:v>43514</c:v>
                </c:pt>
                <c:pt idx="735">
                  <c:v>43515</c:v>
                </c:pt>
                <c:pt idx="736">
                  <c:v>43516</c:v>
                </c:pt>
                <c:pt idx="737">
                  <c:v>43517</c:v>
                </c:pt>
                <c:pt idx="738">
                  <c:v>43518</c:v>
                </c:pt>
                <c:pt idx="739">
                  <c:v>43519</c:v>
                </c:pt>
                <c:pt idx="740">
                  <c:v>43520</c:v>
                </c:pt>
                <c:pt idx="741">
                  <c:v>43521</c:v>
                </c:pt>
                <c:pt idx="742">
                  <c:v>43522</c:v>
                </c:pt>
                <c:pt idx="743">
                  <c:v>43523</c:v>
                </c:pt>
                <c:pt idx="744">
                  <c:v>43524</c:v>
                </c:pt>
                <c:pt idx="745">
                  <c:v>43525</c:v>
                </c:pt>
                <c:pt idx="746">
                  <c:v>43526</c:v>
                </c:pt>
                <c:pt idx="747">
                  <c:v>43527</c:v>
                </c:pt>
                <c:pt idx="748">
                  <c:v>43528</c:v>
                </c:pt>
                <c:pt idx="749">
                  <c:v>43529</c:v>
                </c:pt>
                <c:pt idx="750">
                  <c:v>43530</c:v>
                </c:pt>
                <c:pt idx="751">
                  <c:v>43531</c:v>
                </c:pt>
                <c:pt idx="752">
                  <c:v>43532</c:v>
                </c:pt>
                <c:pt idx="753">
                  <c:v>43533</c:v>
                </c:pt>
                <c:pt idx="754">
                  <c:v>43534</c:v>
                </c:pt>
                <c:pt idx="755">
                  <c:v>43535</c:v>
                </c:pt>
                <c:pt idx="756">
                  <c:v>43536</c:v>
                </c:pt>
                <c:pt idx="757">
                  <c:v>43537</c:v>
                </c:pt>
                <c:pt idx="758">
                  <c:v>43538</c:v>
                </c:pt>
                <c:pt idx="759">
                  <c:v>43539</c:v>
                </c:pt>
                <c:pt idx="760">
                  <c:v>43540</c:v>
                </c:pt>
                <c:pt idx="761">
                  <c:v>43541</c:v>
                </c:pt>
                <c:pt idx="762">
                  <c:v>43542</c:v>
                </c:pt>
                <c:pt idx="763">
                  <c:v>43543</c:v>
                </c:pt>
                <c:pt idx="764">
                  <c:v>43544</c:v>
                </c:pt>
                <c:pt idx="765">
                  <c:v>43545</c:v>
                </c:pt>
                <c:pt idx="766">
                  <c:v>43546</c:v>
                </c:pt>
                <c:pt idx="767">
                  <c:v>43547</c:v>
                </c:pt>
                <c:pt idx="768">
                  <c:v>43548</c:v>
                </c:pt>
                <c:pt idx="769">
                  <c:v>43549</c:v>
                </c:pt>
                <c:pt idx="770">
                  <c:v>43550</c:v>
                </c:pt>
                <c:pt idx="771">
                  <c:v>43551</c:v>
                </c:pt>
                <c:pt idx="772">
                  <c:v>43552</c:v>
                </c:pt>
                <c:pt idx="773">
                  <c:v>43553</c:v>
                </c:pt>
                <c:pt idx="774">
                  <c:v>43554</c:v>
                </c:pt>
                <c:pt idx="775">
                  <c:v>43555</c:v>
                </c:pt>
                <c:pt idx="776">
                  <c:v>43556</c:v>
                </c:pt>
                <c:pt idx="777">
                  <c:v>43557</c:v>
                </c:pt>
                <c:pt idx="778">
                  <c:v>43558</c:v>
                </c:pt>
                <c:pt idx="779">
                  <c:v>43559</c:v>
                </c:pt>
                <c:pt idx="780">
                  <c:v>43560</c:v>
                </c:pt>
                <c:pt idx="781">
                  <c:v>43561</c:v>
                </c:pt>
                <c:pt idx="782">
                  <c:v>43562</c:v>
                </c:pt>
                <c:pt idx="783">
                  <c:v>43563</c:v>
                </c:pt>
                <c:pt idx="784">
                  <c:v>43564</c:v>
                </c:pt>
                <c:pt idx="785">
                  <c:v>43565</c:v>
                </c:pt>
                <c:pt idx="786">
                  <c:v>43566</c:v>
                </c:pt>
                <c:pt idx="787">
                  <c:v>43567</c:v>
                </c:pt>
                <c:pt idx="788">
                  <c:v>43568</c:v>
                </c:pt>
                <c:pt idx="789">
                  <c:v>43569</c:v>
                </c:pt>
                <c:pt idx="790">
                  <c:v>43570</c:v>
                </c:pt>
                <c:pt idx="791">
                  <c:v>43571</c:v>
                </c:pt>
                <c:pt idx="792">
                  <c:v>43572</c:v>
                </c:pt>
                <c:pt idx="793">
                  <c:v>43573</c:v>
                </c:pt>
                <c:pt idx="794">
                  <c:v>43574</c:v>
                </c:pt>
                <c:pt idx="795">
                  <c:v>43575</c:v>
                </c:pt>
                <c:pt idx="796">
                  <c:v>43576</c:v>
                </c:pt>
                <c:pt idx="797">
                  <c:v>43577</c:v>
                </c:pt>
                <c:pt idx="798">
                  <c:v>43578</c:v>
                </c:pt>
                <c:pt idx="799">
                  <c:v>43579</c:v>
                </c:pt>
                <c:pt idx="800">
                  <c:v>43580</c:v>
                </c:pt>
                <c:pt idx="801">
                  <c:v>43581</c:v>
                </c:pt>
                <c:pt idx="802">
                  <c:v>43582</c:v>
                </c:pt>
                <c:pt idx="803">
                  <c:v>43583</c:v>
                </c:pt>
                <c:pt idx="804">
                  <c:v>43585</c:v>
                </c:pt>
                <c:pt idx="805">
                  <c:v>43586</c:v>
                </c:pt>
                <c:pt idx="806">
                  <c:v>43587</c:v>
                </c:pt>
                <c:pt idx="807">
                  <c:v>43588</c:v>
                </c:pt>
                <c:pt idx="808">
                  <c:v>43589</c:v>
                </c:pt>
                <c:pt idx="809">
                  <c:v>43591</c:v>
                </c:pt>
                <c:pt idx="810">
                  <c:v>43592</c:v>
                </c:pt>
                <c:pt idx="811">
                  <c:v>43593</c:v>
                </c:pt>
                <c:pt idx="812">
                  <c:v>43594</c:v>
                </c:pt>
                <c:pt idx="813">
                  <c:v>43595</c:v>
                </c:pt>
                <c:pt idx="814">
                  <c:v>43596</c:v>
                </c:pt>
                <c:pt idx="815">
                  <c:v>43597</c:v>
                </c:pt>
                <c:pt idx="816">
                  <c:v>43598</c:v>
                </c:pt>
                <c:pt idx="817">
                  <c:v>43599</c:v>
                </c:pt>
                <c:pt idx="818">
                  <c:v>43600</c:v>
                </c:pt>
                <c:pt idx="819">
                  <c:v>43601</c:v>
                </c:pt>
                <c:pt idx="820">
                  <c:v>43602</c:v>
                </c:pt>
                <c:pt idx="821">
                  <c:v>43603</c:v>
                </c:pt>
                <c:pt idx="822">
                  <c:v>43604</c:v>
                </c:pt>
                <c:pt idx="823">
                  <c:v>43605</c:v>
                </c:pt>
                <c:pt idx="824">
                  <c:v>43606</c:v>
                </c:pt>
                <c:pt idx="825">
                  <c:v>43607</c:v>
                </c:pt>
                <c:pt idx="826">
                  <c:v>43608</c:v>
                </c:pt>
                <c:pt idx="827">
                  <c:v>43609</c:v>
                </c:pt>
                <c:pt idx="828">
                  <c:v>43610</c:v>
                </c:pt>
                <c:pt idx="829">
                  <c:v>43611</c:v>
                </c:pt>
                <c:pt idx="830">
                  <c:v>43612</c:v>
                </c:pt>
                <c:pt idx="831">
                  <c:v>43613</c:v>
                </c:pt>
                <c:pt idx="832">
                  <c:v>43614</c:v>
                </c:pt>
                <c:pt idx="833">
                  <c:v>43615</c:v>
                </c:pt>
                <c:pt idx="834">
                  <c:v>43616</c:v>
                </c:pt>
                <c:pt idx="835">
                  <c:v>43617</c:v>
                </c:pt>
                <c:pt idx="836">
                  <c:v>43618</c:v>
                </c:pt>
                <c:pt idx="837">
                  <c:v>43619</c:v>
                </c:pt>
                <c:pt idx="838">
                  <c:v>43620</c:v>
                </c:pt>
                <c:pt idx="839">
                  <c:v>43621</c:v>
                </c:pt>
                <c:pt idx="840">
                  <c:v>43622</c:v>
                </c:pt>
                <c:pt idx="841">
                  <c:v>43623</c:v>
                </c:pt>
                <c:pt idx="842">
                  <c:v>43624</c:v>
                </c:pt>
                <c:pt idx="843">
                  <c:v>43625</c:v>
                </c:pt>
                <c:pt idx="844">
                  <c:v>43626</c:v>
                </c:pt>
                <c:pt idx="845">
                  <c:v>43627</c:v>
                </c:pt>
                <c:pt idx="846">
                  <c:v>43628</c:v>
                </c:pt>
                <c:pt idx="847">
                  <c:v>43629</c:v>
                </c:pt>
                <c:pt idx="848">
                  <c:v>43630</c:v>
                </c:pt>
                <c:pt idx="849">
                  <c:v>43632</c:v>
                </c:pt>
                <c:pt idx="850">
                  <c:v>43633</c:v>
                </c:pt>
                <c:pt idx="851">
                  <c:v>43634</c:v>
                </c:pt>
                <c:pt idx="852">
                  <c:v>43635</c:v>
                </c:pt>
                <c:pt idx="853">
                  <c:v>43636</c:v>
                </c:pt>
                <c:pt idx="854">
                  <c:v>43637</c:v>
                </c:pt>
                <c:pt idx="855">
                  <c:v>43638</c:v>
                </c:pt>
                <c:pt idx="856">
                  <c:v>43639</c:v>
                </c:pt>
                <c:pt idx="857">
                  <c:v>43640</c:v>
                </c:pt>
                <c:pt idx="858">
                  <c:v>43641</c:v>
                </c:pt>
                <c:pt idx="859">
                  <c:v>43642</c:v>
                </c:pt>
                <c:pt idx="860">
                  <c:v>43643</c:v>
                </c:pt>
                <c:pt idx="861">
                  <c:v>43644</c:v>
                </c:pt>
                <c:pt idx="862">
                  <c:v>43645</c:v>
                </c:pt>
                <c:pt idx="863">
                  <c:v>43646</c:v>
                </c:pt>
                <c:pt idx="864">
                  <c:v>43647</c:v>
                </c:pt>
                <c:pt idx="865">
                  <c:v>43648</c:v>
                </c:pt>
                <c:pt idx="866">
                  <c:v>43649</c:v>
                </c:pt>
                <c:pt idx="867">
                  <c:v>43650</c:v>
                </c:pt>
                <c:pt idx="868">
                  <c:v>43651</c:v>
                </c:pt>
                <c:pt idx="869">
                  <c:v>43652</c:v>
                </c:pt>
                <c:pt idx="870">
                  <c:v>43653</c:v>
                </c:pt>
                <c:pt idx="871">
                  <c:v>43654</c:v>
                </c:pt>
                <c:pt idx="872">
                  <c:v>43655</c:v>
                </c:pt>
                <c:pt idx="873">
                  <c:v>43656</c:v>
                </c:pt>
                <c:pt idx="874">
                  <c:v>43657</c:v>
                </c:pt>
                <c:pt idx="875">
                  <c:v>43658</c:v>
                </c:pt>
                <c:pt idx="876">
                  <c:v>43659</c:v>
                </c:pt>
                <c:pt idx="877">
                  <c:v>43660</c:v>
                </c:pt>
                <c:pt idx="878">
                  <c:v>43661</c:v>
                </c:pt>
                <c:pt idx="879">
                  <c:v>43662</c:v>
                </c:pt>
                <c:pt idx="880">
                  <c:v>43663</c:v>
                </c:pt>
                <c:pt idx="881">
                  <c:v>43664</c:v>
                </c:pt>
                <c:pt idx="882">
                  <c:v>43665</c:v>
                </c:pt>
                <c:pt idx="883">
                  <c:v>43666</c:v>
                </c:pt>
                <c:pt idx="884">
                  <c:v>43667</c:v>
                </c:pt>
                <c:pt idx="885">
                  <c:v>43668</c:v>
                </c:pt>
                <c:pt idx="886">
                  <c:v>43669</c:v>
                </c:pt>
                <c:pt idx="887">
                  <c:v>43670</c:v>
                </c:pt>
                <c:pt idx="888">
                  <c:v>43671</c:v>
                </c:pt>
                <c:pt idx="889">
                  <c:v>43672</c:v>
                </c:pt>
                <c:pt idx="890">
                  <c:v>43673</c:v>
                </c:pt>
                <c:pt idx="891">
                  <c:v>43674</c:v>
                </c:pt>
                <c:pt idx="892">
                  <c:v>43675</c:v>
                </c:pt>
                <c:pt idx="893">
                  <c:v>43676</c:v>
                </c:pt>
                <c:pt idx="894">
                  <c:v>43677</c:v>
                </c:pt>
                <c:pt idx="895">
                  <c:v>43678</c:v>
                </c:pt>
                <c:pt idx="896">
                  <c:v>43679</c:v>
                </c:pt>
                <c:pt idx="897">
                  <c:v>43680</c:v>
                </c:pt>
                <c:pt idx="898">
                  <c:v>43681</c:v>
                </c:pt>
                <c:pt idx="899">
                  <c:v>43682</c:v>
                </c:pt>
                <c:pt idx="900">
                  <c:v>43683</c:v>
                </c:pt>
                <c:pt idx="901">
                  <c:v>43684</c:v>
                </c:pt>
                <c:pt idx="902">
                  <c:v>43685</c:v>
                </c:pt>
                <c:pt idx="903">
                  <c:v>43686</c:v>
                </c:pt>
                <c:pt idx="904">
                  <c:v>43687</c:v>
                </c:pt>
                <c:pt idx="905">
                  <c:v>43688</c:v>
                </c:pt>
                <c:pt idx="906">
                  <c:v>43689</c:v>
                </c:pt>
                <c:pt idx="907">
                  <c:v>43690</c:v>
                </c:pt>
                <c:pt idx="908">
                  <c:v>43691</c:v>
                </c:pt>
                <c:pt idx="909">
                  <c:v>43692</c:v>
                </c:pt>
                <c:pt idx="910">
                  <c:v>43693</c:v>
                </c:pt>
                <c:pt idx="911">
                  <c:v>43694</c:v>
                </c:pt>
                <c:pt idx="912">
                  <c:v>43695</c:v>
                </c:pt>
                <c:pt idx="913">
                  <c:v>43696</c:v>
                </c:pt>
                <c:pt idx="914">
                  <c:v>43697</c:v>
                </c:pt>
                <c:pt idx="915">
                  <c:v>43698</c:v>
                </c:pt>
                <c:pt idx="916">
                  <c:v>43699</c:v>
                </c:pt>
                <c:pt idx="917">
                  <c:v>43700</c:v>
                </c:pt>
                <c:pt idx="918">
                  <c:v>43701</c:v>
                </c:pt>
                <c:pt idx="919">
                  <c:v>43702</c:v>
                </c:pt>
                <c:pt idx="920">
                  <c:v>43703</c:v>
                </c:pt>
                <c:pt idx="921">
                  <c:v>43704</c:v>
                </c:pt>
                <c:pt idx="922">
                  <c:v>43705</c:v>
                </c:pt>
                <c:pt idx="923">
                  <c:v>43706</c:v>
                </c:pt>
                <c:pt idx="924">
                  <c:v>43707</c:v>
                </c:pt>
                <c:pt idx="925">
                  <c:v>43708</c:v>
                </c:pt>
                <c:pt idx="926">
                  <c:v>43709</c:v>
                </c:pt>
                <c:pt idx="927">
                  <c:v>43710</c:v>
                </c:pt>
                <c:pt idx="928">
                  <c:v>43711</c:v>
                </c:pt>
                <c:pt idx="929">
                  <c:v>43712</c:v>
                </c:pt>
                <c:pt idx="930">
                  <c:v>43713</c:v>
                </c:pt>
                <c:pt idx="931">
                  <c:v>43714</c:v>
                </c:pt>
                <c:pt idx="932">
                  <c:v>43715</c:v>
                </c:pt>
                <c:pt idx="933">
                  <c:v>43716</c:v>
                </c:pt>
                <c:pt idx="934">
                  <c:v>43717</c:v>
                </c:pt>
                <c:pt idx="935">
                  <c:v>43718</c:v>
                </c:pt>
                <c:pt idx="936">
                  <c:v>43719</c:v>
                </c:pt>
                <c:pt idx="937">
                  <c:v>43720</c:v>
                </c:pt>
                <c:pt idx="938">
                  <c:v>43721</c:v>
                </c:pt>
                <c:pt idx="939">
                  <c:v>43722</c:v>
                </c:pt>
                <c:pt idx="940">
                  <c:v>43723</c:v>
                </c:pt>
                <c:pt idx="941">
                  <c:v>43724</c:v>
                </c:pt>
                <c:pt idx="942">
                  <c:v>43725</c:v>
                </c:pt>
                <c:pt idx="943">
                  <c:v>43726</c:v>
                </c:pt>
                <c:pt idx="944">
                  <c:v>43727</c:v>
                </c:pt>
                <c:pt idx="945">
                  <c:v>43728</c:v>
                </c:pt>
                <c:pt idx="946">
                  <c:v>43729</c:v>
                </c:pt>
                <c:pt idx="947">
                  <c:v>43730</c:v>
                </c:pt>
                <c:pt idx="948">
                  <c:v>43731</c:v>
                </c:pt>
                <c:pt idx="949">
                  <c:v>43732</c:v>
                </c:pt>
                <c:pt idx="950">
                  <c:v>43733</c:v>
                </c:pt>
                <c:pt idx="951">
                  <c:v>43734</c:v>
                </c:pt>
                <c:pt idx="952">
                  <c:v>43735</c:v>
                </c:pt>
                <c:pt idx="953">
                  <c:v>43736</c:v>
                </c:pt>
                <c:pt idx="954">
                  <c:v>43737</c:v>
                </c:pt>
                <c:pt idx="955">
                  <c:v>43738</c:v>
                </c:pt>
                <c:pt idx="956">
                  <c:v>43739</c:v>
                </c:pt>
                <c:pt idx="957">
                  <c:v>43740</c:v>
                </c:pt>
                <c:pt idx="958">
                  <c:v>43741</c:v>
                </c:pt>
                <c:pt idx="959">
                  <c:v>43742</c:v>
                </c:pt>
                <c:pt idx="960">
                  <c:v>43743</c:v>
                </c:pt>
                <c:pt idx="961">
                  <c:v>43744</c:v>
                </c:pt>
                <c:pt idx="962">
                  <c:v>43745</c:v>
                </c:pt>
                <c:pt idx="963">
                  <c:v>43746</c:v>
                </c:pt>
                <c:pt idx="964">
                  <c:v>43747</c:v>
                </c:pt>
                <c:pt idx="965">
                  <c:v>43748</c:v>
                </c:pt>
                <c:pt idx="966">
                  <c:v>43749</c:v>
                </c:pt>
                <c:pt idx="967">
                  <c:v>43750</c:v>
                </c:pt>
                <c:pt idx="968">
                  <c:v>43751</c:v>
                </c:pt>
                <c:pt idx="969">
                  <c:v>43752</c:v>
                </c:pt>
                <c:pt idx="970">
                  <c:v>43753</c:v>
                </c:pt>
                <c:pt idx="971">
                  <c:v>43754</c:v>
                </c:pt>
                <c:pt idx="972">
                  <c:v>43755</c:v>
                </c:pt>
                <c:pt idx="973">
                  <c:v>43756</c:v>
                </c:pt>
                <c:pt idx="974">
                  <c:v>43757</c:v>
                </c:pt>
                <c:pt idx="975">
                  <c:v>43758</c:v>
                </c:pt>
                <c:pt idx="976">
                  <c:v>43759</c:v>
                </c:pt>
                <c:pt idx="977">
                  <c:v>43760</c:v>
                </c:pt>
                <c:pt idx="978">
                  <c:v>43761</c:v>
                </c:pt>
                <c:pt idx="979">
                  <c:v>43762</c:v>
                </c:pt>
                <c:pt idx="980">
                  <c:v>43763</c:v>
                </c:pt>
                <c:pt idx="981">
                  <c:v>43764</c:v>
                </c:pt>
                <c:pt idx="982">
                  <c:v>43765</c:v>
                </c:pt>
                <c:pt idx="983">
                  <c:v>43766</c:v>
                </c:pt>
                <c:pt idx="984">
                  <c:v>43767</c:v>
                </c:pt>
                <c:pt idx="985">
                  <c:v>43768</c:v>
                </c:pt>
                <c:pt idx="986">
                  <c:v>43769</c:v>
                </c:pt>
                <c:pt idx="987">
                  <c:v>43770</c:v>
                </c:pt>
                <c:pt idx="988">
                  <c:v>43771</c:v>
                </c:pt>
                <c:pt idx="989">
                  <c:v>43772</c:v>
                </c:pt>
                <c:pt idx="990">
                  <c:v>43773</c:v>
                </c:pt>
                <c:pt idx="991">
                  <c:v>43774</c:v>
                </c:pt>
                <c:pt idx="992">
                  <c:v>43775</c:v>
                </c:pt>
                <c:pt idx="993">
                  <c:v>43776</c:v>
                </c:pt>
                <c:pt idx="994">
                  <c:v>43777</c:v>
                </c:pt>
                <c:pt idx="995">
                  <c:v>43778</c:v>
                </c:pt>
                <c:pt idx="996">
                  <c:v>43779</c:v>
                </c:pt>
                <c:pt idx="997">
                  <c:v>43780</c:v>
                </c:pt>
                <c:pt idx="998">
                  <c:v>43781</c:v>
                </c:pt>
                <c:pt idx="999">
                  <c:v>43782</c:v>
                </c:pt>
                <c:pt idx="1000">
                  <c:v>43783</c:v>
                </c:pt>
                <c:pt idx="1001">
                  <c:v>43784</c:v>
                </c:pt>
                <c:pt idx="1002">
                  <c:v>43785</c:v>
                </c:pt>
                <c:pt idx="1003">
                  <c:v>43786</c:v>
                </c:pt>
                <c:pt idx="1004">
                  <c:v>43787</c:v>
                </c:pt>
                <c:pt idx="1005">
                  <c:v>43788</c:v>
                </c:pt>
                <c:pt idx="1006">
                  <c:v>43789</c:v>
                </c:pt>
                <c:pt idx="1007">
                  <c:v>43790</c:v>
                </c:pt>
                <c:pt idx="1008">
                  <c:v>43791</c:v>
                </c:pt>
                <c:pt idx="1009">
                  <c:v>43792</c:v>
                </c:pt>
                <c:pt idx="1010">
                  <c:v>43793</c:v>
                </c:pt>
                <c:pt idx="1011">
                  <c:v>43794</c:v>
                </c:pt>
                <c:pt idx="1012">
                  <c:v>43795</c:v>
                </c:pt>
                <c:pt idx="1013">
                  <c:v>43796</c:v>
                </c:pt>
                <c:pt idx="1014">
                  <c:v>43797</c:v>
                </c:pt>
                <c:pt idx="1015">
                  <c:v>43798</c:v>
                </c:pt>
                <c:pt idx="1016">
                  <c:v>43799</c:v>
                </c:pt>
                <c:pt idx="1017">
                  <c:v>43800</c:v>
                </c:pt>
                <c:pt idx="1018">
                  <c:v>43801</c:v>
                </c:pt>
                <c:pt idx="1019">
                  <c:v>43802</c:v>
                </c:pt>
                <c:pt idx="1020">
                  <c:v>43803</c:v>
                </c:pt>
                <c:pt idx="1021">
                  <c:v>43804</c:v>
                </c:pt>
                <c:pt idx="1022">
                  <c:v>43805</c:v>
                </c:pt>
                <c:pt idx="1023">
                  <c:v>43806</c:v>
                </c:pt>
                <c:pt idx="1024">
                  <c:v>43807</c:v>
                </c:pt>
                <c:pt idx="1025">
                  <c:v>43808</c:v>
                </c:pt>
                <c:pt idx="1026">
                  <c:v>43809</c:v>
                </c:pt>
                <c:pt idx="1027">
                  <c:v>43810</c:v>
                </c:pt>
                <c:pt idx="1028">
                  <c:v>43811</c:v>
                </c:pt>
                <c:pt idx="1029">
                  <c:v>43812</c:v>
                </c:pt>
                <c:pt idx="1030">
                  <c:v>43813</c:v>
                </c:pt>
                <c:pt idx="1031">
                  <c:v>43814</c:v>
                </c:pt>
                <c:pt idx="1032">
                  <c:v>43815</c:v>
                </c:pt>
                <c:pt idx="1033">
                  <c:v>43816</c:v>
                </c:pt>
                <c:pt idx="1034">
                  <c:v>43817</c:v>
                </c:pt>
                <c:pt idx="1035">
                  <c:v>43818</c:v>
                </c:pt>
                <c:pt idx="1036">
                  <c:v>43819</c:v>
                </c:pt>
                <c:pt idx="1037">
                  <c:v>43820</c:v>
                </c:pt>
                <c:pt idx="1038">
                  <c:v>43821</c:v>
                </c:pt>
                <c:pt idx="1039">
                  <c:v>43822</c:v>
                </c:pt>
                <c:pt idx="1040">
                  <c:v>43823</c:v>
                </c:pt>
                <c:pt idx="1041">
                  <c:v>43824</c:v>
                </c:pt>
                <c:pt idx="1042">
                  <c:v>43825</c:v>
                </c:pt>
                <c:pt idx="1043">
                  <c:v>43826</c:v>
                </c:pt>
                <c:pt idx="1044">
                  <c:v>43827</c:v>
                </c:pt>
                <c:pt idx="1045">
                  <c:v>43828</c:v>
                </c:pt>
                <c:pt idx="1046">
                  <c:v>43829</c:v>
                </c:pt>
                <c:pt idx="1047">
                  <c:v>43830</c:v>
                </c:pt>
                <c:pt idx="1048">
                  <c:v>43831</c:v>
                </c:pt>
                <c:pt idx="1049">
                  <c:v>43832</c:v>
                </c:pt>
                <c:pt idx="1050">
                  <c:v>43833</c:v>
                </c:pt>
                <c:pt idx="1051">
                  <c:v>43834</c:v>
                </c:pt>
                <c:pt idx="1052">
                  <c:v>43835</c:v>
                </c:pt>
                <c:pt idx="1053">
                  <c:v>43836</c:v>
                </c:pt>
                <c:pt idx="1054">
                  <c:v>43837</c:v>
                </c:pt>
                <c:pt idx="1055">
                  <c:v>43838</c:v>
                </c:pt>
                <c:pt idx="1056">
                  <c:v>43839</c:v>
                </c:pt>
                <c:pt idx="1057">
                  <c:v>43840</c:v>
                </c:pt>
                <c:pt idx="1058">
                  <c:v>43841</c:v>
                </c:pt>
                <c:pt idx="1059">
                  <c:v>43842</c:v>
                </c:pt>
                <c:pt idx="1060">
                  <c:v>43843</c:v>
                </c:pt>
                <c:pt idx="1061">
                  <c:v>43844</c:v>
                </c:pt>
                <c:pt idx="1062">
                  <c:v>43845</c:v>
                </c:pt>
                <c:pt idx="1063">
                  <c:v>43846</c:v>
                </c:pt>
                <c:pt idx="1064">
                  <c:v>43847</c:v>
                </c:pt>
                <c:pt idx="1065">
                  <c:v>43848</c:v>
                </c:pt>
                <c:pt idx="1066">
                  <c:v>43849</c:v>
                </c:pt>
                <c:pt idx="1067">
                  <c:v>43850</c:v>
                </c:pt>
                <c:pt idx="1068">
                  <c:v>43851</c:v>
                </c:pt>
                <c:pt idx="1069">
                  <c:v>43852</c:v>
                </c:pt>
                <c:pt idx="1070">
                  <c:v>43853</c:v>
                </c:pt>
                <c:pt idx="1071">
                  <c:v>43854</c:v>
                </c:pt>
                <c:pt idx="1072">
                  <c:v>43855</c:v>
                </c:pt>
                <c:pt idx="1073">
                  <c:v>43856</c:v>
                </c:pt>
                <c:pt idx="1074">
                  <c:v>43857</c:v>
                </c:pt>
                <c:pt idx="1075">
                  <c:v>43858</c:v>
                </c:pt>
                <c:pt idx="1076">
                  <c:v>43859</c:v>
                </c:pt>
                <c:pt idx="1077">
                  <c:v>43860</c:v>
                </c:pt>
                <c:pt idx="1078">
                  <c:v>43861</c:v>
                </c:pt>
                <c:pt idx="1079">
                  <c:v>43862</c:v>
                </c:pt>
                <c:pt idx="1080">
                  <c:v>43863</c:v>
                </c:pt>
                <c:pt idx="1081">
                  <c:v>43864</c:v>
                </c:pt>
                <c:pt idx="1082">
                  <c:v>43865</c:v>
                </c:pt>
                <c:pt idx="1083">
                  <c:v>43866</c:v>
                </c:pt>
                <c:pt idx="1084">
                  <c:v>43867</c:v>
                </c:pt>
                <c:pt idx="1085">
                  <c:v>43868</c:v>
                </c:pt>
                <c:pt idx="1086">
                  <c:v>43869</c:v>
                </c:pt>
                <c:pt idx="1087">
                  <c:v>43870</c:v>
                </c:pt>
                <c:pt idx="1088">
                  <c:v>43871</c:v>
                </c:pt>
                <c:pt idx="1089">
                  <c:v>43872</c:v>
                </c:pt>
                <c:pt idx="1090">
                  <c:v>43873</c:v>
                </c:pt>
                <c:pt idx="1091">
                  <c:v>43874</c:v>
                </c:pt>
                <c:pt idx="1092">
                  <c:v>43875</c:v>
                </c:pt>
                <c:pt idx="1093">
                  <c:v>43876</c:v>
                </c:pt>
                <c:pt idx="1094">
                  <c:v>43877</c:v>
                </c:pt>
                <c:pt idx="1095">
                  <c:v>43878</c:v>
                </c:pt>
                <c:pt idx="1096">
                  <c:v>43879</c:v>
                </c:pt>
                <c:pt idx="1097">
                  <c:v>43880</c:v>
                </c:pt>
                <c:pt idx="1098">
                  <c:v>43881</c:v>
                </c:pt>
                <c:pt idx="1099">
                  <c:v>43882</c:v>
                </c:pt>
                <c:pt idx="1100">
                  <c:v>43883</c:v>
                </c:pt>
                <c:pt idx="1101">
                  <c:v>43884</c:v>
                </c:pt>
                <c:pt idx="1102">
                  <c:v>43885</c:v>
                </c:pt>
                <c:pt idx="1103">
                  <c:v>43886</c:v>
                </c:pt>
                <c:pt idx="1104">
                  <c:v>43887</c:v>
                </c:pt>
                <c:pt idx="1105">
                  <c:v>43888</c:v>
                </c:pt>
                <c:pt idx="1106">
                  <c:v>43889</c:v>
                </c:pt>
                <c:pt idx="1107">
                  <c:v>43890</c:v>
                </c:pt>
                <c:pt idx="1108">
                  <c:v>43891</c:v>
                </c:pt>
                <c:pt idx="1109">
                  <c:v>43892</c:v>
                </c:pt>
                <c:pt idx="1110">
                  <c:v>43893</c:v>
                </c:pt>
                <c:pt idx="1111">
                  <c:v>43894</c:v>
                </c:pt>
                <c:pt idx="1112">
                  <c:v>43895</c:v>
                </c:pt>
                <c:pt idx="1113">
                  <c:v>43896</c:v>
                </c:pt>
                <c:pt idx="1114">
                  <c:v>43897</c:v>
                </c:pt>
                <c:pt idx="1115">
                  <c:v>43898</c:v>
                </c:pt>
                <c:pt idx="1116">
                  <c:v>43899</c:v>
                </c:pt>
                <c:pt idx="1117">
                  <c:v>43900</c:v>
                </c:pt>
                <c:pt idx="1118">
                  <c:v>43901</c:v>
                </c:pt>
                <c:pt idx="1119">
                  <c:v>43902</c:v>
                </c:pt>
                <c:pt idx="1120">
                  <c:v>43903</c:v>
                </c:pt>
                <c:pt idx="1121">
                  <c:v>43904</c:v>
                </c:pt>
                <c:pt idx="1122">
                  <c:v>43905</c:v>
                </c:pt>
                <c:pt idx="1123">
                  <c:v>43906</c:v>
                </c:pt>
                <c:pt idx="1124">
                  <c:v>43907</c:v>
                </c:pt>
                <c:pt idx="1125">
                  <c:v>43908</c:v>
                </c:pt>
                <c:pt idx="1126">
                  <c:v>43909</c:v>
                </c:pt>
                <c:pt idx="1127">
                  <c:v>43928</c:v>
                </c:pt>
                <c:pt idx="1128">
                  <c:v>43929</c:v>
                </c:pt>
                <c:pt idx="1129">
                  <c:v>43930</c:v>
                </c:pt>
                <c:pt idx="1130">
                  <c:v>43931</c:v>
                </c:pt>
                <c:pt idx="1131">
                  <c:v>43932</c:v>
                </c:pt>
                <c:pt idx="1132">
                  <c:v>43933</c:v>
                </c:pt>
                <c:pt idx="1133">
                  <c:v>43934</c:v>
                </c:pt>
                <c:pt idx="1134">
                  <c:v>43935</c:v>
                </c:pt>
                <c:pt idx="1135">
                  <c:v>43936</c:v>
                </c:pt>
                <c:pt idx="1136">
                  <c:v>43938</c:v>
                </c:pt>
                <c:pt idx="1137">
                  <c:v>43939</c:v>
                </c:pt>
                <c:pt idx="1138">
                  <c:v>43940</c:v>
                </c:pt>
                <c:pt idx="1139">
                  <c:v>43941</c:v>
                </c:pt>
                <c:pt idx="1140">
                  <c:v>43942</c:v>
                </c:pt>
                <c:pt idx="1141">
                  <c:v>43943</c:v>
                </c:pt>
                <c:pt idx="1142">
                  <c:v>43944</c:v>
                </c:pt>
                <c:pt idx="1143">
                  <c:v>43945</c:v>
                </c:pt>
                <c:pt idx="1144">
                  <c:v>43946</c:v>
                </c:pt>
                <c:pt idx="1145">
                  <c:v>43947</c:v>
                </c:pt>
                <c:pt idx="1146">
                  <c:v>43948</c:v>
                </c:pt>
                <c:pt idx="1147">
                  <c:v>43949</c:v>
                </c:pt>
                <c:pt idx="1148">
                  <c:v>43950</c:v>
                </c:pt>
                <c:pt idx="1149">
                  <c:v>43951</c:v>
                </c:pt>
                <c:pt idx="1150">
                  <c:v>43952</c:v>
                </c:pt>
                <c:pt idx="1151">
                  <c:v>43953</c:v>
                </c:pt>
                <c:pt idx="1152">
                  <c:v>43954</c:v>
                </c:pt>
                <c:pt idx="1153">
                  <c:v>43955</c:v>
                </c:pt>
                <c:pt idx="1154">
                  <c:v>43956</c:v>
                </c:pt>
                <c:pt idx="1155">
                  <c:v>43957</c:v>
                </c:pt>
                <c:pt idx="1156">
                  <c:v>43958</c:v>
                </c:pt>
                <c:pt idx="1157">
                  <c:v>43959</c:v>
                </c:pt>
                <c:pt idx="1158">
                  <c:v>43960</c:v>
                </c:pt>
                <c:pt idx="1159">
                  <c:v>43961</c:v>
                </c:pt>
                <c:pt idx="1160">
                  <c:v>43962</c:v>
                </c:pt>
                <c:pt idx="1161">
                  <c:v>43963</c:v>
                </c:pt>
                <c:pt idx="1162">
                  <c:v>43964</c:v>
                </c:pt>
                <c:pt idx="1163">
                  <c:v>43965</c:v>
                </c:pt>
                <c:pt idx="1164">
                  <c:v>43966</c:v>
                </c:pt>
                <c:pt idx="1165">
                  <c:v>43967</c:v>
                </c:pt>
                <c:pt idx="1166">
                  <c:v>43968</c:v>
                </c:pt>
                <c:pt idx="1167">
                  <c:v>43969</c:v>
                </c:pt>
                <c:pt idx="1168">
                  <c:v>43970</c:v>
                </c:pt>
                <c:pt idx="1169">
                  <c:v>43971</c:v>
                </c:pt>
                <c:pt idx="1170">
                  <c:v>43972</c:v>
                </c:pt>
                <c:pt idx="1171">
                  <c:v>43973</c:v>
                </c:pt>
                <c:pt idx="1172">
                  <c:v>43974</c:v>
                </c:pt>
                <c:pt idx="1173">
                  <c:v>43975</c:v>
                </c:pt>
                <c:pt idx="1174">
                  <c:v>43976</c:v>
                </c:pt>
                <c:pt idx="1175">
                  <c:v>43977</c:v>
                </c:pt>
                <c:pt idx="1176">
                  <c:v>43978</c:v>
                </c:pt>
                <c:pt idx="1177">
                  <c:v>43979</c:v>
                </c:pt>
                <c:pt idx="1178">
                  <c:v>43980</c:v>
                </c:pt>
                <c:pt idx="1179">
                  <c:v>43981</c:v>
                </c:pt>
                <c:pt idx="1180">
                  <c:v>43982</c:v>
                </c:pt>
                <c:pt idx="1181">
                  <c:v>43983</c:v>
                </c:pt>
                <c:pt idx="1182">
                  <c:v>43984</c:v>
                </c:pt>
                <c:pt idx="1183">
                  <c:v>43985</c:v>
                </c:pt>
                <c:pt idx="1184">
                  <c:v>43986</c:v>
                </c:pt>
                <c:pt idx="1185">
                  <c:v>43987</c:v>
                </c:pt>
                <c:pt idx="1186">
                  <c:v>43988</c:v>
                </c:pt>
                <c:pt idx="1187">
                  <c:v>43989</c:v>
                </c:pt>
                <c:pt idx="1188">
                  <c:v>43990</c:v>
                </c:pt>
                <c:pt idx="1189">
                  <c:v>43991</c:v>
                </c:pt>
                <c:pt idx="1190">
                  <c:v>43992</c:v>
                </c:pt>
                <c:pt idx="1191">
                  <c:v>43993</c:v>
                </c:pt>
                <c:pt idx="1192">
                  <c:v>43994</c:v>
                </c:pt>
                <c:pt idx="1193">
                  <c:v>43995</c:v>
                </c:pt>
                <c:pt idx="1194">
                  <c:v>43996</c:v>
                </c:pt>
                <c:pt idx="1195">
                  <c:v>43997</c:v>
                </c:pt>
                <c:pt idx="1196">
                  <c:v>43998</c:v>
                </c:pt>
                <c:pt idx="1197">
                  <c:v>43999</c:v>
                </c:pt>
                <c:pt idx="1198">
                  <c:v>44004</c:v>
                </c:pt>
                <c:pt idx="1199">
                  <c:v>44005</c:v>
                </c:pt>
                <c:pt idx="1200">
                  <c:v>44006</c:v>
                </c:pt>
                <c:pt idx="1201">
                  <c:v>44007</c:v>
                </c:pt>
                <c:pt idx="1202">
                  <c:v>44008</c:v>
                </c:pt>
                <c:pt idx="1203">
                  <c:v>44009</c:v>
                </c:pt>
                <c:pt idx="1204">
                  <c:v>44010</c:v>
                </c:pt>
                <c:pt idx="1205">
                  <c:v>44011</c:v>
                </c:pt>
                <c:pt idx="1206">
                  <c:v>44012</c:v>
                </c:pt>
                <c:pt idx="1207">
                  <c:v>44013</c:v>
                </c:pt>
                <c:pt idx="1208">
                  <c:v>44014</c:v>
                </c:pt>
                <c:pt idx="1209">
                  <c:v>44015</c:v>
                </c:pt>
                <c:pt idx="1210">
                  <c:v>44016</c:v>
                </c:pt>
                <c:pt idx="1211">
                  <c:v>44017</c:v>
                </c:pt>
                <c:pt idx="1212">
                  <c:v>44018</c:v>
                </c:pt>
                <c:pt idx="1213">
                  <c:v>44019</c:v>
                </c:pt>
                <c:pt idx="1214">
                  <c:v>44020</c:v>
                </c:pt>
                <c:pt idx="1215">
                  <c:v>44021</c:v>
                </c:pt>
                <c:pt idx="1216">
                  <c:v>44022</c:v>
                </c:pt>
                <c:pt idx="1217">
                  <c:v>44023</c:v>
                </c:pt>
                <c:pt idx="1218">
                  <c:v>44024</c:v>
                </c:pt>
                <c:pt idx="1219">
                  <c:v>44025</c:v>
                </c:pt>
                <c:pt idx="1220">
                  <c:v>44026</c:v>
                </c:pt>
                <c:pt idx="1221">
                  <c:v>44027</c:v>
                </c:pt>
                <c:pt idx="1222">
                  <c:v>44028</c:v>
                </c:pt>
                <c:pt idx="1223">
                  <c:v>44029</c:v>
                </c:pt>
                <c:pt idx="1224">
                  <c:v>44030</c:v>
                </c:pt>
                <c:pt idx="1225">
                  <c:v>44031</c:v>
                </c:pt>
                <c:pt idx="1226">
                  <c:v>44032</c:v>
                </c:pt>
                <c:pt idx="1227">
                  <c:v>44033</c:v>
                </c:pt>
                <c:pt idx="1228">
                  <c:v>44034</c:v>
                </c:pt>
                <c:pt idx="1229">
                  <c:v>44035</c:v>
                </c:pt>
                <c:pt idx="1230">
                  <c:v>44036</c:v>
                </c:pt>
                <c:pt idx="1231">
                  <c:v>44037</c:v>
                </c:pt>
                <c:pt idx="1232">
                  <c:v>44038</c:v>
                </c:pt>
                <c:pt idx="1233">
                  <c:v>44039</c:v>
                </c:pt>
                <c:pt idx="1234">
                  <c:v>44040</c:v>
                </c:pt>
                <c:pt idx="1235">
                  <c:v>44041</c:v>
                </c:pt>
                <c:pt idx="1236">
                  <c:v>44042</c:v>
                </c:pt>
                <c:pt idx="1237">
                  <c:v>44043</c:v>
                </c:pt>
                <c:pt idx="1238">
                  <c:v>44044</c:v>
                </c:pt>
                <c:pt idx="1239">
                  <c:v>44045</c:v>
                </c:pt>
                <c:pt idx="1240">
                  <c:v>44046</c:v>
                </c:pt>
                <c:pt idx="1241">
                  <c:v>44047</c:v>
                </c:pt>
                <c:pt idx="1242">
                  <c:v>44048</c:v>
                </c:pt>
                <c:pt idx="1243">
                  <c:v>44049</c:v>
                </c:pt>
                <c:pt idx="1244">
                  <c:v>44050</c:v>
                </c:pt>
                <c:pt idx="1245">
                  <c:v>44051</c:v>
                </c:pt>
                <c:pt idx="1246">
                  <c:v>44052</c:v>
                </c:pt>
                <c:pt idx="1247">
                  <c:v>44053</c:v>
                </c:pt>
                <c:pt idx="1248">
                  <c:v>44054</c:v>
                </c:pt>
                <c:pt idx="1249">
                  <c:v>44055</c:v>
                </c:pt>
                <c:pt idx="1250">
                  <c:v>44056</c:v>
                </c:pt>
                <c:pt idx="1251">
                  <c:v>44057</c:v>
                </c:pt>
                <c:pt idx="1252">
                  <c:v>44058</c:v>
                </c:pt>
                <c:pt idx="1253">
                  <c:v>44059</c:v>
                </c:pt>
                <c:pt idx="1254">
                  <c:v>44060</c:v>
                </c:pt>
                <c:pt idx="1255">
                  <c:v>44061</c:v>
                </c:pt>
                <c:pt idx="1256">
                  <c:v>44062</c:v>
                </c:pt>
                <c:pt idx="1257">
                  <c:v>44063</c:v>
                </c:pt>
                <c:pt idx="1258">
                  <c:v>44064</c:v>
                </c:pt>
                <c:pt idx="1259">
                  <c:v>44065</c:v>
                </c:pt>
                <c:pt idx="1260">
                  <c:v>44066</c:v>
                </c:pt>
                <c:pt idx="1261">
                  <c:v>44069</c:v>
                </c:pt>
                <c:pt idx="1262">
                  <c:v>44071</c:v>
                </c:pt>
                <c:pt idx="1263">
                  <c:v>44072</c:v>
                </c:pt>
                <c:pt idx="1264">
                  <c:v>44073</c:v>
                </c:pt>
                <c:pt idx="1265">
                  <c:v>44074</c:v>
                </c:pt>
                <c:pt idx="1266">
                  <c:v>44075</c:v>
                </c:pt>
                <c:pt idx="1267">
                  <c:v>44077</c:v>
                </c:pt>
                <c:pt idx="1268">
                  <c:v>44079</c:v>
                </c:pt>
                <c:pt idx="1269">
                  <c:v>44080</c:v>
                </c:pt>
                <c:pt idx="1270">
                  <c:v>44081</c:v>
                </c:pt>
                <c:pt idx="1271">
                  <c:v>44082</c:v>
                </c:pt>
                <c:pt idx="1272">
                  <c:v>44083</c:v>
                </c:pt>
                <c:pt idx="1273">
                  <c:v>44084</c:v>
                </c:pt>
                <c:pt idx="1274">
                  <c:v>44085</c:v>
                </c:pt>
                <c:pt idx="1275">
                  <c:v>44086</c:v>
                </c:pt>
                <c:pt idx="1276">
                  <c:v>44087</c:v>
                </c:pt>
                <c:pt idx="1277">
                  <c:v>44088</c:v>
                </c:pt>
                <c:pt idx="1278">
                  <c:v>44089</c:v>
                </c:pt>
                <c:pt idx="1279">
                  <c:v>44090</c:v>
                </c:pt>
                <c:pt idx="1280">
                  <c:v>44091</c:v>
                </c:pt>
                <c:pt idx="1281">
                  <c:v>44092</c:v>
                </c:pt>
                <c:pt idx="1282">
                  <c:v>44093</c:v>
                </c:pt>
                <c:pt idx="1283">
                  <c:v>44094</c:v>
                </c:pt>
                <c:pt idx="1284">
                  <c:v>44095</c:v>
                </c:pt>
                <c:pt idx="1285">
                  <c:v>44096</c:v>
                </c:pt>
                <c:pt idx="1286">
                  <c:v>44097</c:v>
                </c:pt>
                <c:pt idx="1287">
                  <c:v>44098</c:v>
                </c:pt>
                <c:pt idx="1288">
                  <c:v>44099</c:v>
                </c:pt>
                <c:pt idx="1289">
                  <c:v>44100</c:v>
                </c:pt>
                <c:pt idx="1290">
                  <c:v>44101</c:v>
                </c:pt>
                <c:pt idx="1291">
                  <c:v>44102</c:v>
                </c:pt>
                <c:pt idx="1292">
                  <c:v>44103</c:v>
                </c:pt>
                <c:pt idx="1293">
                  <c:v>44104</c:v>
                </c:pt>
                <c:pt idx="1294">
                  <c:v>44105</c:v>
                </c:pt>
                <c:pt idx="1295">
                  <c:v>44106</c:v>
                </c:pt>
                <c:pt idx="1296">
                  <c:v>44107</c:v>
                </c:pt>
                <c:pt idx="1297">
                  <c:v>44108</c:v>
                </c:pt>
                <c:pt idx="1298">
                  <c:v>44109</c:v>
                </c:pt>
                <c:pt idx="1299">
                  <c:v>44110</c:v>
                </c:pt>
                <c:pt idx="1300">
                  <c:v>44111</c:v>
                </c:pt>
                <c:pt idx="1301">
                  <c:v>44112</c:v>
                </c:pt>
                <c:pt idx="1302">
                  <c:v>44113</c:v>
                </c:pt>
                <c:pt idx="1303">
                  <c:v>44114</c:v>
                </c:pt>
                <c:pt idx="1304">
                  <c:v>44115</c:v>
                </c:pt>
                <c:pt idx="1305">
                  <c:v>44116</c:v>
                </c:pt>
                <c:pt idx="1306">
                  <c:v>44117</c:v>
                </c:pt>
                <c:pt idx="1307">
                  <c:v>44118</c:v>
                </c:pt>
                <c:pt idx="1308">
                  <c:v>44119</c:v>
                </c:pt>
                <c:pt idx="1309">
                  <c:v>44120</c:v>
                </c:pt>
                <c:pt idx="1310">
                  <c:v>44121</c:v>
                </c:pt>
                <c:pt idx="1311">
                  <c:v>44122</c:v>
                </c:pt>
                <c:pt idx="1312">
                  <c:v>44123</c:v>
                </c:pt>
                <c:pt idx="1313">
                  <c:v>44124</c:v>
                </c:pt>
                <c:pt idx="1314">
                  <c:v>44125</c:v>
                </c:pt>
                <c:pt idx="1315">
                  <c:v>44126</c:v>
                </c:pt>
                <c:pt idx="1316">
                  <c:v>44127</c:v>
                </c:pt>
                <c:pt idx="1317">
                  <c:v>44128</c:v>
                </c:pt>
                <c:pt idx="1318">
                  <c:v>44129</c:v>
                </c:pt>
                <c:pt idx="1319">
                  <c:v>44130</c:v>
                </c:pt>
                <c:pt idx="1320">
                  <c:v>44131</c:v>
                </c:pt>
                <c:pt idx="1321">
                  <c:v>44132</c:v>
                </c:pt>
                <c:pt idx="1322">
                  <c:v>44133</c:v>
                </c:pt>
                <c:pt idx="1323">
                  <c:v>44134</c:v>
                </c:pt>
                <c:pt idx="1324">
                  <c:v>44135</c:v>
                </c:pt>
                <c:pt idx="1325">
                  <c:v>44136</c:v>
                </c:pt>
                <c:pt idx="1326">
                  <c:v>44137</c:v>
                </c:pt>
                <c:pt idx="1327">
                  <c:v>44138</c:v>
                </c:pt>
                <c:pt idx="1328">
                  <c:v>44139</c:v>
                </c:pt>
                <c:pt idx="1329">
                  <c:v>44140</c:v>
                </c:pt>
                <c:pt idx="1330">
                  <c:v>44141</c:v>
                </c:pt>
                <c:pt idx="1331">
                  <c:v>44142</c:v>
                </c:pt>
                <c:pt idx="1332">
                  <c:v>44143</c:v>
                </c:pt>
                <c:pt idx="1333">
                  <c:v>44144</c:v>
                </c:pt>
                <c:pt idx="1334">
                  <c:v>44145</c:v>
                </c:pt>
                <c:pt idx="1335">
                  <c:v>44146</c:v>
                </c:pt>
                <c:pt idx="1336">
                  <c:v>44147</c:v>
                </c:pt>
                <c:pt idx="1337">
                  <c:v>44148</c:v>
                </c:pt>
                <c:pt idx="1338">
                  <c:v>44149</c:v>
                </c:pt>
                <c:pt idx="1339">
                  <c:v>44150</c:v>
                </c:pt>
                <c:pt idx="1340">
                  <c:v>44151</c:v>
                </c:pt>
                <c:pt idx="1341">
                  <c:v>44152</c:v>
                </c:pt>
                <c:pt idx="1342">
                  <c:v>44153</c:v>
                </c:pt>
                <c:pt idx="1343">
                  <c:v>44154</c:v>
                </c:pt>
                <c:pt idx="1344">
                  <c:v>44155</c:v>
                </c:pt>
                <c:pt idx="1345">
                  <c:v>44156</c:v>
                </c:pt>
                <c:pt idx="1346">
                  <c:v>44157</c:v>
                </c:pt>
                <c:pt idx="1347">
                  <c:v>44158</c:v>
                </c:pt>
                <c:pt idx="1348">
                  <c:v>44159</c:v>
                </c:pt>
                <c:pt idx="1349">
                  <c:v>44160</c:v>
                </c:pt>
                <c:pt idx="1350">
                  <c:v>44161</c:v>
                </c:pt>
                <c:pt idx="1351">
                  <c:v>44162</c:v>
                </c:pt>
                <c:pt idx="1352">
                  <c:v>44163</c:v>
                </c:pt>
                <c:pt idx="1353">
                  <c:v>44164</c:v>
                </c:pt>
                <c:pt idx="1354">
                  <c:v>44165</c:v>
                </c:pt>
                <c:pt idx="1355">
                  <c:v>44166</c:v>
                </c:pt>
                <c:pt idx="1356">
                  <c:v>44167</c:v>
                </c:pt>
                <c:pt idx="1357">
                  <c:v>44168</c:v>
                </c:pt>
                <c:pt idx="1358">
                  <c:v>44169</c:v>
                </c:pt>
                <c:pt idx="1359">
                  <c:v>44170</c:v>
                </c:pt>
                <c:pt idx="1360">
                  <c:v>44171</c:v>
                </c:pt>
                <c:pt idx="1361">
                  <c:v>44172</c:v>
                </c:pt>
                <c:pt idx="1362">
                  <c:v>44173</c:v>
                </c:pt>
                <c:pt idx="1363">
                  <c:v>44174</c:v>
                </c:pt>
                <c:pt idx="1364">
                  <c:v>44175</c:v>
                </c:pt>
                <c:pt idx="1365">
                  <c:v>44176</c:v>
                </c:pt>
                <c:pt idx="1366">
                  <c:v>44177</c:v>
                </c:pt>
                <c:pt idx="1367">
                  <c:v>44178</c:v>
                </c:pt>
                <c:pt idx="1368">
                  <c:v>44179</c:v>
                </c:pt>
                <c:pt idx="1369">
                  <c:v>44180</c:v>
                </c:pt>
                <c:pt idx="1370">
                  <c:v>44181</c:v>
                </c:pt>
                <c:pt idx="1371">
                  <c:v>44182</c:v>
                </c:pt>
                <c:pt idx="1372">
                  <c:v>44183</c:v>
                </c:pt>
                <c:pt idx="1373">
                  <c:v>44184</c:v>
                </c:pt>
                <c:pt idx="1374">
                  <c:v>44185</c:v>
                </c:pt>
                <c:pt idx="1375">
                  <c:v>44186</c:v>
                </c:pt>
                <c:pt idx="1376">
                  <c:v>44187</c:v>
                </c:pt>
                <c:pt idx="1377">
                  <c:v>44188</c:v>
                </c:pt>
                <c:pt idx="1378">
                  <c:v>44189</c:v>
                </c:pt>
                <c:pt idx="1379">
                  <c:v>44190</c:v>
                </c:pt>
                <c:pt idx="1380">
                  <c:v>44191</c:v>
                </c:pt>
                <c:pt idx="1381">
                  <c:v>44192</c:v>
                </c:pt>
                <c:pt idx="1382">
                  <c:v>44193</c:v>
                </c:pt>
                <c:pt idx="1383">
                  <c:v>44194</c:v>
                </c:pt>
                <c:pt idx="1384">
                  <c:v>44195</c:v>
                </c:pt>
                <c:pt idx="1385">
                  <c:v>44196</c:v>
                </c:pt>
                <c:pt idx="1386">
                  <c:v>44197</c:v>
                </c:pt>
                <c:pt idx="1387">
                  <c:v>44198</c:v>
                </c:pt>
                <c:pt idx="1388">
                  <c:v>44199</c:v>
                </c:pt>
                <c:pt idx="1389">
                  <c:v>44200</c:v>
                </c:pt>
                <c:pt idx="1390">
                  <c:v>44201</c:v>
                </c:pt>
                <c:pt idx="1391">
                  <c:v>44202</c:v>
                </c:pt>
                <c:pt idx="1392">
                  <c:v>44203</c:v>
                </c:pt>
                <c:pt idx="1393">
                  <c:v>44204</c:v>
                </c:pt>
                <c:pt idx="1394">
                  <c:v>44205</c:v>
                </c:pt>
                <c:pt idx="1395">
                  <c:v>44206</c:v>
                </c:pt>
                <c:pt idx="1396">
                  <c:v>44207</c:v>
                </c:pt>
                <c:pt idx="1397">
                  <c:v>44208</c:v>
                </c:pt>
                <c:pt idx="1398">
                  <c:v>44209</c:v>
                </c:pt>
                <c:pt idx="1399">
                  <c:v>44210</c:v>
                </c:pt>
                <c:pt idx="1400">
                  <c:v>44211</c:v>
                </c:pt>
                <c:pt idx="1401">
                  <c:v>44212</c:v>
                </c:pt>
                <c:pt idx="1402">
                  <c:v>44213</c:v>
                </c:pt>
                <c:pt idx="1403">
                  <c:v>44214</c:v>
                </c:pt>
                <c:pt idx="1404">
                  <c:v>44215</c:v>
                </c:pt>
                <c:pt idx="1405">
                  <c:v>44216</c:v>
                </c:pt>
                <c:pt idx="1406">
                  <c:v>44217</c:v>
                </c:pt>
                <c:pt idx="1407">
                  <c:v>44218</c:v>
                </c:pt>
                <c:pt idx="1408">
                  <c:v>44219</c:v>
                </c:pt>
                <c:pt idx="1409">
                  <c:v>44220</c:v>
                </c:pt>
                <c:pt idx="1410">
                  <c:v>44221</c:v>
                </c:pt>
                <c:pt idx="1411">
                  <c:v>44222</c:v>
                </c:pt>
                <c:pt idx="1412">
                  <c:v>44223</c:v>
                </c:pt>
                <c:pt idx="1413">
                  <c:v>44224</c:v>
                </c:pt>
                <c:pt idx="1414">
                  <c:v>44225</c:v>
                </c:pt>
                <c:pt idx="1415">
                  <c:v>44226</c:v>
                </c:pt>
                <c:pt idx="1416">
                  <c:v>44227</c:v>
                </c:pt>
                <c:pt idx="1417">
                  <c:v>44228</c:v>
                </c:pt>
                <c:pt idx="1418">
                  <c:v>44229</c:v>
                </c:pt>
                <c:pt idx="1419">
                  <c:v>44230</c:v>
                </c:pt>
                <c:pt idx="1420">
                  <c:v>44231</c:v>
                </c:pt>
                <c:pt idx="1421">
                  <c:v>44232</c:v>
                </c:pt>
                <c:pt idx="1422">
                  <c:v>44233</c:v>
                </c:pt>
                <c:pt idx="1423">
                  <c:v>44234</c:v>
                </c:pt>
                <c:pt idx="1424">
                  <c:v>44235</c:v>
                </c:pt>
                <c:pt idx="1425">
                  <c:v>44236</c:v>
                </c:pt>
                <c:pt idx="1426">
                  <c:v>44237</c:v>
                </c:pt>
                <c:pt idx="1427">
                  <c:v>44238</c:v>
                </c:pt>
                <c:pt idx="1428">
                  <c:v>44239</c:v>
                </c:pt>
                <c:pt idx="1429">
                  <c:v>44240</c:v>
                </c:pt>
                <c:pt idx="1430">
                  <c:v>44241</c:v>
                </c:pt>
                <c:pt idx="1431">
                  <c:v>44242</c:v>
                </c:pt>
                <c:pt idx="1432">
                  <c:v>44243</c:v>
                </c:pt>
                <c:pt idx="1433">
                  <c:v>44244</c:v>
                </c:pt>
                <c:pt idx="1434">
                  <c:v>44245</c:v>
                </c:pt>
                <c:pt idx="1435">
                  <c:v>44246</c:v>
                </c:pt>
                <c:pt idx="1436">
                  <c:v>44247</c:v>
                </c:pt>
                <c:pt idx="1437">
                  <c:v>44248</c:v>
                </c:pt>
                <c:pt idx="1438">
                  <c:v>44249</c:v>
                </c:pt>
                <c:pt idx="1439">
                  <c:v>44250</c:v>
                </c:pt>
                <c:pt idx="1440">
                  <c:v>44251</c:v>
                </c:pt>
                <c:pt idx="1441">
                  <c:v>44252</c:v>
                </c:pt>
                <c:pt idx="1442">
                  <c:v>44253</c:v>
                </c:pt>
                <c:pt idx="1443">
                  <c:v>44254</c:v>
                </c:pt>
                <c:pt idx="1444">
                  <c:v>44255</c:v>
                </c:pt>
                <c:pt idx="1445">
                  <c:v>44256</c:v>
                </c:pt>
                <c:pt idx="1446">
                  <c:v>44257</c:v>
                </c:pt>
                <c:pt idx="1447">
                  <c:v>44258</c:v>
                </c:pt>
                <c:pt idx="1448">
                  <c:v>44259</c:v>
                </c:pt>
                <c:pt idx="1449">
                  <c:v>44260</c:v>
                </c:pt>
                <c:pt idx="1450">
                  <c:v>44261</c:v>
                </c:pt>
                <c:pt idx="1451">
                  <c:v>44262</c:v>
                </c:pt>
                <c:pt idx="1452">
                  <c:v>44263</c:v>
                </c:pt>
                <c:pt idx="1453">
                  <c:v>44264</c:v>
                </c:pt>
                <c:pt idx="1454">
                  <c:v>44265</c:v>
                </c:pt>
                <c:pt idx="1455">
                  <c:v>44266</c:v>
                </c:pt>
                <c:pt idx="1456">
                  <c:v>44267</c:v>
                </c:pt>
                <c:pt idx="1457">
                  <c:v>44268</c:v>
                </c:pt>
                <c:pt idx="1458">
                  <c:v>44269</c:v>
                </c:pt>
                <c:pt idx="1459">
                  <c:v>44270</c:v>
                </c:pt>
                <c:pt idx="1460">
                  <c:v>44271</c:v>
                </c:pt>
                <c:pt idx="1461">
                  <c:v>44272</c:v>
                </c:pt>
                <c:pt idx="1462">
                  <c:v>44273</c:v>
                </c:pt>
                <c:pt idx="1463">
                  <c:v>44274</c:v>
                </c:pt>
                <c:pt idx="1464">
                  <c:v>44275</c:v>
                </c:pt>
                <c:pt idx="1465">
                  <c:v>44276</c:v>
                </c:pt>
                <c:pt idx="1466">
                  <c:v>44277</c:v>
                </c:pt>
                <c:pt idx="1467">
                  <c:v>44278</c:v>
                </c:pt>
                <c:pt idx="1468">
                  <c:v>44279</c:v>
                </c:pt>
                <c:pt idx="1469">
                  <c:v>44280</c:v>
                </c:pt>
                <c:pt idx="1470">
                  <c:v>44281</c:v>
                </c:pt>
                <c:pt idx="1471">
                  <c:v>44282</c:v>
                </c:pt>
                <c:pt idx="1472">
                  <c:v>44283</c:v>
                </c:pt>
                <c:pt idx="1473">
                  <c:v>44284</c:v>
                </c:pt>
                <c:pt idx="1474">
                  <c:v>44285</c:v>
                </c:pt>
                <c:pt idx="1475">
                  <c:v>44286</c:v>
                </c:pt>
                <c:pt idx="1476">
                  <c:v>44287</c:v>
                </c:pt>
                <c:pt idx="1477">
                  <c:v>44288</c:v>
                </c:pt>
                <c:pt idx="1478">
                  <c:v>44289</c:v>
                </c:pt>
                <c:pt idx="1479">
                  <c:v>44290</c:v>
                </c:pt>
                <c:pt idx="1480">
                  <c:v>44291</c:v>
                </c:pt>
                <c:pt idx="1481">
                  <c:v>44292</c:v>
                </c:pt>
                <c:pt idx="1482">
                  <c:v>44293</c:v>
                </c:pt>
                <c:pt idx="1483">
                  <c:v>44294</c:v>
                </c:pt>
                <c:pt idx="1484">
                  <c:v>44295</c:v>
                </c:pt>
                <c:pt idx="1485">
                  <c:v>44296</c:v>
                </c:pt>
                <c:pt idx="1486">
                  <c:v>44297</c:v>
                </c:pt>
                <c:pt idx="1487">
                  <c:v>44298</c:v>
                </c:pt>
                <c:pt idx="1488">
                  <c:v>44299</c:v>
                </c:pt>
                <c:pt idx="1489">
                  <c:v>44300</c:v>
                </c:pt>
                <c:pt idx="1490">
                  <c:v>44301</c:v>
                </c:pt>
                <c:pt idx="1491">
                  <c:v>44302</c:v>
                </c:pt>
                <c:pt idx="1492">
                  <c:v>44303</c:v>
                </c:pt>
                <c:pt idx="1493">
                  <c:v>44304</c:v>
                </c:pt>
                <c:pt idx="1494">
                  <c:v>44305</c:v>
                </c:pt>
                <c:pt idx="1495">
                  <c:v>44306</c:v>
                </c:pt>
                <c:pt idx="1496">
                  <c:v>44307</c:v>
                </c:pt>
                <c:pt idx="1497">
                  <c:v>44308</c:v>
                </c:pt>
                <c:pt idx="1498">
                  <c:v>44309</c:v>
                </c:pt>
                <c:pt idx="1499">
                  <c:v>44310</c:v>
                </c:pt>
                <c:pt idx="1500">
                  <c:v>44311</c:v>
                </c:pt>
                <c:pt idx="1501">
                  <c:v>44312</c:v>
                </c:pt>
                <c:pt idx="1502">
                  <c:v>44313</c:v>
                </c:pt>
                <c:pt idx="1503">
                  <c:v>44314</c:v>
                </c:pt>
                <c:pt idx="1504">
                  <c:v>44315</c:v>
                </c:pt>
                <c:pt idx="1505">
                  <c:v>44316</c:v>
                </c:pt>
                <c:pt idx="1506">
                  <c:v>44317</c:v>
                </c:pt>
                <c:pt idx="1507">
                  <c:v>44318</c:v>
                </c:pt>
                <c:pt idx="1508">
                  <c:v>44319</c:v>
                </c:pt>
                <c:pt idx="1509">
                  <c:v>44320</c:v>
                </c:pt>
                <c:pt idx="1510">
                  <c:v>44321</c:v>
                </c:pt>
                <c:pt idx="1511">
                  <c:v>44322</c:v>
                </c:pt>
                <c:pt idx="1512">
                  <c:v>44323</c:v>
                </c:pt>
                <c:pt idx="1513">
                  <c:v>44324</c:v>
                </c:pt>
                <c:pt idx="1514">
                  <c:v>44325</c:v>
                </c:pt>
                <c:pt idx="1515">
                  <c:v>44326</c:v>
                </c:pt>
                <c:pt idx="1516">
                  <c:v>44327</c:v>
                </c:pt>
                <c:pt idx="1517">
                  <c:v>44328</c:v>
                </c:pt>
                <c:pt idx="1518">
                  <c:v>44329</c:v>
                </c:pt>
                <c:pt idx="1519">
                  <c:v>44330</c:v>
                </c:pt>
                <c:pt idx="1520">
                  <c:v>44331</c:v>
                </c:pt>
                <c:pt idx="1521">
                  <c:v>44332</c:v>
                </c:pt>
                <c:pt idx="1522">
                  <c:v>44333</c:v>
                </c:pt>
                <c:pt idx="1523">
                  <c:v>44334</c:v>
                </c:pt>
                <c:pt idx="1524">
                  <c:v>44335</c:v>
                </c:pt>
                <c:pt idx="1525">
                  <c:v>44336</c:v>
                </c:pt>
                <c:pt idx="1526">
                  <c:v>44337</c:v>
                </c:pt>
                <c:pt idx="1527">
                  <c:v>44338</c:v>
                </c:pt>
                <c:pt idx="1528">
                  <c:v>44339</c:v>
                </c:pt>
                <c:pt idx="1529">
                  <c:v>44340</c:v>
                </c:pt>
                <c:pt idx="1530">
                  <c:v>44341</c:v>
                </c:pt>
                <c:pt idx="1531">
                  <c:v>44342</c:v>
                </c:pt>
                <c:pt idx="1532">
                  <c:v>44343</c:v>
                </c:pt>
                <c:pt idx="1533">
                  <c:v>44349</c:v>
                </c:pt>
                <c:pt idx="1534">
                  <c:v>44351</c:v>
                </c:pt>
                <c:pt idx="1535">
                  <c:v>44352</c:v>
                </c:pt>
                <c:pt idx="1536">
                  <c:v>44353</c:v>
                </c:pt>
                <c:pt idx="1537">
                  <c:v>44354</c:v>
                </c:pt>
                <c:pt idx="1538">
                  <c:v>44355</c:v>
                </c:pt>
                <c:pt idx="1539">
                  <c:v>44356</c:v>
                </c:pt>
                <c:pt idx="1540">
                  <c:v>44357</c:v>
                </c:pt>
                <c:pt idx="1541">
                  <c:v>44358</c:v>
                </c:pt>
                <c:pt idx="1542">
                  <c:v>44359</c:v>
                </c:pt>
                <c:pt idx="1543">
                  <c:v>44360</c:v>
                </c:pt>
                <c:pt idx="1544">
                  <c:v>44361</c:v>
                </c:pt>
                <c:pt idx="1545">
                  <c:v>44362</c:v>
                </c:pt>
                <c:pt idx="1546">
                  <c:v>44363</c:v>
                </c:pt>
                <c:pt idx="1547">
                  <c:v>44364</c:v>
                </c:pt>
                <c:pt idx="1548">
                  <c:v>44365</c:v>
                </c:pt>
                <c:pt idx="1549">
                  <c:v>44366</c:v>
                </c:pt>
                <c:pt idx="1550">
                  <c:v>44367</c:v>
                </c:pt>
                <c:pt idx="1551">
                  <c:v>44368</c:v>
                </c:pt>
                <c:pt idx="1552">
                  <c:v>44369</c:v>
                </c:pt>
                <c:pt idx="1553">
                  <c:v>44370</c:v>
                </c:pt>
                <c:pt idx="1554">
                  <c:v>44371</c:v>
                </c:pt>
                <c:pt idx="1555">
                  <c:v>44372</c:v>
                </c:pt>
                <c:pt idx="1556">
                  <c:v>44373</c:v>
                </c:pt>
                <c:pt idx="1557">
                  <c:v>44374</c:v>
                </c:pt>
                <c:pt idx="1558">
                  <c:v>44375</c:v>
                </c:pt>
                <c:pt idx="1559">
                  <c:v>44376</c:v>
                </c:pt>
                <c:pt idx="1560">
                  <c:v>44377</c:v>
                </c:pt>
                <c:pt idx="1561">
                  <c:v>44378</c:v>
                </c:pt>
                <c:pt idx="1562">
                  <c:v>44379</c:v>
                </c:pt>
                <c:pt idx="1563">
                  <c:v>44380</c:v>
                </c:pt>
                <c:pt idx="1564">
                  <c:v>44381</c:v>
                </c:pt>
                <c:pt idx="1565">
                  <c:v>44382</c:v>
                </c:pt>
                <c:pt idx="1566">
                  <c:v>44383</c:v>
                </c:pt>
                <c:pt idx="1567">
                  <c:v>44384</c:v>
                </c:pt>
                <c:pt idx="1568">
                  <c:v>44385</c:v>
                </c:pt>
                <c:pt idx="1569">
                  <c:v>44386</c:v>
                </c:pt>
                <c:pt idx="1570">
                  <c:v>44387</c:v>
                </c:pt>
                <c:pt idx="1571">
                  <c:v>44388</c:v>
                </c:pt>
                <c:pt idx="1572">
                  <c:v>44389</c:v>
                </c:pt>
                <c:pt idx="1573">
                  <c:v>44390</c:v>
                </c:pt>
                <c:pt idx="1574">
                  <c:v>44391</c:v>
                </c:pt>
                <c:pt idx="1575">
                  <c:v>44392</c:v>
                </c:pt>
                <c:pt idx="1576">
                  <c:v>44393</c:v>
                </c:pt>
                <c:pt idx="1577">
                  <c:v>44394</c:v>
                </c:pt>
                <c:pt idx="1578">
                  <c:v>44395</c:v>
                </c:pt>
                <c:pt idx="1579">
                  <c:v>44396</c:v>
                </c:pt>
                <c:pt idx="1580">
                  <c:v>44397</c:v>
                </c:pt>
                <c:pt idx="1581">
                  <c:v>44399</c:v>
                </c:pt>
                <c:pt idx="1582">
                  <c:v>44400</c:v>
                </c:pt>
                <c:pt idx="1583">
                  <c:v>44401</c:v>
                </c:pt>
                <c:pt idx="1584">
                  <c:v>44402</c:v>
                </c:pt>
                <c:pt idx="1585">
                  <c:v>44403</c:v>
                </c:pt>
                <c:pt idx="1586">
                  <c:v>44404</c:v>
                </c:pt>
                <c:pt idx="1587">
                  <c:v>44405</c:v>
                </c:pt>
                <c:pt idx="1588">
                  <c:v>44406</c:v>
                </c:pt>
                <c:pt idx="1589">
                  <c:v>44407</c:v>
                </c:pt>
                <c:pt idx="1590">
                  <c:v>44408</c:v>
                </c:pt>
                <c:pt idx="1591">
                  <c:v>44409</c:v>
                </c:pt>
                <c:pt idx="1592">
                  <c:v>44410</c:v>
                </c:pt>
                <c:pt idx="1593">
                  <c:v>44411</c:v>
                </c:pt>
                <c:pt idx="1594">
                  <c:v>44412</c:v>
                </c:pt>
                <c:pt idx="1595">
                  <c:v>44413</c:v>
                </c:pt>
                <c:pt idx="1596">
                  <c:v>44414</c:v>
                </c:pt>
                <c:pt idx="1597">
                  <c:v>44415</c:v>
                </c:pt>
                <c:pt idx="1598">
                  <c:v>44416</c:v>
                </c:pt>
                <c:pt idx="1599">
                  <c:v>44417</c:v>
                </c:pt>
                <c:pt idx="1600">
                  <c:v>44418</c:v>
                </c:pt>
                <c:pt idx="1601">
                  <c:v>44419</c:v>
                </c:pt>
                <c:pt idx="1602">
                  <c:v>44420</c:v>
                </c:pt>
                <c:pt idx="1603">
                  <c:v>44421</c:v>
                </c:pt>
                <c:pt idx="1604">
                  <c:v>44422</c:v>
                </c:pt>
                <c:pt idx="1605">
                  <c:v>44423</c:v>
                </c:pt>
                <c:pt idx="1606">
                  <c:v>44424</c:v>
                </c:pt>
                <c:pt idx="1607">
                  <c:v>44425</c:v>
                </c:pt>
                <c:pt idx="1608">
                  <c:v>44426</c:v>
                </c:pt>
                <c:pt idx="1609">
                  <c:v>44427</c:v>
                </c:pt>
                <c:pt idx="1610">
                  <c:v>44428</c:v>
                </c:pt>
                <c:pt idx="1611">
                  <c:v>44429</c:v>
                </c:pt>
                <c:pt idx="1612">
                  <c:v>44430</c:v>
                </c:pt>
                <c:pt idx="1613">
                  <c:v>44431</c:v>
                </c:pt>
                <c:pt idx="1614">
                  <c:v>44432</c:v>
                </c:pt>
                <c:pt idx="1615">
                  <c:v>44433</c:v>
                </c:pt>
                <c:pt idx="1616">
                  <c:v>44436</c:v>
                </c:pt>
                <c:pt idx="1617">
                  <c:v>44437</c:v>
                </c:pt>
                <c:pt idx="1618">
                  <c:v>44438</c:v>
                </c:pt>
                <c:pt idx="1619">
                  <c:v>44439</c:v>
                </c:pt>
                <c:pt idx="1620">
                  <c:v>44440</c:v>
                </c:pt>
                <c:pt idx="1621">
                  <c:v>44441</c:v>
                </c:pt>
                <c:pt idx="1622">
                  <c:v>44442</c:v>
                </c:pt>
                <c:pt idx="1623">
                  <c:v>44443</c:v>
                </c:pt>
                <c:pt idx="1624">
                  <c:v>44444</c:v>
                </c:pt>
                <c:pt idx="1625">
                  <c:v>44445</c:v>
                </c:pt>
                <c:pt idx="1626">
                  <c:v>44446</c:v>
                </c:pt>
                <c:pt idx="1627">
                  <c:v>44447</c:v>
                </c:pt>
                <c:pt idx="1628">
                  <c:v>44448</c:v>
                </c:pt>
                <c:pt idx="1629">
                  <c:v>44449</c:v>
                </c:pt>
                <c:pt idx="1630">
                  <c:v>44450</c:v>
                </c:pt>
                <c:pt idx="1631">
                  <c:v>44451</c:v>
                </c:pt>
                <c:pt idx="1632">
                  <c:v>44452</c:v>
                </c:pt>
                <c:pt idx="1633">
                  <c:v>44453</c:v>
                </c:pt>
                <c:pt idx="1634">
                  <c:v>44454</c:v>
                </c:pt>
                <c:pt idx="1635">
                  <c:v>44455</c:v>
                </c:pt>
                <c:pt idx="1636">
                  <c:v>44456</c:v>
                </c:pt>
                <c:pt idx="1637">
                  <c:v>44457</c:v>
                </c:pt>
                <c:pt idx="1638">
                  <c:v>44458</c:v>
                </c:pt>
                <c:pt idx="1639">
                  <c:v>44459</c:v>
                </c:pt>
                <c:pt idx="1640">
                  <c:v>44460</c:v>
                </c:pt>
                <c:pt idx="1641">
                  <c:v>44461</c:v>
                </c:pt>
                <c:pt idx="1642">
                  <c:v>44462</c:v>
                </c:pt>
                <c:pt idx="1643">
                  <c:v>44463</c:v>
                </c:pt>
                <c:pt idx="1644">
                  <c:v>44464</c:v>
                </c:pt>
                <c:pt idx="1645">
                  <c:v>44465</c:v>
                </c:pt>
                <c:pt idx="1646">
                  <c:v>44466</c:v>
                </c:pt>
                <c:pt idx="1647">
                  <c:v>44467</c:v>
                </c:pt>
                <c:pt idx="1648">
                  <c:v>44468</c:v>
                </c:pt>
                <c:pt idx="1649">
                  <c:v>44469</c:v>
                </c:pt>
                <c:pt idx="1650">
                  <c:v>44470</c:v>
                </c:pt>
                <c:pt idx="1651">
                  <c:v>44471</c:v>
                </c:pt>
                <c:pt idx="1652">
                  <c:v>44472</c:v>
                </c:pt>
                <c:pt idx="1653">
                  <c:v>44473</c:v>
                </c:pt>
                <c:pt idx="1654">
                  <c:v>44474</c:v>
                </c:pt>
                <c:pt idx="1655">
                  <c:v>44475</c:v>
                </c:pt>
                <c:pt idx="1656">
                  <c:v>44476</c:v>
                </c:pt>
                <c:pt idx="1657">
                  <c:v>44477</c:v>
                </c:pt>
                <c:pt idx="1658">
                  <c:v>44478</c:v>
                </c:pt>
                <c:pt idx="1659">
                  <c:v>44479</c:v>
                </c:pt>
                <c:pt idx="1660">
                  <c:v>44480</c:v>
                </c:pt>
                <c:pt idx="1661">
                  <c:v>44481</c:v>
                </c:pt>
                <c:pt idx="1662">
                  <c:v>44482</c:v>
                </c:pt>
                <c:pt idx="1663">
                  <c:v>44483</c:v>
                </c:pt>
                <c:pt idx="1664">
                  <c:v>44484</c:v>
                </c:pt>
                <c:pt idx="1665">
                  <c:v>44485</c:v>
                </c:pt>
                <c:pt idx="1666">
                  <c:v>44486</c:v>
                </c:pt>
                <c:pt idx="1667">
                  <c:v>44487</c:v>
                </c:pt>
                <c:pt idx="1668">
                  <c:v>44488</c:v>
                </c:pt>
                <c:pt idx="1669">
                  <c:v>44489</c:v>
                </c:pt>
                <c:pt idx="1670">
                  <c:v>44490</c:v>
                </c:pt>
                <c:pt idx="1671">
                  <c:v>44491</c:v>
                </c:pt>
                <c:pt idx="1672">
                  <c:v>44492</c:v>
                </c:pt>
                <c:pt idx="1673">
                  <c:v>44493</c:v>
                </c:pt>
                <c:pt idx="1674">
                  <c:v>44494</c:v>
                </c:pt>
                <c:pt idx="1675">
                  <c:v>44495</c:v>
                </c:pt>
                <c:pt idx="1676">
                  <c:v>44496</c:v>
                </c:pt>
                <c:pt idx="1677">
                  <c:v>44497</c:v>
                </c:pt>
                <c:pt idx="1678">
                  <c:v>44498</c:v>
                </c:pt>
                <c:pt idx="1679">
                  <c:v>44499</c:v>
                </c:pt>
                <c:pt idx="1680">
                  <c:v>44500</c:v>
                </c:pt>
                <c:pt idx="1681">
                  <c:v>44501</c:v>
                </c:pt>
                <c:pt idx="1682">
                  <c:v>44502</c:v>
                </c:pt>
                <c:pt idx="1683">
                  <c:v>44503</c:v>
                </c:pt>
                <c:pt idx="1684">
                  <c:v>44504</c:v>
                </c:pt>
                <c:pt idx="1685">
                  <c:v>44505</c:v>
                </c:pt>
                <c:pt idx="1686">
                  <c:v>44506</c:v>
                </c:pt>
                <c:pt idx="1687">
                  <c:v>44507</c:v>
                </c:pt>
                <c:pt idx="1688">
                  <c:v>44508</c:v>
                </c:pt>
                <c:pt idx="1689">
                  <c:v>44509</c:v>
                </c:pt>
                <c:pt idx="1690">
                  <c:v>44510</c:v>
                </c:pt>
                <c:pt idx="1691">
                  <c:v>44511</c:v>
                </c:pt>
                <c:pt idx="1692">
                  <c:v>44512</c:v>
                </c:pt>
                <c:pt idx="1693">
                  <c:v>44513</c:v>
                </c:pt>
                <c:pt idx="1694">
                  <c:v>44514</c:v>
                </c:pt>
                <c:pt idx="1695">
                  <c:v>44515</c:v>
                </c:pt>
                <c:pt idx="1696">
                  <c:v>44516</c:v>
                </c:pt>
                <c:pt idx="1697">
                  <c:v>44517</c:v>
                </c:pt>
                <c:pt idx="1698">
                  <c:v>44518</c:v>
                </c:pt>
                <c:pt idx="1699">
                  <c:v>44519</c:v>
                </c:pt>
                <c:pt idx="1700">
                  <c:v>44520</c:v>
                </c:pt>
                <c:pt idx="1701">
                  <c:v>44521</c:v>
                </c:pt>
                <c:pt idx="1702">
                  <c:v>44522</c:v>
                </c:pt>
                <c:pt idx="1703">
                  <c:v>44523</c:v>
                </c:pt>
                <c:pt idx="1704">
                  <c:v>44524</c:v>
                </c:pt>
                <c:pt idx="1705">
                  <c:v>44525</c:v>
                </c:pt>
                <c:pt idx="1706">
                  <c:v>44526</c:v>
                </c:pt>
                <c:pt idx="1707">
                  <c:v>44527</c:v>
                </c:pt>
                <c:pt idx="1708">
                  <c:v>44528</c:v>
                </c:pt>
                <c:pt idx="1709">
                  <c:v>44529</c:v>
                </c:pt>
                <c:pt idx="1710">
                  <c:v>44530</c:v>
                </c:pt>
                <c:pt idx="1711">
                  <c:v>44531</c:v>
                </c:pt>
                <c:pt idx="1712">
                  <c:v>44532</c:v>
                </c:pt>
                <c:pt idx="1713">
                  <c:v>44533</c:v>
                </c:pt>
                <c:pt idx="1714">
                  <c:v>44534</c:v>
                </c:pt>
                <c:pt idx="1715">
                  <c:v>44535</c:v>
                </c:pt>
                <c:pt idx="1716">
                  <c:v>44536</c:v>
                </c:pt>
                <c:pt idx="1717">
                  <c:v>44537</c:v>
                </c:pt>
                <c:pt idx="1718">
                  <c:v>44538</c:v>
                </c:pt>
                <c:pt idx="1719">
                  <c:v>44539</c:v>
                </c:pt>
                <c:pt idx="1720">
                  <c:v>44540</c:v>
                </c:pt>
                <c:pt idx="1721">
                  <c:v>44541</c:v>
                </c:pt>
                <c:pt idx="1722">
                  <c:v>44542</c:v>
                </c:pt>
                <c:pt idx="1723">
                  <c:v>44543</c:v>
                </c:pt>
                <c:pt idx="1724">
                  <c:v>44544</c:v>
                </c:pt>
                <c:pt idx="1725">
                  <c:v>44545</c:v>
                </c:pt>
                <c:pt idx="1726">
                  <c:v>44546</c:v>
                </c:pt>
                <c:pt idx="1727">
                  <c:v>44547</c:v>
                </c:pt>
                <c:pt idx="1728">
                  <c:v>44548</c:v>
                </c:pt>
                <c:pt idx="1729">
                  <c:v>44549</c:v>
                </c:pt>
                <c:pt idx="1730">
                  <c:v>44550</c:v>
                </c:pt>
                <c:pt idx="1731">
                  <c:v>44551</c:v>
                </c:pt>
                <c:pt idx="1732">
                  <c:v>44552</c:v>
                </c:pt>
                <c:pt idx="1733">
                  <c:v>44553</c:v>
                </c:pt>
                <c:pt idx="1734">
                  <c:v>44554</c:v>
                </c:pt>
                <c:pt idx="1735">
                  <c:v>44555</c:v>
                </c:pt>
                <c:pt idx="1736">
                  <c:v>44556</c:v>
                </c:pt>
                <c:pt idx="1737">
                  <c:v>44557</c:v>
                </c:pt>
                <c:pt idx="1738">
                  <c:v>44558</c:v>
                </c:pt>
                <c:pt idx="1739">
                  <c:v>44559</c:v>
                </c:pt>
                <c:pt idx="1740">
                  <c:v>44560</c:v>
                </c:pt>
                <c:pt idx="1741">
                  <c:v>44561</c:v>
                </c:pt>
                <c:pt idx="1742">
                  <c:v>44562</c:v>
                </c:pt>
                <c:pt idx="1743">
                  <c:v>44563</c:v>
                </c:pt>
                <c:pt idx="1744">
                  <c:v>44564</c:v>
                </c:pt>
                <c:pt idx="1745">
                  <c:v>44565</c:v>
                </c:pt>
                <c:pt idx="1746">
                  <c:v>44566</c:v>
                </c:pt>
                <c:pt idx="1747">
                  <c:v>44567</c:v>
                </c:pt>
                <c:pt idx="1748">
                  <c:v>44568</c:v>
                </c:pt>
                <c:pt idx="1749">
                  <c:v>44569</c:v>
                </c:pt>
                <c:pt idx="1750">
                  <c:v>44570</c:v>
                </c:pt>
                <c:pt idx="1751">
                  <c:v>44571</c:v>
                </c:pt>
                <c:pt idx="1752">
                  <c:v>44572</c:v>
                </c:pt>
                <c:pt idx="1753">
                  <c:v>44573</c:v>
                </c:pt>
                <c:pt idx="1754">
                  <c:v>44574</c:v>
                </c:pt>
                <c:pt idx="1755">
                  <c:v>44576</c:v>
                </c:pt>
                <c:pt idx="1756">
                  <c:v>44577</c:v>
                </c:pt>
                <c:pt idx="1757">
                  <c:v>44589</c:v>
                </c:pt>
                <c:pt idx="1758">
                  <c:v>44590</c:v>
                </c:pt>
                <c:pt idx="1759">
                  <c:v>44591</c:v>
                </c:pt>
                <c:pt idx="1760">
                  <c:v>44592</c:v>
                </c:pt>
                <c:pt idx="1761">
                  <c:v>44593</c:v>
                </c:pt>
                <c:pt idx="1762">
                  <c:v>44594</c:v>
                </c:pt>
                <c:pt idx="1763">
                  <c:v>44595</c:v>
                </c:pt>
                <c:pt idx="1764">
                  <c:v>44596</c:v>
                </c:pt>
                <c:pt idx="1765">
                  <c:v>44597</c:v>
                </c:pt>
                <c:pt idx="1766">
                  <c:v>44598</c:v>
                </c:pt>
                <c:pt idx="1767">
                  <c:v>44599</c:v>
                </c:pt>
                <c:pt idx="1768">
                  <c:v>44600</c:v>
                </c:pt>
                <c:pt idx="1769">
                  <c:v>44601</c:v>
                </c:pt>
                <c:pt idx="1770">
                  <c:v>44602</c:v>
                </c:pt>
                <c:pt idx="1771">
                  <c:v>44603</c:v>
                </c:pt>
                <c:pt idx="1772">
                  <c:v>44604</c:v>
                </c:pt>
                <c:pt idx="1773">
                  <c:v>44605</c:v>
                </c:pt>
                <c:pt idx="1774">
                  <c:v>44606</c:v>
                </c:pt>
                <c:pt idx="1775">
                  <c:v>44607</c:v>
                </c:pt>
                <c:pt idx="1776">
                  <c:v>44608</c:v>
                </c:pt>
                <c:pt idx="1777">
                  <c:v>44609</c:v>
                </c:pt>
                <c:pt idx="1778">
                  <c:v>44610</c:v>
                </c:pt>
                <c:pt idx="1779">
                  <c:v>44611</c:v>
                </c:pt>
                <c:pt idx="1780">
                  <c:v>44612</c:v>
                </c:pt>
                <c:pt idx="1781">
                  <c:v>44613</c:v>
                </c:pt>
                <c:pt idx="1782">
                  <c:v>44614</c:v>
                </c:pt>
                <c:pt idx="1783">
                  <c:v>44615</c:v>
                </c:pt>
                <c:pt idx="1784">
                  <c:v>44616</c:v>
                </c:pt>
                <c:pt idx="1785">
                  <c:v>44617</c:v>
                </c:pt>
                <c:pt idx="1786">
                  <c:v>44618</c:v>
                </c:pt>
                <c:pt idx="1787">
                  <c:v>44619</c:v>
                </c:pt>
                <c:pt idx="1788">
                  <c:v>44620</c:v>
                </c:pt>
                <c:pt idx="1789">
                  <c:v>44621</c:v>
                </c:pt>
                <c:pt idx="1790">
                  <c:v>44622</c:v>
                </c:pt>
                <c:pt idx="1791">
                  <c:v>44623</c:v>
                </c:pt>
                <c:pt idx="1792">
                  <c:v>44624</c:v>
                </c:pt>
                <c:pt idx="1793">
                  <c:v>44625</c:v>
                </c:pt>
                <c:pt idx="1794">
                  <c:v>44626</c:v>
                </c:pt>
                <c:pt idx="1795">
                  <c:v>44627</c:v>
                </c:pt>
                <c:pt idx="1796">
                  <c:v>44628</c:v>
                </c:pt>
                <c:pt idx="1797">
                  <c:v>44629</c:v>
                </c:pt>
                <c:pt idx="1798">
                  <c:v>44630</c:v>
                </c:pt>
                <c:pt idx="1799">
                  <c:v>44631</c:v>
                </c:pt>
                <c:pt idx="1800">
                  <c:v>44632</c:v>
                </c:pt>
                <c:pt idx="1801">
                  <c:v>44633</c:v>
                </c:pt>
                <c:pt idx="1802">
                  <c:v>44634</c:v>
                </c:pt>
                <c:pt idx="1803">
                  <c:v>44635</c:v>
                </c:pt>
                <c:pt idx="1804">
                  <c:v>44636</c:v>
                </c:pt>
                <c:pt idx="1805">
                  <c:v>44637</c:v>
                </c:pt>
                <c:pt idx="1806">
                  <c:v>44638</c:v>
                </c:pt>
                <c:pt idx="1807">
                  <c:v>44639</c:v>
                </c:pt>
                <c:pt idx="1808">
                  <c:v>44640</c:v>
                </c:pt>
                <c:pt idx="1809">
                  <c:v>44641</c:v>
                </c:pt>
                <c:pt idx="1810">
                  <c:v>44642</c:v>
                </c:pt>
                <c:pt idx="1811">
                  <c:v>44643</c:v>
                </c:pt>
                <c:pt idx="1812">
                  <c:v>44644</c:v>
                </c:pt>
                <c:pt idx="1813">
                  <c:v>44645</c:v>
                </c:pt>
                <c:pt idx="1814">
                  <c:v>44646</c:v>
                </c:pt>
                <c:pt idx="1815">
                  <c:v>44647</c:v>
                </c:pt>
                <c:pt idx="1816">
                  <c:v>44648</c:v>
                </c:pt>
                <c:pt idx="1817">
                  <c:v>44649</c:v>
                </c:pt>
                <c:pt idx="1818">
                  <c:v>44650</c:v>
                </c:pt>
                <c:pt idx="1819">
                  <c:v>44651</c:v>
                </c:pt>
                <c:pt idx="1820">
                  <c:v>44652</c:v>
                </c:pt>
                <c:pt idx="1821">
                  <c:v>44653</c:v>
                </c:pt>
                <c:pt idx="1822">
                  <c:v>44654</c:v>
                </c:pt>
                <c:pt idx="1823">
                  <c:v>44655</c:v>
                </c:pt>
                <c:pt idx="1824">
                  <c:v>44656</c:v>
                </c:pt>
                <c:pt idx="1825">
                  <c:v>44657</c:v>
                </c:pt>
                <c:pt idx="1826">
                  <c:v>44658</c:v>
                </c:pt>
                <c:pt idx="1827">
                  <c:v>44659</c:v>
                </c:pt>
                <c:pt idx="1828">
                  <c:v>44660</c:v>
                </c:pt>
                <c:pt idx="1829">
                  <c:v>44661</c:v>
                </c:pt>
                <c:pt idx="1830">
                  <c:v>44662</c:v>
                </c:pt>
                <c:pt idx="1831">
                  <c:v>44663</c:v>
                </c:pt>
                <c:pt idx="1832">
                  <c:v>44664</c:v>
                </c:pt>
                <c:pt idx="1833">
                  <c:v>44665</c:v>
                </c:pt>
                <c:pt idx="1834">
                  <c:v>44666</c:v>
                </c:pt>
                <c:pt idx="1835">
                  <c:v>44667</c:v>
                </c:pt>
                <c:pt idx="1836">
                  <c:v>44668</c:v>
                </c:pt>
                <c:pt idx="1837">
                  <c:v>44669</c:v>
                </c:pt>
                <c:pt idx="1838">
                  <c:v>44670</c:v>
                </c:pt>
                <c:pt idx="1839">
                  <c:v>44671</c:v>
                </c:pt>
                <c:pt idx="1840">
                  <c:v>44672</c:v>
                </c:pt>
                <c:pt idx="1841">
                  <c:v>44673</c:v>
                </c:pt>
                <c:pt idx="1842">
                  <c:v>44674</c:v>
                </c:pt>
                <c:pt idx="1843">
                  <c:v>44675</c:v>
                </c:pt>
                <c:pt idx="1844">
                  <c:v>44676</c:v>
                </c:pt>
                <c:pt idx="1845">
                  <c:v>44677</c:v>
                </c:pt>
                <c:pt idx="1846">
                  <c:v>44678</c:v>
                </c:pt>
                <c:pt idx="1847">
                  <c:v>44679</c:v>
                </c:pt>
                <c:pt idx="1848">
                  <c:v>44680</c:v>
                </c:pt>
                <c:pt idx="1849">
                  <c:v>44681</c:v>
                </c:pt>
                <c:pt idx="1850">
                  <c:v>44682</c:v>
                </c:pt>
                <c:pt idx="1851">
                  <c:v>44683</c:v>
                </c:pt>
                <c:pt idx="1852">
                  <c:v>44684</c:v>
                </c:pt>
                <c:pt idx="1853">
                  <c:v>44685</c:v>
                </c:pt>
                <c:pt idx="1854">
                  <c:v>44686</c:v>
                </c:pt>
                <c:pt idx="1855">
                  <c:v>44687</c:v>
                </c:pt>
                <c:pt idx="1856">
                  <c:v>44688</c:v>
                </c:pt>
                <c:pt idx="1857">
                  <c:v>44689</c:v>
                </c:pt>
                <c:pt idx="1858">
                  <c:v>44690</c:v>
                </c:pt>
                <c:pt idx="1859">
                  <c:v>44691</c:v>
                </c:pt>
                <c:pt idx="1860">
                  <c:v>44692</c:v>
                </c:pt>
                <c:pt idx="1861">
                  <c:v>44693</c:v>
                </c:pt>
                <c:pt idx="1862">
                  <c:v>44694</c:v>
                </c:pt>
                <c:pt idx="1863">
                  <c:v>44695</c:v>
                </c:pt>
                <c:pt idx="1864">
                  <c:v>44696</c:v>
                </c:pt>
                <c:pt idx="1865">
                  <c:v>44697</c:v>
                </c:pt>
                <c:pt idx="1866">
                  <c:v>44698</c:v>
                </c:pt>
                <c:pt idx="1867">
                  <c:v>44699</c:v>
                </c:pt>
                <c:pt idx="1868">
                  <c:v>44700</c:v>
                </c:pt>
                <c:pt idx="1869">
                  <c:v>44701</c:v>
                </c:pt>
                <c:pt idx="1870">
                  <c:v>44702</c:v>
                </c:pt>
                <c:pt idx="1871">
                  <c:v>44703</c:v>
                </c:pt>
                <c:pt idx="1872">
                  <c:v>44704</c:v>
                </c:pt>
                <c:pt idx="1873">
                  <c:v>44705</c:v>
                </c:pt>
                <c:pt idx="1874">
                  <c:v>44706</c:v>
                </c:pt>
                <c:pt idx="1875">
                  <c:v>44707</c:v>
                </c:pt>
                <c:pt idx="1876">
                  <c:v>44708</c:v>
                </c:pt>
                <c:pt idx="1877">
                  <c:v>44709</c:v>
                </c:pt>
                <c:pt idx="1878">
                  <c:v>44710</c:v>
                </c:pt>
                <c:pt idx="1879">
                  <c:v>44711</c:v>
                </c:pt>
                <c:pt idx="1880">
                  <c:v>44712</c:v>
                </c:pt>
                <c:pt idx="1881">
                  <c:v>44713</c:v>
                </c:pt>
                <c:pt idx="1882">
                  <c:v>44714</c:v>
                </c:pt>
                <c:pt idx="1883">
                  <c:v>44715</c:v>
                </c:pt>
                <c:pt idx="1884">
                  <c:v>44716</c:v>
                </c:pt>
                <c:pt idx="1885">
                  <c:v>44717</c:v>
                </c:pt>
                <c:pt idx="1886">
                  <c:v>44718</c:v>
                </c:pt>
                <c:pt idx="1887">
                  <c:v>44719</c:v>
                </c:pt>
                <c:pt idx="1888">
                  <c:v>44720</c:v>
                </c:pt>
                <c:pt idx="1889">
                  <c:v>44721</c:v>
                </c:pt>
                <c:pt idx="1890">
                  <c:v>44722</c:v>
                </c:pt>
                <c:pt idx="1891">
                  <c:v>44723</c:v>
                </c:pt>
                <c:pt idx="1892">
                  <c:v>44724</c:v>
                </c:pt>
                <c:pt idx="1893">
                  <c:v>44725</c:v>
                </c:pt>
                <c:pt idx="1894">
                  <c:v>44726</c:v>
                </c:pt>
                <c:pt idx="1895">
                  <c:v>44727</c:v>
                </c:pt>
                <c:pt idx="1896">
                  <c:v>44728</c:v>
                </c:pt>
                <c:pt idx="1897">
                  <c:v>44729</c:v>
                </c:pt>
                <c:pt idx="1898">
                  <c:v>44730</c:v>
                </c:pt>
                <c:pt idx="1899">
                  <c:v>44731</c:v>
                </c:pt>
                <c:pt idx="1900">
                  <c:v>44732</c:v>
                </c:pt>
                <c:pt idx="1901">
                  <c:v>44733</c:v>
                </c:pt>
                <c:pt idx="1902">
                  <c:v>44734</c:v>
                </c:pt>
                <c:pt idx="1903">
                  <c:v>44735</c:v>
                </c:pt>
                <c:pt idx="1904">
                  <c:v>44736</c:v>
                </c:pt>
                <c:pt idx="1905">
                  <c:v>44737</c:v>
                </c:pt>
                <c:pt idx="1906">
                  <c:v>44738</c:v>
                </c:pt>
                <c:pt idx="1907">
                  <c:v>44739</c:v>
                </c:pt>
                <c:pt idx="1908">
                  <c:v>44740</c:v>
                </c:pt>
                <c:pt idx="1909">
                  <c:v>44741</c:v>
                </c:pt>
                <c:pt idx="1910">
                  <c:v>44742</c:v>
                </c:pt>
                <c:pt idx="1911">
                  <c:v>44743</c:v>
                </c:pt>
                <c:pt idx="1912">
                  <c:v>44744</c:v>
                </c:pt>
                <c:pt idx="1913">
                  <c:v>44745</c:v>
                </c:pt>
                <c:pt idx="1914">
                  <c:v>44746</c:v>
                </c:pt>
                <c:pt idx="1915">
                  <c:v>44747</c:v>
                </c:pt>
                <c:pt idx="1916">
                  <c:v>44748</c:v>
                </c:pt>
                <c:pt idx="1917">
                  <c:v>44749</c:v>
                </c:pt>
                <c:pt idx="1918">
                  <c:v>44750</c:v>
                </c:pt>
                <c:pt idx="1919">
                  <c:v>44751</c:v>
                </c:pt>
                <c:pt idx="1920">
                  <c:v>44752</c:v>
                </c:pt>
                <c:pt idx="1921">
                  <c:v>44753</c:v>
                </c:pt>
                <c:pt idx="1922">
                  <c:v>44754</c:v>
                </c:pt>
                <c:pt idx="1923">
                  <c:v>44755</c:v>
                </c:pt>
                <c:pt idx="1924">
                  <c:v>44756</c:v>
                </c:pt>
                <c:pt idx="1925">
                  <c:v>44757</c:v>
                </c:pt>
                <c:pt idx="1926">
                  <c:v>44758</c:v>
                </c:pt>
                <c:pt idx="1927">
                  <c:v>44759</c:v>
                </c:pt>
                <c:pt idx="1928">
                  <c:v>44760</c:v>
                </c:pt>
                <c:pt idx="1929">
                  <c:v>44761</c:v>
                </c:pt>
                <c:pt idx="1930">
                  <c:v>44762</c:v>
                </c:pt>
                <c:pt idx="1931">
                  <c:v>44763</c:v>
                </c:pt>
                <c:pt idx="1932">
                  <c:v>44764</c:v>
                </c:pt>
                <c:pt idx="1933">
                  <c:v>44765</c:v>
                </c:pt>
                <c:pt idx="1934">
                  <c:v>44766</c:v>
                </c:pt>
                <c:pt idx="1935">
                  <c:v>44767</c:v>
                </c:pt>
                <c:pt idx="1936">
                  <c:v>44768</c:v>
                </c:pt>
                <c:pt idx="1937">
                  <c:v>44769</c:v>
                </c:pt>
                <c:pt idx="1938">
                  <c:v>44770</c:v>
                </c:pt>
                <c:pt idx="1939">
                  <c:v>44771</c:v>
                </c:pt>
                <c:pt idx="1940">
                  <c:v>44772</c:v>
                </c:pt>
                <c:pt idx="1941">
                  <c:v>44773</c:v>
                </c:pt>
                <c:pt idx="1942">
                  <c:v>44774</c:v>
                </c:pt>
                <c:pt idx="1943">
                  <c:v>44775</c:v>
                </c:pt>
                <c:pt idx="1944">
                  <c:v>44776</c:v>
                </c:pt>
                <c:pt idx="1945">
                  <c:v>44777</c:v>
                </c:pt>
                <c:pt idx="1946">
                  <c:v>44778</c:v>
                </c:pt>
                <c:pt idx="1947">
                  <c:v>44779</c:v>
                </c:pt>
                <c:pt idx="1948">
                  <c:v>44780</c:v>
                </c:pt>
                <c:pt idx="1949">
                  <c:v>44781</c:v>
                </c:pt>
                <c:pt idx="1950">
                  <c:v>44782</c:v>
                </c:pt>
                <c:pt idx="1951">
                  <c:v>44783</c:v>
                </c:pt>
                <c:pt idx="1952">
                  <c:v>44784</c:v>
                </c:pt>
                <c:pt idx="1953">
                  <c:v>44785</c:v>
                </c:pt>
                <c:pt idx="1954">
                  <c:v>44786</c:v>
                </c:pt>
                <c:pt idx="1955">
                  <c:v>44787</c:v>
                </c:pt>
                <c:pt idx="1956">
                  <c:v>44788</c:v>
                </c:pt>
                <c:pt idx="1957">
                  <c:v>44789</c:v>
                </c:pt>
                <c:pt idx="1958">
                  <c:v>44790</c:v>
                </c:pt>
                <c:pt idx="1959">
                  <c:v>44791</c:v>
                </c:pt>
                <c:pt idx="1960">
                  <c:v>44792</c:v>
                </c:pt>
                <c:pt idx="1961">
                  <c:v>44793</c:v>
                </c:pt>
                <c:pt idx="1962">
                  <c:v>44794</c:v>
                </c:pt>
                <c:pt idx="1963">
                  <c:v>44795</c:v>
                </c:pt>
                <c:pt idx="1964">
                  <c:v>44796</c:v>
                </c:pt>
                <c:pt idx="1965">
                  <c:v>44797</c:v>
                </c:pt>
                <c:pt idx="1966">
                  <c:v>44801</c:v>
                </c:pt>
                <c:pt idx="1967">
                  <c:v>44802</c:v>
                </c:pt>
                <c:pt idx="1968">
                  <c:v>44803</c:v>
                </c:pt>
                <c:pt idx="1969">
                  <c:v>44804</c:v>
                </c:pt>
                <c:pt idx="1970">
                  <c:v>44805</c:v>
                </c:pt>
                <c:pt idx="1971">
                  <c:v>44806</c:v>
                </c:pt>
                <c:pt idx="1972">
                  <c:v>44807</c:v>
                </c:pt>
                <c:pt idx="1973">
                  <c:v>44808</c:v>
                </c:pt>
                <c:pt idx="1974">
                  <c:v>44809</c:v>
                </c:pt>
                <c:pt idx="1975">
                  <c:v>44810</c:v>
                </c:pt>
                <c:pt idx="1976">
                  <c:v>44811</c:v>
                </c:pt>
                <c:pt idx="1977">
                  <c:v>44812</c:v>
                </c:pt>
                <c:pt idx="1978">
                  <c:v>44813</c:v>
                </c:pt>
                <c:pt idx="1979">
                  <c:v>44814</c:v>
                </c:pt>
                <c:pt idx="1980">
                  <c:v>44815</c:v>
                </c:pt>
                <c:pt idx="1981">
                  <c:v>44816</c:v>
                </c:pt>
                <c:pt idx="1982">
                  <c:v>44817</c:v>
                </c:pt>
                <c:pt idx="1983">
                  <c:v>44818</c:v>
                </c:pt>
                <c:pt idx="1984">
                  <c:v>44819</c:v>
                </c:pt>
                <c:pt idx="1985">
                  <c:v>44820</c:v>
                </c:pt>
                <c:pt idx="1986">
                  <c:v>44821</c:v>
                </c:pt>
                <c:pt idx="1987">
                  <c:v>44822</c:v>
                </c:pt>
                <c:pt idx="1988">
                  <c:v>44823</c:v>
                </c:pt>
                <c:pt idx="1989">
                  <c:v>44824</c:v>
                </c:pt>
                <c:pt idx="1990">
                  <c:v>44825</c:v>
                </c:pt>
                <c:pt idx="1991">
                  <c:v>44826</c:v>
                </c:pt>
                <c:pt idx="1992">
                  <c:v>44827</c:v>
                </c:pt>
                <c:pt idx="1993">
                  <c:v>44828</c:v>
                </c:pt>
                <c:pt idx="1994">
                  <c:v>44829</c:v>
                </c:pt>
                <c:pt idx="1995">
                  <c:v>44830</c:v>
                </c:pt>
                <c:pt idx="1996">
                  <c:v>44831</c:v>
                </c:pt>
                <c:pt idx="1997">
                  <c:v>44832</c:v>
                </c:pt>
                <c:pt idx="1998">
                  <c:v>44833</c:v>
                </c:pt>
                <c:pt idx="1999">
                  <c:v>44834</c:v>
                </c:pt>
                <c:pt idx="2000">
                  <c:v>44835</c:v>
                </c:pt>
                <c:pt idx="2001">
                  <c:v>44836</c:v>
                </c:pt>
                <c:pt idx="2002">
                  <c:v>44837</c:v>
                </c:pt>
                <c:pt idx="2003">
                  <c:v>44838</c:v>
                </c:pt>
                <c:pt idx="2004">
                  <c:v>44839</c:v>
                </c:pt>
                <c:pt idx="2005">
                  <c:v>44840</c:v>
                </c:pt>
                <c:pt idx="2006">
                  <c:v>44841</c:v>
                </c:pt>
                <c:pt idx="2007">
                  <c:v>44842</c:v>
                </c:pt>
                <c:pt idx="2008">
                  <c:v>44843</c:v>
                </c:pt>
                <c:pt idx="2009">
                  <c:v>44844</c:v>
                </c:pt>
                <c:pt idx="2010">
                  <c:v>44845</c:v>
                </c:pt>
                <c:pt idx="2011">
                  <c:v>44846</c:v>
                </c:pt>
                <c:pt idx="2012">
                  <c:v>44847</c:v>
                </c:pt>
                <c:pt idx="2013">
                  <c:v>44848</c:v>
                </c:pt>
                <c:pt idx="2014">
                  <c:v>44849</c:v>
                </c:pt>
                <c:pt idx="2015">
                  <c:v>44850</c:v>
                </c:pt>
                <c:pt idx="2016">
                  <c:v>44851</c:v>
                </c:pt>
                <c:pt idx="2017">
                  <c:v>44852</c:v>
                </c:pt>
                <c:pt idx="2018">
                  <c:v>44853</c:v>
                </c:pt>
                <c:pt idx="2019">
                  <c:v>44854</c:v>
                </c:pt>
                <c:pt idx="2020">
                  <c:v>44855</c:v>
                </c:pt>
                <c:pt idx="2021">
                  <c:v>44856</c:v>
                </c:pt>
                <c:pt idx="2022">
                  <c:v>44857</c:v>
                </c:pt>
                <c:pt idx="2023">
                  <c:v>44858</c:v>
                </c:pt>
                <c:pt idx="2024">
                  <c:v>44859</c:v>
                </c:pt>
                <c:pt idx="2025">
                  <c:v>44860</c:v>
                </c:pt>
                <c:pt idx="2026">
                  <c:v>44861</c:v>
                </c:pt>
                <c:pt idx="2027">
                  <c:v>44862</c:v>
                </c:pt>
                <c:pt idx="2028">
                  <c:v>44863</c:v>
                </c:pt>
                <c:pt idx="2029">
                  <c:v>44864</c:v>
                </c:pt>
                <c:pt idx="2030">
                  <c:v>44865</c:v>
                </c:pt>
                <c:pt idx="2031">
                  <c:v>44866</c:v>
                </c:pt>
                <c:pt idx="2032">
                  <c:v>44867</c:v>
                </c:pt>
                <c:pt idx="2033">
                  <c:v>44868</c:v>
                </c:pt>
                <c:pt idx="2034">
                  <c:v>44869</c:v>
                </c:pt>
                <c:pt idx="2035">
                  <c:v>44870</c:v>
                </c:pt>
                <c:pt idx="2036">
                  <c:v>44871</c:v>
                </c:pt>
                <c:pt idx="2037">
                  <c:v>44872</c:v>
                </c:pt>
                <c:pt idx="2038">
                  <c:v>44873</c:v>
                </c:pt>
                <c:pt idx="2039">
                  <c:v>44874</c:v>
                </c:pt>
                <c:pt idx="2040">
                  <c:v>44875</c:v>
                </c:pt>
                <c:pt idx="2041">
                  <c:v>44876</c:v>
                </c:pt>
                <c:pt idx="2042">
                  <c:v>44877</c:v>
                </c:pt>
                <c:pt idx="2043">
                  <c:v>44878</c:v>
                </c:pt>
                <c:pt idx="2044">
                  <c:v>44879</c:v>
                </c:pt>
                <c:pt idx="2045">
                  <c:v>44880</c:v>
                </c:pt>
                <c:pt idx="2046">
                  <c:v>44881</c:v>
                </c:pt>
                <c:pt idx="2047">
                  <c:v>44882</c:v>
                </c:pt>
                <c:pt idx="2048">
                  <c:v>44883</c:v>
                </c:pt>
                <c:pt idx="2049">
                  <c:v>44884</c:v>
                </c:pt>
                <c:pt idx="2050">
                  <c:v>44885</c:v>
                </c:pt>
                <c:pt idx="2051">
                  <c:v>44886</c:v>
                </c:pt>
                <c:pt idx="2052">
                  <c:v>44887</c:v>
                </c:pt>
                <c:pt idx="2053">
                  <c:v>44888</c:v>
                </c:pt>
                <c:pt idx="2054">
                  <c:v>44889</c:v>
                </c:pt>
                <c:pt idx="2055">
                  <c:v>44890</c:v>
                </c:pt>
                <c:pt idx="2056">
                  <c:v>44891</c:v>
                </c:pt>
                <c:pt idx="2057">
                  <c:v>44892</c:v>
                </c:pt>
                <c:pt idx="2058">
                  <c:v>44893</c:v>
                </c:pt>
                <c:pt idx="2059">
                  <c:v>44894</c:v>
                </c:pt>
                <c:pt idx="2060">
                  <c:v>44895</c:v>
                </c:pt>
                <c:pt idx="2061">
                  <c:v>44896</c:v>
                </c:pt>
                <c:pt idx="2062">
                  <c:v>44897</c:v>
                </c:pt>
                <c:pt idx="2063">
                  <c:v>44898</c:v>
                </c:pt>
                <c:pt idx="2064">
                  <c:v>44899</c:v>
                </c:pt>
                <c:pt idx="2065">
                  <c:v>44900</c:v>
                </c:pt>
                <c:pt idx="2066">
                  <c:v>44901</c:v>
                </c:pt>
                <c:pt idx="2067">
                  <c:v>44902</c:v>
                </c:pt>
                <c:pt idx="2068">
                  <c:v>44903</c:v>
                </c:pt>
                <c:pt idx="2069">
                  <c:v>44904</c:v>
                </c:pt>
                <c:pt idx="2070">
                  <c:v>44905</c:v>
                </c:pt>
                <c:pt idx="2071">
                  <c:v>44906</c:v>
                </c:pt>
                <c:pt idx="2072">
                  <c:v>44907</c:v>
                </c:pt>
                <c:pt idx="2073">
                  <c:v>44908</c:v>
                </c:pt>
                <c:pt idx="2074">
                  <c:v>44909</c:v>
                </c:pt>
                <c:pt idx="2075">
                  <c:v>44910</c:v>
                </c:pt>
                <c:pt idx="2076">
                  <c:v>44911</c:v>
                </c:pt>
                <c:pt idx="2077">
                  <c:v>44912</c:v>
                </c:pt>
                <c:pt idx="2078">
                  <c:v>44913</c:v>
                </c:pt>
                <c:pt idx="2079">
                  <c:v>44914</c:v>
                </c:pt>
                <c:pt idx="2080">
                  <c:v>44915</c:v>
                </c:pt>
                <c:pt idx="2081">
                  <c:v>44916</c:v>
                </c:pt>
                <c:pt idx="2082">
                  <c:v>44917</c:v>
                </c:pt>
                <c:pt idx="2083">
                  <c:v>44918</c:v>
                </c:pt>
                <c:pt idx="2084">
                  <c:v>44919</c:v>
                </c:pt>
                <c:pt idx="2085">
                  <c:v>44920</c:v>
                </c:pt>
                <c:pt idx="2086">
                  <c:v>44921</c:v>
                </c:pt>
                <c:pt idx="2087">
                  <c:v>44922</c:v>
                </c:pt>
                <c:pt idx="2088">
                  <c:v>44923</c:v>
                </c:pt>
                <c:pt idx="2089">
                  <c:v>44924</c:v>
                </c:pt>
                <c:pt idx="2090">
                  <c:v>44925</c:v>
                </c:pt>
              </c:numCache>
            </c:numRef>
          </c:xVal>
          <c:yVal>
            <c:numRef>
              <c:f>prec_Temp_BE_media__BA_RN01!$F$2:$F$2092</c:f>
              <c:numCache>
                <c:formatCode>General</c:formatCode>
                <c:ptCount val="2091"/>
                <c:pt idx="0">
                  <c:v>100.570753</c:v>
                </c:pt>
                <c:pt idx="1">
                  <c:v>101.074927</c:v>
                </c:pt>
                <c:pt idx="2">
                  <c:v>100.326213</c:v>
                </c:pt>
                <c:pt idx="3">
                  <c:v>100.287935</c:v>
                </c:pt>
                <c:pt idx="4">
                  <c:v>100.89864900000001</c:v>
                </c:pt>
                <c:pt idx="5">
                  <c:v>101.404402</c:v>
                </c:pt>
                <c:pt idx="6">
                  <c:v>100.861885</c:v>
                </c:pt>
                <c:pt idx="7">
                  <c:v>100.657089</c:v>
                </c:pt>
                <c:pt idx="8">
                  <c:v>100.22039100000001</c:v>
                </c:pt>
                <c:pt idx="9">
                  <c:v>100.815623</c:v>
                </c:pt>
                <c:pt idx="10">
                  <c:v>101.218295</c:v>
                </c:pt>
                <c:pt idx="11">
                  <c:v>101.045265</c:v>
                </c:pt>
                <c:pt idx="12">
                  <c:v>100.57531899999999</c:v>
                </c:pt>
                <c:pt idx="13">
                  <c:v>100.96304499999999</c:v>
                </c:pt>
                <c:pt idx="14">
                  <c:v>100.77006299999999</c:v>
                </c:pt>
                <c:pt idx="15">
                  <c:v>100.472956</c:v>
                </c:pt>
                <c:pt idx="16">
                  <c:v>100.34878999999999</c:v>
                </c:pt>
                <c:pt idx="17">
                  <c:v>100.786125</c:v>
                </c:pt>
                <c:pt idx="18">
                  <c:v>101.231891</c:v>
                </c:pt>
                <c:pt idx="19">
                  <c:v>101.466402</c:v>
                </c:pt>
                <c:pt idx="20">
                  <c:v>101.446082</c:v>
                </c:pt>
                <c:pt idx="21">
                  <c:v>101.23956699999999</c:v>
                </c:pt>
                <c:pt idx="22">
                  <c:v>101.211972</c:v>
                </c:pt>
                <c:pt idx="23">
                  <c:v>100.692994</c:v>
                </c:pt>
                <c:pt idx="24">
                  <c:v>101.1653</c:v>
                </c:pt>
                <c:pt idx="25">
                  <c:v>101.83920000000001</c:v>
                </c:pt>
                <c:pt idx="26">
                  <c:v>101.86771299999999</c:v>
                </c:pt>
                <c:pt idx="27">
                  <c:v>101.57261099999999</c:v>
                </c:pt>
                <c:pt idx="28">
                  <c:v>101.407478</c:v>
                </c:pt>
                <c:pt idx="29">
                  <c:v>101.124229</c:v>
                </c:pt>
                <c:pt idx="30">
                  <c:v>100.916422</c:v>
                </c:pt>
                <c:pt idx="31">
                  <c:v>100.639612</c:v>
                </c:pt>
                <c:pt idx="32">
                  <c:v>100.633883</c:v>
                </c:pt>
                <c:pt idx="33">
                  <c:v>100.725505</c:v>
                </c:pt>
                <c:pt idx="34">
                  <c:v>100.60192499999999</c:v>
                </c:pt>
                <c:pt idx="35">
                  <c:v>100.115143</c:v>
                </c:pt>
                <c:pt idx="36">
                  <c:v>101.16986900000001</c:v>
                </c:pt>
                <c:pt idx="37">
                  <c:v>101.27824099999999</c:v>
                </c:pt>
                <c:pt idx="38">
                  <c:v>101.270458</c:v>
                </c:pt>
                <c:pt idx="39">
                  <c:v>101.139016</c:v>
                </c:pt>
                <c:pt idx="40">
                  <c:v>101.121999</c:v>
                </c:pt>
                <c:pt idx="41">
                  <c:v>101.115112</c:v>
                </c:pt>
                <c:pt idx="42">
                  <c:v>100.99063200000001</c:v>
                </c:pt>
                <c:pt idx="43">
                  <c:v>100.85135</c:v>
                </c:pt>
                <c:pt idx="44">
                  <c:v>100.763471</c:v>
                </c:pt>
                <c:pt idx="45">
                  <c:v>101.06562700000001</c:v>
                </c:pt>
                <c:pt idx="46">
                  <c:v>100.994693</c:v>
                </c:pt>
                <c:pt idx="47">
                  <c:v>100.58064</c:v>
                </c:pt>
                <c:pt idx="48">
                  <c:v>100.634795</c:v>
                </c:pt>
                <c:pt idx="49">
                  <c:v>101.243279</c:v>
                </c:pt>
                <c:pt idx="50">
                  <c:v>101.320938</c:v>
                </c:pt>
                <c:pt idx="51">
                  <c:v>101.22586099999999</c:v>
                </c:pt>
                <c:pt idx="52">
                  <c:v>100.996285</c:v>
                </c:pt>
                <c:pt idx="53">
                  <c:v>100.884518</c:v>
                </c:pt>
                <c:pt idx="54">
                  <c:v>100.943549</c:v>
                </c:pt>
                <c:pt idx="55">
                  <c:v>100.984267</c:v>
                </c:pt>
                <c:pt idx="56">
                  <c:v>101.000108</c:v>
                </c:pt>
                <c:pt idx="57">
                  <c:v>100.810461</c:v>
                </c:pt>
                <c:pt idx="58">
                  <c:v>100.407726</c:v>
                </c:pt>
                <c:pt idx="59">
                  <c:v>100.088992</c:v>
                </c:pt>
                <c:pt idx="60">
                  <c:v>100.305121</c:v>
                </c:pt>
                <c:pt idx="61">
                  <c:v>101.00423600000001</c:v>
                </c:pt>
                <c:pt idx="62">
                  <c:v>101.119882</c:v>
                </c:pt>
                <c:pt idx="63">
                  <c:v>101.188412</c:v>
                </c:pt>
                <c:pt idx="64">
                  <c:v>101.256607</c:v>
                </c:pt>
                <c:pt idx="65">
                  <c:v>101.555464</c:v>
                </c:pt>
                <c:pt idx="66">
                  <c:v>100.9693</c:v>
                </c:pt>
                <c:pt idx="67">
                  <c:v>100.046147</c:v>
                </c:pt>
                <c:pt idx="68">
                  <c:v>101.071084</c:v>
                </c:pt>
                <c:pt idx="69">
                  <c:v>101.209295</c:v>
                </c:pt>
                <c:pt idx="70">
                  <c:v>101.27112200000001</c:v>
                </c:pt>
                <c:pt idx="71">
                  <c:v>101.337406</c:v>
                </c:pt>
                <c:pt idx="72">
                  <c:v>101.210598</c:v>
                </c:pt>
                <c:pt idx="73">
                  <c:v>101.01857699999999</c:v>
                </c:pt>
                <c:pt idx="74">
                  <c:v>101.497918</c:v>
                </c:pt>
                <c:pt idx="75">
                  <c:v>102.077793</c:v>
                </c:pt>
                <c:pt idx="76">
                  <c:v>102.114315</c:v>
                </c:pt>
                <c:pt idx="77">
                  <c:v>102.063751</c:v>
                </c:pt>
                <c:pt idx="78">
                  <c:v>102.144921</c:v>
                </c:pt>
                <c:pt idx="79">
                  <c:v>102.10408700000001</c:v>
                </c:pt>
                <c:pt idx="80">
                  <c:v>101.86307499999999</c:v>
                </c:pt>
                <c:pt idx="81">
                  <c:v>101.528582</c:v>
                </c:pt>
                <c:pt idx="82">
                  <c:v>101.287401</c:v>
                </c:pt>
                <c:pt idx="83">
                  <c:v>101.335994</c:v>
                </c:pt>
                <c:pt idx="84">
                  <c:v>101.37007199999999</c:v>
                </c:pt>
                <c:pt idx="85">
                  <c:v>101.567536</c:v>
                </c:pt>
                <c:pt idx="86">
                  <c:v>101.948008</c:v>
                </c:pt>
                <c:pt idx="87">
                  <c:v>101.81169199999999</c:v>
                </c:pt>
                <c:pt idx="88">
                  <c:v>101.400651</c:v>
                </c:pt>
                <c:pt idx="89">
                  <c:v>101.699145</c:v>
                </c:pt>
                <c:pt idx="90">
                  <c:v>102.003522</c:v>
                </c:pt>
                <c:pt idx="91">
                  <c:v>101.471771</c:v>
                </c:pt>
                <c:pt idx="92">
                  <c:v>101.25475900000001</c:v>
                </c:pt>
                <c:pt idx="93">
                  <c:v>100.961018</c:v>
                </c:pt>
                <c:pt idx="94">
                  <c:v>100.900082</c:v>
                </c:pt>
                <c:pt idx="95">
                  <c:v>101.40080399999999</c:v>
                </c:pt>
                <c:pt idx="96">
                  <c:v>101.144458</c:v>
                </c:pt>
                <c:pt idx="97">
                  <c:v>101.058598</c:v>
                </c:pt>
                <c:pt idx="98">
                  <c:v>100.800674</c:v>
                </c:pt>
                <c:pt idx="99">
                  <c:v>100.066639</c:v>
                </c:pt>
                <c:pt idx="100">
                  <c:v>101.176196</c:v>
                </c:pt>
                <c:pt idx="101">
                  <c:v>102.332117</c:v>
                </c:pt>
                <c:pt idx="102">
                  <c:v>102.028784</c:v>
                </c:pt>
                <c:pt idx="103">
                  <c:v>101.837461</c:v>
                </c:pt>
                <c:pt idx="104">
                  <c:v>101.855041</c:v>
                </c:pt>
                <c:pt idx="105">
                  <c:v>102.24269700000001</c:v>
                </c:pt>
                <c:pt idx="106">
                  <c:v>102.26611200000001</c:v>
                </c:pt>
                <c:pt idx="107">
                  <c:v>102.078047</c:v>
                </c:pt>
                <c:pt idx="108">
                  <c:v>101.39278400000001</c:v>
                </c:pt>
                <c:pt idx="109">
                  <c:v>100.72887799999999</c:v>
                </c:pt>
                <c:pt idx="110">
                  <c:v>100.908529</c:v>
                </c:pt>
                <c:pt idx="111">
                  <c:v>101.713658</c:v>
                </c:pt>
                <c:pt idx="112">
                  <c:v>101.765072</c:v>
                </c:pt>
                <c:pt idx="113">
                  <c:v>101.28692599999999</c:v>
                </c:pt>
                <c:pt idx="114">
                  <c:v>100.58081799999999</c:v>
                </c:pt>
                <c:pt idx="115">
                  <c:v>100.51355100000001</c:v>
                </c:pt>
                <c:pt idx="116">
                  <c:v>101.273684</c:v>
                </c:pt>
                <c:pt idx="117">
                  <c:v>101.560614</c:v>
                </c:pt>
                <c:pt idx="118">
                  <c:v>101.880081</c:v>
                </c:pt>
                <c:pt idx="119">
                  <c:v>101.909817</c:v>
                </c:pt>
                <c:pt idx="120">
                  <c:v>101.82414900000001</c:v>
                </c:pt>
                <c:pt idx="121">
                  <c:v>101.48925</c:v>
                </c:pt>
                <c:pt idx="122">
                  <c:v>101.667267</c:v>
                </c:pt>
                <c:pt idx="123">
                  <c:v>101.500901</c:v>
                </c:pt>
                <c:pt idx="124">
                  <c:v>101.42162999999999</c:v>
                </c:pt>
                <c:pt idx="125">
                  <c:v>101.43277399999999</c:v>
                </c:pt>
                <c:pt idx="126">
                  <c:v>101.040162</c:v>
                </c:pt>
                <c:pt idx="127">
                  <c:v>100.787966</c:v>
                </c:pt>
                <c:pt idx="128">
                  <c:v>101.796238</c:v>
                </c:pt>
                <c:pt idx="129">
                  <c:v>102.327676</c:v>
                </c:pt>
                <c:pt idx="130">
                  <c:v>102.04511100000001</c:v>
                </c:pt>
                <c:pt idx="131">
                  <c:v>101.276295</c:v>
                </c:pt>
                <c:pt idx="132">
                  <c:v>100.947907</c:v>
                </c:pt>
                <c:pt idx="133">
                  <c:v>101.25910399999999</c:v>
                </c:pt>
                <c:pt idx="134">
                  <c:v>101.67689300000001</c:v>
                </c:pt>
                <c:pt idx="135">
                  <c:v>101.76366400000001</c:v>
                </c:pt>
                <c:pt idx="136">
                  <c:v>101.617605</c:v>
                </c:pt>
                <c:pt idx="137">
                  <c:v>101.10284</c:v>
                </c:pt>
                <c:pt idx="138">
                  <c:v>100.375899</c:v>
                </c:pt>
                <c:pt idx="139">
                  <c:v>100.694993</c:v>
                </c:pt>
                <c:pt idx="140">
                  <c:v>100.88835</c:v>
                </c:pt>
                <c:pt idx="141">
                  <c:v>101.453177</c:v>
                </c:pt>
                <c:pt idx="142">
                  <c:v>101.559331</c:v>
                </c:pt>
                <c:pt idx="143">
                  <c:v>101.131215</c:v>
                </c:pt>
                <c:pt idx="144">
                  <c:v>100.932558</c:v>
                </c:pt>
                <c:pt idx="145">
                  <c:v>101.692555</c:v>
                </c:pt>
                <c:pt idx="146">
                  <c:v>102.713714</c:v>
                </c:pt>
                <c:pt idx="147">
                  <c:v>102.462649</c:v>
                </c:pt>
                <c:pt idx="148">
                  <c:v>102.26522199999999</c:v>
                </c:pt>
                <c:pt idx="149">
                  <c:v>102.416062</c:v>
                </c:pt>
                <c:pt idx="150">
                  <c:v>102.30958800000001</c:v>
                </c:pt>
                <c:pt idx="151">
                  <c:v>101.915729</c:v>
                </c:pt>
                <c:pt idx="152">
                  <c:v>101.81668500000001</c:v>
                </c:pt>
                <c:pt idx="153">
                  <c:v>101.27463299999999</c:v>
                </c:pt>
                <c:pt idx="154">
                  <c:v>101.38121700000001</c:v>
                </c:pt>
                <c:pt idx="155">
                  <c:v>101.83976</c:v>
                </c:pt>
                <c:pt idx="156">
                  <c:v>101.717499</c:v>
                </c:pt>
                <c:pt idx="157">
                  <c:v>101.155556</c:v>
                </c:pt>
                <c:pt idx="158">
                  <c:v>100.847674</c:v>
                </c:pt>
                <c:pt idx="159">
                  <c:v>101.324506</c:v>
                </c:pt>
                <c:pt idx="160">
                  <c:v>101.005436</c:v>
                </c:pt>
                <c:pt idx="161">
                  <c:v>101.314792</c:v>
                </c:pt>
                <c:pt idx="162">
                  <c:v>101.760014</c:v>
                </c:pt>
                <c:pt idx="163">
                  <c:v>101.670862</c:v>
                </c:pt>
                <c:pt idx="164">
                  <c:v>101.98981000000001</c:v>
                </c:pt>
                <c:pt idx="165">
                  <c:v>101.385176</c:v>
                </c:pt>
                <c:pt idx="166">
                  <c:v>100.467662</c:v>
                </c:pt>
                <c:pt idx="167">
                  <c:v>100.109404</c:v>
                </c:pt>
                <c:pt idx="168">
                  <c:v>101.313464</c:v>
                </c:pt>
                <c:pt idx="169">
                  <c:v>102.364824</c:v>
                </c:pt>
                <c:pt idx="170">
                  <c:v>102.483231</c:v>
                </c:pt>
                <c:pt idx="171">
                  <c:v>101.963532</c:v>
                </c:pt>
                <c:pt idx="172">
                  <c:v>101.033348</c:v>
                </c:pt>
                <c:pt idx="173">
                  <c:v>101.015173</c:v>
                </c:pt>
                <c:pt idx="174">
                  <c:v>101.343068</c:v>
                </c:pt>
                <c:pt idx="175">
                  <c:v>101.333708</c:v>
                </c:pt>
                <c:pt idx="176">
                  <c:v>101.108011</c:v>
                </c:pt>
                <c:pt idx="177">
                  <c:v>100.98530100000001</c:v>
                </c:pt>
                <c:pt idx="178">
                  <c:v>101.893299</c:v>
                </c:pt>
                <c:pt idx="179">
                  <c:v>101.82834800000001</c:v>
                </c:pt>
                <c:pt idx="180">
                  <c:v>101.98636500000001</c:v>
                </c:pt>
                <c:pt idx="181">
                  <c:v>102.518371</c:v>
                </c:pt>
                <c:pt idx="182">
                  <c:v>102.703743</c:v>
                </c:pt>
                <c:pt idx="183">
                  <c:v>102.423518</c:v>
                </c:pt>
                <c:pt idx="184">
                  <c:v>101.95361800000001</c:v>
                </c:pt>
                <c:pt idx="185">
                  <c:v>101.66963699999999</c:v>
                </c:pt>
                <c:pt idx="186">
                  <c:v>102.136746</c:v>
                </c:pt>
                <c:pt idx="187">
                  <c:v>102.207488</c:v>
                </c:pt>
                <c:pt idx="188">
                  <c:v>101.720461</c:v>
                </c:pt>
                <c:pt idx="189">
                  <c:v>101.900932</c:v>
                </c:pt>
                <c:pt idx="190">
                  <c:v>102.100882</c:v>
                </c:pt>
                <c:pt idx="191">
                  <c:v>102.445055</c:v>
                </c:pt>
                <c:pt idx="192">
                  <c:v>101.795581</c:v>
                </c:pt>
                <c:pt idx="193">
                  <c:v>101.06317300000001</c:v>
                </c:pt>
                <c:pt idx="194">
                  <c:v>101.32477799999999</c:v>
                </c:pt>
                <c:pt idx="195">
                  <c:v>100.37078700000001</c:v>
                </c:pt>
                <c:pt idx="196">
                  <c:v>101.827884</c:v>
                </c:pt>
                <c:pt idx="197">
                  <c:v>102.720117</c:v>
                </c:pt>
                <c:pt idx="198">
                  <c:v>102.608228</c:v>
                </c:pt>
                <c:pt idx="199">
                  <c:v>102.067984</c:v>
                </c:pt>
                <c:pt idx="200">
                  <c:v>101.56655600000001</c:v>
                </c:pt>
                <c:pt idx="201">
                  <c:v>101.873051</c:v>
                </c:pt>
                <c:pt idx="202">
                  <c:v>101.666414</c:v>
                </c:pt>
                <c:pt idx="203">
                  <c:v>101.129606</c:v>
                </c:pt>
                <c:pt idx="204">
                  <c:v>101.63977199999999</c:v>
                </c:pt>
                <c:pt idx="205">
                  <c:v>102.223755</c:v>
                </c:pt>
                <c:pt idx="206">
                  <c:v>101.86542900000001</c:v>
                </c:pt>
                <c:pt idx="207">
                  <c:v>101.707459</c:v>
                </c:pt>
                <c:pt idx="208">
                  <c:v>101.306136</c:v>
                </c:pt>
                <c:pt idx="209">
                  <c:v>101.478067</c:v>
                </c:pt>
                <c:pt idx="210">
                  <c:v>102.19837200000001</c:v>
                </c:pt>
                <c:pt idx="211">
                  <c:v>102.233582</c:v>
                </c:pt>
                <c:pt idx="212">
                  <c:v>101.720617</c:v>
                </c:pt>
                <c:pt idx="213">
                  <c:v>102.080901</c:v>
                </c:pt>
                <c:pt idx="214">
                  <c:v>102.17871599999999</c:v>
                </c:pt>
                <c:pt idx="215">
                  <c:v>102.345761</c:v>
                </c:pt>
                <c:pt idx="216">
                  <c:v>102.000632</c:v>
                </c:pt>
                <c:pt idx="217">
                  <c:v>101.566863</c:v>
                </c:pt>
                <c:pt idx="218">
                  <c:v>101.25665499999999</c:v>
                </c:pt>
                <c:pt idx="219">
                  <c:v>101.07357500000001</c:v>
                </c:pt>
                <c:pt idx="220">
                  <c:v>101.752566</c:v>
                </c:pt>
                <c:pt idx="221">
                  <c:v>101.69400899999999</c:v>
                </c:pt>
                <c:pt idx="222">
                  <c:v>100.813688</c:v>
                </c:pt>
                <c:pt idx="223">
                  <c:v>100.650884</c:v>
                </c:pt>
                <c:pt idx="224">
                  <c:v>101.26949999999999</c:v>
                </c:pt>
                <c:pt idx="225">
                  <c:v>101.243376</c:v>
                </c:pt>
                <c:pt idx="226">
                  <c:v>101.568657</c:v>
                </c:pt>
                <c:pt idx="227">
                  <c:v>102.078923</c:v>
                </c:pt>
                <c:pt idx="228">
                  <c:v>101.536784</c:v>
                </c:pt>
                <c:pt idx="229">
                  <c:v>100.856548</c:v>
                </c:pt>
                <c:pt idx="230">
                  <c:v>100.86403900000001</c:v>
                </c:pt>
                <c:pt idx="231">
                  <c:v>102.150345</c:v>
                </c:pt>
                <c:pt idx="232">
                  <c:v>102.550128</c:v>
                </c:pt>
                <c:pt idx="233">
                  <c:v>101.62432699999999</c:v>
                </c:pt>
                <c:pt idx="234">
                  <c:v>101.07512199999999</c:v>
                </c:pt>
                <c:pt idx="235">
                  <c:v>100.75245099999999</c:v>
                </c:pt>
                <c:pt idx="236">
                  <c:v>100.75583899999999</c:v>
                </c:pt>
                <c:pt idx="237">
                  <c:v>101.295815</c:v>
                </c:pt>
                <c:pt idx="238">
                  <c:v>101.449302</c:v>
                </c:pt>
                <c:pt idx="239">
                  <c:v>101.120015</c:v>
                </c:pt>
                <c:pt idx="240">
                  <c:v>100.741302</c:v>
                </c:pt>
                <c:pt idx="241">
                  <c:v>101.95787</c:v>
                </c:pt>
                <c:pt idx="242">
                  <c:v>102.26350499999999</c:v>
                </c:pt>
                <c:pt idx="243">
                  <c:v>101.50733200000001</c:v>
                </c:pt>
                <c:pt idx="244">
                  <c:v>101.15024699999999</c:v>
                </c:pt>
                <c:pt idx="245">
                  <c:v>100.969847</c:v>
                </c:pt>
                <c:pt idx="246">
                  <c:v>101.72615999999999</c:v>
                </c:pt>
                <c:pt idx="247">
                  <c:v>102.410129</c:v>
                </c:pt>
                <c:pt idx="248">
                  <c:v>101.972866</c:v>
                </c:pt>
                <c:pt idx="249">
                  <c:v>101.650057</c:v>
                </c:pt>
                <c:pt idx="250">
                  <c:v>101.35058100000001</c:v>
                </c:pt>
                <c:pt idx="251">
                  <c:v>101.114634</c:v>
                </c:pt>
                <c:pt idx="252">
                  <c:v>100.35684500000001</c:v>
                </c:pt>
                <c:pt idx="253">
                  <c:v>100.53537</c:v>
                </c:pt>
                <c:pt idx="254">
                  <c:v>102.16493</c:v>
                </c:pt>
                <c:pt idx="255">
                  <c:v>101.780906</c:v>
                </c:pt>
                <c:pt idx="256">
                  <c:v>101.21960799999999</c:v>
                </c:pt>
                <c:pt idx="257">
                  <c:v>102.596588</c:v>
                </c:pt>
                <c:pt idx="258">
                  <c:v>102.90883599999999</c:v>
                </c:pt>
                <c:pt idx="259">
                  <c:v>102.54930299999999</c:v>
                </c:pt>
                <c:pt idx="260">
                  <c:v>102.087157</c:v>
                </c:pt>
                <c:pt idx="261">
                  <c:v>101.65194</c:v>
                </c:pt>
                <c:pt idx="262">
                  <c:v>101.21404099999999</c:v>
                </c:pt>
                <c:pt idx="263">
                  <c:v>102.01210500000001</c:v>
                </c:pt>
                <c:pt idx="264">
                  <c:v>101.948584</c:v>
                </c:pt>
                <c:pt idx="265">
                  <c:v>102.11674499999999</c:v>
                </c:pt>
                <c:pt idx="266">
                  <c:v>101.939926</c:v>
                </c:pt>
                <c:pt idx="267">
                  <c:v>101.77821299999999</c:v>
                </c:pt>
                <c:pt idx="268">
                  <c:v>101.810796</c:v>
                </c:pt>
                <c:pt idx="269">
                  <c:v>102.016316</c:v>
                </c:pt>
                <c:pt idx="270">
                  <c:v>102.36326800000001</c:v>
                </c:pt>
                <c:pt idx="271">
                  <c:v>101.94073400000001</c:v>
                </c:pt>
                <c:pt idx="272">
                  <c:v>100.685588</c:v>
                </c:pt>
                <c:pt idx="273">
                  <c:v>99.900154999999998</c:v>
                </c:pt>
                <c:pt idx="274">
                  <c:v>100.269952</c:v>
                </c:pt>
                <c:pt idx="275">
                  <c:v>100.641034</c:v>
                </c:pt>
                <c:pt idx="276">
                  <c:v>100.26450199999999</c:v>
                </c:pt>
                <c:pt idx="277">
                  <c:v>100.05995299999999</c:v>
                </c:pt>
                <c:pt idx="278">
                  <c:v>101.519643</c:v>
                </c:pt>
                <c:pt idx="279">
                  <c:v>102.213373</c:v>
                </c:pt>
                <c:pt idx="280">
                  <c:v>101.439616</c:v>
                </c:pt>
                <c:pt idx="281">
                  <c:v>100.94448199999999</c:v>
                </c:pt>
                <c:pt idx="282">
                  <c:v>101.379113</c:v>
                </c:pt>
                <c:pt idx="283">
                  <c:v>101.66850700000001</c:v>
                </c:pt>
                <c:pt idx="284">
                  <c:v>101.97466</c:v>
                </c:pt>
                <c:pt idx="285">
                  <c:v>102.024756</c:v>
                </c:pt>
                <c:pt idx="286">
                  <c:v>101.908552</c:v>
                </c:pt>
                <c:pt idx="287">
                  <c:v>101.871054</c:v>
                </c:pt>
                <c:pt idx="288">
                  <c:v>101.450929</c:v>
                </c:pt>
                <c:pt idx="289">
                  <c:v>100.988468</c:v>
                </c:pt>
                <c:pt idx="290">
                  <c:v>100.63906799999999</c:v>
                </c:pt>
                <c:pt idx="291">
                  <c:v>101.249307</c:v>
                </c:pt>
                <c:pt idx="292">
                  <c:v>101.203654</c:v>
                </c:pt>
                <c:pt idx="293">
                  <c:v>101.29878600000001</c:v>
                </c:pt>
                <c:pt idx="294">
                  <c:v>102.177239</c:v>
                </c:pt>
                <c:pt idx="295">
                  <c:v>101.836089</c:v>
                </c:pt>
                <c:pt idx="296">
                  <c:v>101.446089</c:v>
                </c:pt>
                <c:pt idx="297">
                  <c:v>101.18079400000001</c:v>
                </c:pt>
                <c:pt idx="298">
                  <c:v>100.92479299999999</c:v>
                </c:pt>
                <c:pt idx="299">
                  <c:v>100.81233</c:v>
                </c:pt>
                <c:pt idx="300">
                  <c:v>100.88659</c:v>
                </c:pt>
                <c:pt idx="301">
                  <c:v>100.839752</c:v>
                </c:pt>
                <c:pt idx="302">
                  <c:v>101.092034</c:v>
                </c:pt>
                <c:pt idx="303">
                  <c:v>101.50425799999999</c:v>
                </c:pt>
                <c:pt idx="304">
                  <c:v>101.446226</c:v>
                </c:pt>
                <c:pt idx="305">
                  <c:v>100.992769</c:v>
                </c:pt>
                <c:pt idx="306">
                  <c:v>100.75636299999999</c:v>
                </c:pt>
                <c:pt idx="307">
                  <c:v>101.162121</c:v>
                </c:pt>
                <c:pt idx="308">
                  <c:v>101.564999</c:v>
                </c:pt>
                <c:pt idx="309">
                  <c:v>101.669782</c:v>
                </c:pt>
                <c:pt idx="310">
                  <c:v>101.417539</c:v>
                </c:pt>
                <c:pt idx="311">
                  <c:v>100.946957</c:v>
                </c:pt>
                <c:pt idx="312">
                  <c:v>100.978331</c:v>
                </c:pt>
                <c:pt idx="313">
                  <c:v>100.932411</c:v>
                </c:pt>
                <c:pt idx="314">
                  <c:v>101.033344</c:v>
                </c:pt>
                <c:pt idx="315">
                  <c:v>100.992498</c:v>
                </c:pt>
                <c:pt idx="316">
                  <c:v>101.071611</c:v>
                </c:pt>
                <c:pt idx="317">
                  <c:v>100.843109</c:v>
                </c:pt>
                <c:pt idx="318">
                  <c:v>100.09780000000001</c:v>
                </c:pt>
                <c:pt idx="319">
                  <c:v>101.08727</c:v>
                </c:pt>
                <c:pt idx="320">
                  <c:v>100.687667</c:v>
                </c:pt>
                <c:pt idx="321">
                  <c:v>100.998852</c:v>
                </c:pt>
                <c:pt idx="322">
                  <c:v>100.643978</c:v>
                </c:pt>
                <c:pt idx="323">
                  <c:v>101.162336</c:v>
                </c:pt>
                <c:pt idx="324">
                  <c:v>101.525462</c:v>
                </c:pt>
                <c:pt idx="325">
                  <c:v>101.21978</c:v>
                </c:pt>
                <c:pt idx="326">
                  <c:v>100.43006099999999</c:v>
                </c:pt>
                <c:pt idx="327">
                  <c:v>101.456414</c:v>
                </c:pt>
                <c:pt idx="328">
                  <c:v>101.56791200000001</c:v>
                </c:pt>
                <c:pt idx="329">
                  <c:v>100.975618</c:v>
                </c:pt>
                <c:pt idx="330">
                  <c:v>101.233204</c:v>
                </c:pt>
                <c:pt idx="331">
                  <c:v>102.01250400000001</c:v>
                </c:pt>
                <c:pt idx="332">
                  <c:v>101.435473</c:v>
                </c:pt>
                <c:pt idx="333">
                  <c:v>101.15436800000001</c:v>
                </c:pt>
                <c:pt idx="334">
                  <c:v>101.164113</c:v>
                </c:pt>
                <c:pt idx="335">
                  <c:v>101.120986</c:v>
                </c:pt>
                <c:pt idx="336">
                  <c:v>101.085043</c:v>
                </c:pt>
                <c:pt idx="337">
                  <c:v>101.717803</c:v>
                </c:pt>
                <c:pt idx="338">
                  <c:v>101.749773</c:v>
                </c:pt>
                <c:pt idx="339">
                  <c:v>101.177927</c:v>
                </c:pt>
                <c:pt idx="340">
                  <c:v>100.79837999999999</c:v>
                </c:pt>
                <c:pt idx="341">
                  <c:v>100.615148</c:v>
                </c:pt>
                <c:pt idx="342">
                  <c:v>100.49140300000001</c:v>
                </c:pt>
                <c:pt idx="343">
                  <c:v>100.53810199999999</c:v>
                </c:pt>
                <c:pt idx="344">
                  <c:v>101.406158</c:v>
                </c:pt>
                <c:pt idx="345">
                  <c:v>101.179074</c:v>
                </c:pt>
                <c:pt idx="346">
                  <c:v>100.920205</c:v>
                </c:pt>
                <c:pt idx="347">
                  <c:v>100.932318</c:v>
                </c:pt>
                <c:pt idx="348">
                  <c:v>100.81068399999999</c:v>
                </c:pt>
                <c:pt idx="349">
                  <c:v>100.220287</c:v>
                </c:pt>
                <c:pt idx="350">
                  <c:v>100.754177</c:v>
                </c:pt>
                <c:pt idx="351">
                  <c:v>102.07952</c:v>
                </c:pt>
                <c:pt idx="352">
                  <c:v>101.749422</c:v>
                </c:pt>
                <c:pt idx="353">
                  <c:v>101.202609</c:v>
                </c:pt>
                <c:pt idx="354">
                  <c:v>100.815082</c:v>
                </c:pt>
                <c:pt idx="355">
                  <c:v>100.56018</c:v>
                </c:pt>
                <c:pt idx="356">
                  <c:v>100.818347</c:v>
                </c:pt>
                <c:pt idx="357">
                  <c:v>101.47232700000001</c:v>
                </c:pt>
                <c:pt idx="358">
                  <c:v>101.003124</c:v>
                </c:pt>
                <c:pt idx="359">
                  <c:v>100.780202</c:v>
                </c:pt>
                <c:pt idx="360">
                  <c:v>101.154174</c:v>
                </c:pt>
                <c:pt idx="361">
                  <c:v>101.093368</c:v>
                </c:pt>
                <c:pt idx="362">
                  <c:v>100.777021</c:v>
                </c:pt>
                <c:pt idx="363">
                  <c:v>100.415555</c:v>
                </c:pt>
                <c:pt idx="364">
                  <c:v>100.85294399999999</c:v>
                </c:pt>
                <c:pt idx="365">
                  <c:v>100.957573</c:v>
                </c:pt>
                <c:pt idx="366">
                  <c:v>100.55305300000001</c:v>
                </c:pt>
                <c:pt idx="367">
                  <c:v>100.416065</c:v>
                </c:pt>
                <c:pt idx="368">
                  <c:v>100.28337999999999</c:v>
                </c:pt>
                <c:pt idx="369">
                  <c:v>100.507569</c:v>
                </c:pt>
                <c:pt idx="370">
                  <c:v>101.463559</c:v>
                </c:pt>
                <c:pt idx="371">
                  <c:v>101.497107</c:v>
                </c:pt>
                <c:pt idx="372">
                  <c:v>101.630606</c:v>
                </c:pt>
                <c:pt idx="373">
                  <c:v>101.616624</c:v>
                </c:pt>
                <c:pt idx="374">
                  <c:v>101.42179299999999</c:v>
                </c:pt>
                <c:pt idx="375">
                  <c:v>101.185855</c:v>
                </c:pt>
                <c:pt idx="376">
                  <c:v>100.712377</c:v>
                </c:pt>
                <c:pt idx="377">
                  <c:v>100.52718400000001</c:v>
                </c:pt>
                <c:pt idx="378">
                  <c:v>100.83117799999999</c:v>
                </c:pt>
                <c:pt idx="379">
                  <c:v>101.050303</c:v>
                </c:pt>
                <c:pt idx="380">
                  <c:v>101.41175699999999</c:v>
                </c:pt>
                <c:pt idx="381">
                  <c:v>101.180249</c:v>
                </c:pt>
                <c:pt idx="382">
                  <c:v>101.063138</c:v>
                </c:pt>
                <c:pt idx="383">
                  <c:v>101.189852</c:v>
                </c:pt>
                <c:pt idx="384">
                  <c:v>101.210812</c:v>
                </c:pt>
                <c:pt idx="385">
                  <c:v>100.79333200000001</c:v>
                </c:pt>
                <c:pt idx="386">
                  <c:v>100.337369</c:v>
                </c:pt>
                <c:pt idx="387">
                  <c:v>100.18776699999999</c:v>
                </c:pt>
                <c:pt idx="388">
                  <c:v>101.05490899999999</c:v>
                </c:pt>
                <c:pt idx="389">
                  <c:v>101.729266</c:v>
                </c:pt>
                <c:pt idx="390">
                  <c:v>101.40760299999999</c:v>
                </c:pt>
                <c:pt idx="391">
                  <c:v>100.840333</c:v>
                </c:pt>
                <c:pt idx="392">
                  <c:v>100.818527</c:v>
                </c:pt>
                <c:pt idx="393">
                  <c:v>101.157268</c:v>
                </c:pt>
                <c:pt idx="394">
                  <c:v>100.903977</c:v>
                </c:pt>
                <c:pt idx="395">
                  <c:v>101.147819</c:v>
                </c:pt>
                <c:pt idx="396">
                  <c:v>101.19778599999999</c:v>
                </c:pt>
                <c:pt idx="397">
                  <c:v>101.116863</c:v>
                </c:pt>
                <c:pt idx="398">
                  <c:v>101.22044200000001</c:v>
                </c:pt>
                <c:pt idx="399">
                  <c:v>101.21964199999999</c:v>
                </c:pt>
                <c:pt idx="400">
                  <c:v>101.055882</c:v>
                </c:pt>
                <c:pt idx="401">
                  <c:v>100.792952</c:v>
                </c:pt>
                <c:pt idx="402">
                  <c:v>100.667767</c:v>
                </c:pt>
                <c:pt idx="403">
                  <c:v>100.383849</c:v>
                </c:pt>
                <c:pt idx="404">
                  <c:v>100.321894</c:v>
                </c:pt>
                <c:pt idx="405">
                  <c:v>101.031203</c:v>
                </c:pt>
                <c:pt idx="406">
                  <c:v>101.71867399999999</c:v>
                </c:pt>
                <c:pt idx="407">
                  <c:v>102.095021</c:v>
                </c:pt>
                <c:pt idx="408">
                  <c:v>101.954284</c:v>
                </c:pt>
                <c:pt idx="409">
                  <c:v>101.903525</c:v>
                </c:pt>
                <c:pt idx="410">
                  <c:v>101.787758</c:v>
                </c:pt>
                <c:pt idx="411">
                  <c:v>101.640674</c:v>
                </c:pt>
                <c:pt idx="412">
                  <c:v>101.291124</c:v>
                </c:pt>
                <c:pt idx="413">
                  <c:v>100.567412</c:v>
                </c:pt>
                <c:pt idx="414">
                  <c:v>100.236216</c:v>
                </c:pt>
                <c:pt idx="415">
                  <c:v>100.503362</c:v>
                </c:pt>
                <c:pt idx="416">
                  <c:v>101.138323</c:v>
                </c:pt>
                <c:pt idx="417">
                  <c:v>101.463477</c:v>
                </c:pt>
                <c:pt idx="418">
                  <c:v>101.57891499999999</c:v>
                </c:pt>
                <c:pt idx="419">
                  <c:v>101.79478400000001</c:v>
                </c:pt>
                <c:pt idx="420">
                  <c:v>101.753182</c:v>
                </c:pt>
                <c:pt idx="421">
                  <c:v>101.516943</c:v>
                </c:pt>
                <c:pt idx="422">
                  <c:v>101.149479</c:v>
                </c:pt>
                <c:pt idx="423">
                  <c:v>101.150994</c:v>
                </c:pt>
                <c:pt idx="424">
                  <c:v>101.22689099999999</c:v>
                </c:pt>
                <c:pt idx="425">
                  <c:v>101.317925</c:v>
                </c:pt>
                <c:pt idx="426">
                  <c:v>101.104412</c:v>
                </c:pt>
                <c:pt idx="427">
                  <c:v>100.801463</c:v>
                </c:pt>
                <c:pt idx="428">
                  <c:v>100.859696</c:v>
                </c:pt>
                <c:pt idx="429">
                  <c:v>101.545711</c:v>
                </c:pt>
                <c:pt idx="430">
                  <c:v>101.529585</c:v>
                </c:pt>
                <c:pt idx="431">
                  <c:v>101.217568</c:v>
                </c:pt>
                <c:pt idx="432">
                  <c:v>100.93086599999999</c:v>
                </c:pt>
                <c:pt idx="433">
                  <c:v>100.55709899999999</c:v>
                </c:pt>
                <c:pt idx="434">
                  <c:v>100.94770699999999</c:v>
                </c:pt>
                <c:pt idx="435">
                  <c:v>101.089209</c:v>
                </c:pt>
                <c:pt idx="436">
                  <c:v>100.798063</c:v>
                </c:pt>
                <c:pt idx="437">
                  <c:v>100.60956899999999</c:v>
                </c:pt>
                <c:pt idx="438">
                  <c:v>100.803523</c:v>
                </c:pt>
                <c:pt idx="439">
                  <c:v>101.176603</c:v>
                </c:pt>
                <c:pt idx="440">
                  <c:v>100.622518</c:v>
                </c:pt>
                <c:pt idx="441">
                  <c:v>100.031915</c:v>
                </c:pt>
                <c:pt idx="442">
                  <c:v>100.98231199999999</c:v>
                </c:pt>
                <c:pt idx="443">
                  <c:v>101.19359900000001</c:v>
                </c:pt>
                <c:pt idx="444">
                  <c:v>101.858277</c:v>
                </c:pt>
                <c:pt idx="445">
                  <c:v>101.191771</c:v>
                </c:pt>
                <c:pt idx="446">
                  <c:v>100.603594</c:v>
                </c:pt>
                <c:pt idx="447">
                  <c:v>100.852822</c:v>
                </c:pt>
                <c:pt idx="448">
                  <c:v>101.646917</c:v>
                </c:pt>
                <c:pt idx="449">
                  <c:v>102.069722</c:v>
                </c:pt>
                <c:pt idx="450">
                  <c:v>101.923686</c:v>
                </c:pt>
                <c:pt idx="451">
                  <c:v>101.479395</c:v>
                </c:pt>
                <c:pt idx="452">
                  <c:v>101.347217</c:v>
                </c:pt>
                <c:pt idx="453">
                  <c:v>101.256649</c:v>
                </c:pt>
                <c:pt idx="454">
                  <c:v>101.132248</c:v>
                </c:pt>
                <c:pt idx="455">
                  <c:v>101.33907600000001</c:v>
                </c:pt>
                <c:pt idx="456">
                  <c:v>101.43814999999999</c:v>
                </c:pt>
                <c:pt idx="457">
                  <c:v>101.215408</c:v>
                </c:pt>
                <c:pt idx="458">
                  <c:v>101.046683</c:v>
                </c:pt>
                <c:pt idx="459">
                  <c:v>100.943758</c:v>
                </c:pt>
                <c:pt idx="460">
                  <c:v>101.25154999999999</c:v>
                </c:pt>
                <c:pt idx="461">
                  <c:v>101.20064600000001</c:v>
                </c:pt>
                <c:pt idx="462">
                  <c:v>101.514049</c:v>
                </c:pt>
                <c:pt idx="463">
                  <c:v>101.34987</c:v>
                </c:pt>
                <c:pt idx="464">
                  <c:v>100.688213</c:v>
                </c:pt>
                <c:pt idx="465">
                  <c:v>100.329487</c:v>
                </c:pt>
                <c:pt idx="466">
                  <c:v>101.44742100000001</c:v>
                </c:pt>
                <c:pt idx="467">
                  <c:v>102.543632</c:v>
                </c:pt>
                <c:pt idx="468">
                  <c:v>102.62854400000001</c:v>
                </c:pt>
                <c:pt idx="469">
                  <c:v>102.587397</c:v>
                </c:pt>
                <c:pt idx="470">
                  <c:v>102.20701200000001</c:v>
                </c:pt>
                <c:pt idx="471">
                  <c:v>101.727934</c:v>
                </c:pt>
                <c:pt idx="472">
                  <c:v>101.547847</c:v>
                </c:pt>
                <c:pt idx="473">
                  <c:v>101.312867</c:v>
                </c:pt>
                <c:pt idx="474">
                  <c:v>101.147035</c:v>
                </c:pt>
                <c:pt idx="475">
                  <c:v>101.024821</c:v>
                </c:pt>
                <c:pt idx="476">
                  <c:v>100.984196</c:v>
                </c:pt>
                <c:pt idx="477">
                  <c:v>101.36090799999999</c:v>
                </c:pt>
                <c:pt idx="478">
                  <c:v>101.914272</c:v>
                </c:pt>
                <c:pt idx="479">
                  <c:v>101.719072</c:v>
                </c:pt>
                <c:pt idx="480">
                  <c:v>101.39054299999999</c:v>
                </c:pt>
                <c:pt idx="481">
                  <c:v>101.053417</c:v>
                </c:pt>
                <c:pt idx="482">
                  <c:v>101.483873</c:v>
                </c:pt>
                <c:pt idx="483">
                  <c:v>101.201257</c:v>
                </c:pt>
                <c:pt idx="484">
                  <c:v>101.552695</c:v>
                </c:pt>
                <c:pt idx="485">
                  <c:v>102.021643</c:v>
                </c:pt>
                <c:pt idx="486">
                  <c:v>101.624666</c:v>
                </c:pt>
                <c:pt idx="487">
                  <c:v>101.29224600000001</c:v>
                </c:pt>
                <c:pt idx="488">
                  <c:v>101.44885600000001</c:v>
                </c:pt>
                <c:pt idx="489">
                  <c:v>101.95282899999999</c:v>
                </c:pt>
                <c:pt idx="490">
                  <c:v>102.234861</c:v>
                </c:pt>
                <c:pt idx="491">
                  <c:v>102.037761</c:v>
                </c:pt>
                <c:pt idx="492">
                  <c:v>101.682867</c:v>
                </c:pt>
                <c:pt idx="493">
                  <c:v>101.422949</c:v>
                </c:pt>
                <c:pt idx="494">
                  <c:v>101.083037</c:v>
                </c:pt>
                <c:pt idx="495">
                  <c:v>100.76849199999999</c:v>
                </c:pt>
                <c:pt idx="496">
                  <c:v>101.491011</c:v>
                </c:pt>
                <c:pt idx="497">
                  <c:v>101.56459599999999</c:v>
                </c:pt>
                <c:pt idx="498">
                  <c:v>101.099116</c:v>
                </c:pt>
                <c:pt idx="499">
                  <c:v>101.30765599999999</c:v>
                </c:pt>
                <c:pt idx="500">
                  <c:v>102.036646</c:v>
                </c:pt>
                <c:pt idx="501">
                  <c:v>101.772858</c:v>
                </c:pt>
                <c:pt idx="502">
                  <c:v>101.508864</c:v>
                </c:pt>
                <c:pt idx="503">
                  <c:v>101.79202600000001</c:v>
                </c:pt>
                <c:pt idx="504">
                  <c:v>101.71802599999999</c:v>
                </c:pt>
                <c:pt idx="505">
                  <c:v>101.57036600000001</c:v>
                </c:pt>
                <c:pt idx="506">
                  <c:v>101.945376</c:v>
                </c:pt>
                <c:pt idx="507">
                  <c:v>102.088189</c:v>
                </c:pt>
                <c:pt idx="508">
                  <c:v>102.282734</c:v>
                </c:pt>
                <c:pt idx="509">
                  <c:v>102.109673</c:v>
                </c:pt>
                <c:pt idx="510">
                  <c:v>101.582346</c:v>
                </c:pt>
                <c:pt idx="511">
                  <c:v>101.49722</c:v>
                </c:pt>
                <c:pt idx="512">
                  <c:v>101.097629</c:v>
                </c:pt>
                <c:pt idx="513">
                  <c:v>101.029203</c:v>
                </c:pt>
                <c:pt idx="514">
                  <c:v>101.325097</c:v>
                </c:pt>
                <c:pt idx="515">
                  <c:v>101.787514</c:v>
                </c:pt>
                <c:pt idx="516">
                  <c:v>102.011083</c:v>
                </c:pt>
                <c:pt idx="517">
                  <c:v>102.497691</c:v>
                </c:pt>
                <c:pt idx="518">
                  <c:v>103.073961</c:v>
                </c:pt>
                <c:pt idx="519">
                  <c:v>102.84719200000001</c:v>
                </c:pt>
                <c:pt idx="520">
                  <c:v>102.14889599999999</c:v>
                </c:pt>
                <c:pt idx="521">
                  <c:v>101.30927800000001</c:v>
                </c:pt>
                <c:pt idx="522">
                  <c:v>101.45766</c:v>
                </c:pt>
                <c:pt idx="523">
                  <c:v>101.382948</c:v>
                </c:pt>
                <c:pt idx="524">
                  <c:v>101.074027</c:v>
                </c:pt>
                <c:pt idx="525">
                  <c:v>100.412509</c:v>
                </c:pt>
                <c:pt idx="526">
                  <c:v>100.582037</c:v>
                </c:pt>
                <c:pt idx="527">
                  <c:v>100.95209699999999</c:v>
                </c:pt>
                <c:pt idx="528">
                  <c:v>101.985472</c:v>
                </c:pt>
                <c:pt idx="529">
                  <c:v>102.71729499999999</c:v>
                </c:pt>
                <c:pt idx="530">
                  <c:v>103.107522</c:v>
                </c:pt>
                <c:pt idx="531">
                  <c:v>103.057445</c:v>
                </c:pt>
                <c:pt idx="532">
                  <c:v>102.671814</c:v>
                </c:pt>
                <c:pt idx="533">
                  <c:v>102.370935</c:v>
                </c:pt>
                <c:pt idx="534">
                  <c:v>101.78698</c:v>
                </c:pt>
                <c:pt idx="535">
                  <c:v>101.51948299999999</c:v>
                </c:pt>
                <c:pt idx="536">
                  <c:v>101.307749</c:v>
                </c:pt>
                <c:pt idx="537">
                  <c:v>101.55869800000001</c:v>
                </c:pt>
                <c:pt idx="538">
                  <c:v>101.19689</c:v>
                </c:pt>
                <c:pt idx="539">
                  <c:v>102.264526</c:v>
                </c:pt>
                <c:pt idx="540">
                  <c:v>101.624492</c:v>
                </c:pt>
                <c:pt idx="541">
                  <c:v>101.262972</c:v>
                </c:pt>
                <c:pt idx="542">
                  <c:v>101.12632499999999</c:v>
                </c:pt>
                <c:pt idx="543">
                  <c:v>101.442414</c:v>
                </c:pt>
                <c:pt idx="544">
                  <c:v>101.380503</c:v>
                </c:pt>
                <c:pt idx="545">
                  <c:v>101.38178000000001</c:v>
                </c:pt>
                <c:pt idx="546">
                  <c:v>100.983771</c:v>
                </c:pt>
                <c:pt idx="547">
                  <c:v>101.315777</c:v>
                </c:pt>
                <c:pt idx="548">
                  <c:v>102.591954</c:v>
                </c:pt>
                <c:pt idx="549">
                  <c:v>102.176759</c:v>
                </c:pt>
                <c:pt idx="550">
                  <c:v>101.938102</c:v>
                </c:pt>
                <c:pt idx="551">
                  <c:v>102.013914</c:v>
                </c:pt>
                <c:pt idx="552">
                  <c:v>101.515304</c:v>
                </c:pt>
                <c:pt idx="553">
                  <c:v>102.365132</c:v>
                </c:pt>
                <c:pt idx="554">
                  <c:v>103.1484</c:v>
                </c:pt>
                <c:pt idx="555">
                  <c:v>103.005408</c:v>
                </c:pt>
                <c:pt idx="556">
                  <c:v>102.50812500000001</c:v>
                </c:pt>
                <c:pt idx="557">
                  <c:v>101.89127000000001</c:v>
                </c:pt>
                <c:pt idx="558">
                  <c:v>101.433695</c:v>
                </c:pt>
                <c:pt idx="559">
                  <c:v>100.823172</c:v>
                </c:pt>
                <c:pt idx="560">
                  <c:v>101.26921900000001</c:v>
                </c:pt>
                <c:pt idx="561">
                  <c:v>102.359477</c:v>
                </c:pt>
                <c:pt idx="562">
                  <c:v>102.09272300000001</c:v>
                </c:pt>
                <c:pt idx="563">
                  <c:v>101.280322</c:v>
                </c:pt>
                <c:pt idx="564">
                  <c:v>100.771176</c:v>
                </c:pt>
                <c:pt idx="565">
                  <c:v>101.040075</c:v>
                </c:pt>
                <c:pt idx="566">
                  <c:v>101.54648</c:v>
                </c:pt>
                <c:pt idx="567">
                  <c:v>101.64777599999999</c:v>
                </c:pt>
                <c:pt idx="568">
                  <c:v>102.676542</c:v>
                </c:pt>
                <c:pt idx="569">
                  <c:v>103.271924</c:v>
                </c:pt>
                <c:pt idx="570">
                  <c:v>102.945221</c:v>
                </c:pt>
                <c:pt idx="571">
                  <c:v>102.027871</c:v>
                </c:pt>
                <c:pt idx="572">
                  <c:v>101.793908</c:v>
                </c:pt>
                <c:pt idx="573">
                  <c:v>101.228082</c:v>
                </c:pt>
                <c:pt idx="574">
                  <c:v>100.94699799999999</c:v>
                </c:pt>
                <c:pt idx="575">
                  <c:v>101.555362</c:v>
                </c:pt>
                <c:pt idx="576">
                  <c:v>102.43410299999999</c:v>
                </c:pt>
                <c:pt idx="577">
                  <c:v>102.434382</c:v>
                </c:pt>
                <c:pt idx="578">
                  <c:v>102.339806</c:v>
                </c:pt>
                <c:pt idx="579">
                  <c:v>101.92654899999999</c:v>
                </c:pt>
                <c:pt idx="580">
                  <c:v>101.81245800000001</c:v>
                </c:pt>
                <c:pt idx="581">
                  <c:v>101.688328</c:v>
                </c:pt>
                <c:pt idx="582">
                  <c:v>101.65564000000001</c:v>
                </c:pt>
                <c:pt idx="583">
                  <c:v>101.17213599999999</c:v>
                </c:pt>
                <c:pt idx="584">
                  <c:v>101.14573900000001</c:v>
                </c:pt>
                <c:pt idx="585">
                  <c:v>102.08947000000001</c:v>
                </c:pt>
                <c:pt idx="586">
                  <c:v>102.135259</c:v>
                </c:pt>
                <c:pt idx="587">
                  <c:v>102.117875</c:v>
                </c:pt>
                <c:pt idx="588">
                  <c:v>101.96023599999999</c:v>
                </c:pt>
                <c:pt idx="589">
                  <c:v>101.423931</c:v>
                </c:pt>
                <c:pt idx="590">
                  <c:v>101.79859500000001</c:v>
                </c:pt>
                <c:pt idx="591">
                  <c:v>102.468817</c:v>
                </c:pt>
                <c:pt idx="592">
                  <c:v>102.426709</c:v>
                </c:pt>
                <c:pt idx="593">
                  <c:v>102.014297</c:v>
                </c:pt>
                <c:pt idx="594">
                  <c:v>101.467854</c:v>
                </c:pt>
                <c:pt idx="595">
                  <c:v>102.630017</c:v>
                </c:pt>
                <c:pt idx="596">
                  <c:v>103.004615</c:v>
                </c:pt>
                <c:pt idx="597">
                  <c:v>102.756353</c:v>
                </c:pt>
                <c:pt idx="598">
                  <c:v>102.236791</c:v>
                </c:pt>
                <c:pt idx="599">
                  <c:v>101.290751</c:v>
                </c:pt>
                <c:pt idx="600">
                  <c:v>101.325379</c:v>
                </c:pt>
                <c:pt idx="601">
                  <c:v>102.17153500000001</c:v>
                </c:pt>
                <c:pt idx="602">
                  <c:v>102.13192100000001</c:v>
                </c:pt>
                <c:pt idx="603">
                  <c:v>101.685022</c:v>
                </c:pt>
                <c:pt idx="604">
                  <c:v>101.487775</c:v>
                </c:pt>
                <c:pt idx="605">
                  <c:v>101.066698</c:v>
                </c:pt>
                <c:pt idx="606">
                  <c:v>101.21328099999999</c:v>
                </c:pt>
                <c:pt idx="607">
                  <c:v>102.167765</c:v>
                </c:pt>
                <c:pt idx="608">
                  <c:v>102.43802700000001</c:v>
                </c:pt>
                <c:pt idx="609">
                  <c:v>102.31749600000001</c:v>
                </c:pt>
                <c:pt idx="610">
                  <c:v>102.208485</c:v>
                </c:pt>
                <c:pt idx="611">
                  <c:v>101.976422</c:v>
                </c:pt>
                <c:pt idx="612">
                  <c:v>101.54617500000001</c:v>
                </c:pt>
                <c:pt idx="613">
                  <c:v>101.343813</c:v>
                </c:pt>
                <c:pt idx="614">
                  <c:v>101.72963</c:v>
                </c:pt>
                <c:pt idx="615">
                  <c:v>102.121854</c:v>
                </c:pt>
                <c:pt idx="616">
                  <c:v>102.345964</c:v>
                </c:pt>
                <c:pt idx="617">
                  <c:v>102.386426</c:v>
                </c:pt>
                <c:pt idx="618">
                  <c:v>102.128803</c:v>
                </c:pt>
                <c:pt idx="619">
                  <c:v>101.862104</c:v>
                </c:pt>
                <c:pt idx="620">
                  <c:v>101.722943</c:v>
                </c:pt>
                <c:pt idx="621">
                  <c:v>101.656317</c:v>
                </c:pt>
                <c:pt idx="622">
                  <c:v>101.360006</c:v>
                </c:pt>
                <c:pt idx="623">
                  <c:v>101.299362</c:v>
                </c:pt>
                <c:pt idx="624">
                  <c:v>101.207275</c:v>
                </c:pt>
                <c:pt idx="625">
                  <c:v>100.746748</c:v>
                </c:pt>
                <c:pt idx="626">
                  <c:v>100.84719800000001</c:v>
                </c:pt>
                <c:pt idx="627">
                  <c:v>101.450614</c:v>
                </c:pt>
                <c:pt idx="628">
                  <c:v>101.014985</c:v>
                </c:pt>
                <c:pt idx="629">
                  <c:v>100.422906</c:v>
                </c:pt>
                <c:pt idx="630">
                  <c:v>100.70502500000001</c:v>
                </c:pt>
                <c:pt idx="631">
                  <c:v>101.591684</c:v>
                </c:pt>
                <c:pt idx="632">
                  <c:v>101.52902899999999</c:v>
                </c:pt>
                <c:pt idx="633">
                  <c:v>101.29513799999999</c:v>
                </c:pt>
                <c:pt idx="634">
                  <c:v>101.57745199999999</c:v>
                </c:pt>
                <c:pt idx="635">
                  <c:v>101.259564</c:v>
                </c:pt>
                <c:pt idx="636">
                  <c:v>100.264341</c:v>
                </c:pt>
                <c:pt idx="637">
                  <c:v>100.557399</c:v>
                </c:pt>
                <c:pt idx="638">
                  <c:v>101.36526499999999</c:v>
                </c:pt>
                <c:pt idx="639">
                  <c:v>101.708359</c:v>
                </c:pt>
                <c:pt idx="640">
                  <c:v>101.721971</c:v>
                </c:pt>
                <c:pt idx="641">
                  <c:v>102.072165</c:v>
                </c:pt>
                <c:pt idx="642">
                  <c:v>102.341548</c:v>
                </c:pt>
                <c:pt idx="643">
                  <c:v>101.821558</c:v>
                </c:pt>
                <c:pt idx="644">
                  <c:v>101.209954</c:v>
                </c:pt>
                <c:pt idx="645">
                  <c:v>100.586502</c:v>
                </c:pt>
                <c:pt idx="646">
                  <c:v>100.952072</c:v>
                </c:pt>
                <c:pt idx="647">
                  <c:v>101.95586900000001</c:v>
                </c:pt>
                <c:pt idx="648">
                  <c:v>102.361295</c:v>
                </c:pt>
                <c:pt idx="649">
                  <c:v>101.83871499999999</c:v>
                </c:pt>
                <c:pt idx="650">
                  <c:v>101.816169</c:v>
                </c:pt>
                <c:pt idx="651">
                  <c:v>101.592443</c:v>
                </c:pt>
                <c:pt idx="652">
                  <c:v>101.060022</c:v>
                </c:pt>
                <c:pt idx="653">
                  <c:v>100.68384399999999</c:v>
                </c:pt>
                <c:pt idx="654">
                  <c:v>100.65156899999999</c:v>
                </c:pt>
                <c:pt idx="655">
                  <c:v>101.320387</c:v>
                </c:pt>
                <c:pt idx="656">
                  <c:v>102.261841</c:v>
                </c:pt>
                <c:pt idx="657">
                  <c:v>102.213494</c:v>
                </c:pt>
                <c:pt idx="658">
                  <c:v>101.656924</c:v>
                </c:pt>
                <c:pt idx="659">
                  <c:v>101.423604</c:v>
                </c:pt>
                <c:pt idx="660">
                  <c:v>102.085729</c:v>
                </c:pt>
                <c:pt idx="661">
                  <c:v>102.06323999999999</c:v>
                </c:pt>
                <c:pt idx="662">
                  <c:v>101.756929</c:v>
                </c:pt>
                <c:pt idx="663">
                  <c:v>101.651241</c:v>
                </c:pt>
                <c:pt idx="664">
                  <c:v>101.577371</c:v>
                </c:pt>
                <c:pt idx="665">
                  <c:v>101.528916</c:v>
                </c:pt>
                <c:pt idx="666">
                  <c:v>101.11678000000001</c:v>
                </c:pt>
                <c:pt idx="667">
                  <c:v>100.92876099999999</c:v>
                </c:pt>
                <c:pt idx="668">
                  <c:v>101.226455</c:v>
                </c:pt>
                <c:pt idx="669">
                  <c:v>101.84432099999999</c:v>
                </c:pt>
                <c:pt idx="670">
                  <c:v>101.070395</c:v>
                </c:pt>
                <c:pt idx="671">
                  <c:v>100.970316</c:v>
                </c:pt>
                <c:pt idx="672">
                  <c:v>101.240583</c:v>
                </c:pt>
                <c:pt idx="673">
                  <c:v>101.26405699999999</c:v>
                </c:pt>
                <c:pt idx="674">
                  <c:v>101.77454</c:v>
                </c:pt>
                <c:pt idx="675">
                  <c:v>102.425262</c:v>
                </c:pt>
                <c:pt idx="676">
                  <c:v>101.736842</c:v>
                </c:pt>
                <c:pt idx="677">
                  <c:v>100.930887</c:v>
                </c:pt>
                <c:pt idx="678">
                  <c:v>100.543404</c:v>
                </c:pt>
                <c:pt idx="679">
                  <c:v>100.67427600000001</c:v>
                </c:pt>
                <c:pt idx="680">
                  <c:v>100.598382</c:v>
                </c:pt>
                <c:pt idx="681">
                  <c:v>100.01734500000001</c:v>
                </c:pt>
                <c:pt idx="682">
                  <c:v>100.253715</c:v>
                </c:pt>
                <c:pt idx="683">
                  <c:v>100.68264600000001</c:v>
                </c:pt>
                <c:pt idx="684">
                  <c:v>101.66632</c:v>
                </c:pt>
                <c:pt idx="685">
                  <c:v>100.73550299999999</c:v>
                </c:pt>
                <c:pt idx="686">
                  <c:v>101.287842</c:v>
                </c:pt>
                <c:pt idx="687">
                  <c:v>101.445661</c:v>
                </c:pt>
                <c:pt idx="688">
                  <c:v>101.256541</c:v>
                </c:pt>
                <c:pt idx="689">
                  <c:v>100.928095</c:v>
                </c:pt>
                <c:pt idx="690">
                  <c:v>100.72055</c:v>
                </c:pt>
                <c:pt idx="691">
                  <c:v>101.396266</c:v>
                </c:pt>
                <c:pt idx="692">
                  <c:v>101.353252</c:v>
                </c:pt>
                <c:pt idx="693">
                  <c:v>101.45793500000001</c:v>
                </c:pt>
                <c:pt idx="694">
                  <c:v>101.71575199999999</c:v>
                </c:pt>
                <c:pt idx="695">
                  <c:v>101.663179</c:v>
                </c:pt>
                <c:pt idx="696">
                  <c:v>101.47176399999999</c:v>
                </c:pt>
                <c:pt idx="697">
                  <c:v>101.31430400000001</c:v>
                </c:pt>
                <c:pt idx="698">
                  <c:v>100.94690799999999</c:v>
                </c:pt>
                <c:pt idx="699">
                  <c:v>101.420175</c:v>
                </c:pt>
                <c:pt idx="700">
                  <c:v>101.984819</c:v>
                </c:pt>
                <c:pt idx="701">
                  <c:v>101.095348</c:v>
                </c:pt>
                <c:pt idx="702">
                  <c:v>100.554723</c:v>
                </c:pt>
                <c:pt idx="703">
                  <c:v>101.226417</c:v>
                </c:pt>
                <c:pt idx="704">
                  <c:v>102.11041400000001</c:v>
                </c:pt>
                <c:pt idx="705">
                  <c:v>102.278374</c:v>
                </c:pt>
                <c:pt idx="706">
                  <c:v>101.673699</c:v>
                </c:pt>
                <c:pt idx="707">
                  <c:v>101.04962500000001</c:v>
                </c:pt>
                <c:pt idx="708">
                  <c:v>101.21648</c:v>
                </c:pt>
                <c:pt idx="709">
                  <c:v>100.840029</c:v>
                </c:pt>
                <c:pt idx="710">
                  <c:v>101.09731499999999</c:v>
                </c:pt>
                <c:pt idx="711">
                  <c:v>100.91060899999999</c:v>
                </c:pt>
                <c:pt idx="712">
                  <c:v>100.352662</c:v>
                </c:pt>
                <c:pt idx="713">
                  <c:v>101.480806</c:v>
                </c:pt>
                <c:pt idx="714">
                  <c:v>101.181088</c:v>
                </c:pt>
                <c:pt idx="715">
                  <c:v>100.88336200000001</c:v>
                </c:pt>
                <c:pt idx="716">
                  <c:v>101.70929</c:v>
                </c:pt>
                <c:pt idx="717">
                  <c:v>101.26515000000001</c:v>
                </c:pt>
                <c:pt idx="718">
                  <c:v>100.664619</c:v>
                </c:pt>
                <c:pt idx="719">
                  <c:v>100.522306</c:v>
                </c:pt>
                <c:pt idx="720">
                  <c:v>100.8961</c:v>
                </c:pt>
                <c:pt idx="721">
                  <c:v>101.27943500000001</c:v>
                </c:pt>
                <c:pt idx="722">
                  <c:v>101.36433700000001</c:v>
                </c:pt>
                <c:pt idx="723">
                  <c:v>101.12036999999999</c:v>
                </c:pt>
                <c:pt idx="724">
                  <c:v>100.91496600000001</c:v>
                </c:pt>
                <c:pt idx="725">
                  <c:v>100.546238</c:v>
                </c:pt>
                <c:pt idx="726">
                  <c:v>100.6926</c:v>
                </c:pt>
                <c:pt idx="727">
                  <c:v>100.484298</c:v>
                </c:pt>
                <c:pt idx="728">
                  <c:v>100.603785</c:v>
                </c:pt>
                <c:pt idx="729">
                  <c:v>101.128902</c:v>
                </c:pt>
                <c:pt idx="730">
                  <c:v>100.79476699999999</c:v>
                </c:pt>
                <c:pt idx="731">
                  <c:v>100.388524</c:v>
                </c:pt>
                <c:pt idx="732">
                  <c:v>100.929433</c:v>
                </c:pt>
                <c:pt idx="733">
                  <c:v>101.225014</c:v>
                </c:pt>
                <c:pt idx="734">
                  <c:v>101.121227</c:v>
                </c:pt>
                <c:pt idx="735">
                  <c:v>100.550121</c:v>
                </c:pt>
                <c:pt idx="736">
                  <c:v>99.938663000000005</c:v>
                </c:pt>
                <c:pt idx="737">
                  <c:v>100.535625</c:v>
                </c:pt>
                <c:pt idx="738">
                  <c:v>100.513881</c:v>
                </c:pt>
                <c:pt idx="739">
                  <c:v>101.13779</c:v>
                </c:pt>
                <c:pt idx="740">
                  <c:v>101.797104</c:v>
                </c:pt>
                <c:pt idx="741">
                  <c:v>101.44062700000001</c:v>
                </c:pt>
                <c:pt idx="742">
                  <c:v>101.189566</c:v>
                </c:pt>
                <c:pt idx="743">
                  <c:v>101.165043</c:v>
                </c:pt>
                <c:pt idx="744">
                  <c:v>100.94248399999999</c:v>
                </c:pt>
                <c:pt idx="745">
                  <c:v>100.79864499999999</c:v>
                </c:pt>
                <c:pt idx="746">
                  <c:v>101.54095</c:v>
                </c:pt>
                <c:pt idx="747">
                  <c:v>101.968014</c:v>
                </c:pt>
                <c:pt idx="748">
                  <c:v>102.067128</c:v>
                </c:pt>
                <c:pt idx="749">
                  <c:v>101.73282</c:v>
                </c:pt>
                <c:pt idx="750">
                  <c:v>101.169096</c:v>
                </c:pt>
                <c:pt idx="751">
                  <c:v>100.967122</c:v>
                </c:pt>
                <c:pt idx="752">
                  <c:v>101.18882600000001</c:v>
                </c:pt>
                <c:pt idx="753">
                  <c:v>101.458421</c:v>
                </c:pt>
                <c:pt idx="754">
                  <c:v>101.165937</c:v>
                </c:pt>
                <c:pt idx="755">
                  <c:v>101.096554</c:v>
                </c:pt>
                <c:pt idx="756">
                  <c:v>101.082683</c:v>
                </c:pt>
                <c:pt idx="757">
                  <c:v>100.78689900000001</c:v>
                </c:pt>
                <c:pt idx="758">
                  <c:v>100.66869800000001</c:v>
                </c:pt>
                <c:pt idx="759">
                  <c:v>100.57866799999999</c:v>
                </c:pt>
                <c:pt idx="760">
                  <c:v>101.00146100000001</c:v>
                </c:pt>
                <c:pt idx="761">
                  <c:v>100.95859900000001</c:v>
                </c:pt>
                <c:pt idx="762">
                  <c:v>101.64826100000001</c:v>
                </c:pt>
                <c:pt idx="763">
                  <c:v>102.36221399999999</c:v>
                </c:pt>
                <c:pt idx="764">
                  <c:v>102.185435</c:v>
                </c:pt>
                <c:pt idx="765">
                  <c:v>101.87316300000001</c:v>
                </c:pt>
                <c:pt idx="766">
                  <c:v>101.375101</c:v>
                </c:pt>
                <c:pt idx="767">
                  <c:v>100.866012</c:v>
                </c:pt>
                <c:pt idx="768">
                  <c:v>100.698885</c:v>
                </c:pt>
                <c:pt idx="769">
                  <c:v>100.664456</c:v>
                </c:pt>
                <c:pt idx="770">
                  <c:v>100.315591</c:v>
                </c:pt>
                <c:pt idx="771">
                  <c:v>100.526544</c:v>
                </c:pt>
                <c:pt idx="772">
                  <c:v>102.255177</c:v>
                </c:pt>
                <c:pt idx="773">
                  <c:v>101.977092</c:v>
                </c:pt>
                <c:pt idx="774">
                  <c:v>101.547055</c:v>
                </c:pt>
                <c:pt idx="775">
                  <c:v>101.444822</c:v>
                </c:pt>
                <c:pt idx="776">
                  <c:v>101.47353099999999</c:v>
                </c:pt>
                <c:pt idx="777">
                  <c:v>101.29829700000001</c:v>
                </c:pt>
                <c:pt idx="778">
                  <c:v>100.872789</c:v>
                </c:pt>
                <c:pt idx="779">
                  <c:v>100.55837</c:v>
                </c:pt>
                <c:pt idx="780">
                  <c:v>100.583714</c:v>
                </c:pt>
                <c:pt idx="781">
                  <c:v>100.84409599999999</c:v>
                </c:pt>
                <c:pt idx="782">
                  <c:v>100.76794700000001</c:v>
                </c:pt>
                <c:pt idx="783">
                  <c:v>100.48802499999999</c:v>
                </c:pt>
                <c:pt idx="784">
                  <c:v>100.439159</c:v>
                </c:pt>
                <c:pt idx="785">
                  <c:v>101.14719700000001</c:v>
                </c:pt>
                <c:pt idx="786">
                  <c:v>101.60381</c:v>
                </c:pt>
                <c:pt idx="787">
                  <c:v>101.419045</c:v>
                </c:pt>
                <c:pt idx="788">
                  <c:v>101.32355699999999</c:v>
                </c:pt>
                <c:pt idx="789">
                  <c:v>100.877002</c:v>
                </c:pt>
                <c:pt idx="790">
                  <c:v>101.070706</c:v>
                </c:pt>
                <c:pt idx="791">
                  <c:v>101.273691</c:v>
                </c:pt>
                <c:pt idx="792">
                  <c:v>100.77640100000001</c:v>
                </c:pt>
                <c:pt idx="793">
                  <c:v>101.256342</c:v>
                </c:pt>
                <c:pt idx="794">
                  <c:v>101.05587199999999</c:v>
                </c:pt>
                <c:pt idx="795">
                  <c:v>100.560839</c:v>
                </c:pt>
                <c:pt idx="796">
                  <c:v>101.42712899999999</c:v>
                </c:pt>
                <c:pt idx="797">
                  <c:v>102.481189</c:v>
                </c:pt>
                <c:pt idx="798">
                  <c:v>102.43426700000001</c:v>
                </c:pt>
                <c:pt idx="799">
                  <c:v>101.918932</c:v>
                </c:pt>
                <c:pt idx="800">
                  <c:v>101.22107</c:v>
                </c:pt>
                <c:pt idx="801">
                  <c:v>101.019109</c:v>
                </c:pt>
                <c:pt idx="802">
                  <c:v>101.241941</c:v>
                </c:pt>
                <c:pt idx="803">
                  <c:v>101.517951</c:v>
                </c:pt>
                <c:pt idx="804">
                  <c:v>101.470893</c:v>
                </c:pt>
                <c:pt idx="805">
                  <c:v>101.082955</c:v>
                </c:pt>
                <c:pt idx="806">
                  <c:v>100.695097</c:v>
                </c:pt>
                <c:pt idx="807">
                  <c:v>101.292238</c:v>
                </c:pt>
                <c:pt idx="808">
                  <c:v>102.07258400000001</c:v>
                </c:pt>
                <c:pt idx="809">
                  <c:v>102.12907</c:v>
                </c:pt>
                <c:pt idx="810">
                  <c:v>101.831244</c:v>
                </c:pt>
                <c:pt idx="811">
                  <c:v>101.486603</c:v>
                </c:pt>
                <c:pt idx="812">
                  <c:v>101.321043</c:v>
                </c:pt>
                <c:pt idx="813">
                  <c:v>101.81171399999999</c:v>
                </c:pt>
                <c:pt idx="814">
                  <c:v>102.259181</c:v>
                </c:pt>
                <c:pt idx="815">
                  <c:v>102.612838</c:v>
                </c:pt>
                <c:pt idx="816">
                  <c:v>102.46673199999999</c:v>
                </c:pt>
                <c:pt idx="817">
                  <c:v>101.9032</c:v>
                </c:pt>
                <c:pt idx="818">
                  <c:v>101.397953</c:v>
                </c:pt>
                <c:pt idx="819">
                  <c:v>101.407319</c:v>
                </c:pt>
                <c:pt idx="820">
                  <c:v>101.35271</c:v>
                </c:pt>
                <c:pt idx="821">
                  <c:v>100.977192</c:v>
                </c:pt>
                <c:pt idx="822">
                  <c:v>101.023635</c:v>
                </c:pt>
                <c:pt idx="823">
                  <c:v>100.190611</c:v>
                </c:pt>
                <c:pt idx="824">
                  <c:v>101.427195</c:v>
                </c:pt>
                <c:pt idx="825">
                  <c:v>101.972178</c:v>
                </c:pt>
                <c:pt idx="826">
                  <c:v>101.81954399999999</c:v>
                </c:pt>
                <c:pt idx="827">
                  <c:v>101.764409</c:v>
                </c:pt>
                <c:pt idx="828">
                  <c:v>101.59519299999999</c:v>
                </c:pt>
                <c:pt idx="829">
                  <c:v>101.29023599999999</c:v>
                </c:pt>
                <c:pt idx="830">
                  <c:v>101.48120900000001</c:v>
                </c:pt>
                <c:pt idx="831">
                  <c:v>101.61009</c:v>
                </c:pt>
                <c:pt idx="832">
                  <c:v>101.097596</c:v>
                </c:pt>
                <c:pt idx="833">
                  <c:v>101.137947</c:v>
                </c:pt>
                <c:pt idx="834">
                  <c:v>101.951752</c:v>
                </c:pt>
                <c:pt idx="835">
                  <c:v>102.098288</c:v>
                </c:pt>
                <c:pt idx="836">
                  <c:v>101.478048</c:v>
                </c:pt>
                <c:pt idx="837">
                  <c:v>101.156807</c:v>
                </c:pt>
                <c:pt idx="838">
                  <c:v>100.905123</c:v>
                </c:pt>
                <c:pt idx="839">
                  <c:v>101.18931499999999</c:v>
                </c:pt>
                <c:pt idx="840">
                  <c:v>101.59487</c:v>
                </c:pt>
                <c:pt idx="841">
                  <c:v>101.867255</c:v>
                </c:pt>
                <c:pt idx="842">
                  <c:v>102.114169</c:v>
                </c:pt>
                <c:pt idx="843">
                  <c:v>102.163472</c:v>
                </c:pt>
                <c:pt idx="844">
                  <c:v>102.11953099999999</c:v>
                </c:pt>
                <c:pt idx="845">
                  <c:v>101.736739</c:v>
                </c:pt>
                <c:pt idx="846">
                  <c:v>101.07081599999999</c:v>
                </c:pt>
                <c:pt idx="847">
                  <c:v>101.07340000000001</c:v>
                </c:pt>
                <c:pt idx="848">
                  <c:v>101.038629</c:v>
                </c:pt>
                <c:pt idx="849">
                  <c:v>101.80765</c:v>
                </c:pt>
                <c:pt idx="850">
                  <c:v>101.625964</c:v>
                </c:pt>
                <c:pt idx="851">
                  <c:v>100.59627500000001</c:v>
                </c:pt>
                <c:pt idx="852">
                  <c:v>100.736813</c:v>
                </c:pt>
                <c:pt idx="853">
                  <c:v>101.302691</c:v>
                </c:pt>
                <c:pt idx="854">
                  <c:v>101.127723</c:v>
                </c:pt>
                <c:pt idx="855">
                  <c:v>101.90037700000001</c:v>
                </c:pt>
                <c:pt idx="856">
                  <c:v>102.088397</c:v>
                </c:pt>
                <c:pt idx="857">
                  <c:v>101.93174399999999</c:v>
                </c:pt>
                <c:pt idx="858">
                  <c:v>101.130985</c:v>
                </c:pt>
                <c:pt idx="859">
                  <c:v>100.56418600000001</c:v>
                </c:pt>
                <c:pt idx="860">
                  <c:v>101.260542</c:v>
                </c:pt>
                <c:pt idx="861">
                  <c:v>101.72992600000001</c:v>
                </c:pt>
                <c:pt idx="862">
                  <c:v>102.08503899999999</c:v>
                </c:pt>
                <c:pt idx="863">
                  <c:v>102.774372</c:v>
                </c:pt>
                <c:pt idx="864">
                  <c:v>102.640795</c:v>
                </c:pt>
                <c:pt idx="865">
                  <c:v>102.31049400000001</c:v>
                </c:pt>
                <c:pt idx="866">
                  <c:v>101.703464</c:v>
                </c:pt>
                <c:pt idx="867">
                  <c:v>101.437048</c:v>
                </c:pt>
                <c:pt idx="868">
                  <c:v>101.60968200000001</c:v>
                </c:pt>
                <c:pt idx="869">
                  <c:v>101.686674</c:v>
                </c:pt>
                <c:pt idx="870">
                  <c:v>101.81202999999999</c:v>
                </c:pt>
                <c:pt idx="871">
                  <c:v>102.149197</c:v>
                </c:pt>
                <c:pt idx="872">
                  <c:v>101.95438799999999</c:v>
                </c:pt>
                <c:pt idx="873">
                  <c:v>101.518522</c:v>
                </c:pt>
                <c:pt idx="874">
                  <c:v>101.298271</c:v>
                </c:pt>
                <c:pt idx="875">
                  <c:v>101.027655</c:v>
                </c:pt>
                <c:pt idx="876">
                  <c:v>101.067537</c:v>
                </c:pt>
                <c:pt idx="877">
                  <c:v>101.32131200000001</c:v>
                </c:pt>
                <c:pt idx="878">
                  <c:v>101.78258</c:v>
                </c:pt>
                <c:pt idx="879">
                  <c:v>101.83588899999999</c:v>
                </c:pt>
                <c:pt idx="880">
                  <c:v>101.725719</c:v>
                </c:pt>
                <c:pt idx="881">
                  <c:v>101.631556</c:v>
                </c:pt>
                <c:pt idx="882">
                  <c:v>101.941596</c:v>
                </c:pt>
                <c:pt idx="883">
                  <c:v>102.24937</c:v>
                </c:pt>
                <c:pt idx="884">
                  <c:v>102.29868399999999</c:v>
                </c:pt>
                <c:pt idx="885">
                  <c:v>101.633281</c:v>
                </c:pt>
                <c:pt idx="886">
                  <c:v>101.07526</c:v>
                </c:pt>
                <c:pt idx="887">
                  <c:v>101.44414</c:v>
                </c:pt>
                <c:pt idx="888">
                  <c:v>101.814611</c:v>
                </c:pt>
                <c:pt idx="889">
                  <c:v>101.60847800000001</c:v>
                </c:pt>
                <c:pt idx="890">
                  <c:v>101.316168</c:v>
                </c:pt>
                <c:pt idx="891">
                  <c:v>101.52169499999999</c:v>
                </c:pt>
                <c:pt idx="892">
                  <c:v>100.86797799999999</c:v>
                </c:pt>
                <c:pt idx="893">
                  <c:v>101.000738</c:v>
                </c:pt>
                <c:pt idx="894">
                  <c:v>101.195994</c:v>
                </c:pt>
                <c:pt idx="895">
                  <c:v>101.737073</c:v>
                </c:pt>
                <c:pt idx="896">
                  <c:v>101.880161</c:v>
                </c:pt>
                <c:pt idx="897">
                  <c:v>101.772244</c:v>
                </c:pt>
                <c:pt idx="898">
                  <c:v>101.11258100000001</c:v>
                </c:pt>
                <c:pt idx="899">
                  <c:v>101.201515</c:v>
                </c:pt>
                <c:pt idx="900">
                  <c:v>102.030311</c:v>
                </c:pt>
                <c:pt idx="901">
                  <c:v>101.83784799999999</c:v>
                </c:pt>
                <c:pt idx="902">
                  <c:v>101.76415799999999</c:v>
                </c:pt>
                <c:pt idx="903">
                  <c:v>101.094798</c:v>
                </c:pt>
                <c:pt idx="904">
                  <c:v>100.656066</c:v>
                </c:pt>
                <c:pt idx="905">
                  <c:v>100.587695</c:v>
                </c:pt>
                <c:pt idx="906">
                  <c:v>101.319497</c:v>
                </c:pt>
                <c:pt idx="907">
                  <c:v>101.12653899999999</c:v>
                </c:pt>
                <c:pt idx="908">
                  <c:v>100.808222</c:v>
                </c:pt>
                <c:pt idx="909">
                  <c:v>100.76640500000001</c:v>
                </c:pt>
                <c:pt idx="910">
                  <c:v>101.492671</c:v>
                </c:pt>
                <c:pt idx="911">
                  <c:v>101.83246800000001</c:v>
                </c:pt>
                <c:pt idx="912">
                  <c:v>100.594751</c:v>
                </c:pt>
                <c:pt idx="913">
                  <c:v>101.038754</c:v>
                </c:pt>
                <c:pt idx="914">
                  <c:v>101.71211</c:v>
                </c:pt>
                <c:pt idx="915">
                  <c:v>102.57479600000001</c:v>
                </c:pt>
                <c:pt idx="916">
                  <c:v>102.82908999999999</c:v>
                </c:pt>
                <c:pt idx="917">
                  <c:v>102.563457</c:v>
                </c:pt>
                <c:pt idx="918">
                  <c:v>102.144873</c:v>
                </c:pt>
                <c:pt idx="919">
                  <c:v>101.969418</c:v>
                </c:pt>
                <c:pt idx="920">
                  <c:v>101.647137</c:v>
                </c:pt>
                <c:pt idx="921">
                  <c:v>101.29046</c:v>
                </c:pt>
                <c:pt idx="922">
                  <c:v>101.11807899999999</c:v>
                </c:pt>
                <c:pt idx="923">
                  <c:v>101.656488</c:v>
                </c:pt>
                <c:pt idx="924">
                  <c:v>101.85594399999999</c:v>
                </c:pt>
                <c:pt idx="925">
                  <c:v>101.92091499999999</c:v>
                </c:pt>
                <c:pt idx="926">
                  <c:v>102.260132</c:v>
                </c:pt>
                <c:pt idx="927">
                  <c:v>102.166465</c:v>
                </c:pt>
                <c:pt idx="928">
                  <c:v>101.851985</c:v>
                </c:pt>
                <c:pt idx="929">
                  <c:v>101.76960200000001</c:v>
                </c:pt>
                <c:pt idx="930">
                  <c:v>101.145436</c:v>
                </c:pt>
                <c:pt idx="931">
                  <c:v>100.123639</c:v>
                </c:pt>
                <c:pt idx="932">
                  <c:v>101.449656</c:v>
                </c:pt>
                <c:pt idx="933">
                  <c:v>102.362369</c:v>
                </c:pt>
                <c:pt idx="934">
                  <c:v>102.786345</c:v>
                </c:pt>
                <c:pt idx="935">
                  <c:v>102.53196</c:v>
                </c:pt>
                <c:pt idx="936">
                  <c:v>101.682723</c:v>
                </c:pt>
                <c:pt idx="937">
                  <c:v>102.477026</c:v>
                </c:pt>
                <c:pt idx="938">
                  <c:v>102.388009</c:v>
                </c:pt>
                <c:pt idx="939">
                  <c:v>101.787009</c:v>
                </c:pt>
                <c:pt idx="940">
                  <c:v>101.650875</c:v>
                </c:pt>
                <c:pt idx="941">
                  <c:v>101.016353</c:v>
                </c:pt>
                <c:pt idx="942">
                  <c:v>100.951262</c:v>
                </c:pt>
                <c:pt idx="943">
                  <c:v>102.046554</c:v>
                </c:pt>
                <c:pt idx="944">
                  <c:v>102.59866599999999</c:v>
                </c:pt>
                <c:pt idx="945">
                  <c:v>102.71383899999999</c:v>
                </c:pt>
                <c:pt idx="946">
                  <c:v>102.25662199999999</c:v>
                </c:pt>
                <c:pt idx="947">
                  <c:v>101.444236</c:v>
                </c:pt>
                <c:pt idx="948">
                  <c:v>101.82598</c:v>
                </c:pt>
                <c:pt idx="949">
                  <c:v>102.42909400000001</c:v>
                </c:pt>
                <c:pt idx="950">
                  <c:v>102.088269</c:v>
                </c:pt>
                <c:pt idx="951">
                  <c:v>101.748549</c:v>
                </c:pt>
                <c:pt idx="952">
                  <c:v>101.54221</c:v>
                </c:pt>
                <c:pt idx="953">
                  <c:v>101.811589</c:v>
                </c:pt>
                <c:pt idx="954">
                  <c:v>103.180087</c:v>
                </c:pt>
                <c:pt idx="955">
                  <c:v>103.258549</c:v>
                </c:pt>
                <c:pt idx="956">
                  <c:v>102.32934899999999</c:v>
                </c:pt>
                <c:pt idx="957">
                  <c:v>101.44796100000001</c:v>
                </c:pt>
                <c:pt idx="958">
                  <c:v>100.818089</c:v>
                </c:pt>
                <c:pt idx="959">
                  <c:v>102.150006</c:v>
                </c:pt>
                <c:pt idx="960">
                  <c:v>102.90213199999999</c:v>
                </c:pt>
                <c:pt idx="961">
                  <c:v>102.950041</c:v>
                </c:pt>
                <c:pt idx="962">
                  <c:v>102.877213</c:v>
                </c:pt>
                <c:pt idx="963">
                  <c:v>102.689592</c:v>
                </c:pt>
                <c:pt idx="964">
                  <c:v>102.498459</c:v>
                </c:pt>
                <c:pt idx="965">
                  <c:v>102.200374</c:v>
                </c:pt>
                <c:pt idx="966">
                  <c:v>101.93796500000001</c:v>
                </c:pt>
                <c:pt idx="967">
                  <c:v>101.69486999999999</c:v>
                </c:pt>
                <c:pt idx="968">
                  <c:v>102.032433</c:v>
                </c:pt>
                <c:pt idx="969">
                  <c:v>101.283649</c:v>
                </c:pt>
                <c:pt idx="970">
                  <c:v>100.755978</c:v>
                </c:pt>
                <c:pt idx="971">
                  <c:v>101.49752599999999</c:v>
                </c:pt>
                <c:pt idx="972">
                  <c:v>101.774636</c:v>
                </c:pt>
                <c:pt idx="973">
                  <c:v>101.909746</c:v>
                </c:pt>
                <c:pt idx="974">
                  <c:v>101.691017</c:v>
                </c:pt>
                <c:pt idx="975">
                  <c:v>102.25543500000001</c:v>
                </c:pt>
                <c:pt idx="976">
                  <c:v>102.70438300000001</c:v>
                </c:pt>
                <c:pt idx="977">
                  <c:v>103.054569</c:v>
                </c:pt>
                <c:pt idx="978">
                  <c:v>102.209616</c:v>
                </c:pt>
                <c:pt idx="979">
                  <c:v>101.390691</c:v>
                </c:pt>
                <c:pt idx="980">
                  <c:v>101.296869</c:v>
                </c:pt>
                <c:pt idx="981">
                  <c:v>100.86133700000001</c:v>
                </c:pt>
                <c:pt idx="982">
                  <c:v>101.655372</c:v>
                </c:pt>
                <c:pt idx="983">
                  <c:v>101.79847599999999</c:v>
                </c:pt>
                <c:pt idx="984">
                  <c:v>101.91843799999999</c:v>
                </c:pt>
                <c:pt idx="985">
                  <c:v>102.189421</c:v>
                </c:pt>
                <c:pt idx="986">
                  <c:v>101.63009700000001</c:v>
                </c:pt>
                <c:pt idx="987">
                  <c:v>100.8032</c:v>
                </c:pt>
                <c:pt idx="988">
                  <c:v>101.55135</c:v>
                </c:pt>
                <c:pt idx="989">
                  <c:v>101.281826</c:v>
                </c:pt>
                <c:pt idx="990">
                  <c:v>100.82803699999999</c:v>
                </c:pt>
                <c:pt idx="991">
                  <c:v>100.53222599999999</c:v>
                </c:pt>
                <c:pt idx="992">
                  <c:v>101.730739</c:v>
                </c:pt>
                <c:pt idx="993">
                  <c:v>101.82186400000001</c:v>
                </c:pt>
                <c:pt idx="994">
                  <c:v>102.67093</c:v>
                </c:pt>
                <c:pt idx="995">
                  <c:v>102.492701</c:v>
                </c:pt>
                <c:pt idx="996">
                  <c:v>102.131778</c:v>
                </c:pt>
                <c:pt idx="997">
                  <c:v>101.8651</c:v>
                </c:pt>
                <c:pt idx="998">
                  <c:v>101.93223500000001</c:v>
                </c:pt>
                <c:pt idx="999">
                  <c:v>102.16349</c:v>
                </c:pt>
                <c:pt idx="1000">
                  <c:v>101.70200800000001</c:v>
                </c:pt>
                <c:pt idx="1001">
                  <c:v>101.04699599999999</c:v>
                </c:pt>
                <c:pt idx="1002">
                  <c:v>100.135272</c:v>
                </c:pt>
                <c:pt idx="1003">
                  <c:v>100.49802099999999</c:v>
                </c:pt>
                <c:pt idx="1004">
                  <c:v>101.628699</c:v>
                </c:pt>
                <c:pt idx="1005">
                  <c:v>102.473797</c:v>
                </c:pt>
                <c:pt idx="1006">
                  <c:v>101.91455999999999</c:v>
                </c:pt>
                <c:pt idx="1007">
                  <c:v>101.839473</c:v>
                </c:pt>
                <c:pt idx="1008">
                  <c:v>102.02601799999999</c:v>
                </c:pt>
                <c:pt idx="1009">
                  <c:v>101.318068</c:v>
                </c:pt>
                <c:pt idx="1010">
                  <c:v>101.56181599999999</c:v>
                </c:pt>
                <c:pt idx="1011">
                  <c:v>101.435276</c:v>
                </c:pt>
                <c:pt idx="1012">
                  <c:v>100.942155</c:v>
                </c:pt>
                <c:pt idx="1013">
                  <c:v>100.567097</c:v>
                </c:pt>
                <c:pt idx="1014">
                  <c:v>100.45515399999999</c:v>
                </c:pt>
                <c:pt idx="1015">
                  <c:v>101.265985</c:v>
                </c:pt>
                <c:pt idx="1016">
                  <c:v>102.724574</c:v>
                </c:pt>
                <c:pt idx="1017">
                  <c:v>102.844421</c:v>
                </c:pt>
                <c:pt idx="1018">
                  <c:v>102.24165000000001</c:v>
                </c:pt>
                <c:pt idx="1019">
                  <c:v>101.439786</c:v>
                </c:pt>
                <c:pt idx="1020">
                  <c:v>101.60317999999999</c:v>
                </c:pt>
                <c:pt idx="1021">
                  <c:v>102.15581</c:v>
                </c:pt>
                <c:pt idx="1022">
                  <c:v>101.919698</c:v>
                </c:pt>
                <c:pt idx="1023">
                  <c:v>101.574602</c:v>
                </c:pt>
                <c:pt idx="1024">
                  <c:v>101.441138</c:v>
                </c:pt>
                <c:pt idx="1025">
                  <c:v>101.38343500000001</c:v>
                </c:pt>
                <c:pt idx="1026">
                  <c:v>101.360933</c:v>
                </c:pt>
                <c:pt idx="1027">
                  <c:v>101.39603</c:v>
                </c:pt>
                <c:pt idx="1028">
                  <c:v>100.937833</c:v>
                </c:pt>
                <c:pt idx="1029">
                  <c:v>100.644954</c:v>
                </c:pt>
                <c:pt idx="1030">
                  <c:v>100.396838</c:v>
                </c:pt>
                <c:pt idx="1031">
                  <c:v>100.714944</c:v>
                </c:pt>
                <c:pt idx="1032">
                  <c:v>101.153161</c:v>
                </c:pt>
                <c:pt idx="1033">
                  <c:v>101.84673600000001</c:v>
                </c:pt>
                <c:pt idx="1034">
                  <c:v>101.387569</c:v>
                </c:pt>
                <c:pt idx="1035">
                  <c:v>100.952848</c:v>
                </c:pt>
                <c:pt idx="1036">
                  <c:v>101.091112</c:v>
                </c:pt>
                <c:pt idx="1037">
                  <c:v>100.436464</c:v>
                </c:pt>
                <c:pt idx="1038">
                  <c:v>101.184237</c:v>
                </c:pt>
                <c:pt idx="1039">
                  <c:v>101.429805</c:v>
                </c:pt>
                <c:pt idx="1040">
                  <c:v>101.11445999999999</c:v>
                </c:pt>
                <c:pt idx="1041">
                  <c:v>101.339252</c:v>
                </c:pt>
                <c:pt idx="1042">
                  <c:v>101.502134</c:v>
                </c:pt>
                <c:pt idx="1043">
                  <c:v>101.889442</c:v>
                </c:pt>
                <c:pt idx="1044">
                  <c:v>101.891639</c:v>
                </c:pt>
                <c:pt idx="1045">
                  <c:v>101.329159</c:v>
                </c:pt>
                <c:pt idx="1046">
                  <c:v>100.760953</c:v>
                </c:pt>
                <c:pt idx="1047">
                  <c:v>100.859973</c:v>
                </c:pt>
                <c:pt idx="1048">
                  <c:v>101.17526599999999</c:v>
                </c:pt>
                <c:pt idx="1049">
                  <c:v>100.918532</c:v>
                </c:pt>
                <c:pt idx="1050">
                  <c:v>100.90141800000001</c:v>
                </c:pt>
                <c:pt idx="1051">
                  <c:v>101.194198</c:v>
                </c:pt>
                <c:pt idx="1052">
                  <c:v>101.38891700000001</c:v>
                </c:pt>
                <c:pt idx="1053">
                  <c:v>101.137073</c:v>
                </c:pt>
                <c:pt idx="1054">
                  <c:v>101.017764</c:v>
                </c:pt>
                <c:pt idx="1055">
                  <c:v>101.230705</c:v>
                </c:pt>
                <c:pt idx="1056">
                  <c:v>102.031254</c:v>
                </c:pt>
                <c:pt idx="1057">
                  <c:v>101.618611</c:v>
                </c:pt>
                <c:pt idx="1058">
                  <c:v>100.870216</c:v>
                </c:pt>
                <c:pt idx="1059">
                  <c:v>100.703991</c:v>
                </c:pt>
                <c:pt idx="1060">
                  <c:v>101.162452</c:v>
                </c:pt>
                <c:pt idx="1061">
                  <c:v>101.128722</c:v>
                </c:pt>
                <c:pt idx="1062">
                  <c:v>100.53995</c:v>
                </c:pt>
                <c:pt idx="1063">
                  <c:v>100.80694800000001</c:v>
                </c:pt>
                <c:pt idx="1064">
                  <c:v>101.703901</c:v>
                </c:pt>
                <c:pt idx="1065">
                  <c:v>101.704943</c:v>
                </c:pt>
                <c:pt idx="1066">
                  <c:v>100.971993</c:v>
                </c:pt>
                <c:pt idx="1067">
                  <c:v>100.943556</c:v>
                </c:pt>
                <c:pt idx="1068">
                  <c:v>101.183922</c:v>
                </c:pt>
                <c:pt idx="1069">
                  <c:v>100.871954</c:v>
                </c:pt>
                <c:pt idx="1070">
                  <c:v>101.34017</c:v>
                </c:pt>
                <c:pt idx="1071">
                  <c:v>100.954263</c:v>
                </c:pt>
                <c:pt idx="1072">
                  <c:v>100.872533</c:v>
                </c:pt>
                <c:pt idx="1073">
                  <c:v>100.70572900000001</c:v>
                </c:pt>
                <c:pt idx="1074">
                  <c:v>100.394069</c:v>
                </c:pt>
                <c:pt idx="1075">
                  <c:v>100.597482</c:v>
                </c:pt>
                <c:pt idx="1076">
                  <c:v>101.42588600000001</c:v>
                </c:pt>
                <c:pt idx="1077">
                  <c:v>101.150713</c:v>
                </c:pt>
                <c:pt idx="1078">
                  <c:v>100.724011</c:v>
                </c:pt>
                <c:pt idx="1079">
                  <c:v>100.826752</c:v>
                </c:pt>
                <c:pt idx="1080">
                  <c:v>101.130303</c:v>
                </c:pt>
                <c:pt idx="1081">
                  <c:v>101.14729199999999</c:v>
                </c:pt>
                <c:pt idx="1082">
                  <c:v>100.973439</c:v>
                </c:pt>
                <c:pt idx="1083">
                  <c:v>100.741905</c:v>
                </c:pt>
                <c:pt idx="1084">
                  <c:v>100.92641399999999</c:v>
                </c:pt>
                <c:pt idx="1085">
                  <c:v>101.400547</c:v>
                </c:pt>
                <c:pt idx="1086">
                  <c:v>101.16815</c:v>
                </c:pt>
                <c:pt idx="1087">
                  <c:v>100.511346</c:v>
                </c:pt>
                <c:pt idx="1088">
                  <c:v>101.061335</c:v>
                </c:pt>
                <c:pt idx="1089">
                  <c:v>101.37693899999999</c:v>
                </c:pt>
                <c:pt idx="1090">
                  <c:v>101.104152</c:v>
                </c:pt>
                <c:pt idx="1091">
                  <c:v>100.905913</c:v>
                </c:pt>
                <c:pt idx="1092">
                  <c:v>101.05417199999999</c:v>
                </c:pt>
                <c:pt idx="1093">
                  <c:v>100.854755</c:v>
                </c:pt>
                <c:pt idx="1094">
                  <c:v>100.49531899999999</c:v>
                </c:pt>
                <c:pt idx="1095">
                  <c:v>101.121877</c:v>
                </c:pt>
                <c:pt idx="1096">
                  <c:v>101.583263</c:v>
                </c:pt>
                <c:pt idx="1097">
                  <c:v>101.84029099999999</c:v>
                </c:pt>
                <c:pt idx="1098">
                  <c:v>101.343304</c:v>
                </c:pt>
                <c:pt idx="1099">
                  <c:v>100.45332500000001</c:v>
                </c:pt>
                <c:pt idx="1100">
                  <c:v>100.14682500000001</c:v>
                </c:pt>
                <c:pt idx="1101">
                  <c:v>100.68799</c:v>
                </c:pt>
                <c:pt idx="1102">
                  <c:v>100.563084</c:v>
                </c:pt>
                <c:pt idx="1103">
                  <c:v>100.54313999999999</c:v>
                </c:pt>
                <c:pt idx="1104">
                  <c:v>100.84654399999999</c:v>
                </c:pt>
                <c:pt idx="1105">
                  <c:v>101.00632899999999</c:v>
                </c:pt>
                <c:pt idx="1106">
                  <c:v>101.33625499999999</c:v>
                </c:pt>
                <c:pt idx="1107">
                  <c:v>101.444796</c:v>
                </c:pt>
                <c:pt idx="1108">
                  <c:v>100.680499</c:v>
                </c:pt>
                <c:pt idx="1109">
                  <c:v>100.234533</c:v>
                </c:pt>
                <c:pt idx="1110">
                  <c:v>101.585708</c:v>
                </c:pt>
                <c:pt idx="1111">
                  <c:v>101.944361</c:v>
                </c:pt>
                <c:pt idx="1112">
                  <c:v>101.553392</c:v>
                </c:pt>
                <c:pt idx="1113">
                  <c:v>101.128574</c:v>
                </c:pt>
                <c:pt idx="1114">
                  <c:v>100.84439</c:v>
                </c:pt>
                <c:pt idx="1115">
                  <c:v>100.826266</c:v>
                </c:pt>
                <c:pt idx="1116">
                  <c:v>101.170355</c:v>
                </c:pt>
                <c:pt idx="1117">
                  <c:v>101.32552699999999</c:v>
                </c:pt>
                <c:pt idx="1118">
                  <c:v>100.98554799999999</c:v>
                </c:pt>
                <c:pt idx="1119">
                  <c:v>100.517368</c:v>
                </c:pt>
                <c:pt idx="1120">
                  <c:v>100.52971700000001</c:v>
                </c:pt>
                <c:pt idx="1121">
                  <c:v>101.338643</c:v>
                </c:pt>
                <c:pt idx="1122">
                  <c:v>101.086364</c:v>
                </c:pt>
                <c:pt idx="1123">
                  <c:v>100.750467</c:v>
                </c:pt>
                <c:pt idx="1124">
                  <c:v>101.356452</c:v>
                </c:pt>
                <c:pt idx="1125">
                  <c:v>101.296511</c:v>
                </c:pt>
                <c:pt idx="1126">
                  <c:v>101.138582</c:v>
                </c:pt>
                <c:pt idx="1127">
                  <c:v>101.127844</c:v>
                </c:pt>
                <c:pt idx="1128">
                  <c:v>101.231313</c:v>
                </c:pt>
                <c:pt idx="1129">
                  <c:v>100.956264</c:v>
                </c:pt>
                <c:pt idx="1130">
                  <c:v>100.83161</c:v>
                </c:pt>
                <c:pt idx="1131">
                  <c:v>100.894201</c:v>
                </c:pt>
                <c:pt idx="1132">
                  <c:v>101.141553</c:v>
                </c:pt>
                <c:pt idx="1133">
                  <c:v>101.343687</c:v>
                </c:pt>
                <c:pt idx="1134">
                  <c:v>101.801005</c:v>
                </c:pt>
                <c:pt idx="1135">
                  <c:v>102.038957</c:v>
                </c:pt>
                <c:pt idx="1136">
                  <c:v>101.972515</c:v>
                </c:pt>
                <c:pt idx="1137">
                  <c:v>101.59966900000001</c:v>
                </c:pt>
                <c:pt idx="1138">
                  <c:v>101.073983</c:v>
                </c:pt>
                <c:pt idx="1139">
                  <c:v>100.721875</c:v>
                </c:pt>
                <c:pt idx="1140">
                  <c:v>100.719792</c:v>
                </c:pt>
                <c:pt idx="1141">
                  <c:v>100.492451</c:v>
                </c:pt>
                <c:pt idx="1142">
                  <c:v>100.222275</c:v>
                </c:pt>
                <c:pt idx="1143">
                  <c:v>100.585155</c:v>
                </c:pt>
                <c:pt idx="1144">
                  <c:v>100.91744</c:v>
                </c:pt>
                <c:pt idx="1145">
                  <c:v>101.479821</c:v>
                </c:pt>
                <c:pt idx="1146">
                  <c:v>102.093402</c:v>
                </c:pt>
                <c:pt idx="1147">
                  <c:v>102.291245</c:v>
                </c:pt>
                <c:pt idx="1148">
                  <c:v>101.742099</c:v>
                </c:pt>
                <c:pt idx="1149">
                  <c:v>100.805485</c:v>
                </c:pt>
                <c:pt idx="1150">
                  <c:v>100.78552999999999</c:v>
                </c:pt>
                <c:pt idx="1151">
                  <c:v>101.220095</c:v>
                </c:pt>
                <c:pt idx="1152">
                  <c:v>101.29105</c:v>
                </c:pt>
                <c:pt idx="1153">
                  <c:v>101.325756</c:v>
                </c:pt>
                <c:pt idx="1154">
                  <c:v>101.713463</c:v>
                </c:pt>
                <c:pt idx="1155">
                  <c:v>101.741399</c:v>
                </c:pt>
                <c:pt idx="1156">
                  <c:v>101.755674</c:v>
                </c:pt>
                <c:pt idx="1157">
                  <c:v>101.54581899999999</c:v>
                </c:pt>
                <c:pt idx="1158">
                  <c:v>101.48017400000001</c:v>
                </c:pt>
                <c:pt idx="1159">
                  <c:v>101.645854</c:v>
                </c:pt>
                <c:pt idx="1160">
                  <c:v>101.483986</c:v>
                </c:pt>
                <c:pt idx="1161">
                  <c:v>100.973489</c:v>
                </c:pt>
                <c:pt idx="1162">
                  <c:v>100.832905</c:v>
                </c:pt>
                <c:pt idx="1163">
                  <c:v>101.36697700000001</c:v>
                </c:pt>
                <c:pt idx="1164">
                  <c:v>101.69579400000001</c:v>
                </c:pt>
                <c:pt idx="1165">
                  <c:v>101.184363</c:v>
                </c:pt>
                <c:pt idx="1166">
                  <c:v>101.029582</c:v>
                </c:pt>
                <c:pt idx="1167">
                  <c:v>101.11488199999999</c:v>
                </c:pt>
                <c:pt idx="1168">
                  <c:v>101.026021</c:v>
                </c:pt>
                <c:pt idx="1169">
                  <c:v>101.64213100000001</c:v>
                </c:pt>
                <c:pt idx="1170">
                  <c:v>101.59105700000001</c:v>
                </c:pt>
                <c:pt idx="1171">
                  <c:v>101.275096</c:v>
                </c:pt>
                <c:pt idx="1172">
                  <c:v>101.03553599999999</c:v>
                </c:pt>
                <c:pt idx="1173">
                  <c:v>100.978463</c:v>
                </c:pt>
                <c:pt idx="1174">
                  <c:v>101.07783499999999</c:v>
                </c:pt>
                <c:pt idx="1175">
                  <c:v>101.053872</c:v>
                </c:pt>
                <c:pt idx="1176">
                  <c:v>101.44300699999999</c:v>
                </c:pt>
                <c:pt idx="1177">
                  <c:v>101.60213899999999</c:v>
                </c:pt>
                <c:pt idx="1178">
                  <c:v>101.28892</c:v>
                </c:pt>
                <c:pt idx="1179">
                  <c:v>101.274323</c:v>
                </c:pt>
                <c:pt idx="1180">
                  <c:v>101.51914600000001</c:v>
                </c:pt>
                <c:pt idx="1181">
                  <c:v>101.22008700000001</c:v>
                </c:pt>
                <c:pt idx="1182">
                  <c:v>101.07617</c:v>
                </c:pt>
                <c:pt idx="1183">
                  <c:v>101.28356700000001</c:v>
                </c:pt>
                <c:pt idx="1184">
                  <c:v>101.528644</c:v>
                </c:pt>
                <c:pt idx="1185">
                  <c:v>101.60656299999999</c:v>
                </c:pt>
                <c:pt idx="1186">
                  <c:v>101.255062</c:v>
                </c:pt>
                <c:pt idx="1187">
                  <c:v>101.542767</c:v>
                </c:pt>
                <c:pt idx="1188">
                  <c:v>101.71046699999999</c:v>
                </c:pt>
                <c:pt idx="1189">
                  <c:v>101.085982</c:v>
                </c:pt>
                <c:pt idx="1190">
                  <c:v>100.8938</c:v>
                </c:pt>
                <c:pt idx="1191">
                  <c:v>101.523053</c:v>
                </c:pt>
                <c:pt idx="1192">
                  <c:v>102.34712500000001</c:v>
                </c:pt>
                <c:pt idx="1193">
                  <c:v>102.418159</c:v>
                </c:pt>
                <c:pt idx="1194">
                  <c:v>102.288798</c:v>
                </c:pt>
                <c:pt idx="1195">
                  <c:v>102.098748</c:v>
                </c:pt>
                <c:pt idx="1196">
                  <c:v>101.781637</c:v>
                </c:pt>
                <c:pt idx="1197">
                  <c:v>101.569337</c:v>
                </c:pt>
                <c:pt idx="1198">
                  <c:v>101.14361599999999</c:v>
                </c:pt>
                <c:pt idx="1199">
                  <c:v>101.18163699999999</c:v>
                </c:pt>
                <c:pt idx="1200">
                  <c:v>101.527567</c:v>
                </c:pt>
                <c:pt idx="1201">
                  <c:v>102.15077700000001</c:v>
                </c:pt>
                <c:pt idx="1202">
                  <c:v>102.420806</c:v>
                </c:pt>
                <c:pt idx="1203">
                  <c:v>102.153505</c:v>
                </c:pt>
                <c:pt idx="1204">
                  <c:v>101.73581900000001</c:v>
                </c:pt>
                <c:pt idx="1205">
                  <c:v>101.456923</c:v>
                </c:pt>
                <c:pt idx="1206">
                  <c:v>101.70392200000001</c:v>
                </c:pt>
                <c:pt idx="1207">
                  <c:v>101.781696</c:v>
                </c:pt>
                <c:pt idx="1208">
                  <c:v>101.385896</c:v>
                </c:pt>
                <c:pt idx="1209">
                  <c:v>100.82884199999999</c:v>
                </c:pt>
                <c:pt idx="1210">
                  <c:v>101.233199</c:v>
                </c:pt>
                <c:pt idx="1211">
                  <c:v>102.28421400000001</c:v>
                </c:pt>
                <c:pt idx="1212">
                  <c:v>102.00624999999999</c:v>
                </c:pt>
                <c:pt idx="1213">
                  <c:v>100.93070400000001</c:v>
                </c:pt>
                <c:pt idx="1214">
                  <c:v>101.46832499999999</c:v>
                </c:pt>
                <c:pt idx="1215">
                  <c:v>101.753066</c:v>
                </c:pt>
                <c:pt idx="1216">
                  <c:v>101.98233399999999</c:v>
                </c:pt>
                <c:pt idx="1217">
                  <c:v>102.19955400000001</c:v>
                </c:pt>
                <c:pt idx="1218">
                  <c:v>101.79961400000001</c:v>
                </c:pt>
                <c:pt idx="1219">
                  <c:v>101.15385000000001</c:v>
                </c:pt>
                <c:pt idx="1220">
                  <c:v>101.062023</c:v>
                </c:pt>
                <c:pt idx="1221">
                  <c:v>102.198312</c:v>
                </c:pt>
                <c:pt idx="1222">
                  <c:v>102.33283400000001</c:v>
                </c:pt>
                <c:pt idx="1223">
                  <c:v>101.947841</c:v>
                </c:pt>
                <c:pt idx="1224">
                  <c:v>101.269761</c:v>
                </c:pt>
                <c:pt idx="1225">
                  <c:v>100.67455099999999</c:v>
                </c:pt>
                <c:pt idx="1226">
                  <c:v>101.20549800000001</c:v>
                </c:pt>
                <c:pt idx="1227">
                  <c:v>101.62371400000001</c:v>
                </c:pt>
                <c:pt idx="1228">
                  <c:v>101.73838600000001</c:v>
                </c:pt>
                <c:pt idx="1229">
                  <c:v>102.22090900000001</c:v>
                </c:pt>
                <c:pt idx="1230">
                  <c:v>101.514365</c:v>
                </c:pt>
                <c:pt idx="1231">
                  <c:v>101.00229899999999</c:v>
                </c:pt>
                <c:pt idx="1232">
                  <c:v>101.224126</c:v>
                </c:pt>
                <c:pt idx="1233">
                  <c:v>101.69417300000001</c:v>
                </c:pt>
                <c:pt idx="1234">
                  <c:v>101.31982600000001</c:v>
                </c:pt>
                <c:pt idx="1235">
                  <c:v>101.014315</c:v>
                </c:pt>
                <c:pt idx="1236">
                  <c:v>101.191491</c:v>
                </c:pt>
                <c:pt idx="1237">
                  <c:v>101.986255</c:v>
                </c:pt>
                <c:pt idx="1238">
                  <c:v>102.214744</c:v>
                </c:pt>
                <c:pt idx="1239">
                  <c:v>101.410132</c:v>
                </c:pt>
                <c:pt idx="1240">
                  <c:v>101.006154</c:v>
                </c:pt>
                <c:pt idx="1241">
                  <c:v>101.656955</c:v>
                </c:pt>
                <c:pt idx="1242">
                  <c:v>101.425059</c:v>
                </c:pt>
                <c:pt idx="1243">
                  <c:v>101.411191</c:v>
                </c:pt>
                <c:pt idx="1244">
                  <c:v>101.32650599999999</c:v>
                </c:pt>
                <c:pt idx="1245">
                  <c:v>101.263031</c:v>
                </c:pt>
                <c:pt idx="1246">
                  <c:v>101.671937</c:v>
                </c:pt>
                <c:pt idx="1247">
                  <c:v>102.10347299999999</c:v>
                </c:pt>
                <c:pt idx="1248">
                  <c:v>101.977253</c:v>
                </c:pt>
                <c:pt idx="1249">
                  <c:v>102.129802</c:v>
                </c:pt>
                <c:pt idx="1250">
                  <c:v>102.44665000000001</c:v>
                </c:pt>
                <c:pt idx="1251">
                  <c:v>101.934811</c:v>
                </c:pt>
                <c:pt idx="1252">
                  <c:v>101.34595</c:v>
                </c:pt>
                <c:pt idx="1253">
                  <c:v>101.42963899999999</c:v>
                </c:pt>
                <c:pt idx="1254">
                  <c:v>101.47355899999999</c:v>
                </c:pt>
                <c:pt idx="1255">
                  <c:v>101.360857</c:v>
                </c:pt>
                <c:pt idx="1256">
                  <c:v>101.077172</c:v>
                </c:pt>
                <c:pt idx="1257">
                  <c:v>100.98335299999999</c:v>
                </c:pt>
                <c:pt idx="1258">
                  <c:v>100.545134</c:v>
                </c:pt>
                <c:pt idx="1259">
                  <c:v>101.864142</c:v>
                </c:pt>
                <c:pt idx="1260">
                  <c:v>102.63879300000001</c:v>
                </c:pt>
                <c:pt idx="1261">
                  <c:v>102.180443</c:v>
                </c:pt>
                <c:pt idx="1262">
                  <c:v>101.445757</c:v>
                </c:pt>
                <c:pt idx="1263">
                  <c:v>100.66740799999999</c:v>
                </c:pt>
                <c:pt idx="1264">
                  <c:v>100.418627</c:v>
                </c:pt>
                <c:pt idx="1265">
                  <c:v>100.918606</c:v>
                </c:pt>
                <c:pt idx="1266">
                  <c:v>101.155475</c:v>
                </c:pt>
                <c:pt idx="1267">
                  <c:v>101.10908000000001</c:v>
                </c:pt>
                <c:pt idx="1268">
                  <c:v>101.513774</c:v>
                </c:pt>
                <c:pt idx="1269">
                  <c:v>100.479021</c:v>
                </c:pt>
                <c:pt idx="1270">
                  <c:v>100.55995</c:v>
                </c:pt>
                <c:pt idx="1271">
                  <c:v>101.410101</c:v>
                </c:pt>
                <c:pt idx="1272">
                  <c:v>102.031351</c:v>
                </c:pt>
                <c:pt idx="1273">
                  <c:v>102.200382</c:v>
                </c:pt>
                <c:pt idx="1274">
                  <c:v>102.216765</c:v>
                </c:pt>
                <c:pt idx="1275">
                  <c:v>101.731369</c:v>
                </c:pt>
                <c:pt idx="1276">
                  <c:v>100.782354</c:v>
                </c:pt>
                <c:pt idx="1277">
                  <c:v>101.575689</c:v>
                </c:pt>
                <c:pt idx="1278">
                  <c:v>101.926708</c:v>
                </c:pt>
                <c:pt idx="1279">
                  <c:v>101.446186</c:v>
                </c:pt>
                <c:pt idx="1280">
                  <c:v>100.975329</c:v>
                </c:pt>
                <c:pt idx="1281">
                  <c:v>101.404775</c:v>
                </c:pt>
                <c:pt idx="1282">
                  <c:v>102.21996</c:v>
                </c:pt>
                <c:pt idx="1283">
                  <c:v>102.292421</c:v>
                </c:pt>
                <c:pt idx="1284">
                  <c:v>101.951303</c:v>
                </c:pt>
                <c:pt idx="1285">
                  <c:v>101.78661</c:v>
                </c:pt>
                <c:pt idx="1286">
                  <c:v>100.940338</c:v>
                </c:pt>
                <c:pt idx="1287">
                  <c:v>101.247753</c:v>
                </c:pt>
                <c:pt idx="1288">
                  <c:v>101.135313</c:v>
                </c:pt>
                <c:pt idx="1289">
                  <c:v>101.777146</c:v>
                </c:pt>
                <c:pt idx="1290">
                  <c:v>102.29749200000001</c:v>
                </c:pt>
                <c:pt idx="1291">
                  <c:v>102.206219</c:v>
                </c:pt>
                <c:pt idx="1292">
                  <c:v>101.98222199999999</c:v>
                </c:pt>
                <c:pt idx="1293">
                  <c:v>101.633287</c:v>
                </c:pt>
                <c:pt idx="1294">
                  <c:v>100.882293</c:v>
                </c:pt>
                <c:pt idx="1295">
                  <c:v>100.78509200000001</c:v>
                </c:pt>
                <c:pt idx="1296">
                  <c:v>100.885589</c:v>
                </c:pt>
                <c:pt idx="1297">
                  <c:v>100.978938</c:v>
                </c:pt>
                <c:pt idx="1298">
                  <c:v>101.02367700000001</c:v>
                </c:pt>
                <c:pt idx="1299">
                  <c:v>101.085277</c:v>
                </c:pt>
                <c:pt idx="1300">
                  <c:v>101.327072</c:v>
                </c:pt>
                <c:pt idx="1301">
                  <c:v>101.73441699999999</c:v>
                </c:pt>
                <c:pt idx="1302">
                  <c:v>101.59138299999999</c:v>
                </c:pt>
                <c:pt idx="1303">
                  <c:v>101.438305</c:v>
                </c:pt>
                <c:pt idx="1304">
                  <c:v>102.25525</c:v>
                </c:pt>
                <c:pt idx="1305">
                  <c:v>102.659251</c:v>
                </c:pt>
                <c:pt idx="1306">
                  <c:v>102.531497</c:v>
                </c:pt>
                <c:pt idx="1307">
                  <c:v>102.194523</c:v>
                </c:pt>
                <c:pt idx="1308">
                  <c:v>101.963854</c:v>
                </c:pt>
                <c:pt idx="1309">
                  <c:v>101.740234</c:v>
                </c:pt>
                <c:pt idx="1310">
                  <c:v>102.09584700000001</c:v>
                </c:pt>
                <c:pt idx="1311">
                  <c:v>101.859044</c:v>
                </c:pt>
                <c:pt idx="1312">
                  <c:v>101.353104</c:v>
                </c:pt>
                <c:pt idx="1313">
                  <c:v>102.086736</c:v>
                </c:pt>
                <c:pt idx="1314">
                  <c:v>102.41351</c:v>
                </c:pt>
                <c:pt idx="1315">
                  <c:v>102.025676</c:v>
                </c:pt>
                <c:pt idx="1316">
                  <c:v>101.402647</c:v>
                </c:pt>
                <c:pt idx="1317">
                  <c:v>100.76622999999999</c:v>
                </c:pt>
                <c:pt idx="1318">
                  <c:v>101.79242600000001</c:v>
                </c:pt>
                <c:pt idx="1319">
                  <c:v>101.61885700000001</c:v>
                </c:pt>
                <c:pt idx="1320">
                  <c:v>101.24009700000001</c:v>
                </c:pt>
                <c:pt idx="1321">
                  <c:v>100.905545</c:v>
                </c:pt>
                <c:pt idx="1322">
                  <c:v>100.98969200000001</c:v>
                </c:pt>
                <c:pt idx="1323">
                  <c:v>101.22290599999999</c:v>
                </c:pt>
                <c:pt idx="1324">
                  <c:v>101.244004</c:v>
                </c:pt>
                <c:pt idx="1325">
                  <c:v>100.82746899999999</c:v>
                </c:pt>
                <c:pt idx="1326">
                  <c:v>101.99575</c:v>
                </c:pt>
                <c:pt idx="1327">
                  <c:v>103.017768</c:v>
                </c:pt>
                <c:pt idx="1328">
                  <c:v>102.767869</c:v>
                </c:pt>
                <c:pt idx="1329">
                  <c:v>102.45731600000001</c:v>
                </c:pt>
                <c:pt idx="1330">
                  <c:v>101.91557899999999</c:v>
                </c:pt>
                <c:pt idx="1331">
                  <c:v>101.33001299999999</c:v>
                </c:pt>
                <c:pt idx="1332">
                  <c:v>100.894875</c:v>
                </c:pt>
                <c:pt idx="1333">
                  <c:v>100.57773</c:v>
                </c:pt>
                <c:pt idx="1334">
                  <c:v>101.51329800000001</c:v>
                </c:pt>
                <c:pt idx="1335">
                  <c:v>101.39071199999999</c:v>
                </c:pt>
                <c:pt idx="1336">
                  <c:v>101.251058</c:v>
                </c:pt>
                <c:pt idx="1337">
                  <c:v>102.30784800000001</c:v>
                </c:pt>
                <c:pt idx="1338">
                  <c:v>102.760566</c:v>
                </c:pt>
                <c:pt idx="1339">
                  <c:v>103.20043200000001</c:v>
                </c:pt>
                <c:pt idx="1340">
                  <c:v>102.01249</c:v>
                </c:pt>
                <c:pt idx="1341">
                  <c:v>101.377426</c:v>
                </c:pt>
                <c:pt idx="1342">
                  <c:v>101.70371299999999</c:v>
                </c:pt>
                <c:pt idx="1343">
                  <c:v>102.048833</c:v>
                </c:pt>
                <c:pt idx="1344">
                  <c:v>102.44332300000001</c:v>
                </c:pt>
                <c:pt idx="1345">
                  <c:v>102.40343300000001</c:v>
                </c:pt>
                <c:pt idx="1346">
                  <c:v>101.903301</c:v>
                </c:pt>
                <c:pt idx="1347">
                  <c:v>101.56639800000001</c:v>
                </c:pt>
                <c:pt idx="1348">
                  <c:v>101.546691</c:v>
                </c:pt>
                <c:pt idx="1349">
                  <c:v>101.13255100000001</c:v>
                </c:pt>
                <c:pt idx="1350">
                  <c:v>101.57275</c:v>
                </c:pt>
                <c:pt idx="1351">
                  <c:v>101.43598</c:v>
                </c:pt>
                <c:pt idx="1352">
                  <c:v>102.502111</c:v>
                </c:pt>
                <c:pt idx="1353">
                  <c:v>102.12488399999999</c:v>
                </c:pt>
                <c:pt idx="1354">
                  <c:v>101.55800499999999</c:v>
                </c:pt>
                <c:pt idx="1355">
                  <c:v>101.14721900000001</c:v>
                </c:pt>
                <c:pt idx="1356">
                  <c:v>100.917535</c:v>
                </c:pt>
                <c:pt idx="1357">
                  <c:v>101.96247</c:v>
                </c:pt>
                <c:pt idx="1358">
                  <c:v>102.17338100000001</c:v>
                </c:pt>
                <c:pt idx="1359">
                  <c:v>102.370537</c:v>
                </c:pt>
                <c:pt idx="1360">
                  <c:v>102.129339</c:v>
                </c:pt>
                <c:pt idx="1361">
                  <c:v>101.935076</c:v>
                </c:pt>
                <c:pt idx="1362">
                  <c:v>101.81529999999999</c:v>
                </c:pt>
                <c:pt idx="1363">
                  <c:v>101.446944</c:v>
                </c:pt>
                <c:pt idx="1364">
                  <c:v>100.724214</c:v>
                </c:pt>
                <c:pt idx="1365">
                  <c:v>100.41962599999999</c:v>
                </c:pt>
                <c:pt idx="1366">
                  <c:v>101.05860300000001</c:v>
                </c:pt>
                <c:pt idx="1367">
                  <c:v>101.004631</c:v>
                </c:pt>
                <c:pt idx="1368">
                  <c:v>100.581947</c:v>
                </c:pt>
                <c:pt idx="1369">
                  <c:v>100.73790099999999</c:v>
                </c:pt>
                <c:pt idx="1370">
                  <c:v>101.854767</c:v>
                </c:pt>
                <c:pt idx="1371">
                  <c:v>102.90156899999999</c:v>
                </c:pt>
                <c:pt idx="1372">
                  <c:v>102.290616</c:v>
                </c:pt>
                <c:pt idx="1373">
                  <c:v>101.503556</c:v>
                </c:pt>
                <c:pt idx="1374">
                  <c:v>101.477993</c:v>
                </c:pt>
                <c:pt idx="1375">
                  <c:v>101.33976</c:v>
                </c:pt>
                <c:pt idx="1376">
                  <c:v>101.545151</c:v>
                </c:pt>
                <c:pt idx="1377">
                  <c:v>101.323379</c:v>
                </c:pt>
                <c:pt idx="1378">
                  <c:v>101.479472</c:v>
                </c:pt>
                <c:pt idx="1379">
                  <c:v>101.213938</c:v>
                </c:pt>
                <c:pt idx="1380">
                  <c:v>101.530203</c:v>
                </c:pt>
                <c:pt idx="1381">
                  <c:v>101.51448600000001</c:v>
                </c:pt>
                <c:pt idx="1382">
                  <c:v>101.385237</c:v>
                </c:pt>
                <c:pt idx="1383">
                  <c:v>102.065786</c:v>
                </c:pt>
                <c:pt idx="1384">
                  <c:v>101.92465</c:v>
                </c:pt>
                <c:pt idx="1385">
                  <c:v>101.326173</c:v>
                </c:pt>
                <c:pt idx="1386">
                  <c:v>100.755571</c:v>
                </c:pt>
                <c:pt idx="1387">
                  <c:v>100.69735</c:v>
                </c:pt>
                <c:pt idx="1388">
                  <c:v>102.11165200000001</c:v>
                </c:pt>
                <c:pt idx="1389">
                  <c:v>102.42738199999999</c:v>
                </c:pt>
                <c:pt idx="1390">
                  <c:v>101.95752400000001</c:v>
                </c:pt>
                <c:pt idx="1391">
                  <c:v>101.424297</c:v>
                </c:pt>
                <c:pt idx="1392">
                  <c:v>101.22477000000001</c:v>
                </c:pt>
                <c:pt idx="1393">
                  <c:v>100.69287</c:v>
                </c:pt>
                <c:pt idx="1394">
                  <c:v>101.056465</c:v>
                </c:pt>
                <c:pt idx="1395">
                  <c:v>100.915609</c:v>
                </c:pt>
                <c:pt idx="1396">
                  <c:v>100.839507</c:v>
                </c:pt>
                <c:pt idx="1397">
                  <c:v>101.825765</c:v>
                </c:pt>
                <c:pt idx="1398">
                  <c:v>102.533097</c:v>
                </c:pt>
                <c:pt idx="1399">
                  <c:v>102.482792</c:v>
                </c:pt>
                <c:pt idx="1400">
                  <c:v>102.169118</c:v>
                </c:pt>
                <c:pt idx="1401">
                  <c:v>101.81222</c:v>
                </c:pt>
                <c:pt idx="1402">
                  <c:v>101.826421</c:v>
                </c:pt>
                <c:pt idx="1403">
                  <c:v>102.072799</c:v>
                </c:pt>
                <c:pt idx="1404">
                  <c:v>101.83958</c:v>
                </c:pt>
                <c:pt idx="1405">
                  <c:v>101.713337</c:v>
                </c:pt>
                <c:pt idx="1406">
                  <c:v>101.830893</c:v>
                </c:pt>
                <c:pt idx="1407">
                  <c:v>101.850504</c:v>
                </c:pt>
                <c:pt idx="1408">
                  <c:v>101.74088500000001</c:v>
                </c:pt>
                <c:pt idx="1409">
                  <c:v>101.606098</c:v>
                </c:pt>
                <c:pt idx="1410">
                  <c:v>101.60204899999999</c:v>
                </c:pt>
                <c:pt idx="1411">
                  <c:v>101.50197300000001</c:v>
                </c:pt>
                <c:pt idx="1412">
                  <c:v>101.260594</c:v>
                </c:pt>
                <c:pt idx="1413">
                  <c:v>100.90226800000001</c:v>
                </c:pt>
                <c:pt idx="1414">
                  <c:v>101.18055099999999</c:v>
                </c:pt>
                <c:pt idx="1415">
                  <c:v>101.33648599999999</c:v>
                </c:pt>
                <c:pt idx="1416">
                  <c:v>101.249906</c:v>
                </c:pt>
                <c:pt idx="1417">
                  <c:v>101.132896</c:v>
                </c:pt>
                <c:pt idx="1418">
                  <c:v>101.68813</c:v>
                </c:pt>
                <c:pt idx="1419">
                  <c:v>101.69945</c:v>
                </c:pt>
                <c:pt idx="1420">
                  <c:v>101.500399</c:v>
                </c:pt>
                <c:pt idx="1421">
                  <c:v>101.57469</c:v>
                </c:pt>
                <c:pt idx="1422">
                  <c:v>101.274033</c:v>
                </c:pt>
                <c:pt idx="1423">
                  <c:v>100.764635</c:v>
                </c:pt>
                <c:pt idx="1424">
                  <c:v>100.777907</c:v>
                </c:pt>
                <c:pt idx="1425">
                  <c:v>101.286351</c:v>
                </c:pt>
                <c:pt idx="1426">
                  <c:v>101.487869</c:v>
                </c:pt>
                <c:pt idx="1427">
                  <c:v>101.070161</c:v>
                </c:pt>
                <c:pt idx="1428">
                  <c:v>100.89932899999999</c:v>
                </c:pt>
                <c:pt idx="1429">
                  <c:v>101.80063199999999</c:v>
                </c:pt>
                <c:pt idx="1430">
                  <c:v>101.390535</c:v>
                </c:pt>
                <c:pt idx="1431">
                  <c:v>100.77934399999999</c:v>
                </c:pt>
                <c:pt idx="1432">
                  <c:v>100.65955700000001</c:v>
                </c:pt>
                <c:pt idx="1433">
                  <c:v>101.719786</c:v>
                </c:pt>
                <c:pt idx="1434">
                  <c:v>102.397256</c:v>
                </c:pt>
                <c:pt idx="1435">
                  <c:v>102.123909</c:v>
                </c:pt>
                <c:pt idx="1436">
                  <c:v>101.72630100000001</c:v>
                </c:pt>
                <c:pt idx="1437">
                  <c:v>101.476292</c:v>
                </c:pt>
                <c:pt idx="1438">
                  <c:v>101.321336</c:v>
                </c:pt>
                <c:pt idx="1439">
                  <c:v>100.738196</c:v>
                </c:pt>
                <c:pt idx="1440">
                  <c:v>100.413206</c:v>
                </c:pt>
                <c:pt idx="1441">
                  <c:v>100.627304</c:v>
                </c:pt>
                <c:pt idx="1442">
                  <c:v>100.72991399999999</c:v>
                </c:pt>
                <c:pt idx="1443">
                  <c:v>100.911227</c:v>
                </c:pt>
                <c:pt idx="1444">
                  <c:v>100.815989</c:v>
                </c:pt>
                <c:pt idx="1445">
                  <c:v>101.405601</c:v>
                </c:pt>
                <c:pt idx="1446">
                  <c:v>101.189742</c:v>
                </c:pt>
                <c:pt idx="1447">
                  <c:v>100.567498</c:v>
                </c:pt>
                <c:pt idx="1448">
                  <c:v>99.795074</c:v>
                </c:pt>
                <c:pt idx="1449">
                  <c:v>100.823054</c:v>
                </c:pt>
                <c:pt idx="1450">
                  <c:v>101.471784</c:v>
                </c:pt>
                <c:pt idx="1451">
                  <c:v>101.407241</c:v>
                </c:pt>
                <c:pt idx="1452">
                  <c:v>101.18212800000001</c:v>
                </c:pt>
                <c:pt idx="1453">
                  <c:v>101.042593</c:v>
                </c:pt>
                <c:pt idx="1454">
                  <c:v>101.149458</c:v>
                </c:pt>
                <c:pt idx="1455">
                  <c:v>101.18140200000001</c:v>
                </c:pt>
                <c:pt idx="1456">
                  <c:v>101.345184</c:v>
                </c:pt>
                <c:pt idx="1457">
                  <c:v>101.20568799999999</c:v>
                </c:pt>
                <c:pt idx="1458">
                  <c:v>100.722722</c:v>
                </c:pt>
                <c:pt idx="1459">
                  <c:v>100.301671</c:v>
                </c:pt>
                <c:pt idx="1460">
                  <c:v>101.123289</c:v>
                </c:pt>
                <c:pt idx="1461">
                  <c:v>101.244146</c:v>
                </c:pt>
                <c:pt idx="1462">
                  <c:v>101.38451499999999</c:v>
                </c:pt>
                <c:pt idx="1463">
                  <c:v>101.204801</c:v>
                </c:pt>
                <c:pt idx="1464">
                  <c:v>100.844007</c:v>
                </c:pt>
                <c:pt idx="1465">
                  <c:v>100.652359</c:v>
                </c:pt>
                <c:pt idx="1466">
                  <c:v>100.58435799999999</c:v>
                </c:pt>
                <c:pt idx="1467">
                  <c:v>100.578385</c:v>
                </c:pt>
                <c:pt idx="1468">
                  <c:v>100.874038</c:v>
                </c:pt>
                <c:pt idx="1469">
                  <c:v>101.081428</c:v>
                </c:pt>
                <c:pt idx="1470">
                  <c:v>100.812956</c:v>
                </c:pt>
                <c:pt idx="1471">
                  <c:v>100.399957</c:v>
                </c:pt>
                <c:pt idx="1472">
                  <c:v>101.52360899999999</c:v>
                </c:pt>
                <c:pt idx="1473">
                  <c:v>101.915446</c:v>
                </c:pt>
                <c:pt idx="1474">
                  <c:v>101.763077</c:v>
                </c:pt>
                <c:pt idx="1475">
                  <c:v>100.929703</c:v>
                </c:pt>
                <c:pt idx="1476">
                  <c:v>100.264191</c:v>
                </c:pt>
                <c:pt idx="1477">
                  <c:v>100.699921</c:v>
                </c:pt>
                <c:pt idx="1478">
                  <c:v>101.236395</c:v>
                </c:pt>
                <c:pt idx="1479">
                  <c:v>101.506631</c:v>
                </c:pt>
                <c:pt idx="1480">
                  <c:v>101.648731</c:v>
                </c:pt>
                <c:pt idx="1481">
                  <c:v>101.73342</c:v>
                </c:pt>
                <c:pt idx="1482">
                  <c:v>101.791956</c:v>
                </c:pt>
                <c:pt idx="1483">
                  <c:v>101.407774</c:v>
                </c:pt>
                <c:pt idx="1484">
                  <c:v>101.027546</c:v>
                </c:pt>
                <c:pt idx="1485">
                  <c:v>100.552868</c:v>
                </c:pt>
                <c:pt idx="1486">
                  <c:v>100.20908900000001</c:v>
                </c:pt>
                <c:pt idx="1487">
                  <c:v>100.358749</c:v>
                </c:pt>
                <c:pt idx="1488">
                  <c:v>100.4532</c:v>
                </c:pt>
                <c:pt idx="1489">
                  <c:v>100.35991</c:v>
                </c:pt>
                <c:pt idx="1490">
                  <c:v>100.73161899999999</c:v>
                </c:pt>
                <c:pt idx="1491">
                  <c:v>101.29284699999999</c:v>
                </c:pt>
                <c:pt idx="1492">
                  <c:v>101.044042</c:v>
                </c:pt>
                <c:pt idx="1493">
                  <c:v>101.13880399999999</c:v>
                </c:pt>
                <c:pt idx="1494">
                  <c:v>101.273383</c:v>
                </c:pt>
                <c:pt idx="1495">
                  <c:v>101.475084</c:v>
                </c:pt>
                <c:pt idx="1496">
                  <c:v>101.394165</c:v>
                </c:pt>
                <c:pt idx="1497">
                  <c:v>101.225824</c:v>
                </c:pt>
                <c:pt idx="1498">
                  <c:v>101.172668</c:v>
                </c:pt>
                <c:pt idx="1499">
                  <c:v>101.42531</c:v>
                </c:pt>
                <c:pt idx="1500">
                  <c:v>101.780055</c:v>
                </c:pt>
                <c:pt idx="1501">
                  <c:v>101.679231</c:v>
                </c:pt>
                <c:pt idx="1502">
                  <c:v>101.30480900000001</c:v>
                </c:pt>
                <c:pt idx="1503">
                  <c:v>101.104063</c:v>
                </c:pt>
                <c:pt idx="1504">
                  <c:v>100.843146</c:v>
                </c:pt>
                <c:pt idx="1505">
                  <c:v>100.492823</c:v>
                </c:pt>
                <c:pt idx="1506">
                  <c:v>100.710967</c:v>
                </c:pt>
                <c:pt idx="1507">
                  <c:v>100.821831</c:v>
                </c:pt>
                <c:pt idx="1508">
                  <c:v>100.74888</c:v>
                </c:pt>
                <c:pt idx="1509">
                  <c:v>100.732854</c:v>
                </c:pt>
                <c:pt idx="1510">
                  <c:v>100.92352200000001</c:v>
                </c:pt>
                <c:pt idx="1511">
                  <c:v>101.472016</c:v>
                </c:pt>
                <c:pt idx="1512">
                  <c:v>101.252306</c:v>
                </c:pt>
                <c:pt idx="1513">
                  <c:v>100.889521</c:v>
                </c:pt>
                <c:pt idx="1514">
                  <c:v>101.19262999999999</c:v>
                </c:pt>
                <c:pt idx="1515">
                  <c:v>101.343419</c:v>
                </c:pt>
                <c:pt idx="1516">
                  <c:v>101.28460800000001</c:v>
                </c:pt>
                <c:pt idx="1517">
                  <c:v>101.29483500000001</c:v>
                </c:pt>
                <c:pt idx="1518">
                  <c:v>101.66201</c:v>
                </c:pt>
                <c:pt idx="1519">
                  <c:v>101.58279400000001</c:v>
                </c:pt>
                <c:pt idx="1520">
                  <c:v>101.251366</c:v>
                </c:pt>
                <c:pt idx="1521">
                  <c:v>101.189269</c:v>
                </c:pt>
                <c:pt idx="1522">
                  <c:v>101.365658</c:v>
                </c:pt>
                <c:pt idx="1523">
                  <c:v>101.150784</c:v>
                </c:pt>
                <c:pt idx="1524">
                  <c:v>101.061778</c:v>
                </c:pt>
                <c:pt idx="1525">
                  <c:v>101.16381699999999</c:v>
                </c:pt>
                <c:pt idx="1526">
                  <c:v>101.114051</c:v>
                </c:pt>
                <c:pt idx="1527">
                  <c:v>101.155886</c:v>
                </c:pt>
                <c:pt idx="1528">
                  <c:v>101.542051</c:v>
                </c:pt>
                <c:pt idx="1529">
                  <c:v>101.172012</c:v>
                </c:pt>
                <c:pt idx="1530">
                  <c:v>100.94025600000001</c:v>
                </c:pt>
                <c:pt idx="1531">
                  <c:v>101.244072</c:v>
                </c:pt>
                <c:pt idx="1532">
                  <c:v>101.45809300000001</c:v>
                </c:pt>
                <c:pt idx="1533">
                  <c:v>101.57762200000001</c:v>
                </c:pt>
                <c:pt idx="1534">
                  <c:v>101.406541</c:v>
                </c:pt>
                <c:pt idx="1535">
                  <c:v>100.82377</c:v>
                </c:pt>
                <c:pt idx="1536">
                  <c:v>100.87913500000001</c:v>
                </c:pt>
                <c:pt idx="1537">
                  <c:v>101.78899800000001</c:v>
                </c:pt>
                <c:pt idx="1538">
                  <c:v>101.537576</c:v>
                </c:pt>
                <c:pt idx="1539">
                  <c:v>101.174778</c:v>
                </c:pt>
                <c:pt idx="1540">
                  <c:v>101.722543</c:v>
                </c:pt>
                <c:pt idx="1541">
                  <c:v>101.946377</c:v>
                </c:pt>
                <c:pt idx="1542">
                  <c:v>101.62671</c:v>
                </c:pt>
                <c:pt idx="1543">
                  <c:v>101.445583</c:v>
                </c:pt>
                <c:pt idx="1544">
                  <c:v>101.10809</c:v>
                </c:pt>
                <c:pt idx="1545">
                  <c:v>100.905843</c:v>
                </c:pt>
                <c:pt idx="1546">
                  <c:v>100.983062</c:v>
                </c:pt>
                <c:pt idx="1547">
                  <c:v>101.051997</c:v>
                </c:pt>
                <c:pt idx="1548">
                  <c:v>101.39629100000001</c:v>
                </c:pt>
                <c:pt idx="1549">
                  <c:v>101.67852000000001</c:v>
                </c:pt>
                <c:pt idx="1550">
                  <c:v>101.726855</c:v>
                </c:pt>
                <c:pt idx="1551">
                  <c:v>101.70790100000001</c:v>
                </c:pt>
                <c:pt idx="1552">
                  <c:v>101.83886200000001</c:v>
                </c:pt>
                <c:pt idx="1553">
                  <c:v>101.821532</c:v>
                </c:pt>
                <c:pt idx="1554">
                  <c:v>101.642994</c:v>
                </c:pt>
                <c:pt idx="1555">
                  <c:v>101.384525</c:v>
                </c:pt>
                <c:pt idx="1556">
                  <c:v>101.494427</c:v>
                </c:pt>
                <c:pt idx="1557">
                  <c:v>101.43930400000001</c:v>
                </c:pt>
                <c:pt idx="1558">
                  <c:v>101.10116600000001</c:v>
                </c:pt>
                <c:pt idx="1559">
                  <c:v>101.022632</c:v>
                </c:pt>
                <c:pt idx="1560">
                  <c:v>100.88881499999999</c:v>
                </c:pt>
                <c:pt idx="1561">
                  <c:v>100.71943</c:v>
                </c:pt>
                <c:pt idx="1562">
                  <c:v>101.75131</c:v>
                </c:pt>
                <c:pt idx="1563">
                  <c:v>101.968225</c:v>
                </c:pt>
                <c:pt idx="1564">
                  <c:v>101.67471500000001</c:v>
                </c:pt>
                <c:pt idx="1565">
                  <c:v>101.26483500000001</c:v>
                </c:pt>
                <c:pt idx="1566">
                  <c:v>101.325102</c:v>
                </c:pt>
                <c:pt idx="1567">
                  <c:v>101.56564299999999</c:v>
                </c:pt>
                <c:pt idx="1568">
                  <c:v>101.70869500000001</c:v>
                </c:pt>
                <c:pt idx="1569">
                  <c:v>101.83284399999999</c:v>
                </c:pt>
                <c:pt idx="1570">
                  <c:v>101.86690900000001</c:v>
                </c:pt>
                <c:pt idx="1571">
                  <c:v>101.64708299999999</c:v>
                </c:pt>
                <c:pt idx="1572">
                  <c:v>101.448953</c:v>
                </c:pt>
                <c:pt idx="1573">
                  <c:v>101.271041</c:v>
                </c:pt>
                <c:pt idx="1574">
                  <c:v>101.234956</c:v>
                </c:pt>
                <c:pt idx="1575">
                  <c:v>101.749369</c:v>
                </c:pt>
                <c:pt idx="1576">
                  <c:v>101.866094</c:v>
                </c:pt>
                <c:pt idx="1577">
                  <c:v>101.83112300000001</c:v>
                </c:pt>
                <c:pt idx="1578">
                  <c:v>101.92870000000001</c:v>
                </c:pt>
                <c:pt idx="1579">
                  <c:v>102.095822</c:v>
                </c:pt>
                <c:pt idx="1580">
                  <c:v>101.886073</c:v>
                </c:pt>
                <c:pt idx="1581">
                  <c:v>101.517989</c:v>
                </c:pt>
                <c:pt idx="1582">
                  <c:v>101.256496</c:v>
                </c:pt>
                <c:pt idx="1583">
                  <c:v>100.865003</c:v>
                </c:pt>
                <c:pt idx="1584">
                  <c:v>101.81517599999999</c:v>
                </c:pt>
                <c:pt idx="1585">
                  <c:v>102.507977</c:v>
                </c:pt>
                <c:pt idx="1586">
                  <c:v>102.407534</c:v>
                </c:pt>
                <c:pt idx="1587">
                  <c:v>102.42272</c:v>
                </c:pt>
                <c:pt idx="1588">
                  <c:v>102.51076</c:v>
                </c:pt>
                <c:pt idx="1589">
                  <c:v>102.160027</c:v>
                </c:pt>
                <c:pt idx="1590">
                  <c:v>102.00752199999999</c:v>
                </c:pt>
                <c:pt idx="1591">
                  <c:v>102.25146100000001</c:v>
                </c:pt>
                <c:pt idx="1592">
                  <c:v>102.028836</c:v>
                </c:pt>
                <c:pt idx="1593">
                  <c:v>101.937765</c:v>
                </c:pt>
                <c:pt idx="1594">
                  <c:v>101.985865</c:v>
                </c:pt>
                <c:pt idx="1595">
                  <c:v>101.86677899999999</c:v>
                </c:pt>
                <c:pt idx="1596">
                  <c:v>101.811162</c:v>
                </c:pt>
                <c:pt idx="1597">
                  <c:v>101.940501</c:v>
                </c:pt>
                <c:pt idx="1598">
                  <c:v>101.938106</c:v>
                </c:pt>
                <c:pt idx="1599">
                  <c:v>101.643282</c:v>
                </c:pt>
                <c:pt idx="1600">
                  <c:v>101.392571</c:v>
                </c:pt>
                <c:pt idx="1601">
                  <c:v>101.01148000000001</c:v>
                </c:pt>
                <c:pt idx="1602">
                  <c:v>99.752633000000003</c:v>
                </c:pt>
                <c:pt idx="1603">
                  <c:v>100.607938</c:v>
                </c:pt>
                <c:pt idx="1604">
                  <c:v>101.251082</c:v>
                </c:pt>
                <c:pt idx="1605">
                  <c:v>101.380037</c:v>
                </c:pt>
                <c:pt idx="1606">
                  <c:v>101.48330199999999</c:v>
                </c:pt>
                <c:pt idx="1607">
                  <c:v>100.95293700000001</c:v>
                </c:pt>
                <c:pt idx="1608">
                  <c:v>100.15695700000001</c:v>
                </c:pt>
                <c:pt idx="1609">
                  <c:v>101.104336</c:v>
                </c:pt>
                <c:pt idx="1610">
                  <c:v>101.822625</c:v>
                </c:pt>
                <c:pt idx="1611">
                  <c:v>101.39545200000001</c:v>
                </c:pt>
                <c:pt idx="1612">
                  <c:v>100.820019</c:v>
                </c:pt>
                <c:pt idx="1613">
                  <c:v>101.118628</c:v>
                </c:pt>
                <c:pt idx="1614">
                  <c:v>101.37917299999999</c:v>
                </c:pt>
                <c:pt idx="1615">
                  <c:v>100.882093</c:v>
                </c:pt>
                <c:pt idx="1616">
                  <c:v>101.150747</c:v>
                </c:pt>
                <c:pt idx="1617">
                  <c:v>102.019772</c:v>
                </c:pt>
                <c:pt idx="1618">
                  <c:v>101.995965</c:v>
                </c:pt>
                <c:pt idx="1619">
                  <c:v>101.86167500000001</c:v>
                </c:pt>
                <c:pt idx="1620">
                  <c:v>101.687096</c:v>
                </c:pt>
                <c:pt idx="1621">
                  <c:v>101.6797</c:v>
                </c:pt>
                <c:pt idx="1622">
                  <c:v>101.96021</c:v>
                </c:pt>
                <c:pt idx="1623">
                  <c:v>101.435022</c:v>
                </c:pt>
                <c:pt idx="1624">
                  <c:v>101.455015</c:v>
                </c:pt>
                <c:pt idx="1625">
                  <c:v>101.731432</c:v>
                </c:pt>
                <c:pt idx="1626">
                  <c:v>102.60444200000001</c:v>
                </c:pt>
                <c:pt idx="1627">
                  <c:v>102.865706</c:v>
                </c:pt>
                <c:pt idx="1628">
                  <c:v>102.850269</c:v>
                </c:pt>
                <c:pt idx="1629">
                  <c:v>102.761033</c:v>
                </c:pt>
                <c:pt idx="1630">
                  <c:v>102.609967</c:v>
                </c:pt>
                <c:pt idx="1631">
                  <c:v>102.265064</c:v>
                </c:pt>
                <c:pt idx="1632">
                  <c:v>102.135727</c:v>
                </c:pt>
                <c:pt idx="1633">
                  <c:v>102.175776</c:v>
                </c:pt>
                <c:pt idx="1634">
                  <c:v>101.569914</c:v>
                </c:pt>
                <c:pt idx="1635">
                  <c:v>100.781291</c:v>
                </c:pt>
                <c:pt idx="1636">
                  <c:v>101.269809</c:v>
                </c:pt>
                <c:pt idx="1637">
                  <c:v>101.35043</c:v>
                </c:pt>
                <c:pt idx="1638">
                  <c:v>101.74984499999999</c:v>
                </c:pt>
                <c:pt idx="1639">
                  <c:v>101.97658800000001</c:v>
                </c:pt>
                <c:pt idx="1640">
                  <c:v>102.370898</c:v>
                </c:pt>
                <c:pt idx="1641">
                  <c:v>102.512107</c:v>
                </c:pt>
                <c:pt idx="1642">
                  <c:v>102.101168</c:v>
                </c:pt>
                <c:pt idx="1643">
                  <c:v>101.87232299999999</c:v>
                </c:pt>
                <c:pt idx="1644">
                  <c:v>102.20769300000001</c:v>
                </c:pt>
                <c:pt idx="1645">
                  <c:v>102.151117</c:v>
                </c:pt>
                <c:pt idx="1646">
                  <c:v>102.24766099999999</c:v>
                </c:pt>
                <c:pt idx="1647">
                  <c:v>101.92418499999999</c:v>
                </c:pt>
                <c:pt idx="1648">
                  <c:v>101.57529599999999</c:v>
                </c:pt>
                <c:pt idx="1649">
                  <c:v>101.581478</c:v>
                </c:pt>
                <c:pt idx="1650">
                  <c:v>101.288904</c:v>
                </c:pt>
                <c:pt idx="1651">
                  <c:v>101.404976</c:v>
                </c:pt>
                <c:pt idx="1652">
                  <c:v>101.73555399999999</c:v>
                </c:pt>
                <c:pt idx="1653">
                  <c:v>101.224982</c:v>
                </c:pt>
                <c:pt idx="1654">
                  <c:v>101.502246</c:v>
                </c:pt>
                <c:pt idx="1655">
                  <c:v>101.765299</c:v>
                </c:pt>
                <c:pt idx="1656">
                  <c:v>101.71678900000001</c:v>
                </c:pt>
                <c:pt idx="1657">
                  <c:v>101.54440200000001</c:v>
                </c:pt>
                <c:pt idx="1658">
                  <c:v>101.56418600000001</c:v>
                </c:pt>
                <c:pt idx="1659">
                  <c:v>102.090485</c:v>
                </c:pt>
                <c:pt idx="1660">
                  <c:v>102.426807</c:v>
                </c:pt>
                <c:pt idx="1661">
                  <c:v>101.98171000000001</c:v>
                </c:pt>
                <c:pt idx="1662">
                  <c:v>101.966398</c:v>
                </c:pt>
                <c:pt idx="1663">
                  <c:v>102.065399</c:v>
                </c:pt>
                <c:pt idx="1664">
                  <c:v>101.517064</c:v>
                </c:pt>
                <c:pt idx="1665">
                  <c:v>101.27133000000001</c:v>
                </c:pt>
                <c:pt idx="1666">
                  <c:v>100.710455</c:v>
                </c:pt>
                <c:pt idx="1667">
                  <c:v>101.465915</c:v>
                </c:pt>
                <c:pt idx="1668">
                  <c:v>101.92597600000001</c:v>
                </c:pt>
                <c:pt idx="1669">
                  <c:v>102.309297</c:v>
                </c:pt>
                <c:pt idx="1670">
                  <c:v>102.532214</c:v>
                </c:pt>
                <c:pt idx="1671">
                  <c:v>102.39795100000001</c:v>
                </c:pt>
                <c:pt idx="1672">
                  <c:v>102.526993</c:v>
                </c:pt>
                <c:pt idx="1673">
                  <c:v>102.997311</c:v>
                </c:pt>
                <c:pt idx="1674">
                  <c:v>102.89480500000001</c:v>
                </c:pt>
                <c:pt idx="1675">
                  <c:v>102.68659700000001</c:v>
                </c:pt>
                <c:pt idx="1676">
                  <c:v>102.803325</c:v>
                </c:pt>
                <c:pt idx="1677">
                  <c:v>102.527423</c:v>
                </c:pt>
                <c:pt idx="1678">
                  <c:v>102.00453899999999</c:v>
                </c:pt>
                <c:pt idx="1679">
                  <c:v>101.321979</c:v>
                </c:pt>
                <c:pt idx="1680">
                  <c:v>101.541419</c:v>
                </c:pt>
                <c:pt idx="1681">
                  <c:v>102.195285</c:v>
                </c:pt>
                <c:pt idx="1682">
                  <c:v>102.474779</c:v>
                </c:pt>
                <c:pt idx="1683">
                  <c:v>102.645985</c:v>
                </c:pt>
                <c:pt idx="1684">
                  <c:v>102.862667</c:v>
                </c:pt>
                <c:pt idx="1685">
                  <c:v>102.751386</c:v>
                </c:pt>
                <c:pt idx="1686">
                  <c:v>102.25675</c:v>
                </c:pt>
                <c:pt idx="1687">
                  <c:v>101.901229</c:v>
                </c:pt>
                <c:pt idx="1688">
                  <c:v>101.357598</c:v>
                </c:pt>
                <c:pt idx="1689">
                  <c:v>101.176534</c:v>
                </c:pt>
                <c:pt idx="1690">
                  <c:v>100.86809599999999</c:v>
                </c:pt>
                <c:pt idx="1691">
                  <c:v>100.305609</c:v>
                </c:pt>
                <c:pt idx="1692">
                  <c:v>101.33222000000001</c:v>
                </c:pt>
                <c:pt idx="1693">
                  <c:v>101.48624</c:v>
                </c:pt>
                <c:pt idx="1694">
                  <c:v>100.58850200000001</c:v>
                </c:pt>
                <c:pt idx="1695">
                  <c:v>101.22970599999999</c:v>
                </c:pt>
                <c:pt idx="1696">
                  <c:v>101.425434</c:v>
                </c:pt>
                <c:pt idx="1697">
                  <c:v>101.388313</c:v>
                </c:pt>
                <c:pt idx="1698">
                  <c:v>101.40804799999999</c:v>
                </c:pt>
                <c:pt idx="1699">
                  <c:v>101.822064</c:v>
                </c:pt>
                <c:pt idx="1700">
                  <c:v>102.062592</c:v>
                </c:pt>
                <c:pt idx="1701">
                  <c:v>102.241152</c:v>
                </c:pt>
                <c:pt idx="1702">
                  <c:v>101.79243</c:v>
                </c:pt>
                <c:pt idx="1703">
                  <c:v>101.406508</c:v>
                </c:pt>
                <c:pt idx="1704">
                  <c:v>101.257183</c:v>
                </c:pt>
                <c:pt idx="1705">
                  <c:v>101.56372399999999</c:v>
                </c:pt>
                <c:pt idx="1706">
                  <c:v>101.81165300000001</c:v>
                </c:pt>
                <c:pt idx="1707">
                  <c:v>101.51932600000001</c:v>
                </c:pt>
                <c:pt idx="1708">
                  <c:v>101.57690100000001</c:v>
                </c:pt>
                <c:pt idx="1709">
                  <c:v>101.743656</c:v>
                </c:pt>
                <c:pt idx="1710">
                  <c:v>101.283439</c:v>
                </c:pt>
                <c:pt idx="1711">
                  <c:v>100.546244</c:v>
                </c:pt>
                <c:pt idx="1712">
                  <c:v>100.34387099999999</c:v>
                </c:pt>
                <c:pt idx="1713">
                  <c:v>101.489662</c:v>
                </c:pt>
                <c:pt idx="1714">
                  <c:v>101.58727</c:v>
                </c:pt>
                <c:pt idx="1715">
                  <c:v>100.777649</c:v>
                </c:pt>
                <c:pt idx="1716">
                  <c:v>100.814329</c:v>
                </c:pt>
                <c:pt idx="1717">
                  <c:v>101.45313299999999</c:v>
                </c:pt>
                <c:pt idx="1718">
                  <c:v>101.973479</c:v>
                </c:pt>
                <c:pt idx="1719">
                  <c:v>102.29713599999999</c:v>
                </c:pt>
                <c:pt idx="1720">
                  <c:v>101.88698599999999</c:v>
                </c:pt>
                <c:pt idx="1721">
                  <c:v>101.4425</c:v>
                </c:pt>
                <c:pt idx="1722">
                  <c:v>101.24987400000001</c:v>
                </c:pt>
                <c:pt idx="1723">
                  <c:v>101.343906</c:v>
                </c:pt>
                <c:pt idx="1724">
                  <c:v>102.559557</c:v>
                </c:pt>
                <c:pt idx="1725">
                  <c:v>102.438895</c:v>
                </c:pt>
                <c:pt idx="1726">
                  <c:v>102.095401</c:v>
                </c:pt>
                <c:pt idx="1727">
                  <c:v>102.223248</c:v>
                </c:pt>
                <c:pt idx="1728">
                  <c:v>101.926232</c:v>
                </c:pt>
                <c:pt idx="1729">
                  <c:v>101.471962</c:v>
                </c:pt>
                <c:pt idx="1730">
                  <c:v>101.749083</c:v>
                </c:pt>
                <c:pt idx="1731">
                  <c:v>101.943523</c:v>
                </c:pt>
                <c:pt idx="1732">
                  <c:v>101.825389</c:v>
                </c:pt>
                <c:pt idx="1733">
                  <c:v>100.935451</c:v>
                </c:pt>
                <c:pt idx="1734">
                  <c:v>101.226381</c:v>
                </c:pt>
                <c:pt idx="1735">
                  <c:v>100.994742</c:v>
                </c:pt>
                <c:pt idx="1736">
                  <c:v>101.323566</c:v>
                </c:pt>
                <c:pt idx="1737">
                  <c:v>101.621515</c:v>
                </c:pt>
                <c:pt idx="1738">
                  <c:v>101.47929499999999</c:v>
                </c:pt>
                <c:pt idx="1739">
                  <c:v>101.722618</c:v>
                </c:pt>
                <c:pt idx="1740">
                  <c:v>102.154949</c:v>
                </c:pt>
                <c:pt idx="1741">
                  <c:v>101.85293900000001</c:v>
                </c:pt>
                <c:pt idx="1742">
                  <c:v>101.912639</c:v>
                </c:pt>
                <c:pt idx="1743">
                  <c:v>101.757699</c:v>
                </c:pt>
                <c:pt idx="1744">
                  <c:v>101.52286599999999</c:v>
                </c:pt>
                <c:pt idx="1745">
                  <c:v>101.173963</c:v>
                </c:pt>
                <c:pt idx="1746">
                  <c:v>100.789833</c:v>
                </c:pt>
                <c:pt idx="1747">
                  <c:v>100.455517</c:v>
                </c:pt>
                <c:pt idx="1748">
                  <c:v>101.79177199999999</c:v>
                </c:pt>
                <c:pt idx="1749">
                  <c:v>102.248374</c:v>
                </c:pt>
                <c:pt idx="1750">
                  <c:v>101.94370600000001</c:v>
                </c:pt>
                <c:pt idx="1751">
                  <c:v>102.010653</c:v>
                </c:pt>
                <c:pt idx="1752">
                  <c:v>102.09987099999999</c:v>
                </c:pt>
                <c:pt idx="1753">
                  <c:v>101.828244</c:v>
                </c:pt>
                <c:pt idx="1754">
                  <c:v>101.41558999999999</c:v>
                </c:pt>
                <c:pt idx="1755">
                  <c:v>101.043234</c:v>
                </c:pt>
                <c:pt idx="1756">
                  <c:v>100.706373</c:v>
                </c:pt>
                <c:pt idx="1757">
                  <c:v>101.090913</c:v>
                </c:pt>
                <c:pt idx="1758">
                  <c:v>100.827613</c:v>
                </c:pt>
                <c:pt idx="1759">
                  <c:v>101.12266700000001</c:v>
                </c:pt>
                <c:pt idx="1760">
                  <c:v>101.565704</c:v>
                </c:pt>
                <c:pt idx="1761">
                  <c:v>101.912218</c:v>
                </c:pt>
                <c:pt idx="1762">
                  <c:v>101.70101699999999</c:v>
                </c:pt>
                <c:pt idx="1763">
                  <c:v>101.320279</c:v>
                </c:pt>
                <c:pt idx="1764">
                  <c:v>101.643275</c:v>
                </c:pt>
                <c:pt idx="1765">
                  <c:v>101.685624</c:v>
                </c:pt>
                <c:pt idx="1766">
                  <c:v>101.369585</c:v>
                </c:pt>
                <c:pt idx="1767">
                  <c:v>100.909727</c:v>
                </c:pt>
                <c:pt idx="1768">
                  <c:v>100.789947</c:v>
                </c:pt>
                <c:pt idx="1769">
                  <c:v>101.650807</c:v>
                </c:pt>
                <c:pt idx="1770">
                  <c:v>102.197435</c:v>
                </c:pt>
                <c:pt idx="1771">
                  <c:v>101.751317</c:v>
                </c:pt>
                <c:pt idx="1772">
                  <c:v>101.465825</c:v>
                </c:pt>
                <c:pt idx="1773">
                  <c:v>101.68409699999999</c:v>
                </c:pt>
                <c:pt idx="1774">
                  <c:v>101.867307</c:v>
                </c:pt>
                <c:pt idx="1775">
                  <c:v>102.09549199999999</c:v>
                </c:pt>
                <c:pt idx="1776">
                  <c:v>101.97870399999999</c:v>
                </c:pt>
                <c:pt idx="1777">
                  <c:v>101.18509299999999</c:v>
                </c:pt>
                <c:pt idx="1778">
                  <c:v>100.842523</c:v>
                </c:pt>
                <c:pt idx="1779">
                  <c:v>100.948932</c:v>
                </c:pt>
                <c:pt idx="1780">
                  <c:v>101.327887</c:v>
                </c:pt>
                <c:pt idx="1781">
                  <c:v>101.756343</c:v>
                </c:pt>
                <c:pt idx="1782">
                  <c:v>101.23576300000001</c:v>
                </c:pt>
                <c:pt idx="1783">
                  <c:v>101.225836</c:v>
                </c:pt>
                <c:pt idx="1784">
                  <c:v>101.28492900000001</c:v>
                </c:pt>
                <c:pt idx="1785">
                  <c:v>100.85522899999999</c:v>
                </c:pt>
                <c:pt idx="1786">
                  <c:v>100.472312</c:v>
                </c:pt>
                <c:pt idx="1787">
                  <c:v>101.564911</c:v>
                </c:pt>
                <c:pt idx="1788">
                  <c:v>101.03661</c:v>
                </c:pt>
                <c:pt idx="1789">
                  <c:v>100.348398</c:v>
                </c:pt>
                <c:pt idx="1790">
                  <c:v>100.834772</c:v>
                </c:pt>
                <c:pt idx="1791">
                  <c:v>100.930629</c:v>
                </c:pt>
                <c:pt idx="1792">
                  <c:v>100.548084</c:v>
                </c:pt>
                <c:pt idx="1793">
                  <c:v>100.227141</c:v>
                </c:pt>
                <c:pt idx="1794">
                  <c:v>100.82829099999999</c:v>
                </c:pt>
                <c:pt idx="1795">
                  <c:v>101.309963</c:v>
                </c:pt>
                <c:pt idx="1796">
                  <c:v>101.49988500000001</c:v>
                </c:pt>
                <c:pt idx="1797">
                  <c:v>101.42397200000001</c:v>
                </c:pt>
                <c:pt idx="1798">
                  <c:v>101.70992</c:v>
                </c:pt>
                <c:pt idx="1799">
                  <c:v>101.840383</c:v>
                </c:pt>
                <c:pt idx="1800">
                  <c:v>101.96087900000001</c:v>
                </c:pt>
                <c:pt idx="1801">
                  <c:v>101.910267</c:v>
                </c:pt>
                <c:pt idx="1802">
                  <c:v>101.706022</c:v>
                </c:pt>
                <c:pt idx="1803">
                  <c:v>101.603854</c:v>
                </c:pt>
                <c:pt idx="1804">
                  <c:v>101.26710199999999</c:v>
                </c:pt>
                <c:pt idx="1805">
                  <c:v>100.58943499999999</c:v>
                </c:pt>
                <c:pt idx="1806">
                  <c:v>100.284961</c:v>
                </c:pt>
                <c:pt idx="1807">
                  <c:v>100.950236</c:v>
                </c:pt>
                <c:pt idx="1808">
                  <c:v>101.3278</c:v>
                </c:pt>
                <c:pt idx="1809">
                  <c:v>101.29309000000001</c:v>
                </c:pt>
                <c:pt idx="1810">
                  <c:v>101.48421500000001</c:v>
                </c:pt>
                <c:pt idx="1811">
                  <c:v>101.72418</c:v>
                </c:pt>
                <c:pt idx="1812">
                  <c:v>101.593914</c:v>
                </c:pt>
                <c:pt idx="1813">
                  <c:v>101.187376</c:v>
                </c:pt>
                <c:pt idx="1814">
                  <c:v>101.060187</c:v>
                </c:pt>
                <c:pt idx="1815">
                  <c:v>100.78859300000001</c:v>
                </c:pt>
                <c:pt idx="1816">
                  <c:v>101.132535</c:v>
                </c:pt>
                <c:pt idx="1817">
                  <c:v>101.461091</c:v>
                </c:pt>
                <c:pt idx="1818">
                  <c:v>100.992895</c:v>
                </c:pt>
                <c:pt idx="1819">
                  <c:v>100.74996299999999</c:v>
                </c:pt>
                <c:pt idx="1820">
                  <c:v>101.082701</c:v>
                </c:pt>
                <c:pt idx="1821">
                  <c:v>100.86166799999999</c:v>
                </c:pt>
                <c:pt idx="1822">
                  <c:v>100.919616</c:v>
                </c:pt>
                <c:pt idx="1823">
                  <c:v>100.94508399999999</c:v>
                </c:pt>
                <c:pt idx="1824">
                  <c:v>100.70826599999999</c:v>
                </c:pt>
                <c:pt idx="1825">
                  <c:v>100.59371</c:v>
                </c:pt>
                <c:pt idx="1826">
                  <c:v>100.245437</c:v>
                </c:pt>
                <c:pt idx="1827">
                  <c:v>100.352733</c:v>
                </c:pt>
                <c:pt idx="1828">
                  <c:v>100.561521</c:v>
                </c:pt>
                <c:pt idx="1829">
                  <c:v>100.379228</c:v>
                </c:pt>
                <c:pt idx="1830">
                  <c:v>101.314719</c:v>
                </c:pt>
                <c:pt idx="1831">
                  <c:v>101.53956100000001</c:v>
                </c:pt>
                <c:pt idx="1832">
                  <c:v>101.454728</c:v>
                </c:pt>
                <c:pt idx="1833">
                  <c:v>101.419957</c:v>
                </c:pt>
                <c:pt idx="1834">
                  <c:v>101.314136</c:v>
                </c:pt>
                <c:pt idx="1835">
                  <c:v>101.08897</c:v>
                </c:pt>
                <c:pt idx="1836">
                  <c:v>100.75243</c:v>
                </c:pt>
                <c:pt idx="1837">
                  <c:v>101.15965</c:v>
                </c:pt>
                <c:pt idx="1838">
                  <c:v>101.135723</c:v>
                </c:pt>
                <c:pt idx="1839">
                  <c:v>100.818583</c:v>
                </c:pt>
                <c:pt idx="1840">
                  <c:v>100.582168</c:v>
                </c:pt>
                <c:pt idx="1841">
                  <c:v>100.17526599999999</c:v>
                </c:pt>
                <c:pt idx="1842">
                  <c:v>100.526028</c:v>
                </c:pt>
                <c:pt idx="1843">
                  <c:v>101.22692499999999</c:v>
                </c:pt>
                <c:pt idx="1844">
                  <c:v>101.419242</c:v>
                </c:pt>
                <c:pt idx="1845">
                  <c:v>101.28282900000001</c:v>
                </c:pt>
                <c:pt idx="1846">
                  <c:v>100.729287</c:v>
                </c:pt>
                <c:pt idx="1847">
                  <c:v>100.47912100000001</c:v>
                </c:pt>
                <c:pt idx="1848">
                  <c:v>100.80027699999999</c:v>
                </c:pt>
                <c:pt idx="1849">
                  <c:v>100.99570799999999</c:v>
                </c:pt>
                <c:pt idx="1850">
                  <c:v>100.801496</c:v>
                </c:pt>
                <c:pt idx="1851">
                  <c:v>100.792126</c:v>
                </c:pt>
                <c:pt idx="1852">
                  <c:v>101.837228</c:v>
                </c:pt>
                <c:pt idx="1853">
                  <c:v>101.63290000000001</c:v>
                </c:pt>
                <c:pt idx="1854">
                  <c:v>101.246425</c:v>
                </c:pt>
                <c:pt idx="1855">
                  <c:v>100.832813</c:v>
                </c:pt>
                <c:pt idx="1856">
                  <c:v>100.899384</c:v>
                </c:pt>
                <c:pt idx="1857">
                  <c:v>101.091083</c:v>
                </c:pt>
                <c:pt idx="1858">
                  <c:v>100.918723</c:v>
                </c:pt>
                <c:pt idx="1859">
                  <c:v>100.798346</c:v>
                </c:pt>
                <c:pt idx="1860">
                  <c:v>100.63646199999999</c:v>
                </c:pt>
                <c:pt idx="1861">
                  <c:v>100.656305</c:v>
                </c:pt>
                <c:pt idx="1862">
                  <c:v>101.322005</c:v>
                </c:pt>
                <c:pt idx="1863">
                  <c:v>101.610833</c:v>
                </c:pt>
                <c:pt idx="1864">
                  <c:v>101.616536</c:v>
                </c:pt>
                <c:pt idx="1865">
                  <c:v>101.354889</c:v>
                </c:pt>
                <c:pt idx="1866">
                  <c:v>100.887979</c:v>
                </c:pt>
                <c:pt idx="1867">
                  <c:v>101.035156</c:v>
                </c:pt>
                <c:pt idx="1868">
                  <c:v>101.723569</c:v>
                </c:pt>
                <c:pt idx="1869">
                  <c:v>101.352575</c:v>
                </c:pt>
                <c:pt idx="1870">
                  <c:v>100.960858</c:v>
                </c:pt>
                <c:pt idx="1871">
                  <c:v>101.06836800000001</c:v>
                </c:pt>
                <c:pt idx="1872">
                  <c:v>101.06158000000001</c:v>
                </c:pt>
                <c:pt idx="1873">
                  <c:v>101.43332599999999</c:v>
                </c:pt>
                <c:pt idx="1874">
                  <c:v>101.30056399999999</c:v>
                </c:pt>
                <c:pt idx="1875">
                  <c:v>100.81401099999999</c:v>
                </c:pt>
                <c:pt idx="1876">
                  <c:v>100.593125</c:v>
                </c:pt>
                <c:pt idx="1877">
                  <c:v>101.138659</c:v>
                </c:pt>
                <c:pt idx="1878">
                  <c:v>101.64201</c:v>
                </c:pt>
                <c:pt idx="1879">
                  <c:v>101.471177</c:v>
                </c:pt>
                <c:pt idx="1880">
                  <c:v>100.96916</c:v>
                </c:pt>
                <c:pt idx="1881">
                  <c:v>101.289356</c:v>
                </c:pt>
                <c:pt idx="1882">
                  <c:v>101.15941100000001</c:v>
                </c:pt>
                <c:pt idx="1883">
                  <c:v>100.574943</c:v>
                </c:pt>
                <c:pt idx="1884">
                  <c:v>100.825564</c:v>
                </c:pt>
                <c:pt idx="1885">
                  <c:v>101.242665</c:v>
                </c:pt>
                <c:pt idx="1886">
                  <c:v>100.858127</c:v>
                </c:pt>
                <c:pt idx="1887">
                  <c:v>101.133301</c:v>
                </c:pt>
                <c:pt idx="1888">
                  <c:v>100.931</c:v>
                </c:pt>
                <c:pt idx="1889">
                  <c:v>100.79150300000001</c:v>
                </c:pt>
                <c:pt idx="1890">
                  <c:v>100.77546100000001</c:v>
                </c:pt>
                <c:pt idx="1891">
                  <c:v>100.479423</c:v>
                </c:pt>
                <c:pt idx="1892">
                  <c:v>101.199887</c:v>
                </c:pt>
                <c:pt idx="1893">
                  <c:v>101.25782100000001</c:v>
                </c:pt>
                <c:pt idx="1894">
                  <c:v>101.279022</c:v>
                </c:pt>
                <c:pt idx="1895">
                  <c:v>101.595026</c:v>
                </c:pt>
                <c:pt idx="1896">
                  <c:v>101.745977</c:v>
                </c:pt>
                <c:pt idx="1897">
                  <c:v>101.75715</c:v>
                </c:pt>
                <c:pt idx="1898">
                  <c:v>101.39498399999999</c:v>
                </c:pt>
                <c:pt idx="1899">
                  <c:v>101.295608</c:v>
                </c:pt>
                <c:pt idx="1900">
                  <c:v>101.219218</c:v>
                </c:pt>
                <c:pt idx="1901">
                  <c:v>100.745265</c:v>
                </c:pt>
                <c:pt idx="1902">
                  <c:v>101.416095</c:v>
                </c:pt>
                <c:pt idx="1903">
                  <c:v>102.27096400000001</c:v>
                </c:pt>
                <c:pt idx="1904">
                  <c:v>102.430127</c:v>
                </c:pt>
                <c:pt idx="1905">
                  <c:v>101.98772700000001</c:v>
                </c:pt>
                <c:pt idx="1906">
                  <c:v>101.20429799999999</c:v>
                </c:pt>
                <c:pt idx="1907">
                  <c:v>100.605959</c:v>
                </c:pt>
                <c:pt idx="1908">
                  <c:v>100.05345800000001</c:v>
                </c:pt>
                <c:pt idx="1909">
                  <c:v>100.071916</c:v>
                </c:pt>
                <c:pt idx="1910">
                  <c:v>100.566545</c:v>
                </c:pt>
                <c:pt idx="1911">
                  <c:v>101.010654</c:v>
                </c:pt>
                <c:pt idx="1912">
                  <c:v>101.291421</c:v>
                </c:pt>
                <c:pt idx="1913">
                  <c:v>100.611998</c:v>
                </c:pt>
                <c:pt idx="1914">
                  <c:v>101.443412</c:v>
                </c:pt>
                <c:pt idx="1915">
                  <c:v>102.20795699999999</c:v>
                </c:pt>
                <c:pt idx="1916">
                  <c:v>102.47484300000001</c:v>
                </c:pt>
                <c:pt idx="1917">
                  <c:v>102.04449200000001</c:v>
                </c:pt>
                <c:pt idx="1918">
                  <c:v>101.270233</c:v>
                </c:pt>
                <c:pt idx="1919">
                  <c:v>101.559456</c:v>
                </c:pt>
                <c:pt idx="1920">
                  <c:v>101.55315400000001</c:v>
                </c:pt>
                <c:pt idx="1921">
                  <c:v>101.32934899999999</c:v>
                </c:pt>
                <c:pt idx="1922">
                  <c:v>101.305761</c:v>
                </c:pt>
                <c:pt idx="1923">
                  <c:v>101.43522900000001</c:v>
                </c:pt>
                <c:pt idx="1924">
                  <c:v>101.42017300000001</c:v>
                </c:pt>
                <c:pt idx="1925">
                  <c:v>101.067564</c:v>
                </c:pt>
                <c:pt idx="1926">
                  <c:v>100.541865</c:v>
                </c:pt>
                <c:pt idx="1927">
                  <c:v>100.99601800000001</c:v>
                </c:pt>
                <c:pt idx="1928">
                  <c:v>101.57020799999999</c:v>
                </c:pt>
                <c:pt idx="1929">
                  <c:v>102.05252299999999</c:v>
                </c:pt>
                <c:pt idx="1930">
                  <c:v>102.112977</c:v>
                </c:pt>
                <c:pt idx="1931">
                  <c:v>102.124965</c:v>
                </c:pt>
                <c:pt idx="1932">
                  <c:v>102.137574</c:v>
                </c:pt>
                <c:pt idx="1933">
                  <c:v>101.865799</c:v>
                </c:pt>
                <c:pt idx="1934">
                  <c:v>101.547291</c:v>
                </c:pt>
                <c:pt idx="1935">
                  <c:v>101.389636</c:v>
                </c:pt>
                <c:pt idx="1936">
                  <c:v>101.159994</c:v>
                </c:pt>
                <c:pt idx="1937">
                  <c:v>100.51925300000001</c:v>
                </c:pt>
                <c:pt idx="1938">
                  <c:v>100.533593</c:v>
                </c:pt>
                <c:pt idx="1939">
                  <c:v>100.656086</c:v>
                </c:pt>
                <c:pt idx="1940">
                  <c:v>100.44794400000001</c:v>
                </c:pt>
                <c:pt idx="1941">
                  <c:v>100.44544399999999</c:v>
                </c:pt>
                <c:pt idx="1942">
                  <c:v>100.243607</c:v>
                </c:pt>
                <c:pt idx="1943">
                  <c:v>101.580597</c:v>
                </c:pt>
                <c:pt idx="1944">
                  <c:v>102.536625</c:v>
                </c:pt>
                <c:pt idx="1945">
                  <c:v>102.07501999999999</c:v>
                </c:pt>
                <c:pt idx="1946">
                  <c:v>101.571378</c:v>
                </c:pt>
                <c:pt idx="1947">
                  <c:v>102.07416499999999</c:v>
                </c:pt>
                <c:pt idx="1948">
                  <c:v>102.211792</c:v>
                </c:pt>
                <c:pt idx="1949">
                  <c:v>101.955292</c:v>
                </c:pt>
                <c:pt idx="1950">
                  <c:v>101.86238400000001</c:v>
                </c:pt>
                <c:pt idx="1951">
                  <c:v>101.963285</c:v>
                </c:pt>
                <c:pt idx="1952">
                  <c:v>102.050228</c:v>
                </c:pt>
                <c:pt idx="1953">
                  <c:v>101.731171</c:v>
                </c:pt>
                <c:pt idx="1954">
                  <c:v>101.808149</c:v>
                </c:pt>
                <c:pt idx="1955">
                  <c:v>101.659937</c:v>
                </c:pt>
                <c:pt idx="1956">
                  <c:v>101.898098</c:v>
                </c:pt>
                <c:pt idx="1957">
                  <c:v>101.919603</c:v>
                </c:pt>
                <c:pt idx="1958">
                  <c:v>101.665493</c:v>
                </c:pt>
                <c:pt idx="1959">
                  <c:v>101.751966</c:v>
                </c:pt>
                <c:pt idx="1960">
                  <c:v>101.93910200000001</c:v>
                </c:pt>
                <c:pt idx="1961">
                  <c:v>101.927494</c:v>
                </c:pt>
                <c:pt idx="1962">
                  <c:v>102.03070200000001</c:v>
                </c:pt>
                <c:pt idx="1963">
                  <c:v>102.358845</c:v>
                </c:pt>
                <c:pt idx="1964">
                  <c:v>102.05797200000001</c:v>
                </c:pt>
                <c:pt idx="1965">
                  <c:v>101.63907399999999</c:v>
                </c:pt>
                <c:pt idx="1966">
                  <c:v>101.780563</c:v>
                </c:pt>
                <c:pt idx="1967">
                  <c:v>101.81435999999999</c:v>
                </c:pt>
                <c:pt idx="1968">
                  <c:v>101.47838900000001</c:v>
                </c:pt>
                <c:pt idx="1969">
                  <c:v>101.23142</c:v>
                </c:pt>
                <c:pt idx="1970">
                  <c:v>101.67444500000001</c:v>
                </c:pt>
                <c:pt idx="1971">
                  <c:v>102.329966</c:v>
                </c:pt>
                <c:pt idx="1972">
                  <c:v>101.771789</c:v>
                </c:pt>
                <c:pt idx="1973">
                  <c:v>101.432553</c:v>
                </c:pt>
                <c:pt idx="1974">
                  <c:v>101.31678100000001</c:v>
                </c:pt>
                <c:pt idx="1975">
                  <c:v>101.762722</c:v>
                </c:pt>
                <c:pt idx="1976">
                  <c:v>102.09886299999999</c:v>
                </c:pt>
                <c:pt idx="1977">
                  <c:v>102.081069</c:v>
                </c:pt>
                <c:pt idx="1978">
                  <c:v>102.311116</c:v>
                </c:pt>
                <c:pt idx="1979">
                  <c:v>102.508618</c:v>
                </c:pt>
                <c:pt idx="1980">
                  <c:v>101.964619</c:v>
                </c:pt>
                <c:pt idx="1981">
                  <c:v>101.53040799999999</c:v>
                </c:pt>
                <c:pt idx="1982">
                  <c:v>101.50466900000001</c:v>
                </c:pt>
                <c:pt idx="1983">
                  <c:v>101.423441</c:v>
                </c:pt>
                <c:pt idx="1984">
                  <c:v>101.530895</c:v>
                </c:pt>
                <c:pt idx="1985">
                  <c:v>101.70038099999999</c:v>
                </c:pt>
                <c:pt idx="1986">
                  <c:v>102.431133</c:v>
                </c:pt>
                <c:pt idx="1987">
                  <c:v>102.28046500000001</c:v>
                </c:pt>
                <c:pt idx="1988">
                  <c:v>102.166657</c:v>
                </c:pt>
                <c:pt idx="1989">
                  <c:v>102.102806</c:v>
                </c:pt>
                <c:pt idx="1990">
                  <c:v>101.59895</c:v>
                </c:pt>
                <c:pt idx="1991">
                  <c:v>101.45332500000001</c:v>
                </c:pt>
                <c:pt idx="1992">
                  <c:v>101.237683</c:v>
                </c:pt>
                <c:pt idx="1993">
                  <c:v>101.03071199999999</c:v>
                </c:pt>
                <c:pt idx="1994">
                  <c:v>101.619192</c:v>
                </c:pt>
                <c:pt idx="1995">
                  <c:v>101.55639600000001</c:v>
                </c:pt>
                <c:pt idx="1996">
                  <c:v>101.598614</c:v>
                </c:pt>
                <c:pt idx="1997">
                  <c:v>101.42238</c:v>
                </c:pt>
                <c:pt idx="1998">
                  <c:v>101.94714</c:v>
                </c:pt>
                <c:pt idx="1999">
                  <c:v>102.03192799999999</c:v>
                </c:pt>
                <c:pt idx="2000">
                  <c:v>102.278606</c:v>
                </c:pt>
                <c:pt idx="2001">
                  <c:v>102.97863700000001</c:v>
                </c:pt>
                <c:pt idx="2002">
                  <c:v>102.513491</c:v>
                </c:pt>
                <c:pt idx="2003">
                  <c:v>101.707958</c:v>
                </c:pt>
                <c:pt idx="2004">
                  <c:v>101.57962499999999</c:v>
                </c:pt>
                <c:pt idx="2005">
                  <c:v>101.269288</c:v>
                </c:pt>
                <c:pt idx="2006">
                  <c:v>101.545202</c:v>
                </c:pt>
                <c:pt idx="2007">
                  <c:v>101.03608699999999</c:v>
                </c:pt>
                <c:pt idx="2008">
                  <c:v>101.14310500000001</c:v>
                </c:pt>
                <c:pt idx="2009">
                  <c:v>102.00664399999999</c:v>
                </c:pt>
                <c:pt idx="2010">
                  <c:v>101.615441</c:v>
                </c:pt>
                <c:pt idx="2011">
                  <c:v>101.627132</c:v>
                </c:pt>
                <c:pt idx="2012">
                  <c:v>100.975117</c:v>
                </c:pt>
                <c:pt idx="2013">
                  <c:v>101.322237</c:v>
                </c:pt>
                <c:pt idx="2014">
                  <c:v>102.014499</c:v>
                </c:pt>
                <c:pt idx="2015">
                  <c:v>100.962326</c:v>
                </c:pt>
                <c:pt idx="2016">
                  <c:v>100.289158</c:v>
                </c:pt>
                <c:pt idx="2017">
                  <c:v>100.934585</c:v>
                </c:pt>
                <c:pt idx="2018">
                  <c:v>101.766768</c:v>
                </c:pt>
                <c:pt idx="2019">
                  <c:v>101.580736</c:v>
                </c:pt>
                <c:pt idx="2020">
                  <c:v>101.009196</c:v>
                </c:pt>
                <c:pt idx="2021">
                  <c:v>100.74004499999999</c:v>
                </c:pt>
                <c:pt idx="2022">
                  <c:v>100.95465</c:v>
                </c:pt>
                <c:pt idx="2023">
                  <c:v>101.655671</c:v>
                </c:pt>
                <c:pt idx="2024">
                  <c:v>101.993799</c:v>
                </c:pt>
                <c:pt idx="2025">
                  <c:v>102.401948</c:v>
                </c:pt>
                <c:pt idx="2026">
                  <c:v>101.448142</c:v>
                </c:pt>
                <c:pt idx="2027">
                  <c:v>101.146584</c:v>
                </c:pt>
                <c:pt idx="2028">
                  <c:v>101.335599</c:v>
                </c:pt>
                <c:pt idx="2029">
                  <c:v>101.231762</c:v>
                </c:pt>
                <c:pt idx="2030">
                  <c:v>101.36063</c:v>
                </c:pt>
                <c:pt idx="2031">
                  <c:v>101.624889</c:v>
                </c:pt>
                <c:pt idx="2032">
                  <c:v>101.45359000000001</c:v>
                </c:pt>
                <c:pt idx="2033">
                  <c:v>101.118444</c:v>
                </c:pt>
                <c:pt idx="2034">
                  <c:v>101.137531</c:v>
                </c:pt>
                <c:pt idx="2035">
                  <c:v>101.61933000000001</c:v>
                </c:pt>
                <c:pt idx="2036">
                  <c:v>101.59187</c:v>
                </c:pt>
                <c:pt idx="2037">
                  <c:v>101.68601700000001</c:v>
                </c:pt>
                <c:pt idx="2038">
                  <c:v>101.659127</c:v>
                </c:pt>
                <c:pt idx="2039">
                  <c:v>101.606392</c:v>
                </c:pt>
                <c:pt idx="2040">
                  <c:v>101.41316</c:v>
                </c:pt>
                <c:pt idx="2041">
                  <c:v>101.427639</c:v>
                </c:pt>
                <c:pt idx="2042">
                  <c:v>101.71132</c:v>
                </c:pt>
                <c:pt idx="2043">
                  <c:v>101.934737</c:v>
                </c:pt>
                <c:pt idx="2044">
                  <c:v>102.192611</c:v>
                </c:pt>
                <c:pt idx="2045">
                  <c:v>102.54083300000001</c:v>
                </c:pt>
                <c:pt idx="2046">
                  <c:v>102.93632700000001</c:v>
                </c:pt>
                <c:pt idx="2047">
                  <c:v>102.679908</c:v>
                </c:pt>
                <c:pt idx="2048">
                  <c:v>102.11187</c:v>
                </c:pt>
                <c:pt idx="2049">
                  <c:v>101.62114699999999</c:v>
                </c:pt>
                <c:pt idx="2050">
                  <c:v>101.551385</c:v>
                </c:pt>
                <c:pt idx="2051">
                  <c:v>101.018469</c:v>
                </c:pt>
                <c:pt idx="2052">
                  <c:v>100.363302</c:v>
                </c:pt>
                <c:pt idx="2053">
                  <c:v>100.718417</c:v>
                </c:pt>
                <c:pt idx="2054">
                  <c:v>100.67766</c:v>
                </c:pt>
                <c:pt idx="2055">
                  <c:v>101.877489</c:v>
                </c:pt>
                <c:pt idx="2056">
                  <c:v>102.686961</c:v>
                </c:pt>
                <c:pt idx="2057">
                  <c:v>102.62043199999999</c:v>
                </c:pt>
                <c:pt idx="2058">
                  <c:v>102.626778</c:v>
                </c:pt>
                <c:pt idx="2059">
                  <c:v>102.495238</c:v>
                </c:pt>
                <c:pt idx="2060">
                  <c:v>101.949293</c:v>
                </c:pt>
                <c:pt idx="2061">
                  <c:v>101.662762</c:v>
                </c:pt>
                <c:pt idx="2062">
                  <c:v>101.507548</c:v>
                </c:pt>
                <c:pt idx="2063">
                  <c:v>101.299663</c:v>
                </c:pt>
                <c:pt idx="2064">
                  <c:v>101.094212</c:v>
                </c:pt>
                <c:pt idx="2065">
                  <c:v>103.010541</c:v>
                </c:pt>
                <c:pt idx="2066">
                  <c:v>103.20263799999999</c:v>
                </c:pt>
                <c:pt idx="2067">
                  <c:v>102.59882</c:v>
                </c:pt>
                <c:pt idx="2068">
                  <c:v>101.70097</c:v>
                </c:pt>
                <c:pt idx="2069">
                  <c:v>101.117317</c:v>
                </c:pt>
                <c:pt idx="2070">
                  <c:v>101.984037</c:v>
                </c:pt>
                <c:pt idx="2071">
                  <c:v>102.574748</c:v>
                </c:pt>
                <c:pt idx="2072">
                  <c:v>102.415862</c:v>
                </c:pt>
                <c:pt idx="2073">
                  <c:v>102.35051199999999</c:v>
                </c:pt>
                <c:pt idx="2074">
                  <c:v>101.96297800000001</c:v>
                </c:pt>
                <c:pt idx="2075">
                  <c:v>100.953199</c:v>
                </c:pt>
                <c:pt idx="2076">
                  <c:v>100.474138</c:v>
                </c:pt>
                <c:pt idx="2077">
                  <c:v>101.46420000000001</c:v>
                </c:pt>
                <c:pt idx="2078">
                  <c:v>102.168328</c:v>
                </c:pt>
                <c:pt idx="2079">
                  <c:v>102.066534</c:v>
                </c:pt>
                <c:pt idx="2080">
                  <c:v>101.734683</c:v>
                </c:pt>
                <c:pt idx="2081">
                  <c:v>101.81405700000001</c:v>
                </c:pt>
                <c:pt idx="2082">
                  <c:v>102.306501</c:v>
                </c:pt>
                <c:pt idx="2083">
                  <c:v>102.310424</c:v>
                </c:pt>
                <c:pt idx="2084">
                  <c:v>102.06752400000001</c:v>
                </c:pt>
                <c:pt idx="2085">
                  <c:v>101.65513300000001</c:v>
                </c:pt>
                <c:pt idx="2086">
                  <c:v>101.27393600000001</c:v>
                </c:pt>
                <c:pt idx="2087">
                  <c:v>101.20764800000001</c:v>
                </c:pt>
                <c:pt idx="2088">
                  <c:v>101.60714900000001</c:v>
                </c:pt>
                <c:pt idx="2089">
                  <c:v>101.64521000000001</c:v>
                </c:pt>
                <c:pt idx="2090">
                  <c:v>101.66200499999999</c:v>
                </c:pt>
              </c:numCache>
            </c:numRef>
          </c:yVal>
          <c:smooth val="0"/>
          <c:extLst>
            <c:ext xmlns:c16="http://schemas.microsoft.com/office/drawing/2014/chart" uri="{C3380CC4-5D6E-409C-BE32-E72D297353CC}">
              <c16:uniqueId val="{00000001-ED9D-4ABB-B085-0F643AE1F339}"/>
            </c:ext>
          </c:extLst>
        </c:ser>
        <c:dLbls>
          <c:showLegendKey val="0"/>
          <c:showVal val="0"/>
          <c:showCatName val="0"/>
          <c:showSerName val="0"/>
          <c:showPercent val="0"/>
          <c:showBubbleSize val="0"/>
        </c:dLbls>
        <c:axId val="268765791"/>
        <c:axId val="268764351"/>
      </c:scatterChart>
      <c:valAx>
        <c:axId val="234722207"/>
        <c:scaling>
          <c:orientation val="minMax"/>
          <c:max val="44700"/>
          <c:min val="42700"/>
        </c:scaling>
        <c:delete val="0"/>
        <c:axPos val="b"/>
        <c:majorGridlines>
          <c:spPr>
            <a:ln w="9525" cap="flat" cmpd="sng" algn="ctr">
              <a:solidFill>
                <a:schemeClr val="tx1">
                  <a:lumMod val="15000"/>
                  <a:lumOff val="85000"/>
                </a:schemeClr>
              </a:solidFill>
              <a:round/>
            </a:ln>
            <a:effectLst/>
          </c:spPr>
        </c:majorGridlines>
        <c:numFmt formatCode="d/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34721727"/>
        <c:crosses val="autoZero"/>
        <c:crossBetween val="midCat"/>
      </c:valAx>
      <c:valAx>
        <c:axId val="2347217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34722207"/>
        <c:crosses val="autoZero"/>
        <c:crossBetween val="midCat"/>
      </c:valAx>
      <c:valAx>
        <c:axId val="268764351"/>
        <c:scaling>
          <c:orientation val="minMax"/>
        </c:scaling>
        <c:delete val="0"/>
        <c:axPos val="r"/>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68765791"/>
        <c:crosses val="max"/>
        <c:crossBetween val="midCat"/>
      </c:valAx>
      <c:valAx>
        <c:axId val="268765791"/>
        <c:scaling>
          <c:orientation val="minMax"/>
        </c:scaling>
        <c:delete val="1"/>
        <c:axPos val="b"/>
        <c:numFmt formatCode="d/m/yy;@" sourceLinked="1"/>
        <c:majorTickMark val="out"/>
        <c:minorTickMark val="none"/>
        <c:tickLblPos val="nextTo"/>
        <c:crossAx val="26876435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Comparison</a:t>
            </a:r>
            <a:r>
              <a:rPr lang="pt-BR" baseline="0"/>
              <a:t> Be-7 History ECP24 and PAP50</a:t>
            </a:r>
            <a:endParaRPr lang="pt-B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scatterChart>
        <c:scatterStyle val="smoothMarker"/>
        <c:varyColors val="0"/>
        <c:ser>
          <c:idx val="0"/>
          <c:order val="0"/>
          <c:tx>
            <c:v>ECP24</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'Comp ECP24 PAP50'!$A$3:$A$2193</c:f>
              <c:numCache>
                <c:formatCode>m/d/yyyy</c:formatCode>
                <c:ptCount val="21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42753</c:v>
                </c:pt>
                <c:pt idx="18">
                  <c:v>42754</c:v>
                </c:pt>
                <c:pt idx="19">
                  <c:v>42755</c:v>
                </c:pt>
                <c:pt idx="20">
                  <c:v>42756</c:v>
                </c:pt>
                <c:pt idx="21">
                  <c:v>42757</c:v>
                </c:pt>
                <c:pt idx="22">
                  <c:v>42758</c:v>
                </c:pt>
                <c:pt idx="23">
                  <c:v>42759</c:v>
                </c:pt>
                <c:pt idx="24">
                  <c:v>42760</c:v>
                </c:pt>
                <c:pt idx="25">
                  <c:v>42761</c:v>
                </c:pt>
                <c:pt idx="26">
                  <c:v>42762</c:v>
                </c:pt>
                <c:pt idx="27">
                  <c:v>42763</c:v>
                </c:pt>
                <c:pt idx="28">
                  <c:v>42764</c:v>
                </c:pt>
                <c:pt idx="29">
                  <c:v>42765</c:v>
                </c:pt>
                <c:pt idx="30">
                  <c:v>42766</c:v>
                </c:pt>
                <c:pt idx="31">
                  <c:v>42767</c:v>
                </c:pt>
                <c:pt idx="32">
                  <c:v>42768</c:v>
                </c:pt>
                <c:pt idx="33">
                  <c:v>42769</c:v>
                </c:pt>
                <c:pt idx="34">
                  <c:v>42770</c:v>
                </c:pt>
                <c:pt idx="35">
                  <c:v>42771</c:v>
                </c:pt>
                <c:pt idx="36">
                  <c:v>42772</c:v>
                </c:pt>
                <c:pt idx="37">
                  <c:v>42773</c:v>
                </c:pt>
                <c:pt idx="38">
                  <c:v>42774</c:v>
                </c:pt>
                <c:pt idx="39">
                  <c:v>42775</c:v>
                </c:pt>
                <c:pt idx="40">
                  <c:v>42776</c:v>
                </c:pt>
                <c:pt idx="41">
                  <c:v>42777</c:v>
                </c:pt>
                <c:pt idx="42">
                  <c:v>42778</c:v>
                </c:pt>
                <c:pt idx="43">
                  <c:v>42779</c:v>
                </c:pt>
                <c:pt idx="44">
                  <c:v>42780</c:v>
                </c:pt>
                <c:pt idx="45">
                  <c:v>42781</c:v>
                </c:pt>
                <c:pt idx="46">
                  <c:v>42782</c:v>
                </c:pt>
                <c:pt idx="47">
                  <c:v>42783</c:v>
                </c:pt>
                <c:pt idx="48">
                  <c:v>42784</c:v>
                </c:pt>
                <c:pt idx="49">
                  <c:v>42785</c:v>
                </c:pt>
                <c:pt idx="50">
                  <c:v>42786</c:v>
                </c:pt>
                <c:pt idx="51">
                  <c:v>42787</c:v>
                </c:pt>
                <c:pt idx="52">
                  <c:v>42788</c:v>
                </c:pt>
                <c:pt idx="53">
                  <c:v>42789</c:v>
                </c:pt>
                <c:pt idx="54">
                  <c:v>42790</c:v>
                </c:pt>
                <c:pt idx="55">
                  <c:v>42791</c:v>
                </c:pt>
                <c:pt idx="56">
                  <c:v>42792</c:v>
                </c:pt>
                <c:pt idx="57">
                  <c:v>42793</c:v>
                </c:pt>
                <c:pt idx="58">
                  <c:v>42794</c:v>
                </c:pt>
                <c:pt idx="59">
                  <c:v>42795</c:v>
                </c:pt>
                <c:pt idx="60">
                  <c:v>42796</c:v>
                </c:pt>
                <c:pt idx="61">
                  <c:v>42797</c:v>
                </c:pt>
                <c:pt idx="62">
                  <c:v>42798</c:v>
                </c:pt>
                <c:pt idx="63">
                  <c:v>42799</c:v>
                </c:pt>
                <c:pt idx="64">
                  <c:v>42800</c:v>
                </c:pt>
                <c:pt idx="65">
                  <c:v>42801</c:v>
                </c:pt>
                <c:pt idx="66">
                  <c:v>42802</c:v>
                </c:pt>
                <c:pt idx="67">
                  <c:v>42803</c:v>
                </c:pt>
                <c:pt idx="68">
                  <c:v>42804</c:v>
                </c:pt>
                <c:pt idx="69">
                  <c:v>42805</c:v>
                </c:pt>
                <c:pt idx="70">
                  <c:v>42806</c:v>
                </c:pt>
                <c:pt idx="71">
                  <c:v>42807</c:v>
                </c:pt>
                <c:pt idx="72">
                  <c:v>42808</c:v>
                </c:pt>
                <c:pt idx="73">
                  <c:v>42809</c:v>
                </c:pt>
                <c:pt idx="74">
                  <c:v>42810</c:v>
                </c:pt>
                <c:pt idx="75">
                  <c:v>42811</c:v>
                </c:pt>
                <c:pt idx="76">
                  <c:v>42812</c:v>
                </c:pt>
                <c:pt idx="77">
                  <c:v>42813</c:v>
                </c:pt>
                <c:pt idx="78">
                  <c:v>42814</c:v>
                </c:pt>
                <c:pt idx="79">
                  <c:v>42815</c:v>
                </c:pt>
                <c:pt idx="80">
                  <c:v>42816</c:v>
                </c:pt>
                <c:pt idx="81">
                  <c:v>42817</c:v>
                </c:pt>
                <c:pt idx="82">
                  <c:v>42818</c:v>
                </c:pt>
                <c:pt idx="83">
                  <c:v>42819</c:v>
                </c:pt>
                <c:pt idx="84">
                  <c:v>42820</c:v>
                </c:pt>
                <c:pt idx="85">
                  <c:v>42821</c:v>
                </c:pt>
                <c:pt idx="86">
                  <c:v>42822</c:v>
                </c:pt>
                <c:pt idx="87">
                  <c:v>42823</c:v>
                </c:pt>
                <c:pt idx="88">
                  <c:v>42824</c:v>
                </c:pt>
                <c:pt idx="89">
                  <c:v>42825</c:v>
                </c:pt>
                <c:pt idx="90">
                  <c:v>42826</c:v>
                </c:pt>
                <c:pt idx="91">
                  <c:v>42827</c:v>
                </c:pt>
                <c:pt idx="92">
                  <c:v>42828</c:v>
                </c:pt>
                <c:pt idx="93">
                  <c:v>42829</c:v>
                </c:pt>
                <c:pt idx="94">
                  <c:v>42830</c:v>
                </c:pt>
                <c:pt idx="95">
                  <c:v>42831</c:v>
                </c:pt>
                <c:pt idx="96">
                  <c:v>42832</c:v>
                </c:pt>
                <c:pt idx="97">
                  <c:v>42833</c:v>
                </c:pt>
                <c:pt idx="98">
                  <c:v>42834</c:v>
                </c:pt>
                <c:pt idx="99">
                  <c:v>42835</c:v>
                </c:pt>
                <c:pt idx="100">
                  <c:v>42836</c:v>
                </c:pt>
                <c:pt idx="101">
                  <c:v>42837</c:v>
                </c:pt>
                <c:pt idx="102">
                  <c:v>42838</c:v>
                </c:pt>
                <c:pt idx="103">
                  <c:v>42839</c:v>
                </c:pt>
                <c:pt idx="104">
                  <c:v>42840</c:v>
                </c:pt>
                <c:pt idx="105">
                  <c:v>42841</c:v>
                </c:pt>
                <c:pt idx="106">
                  <c:v>42842</c:v>
                </c:pt>
                <c:pt idx="107">
                  <c:v>42843</c:v>
                </c:pt>
                <c:pt idx="108">
                  <c:v>42844</c:v>
                </c:pt>
                <c:pt idx="109">
                  <c:v>42845</c:v>
                </c:pt>
                <c:pt idx="110">
                  <c:v>42846</c:v>
                </c:pt>
                <c:pt idx="111">
                  <c:v>42847</c:v>
                </c:pt>
                <c:pt idx="112">
                  <c:v>42848</c:v>
                </c:pt>
                <c:pt idx="113">
                  <c:v>42849</c:v>
                </c:pt>
                <c:pt idx="114">
                  <c:v>42850</c:v>
                </c:pt>
                <c:pt idx="115">
                  <c:v>42851</c:v>
                </c:pt>
                <c:pt idx="116">
                  <c:v>42852</c:v>
                </c:pt>
                <c:pt idx="117">
                  <c:v>42853</c:v>
                </c:pt>
                <c:pt idx="118">
                  <c:v>42854</c:v>
                </c:pt>
                <c:pt idx="119">
                  <c:v>42855</c:v>
                </c:pt>
                <c:pt idx="120">
                  <c:v>42856</c:v>
                </c:pt>
                <c:pt idx="121">
                  <c:v>42857</c:v>
                </c:pt>
                <c:pt idx="122">
                  <c:v>42858</c:v>
                </c:pt>
                <c:pt idx="123">
                  <c:v>42859</c:v>
                </c:pt>
                <c:pt idx="124">
                  <c:v>42860</c:v>
                </c:pt>
                <c:pt idx="125">
                  <c:v>42861</c:v>
                </c:pt>
                <c:pt idx="126">
                  <c:v>42862</c:v>
                </c:pt>
                <c:pt idx="127">
                  <c:v>42863</c:v>
                </c:pt>
                <c:pt idx="128">
                  <c:v>42864</c:v>
                </c:pt>
                <c:pt idx="129">
                  <c:v>42865</c:v>
                </c:pt>
                <c:pt idx="130">
                  <c:v>42866</c:v>
                </c:pt>
                <c:pt idx="131">
                  <c:v>42867</c:v>
                </c:pt>
                <c:pt idx="132">
                  <c:v>42868</c:v>
                </c:pt>
                <c:pt idx="133">
                  <c:v>42869</c:v>
                </c:pt>
                <c:pt idx="134">
                  <c:v>42870</c:v>
                </c:pt>
                <c:pt idx="135">
                  <c:v>42871</c:v>
                </c:pt>
                <c:pt idx="136">
                  <c:v>42872</c:v>
                </c:pt>
                <c:pt idx="137">
                  <c:v>42873</c:v>
                </c:pt>
                <c:pt idx="138">
                  <c:v>42874</c:v>
                </c:pt>
                <c:pt idx="139">
                  <c:v>42875</c:v>
                </c:pt>
                <c:pt idx="140">
                  <c:v>42876</c:v>
                </c:pt>
                <c:pt idx="141">
                  <c:v>42877</c:v>
                </c:pt>
                <c:pt idx="142">
                  <c:v>42878</c:v>
                </c:pt>
                <c:pt idx="143">
                  <c:v>42879</c:v>
                </c:pt>
                <c:pt idx="144">
                  <c:v>42880</c:v>
                </c:pt>
                <c:pt idx="145">
                  <c:v>42881</c:v>
                </c:pt>
                <c:pt idx="146">
                  <c:v>42882</c:v>
                </c:pt>
                <c:pt idx="147">
                  <c:v>42883</c:v>
                </c:pt>
                <c:pt idx="148">
                  <c:v>42884</c:v>
                </c:pt>
                <c:pt idx="149">
                  <c:v>42885</c:v>
                </c:pt>
                <c:pt idx="150">
                  <c:v>42886</c:v>
                </c:pt>
                <c:pt idx="151">
                  <c:v>42887</c:v>
                </c:pt>
                <c:pt idx="152">
                  <c:v>42888</c:v>
                </c:pt>
                <c:pt idx="153">
                  <c:v>42889</c:v>
                </c:pt>
                <c:pt idx="154">
                  <c:v>42890</c:v>
                </c:pt>
                <c:pt idx="155">
                  <c:v>42891</c:v>
                </c:pt>
                <c:pt idx="156">
                  <c:v>42892</c:v>
                </c:pt>
                <c:pt idx="157">
                  <c:v>42893</c:v>
                </c:pt>
                <c:pt idx="158">
                  <c:v>42894</c:v>
                </c:pt>
                <c:pt idx="159">
                  <c:v>42895</c:v>
                </c:pt>
                <c:pt idx="160">
                  <c:v>42896</c:v>
                </c:pt>
                <c:pt idx="161">
                  <c:v>42897</c:v>
                </c:pt>
                <c:pt idx="162">
                  <c:v>42898</c:v>
                </c:pt>
                <c:pt idx="163">
                  <c:v>42899</c:v>
                </c:pt>
                <c:pt idx="164">
                  <c:v>42900</c:v>
                </c:pt>
                <c:pt idx="165">
                  <c:v>42901</c:v>
                </c:pt>
                <c:pt idx="166">
                  <c:v>42902</c:v>
                </c:pt>
                <c:pt idx="167">
                  <c:v>42903</c:v>
                </c:pt>
                <c:pt idx="168">
                  <c:v>42904</c:v>
                </c:pt>
                <c:pt idx="169">
                  <c:v>42905</c:v>
                </c:pt>
                <c:pt idx="170">
                  <c:v>42906</c:v>
                </c:pt>
                <c:pt idx="171">
                  <c:v>42907</c:v>
                </c:pt>
                <c:pt idx="172">
                  <c:v>42908</c:v>
                </c:pt>
                <c:pt idx="173">
                  <c:v>42909</c:v>
                </c:pt>
                <c:pt idx="174">
                  <c:v>42910</c:v>
                </c:pt>
                <c:pt idx="175">
                  <c:v>42911</c:v>
                </c:pt>
                <c:pt idx="176">
                  <c:v>42912</c:v>
                </c:pt>
                <c:pt idx="177">
                  <c:v>42913</c:v>
                </c:pt>
                <c:pt idx="178">
                  <c:v>42914</c:v>
                </c:pt>
                <c:pt idx="179">
                  <c:v>42915</c:v>
                </c:pt>
                <c:pt idx="180">
                  <c:v>42916</c:v>
                </c:pt>
                <c:pt idx="181">
                  <c:v>42917</c:v>
                </c:pt>
                <c:pt idx="182">
                  <c:v>42918</c:v>
                </c:pt>
                <c:pt idx="183">
                  <c:v>42919</c:v>
                </c:pt>
                <c:pt idx="184">
                  <c:v>42920</c:v>
                </c:pt>
                <c:pt idx="185">
                  <c:v>42921</c:v>
                </c:pt>
                <c:pt idx="186">
                  <c:v>42922</c:v>
                </c:pt>
                <c:pt idx="187">
                  <c:v>42923</c:v>
                </c:pt>
                <c:pt idx="188">
                  <c:v>42924</c:v>
                </c:pt>
                <c:pt idx="189">
                  <c:v>42925</c:v>
                </c:pt>
                <c:pt idx="190">
                  <c:v>42926</c:v>
                </c:pt>
                <c:pt idx="191">
                  <c:v>42927</c:v>
                </c:pt>
                <c:pt idx="192">
                  <c:v>42928</c:v>
                </c:pt>
                <c:pt idx="193">
                  <c:v>42929</c:v>
                </c:pt>
                <c:pt idx="194">
                  <c:v>42930</c:v>
                </c:pt>
                <c:pt idx="195">
                  <c:v>42931</c:v>
                </c:pt>
                <c:pt idx="196">
                  <c:v>42932</c:v>
                </c:pt>
                <c:pt idx="197">
                  <c:v>42933</c:v>
                </c:pt>
                <c:pt idx="198">
                  <c:v>42934</c:v>
                </c:pt>
                <c:pt idx="199">
                  <c:v>42935</c:v>
                </c:pt>
                <c:pt idx="200">
                  <c:v>42936</c:v>
                </c:pt>
                <c:pt idx="201">
                  <c:v>42937</c:v>
                </c:pt>
                <c:pt idx="202">
                  <c:v>42938</c:v>
                </c:pt>
                <c:pt idx="203">
                  <c:v>42939</c:v>
                </c:pt>
                <c:pt idx="204">
                  <c:v>42940</c:v>
                </c:pt>
                <c:pt idx="205">
                  <c:v>42941</c:v>
                </c:pt>
                <c:pt idx="206">
                  <c:v>42942</c:v>
                </c:pt>
                <c:pt idx="207">
                  <c:v>42943</c:v>
                </c:pt>
                <c:pt idx="208">
                  <c:v>42944</c:v>
                </c:pt>
                <c:pt idx="209">
                  <c:v>42945</c:v>
                </c:pt>
                <c:pt idx="210">
                  <c:v>42946</c:v>
                </c:pt>
                <c:pt idx="211">
                  <c:v>42947</c:v>
                </c:pt>
                <c:pt idx="212">
                  <c:v>42948</c:v>
                </c:pt>
                <c:pt idx="213">
                  <c:v>42949</c:v>
                </c:pt>
                <c:pt idx="214">
                  <c:v>42950</c:v>
                </c:pt>
                <c:pt idx="215">
                  <c:v>42951</c:v>
                </c:pt>
                <c:pt idx="216">
                  <c:v>42952</c:v>
                </c:pt>
                <c:pt idx="217">
                  <c:v>42953</c:v>
                </c:pt>
                <c:pt idx="218">
                  <c:v>42954</c:v>
                </c:pt>
                <c:pt idx="219">
                  <c:v>42955</c:v>
                </c:pt>
                <c:pt idx="220">
                  <c:v>42956</c:v>
                </c:pt>
                <c:pt idx="221">
                  <c:v>42957</c:v>
                </c:pt>
                <c:pt idx="222">
                  <c:v>42958</c:v>
                </c:pt>
                <c:pt idx="223">
                  <c:v>42959</c:v>
                </c:pt>
                <c:pt idx="224">
                  <c:v>42960</c:v>
                </c:pt>
                <c:pt idx="225">
                  <c:v>42961</c:v>
                </c:pt>
                <c:pt idx="226">
                  <c:v>42962</c:v>
                </c:pt>
                <c:pt idx="227">
                  <c:v>42963</c:v>
                </c:pt>
                <c:pt idx="228">
                  <c:v>42964</c:v>
                </c:pt>
                <c:pt idx="229">
                  <c:v>42965</c:v>
                </c:pt>
                <c:pt idx="230">
                  <c:v>42966</c:v>
                </c:pt>
                <c:pt idx="231">
                  <c:v>42967</c:v>
                </c:pt>
                <c:pt idx="232">
                  <c:v>42968</c:v>
                </c:pt>
                <c:pt idx="233">
                  <c:v>42969</c:v>
                </c:pt>
                <c:pt idx="234">
                  <c:v>42970</c:v>
                </c:pt>
                <c:pt idx="235">
                  <c:v>42971</c:v>
                </c:pt>
                <c:pt idx="236">
                  <c:v>42972</c:v>
                </c:pt>
                <c:pt idx="237">
                  <c:v>42973</c:v>
                </c:pt>
                <c:pt idx="238">
                  <c:v>42974</c:v>
                </c:pt>
                <c:pt idx="239">
                  <c:v>42975</c:v>
                </c:pt>
                <c:pt idx="240">
                  <c:v>42976</c:v>
                </c:pt>
                <c:pt idx="241">
                  <c:v>42977</c:v>
                </c:pt>
                <c:pt idx="242">
                  <c:v>42978</c:v>
                </c:pt>
                <c:pt idx="243">
                  <c:v>42979</c:v>
                </c:pt>
                <c:pt idx="244">
                  <c:v>42980</c:v>
                </c:pt>
                <c:pt idx="245">
                  <c:v>42981</c:v>
                </c:pt>
                <c:pt idx="246">
                  <c:v>42982</c:v>
                </c:pt>
                <c:pt idx="247">
                  <c:v>42983</c:v>
                </c:pt>
                <c:pt idx="248">
                  <c:v>42984</c:v>
                </c:pt>
                <c:pt idx="249">
                  <c:v>42985</c:v>
                </c:pt>
                <c:pt idx="250">
                  <c:v>42986</c:v>
                </c:pt>
                <c:pt idx="251">
                  <c:v>42987</c:v>
                </c:pt>
                <c:pt idx="252">
                  <c:v>42988</c:v>
                </c:pt>
                <c:pt idx="253">
                  <c:v>42989</c:v>
                </c:pt>
                <c:pt idx="254">
                  <c:v>42990</c:v>
                </c:pt>
                <c:pt idx="255">
                  <c:v>42991</c:v>
                </c:pt>
                <c:pt idx="256">
                  <c:v>42992</c:v>
                </c:pt>
                <c:pt idx="257">
                  <c:v>42993</c:v>
                </c:pt>
                <c:pt idx="258">
                  <c:v>42994</c:v>
                </c:pt>
                <c:pt idx="259">
                  <c:v>42995</c:v>
                </c:pt>
                <c:pt idx="260">
                  <c:v>42996</c:v>
                </c:pt>
                <c:pt idx="261">
                  <c:v>42997</c:v>
                </c:pt>
                <c:pt idx="262">
                  <c:v>42998</c:v>
                </c:pt>
                <c:pt idx="263">
                  <c:v>42999</c:v>
                </c:pt>
                <c:pt idx="264">
                  <c:v>43000</c:v>
                </c:pt>
                <c:pt idx="265">
                  <c:v>43001</c:v>
                </c:pt>
                <c:pt idx="266">
                  <c:v>43002</c:v>
                </c:pt>
                <c:pt idx="267">
                  <c:v>43003</c:v>
                </c:pt>
                <c:pt idx="268">
                  <c:v>43004</c:v>
                </c:pt>
                <c:pt idx="269">
                  <c:v>43005</c:v>
                </c:pt>
                <c:pt idx="270">
                  <c:v>43006</c:v>
                </c:pt>
                <c:pt idx="271">
                  <c:v>43007</c:v>
                </c:pt>
                <c:pt idx="272">
                  <c:v>43008</c:v>
                </c:pt>
                <c:pt idx="273">
                  <c:v>43009</c:v>
                </c:pt>
                <c:pt idx="274">
                  <c:v>43010</c:v>
                </c:pt>
                <c:pt idx="275">
                  <c:v>43011</c:v>
                </c:pt>
                <c:pt idx="276">
                  <c:v>43012</c:v>
                </c:pt>
                <c:pt idx="277">
                  <c:v>43013</c:v>
                </c:pt>
                <c:pt idx="278">
                  <c:v>43014</c:v>
                </c:pt>
                <c:pt idx="279">
                  <c:v>43015</c:v>
                </c:pt>
                <c:pt idx="280">
                  <c:v>43016</c:v>
                </c:pt>
                <c:pt idx="281">
                  <c:v>43017</c:v>
                </c:pt>
                <c:pt idx="282">
                  <c:v>43018</c:v>
                </c:pt>
                <c:pt idx="283">
                  <c:v>43019</c:v>
                </c:pt>
                <c:pt idx="284">
                  <c:v>43020</c:v>
                </c:pt>
                <c:pt idx="285">
                  <c:v>43021</c:v>
                </c:pt>
                <c:pt idx="286">
                  <c:v>43022</c:v>
                </c:pt>
                <c:pt idx="287">
                  <c:v>43023</c:v>
                </c:pt>
                <c:pt idx="288">
                  <c:v>43024</c:v>
                </c:pt>
                <c:pt idx="289">
                  <c:v>43025</c:v>
                </c:pt>
                <c:pt idx="290">
                  <c:v>43026</c:v>
                </c:pt>
                <c:pt idx="291">
                  <c:v>43027</c:v>
                </c:pt>
                <c:pt idx="292">
                  <c:v>43028</c:v>
                </c:pt>
                <c:pt idx="293">
                  <c:v>43029</c:v>
                </c:pt>
                <c:pt idx="294">
                  <c:v>43030</c:v>
                </c:pt>
                <c:pt idx="295">
                  <c:v>43031</c:v>
                </c:pt>
                <c:pt idx="296">
                  <c:v>43032</c:v>
                </c:pt>
                <c:pt idx="297">
                  <c:v>43033</c:v>
                </c:pt>
                <c:pt idx="298">
                  <c:v>43034</c:v>
                </c:pt>
                <c:pt idx="299">
                  <c:v>43035</c:v>
                </c:pt>
                <c:pt idx="300">
                  <c:v>43036</c:v>
                </c:pt>
                <c:pt idx="301">
                  <c:v>43037</c:v>
                </c:pt>
                <c:pt idx="302">
                  <c:v>43038</c:v>
                </c:pt>
                <c:pt idx="303">
                  <c:v>43039</c:v>
                </c:pt>
                <c:pt idx="304">
                  <c:v>43040</c:v>
                </c:pt>
                <c:pt idx="305">
                  <c:v>43041</c:v>
                </c:pt>
                <c:pt idx="306">
                  <c:v>43042</c:v>
                </c:pt>
                <c:pt idx="307">
                  <c:v>43043</c:v>
                </c:pt>
                <c:pt idx="308">
                  <c:v>43044</c:v>
                </c:pt>
                <c:pt idx="309">
                  <c:v>43045</c:v>
                </c:pt>
                <c:pt idx="310">
                  <c:v>43046</c:v>
                </c:pt>
                <c:pt idx="311">
                  <c:v>43047</c:v>
                </c:pt>
                <c:pt idx="312">
                  <c:v>43048</c:v>
                </c:pt>
                <c:pt idx="313">
                  <c:v>43049</c:v>
                </c:pt>
                <c:pt idx="314">
                  <c:v>43050</c:v>
                </c:pt>
                <c:pt idx="315">
                  <c:v>43051</c:v>
                </c:pt>
                <c:pt idx="316">
                  <c:v>43052</c:v>
                </c:pt>
                <c:pt idx="317">
                  <c:v>43053</c:v>
                </c:pt>
                <c:pt idx="318">
                  <c:v>43054</c:v>
                </c:pt>
                <c:pt idx="319">
                  <c:v>43055</c:v>
                </c:pt>
                <c:pt idx="320">
                  <c:v>43056</c:v>
                </c:pt>
                <c:pt idx="321">
                  <c:v>43057</c:v>
                </c:pt>
                <c:pt idx="322">
                  <c:v>43058</c:v>
                </c:pt>
                <c:pt idx="323">
                  <c:v>43059</c:v>
                </c:pt>
                <c:pt idx="324">
                  <c:v>43060</c:v>
                </c:pt>
                <c:pt idx="325">
                  <c:v>43061</c:v>
                </c:pt>
                <c:pt idx="326">
                  <c:v>43062</c:v>
                </c:pt>
                <c:pt idx="327">
                  <c:v>43063</c:v>
                </c:pt>
                <c:pt idx="328">
                  <c:v>43064</c:v>
                </c:pt>
                <c:pt idx="329">
                  <c:v>43065</c:v>
                </c:pt>
                <c:pt idx="330">
                  <c:v>43066</c:v>
                </c:pt>
                <c:pt idx="331">
                  <c:v>43067</c:v>
                </c:pt>
                <c:pt idx="332">
                  <c:v>43068</c:v>
                </c:pt>
                <c:pt idx="333">
                  <c:v>43069</c:v>
                </c:pt>
                <c:pt idx="334">
                  <c:v>43070</c:v>
                </c:pt>
                <c:pt idx="335">
                  <c:v>43071</c:v>
                </c:pt>
                <c:pt idx="336">
                  <c:v>43072</c:v>
                </c:pt>
                <c:pt idx="337">
                  <c:v>43073</c:v>
                </c:pt>
                <c:pt idx="338">
                  <c:v>43074</c:v>
                </c:pt>
                <c:pt idx="339">
                  <c:v>43075</c:v>
                </c:pt>
                <c:pt idx="340">
                  <c:v>43076</c:v>
                </c:pt>
                <c:pt idx="341">
                  <c:v>43077</c:v>
                </c:pt>
                <c:pt idx="342">
                  <c:v>43078</c:v>
                </c:pt>
                <c:pt idx="343">
                  <c:v>43079</c:v>
                </c:pt>
                <c:pt idx="344">
                  <c:v>43080</c:v>
                </c:pt>
                <c:pt idx="345">
                  <c:v>43081</c:v>
                </c:pt>
                <c:pt idx="346">
                  <c:v>43082</c:v>
                </c:pt>
                <c:pt idx="347">
                  <c:v>43083</c:v>
                </c:pt>
                <c:pt idx="348">
                  <c:v>43084</c:v>
                </c:pt>
                <c:pt idx="349">
                  <c:v>43085</c:v>
                </c:pt>
                <c:pt idx="350">
                  <c:v>43086</c:v>
                </c:pt>
                <c:pt idx="351">
                  <c:v>43087</c:v>
                </c:pt>
                <c:pt idx="352">
                  <c:v>43088</c:v>
                </c:pt>
                <c:pt idx="353">
                  <c:v>43089</c:v>
                </c:pt>
                <c:pt idx="354">
                  <c:v>43090</c:v>
                </c:pt>
                <c:pt idx="355">
                  <c:v>43091</c:v>
                </c:pt>
                <c:pt idx="356">
                  <c:v>43092</c:v>
                </c:pt>
                <c:pt idx="357">
                  <c:v>43093</c:v>
                </c:pt>
                <c:pt idx="358">
                  <c:v>43094</c:v>
                </c:pt>
                <c:pt idx="359">
                  <c:v>43095</c:v>
                </c:pt>
                <c:pt idx="360">
                  <c:v>43096</c:v>
                </c:pt>
                <c:pt idx="361">
                  <c:v>43097</c:v>
                </c:pt>
                <c:pt idx="362">
                  <c:v>43098</c:v>
                </c:pt>
                <c:pt idx="363">
                  <c:v>43099</c:v>
                </c:pt>
                <c:pt idx="364">
                  <c:v>43100</c:v>
                </c:pt>
                <c:pt idx="365">
                  <c:v>43101</c:v>
                </c:pt>
                <c:pt idx="366">
                  <c:v>43102</c:v>
                </c:pt>
                <c:pt idx="367">
                  <c:v>43103</c:v>
                </c:pt>
                <c:pt idx="368">
                  <c:v>43104</c:v>
                </c:pt>
                <c:pt idx="369">
                  <c:v>43105</c:v>
                </c:pt>
                <c:pt idx="370">
                  <c:v>43106</c:v>
                </c:pt>
                <c:pt idx="371">
                  <c:v>43107</c:v>
                </c:pt>
                <c:pt idx="372">
                  <c:v>43108</c:v>
                </c:pt>
                <c:pt idx="373">
                  <c:v>43109</c:v>
                </c:pt>
                <c:pt idx="374">
                  <c:v>43110</c:v>
                </c:pt>
                <c:pt idx="375">
                  <c:v>43111</c:v>
                </c:pt>
                <c:pt idx="376">
                  <c:v>43112</c:v>
                </c:pt>
                <c:pt idx="377">
                  <c:v>43113</c:v>
                </c:pt>
                <c:pt idx="378">
                  <c:v>43114</c:v>
                </c:pt>
                <c:pt idx="379">
                  <c:v>43115</c:v>
                </c:pt>
                <c:pt idx="380">
                  <c:v>43116</c:v>
                </c:pt>
                <c:pt idx="381">
                  <c:v>43117</c:v>
                </c:pt>
                <c:pt idx="382">
                  <c:v>43118</c:v>
                </c:pt>
                <c:pt idx="383">
                  <c:v>43119</c:v>
                </c:pt>
                <c:pt idx="384">
                  <c:v>43120</c:v>
                </c:pt>
                <c:pt idx="385">
                  <c:v>43121</c:v>
                </c:pt>
                <c:pt idx="386">
                  <c:v>43122</c:v>
                </c:pt>
                <c:pt idx="387">
                  <c:v>43123</c:v>
                </c:pt>
                <c:pt idx="388">
                  <c:v>43124</c:v>
                </c:pt>
                <c:pt idx="389">
                  <c:v>43125</c:v>
                </c:pt>
                <c:pt idx="390">
                  <c:v>43126</c:v>
                </c:pt>
                <c:pt idx="391">
                  <c:v>43127</c:v>
                </c:pt>
                <c:pt idx="392">
                  <c:v>43128</c:v>
                </c:pt>
                <c:pt idx="393">
                  <c:v>43129</c:v>
                </c:pt>
                <c:pt idx="394">
                  <c:v>43130</c:v>
                </c:pt>
                <c:pt idx="395">
                  <c:v>43131</c:v>
                </c:pt>
                <c:pt idx="396">
                  <c:v>43132</c:v>
                </c:pt>
                <c:pt idx="397">
                  <c:v>43133</c:v>
                </c:pt>
                <c:pt idx="398">
                  <c:v>43134</c:v>
                </c:pt>
                <c:pt idx="399">
                  <c:v>43135</c:v>
                </c:pt>
                <c:pt idx="400">
                  <c:v>43136</c:v>
                </c:pt>
                <c:pt idx="401">
                  <c:v>43137</c:v>
                </c:pt>
                <c:pt idx="402">
                  <c:v>43138</c:v>
                </c:pt>
                <c:pt idx="403">
                  <c:v>43139</c:v>
                </c:pt>
                <c:pt idx="404">
                  <c:v>43140</c:v>
                </c:pt>
                <c:pt idx="405">
                  <c:v>43141</c:v>
                </c:pt>
                <c:pt idx="406">
                  <c:v>43142</c:v>
                </c:pt>
                <c:pt idx="407">
                  <c:v>43143</c:v>
                </c:pt>
                <c:pt idx="408">
                  <c:v>43144</c:v>
                </c:pt>
                <c:pt idx="409">
                  <c:v>43145</c:v>
                </c:pt>
                <c:pt idx="410">
                  <c:v>43146</c:v>
                </c:pt>
                <c:pt idx="411">
                  <c:v>43147</c:v>
                </c:pt>
                <c:pt idx="412">
                  <c:v>43148</c:v>
                </c:pt>
                <c:pt idx="413">
                  <c:v>43149</c:v>
                </c:pt>
                <c:pt idx="414">
                  <c:v>43150</c:v>
                </c:pt>
                <c:pt idx="415">
                  <c:v>43151</c:v>
                </c:pt>
                <c:pt idx="416">
                  <c:v>43152</c:v>
                </c:pt>
                <c:pt idx="417">
                  <c:v>43153</c:v>
                </c:pt>
                <c:pt idx="418">
                  <c:v>43154</c:v>
                </c:pt>
                <c:pt idx="419">
                  <c:v>43155</c:v>
                </c:pt>
                <c:pt idx="420">
                  <c:v>43156</c:v>
                </c:pt>
                <c:pt idx="421">
                  <c:v>43157</c:v>
                </c:pt>
                <c:pt idx="422">
                  <c:v>43158</c:v>
                </c:pt>
                <c:pt idx="423">
                  <c:v>43159</c:v>
                </c:pt>
                <c:pt idx="424">
                  <c:v>43160</c:v>
                </c:pt>
                <c:pt idx="425">
                  <c:v>43161</c:v>
                </c:pt>
                <c:pt idx="426">
                  <c:v>43162</c:v>
                </c:pt>
                <c:pt idx="427">
                  <c:v>43163</c:v>
                </c:pt>
                <c:pt idx="428">
                  <c:v>43164</c:v>
                </c:pt>
                <c:pt idx="429">
                  <c:v>43165</c:v>
                </c:pt>
                <c:pt idx="430">
                  <c:v>43166</c:v>
                </c:pt>
                <c:pt idx="431">
                  <c:v>43167</c:v>
                </c:pt>
                <c:pt idx="432">
                  <c:v>43168</c:v>
                </c:pt>
                <c:pt idx="433">
                  <c:v>43169</c:v>
                </c:pt>
                <c:pt idx="434">
                  <c:v>43170</c:v>
                </c:pt>
                <c:pt idx="435">
                  <c:v>43171</c:v>
                </c:pt>
                <c:pt idx="436">
                  <c:v>43172</c:v>
                </c:pt>
                <c:pt idx="437">
                  <c:v>43173</c:v>
                </c:pt>
                <c:pt idx="438">
                  <c:v>43174</c:v>
                </c:pt>
                <c:pt idx="439">
                  <c:v>43175</c:v>
                </c:pt>
                <c:pt idx="440">
                  <c:v>43176</c:v>
                </c:pt>
                <c:pt idx="441">
                  <c:v>43177</c:v>
                </c:pt>
                <c:pt idx="442">
                  <c:v>43178</c:v>
                </c:pt>
                <c:pt idx="443">
                  <c:v>43179</c:v>
                </c:pt>
                <c:pt idx="444">
                  <c:v>43180</c:v>
                </c:pt>
                <c:pt idx="445">
                  <c:v>43181</c:v>
                </c:pt>
                <c:pt idx="446">
                  <c:v>43182</c:v>
                </c:pt>
                <c:pt idx="447">
                  <c:v>43183</c:v>
                </c:pt>
                <c:pt idx="448">
                  <c:v>43184</c:v>
                </c:pt>
                <c:pt idx="449">
                  <c:v>43185</c:v>
                </c:pt>
                <c:pt idx="450">
                  <c:v>43186</c:v>
                </c:pt>
                <c:pt idx="451">
                  <c:v>43187</c:v>
                </c:pt>
                <c:pt idx="452">
                  <c:v>43188</c:v>
                </c:pt>
                <c:pt idx="453">
                  <c:v>43189</c:v>
                </c:pt>
                <c:pt idx="454">
                  <c:v>43190</c:v>
                </c:pt>
                <c:pt idx="455">
                  <c:v>43191</c:v>
                </c:pt>
                <c:pt idx="456">
                  <c:v>43192</c:v>
                </c:pt>
                <c:pt idx="457">
                  <c:v>43193</c:v>
                </c:pt>
                <c:pt idx="458">
                  <c:v>43194</c:v>
                </c:pt>
                <c:pt idx="459">
                  <c:v>43195</c:v>
                </c:pt>
                <c:pt idx="460">
                  <c:v>43196</c:v>
                </c:pt>
                <c:pt idx="461">
                  <c:v>43197</c:v>
                </c:pt>
                <c:pt idx="462">
                  <c:v>43198</c:v>
                </c:pt>
                <c:pt idx="463">
                  <c:v>43199</c:v>
                </c:pt>
                <c:pt idx="464">
                  <c:v>43200</c:v>
                </c:pt>
                <c:pt idx="465">
                  <c:v>43201</c:v>
                </c:pt>
                <c:pt idx="466">
                  <c:v>43202</c:v>
                </c:pt>
                <c:pt idx="467">
                  <c:v>43203</c:v>
                </c:pt>
                <c:pt idx="468">
                  <c:v>43204</c:v>
                </c:pt>
                <c:pt idx="469">
                  <c:v>43205</c:v>
                </c:pt>
                <c:pt idx="470">
                  <c:v>43206</c:v>
                </c:pt>
                <c:pt idx="471">
                  <c:v>43207</c:v>
                </c:pt>
                <c:pt idx="472">
                  <c:v>43208</c:v>
                </c:pt>
                <c:pt idx="473">
                  <c:v>43209</c:v>
                </c:pt>
                <c:pt idx="474">
                  <c:v>43210</c:v>
                </c:pt>
                <c:pt idx="475">
                  <c:v>43211</c:v>
                </c:pt>
                <c:pt idx="476">
                  <c:v>43212</c:v>
                </c:pt>
                <c:pt idx="477">
                  <c:v>43213</c:v>
                </c:pt>
                <c:pt idx="478">
                  <c:v>43214</c:v>
                </c:pt>
                <c:pt idx="479">
                  <c:v>43215</c:v>
                </c:pt>
                <c:pt idx="480">
                  <c:v>43216</c:v>
                </c:pt>
                <c:pt idx="481">
                  <c:v>43217</c:v>
                </c:pt>
                <c:pt idx="482">
                  <c:v>43218</c:v>
                </c:pt>
                <c:pt idx="483">
                  <c:v>43219</c:v>
                </c:pt>
                <c:pt idx="484">
                  <c:v>43220</c:v>
                </c:pt>
                <c:pt idx="485">
                  <c:v>43221</c:v>
                </c:pt>
                <c:pt idx="486">
                  <c:v>43222</c:v>
                </c:pt>
                <c:pt idx="487">
                  <c:v>43223</c:v>
                </c:pt>
                <c:pt idx="488">
                  <c:v>43224</c:v>
                </c:pt>
                <c:pt idx="489">
                  <c:v>43225</c:v>
                </c:pt>
                <c:pt idx="490">
                  <c:v>43226</c:v>
                </c:pt>
                <c:pt idx="491">
                  <c:v>43227</c:v>
                </c:pt>
                <c:pt idx="492">
                  <c:v>43228</c:v>
                </c:pt>
                <c:pt idx="493">
                  <c:v>43229</c:v>
                </c:pt>
                <c:pt idx="494">
                  <c:v>43230</c:v>
                </c:pt>
                <c:pt idx="495">
                  <c:v>43231</c:v>
                </c:pt>
                <c:pt idx="496">
                  <c:v>43232</c:v>
                </c:pt>
                <c:pt idx="497">
                  <c:v>43233</c:v>
                </c:pt>
                <c:pt idx="498">
                  <c:v>43234</c:v>
                </c:pt>
                <c:pt idx="499">
                  <c:v>43235</c:v>
                </c:pt>
                <c:pt idx="500">
                  <c:v>43236</c:v>
                </c:pt>
                <c:pt idx="501">
                  <c:v>43237</c:v>
                </c:pt>
                <c:pt idx="502">
                  <c:v>43238</c:v>
                </c:pt>
                <c:pt idx="503">
                  <c:v>43239</c:v>
                </c:pt>
                <c:pt idx="504">
                  <c:v>43240</c:v>
                </c:pt>
                <c:pt idx="505">
                  <c:v>43241</c:v>
                </c:pt>
                <c:pt idx="506">
                  <c:v>43242</c:v>
                </c:pt>
                <c:pt idx="507">
                  <c:v>43243</c:v>
                </c:pt>
                <c:pt idx="508">
                  <c:v>43244</c:v>
                </c:pt>
                <c:pt idx="509">
                  <c:v>43245</c:v>
                </c:pt>
                <c:pt idx="510">
                  <c:v>43246</c:v>
                </c:pt>
                <c:pt idx="511">
                  <c:v>43247</c:v>
                </c:pt>
                <c:pt idx="512">
                  <c:v>43248</c:v>
                </c:pt>
                <c:pt idx="513">
                  <c:v>43249</c:v>
                </c:pt>
                <c:pt idx="514">
                  <c:v>43250</c:v>
                </c:pt>
                <c:pt idx="515">
                  <c:v>43251</c:v>
                </c:pt>
                <c:pt idx="516">
                  <c:v>43252</c:v>
                </c:pt>
                <c:pt idx="517">
                  <c:v>43253</c:v>
                </c:pt>
                <c:pt idx="518">
                  <c:v>43254</c:v>
                </c:pt>
                <c:pt idx="519">
                  <c:v>43255</c:v>
                </c:pt>
                <c:pt idx="520">
                  <c:v>43256</c:v>
                </c:pt>
                <c:pt idx="521">
                  <c:v>43257</c:v>
                </c:pt>
                <c:pt idx="522">
                  <c:v>43258</c:v>
                </c:pt>
                <c:pt idx="523">
                  <c:v>43259</c:v>
                </c:pt>
                <c:pt idx="524">
                  <c:v>43260</c:v>
                </c:pt>
                <c:pt idx="525">
                  <c:v>43261</c:v>
                </c:pt>
                <c:pt idx="526">
                  <c:v>43262</c:v>
                </c:pt>
                <c:pt idx="527">
                  <c:v>43263</c:v>
                </c:pt>
                <c:pt idx="528">
                  <c:v>43264</c:v>
                </c:pt>
                <c:pt idx="529">
                  <c:v>43265</c:v>
                </c:pt>
                <c:pt idx="530">
                  <c:v>43266</c:v>
                </c:pt>
                <c:pt idx="531">
                  <c:v>43267</c:v>
                </c:pt>
                <c:pt idx="532">
                  <c:v>43268</c:v>
                </c:pt>
                <c:pt idx="533">
                  <c:v>43269</c:v>
                </c:pt>
                <c:pt idx="534">
                  <c:v>43270</c:v>
                </c:pt>
                <c:pt idx="535">
                  <c:v>43271</c:v>
                </c:pt>
                <c:pt idx="536">
                  <c:v>43272</c:v>
                </c:pt>
                <c:pt idx="537">
                  <c:v>43273</c:v>
                </c:pt>
                <c:pt idx="538">
                  <c:v>43274</c:v>
                </c:pt>
                <c:pt idx="539">
                  <c:v>43275</c:v>
                </c:pt>
                <c:pt idx="540">
                  <c:v>43276</c:v>
                </c:pt>
                <c:pt idx="541">
                  <c:v>43277</c:v>
                </c:pt>
                <c:pt idx="542">
                  <c:v>43278</c:v>
                </c:pt>
                <c:pt idx="543">
                  <c:v>43279</c:v>
                </c:pt>
                <c:pt idx="544">
                  <c:v>43280</c:v>
                </c:pt>
                <c:pt idx="545">
                  <c:v>43281</c:v>
                </c:pt>
                <c:pt idx="546">
                  <c:v>43282</c:v>
                </c:pt>
                <c:pt idx="547">
                  <c:v>43283</c:v>
                </c:pt>
                <c:pt idx="548">
                  <c:v>43284</c:v>
                </c:pt>
                <c:pt idx="549">
                  <c:v>43285</c:v>
                </c:pt>
                <c:pt idx="550">
                  <c:v>43286</c:v>
                </c:pt>
                <c:pt idx="551">
                  <c:v>43287</c:v>
                </c:pt>
                <c:pt idx="552">
                  <c:v>43288</c:v>
                </c:pt>
                <c:pt idx="553">
                  <c:v>43289</c:v>
                </c:pt>
                <c:pt idx="554">
                  <c:v>43290</c:v>
                </c:pt>
                <c:pt idx="555">
                  <c:v>43291</c:v>
                </c:pt>
                <c:pt idx="556">
                  <c:v>43292</c:v>
                </c:pt>
                <c:pt idx="557">
                  <c:v>43293</c:v>
                </c:pt>
                <c:pt idx="558">
                  <c:v>43294</c:v>
                </c:pt>
                <c:pt idx="559">
                  <c:v>43295</c:v>
                </c:pt>
                <c:pt idx="560">
                  <c:v>43296</c:v>
                </c:pt>
                <c:pt idx="561">
                  <c:v>43297</c:v>
                </c:pt>
                <c:pt idx="562">
                  <c:v>43298</c:v>
                </c:pt>
                <c:pt idx="563">
                  <c:v>43299</c:v>
                </c:pt>
                <c:pt idx="564">
                  <c:v>43300</c:v>
                </c:pt>
                <c:pt idx="565">
                  <c:v>43301</c:v>
                </c:pt>
                <c:pt idx="566">
                  <c:v>43302</c:v>
                </c:pt>
                <c:pt idx="567">
                  <c:v>43303</c:v>
                </c:pt>
                <c:pt idx="568">
                  <c:v>43304</c:v>
                </c:pt>
                <c:pt idx="569">
                  <c:v>43305</c:v>
                </c:pt>
                <c:pt idx="570">
                  <c:v>43306</c:v>
                </c:pt>
                <c:pt idx="571">
                  <c:v>43307</c:v>
                </c:pt>
                <c:pt idx="572">
                  <c:v>43308</c:v>
                </c:pt>
                <c:pt idx="573">
                  <c:v>43309</c:v>
                </c:pt>
                <c:pt idx="574">
                  <c:v>43310</c:v>
                </c:pt>
                <c:pt idx="575">
                  <c:v>43311</c:v>
                </c:pt>
                <c:pt idx="576">
                  <c:v>43312</c:v>
                </c:pt>
                <c:pt idx="577">
                  <c:v>43313</c:v>
                </c:pt>
                <c:pt idx="578">
                  <c:v>43314</c:v>
                </c:pt>
                <c:pt idx="579">
                  <c:v>43315</c:v>
                </c:pt>
                <c:pt idx="580">
                  <c:v>43316</c:v>
                </c:pt>
                <c:pt idx="581">
                  <c:v>43317</c:v>
                </c:pt>
                <c:pt idx="582">
                  <c:v>43318</c:v>
                </c:pt>
                <c:pt idx="583">
                  <c:v>43319</c:v>
                </c:pt>
                <c:pt idx="584">
                  <c:v>43320</c:v>
                </c:pt>
                <c:pt idx="585">
                  <c:v>43321</c:v>
                </c:pt>
                <c:pt idx="586">
                  <c:v>43322</c:v>
                </c:pt>
                <c:pt idx="587">
                  <c:v>43323</c:v>
                </c:pt>
                <c:pt idx="588">
                  <c:v>43324</c:v>
                </c:pt>
                <c:pt idx="589">
                  <c:v>43325</c:v>
                </c:pt>
                <c:pt idx="590">
                  <c:v>43326</c:v>
                </c:pt>
                <c:pt idx="591">
                  <c:v>43327</c:v>
                </c:pt>
                <c:pt idx="592">
                  <c:v>43328</c:v>
                </c:pt>
                <c:pt idx="593">
                  <c:v>43329</c:v>
                </c:pt>
                <c:pt idx="594">
                  <c:v>43330</c:v>
                </c:pt>
                <c:pt idx="595">
                  <c:v>43331</c:v>
                </c:pt>
                <c:pt idx="596">
                  <c:v>43332</c:v>
                </c:pt>
                <c:pt idx="597">
                  <c:v>43333</c:v>
                </c:pt>
                <c:pt idx="598">
                  <c:v>43334</c:v>
                </c:pt>
                <c:pt idx="599">
                  <c:v>43335</c:v>
                </c:pt>
                <c:pt idx="600">
                  <c:v>43336</c:v>
                </c:pt>
                <c:pt idx="601">
                  <c:v>43337</c:v>
                </c:pt>
                <c:pt idx="602">
                  <c:v>43338</c:v>
                </c:pt>
                <c:pt idx="603">
                  <c:v>43339</c:v>
                </c:pt>
                <c:pt idx="604">
                  <c:v>43340</c:v>
                </c:pt>
                <c:pt idx="605">
                  <c:v>43341</c:v>
                </c:pt>
                <c:pt idx="606">
                  <c:v>43342</c:v>
                </c:pt>
                <c:pt idx="607">
                  <c:v>43343</c:v>
                </c:pt>
                <c:pt idx="608">
                  <c:v>43344</c:v>
                </c:pt>
                <c:pt idx="609">
                  <c:v>43345</c:v>
                </c:pt>
                <c:pt idx="610">
                  <c:v>43346</c:v>
                </c:pt>
                <c:pt idx="611">
                  <c:v>43347</c:v>
                </c:pt>
                <c:pt idx="612">
                  <c:v>43348</c:v>
                </c:pt>
                <c:pt idx="613">
                  <c:v>43349</c:v>
                </c:pt>
                <c:pt idx="614">
                  <c:v>43350</c:v>
                </c:pt>
                <c:pt idx="615">
                  <c:v>43351</c:v>
                </c:pt>
                <c:pt idx="616">
                  <c:v>43352</c:v>
                </c:pt>
                <c:pt idx="617">
                  <c:v>43353</c:v>
                </c:pt>
                <c:pt idx="618">
                  <c:v>43354</c:v>
                </c:pt>
                <c:pt idx="619">
                  <c:v>43355</c:v>
                </c:pt>
                <c:pt idx="620">
                  <c:v>43356</c:v>
                </c:pt>
                <c:pt idx="621">
                  <c:v>43357</c:v>
                </c:pt>
                <c:pt idx="622">
                  <c:v>43358</c:v>
                </c:pt>
                <c:pt idx="623">
                  <c:v>43359</c:v>
                </c:pt>
                <c:pt idx="624">
                  <c:v>43360</c:v>
                </c:pt>
                <c:pt idx="625">
                  <c:v>43361</c:v>
                </c:pt>
                <c:pt idx="626">
                  <c:v>43362</c:v>
                </c:pt>
                <c:pt idx="627">
                  <c:v>43363</c:v>
                </c:pt>
                <c:pt idx="628">
                  <c:v>43364</c:v>
                </c:pt>
                <c:pt idx="629">
                  <c:v>43365</c:v>
                </c:pt>
                <c:pt idx="630">
                  <c:v>43366</c:v>
                </c:pt>
                <c:pt idx="631">
                  <c:v>43367</c:v>
                </c:pt>
                <c:pt idx="632">
                  <c:v>43368</c:v>
                </c:pt>
                <c:pt idx="633">
                  <c:v>43369</c:v>
                </c:pt>
                <c:pt idx="634">
                  <c:v>43370</c:v>
                </c:pt>
                <c:pt idx="635">
                  <c:v>43371</c:v>
                </c:pt>
                <c:pt idx="636">
                  <c:v>43372</c:v>
                </c:pt>
                <c:pt idx="637">
                  <c:v>43373</c:v>
                </c:pt>
                <c:pt idx="638">
                  <c:v>43374</c:v>
                </c:pt>
                <c:pt idx="639">
                  <c:v>43375</c:v>
                </c:pt>
                <c:pt idx="640">
                  <c:v>43376</c:v>
                </c:pt>
                <c:pt idx="641">
                  <c:v>43377</c:v>
                </c:pt>
                <c:pt idx="642">
                  <c:v>43378</c:v>
                </c:pt>
                <c:pt idx="643">
                  <c:v>43379</c:v>
                </c:pt>
                <c:pt idx="644">
                  <c:v>43380</c:v>
                </c:pt>
                <c:pt idx="645">
                  <c:v>43381</c:v>
                </c:pt>
                <c:pt idx="646">
                  <c:v>43382</c:v>
                </c:pt>
                <c:pt idx="647">
                  <c:v>43383</c:v>
                </c:pt>
                <c:pt idx="648">
                  <c:v>43384</c:v>
                </c:pt>
                <c:pt idx="649">
                  <c:v>43385</c:v>
                </c:pt>
                <c:pt idx="650">
                  <c:v>43386</c:v>
                </c:pt>
                <c:pt idx="651">
                  <c:v>43387</c:v>
                </c:pt>
                <c:pt idx="652">
                  <c:v>43388</c:v>
                </c:pt>
                <c:pt idx="653">
                  <c:v>43389</c:v>
                </c:pt>
                <c:pt idx="654">
                  <c:v>43390</c:v>
                </c:pt>
                <c:pt idx="655">
                  <c:v>43391</c:v>
                </c:pt>
                <c:pt idx="656">
                  <c:v>43392</c:v>
                </c:pt>
                <c:pt idx="657">
                  <c:v>43393</c:v>
                </c:pt>
                <c:pt idx="658">
                  <c:v>43394</c:v>
                </c:pt>
                <c:pt idx="659">
                  <c:v>43395</c:v>
                </c:pt>
                <c:pt idx="660">
                  <c:v>43396</c:v>
                </c:pt>
                <c:pt idx="661">
                  <c:v>43397</c:v>
                </c:pt>
                <c:pt idx="662">
                  <c:v>43398</c:v>
                </c:pt>
                <c:pt idx="663">
                  <c:v>43399</c:v>
                </c:pt>
                <c:pt idx="664">
                  <c:v>43400</c:v>
                </c:pt>
                <c:pt idx="665">
                  <c:v>43401</c:v>
                </c:pt>
                <c:pt idx="666">
                  <c:v>43402</c:v>
                </c:pt>
                <c:pt idx="667">
                  <c:v>43403</c:v>
                </c:pt>
                <c:pt idx="668">
                  <c:v>43404</c:v>
                </c:pt>
                <c:pt idx="669">
                  <c:v>43405</c:v>
                </c:pt>
                <c:pt idx="670">
                  <c:v>43406</c:v>
                </c:pt>
                <c:pt idx="671">
                  <c:v>43407</c:v>
                </c:pt>
                <c:pt idx="672">
                  <c:v>43408</c:v>
                </c:pt>
                <c:pt idx="673">
                  <c:v>43409</c:v>
                </c:pt>
                <c:pt idx="674">
                  <c:v>43410</c:v>
                </c:pt>
                <c:pt idx="675">
                  <c:v>43411</c:v>
                </c:pt>
                <c:pt idx="676">
                  <c:v>43412</c:v>
                </c:pt>
                <c:pt idx="677">
                  <c:v>43413</c:v>
                </c:pt>
                <c:pt idx="678">
                  <c:v>43414</c:v>
                </c:pt>
                <c:pt idx="679">
                  <c:v>43415</c:v>
                </c:pt>
                <c:pt idx="680">
                  <c:v>43416</c:v>
                </c:pt>
                <c:pt idx="681">
                  <c:v>43417</c:v>
                </c:pt>
                <c:pt idx="682">
                  <c:v>43418</c:v>
                </c:pt>
                <c:pt idx="683">
                  <c:v>43419</c:v>
                </c:pt>
                <c:pt idx="684">
                  <c:v>43420</c:v>
                </c:pt>
                <c:pt idx="685">
                  <c:v>43421</c:v>
                </c:pt>
                <c:pt idx="686">
                  <c:v>43422</c:v>
                </c:pt>
                <c:pt idx="687">
                  <c:v>43423</c:v>
                </c:pt>
                <c:pt idx="688">
                  <c:v>43424</c:v>
                </c:pt>
                <c:pt idx="689">
                  <c:v>43425</c:v>
                </c:pt>
                <c:pt idx="690">
                  <c:v>43426</c:v>
                </c:pt>
                <c:pt idx="691">
                  <c:v>43427</c:v>
                </c:pt>
                <c:pt idx="692">
                  <c:v>43428</c:v>
                </c:pt>
                <c:pt idx="693">
                  <c:v>43429</c:v>
                </c:pt>
                <c:pt idx="694">
                  <c:v>43430</c:v>
                </c:pt>
                <c:pt idx="695">
                  <c:v>43431</c:v>
                </c:pt>
                <c:pt idx="696">
                  <c:v>43432</c:v>
                </c:pt>
                <c:pt idx="697">
                  <c:v>43433</c:v>
                </c:pt>
                <c:pt idx="698">
                  <c:v>43434</c:v>
                </c:pt>
                <c:pt idx="699">
                  <c:v>43435</c:v>
                </c:pt>
                <c:pt idx="700">
                  <c:v>43436</c:v>
                </c:pt>
                <c:pt idx="701">
                  <c:v>43437</c:v>
                </c:pt>
                <c:pt idx="702">
                  <c:v>43438</c:v>
                </c:pt>
                <c:pt idx="703">
                  <c:v>43439</c:v>
                </c:pt>
                <c:pt idx="704">
                  <c:v>43440</c:v>
                </c:pt>
                <c:pt idx="705">
                  <c:v>43441</c:v>
                </c:pt>
                <c:pt idx="706">
                  <c:v>43442</c:v>
                </c:pt>
                <c:pt idx="707">
                  <c:v>43443</c:v>
                </c:pt>
                <c:pt idx="708">
                  <c:v>43444</c:v>
                </c:pt>
                <c:pt idx="709">
                  <c:v>43445</c:v>
                </c:pt>
                <c:pt idx="710">
                  <c:v>43446</c:v>
                </c:pt>
                <c:pt idx="711">
                  <c:v>43447</c:v>
                </c:pt>
                <c:pt idx="712">
                  <c:v>43448</c:v>
                </c:pt>
                <c:pt idx="713">
                  <c:v>43449</c:v>
                </c:pt>
                <c:pt idx="714">
                  <c:v>43450</c:v>
                </c:pt>
                <c:pt idx="715">
                  <c:v>43451</c:v>
                </c:pt>
                <c:pt idx="716">
                  <c:v>43452</c:v>
                </c:pt>
                <c:pt idx="717">
                  <c:v>43453</c:v>
                </c:pt>
                <c:pt idx="718">
                  <c:v>43454</c:v>
                </c:pt>
                <c:pt idx="719">
                  <c:v>43455</c:v>
                </c:pt>
                <c:pt idx="720">
                  <c:v>43456</c:v>
                </c:pt>
                <c:pt idx="721">
                  <c:v>43457</c:v>
                </c:pt>
                <c:pt idx="722">
                  <c:v>43458</c:v>
                </c:pt>
                <c:pt idx="723">
                  <c:v>43459</c:v>
                </c:pt>
                <c:pt idx="724">
                  <c:v>43460</c:v>
                </c:pt>
                <c:pt idx="725">
                  <c:v>43461</c:v>
                </c:pt>
                <c:pt idx="726">
                  <c:v>43462</c:v>
                </c:pt>
                <c:pt idx="727">
                  <c:v>43463</c:v>
                </c:pt>
                <c:pt idx="728">
                  <c:v>43464</c:v>
                </c:pt>
                <c:pt idx="729">
                  <c:v>43465</c:v>
                </c:pt>
                <c:pt idx="730">
                  <c:v>43466</c:v>
                </c:pt>
                <c:pt idx="731">
                  <c:v>43467</c:v>
                </c:pt>
                <c:pt idx="732">
                  <c:v>43468</c:v>
                </c:pt>
                <c:pt idx="733">
                  <c:v>43469</c:v>
                </c:pt>
                <c:pt idx="734">
                  <c:v>43470</c:v>
                </c:pt>
                <c:pt idx="735">
                  <c:v>43471</c:v>
                </c:pt>
                <c:pt idx="736">
                  <c:v>43472</c:v>
                </c:pt>
                <c:pt idx="737">
                  <c:v>43473</c:v>
                </c:pt>
                <c:pt idx="738">
                  <c:v>43474</c:v>
                </c:pt>
                <c:pt idx="739">
                  <c:v>43475</c:v>
                </c:pt>
                <c:pt idx="740">
                  <c:v>43476</c:v>
                </c:pt>
                <c:pt idx="741">
                  <c:v>43477</c:v>
                </c:pt>
                <c:pt idx="742">
                  <c:v>43478</c:v>
                </c:pt>
                <c:pt idx="743">
                  <c:v>43479</c:v>
                </c:pt>
                <c:pt idx="744">
                  <c:v>43480</c:v>
                </c:pt>
                <c:pt idx="745">
                  <c:v>43481</c:v>
                </c:pt>
                <c:pt idx="746">
                  <c:v>43482</c:v>
                </c:pt>
                <c:pt idx="747">
                  <c:v>43483</c:v>
                </c:pt>
                <c:pt idx="748">
                  <c:v>43484</c:v>
                </c:pt>
                <c:pt idx="749">
                  <c:v>43485</c:v>
                </c:pt>
                <c:pt idx="750">
                  <c:v>43486</c:v>
                </c:pt>
                <c:pt idx="751">
                  <c:v>43487</c:v>
                </c:pt>
                <c:pt idx="752">
                  <c:v>43488</c:v>
                </c:pt>
                <c:pt idx="753">
                  <c:v>43489</c:v>
                </c:pt>
                <c:pt idx="754">
                  <c:v>43490</c:v>
                </c:pt>
                <c:pt idx="755">
                  <c:v>43491</c:v>
                </c:pt>
                <c:pt idx="756">
                  <c:v>43492</c:v>
                </c:pt>
                <c:pt idx="757">
                  <c:v>43493</c:v>
                </c:pt>
                <c:pt idx="758">
                  <c:v>43494</c:v>
                </c:pt>
                <c:pt idx="759">
                  <c:v>43495</c:v>
                </c:pt>
                <c:pt idx="760">
                  <c:v>43496</c:v>
                </c:pt>
                <c:pt idx="761">
                  <c:v>43497</c:v>
                </c:pt>
                <c:pt idx="762">
                  <c:v>43498</c:v>
                </c:pt>
                <c:pt idx="763">
                  <c:v>43499</c:v>
                </c:pt>
                <c:pt idx="764">
                  <c:v>43500</c:v>
                </c:pt>
                <c:pt idx="765">
                  <c:v>43501</c:v>
                </c:pt>
                <c:pt idx="766">
                  <c:v>43502</c:v>
                </c:pt>
                <c:pt idx="767">
                  <c:v>43503</c:v>
                </c:pt>
                <c:pt idx="768">
                  <c:v>43504</c:v>
                </c:pt>
                <c:pt idx="769">
                  <c:v>43505</c:v>
                </c:pt>
                <c:pt idx="770">
                  <c:v>43506</c:v>
                </c:pt>
                <c:pt idx="771">
                  <c:v>43507</c:v>
                </c:pt>
                <c:pt idx="772">
                  <c:v>43508</c:v>
                </c:pt>
                <c:pt idx="773">
                  <c:v>43509</c:v>
                </c:pt>
                <c:pt idx="774">
                  <c:v>43510</c:v>
                </c:pt>
                <c:pt idx="775">
                  <c:v>43511</c:v>
                </c:pt>
                <c:pt idx="776">
                  <c:v>43512</c:v>
                </c:pt>
                <c:pt idx="777">
                  <c:v>43513</c:v>
                </c:pt>
                <c:pt idx="778">
                  <c:v>43514</c:v>
                </c:pt>
                <c:pt idx="779">
                  <c:v>43515</c:v>
                </c:pt>
                <c:pt idx="780">
                  <c:v>43516</c:v>
                </c:pt>
                <c:pt idx="781">
                  <c:v>43517</c:v>
                </c:pt>
                <c:pt idx="782">
                  <c:v>43518</c:v>
                </c:pt>
                <c:pt idx="783">
                  <c:v>43519</c:v>
                </c:pt>
                <c:pt idx="784">
                  <c:v>43520</c:v>
                </c:pt>
                <c:pt idx="785">
                  <c:v>43521</c:v>
                </c:pt>
                <c:pt idx="786">
                  <c:v>43522</c:v>
                </c:pt>
                <c:pt idx="787">
                  <c:v>43523</c:v>
                </c:pt>
                <c:pt idx="788">
                  <c:v>43524</c:v>
                </c:pt>
                <c:pt idx="789">
                  <c:v>43525</c:v>
                </c:pt>
                <c:pt idx="790">
                  <c:v>43526</c:v>
                </c:pt>
                <c:pt idx="791">
                  <c:v>43527</c:v>
                </c:pt>
                <c:pt idx="792">
                  <c:v>43528</c:v>
                </c:pt>
                <c:pt idx="793">
                  <c:v>43529</c:v>
                </c:pt>
                <c:pt idx="794">
                  <c:v>43530</c:v>
                </c:pt>
                <c:pt idx="795">
                  <c:v>43531</c:v>
                </c:pt>
                <c:pt idx="796">
                  <c:v>43532</c:v>
                </c:pt>
                <c:pt idx="797">
                  <c:v>43533</c:v>
                </c:pt>
                <c:pt idx="798">
                  <c:v>43534</c:v>
                </c:pt>
                <c:pt idx="799">
                  <c:v>43535</c:v>
                </c:pt>
                <c:pt idx="800">
                  <c:v>43536</c:v>
                </c:pt>
                <c:pt idx="801">
                  <c:v>43537</c:v>
                </c:pt>
                <c:pt idx="802">
                  <c:v>43538</c:v>
                </c:pt>
                <c:pt idx="803">
                  <c:v>43539</c:v>
                </c:pt>
                <c:pt idx="804">
                  <c:v>43540</c:v>
                </c:pt>
                <c:pt idx="805">
                  <c:v>43541</c:v>
                </c:pt>
                <c:pt idx="806">
                  <c:v>43542</c:v>
                </c:pt>
                <c:pt idx="807">
                  <c:v>43543</c:v>
                </c:pt>
                <c:pt idx="808">
                  <c:v>43544</c:v>
                </c:pt>
                <c:pt idx="809">
                  <c:v>43545</c:v>
                </c:pt>
                <c:pt idx="810">
                  <c:v>43546</c:v>
                </c:pt>
                <c:pt idx="811">
                  <c:v>43547</c:v>
                </c:pt>
                <c:pt idx="812">
                  <c:v>43548</c:v>
                </c:pt>
                <c:pt idx="813">
                  <c:v>43549</c:v>
                </c:pt>
                <c:pt idx="814">
                  <c:v>43550</c:v>
                </c:pt>
                <c:pt idx="815">
                  <c:v>43551</c:v>
                </c:pt>
                <c:pt idx="816">
                  <c:v>43552</c:v>
                </c:pt>
                <c:pt idx="817">
                  <c:v>43553</c:v>
                </c:pt>
                <c:pt idx="818">
                  <c:v>43554</c:v>
                </c:pt>
                <c:pt idx="819">
                  <c:v>43555</c:v>
                </c:pt>
                <c:pt idx="820">
                  <c:v>43556</c:v>
                </c:pt>
                <c:pt idx="821">
                  <c:v>43557</c:v>
                </c:pt>
                <c:pt idx="822">
                  <c:v>43558</c:v>
                </c:pt>
                <c:pt idx="823">
                  <c:v>43559</c:v>
                </c:pt>
                <c:pt idx="824">
                  <c:v>43560</c:v>
                </c:pt>
                <c:pt idx="825">
                  <c:v>43561</c:v>
                </c:pt>
                <c:pt idx="826">
                  <c:v>43562</c:v>
                </c:pt>
                <c:pt idx="827">
                  <c:v>43563</c:v>
                </c:pt>
                <c:pt idx="828">
                  <c:v>43564</c:v>
                </c:pt>
                <c:pt idx="829">
                  <c:v>43565</c:v>
                </c:pt>
                <c:pt idx="830">
                  <c:v>43566</c:v>
                </c:pt>
                <c:pt idx="831">
                  <c:v>43567</c:v>
                </c:pt>
                <c:pt idx="832">
                  <c:v>43568</c:v>
                </c:pt>
                <c:pt idx="833">
                  <c:v>43569</c:v>
                </c:pt>
                <c:pt idx="834">
                  <c:v>43570</c:v>
                </c:pt>
                <c:pt idx="835">
                  <c:v>43571</c:v>
                </c:pt>
                <c:pt idx="836">
                  <c:v>43572</c:v>
                </c:pt>
                <c:pt idx="837">
                  <c:v>43573</c:v>
                </c:pt>
                <c:pt idx="838">
                  <c:v>43574</c:v>
                </c:pt>
                <c:pt idx="839">
                  <c:v>43575</c:v>
                </c:pt>
                <c:pt idx="840">
                  <c:v>43576</c:v>
                </c:pt>
                <c:pt idx="841">
                  <c:v>43577</c:v>
                </c:pt>
                <c:pt idx="842">
                  <c:v>43578</c:v>
                </c:pt>
                <c:pt idx="843">
                  <c:v>43579</c:v>
                </c:pt>
                <c:pt idx="844">
                  <c:v>43580</c:v>
                </c:pt>
                <c:pt idx="845">
                  <c:v>43581</c:v>
                </c:pt>
                <c:pt idx="846">
                  <c:v>43582</c:v>
                </c:pt>
                <c:pt idx="847">
                  <c:v>43583</c:v>
                </c:pt>
                <c:pt idx="848">
                  <c:v>43584</c:v>
                </c:pt>
                <c:pt idx="849">
                  <c:v>43585</c:v>
                </c:pt>
                <c:pt idx="850">
                  <c:v>43586</c:v>
                </c:pt>
                <c:pt idx="851">
                  <c:v>43587</c:v>
                </c:pt>
                <c:pt idx="852">
                  <c:v>43588</c:v>
                </c:pt>
                <c:pt idx="853">
                  <c:v>43589</c:v>
                </c:pt>
                <c:pt idx="854">
                  <c:v>43590</c:v>
                </c:pt>
                <c:pt idx="855">
                  <c:v>43591</c:v>
                </c:pt>
                <c:pt idx="856">
                  <c:v>43592</c:v>
                </c:pt>
                <c:pt idx="857">
                  <c:v>43593</c:v>
                </c:pt>
                <c:pt idx="858">
                  <c:v>43594</c:v>
                </c:pt>
                <c:pt idx="859">
                  <c:v>43595</c:v>
                </c:pt>
                <c:pt idx="860">
                  <c:v>43596</c:v>
                </c:pt>
                <c:pt idx="861">
                  <c:v>43597</c:v>
                </c:pt>
                <c:pt idx="862">
                  <c:v>43598</c:v>
                </c:pt>
                <c:pt idx="863">
                  <c:v>43599</c:v>
                </c:pt>
                <c:pt idx="864">
                  <c:v>43600</c:v>
                </c:pt>
                <c:pt idx="865">
                  <c:v>43601</c:v>
                </c:pt>
                <c:pt idx="866">
                  <c:v>43602</c:v>
                </c:pt>
                <c:pt idx="867">
                  <c:v>43603</c:v>
                </c:pt>
                <c:pt idx="868">
                  <c:v>43604</c:v>
                </c:pt>
                <c:pt idx="869">
                  <c:v>43605</c:v>
                </c:pt>
                <c:pt idx="870">
                  <c:v>43606</c:v>
                </c:pt>
                <c:pt idx="871">
                  <c:v>43607</c:v>
                </c:pt>
                <c:pt idx="872">
                  <c:v>43608</c:v>
                </c:pt>
                <c:pt idx="873">
                  <c:v>43609</c:v>
                </c:pt>
                <c:pt idx="874">
                  <c:v>43610</c:v>
                </c:pt>
                <c:pt idx="875">
                  <c:v>43611</c:v>
                </c:pt>
                <c:pt idx="876">
                  <c:v>43612</c:v>
                </c:pt>
                <c:pt idx="877">
                  <c:v>43613</c:v>
                </c:pt>
                <c:pt idx="878">
                  <c:v>43614</c:v>
                </c:pt>
                <c:pt idx="879">
                  <c:v>43615</c:v>
                </c:pt>
                <c:pt idx="880">
                  <c:v>43616</c:v>
                </c:pt>
                <c:pt idx="881">
                  <c:v>43617</c:v>
                </c:pt>
                <c:pt idx="882">
                  <c:v>43618</c:v>
                </c:pt>
                <c:pt idx="883">
                  <c:v>43619</c:v>
                </c:pt>
                <c:pt idx="884">
                  <c:v>43620</c:v>
                </c:pt>
                <c:pt idx="885">
                  <c:v>43621</c:v>
                </c:pt>
                <c:pt idx="886">
                  <c:v>43622</c:v>
                </c:pt>
                <c:pt idx="887">
                  <c:v>43623</c:v>
                </c:pt>
                <c:pt idx="888">
                  <c:v>43624</c:v>
                </c:pt>
                <c:pt idx="889">
                  <c:v>43625</c:v>
                </c:pt>
                <c:pt idx="890">
                  <c:v>43626</c:v>
                </c:pt>
                <c:pt idx="891">
                  <c:v>43627</c:v>
                </c:pt>
                <c:pt idx="892">
                  <c:v>43628</c:v>
                </c:pt>
                <c:pt idx="893">
                  <c:v>43629</c:v>
                </c:pt>
                <c:pt idx="894">
                  <c:v>43630</c:v>
                </c:pt>
                <c:pt idx="895">
                  <c:v>43631</c:v>
                </c:pt>
                <c:pt idx="896">
                  <c:v>43632</c:v>
                </c:pt>
                <c:pt idx="897">
                  <c:v>43633</c:v>
                </c:pt>
                <c:pt idx="898">
                  <c:v>43634</c:v>
                </c:pt>
                <c:pt idx="899">
                  <c:v>43635</c:v>
                </c:pt>
                <c:pt idx="900">
                  <c:v>43636</c:v>
                </c:pt>
                <c:pt idx="901">
                  <c:v>43637</c:v>
                </c:pt>
                <c:pt idx="902">
                  <c:v>43638</c:v>
                </c:pt>
                <c:pt idx="903">
                  <c:v>43639</c:v>
                </c:pt>
                <c:pt idx="904">
                  <c:v>43640</c:v>
                </c:pt>
                <c:pt idx="905">
                  <c:v>43641</c:v>
                </c:pt>
                <c:pt idx="906">
                  <c:v>43642</c:v>
                </c:pt>
                <c:pt idx="907">
                  <c:v>43643</c:v>
                </c:pt>
                <c:pt idx="908">
                  <c:v>43644</c:v>
                </c:pt>
                <c:pt idx="909">
                  <c:v>43645</c:v>
                </c:pt>
                <c:pt idx="910">
                  <c:v>43646</c:v>
                </c:pt>
                <c:pt idx="911">
                  <c:v>43647</c:v>
                </c:pt>
                <c:pt idx="912">
                  <c:v>43648</c:v>
                </c:pt>
                <c:pt idx="913">
                  <c:v>43649</c:v>
                </c:pt>
                <c:pt idx="914">
                  <c:v>43650</c:v>
                </c:pt>
                <c:pt idx="915">
                  <c:v>43651</c:v>
                </c:pt>
                <c:pt idx="916">
                  <c:v>43652</c:v>
                </c:pt>
                <c:pt idx="917">
                  <c:v>43653</c:v>
                </c:pt>
                <c:pt idx="918">
                  <c:v>43654</c:v>
                </c:pt>
                <c:pt idx="919">
                  <c:v>43655</c:v>
                </c:pt>
                <c:pt idx="920">
                  <c:v>43656</c:v>
                </c:pt>
                <c:pt idx="921">
                  <c:v>43657</c:v>
                </c:pt>
                <c:pt idx="922">
                  <c:v>43658</c:v>
                </c:pt>
                <c:pt idx="923">
                  <c:v>43659</c:v>
                </c:pt>
                <c:pt idx="924">
                  <c:v>43660</c:v>
                </c:pt>
                <c:pt idx="925">
                  <c:v>43661</c:v>
                </c:pt>
                <c:pt idx="926">
                  <c:v>43662</c:v>
                </c:pt>
                <c:pt idx="927">
                  <c:v>43663</c:v>
                </c:pt>
                <c:pt idx="928">
                  <c:v>43664</c:v>
                </c:pt>
                <c:pt idx="929">
                  <c:v>43665</c:v>
                </c:pt>
                <c:pt idx="930">
                  <c:v>43666</c:v>
                </c:pt>
                <c:pt idx="931">
                  <c:v>43667</c:v>
                </c:pt>
                <c:pt idx="932">
                  <c:v>43668</c:v>
                </c:pt>
                <c:pt idx="933">
                  <c:v>43669</c:v>
                </c:pt>
                <c:pt idx="934">
                  <c:v>43670</c:v>
                </c:pt>
                <c:pt idx="935">
                  <c:v>43671</c:v>
                </c:pt>
                <c:pt idx="936">
                  <c:v>43672</c:v>
                </c:pt>
                <c:pt idx="937">
                  <c:v>43673</c:v>
                </c:pt>
                <c:pt idx="938">
                  <c:v>43674</c:v>
                </c:pt>
                <c:pt idx="939">
                  <c:v>43675</c:v>
                </c:pt>
                <c:pt idx="940">
                  <c:v>43676</c:v>
                </c:pt>
                <c:pt idx="941">
                  <c:v>43677</c:v>
                </c:pt>
                <c:pt idx="942">
                  <c:v>43678</c:v>
                </c:pt>
                <c:pt idx="943">
                  <c:v>43679</c:v>
                </c:pt>
                <c:pt idx="944">
                  <c:v>43680</c:v>
                </c:pt>
                <c:pt idx="945">
                  <c:v>43681</c:v>
                </c:pt>
                <c:pt idx="946">
                  <c:v>43682</c:v>
                </c:pt>
                <c:pt idx="947">
                  <c:v>43683</c:v>
                </c:pt>
                <c:pt idx="948">
                  <c:v>43684</c:v>
                </c:pt>
                <c:pt idx="949">
                  <c:v>43685</c:v>
                </c:pt>
                <c:pt idx="950">
                  <c:v>43686</c:v>
                </c:pt>
                <c:pt idx="951">
                  <c:v>43687</c:v>
                </c:pt>
                <c:pt idx="952">
                  <c:v>43688</c:v>
                </c:pt>
                <c:pt idx="953">
                  <c:v>43689</c:v>
                </c:pt>
                <c:pt idx="954">
                  <c:v>43690</c:v>
                </c:pt>
                <c:pt idx="955">
                  <c:v>43691</c:v>
                </c:pt>
                <c:pt idx="956">
                  <c:v>43692</c:v>
                </c:pt>
                <c:pt idx="957">
                  <c:v>43693</c:v>
                </c:pt>
                <c:pt idx="958">
                  <c:v>43694</c:v>
                </c:pt>
                <c:pt idx="959">
                  <c:v>43695</c:v>
                </c:pt>
                <c:pt idx="960">
                  <c:v>43696</c:v>
                </c:pt>
                <c:pt idx="961">
                  <c:v>43697</c:v>
                </c:pt>
                <c:pt idx="962">
                  <c:v>43698</c:v>
                </c:pt>
                <c:pt idx="963">
                  <c:v>43699</c:v>
                </c:pt>
                <c:pt idx="964">
                  <c:v>43700</c:v>
                </c:pt>
                <c:pt idx="965">
                  <c:v>43701</c:v>
                </c:pt>
                <c:pt idx="966">
                  <c:v>43702</c:v>
                </c:pt>
                <c:pt idx="967">
                  <c:v>43703</c:v>
                </c:pt>
                <c:pt idx="968">
                  <c:v>43704</c:v>
                </c:pt>
                <c:pt idx="969">
                  <c:v>43705</c:v>
                </c:pt>
                <c:pt idx="970">
                  <c:v>43706</c:v>
                </c:pt>
                <c:pt idx="971">
                  <c:v>43707</c:v>
                </c:pt>
                <c:pt idx="972">
                  <c:v>43708</c:v>
                </c:pt>
                <c:pt idx="973">
                  <c:v>43709</c:v>
                </c:pt>
                <c:pt idx="974">
                  <c:v>43710</c:v>
                </c:pt>
                <c:pt idx="975">
                  <c:v>43711</c:v>
                </c:pt>
                <c:pt idx="976">
                  <c:v>43712</c:v>
                </c:pt>
                <c:pt idx="977">
                  <c:v>43713</c:v>
                </c:pt>
                <c:pt idx="978">
                  <c:v>43714</c:v>
                </c:pt>
                <c:pt idx="979">
                  <c:v>43715</c:v>
                </c:pt>
                <c:pt idx="980">
                  <c:v>43716</c:v>
                </c:pt>
                <c:pt idx="981">
                  <c:v>43717</c:v>
                </c:pt>
                <c:pt idx="982">
                  <c:v>43718</c:v>
                </c:pt>
                <c:pt idx="983">
                  <c:v>43719</c:v>
                </c:pt>
                <c:pt idx="984">
                  <c:v>43720</c:v>
                </c:pt>
                <c:pt idx="985">
                  <c:v>43721</c:v>
                </c:pt>
                <c:pt idx="986">
                  <c:v>43722</c:v>
                </c:pt>
                <c:pt idx="987">
                  <c:v>43723</c:v>
                </c:pt>
                <c:pt idx="988">
                  <c:v>43724</c:v>
                </c:pt>
                <c:pt idx="989">
                  <c:v>43725</c:v>
                </c:pt>
                <c:pt idx="990">
                  <c:v>43726</c:v>
                </c:pt>
                <c:pt idx="991">
                  <c:v>43727</c:v>
                </c:pt>
                <c:pt idx="992">
                  <c:v>43728</c:v>
                </c:pt>
                <c:pt idx="993">
                  <c:v>43729</c:v>
                </c:pt>
                <c:pt idx="994">
                  <c:v>43730</c:v>
                </c:pt>
                <c:pt idx="995">
                  <c:v>43731</c:v>
                </c:pt>
                <c:pt idx="996">
                  <c:v>43732</c:v>
                </c:pt>
                <c:pt idx="997">
                  <c:v>43733</c:v>
                </c:pt>
                <c:pt idx="998">
                  <c:v>43734</c:v>
                </c:pt>
                <c:pt idx="999">
                  <c:v>43735</c:v>
                </c:pt>
                <c:pt idx="1000">
                  <c:v>43736</c:v>
                </c:pt>
                <c:pt idx="1001">
                  <c:v>43737</c:v>
                </c:pt>
                <c:pt idx="1002">
                  <c:v>43738</c:v>
                </c:pt>
                <c:pt idx="1003">
                  <c:v>43739</c:v>
                </c:pt>
                <c:pt idx="1004">
                  <c:v>43740</c:v>
                </c:pt>
                <c:pt idx="1005">
                  <c:v>43741</c:v>
                </c:pt>
                <c:pt idx="1006">
                  <c:v>43742</c:v>
                </c:pt>
                <c:pt idx="1007">
                  <c:v>43743</c:v>
                </c:pt>
                <c:pt idx="1008">
                  <c:v>43744</c:v>
                </c:pt>
                <c:pt idx="1009">
                  <c:v>43745</c:v>
                </c:pt>
                <c:pt idx="1010">
                  <c:v>43746</c:v>
                </c:pt>
                <c:pt idx="1011">
                  <c:v>43747</c:v>
                </c:pt>
                <c:pt idx="1012">
                  <c:v>43748</c:v>
                </c:pt>
                <c:pt idx="1013">
                  <c:v>43749</c:v>
                </c:pt>
                <c:pt idx="1014">
                  <c:v>43750</c:v>
                </c:pt>
                <c:pt idx="1015">
                  <c:v>43751</c:v>
                </c:pt>
                <c:pt idx="1016">
                  <c:v>43752</c:v>
                </c:pt>
                <c:pt idx="1017">
                  <c:v>43753</c:v>
                </c:pt>
                <c:pt idx="1018">
                  <c:v>43754</c:v>
                </c:pt>
                <c:pt idx="1019">
                  <c:v>43755</c:v>
                </c:pt>
                <c:pt idx="1020">
                  <c:v>43756</c:v>
                </c:pt>
                <c:pt idx="1021">
                  <c:v>43757</c:v>
                </c:pt>
                <c:pt idx="1022">
                  <c:v>43758</c:v>
                </c:pt>
                <c:pt idx="1023">
                  <c:v>43759</c:v>
                </c:pt>
                <c:pt idx="1024">
                  <c:v>43760</c:v>
                </c:pt>
                <c:pt idx="1025">
                  <c:v>43761</c:v>
                </c:pt>
                <c:pt idx="1026">
                  <c:v>43762</c:v>
                </c:pt>
                <c:pt idx="1027">
                  <c:v>43763</c:v>
                </c:pt>
                <c:pt idx="1028">
                  <c:v>43764</c:v>
                </c:pt>
                <c:pt idx="1029">
                  <c:v>43765</c:v>
                </c:pt>
                <c:pt idx="1030">
                  <c:v>43766</c:v>
                </c:pt>
                <c:pt idx="1031">
                  <c:v>43767</c:v>
                </c:pt>
                <c:pt idx="1032">
                  <c:v>43768</c:v>
                </c:pt>
                <c:pt idx="1033">
                  <c:v>43769</c:v>
                </c:pt>
                <c:pt idx="1034">
                  <c:v>43770</c:v>
                </c:pt>
                <c:pt idx="1035">
                  <c:v>43771</c:v>
                </c:pt>
                <c:pt idx="1036">
                  <c:v>43772</c:v>
                </c:pt>
                <c:pt idx="1037">
                  <c:v>43773</c:v>
                </c:pt>
                <c:pt idx="1038">
                  <c:v>43774</c:v>
                </c:pt>
                <c:pt idx="1039">
                  <c:v>43775</c:v>
                </c:pt>
                <c:pt idx="1040">
                  <c:v>43776</c:v>
                </c:pt>
                <c:pt idx="1041">
                  <c:v>43777</c:v>
                </c:pt>
                <c:pt idx="1042">
                  <c:v>43778</c:v>
                </c:pt>
                <c:pt idx="1043">
                  <c:v>43779</c:v>
                </c:pt>
                <c:pt idx="1044">
                  <c:v>43780</c:v>
                </c:pt>
                <c:pt idx="1045">
                  <c:v>43781</c:v>
                </c:pt>
                <c:pt idx="1046">
                  <c:v>43782</c:v>
                </c:pt>
                <c:pt idx="1047">
                  <c:v>43783</c:v>
                </c:pt>
                <c:pt idx="1048">
                  <c:v>43784</c:v>
                </c:pt>
                <c:pt idx="1049">
                  <c:v>43785</c:v>
                </c:pt>
                <c:pt idx="1050">
                  <c:v>43786</c:v>
                </c:pt>
                <c:pt idx="1051">
                  <c:v>43787</c:v>
                </c:pt>
                <c:pt idx="1052">
                  <c:v>43788</c:v>
                </c:pt>
                <c:pt idx="1053">
                  <c:v>43789</c:v>
                </c:pt>
                <c:pt idx="1054">
                  <c:v>43790</c:v>
                </c:pt>
                <c:pt idx="1055">
                  <c:v>43791</c:v>
                </c:pt>
                <c:pt idx="1056">
                  <c:v>43792</c:v>
                </c:pt>
                <c:pt idx="1057">
                  <c:v>43793</c:v>
                </c:pt>
                <c:pt idx="1058">
                  <c:v>43794</c:v>
                </c:pt>
                <c:pt idx="1059">
                  <c:v>43795</c:v>
                </c:pt>
                <c:pt idx="1060">
                  <c:v>43796</c:v>
                </c:pt>
                <c:pt idx="1061">
                  <c:v>43797</c:v>
                </c:pt>
                <c:pt idx="1062">
                  <c:v>43798</c:v>
                </c:pt>
                <c:pt idx="1063">
                  <c:v>43799</c:v>
                </c:pt>
                <c:pt idx="1064">
                  <c:v>43800</c:v>
                </c:pt>
                <c:pt idx="1065">
                  <c:v>43801</c:v>
                </c:pt>
                <c:pt idx="1066">
                  <c:v>43802</c:v>
                </c:pt>
                <c:pt idx="1067">
                  <c:v>43803</c:v>
                </c:pt>
                <c:pt idx="1068">
                  <c:v>43804</c:v>
                </c:pt>
                <c:pt idx="1069">
                  <c:v>43805</c:v>
                </c:pt>
                <c:pt idx="1070">
                  <c:v>43806</c:v>
                </c:pt>
                <c:pt idx="1071">
                  <c:v>43807</c:v>
                </c:pt>
                <c:pt idx="1072">
                  <c:v>43808</c:v>
                </c:pt>
                <c:pt idx="1073">
                  <c:v>43809</c:v>
                </c:pt>
                <c:pt idx="1074">
                  <c:v>43810</c:v>
                </c:pt>
                <c:pt idx="1075">
                  <c:v>43811</c:v>
                </c:pt>
                <c:pt idx="1076">
                  <c:v>43812</c:v>
                </c:pt>
                <c:pt idx="1077">
                  <c:v>43813</c:v>
                </c:pt>
                <c:pt idx="1078">
                  <c:v>43814</c:v>
                </c:pt>
                <c:pt idx="1079">
                  <c:v>43815</c:v>
                </c:pt>
                <c:pt idx="1080">
                  <c:v>43816</c:v>
                </c:pt>
                <c:pt idx="1081">
                  <c:v>43817</c:v>
                </c:pt>
                <c:pt idx="1082">
                  <c:v>43818</c:v>
                </c:pt>
                <c:pt idx="1083">
                  <c:v>43819</c:v>
                </c:pt>
                <c:pt idx="1084">
                  <c:v>43820</c:v>
                </c:pt>
                <c:pt idx="1085">
                  <c:v>43821</c:v>
                </c:pt>
                <c:pt idx="1086">
                  <c:v>43822</c:v>
                </c:pt>
                <c:pt idx="1087">
                  <c:v>43823</c:v>
                </c:pt>
                <c:pt idx="1088">
                  <c:v>43824</c:v>
                </c:pt>
                <c:pt idx="1089">
                  <c:v>43825</c:v>
                </c:pt>
                <c:pt idx="1090">
                  <c:v>43826</c:v>
                </c:pt>
                <c:pt idx="1091">
                  <c:v>43827</c:v>
                </c:pt>
                <c:pt idx="1092">
                  <c:v>43828</c:v>
                </c:pt>
                <c:pt idx="1093">
                  <c:v>43829</c:v>
                </c:pt>
                <c:pt idx="1094">
                  <c:v>43830</c:v>
                </c:pt>
                <c:pt idx="1095">
                  <c:v>43831</c:v>
                </c:pt>
                <c:pt idx="1096">
                  <c:v>43832</c:v>
                </c:pt>
                <c:pt idx="1097">
                  <c:v>43833</c:v>
                </c:pt>
                <c:pt idx="1098">
                  <c:v>43834</c:v>
                </c:pt>
                <c:pt idx="1099">
                  <c:v>43835</c:v>
                </c:pt>
                <c:pt idx="1100">
                  <c:v>43836</c:v>
                </c:pt>
                <c:pt idx="1101">
                  <c:v>43837</c:v>
                </c:pt>
                <c:pt idx="1102">
                  <c:v>43838</c:v>
                </c:pt>
                <c:pt idx="1103">
                  <c:v>43839</c:v>
                </c:pt>
                <c:pt idx="1104">
                  <c:v>43840</c:v>
                </c:pt>
                <c:pt idx="1105">
                  <c:v>43841</c:v>
                </c:pt>
                <c:pt idx="1106">
                  <c:v>43842</c:v>
                </c:pt>
                <c:pt idx="1107">
                  <c:v>43843</c:v>
                </c:pt>
                <c:pt idx="1108">
                  <c:v>43844</c:v>
                </c:pt>
                <c:pt idx="1109">
                  <c:v>43845</c:v>
                </c:pt>
                <c:pt idx="1110">
                  <c:v>43846</c:v>
                </c:pt>
                <c:pt idx="1111">
                  <c:v>43847</c:v>
                </c:pt>
                <c:pt idx="1112">
                  <c:v>43848</c:v>
                </c:pt>
                <c:pt idx="1113">
                  <c:v>43849</c:v>
                </c:pt>
                <c:pt idx="1114">
                  <c:v>43850</c:v>
                </c:pt>
                <c:pt idx="1115">
                  <c:v>43851</c:v>
                </c:pt>
                <c:pt idx="1116">
                  <c:v>43852</c:v>
                </c:pt>
                <c:pt idx="1117">
                  <c:v>43853</c:v>
                </c:pt>
                <c:pt idx="1118">
                  <c:v>43854</c:v>
                </c:pt>
                <c:pt idx="1119">
                  <c:v>43855</c:v>
                </c:pt>
                <c:pt idx="1120">
                  <c:v>43856</c:v>
                </c:pt>
                <c:pt idx="1121">
                  <c:v>43857</c:v>
                </c:pt>
                <c:pt idx="1122">
                  <c:v>43858</c:v>
                </c:pt>
                <c:pt idx="1123">
                  <c:v>43859</c:v>
                </c:pt>
                <c:pt idx="1124">
                  <c:v>43860</c:v>
                </c:pt>
                <c:pt idx="1125">
                  <c:v>43861</c:v>
                </c:pt>
                <c:pt idx="1126">
                  <c:v>43862</c:v>
                </c:pt>
                <c:pt idx="1127">
                  <c:v>43863</c:v>
                </c:pt>
                <c:pt idx="1128">
                  <c:v>43864</c:v>
                </c:pt>
                <c:pt idx="1129">
                  <c:v>43865</c:v>
                </c:pt>
                <c:pt idx="1130">
                  <c:v>43866</c:v>
                </c:pt>
                <c:pt idx="1131">
                  <c:v>43867</c:v>
                </c:pt>
                <c:pt idx="1132">
                  <c:v>43868</c:v>
                </c:pt>
                <c:pt idx="1133">
                  <c:v>43869</c:v>
                </c:pt>
                <c:pt idx="1134">
                  <c:v>43870</c:v>
                </c:pt>
                <c:pt idx="1135">
                  <c:v>43871</c:v>
                </c:pt>
                <c:pt idx="1136">
                  <c:v>43872</c:v>
                </c:pt>
                <c:pt idx="1137">
                  <c:v>43873</c:v>
                </c:pt>
                <c:pt idx="1138">
                  <c:v>43874</c:v>
                </c:pt>
                <c:pt idx="1139">
                  <c:v>43875</c:v>
                </c:pt>
                <c:pt idx="1140">
                  <c:v>43876</c:v>
                </c:pt>
                <c:pt idx="1141">
                  <c:v>43877</c:v>
                </c:pt>
                <c:pt idx="1142">
                  <c:v>43878</c:v>
                </c:pt>
                <c:pt idx="1143">
                  <c:v>43879</c:v>
                </c:pt>
                <c:pt idx="1144">
                  <c:v>43880</c:v>
                </c:pt>
                <c:pt idx="1145">
                  <c:v>43881</c:v>
                </c:pt>
                <c:pt idx="1146">
                  <c:v>43882</c:v>
                </c:pt>
                <c:pt idx="1147">
                  <c:v>43883</c:v>
                </c:pt>
                <c:pt idx="1148">
                  <c:v>43884</c:v>
                </c:pt>
                <c:pt idx="1149">
                  <c:v>43885</c:v>
                </c:pt>
                <c:pt idx="1150">
                  <c:v>43886</c:v>
                </c:pt>
                <c:pt idx="1151">
                  <c:v>43887</c:v>
                </c:pt>
                <c:pt idx="1152">
                  <c:v>43888</c:v>
                </c:pt>
                <c:pt idx="1153">
                  <c:v>43889</c:v>
                </c:pt>
                <c:pt idx="1154">
                  <c:v>43890</c:v>
                </c:pt>
                <c:pt idx="1155">
                  <c:v>43891</c:v>
                </c:pt>
                <c:pt idx="1156">
                  <c:v>43892</c:v>
                </c:pt>
                <c:pt idx="1157">
                  <c:v>43893</c:v>
                </c:pt>
                <c:pt idx="1158">
                  <c:v>43894</c:v>
                </c:pt>
                <c:pt idx="1159">
                  <c:v>43895</c:v>
                </c:pt>
                <c:pt idx="1160">
                  <c:v>43896</c:v>
                </c:pt>
                <c:pt idx="1161">
                  <c:v>43897</c:v>
                </c:pt>
                <c:pt idx="1162">
                  <c:v>43898</c:v>
                </c:pt>
                <c:pt idx="1163">
                  <c:v>43899</c:v>
                </c:pt>
                <c:pt idx="1164">
                  <c:v>43900</c:v>
                </c:pt>
                <c:pt idx="1165">
                  <c:v>43901</c:v>
                </c:pt>
                <c:pt idx="1166">
                  <c:v>43902</c:v>
                </c:pt>
                <c:pt idx="1167">
                  <c:v>43903</c:v>
                </c:pt>
                <c:pt idx="1168">
                  <c:v>43904</c:v>
                </c:pt>
                <c:pt idx="1169">
                  <c:v>43905</c:v>
                </c:pt>
                <c:pt idx="1170">
                  <c:v>43906</c:v>
                </c:pt>
                <c:pt idx="1171">
                  <c:v>43907</c:v>
                </c:pt>
                <c:pt idx="1172">
                  <c:v>43908</c:v>
                </c:pt>
                <c:pt idx="1173">
                  <c:v>43909</c:v>
                </c:pt>
                <c:pt idx="1174">
                  <c:v>43910</c:v>
                </c:pt>
                <c:pt idx="1175">
                  <c:v>43911</c:v>
                </c:pt>
                <c:pt idx="1176">
                  <c:v>43912</c:v>
                </c:pt>
                <c:pt idx="1177">
                  <c:v>43913</c:v>
                </c:pt>
                <c:pt idx="1178">
                  <c:v>43914</c:v>
                </c:pt>
                <c:pt idx="1179">
                  <c:v>43915</c:v>
                </c:pt>
                <c:pt idx="1180">
                  <c:v>43916</c:v>
                </c:pt>
                <c:pt idx="1181">
                  <c:v>43917</c:v>
                </c:pt>
                <c:pt idx="1182">
                  <c:v>43918</c:v>
                </c:pt>
                <c:pt idx="1183">
                  <c:v>43919</c:v>
                </c:pt>
                <c:pt idx="1184">
                  <c:v>43920</c:v>
                </c:pt>
                <c:pt idx="1185">
                  <c:v>43921</c:v>
                </c:pt>
                <c:pt idx="1186">
                  <c:v>43922</c:v>
                </c:pt>
                <c:pt idx="1187">
                  <c:v>43923</c:v>
                </c:pt>
                <c:pt idx="1188">
                  <c:v>43924</c:v>
                </c:pt>
                <c:pt idx="1189">
                  <c:v>43925</c:v>
                </c:pt>
                <c:pt idx="1190">
                  <c:v>43926</c:v>
                </c:pt>
                <c:pt idx="1191">
                  <c:v>43927</c:v>
                </c:pt>
                <c:pt idx="1192">
                  <c:v>43928</c:v>
                </c:pt>
                <c:pt idx="1193">
                  <c:v>43929</c:v>
                </c:pt>
                <c:pt idx="1194">
                  <c:v>43930</c:v>
                </c:pt>
                <c:pt idx="1195">
                  <c:v>43931</c:v>
                </c:pt>
                <c:pt idx="1196">
                  <c:v>43932</c:v>
                </c:pt>
                <c:pt idx="1197">
                  <c:v>43933</c:v>
                </c:pt>
                <c:pt idx="1198">
                  <c:v>43934</c:v>
                </c:pt>
                <c:pt idx="1199">
                  <c:v>43935</c:v>
                </c:pt>
                <c:pt idx="1200">
                  <c:v>43936</c:v>
                </c:pt>
                <c:pt idx="1201">
                  <c:v>43937</c:v>
                </c:pt>
                <c:pt idx="1202">
                  <c:v>43938</c:v>
                </c:pt>
                <c:pt idx="1203">
                  <c:v>43939</c:v>
                </c:pt>
                <c:pt idx="1204">
                  <c:v>43940</c:v>
                </c:pt>
                <c:pt idx="1205">
                  <c:v>43941</c:v>
                </c:pt>
                <c:pt idx="1206">
                  <c:v>43942</c:v>
                </c:pt>
                <c:pt idx="1207">
                  <c:v>43943</c:v>
                </c:pt>
                <c:pt idx="1208">
                  <c:v>43944</c:v>
                </c:pt>
                <c:pt idx="1209">
                  <c:v>43945</c:v>
                </c:pt>
                <c:pt idx="1210">
                  <c:v>43946</c:v>
                </c:pt>
                <c:pt idx="1211">
                  <c:v>43947</c:v>
                </c:pt>
                <c:pt idx="1212">
                  <c:v>43948</c:v>
                </c:pt>
                <c:pt idx="1213">
                  <c:v>43949</c:v>
                </c:pt>
                <c:pt idx="1214">
                  <c:v>43950</c:v>
                </c:pt>
                <c:pt idx="1215">
                  <c:v>43951</c:v>
                </c:pt>
                <c:pt idx="1216">
                  <c:v>43952</c:v>
                </c:pt>
                <c:pt idx="1217">
                  <c:v>43953</c:v>
                </c:pt>
                <c:pt idx="1218">
                  <c:v>43954</c:v>
                </c:pt>
                <c:pt idx="1219">
                  <c:v>43955</c:v>
                </c:pt>
                <c:pt idx="1220">
                  <c:v>43956</c:v>
                </c:pt>
                <c:pt idx="1221">
                  <c:v>43957</c:v>
                </c:pt>
                <c:pt idx="1222">
                  <c:v>43958</c:v>
                </c:pt>
                <c:pt idx="1223">
                  <c:v>43959</c:v>
                </c:pt>
                <c:pt idx="1224">
                  <c:v>43960</c:v>
                </c:pt>
                <c:pt idx="1225">
                  <c:v>43961</c:v>
                </c:pt>
                <c:pt idx="1226">
                  <c:v>43962</c:v>
                </c:pt>
                <c:pt idx="1227">
                  <c:v>43963</c:v>
                </c:pt>
                <c:pt idx="1228">
                  <c:v>43964</c:v>
                </c:pt>
                <c:pt idx="1229">
                  <c:v>43965</c:v>
                </c:pt>
                <c:pt idx="1230">
                  <c:v>43966</c:v>
                </c:pt>
                <c:pt idx="1231">
                  <c:v>43967</c:v>
                </c:pt>
                <c:pt idx="1232">
                  <c:v>43968</c:v>
                </c:pt>
                <c:pt idx="1233">
                  <c:v>43969</c:v>
                </c:pt>
                <c:pt idx="1234">
                  <c:v>43970</c:v>
                </c:pt>
                <c:pt idx="1235">
                  <c:v>43971</c:v>
                </c:pt>
                <c:pt idx="1236">
                  <c:v>43972</c:v>
                </c:pt>
                <c:pt idx="1237">
                  <c:v>43973</c:v>
                </c:pt>
                <c:pt idx="1238">
                  <c:v>43974</c:v>
                </c:pt>
                <c:pt idx="1239">
                  <c:v>43975</c:v>
                </c:pt>
                <c:pt idx="1240">
                  <c:v>43976</c:v>
                </c:pt>
                <c:pt idx="1241">
                  <c:v>43977</c:v>
                </c:pt>
                <c:pt idx="1242">
                  <c:v>43978</c:v>
                </c:pt>
                <c:pt idx="1243">
                  <c:v>43979</c:v>
                </c:pt>
                <c:pt idx="1244">
                  <c:v>43980</c:v>
                </c:pt>
                <c:pt idx="1245">
                  <c:v>43981</c:v>
                </c:pt>
                <c:pt idx="1246">
                  <c:v>43982</c:v>
                </c:pt>
                <c:pt idx="1247">
                  <c:v>43983</c:v>
                </c:pt>
                <c:pt idx="1248">
                  <c:v>43984</c:v>
                </c:pt>
                <c:pt idx="1249">
                  <c:v>43985</c:v>
                </c:pt>
                <c:pt idx="1250">
                  <c:v>43986</c:v>
                </c:pt>
                <c:pt idx="1251">
                  <c:v>43987</c:v>
                </c:pt>
                <c:pt idx="1252">
                  <c:v>43988</c:v>
                </c:pt>
                <c:pt idx="1253">
                  <c:v>43989</c:v>
                </c:pt>
                <c:pt idx="1254">
                  <c:v>43990</c:v>
                </c:pt>
                <c:pt idx="1255">
                  <c:v>43991</c:v>
                </c:pt>
                <c:pt idx="1256">
                  <c:v>43992</c:v>
                </c:pt>
                <c:pt idx="1257">
                  <c:v>43993</c:v>
                </c:pt>
                <c:pt idx="1258">
                  <c:v>43994</c:v>
                </c:pt>
                <c:pt idx="1259">
                  <c:v>43995</c:v>
                </c:pt>
                <c:pt idx="1260">
                  <c:v>43996</c:v>
                </c:pt>
                <c:pt idx="1261">
                  <c:v>43997</c:v>
                </c:pt>
                <c:pt idx="1262">
                  <c:v>43998</c:v>
                </c:pt>
                <c:pt idx="1263">
                  <c:v>43999</c:v>
                </c:pt>
                <c:pt idx="1264">
                  <c:v>44000</c:v>
                </c:pt>
                <c:pt idx="1265">
                  <c:v>44001</c:v>
                </c:pt>
                <c:pt idx="1266">
                  <c:v>44002</c:v>
                </c:pt>
                <c:pt idx="1267">
                  <c:v>44003</c:v>
                </c:pt>
                <c:pt idx="1268">
                  <c:v>44004</c:v>
                </c:pt>
                <c:pt idx="1269">
                  <c:v>44005</c:v>
                </c:pt>
                <c:pt idx="1270">
                  <c:v>44006</c:v>
                </c:pt>
                <c:pt idx="1271">
                  <c:v>44007</c:v>
                </c:pt>
                <c:pt idx="1272">
                  <c:v>44008</c:v>
                </c:pt>
                <c:pt idx="1273">
                  <c:v>44009</c:v>
                </c:pt>
                <c:pt idx="1274">
                  <c:v>44010</c:v>
                </c:pt>
                <c:pt idx="1275">
                  <c:v>44011</c:v>
                </c:pt>
                <c:pt idx="1276">
                  <c:v>44012</c:v>
                </c:pt>
                <c:pt idx="1277">
                  <c:v>44013</c:v>
                </c:pt>
                <c:pt idx="1278">
                  <c:v>44014</c:v>
                </c:pt>
                <c:pt idx="1279">
                  <c:v>44015</c:v>
                </c:pt>
                <c:pt idx="1280">
                  <c:v>44016</c:v>
                </c:pt>
                <c:pt idx="1281">
                  <c:v>44017</c:v>
                </c:pt>
                <c:pt idx="1282">
                  <c:v>44018</c:v>
                </c:pt>
                <c:pt idx="1283">
                  <c:v>44019</c:v>
                </c:pt>
                <c:pt idx="1284">
                  <c:v>44020</c:v>
                </c:pt>
                <c:pt idx="1285">
                  <c:v>44021</c:v>
                </c:pt>
                <c:pt idx="1286">
                  <c:v>44022</c:v>
                </c:pt>
                <c:pt idx="1287">
                  <c:v>44023</c:v>
                </c:pt>
                <c:pt idx="1288">
                  <c:v>44024</c:v>
                </c:pt>
                <c:pt idx="1289">
                  <c:v>44025</c:v>
                </c:pt>
                <c:pt idx="1290">
                  <c:v>44026</c:v>
                </c:pt>
                <c:pt idx="1291">
                  <c:v>44027</c:v>
                </c:pt>
                <c:pt idx="1292">
                  <c:v>44028</c:v>
                </c:pt>
                <c:pt idx="1293">
                  <c:v>44029</c:v>
                </c:pt>
                <c:pt idx="1294">
                  <c:v>44030</c:v>
                </c:pt>
                <c:pt idx="1295">
                  <c:v>44031</c:v>
                </c:pt>
                <c:pt idx="1296">
                  <c:v>44032</c:v>
                </c:pt>
                <c:pt idx="1297">
                  <c:v>44033</c:v>
                </c:pt>
                <c:pt idx="1298">
                  <c:v>44034</c:v>
                </c:pt>
                <c:pt idx="1299">
                  <c:v>44035</c:v>
                </c:pt>
                <c:pt idx="1300">
                  <c:v>44036</c:v>
                </c:pt>
                <c:pt idx="1301">
                  <c:v>44037</c:v>
                </c:pt>
                <c:pt idx="1302">
                  <c:v>44038</c:v>
                </c:pt>
                <c:pt idx="1303">
                  <c:v>44039</c:v>
                </c:pt>
                <c:pt idx="1304">
                  <c:v>44040</c:v>
                </c:pt>
                <c:pt idx="1305">
                  <c:v>44041</c:v>
                </c:pt>
                <c:pt idx="1306">
                  <c:v>44042</c:v>
                </c:pt>
                <c:pt idx="1307">
                  <c:v>44043</c:v>
                </c:pt>
                <c:pt idx="1308">
                  <c:v>44044</c:v>
                </c:pt>
                <c:pt idx="1309">
                  <c:v>44045</c:v>
                </c:pt>
                <c:pt idx="1310">
                  <c:v>44046</c:v>
                </c:pt>
                <c:pt idx="1311">
                  <c:v>44047</c:v>
                </c:pt>
                <c:pt idx="1312">
                  <c:v>44048</c:v>
                </c:pt>
                <c:pt idx="1313">
                  <c:v>44049</c:v>
                </c:pt>
                <c:pt idx="1314">
                  <c:v>44050</c:v>
                </c:pt>
                <c:pt idx="1315">
                  <c:v>44051</c:v>
                </c:pt>
                <c:pt idx="1316">
                  <c:v>44052</c:v>
                </c:pt>
                <c:pt idx="1317">
                  <c:v>44053</c:v>
                </c:pt>
                <c:pt idx="1318">
                  <c:v>44054</c:v>
                </c:pt>
                <c:pt idx="1319">
                  <c:v>44055</c:v>
                </c:pt>
                <c:pt idx="1320">
                  <c:v>44056</c:v>
                </c:pt>
                <c:pt idx="1321">
                  <c:v>44057</c:v>
                </c:pt>
                <c:pt idx="1322">
                  <c:v>44058</c:v>
                </c:pt>
                <c:pt idx="1323">
                  <c:v>44059</c:v>
                </c:pt>
                <c:pt idx="1324">
                  <c:v>44060</c:v>
                </c:pt>
                <c:pt idx="1325">
                  <c:v>44061</c:v>
                </c:pt>
                <c:pt idx="1326">
                  <c:v>44062</c:v>
                </c:pt>
                <c:pt idx="1327">
                  <c:v>44063</c:v>
                </c:pt>
                <c:pt idx="1328">
                  <c:v>44064</c:v>
                </c:pt>
                <c:pt idx="1329">
                  <c:v>44065</c:v>
                </c:pt>
                <c:pt idx="1330">
                  <c:v>44066</c:v>
                </c:pt>
                <c:pt idx="1331">
                  <c:v>44067</c:v>
                </c:pt>
                <c:pt idx="1332">
                  <c:v>44068</c:v>
                </c:pt>
                <c:pt idx="1333">
                  <c:v>44069</c:v>
                </c:pt>
                <c:pt idx="1334">
                  <c:v>44070</c:v>
                </c:pt>
                <c:pt idx="1335">
                  <c:v>44071</c:v>
                </c:pt>
                <c:pt idx="1336">
                  <c:v>44072</c:v>
                </c:pt>
                <c:pt idx="1337">
                  <c:v>44073</c:v>
                </c:pt>
                <c:pt idx="1338">
                  <c:v>44074</c:v>
                </c:pt>
                <c:pt idx="1339">
                  <c:v>44075</c:v>
                </c:pt>
                <c:pt idx="1340">
                  <c:v>44076</c:v>
                </c:pt>
                <c:pt idx="1341">
                  <c:v>44077</c:v>
                </c:pt>
                <c:pt idx="1342">
                  <c:v>44078</c:v>
                </c:pt>
                <c:pt idx="1343">
                  <c:v>44079</c:v>
                </c:pt>
                <c:pt idx="1344">
                  <c:v>44080</c:v>
                </c:pt>
                <c:pt idx="1345">
                  <c:v>44081</c:v>
                </c:pt>
                <c:pt idx="1346">
                  <c:v>44082</c:v>
                </c:pt>
                <c:pt idx="1347">
                  <c:v>44083</c:v>
                </c:pt>
                <c:pt idx="1348">
                  <c:v>44084</c:v>
                </c:pt>
                <c:pt idx="1349">
                  <c:v>44085</c:v>
                </c:pt>
                <c:pt idx="1350">
                  <c:v>44086</c:v>
                </c:pt>
                <c:pt idx="1351">
                  <c:v>44087</c:v>
                </c:pt>
                <c:pt idx="1352">
                  <c:v>44088</c:v>
                </c:pt>
                <c:pt idx="1353">
                  <c:v>44089</c:v>
                </c:pt>
                <c:pt idx="1354">
                  <c:v>44090</c:v>
                </c:pt>
                <c:pt idx="1355">
                  <c:v>44091</c:v>
                </c:pt>
                <c:pt idx="1356">
                  <c:v>44092</c:v>
                </c:pt>
                <c:pt idx="1357">
                  <c:v>44093</c:v>
                </c:pt>
                <c:pt idx="1358">
                  <c:v>44094</c:v>
                </c:pt>
                <c:pt idx="1359">
                  <c:v>44095</c:v>
                </c:pt>
                <c:pt idx="1360">
                  <c:v>44096</c:v>
                </c:pt>
                <c:pt idx="1361">
                  <c:v>44097</c:v>
                </c:pt>
                <c:pt idx="1362">
                  <c:v>44098</c:v>
                </c:pt>
                <c:pt idx="1363">
                  <c:v>44099</c:v>
                </c:pt>
                <c:pt idx="1364">
                  <c:v>44100</c:v>
                </c:pt>
                <c:pt idx="1365">
                  <c:v>44101</c:v>
                </c:pt>
                <c:pt idx="1366">
                  <c:v>44102</c:v>
                </c:pt>
                <c:pt idx="1367">
                  <c:v>44103</c:v>
                </c:pt>
                <c:pt idx="1368">
                  <c:v>44104</c:v>
                </c:pt>
                <c:pt idx="1369">
                  <c:v>44105</c:v>
                </c:pt>
                <c:pt idx="1370">
                  <c:v>44106</c:v>
                </c:pt>
                <c:pt idx="1371">
                  <c:v>44107</c:v>
                </c:pt>
                <c:pt idx="1372">
                  <c:v>44108</c:v>
                </c:pt>
                <c:pt idx="1373">
                  <c:v>44109</c:v>
                </c:pt>
                <c:pt idx="1374">
                  <c:v>44110</c:v>
                </c:pt>
                <c:pt idx="1375">
                  <c:v>44111</c:v>
                </c:pt>
                <c:pt idx="1376">
                  <c:v>44112</c:v>
                </c:pt>
                <c:pt idx="1377">
                  <c:v>44113</c:v>
                </c:pt>
                <c:pt idx="1378">
                  <c:v>44114</c:v>
                </c:pt>
                <c:pt idx="1379">
                  <c:v>44115</c:v>
                </c:pt>
                <c:pt idx="1380">
                  <c:v>44116</c:v>
                </c:pt>
                <c:pt idx="1381">
                  <c:v>44117</c:v>
                </c:pt>
                <c:pt idx="1382">
                  <c:v>44118</c:v>
                </c:pt>
                <c:pt idx="1383">
                  <c:v>44119</c:v>
                </c:pt>
                <c:pt idx="1384">
                  <c:v>44120</c:v>
                </c:pt>
                <c:pt idx="1385">
                  <c:v>44121</c:v>
                </c:pt>
                <c:pt idx="1386">
                  <c:v>44122</c:v>
                </c:pt>
                <c:pt idx="1387">
                  <c:v>44123</c:v>
                </c:pt>
                <c:pt idx="1388">
                  <c:v>44124</c:v>
                </c:pt>
                <c:pt idx="1389">
                  <c:v>44125</c:v>
                </c:pt>
                <c:pt idx="1390">
                  <c:v>44126</c:v>
                </c:pt>
                <c:pt idx="1391">
                  <c:v>44127</c:v>
                </c:pt>
                <c:pt idx="1392">
                  <c:v>44128</c:v>
                </c:pt>
                <c:pt idx="1393">
                  <c:v>44129</c:v>
                </c:pt>
                <c:pt idx="1394">
                  <c:v>44130</c:v>
                </c:pt>
                <c:pt idx="1395">
                  <c:v>44131</c:v>
                </c:pt>
                <c:pt idx="1396">
                  <c:v>44132</c:v>
                </c:pt>
                <c:pt idx="1397">
                  <c:v>44133</c:v>
                </c:pt>
                <c:pt idx="1398">
                  <c:v>44134</c:v>
                </c:pt>
                <c:pt idx="1399">
                  <c:v>44135</c:v>
                </c:pt>
                <c:pt idx="1400">
                  <c:v>44136</c:v>
                </c:pt>
                <c:pt idx="1401">
                  <c:v>44137</c:v>
                </c:pt>
                <c:pt idx="1402">
                  <c:v>44138</c:v>
                </c:pt>
                <c:pt idx="1403">
                  <c:v>44139</c:v>
                </c:pt>
                <c:pt idx="1404">
                  <c:v>44140</c:v>
                </c:pt>
                <c:pt idx="1405">
                  <c:v>44141</c:v>
                </c:pt>
                <c:pt idx="1406">
                  <c:v>44142</c:v>
                </c:pt>
                <c:pt idx="1407">
                  <c:v>44143</c:v>
                </c:pt>
                <c:pt idx="1408">
                  <c:v>44144</c:v>
                </c:pt>
                <c:pt idx="1409">
                  <c:v>44145</c:v>
                </c:pt>
                <c:pt idx="1410">
                  <c:v>44146</c:v>
                </c:pt>
                <c:pt idx="1411">
                  <c:v>44147</c:v>
                </c:pt>
                <c:pt idx="1412">
                  <c:v>44148</c:v>
                </c:pt>
                <c:pt idx="1413">
                  <c:v>44149</c:v>
                </c:pt>
                <c:pt idx="1414">
                  <c:v>44150</c:v>
                </c:pt>
                <c:pt idx="1415">
                  <c:v>44151</c:v>
                </c:pt>
                <c:pt idx="1416">
                  <c:v>44152</c:v>
                </c:pt>
                <c:pt idx="1417">
                  <c:v>44153</c:v>
                </c:pt>
                <c:pt idx="1418">
                  <c:v>44154</c:v>
                </c:pt>
                <c:pt idx="1419">
                  <c:v>44155</c:v>
                </c:pt>
                <c:pt idx="1420">
                  <c:v>44156</c:v>
                </c:pt>
                <c:pt idx="1421">
                  <c:v>44157</c:v>
                </c:pt>
                <c:pt idx="1422">
                  <c:v>44158</c:v>
                </c:pt>
                <c:pt idx="1423">
                  <c:v>44159</c:v>
                </c:pt>
                <c:pt idx="1424">
                  <c:v>44160</c:v>
                </c:pt>
                <c:pt idx="1425">
                  <c:v>44161</c:v>
                </c:pt>
                <c:pt idx="1426">
                  <c:v>44162</c:v>
                </c:pt>
                <c:pt idx="1427">
                  <c:v>44163</c:v>
                </c:pt>
                <c:pt idx="1428">
                  <c:v>44164</c:v>
                </c:pt>
                <c:pt idx="1429">
                  <c:v>44165</c:v>
                </c:pt>
                <c:pt idx="1430">
                  <c:v>44166</c:v>
                </c:pt>
                <c:pt idx="1431">
                  <c:v>44167</c:v>
                </c:pt>
                <c:pt idx="1432">
                  <c:v>44168</c:v>
                </c:pt>
                <c:pt idx="1433">
                  <c:v>44169</c:v>
                </c:pt>
                <c:pt idx="1434">
                  <c:v>44170</c:v>
                </c:pt>
                <c:pt idx="1435">
                  <c:v>44171</c:v>
                </c:pt>
                <c:pt idx="1436">
                  <c:v>44172</c:v>
                </c:pt>
                <c:pt idx="1437">
                  <c:v>44173</c:v>
                </c:pt>
                <c:pt idx="1438">
                  <c:v>44174</c:v>
                </c:pt>
                <c:pt idx="1439">
                  <c:v>44175</c:v>
                </c:pt>
                <c:pt idx="1440">
                  <c:v>44176</c:v>
                </c:pt>
                <c:pt idx="1441">
                  <c:v>44177</c:v>
                </c:pt>
                <c:pt idx="1442">
                  <c:v>44178</c:v>
                </c:pt>
                <c:pt idx="1443">
                  <c:v>44179</c:v>
                </c:pt>
                <c:pt idx="1444">
                  <c:v>44180</c:v>
                </c:pt>
                <c:pt idx="1445">
                  <c:v>44181</c:v>
                </c:pt>
                <c:pt idx="1446">
                  <c:v>44182</c:v>
                </c:pt>
                <c:pt idx="1447">
                  <c:v>44183</c:v>
                </c:pt>
                <c:pt idx="1448">
                  <c:v>44184</c:v>
                </c:pt>
                <c:pt idx="1449">
                  <c:v>44185</c:v>
                </c:pt>
                <c:pt idx="1450">
                  <c:v>44186</c:v>
                </c:pt>
                <c:pt idx="1451">
                  <c:v>44187</c:v>
                </c:pt>
                <c:pt idx="1452">
                  <c:v>44188</c:v>
                </c:pt>
                <c:pt idx="1453">
                  <c:v>44189</c:v>
                </c:pt>
                <c:pt idx="1454">
                  <c:v>44190</c:v>
                </c:pt>
                <c:pt idx="1455">
                  <c:v>44191</c:v>
                </c:pt>
                <c:pt idx="1456">
                  <c:v>44192</c:v>
                </c:pt>
                <c:pt idx="1457">
                  <c:v>44193</c:v>
                </c:pt>
                <c:pt idx="1458">
                  <c:v>44194</c:v>
                </c:pt>
                <c:pt idx="1459">
                  <c:v>44195</c:v>
                </c:pt>
                <c:pt idx="1460">
                  <c:v>44196</c:v>
                </c:pt>
                <c:pt idx="1461">
                  <c:v>44197</c:v>
                </c:pt>
                <c:pt idx="1462">
                  <c:v>44198</c:v>
                </c:pt>
                <c:pt idx="1463">
                  <c:v>44199</c:v>
                </c:pt>
                <c:pt idx="1464">
                  <c:v>44200</c:v>
                </c:pt>
                <c:pt idx="1465">
                  <c:v>44201</c:v>
                </c:pt>
                <c:pt idx="1466">
                  <c:v>44202</c:v>
                </c:pt>
                <c:pt idx="1467">
                  <c:v>44203</c:v>
                </c:pt>
                <c:pt idx="1468">
                  <c:v>44204</c:v>
                </c:pt>
                <c:pt idx="1469">
                  <c:v>44205</c:v>
                </c:pt>
                <c:pt idx="1470">
                  <c:v>44206</c:v>
                </c:pt>
                <c:pt idx="1471">
                  <c:v>44207</c:v>
                </c:pt>
                <c:pt idx="1472">
                  <c:v>44208</c:v>
                </c:pt>
                <c:pt idx="1473">
                  <c:v>44209</c:v>
                </c:pt>
                <c:pt idx="1474">
                  <c:v>44210</c:v>
                </c:pt>
                <c:pt idx="1475">
                  <c:v>44211</c:v>
                </c:pt>
                <c:pt idx="1476">
                  <c:v>44212</c:v>
                </c:pt>
                <c:pt idx="1477">
                  <c:v>44213</c:v>
                </c:pt>
                <c:pt idx="1478">
                  <c:v>44214</c:v>
                </c:pt>
                <c:pt idx="1479">
                  <c:v>44215</c:v>
                </c:pt>
                <c:pt idx="1480">
                  <c:v>44216</c:v>
                </c:pt>
                <c:pt idx="1481">
                  <c:v>44217</c:v>
                </c:pt>
                <c:pt idx="1482">
                  <c:v>44218</c:v>
                </c:pt>
                <c:pt idx="1483">
                  <c:v>44219</c:v>
                </c:pt>
                <c:pt idx="1484">
                  <c:v>44220</c:v>
                </c:pt>
                <c:pt idx="1485">
                  <c:v>44221</c:v>
                </c:pt>
                <c:pt idx="1486">
                  <c:v>44222</c:v>
                </c:pt>
                <c:pt idx="1487">
                  <c:v>44223</c:v>
                </c:pt>
                <c:pt idx="1488">
                  <c:v>44224</c:v>
                </c:pt>
                <c:pt idx="1489">
                  <c:v>44225</c:v>
                </c:pt>
                <c:pt idx="1490">
                  <c:v>44226</c:v>
                </c:pt>
                <c:pt idx="1491">
                  <c:v>44227</c:v>
                </c:pt>
                <c:pt idx="1492">
                  <c:v>44228</c:v>
                </c:pt>
                <c:pt idx="1493">
                  <c:v>44229</c:v>
                </c:pt>
                <c:pt idx="1494">
                  <c:v>44230</c:v>
                </c:pt>
                <c:pt idx="1495">
                  <c:v>44231</c:v>
                </c:pt>
                <c:pt idx="1496">
                  <c:v>44232</c:v>
                </c:pt>
                <c:pt idx="1497">
                  <c:v>44233</c:v>
                </c:pt>
                <c:pt idx="1498">
                  <c:v>44234</c:v>
                </c:pt>
                <c:pt idx="1499">
                  <c:v>44235</c:v>
                </c:pt>
                <c:pt idx="1500">
                  <c:v>44236</c:v>
                </c:pt>
                <c:pt idx="1501">
                  <c:v>44237</c:v>
                </c:pt>
                <c:pt idx="1502">
                  <c:v>44238</c:v>
                </c:pt>
                <c:pt idx="1503">
                  <c:v>44239</c:v>
                </c:pt>
                <c:pt idx="1504">
                  <c:v>44240</c:v>
                </c:pt>
                <c:pt idx="1505">
                  <c:v>44241</c:v>
                </c:pt>
                <c:pt idx="1506">
                  <c:v>44242</c:v>
                </c:pt>
                <c:pt idx="1507">
                  <c:v>44243</c:v>
                </c:pt>
                <c:pt idx="1508">
                  <c:v>44244</c:v>
                </c:pt>
                <c:pt idx="1509">
                  <c:v>44245</c:v>
                </c:pt>
                <c:pt idx="1510">
                  <c:v>44246</c:v>
                </c:pt>
                <c:pt idx="1511">
                  <c:v>44247</c:v>
                </c:pt>
                <c:pt idx="1512">
                  <c:v>44248</c:v>
                </c:pt>
                <c:pt idx="1513">
                  <c:v>44249</c:v>
                </c:pt>
                <c:pt idx="1514">
                  <c:v>44250</c:v>
                </c:pt>
                <c:pt idx="1515">
                  <c:v>44251</c:v>
                </c:pt>
                <c:pt idx="1516">
                  <c:v>44252</c:v>
                </c:pt>
                <c:pt idx="1517">
                  <c:v>44253</c:v>
                </c:pt>
                <c:pt idx="1518">
                  <c:v>44254</c:v>
                </c:pt>
                <c:pt idx="1519">
                  <c:v>44255</c:v>
                </c:pt>
                <c:pt idx="1520">
                  <c:v>44256</c:v>
                </c:pt>
                <c:pt idx="1521">
                  <c:v>44257</c:v>
                </c:pt>
                <c:pt idx="1522">
                  <c:v>44258</c:v>
                </c:pt>
                <c:pt idx="1523">
                  <c:v>44259</c:v>
                </c:pt>
                <c:pt idx="1524">
                  <c:v>44260</c:v>
                </c:pt>
                <c:pt idx="1525">
                  <c:v>44261</c:v>
                </c:pt>
                <c:pt idx="1526">
                  <c:v>44262</c:v>
                </c:pt>
                <c:pt idx="1527">
                  <c:v>44263</c:v>
                </c:pt>
                <c:pt idx="1528">
                  <c:v>44264</c:v>
                </c:pt>
                <c:pt idx="1529">
                  <c:v>44265</c:v>
                </c:pt>
                <c:pt idx="1530">
                  <c:v>44266</c:v>
                </c:pt>
                <c:pt idx="1531">
                  <c:v>44267</c:v>
                </c:pt>
                <c:pt idx="1532">
                  <c:v>44268</c:v>
                </c:pt>
                <c:pt idx="1533">
                  <c:v>44269</c:v>
                </c:pt>
                <c:pt idx="1534">
                  <c:v>44270</c:v>
                </c:pt>
                <c:pt idx="1535">
                  <c:v>44271</c:v>
                </c:pt>
                <c:pt idx="1536">
                  <c:v>44272</c:v>
                </c:pt>
                <c:pt idx="1537">
                  <c:v>44273</c:v>
                </c:pt>
                <c:pt idx="1538">
                  <c:v>44274</c:v>
                </c:pt>
                <c:pt idx="1539">
                  <c:v>44275</c:v>
                </c:pt>
                <c:pt idx="1540">
                  <c:v>44276</c:v>
                </c:pt>
                <c:pt idx="1541">
                  <c:v>44277</c:v>
                </c:pt>
                <c:pt idx="1542">
                  <c:v>44278</c:v>
                </c:pt>
                <c:pt idx="1543">
                  <c:v>44279</c:v>
                </c:pt>
                <c:pt idx="1544">
                  <c:v>44280</c:v>
                </c:pt>
                <c:pt idx="1545">
                  <c:v>44281</c:v>
                </c:pt>
                <c:pt idx="1546">
                  <c:v>44282</c:v>
                </c:pt>
                <c:pt idx="1547">
                  <c:v>44283</c:v>
                </c:pt>
                <c:pt idx="1548">
                  <c:v>44284</c:v>
                </c:pt>
                <c:pt idx="1549">
                  <c:v>44285</c:v>
                </c:pt>
                <c:pt idx="1550">
                  <c:v>44286</c:v>
                </c:pt>
                <c:pt idx="1551">
                  <c:v>44287</c:v>
                </c:pt>
                <c:pt idx="1552">
                  <c:v>44288</c:v>
                </c:pt>
                <c:pt idx="1553">
                  <c:v>44289</c:v>
                </c:pt>
                <c:pt idx="1554">
                  <c:v>44290</c:v>
                </c:pt>
                <c:pt idx="1555">
                  <c:v>44291</c:v>
                </c:pt>
                <c:pt idx="1556">
                  <c:v>44292</c:v>
                </c:pt>
                <c:pt idx="1557">
                  <c:v>44293</c:v>
                </c:pt>
                <c:pt idx="1558">
                  <c:v>44294</c:v>
                </c:pt>
                <c:pt idx="1559">
                  <c:v>44295</c:v>
                </c:pt>
                <c:pt idx="1560">
                  <c:v>44296</c:v>
                </c:pt>
                <c:pt idx="1561">
                  <c:v>44297</c:v>
                </c:pt>
                <c:pt idx="1562">
                  <c:v>44298</c:v>
                </c:pt>
                <c:pt idx="1563">
                  <c:v>44299</c:v>
                </c:pt>
                <c:pt idx="1564">
                  <c:v>44300</c:v>
                </c:pt>
                <c:pt idx="1565">
                  <c:v>44301</c:v>
                </c:pt>
                <c:pt idx="1566">
                  <c:v>44302</c:v>
                </c:pt>
                <c:pt idx="1567">
                  <c:v>44303</c:v>
                </c:pt>
                <c:pt idx="1568">
                  <c:v>44304</c:v>
                </c:pt>
                <c:pt idx="1569">
                  <c:v>44305</c:v>
                </c:pt>
                <c:pt idx="1570">
                  <c:v>44306</c:v>
                </c:pt>
                <c:pt idx="1571">
                  <c:v>44307</c:v>
                </c:pt>
                <c:pt idx="1572">
                  <c:v>44308</c:v>
                </c:pt>
                <c:pt idx="1573">
                  <c:v>44309</c:v>
                </c:pt>
                <c:pt idx="1574">
                  <c:v>44310</c:v>
                </c:pt>
                <c:pt idx="1575">
                  <c:v>44311</c:v>
                </c:pt>
                <c:pt idx="1576">
                  <c:v>44312</c:v>
                </c:pt>
                <c:pt idx="1577">
                  <c:v>44313</c:v>
                </c:pt>
                <c:pt idx="1578">
                  <c:v>44314</c:v>
                </c:pt>
                <c:pt idx="1579">
                  <c:v>44315</c:v>
                </c:pt>
                <c:pt idx="1580">
                  <c:v>44316</c:v>
                </c:pt>
                <c:pt idx="1581">
                  <c:v>44317</c:v>
                </c:pt>
                <c:pt idx="1582">
                  <c:v>44318</c:v>
                </c:pt>
                <c:pt idx="1583">
                  <c:v>44319</c:v>
                </c:pt>
                <c:pt idx="1584">
                  <c:v>44320</c:v>
                </c:pt>
                <c:pt idx="1585">
                  <c:v>44321</c:v>
                </c:pt>
                <c:pt idx="1586">
                  <c:v>44322</c:v>
                </c:pt>
                <c:pt idx="1587">
                  <c:v>44323</c:v>
                </c:pt>
                <c:pt idx="1588">
                  <c:v>44324</c:v>
                </c:pt>
                <c:pt idx="1589">
                  <c:v>44325</c:v>
                </c:pt>
                <c:pt idx="1590">
                  <c:v>44326</c:v>
                </c:pt>
                <c:pt idx="1591">
                  <c:v>44327</c:v>
                </c:pt>
                <c:pt idx="1592">
                  <c:v>44328</c:v>
                </c:pt>
                <c:pt idx="1593">
                  <c:v>44329</c:v>
                </c:pt>
                <c:pt idx="1594">
                  <c:v>44330</c:v>
                </c:pt>
                <c:pt idx="1595">
                  <c:v>44331</c:v>
                </c:pt>
                <c:pt idx="1596">
                  <c:v>44332</c:v>
                </c:pt>
                <c:pt idx="1597">
                  <c:v>44333</c:v>
                </c:pt>
                <c:pt idx="1598">
                  <c:v>44334</c:v>
                </c:pt>
                <c:pt idx="1599">
                  <c:v>44335</c:v>
                </c:pt>
                <c:pt idx="1600">
                  <c:v>44336</c:v>
                </c:pt>
                <c:pt idx="1601">
                  <c:v>44337</c:v>
                </c:pt>
                <c:pt idx="1602">
                  <c:v>44338</c:v>
                </c:pt>
                <c:pt idx="1603">
                  <c:v>44339</c:v>
                </c:pt>
                <c:pt idx="1604">
                  <c:v>44340</c:v>
                </c:pt>
                <c:pt idx="1605">
                  <c:v>44341</c:v>
                </c:pt>
                <c:pt idx="1606">
                  <c:v>44342</c:v>
                </c:pt>
                <c:pt idx="1607">
                  <c:v>44343</c:v>
                </c:pt>
                <c:pt idx="1608">
                  <c:v>44344</c:v>
                </c:pt>
                <c:pt idx="1609">
                  <c:v>44345</c:v>
                </c:pt>
                <c:pt idx="1610">
                  <c:v>44346</c:v>
                </c:pt>
                <c:pt idx="1611">
                  <c:v>44347</c:v>
                </c:pt>
                <c:pt idx="1612">
                  <c:v>44348</c:v>
                </c:pt>
                <c:pt idx="1613">
                  <c:v>44349</c:v>
                </c:pt>
                <c:pt idx="1614">
                  <c:v>44350</c:v>
                </c:pt>
                <c:pt idx="1615">
                  <c:v>44351</c:v>
                </c:pt>
                <c:pt idx="1616">
                  <c:v>44352</c:v>
                </c:pt>
                <c:pt idx="1617">
                  <c:v>44353</c:v>
                </c:pt>
                <c:pt idx="1618">
                  <c:v>44354</c:v>
                </c:pt>
                <c:pt idx="1619">
                  <c:v>44355</c:v>
                </c:pt>
                <c:pt idx="1620">
                  <c:v>44356</c:v>
                </c:pt>
                <c:pt idx="1621">
                  <c:v>44357</c:v>
                </c:pt>
                <c:pt idx="1622">
                  <c:v>44358</c:v>
                </c:pt>
                <c:pt idx="1623">
                  <c:v>44359</c:v>
                </c:pt>
                <c:pt idx="1624">
                  <c:v>44360</c:v>
                </c:pt>
                <c:pt idx="1625">
                  <c:v>44361</c:v>
                </c:pt>
                <c:pt idx="1626">
                  <c:v>44362</c:v>
                </c:pt>
                <c:pt idx="1627">
                  <c:v>44363</c:v>
                </c:pt>
                <c:pt idx="1628">
                  <c:v>44364</c:v>
                </c:pt>
                <c:pt idx="1629">
                  <c:v>44365</c:v>
                </c:pt>
                <c:pt idx="1630">
                  <c:v>44366</c:v>
                </c:pt>
                <c:pt idx="1631">
                  <c:v>44367</c:v>
                </c:pt>
                <c:pt idx="1632">
                  <c:v>44368</c:v>
                </c:pt>
                <c:pt idx="1633">
                  <c:v>44369</c:v>
                </c:pt>
                <c:pt idx="1634">
                  <c:v>44370</c:v>
                </c:pt>
                <c:pt idx="1635">
                  <c:v>44371</c:v>
                </c:pt>
                <c:pt idx="1636">
                  <c:v>44372</c:v>
                </c:pt>
                <c:pt idx="1637">
                  <c:v>44373</c:v>
                </c:pt>
                <c:pt idx="1638">
                  <c:v>44374</c:v>
                </c:pt>
                <c:pt idx="1639">
                  <c:v>44375</c:v>
                </c:pt>
                <c:pt idx="1640">
                  <c:v>44376</c:v>
                </c:pt>
                <c:pt idx="1641">
                  <c:v>44377</c:v>
                </c:pt>
                <c:pt idx="1642">
                  <c:v>44378</c:v>
                </c:pt>
                <c:pt idx="1643">
                  <c:v>44379</c:v>
                </c:pt>
                <c:pt idx="1644">
                  <c:v>44380</c:v>
                </c:pt>
                <c:pt idx="1645">
                  <c:v>44381</c:v>
                </c:pt>
                <c:pt idx="1646">
                  <c:v>44382</c:v>
                </c:pt>
                <c:pt idx="1647">
                  <c:v>44383</c:v>
                </c:pt>
                <c:pt idx="1648">
                  <c:v>44384</c:v>
                </c:pt>
                <c:pt idx="1649">
                  <c:v>44385</c:v>
                </c:pt>
                <c:pt idx="1650">
                  <c:v>44386</c:v>
                </c:pt>
                <c:pt idx="1651">
                  <c:v>44387</c:v>
                </c:pt>
                <c:pt idx="1652">
                  <c:v>44388</c:v>
                </c:pt>
                <c:pt idx="1653">
                  <c:v>44389</c:v>
                </c:pt>
                <c:pt idx="1654">
                  <c:v>44390</c:v>
                </c:pt>
                <c:pt idx="1655">
                  <c:v>44391</c:v>
                </c:pt>
                <c:pt idx="1656">
                  <c:v>44392</c:v>
                </c:pt>
                <c:pt idx="1657">
                  <c:v>44393</c:v>
                </c:pt>
                <c:pt idx="1658">
                  <c:v>44394</c:v>
                </c:pt>
                <c:pt idx="1659">
                  <c:v>44395</c:v>
                </c:pt>
                <c:pt idx="1660">
                  <c:v>44396</c:v>
                </c:pt>
                <c:pt idx="1661">
                  <c:v>44397</c:v>
                </c:pt>
                <c:pt idx="1662">
                  <c:v>44398</c:v>
                </c:pt>
                <c:pt idx="1663">
                  <c:v>44399</c:v>
                </c:pt>
                <c:pt idx="1664">
                  <c:v>44400</c:v>
                </c:pt>
                <c:pt idx="1665">
                  <c:v>44401</c:v>
                </c:pt>
                <c:pt idx="1666">
                  <c:v>44402</c:v>
                </c:pt>
                <c:pt idx="1667">
                  <c:v>44403</c:v>
                </c:pt>
                <c:pt idx="1668">
                  <c:v>44404</c:v>
                </c:pt>
                <c:pt idx="1669">
                  <c:v>44405</c:v>
                </c:pt>
                <c:pt idx="1670">
                  <c:v>44406</c:v>
                </c:pt>
                <c:pt idx="1671">
                  <c:v>44407</c:v>
                </c:pt>
                <c:pt idx="1672">
                  <c:v>44408</c:v>
                </c:pt>
                <c:pt idx="1673">
                  <c:v>44409</c:v>
                </c:pt>
                <c:pt idx="1674">
                  <c:v>44410</c:v>
                </c:pt>
                <c:pt idx="1675">
                  <c:v>44411</c:v>
                </c:pt>
                <c:pt idx="1676">
                  <c:v>44412</c:v>
                </c:pt>
                <c:pt idx="1677">
                  <c:v>44413</c:v>
                </c:pt>
                <c:pt idx="1678">
                  <c:v>44414</c:v>
                </c:pt>
                <c:pt idx="1679">
                  <c:v>44415</c:v>
                </c:pt>
                <c:pt idx="1680">
                  <c:v>44416</c:v>
                </c:pt>
                <c:pt idx="1681">
                  <c:v>44417</c:v>
                </c:pt>
                <c:pt idx="1682">
                  <c:v>44418</c:v>
                </c:pt>
                <c:pt idx="1683">
                  <c:v>44419</c:v>
                </c:pt>
                <c:pt idx="1684">
                  <c:v>44420</c:v>
                </c:pt>
                <c:pt idx="1685">
                  <c:v>44421</c:v>
                </c:pt>
                <c:pt idx="1686">
                  <c:v>44422</c:v>
                </c:pt>
                <c:pt idx="1687">
                  <c:v>44423</c:v>
                </c:pt>
                <c:pt idx="1688">
                  <c:v>44424</c:v>
                </c:pt>
                <c:pt idx="1689">
                  <c:v>44425</c:v>
                </c:pt>
                <c:pt idx="1690">
                  <c:v>44426</c:v>
                </c:pt>
                <c:pt idx="1691">
                  <c:v>44427</c:v>
                </c:pt>
                <c:pt idx="1692">
                  <c:v>44428</c:v>
                </c:pt>
                <c:pt idx="1693">
                  <c:v>44429</c:v>
                </c:pt>
                <c:pt idx="1694">
                  <c:v>44430</c:v>
                </c:pt>
                <c:pt idx="1695">
                  <c:v>44431</c:v>
                </c:pt>
                <c:pt idx="1696">
                  <c:v>44432</c:v>
                </c:pt>
                <c:pt idx="1697">
                  <c:v>44433</c:v>
                </c:pt>
                <c:pt idx="1698">
                  <c:v>44434</c:v>
                </c:pt>
                <c:pt idx="1699">
                  <c:v>44435</c:v>
                </c:pt>
                <c:pt idx="1700">
                  <c:v>44436</c:v>
                </c:pt>
                <c:pt idx="1701">
                  <c:v>44437</c:v>
                </c:pt>
                <c:pt idx="1702">
                  <c:v>44438</c:v>
                </c:pt>
                <c:pt idx="1703">
                  <c:v>44439</c:v>
                </c:pt>
                <c:pt idx="1704">
                  <c:v>44440</c:v>
                </c:pt>
                <c:pt idx="1705">
                  <c:v>44441</c:v>
                </c:pt>
                <c:pt idx="1706">
                  <c:v>44442</c:v>
                </c:pt>
                <c:pt idx="1707">
                  <c:v>44443</c:v>
                </c:pt>
                <c:pt idx="1708">
                  <c:v>44444</c:v>
                </c:pt>
                <c:pt idx="1709">
                  <c:v>44445</c:v>
                </c:pt>
                <c:pt idx="1710">
                  <c:v>44446</c:v>
                </c:pt>
                <c:pt idx="1711">
                  <c:v>44447</c:v>
                </c:pt>
                <c:pt idx="1712">
                  <c:v>44448</c:v>
                </c:pt>
                <c:pt idx="1713">
                  <c:v>44449</c:v>
                </c:pt>
                <c:pt idx="1714">
                  <c:v>44450</c:v>
                </c:pt>
                <c:pt idx="1715">
                  <c:v>44451</c:v>
                </c:pt>
                <c:pt idx="1716">
                  <c:v>44452</c:v>
                </c:pt>
                <c:pt idx="1717">
                  <c:v>44453</c:v>
                </c:pt>
                <c:pt idx="1718">
                  <c:v>44454</c:v>
                </c:pt>
                <c:pt idx="1719">
                  <c:v>44455</c:v>
                </c:pt>
                <c:pt idx="1720">
                  <c:v>44456</c:v>
                </c:pt>
                <c:pt idx="1721">
                  <c:v>44457</c:v>
                </c:pt>
                <c:pt idx="1722">
                  <c:v>44458</c:v>
                </c:pt>
                <c:pt idx="1723">
                  <c:v>44459</c:v>
                </c:pt>
                <c:pt idx="1724">
                  <c:v>44460</c:v>
                </c:pt>
                <c:pt idx="1725">
                  <c:v>44461</c:v>
                </c:pt>
                <c:pt idx="1726">
                  <c:v>44462</c:v>
                </c:pt>
                <c:pt idx="1727">
                  <c:v>44463</c:v>
                </c:pt>
                <c:pt idx="1728">
                  <c:v>44464</c:v>
                </c:pt>
                <c:pt idx="1729">
                  <c:v>44465</c:v>
                </c:pt>
                <c:pt idx="1730">
                  <c:v>44466</c:v>
                </c:pt>
                <c:pt idx="1731">
                  <c:v>44467</c:v>
                </c:pt>
                <c:pt idx="1732">
                  <c:v>44468</c:v>
                </c:pt>
                <c:pt idx="1733">
                  <c:v>44469</c:v>
                </c:pt>
                <c:pt idx="1734">
                  <c:v>44470</c:v>
                </c:pt>
                <c:pt idx="1735">
                  <c:v>44471</c:v>
                </c:pt>
                <c:pt idx="1736">
                  <c:v>44472</c:v>
                </c:pt>
                <c:pt idx="1737">
                  <c:v>44473</c:v>
                </c:pt>
                <c:pt idx="1738">
                  <c:v>44474</c:v>
                </c:pt>
                <c:pt idx="1739">
                  <c:v>44475</c:v>
                </c:pt>
                <c:pt idx="1740">
                  <c:v>44476</c:v>
                </c:pt>
                <c:pt idx="1741">
                  <c:v>44477</c:v>
                </c:pt>
                <c:pt idx="1742">
                  <c:v>44478</c:v>
                </c:pt>
                <c:pt idx="1743">
                  <c:v>44479</c:v>
                </c:pt>
                <c:pt idx="1744">
                  <c:v>44480</c:v>
                </c:pt>
                <c:pt idx="1745">
                  <c:v>44481</c:v>
                </c:pt>
                <c:pt idx="1746">
                  <c:v>44482</c:v>
                </c:pt>
                <c:pt idx="1747">
                  <c:v>44483</c:v>
                </c:pt>
                <c:pt idx="1748">
                  <c:v>44484</c:v>
                </c:pt>
                <c:pt idx="1749">
                  <c:v>44485</c:v>
                </c:pt>
                <c:pt idx="1750">
                  <c:v>44486</c:v>
                </c:pt>
                <c:pt idx="1751">
                  <c:v>44487</c:v>
                </c:pt>
                <c:pt idx="1752">
                  <c:v>44488</c:v>
                </c:pt>
                <c:pt idx="1753">
                  <c:v>44489</c:v>
                </c:pt>
                <c:pt idx="1754">
                  <c:v>44490</c:v>
                </c:pt>
                <c:pt idx="1755">
                  <c:v>44491</c:v>
                </c:pt>
                <c:pt idx="1756">
                  <c:v>44492</c:v>
                </c:pt>
                <c:pt idx="1757">
                  <c:v>44493</c:v>
                </c:pt>
                <c:pt idx="1758">
                  <c:v>44494</c:v>
                </c:pt>
                <c:pt idx="1759">
                  <c:v>44495</c:v>
                </c:pt>
                <c:pt idx="1760">
                  <c:v>44496</c:v>
                </c:pt>
                <c:pt idx="1761">
                  <c:v>44497</c:v>
                </c:pt>
                <c:pt idx="1762">
                  <c:v>44498</c:v>
                </c:pt>
                <c:pt idx="1763">
                  <c:v>44499</c:v>
                </c:pt>
                <c:pt idx="1764">
                  <c:v>44500</c:v>
                </c:pt>
                <c:pt idx="1765">
                  <c:v>44501</c:v>
                </c:pt>
                <c:pt idx="1766">
                  <c:v>44502</c:v>
                </c:pt>
                <c:pt idx="1767">
                  <c:v>44503</c:v>
                </c:pt>
                <c:pt idx="1768">
                  <c:v>44504</c:v>
                </c:pt>
                <c:pt idx="1769">
                  <c:v>44505</c:v>
                </c:pt>
                <c:pt idx="1770">
                  <c:v>44506</c:v>
                </c:pt>
                <c:pt idx="1771">
                  <c:v>44507</c:v>
                </c:pt>
                <c:pt idx="1772">
                  <c:v>44508</c:v>
                </c:pt>
                <c:pt idx="1773">
                  <c:v>44509</c:v>
                </c:pt>
                <c:pt idx="1774">
                  <c:v>44510</c:v>
                </c:pt>
                <c:pt idx="1775">
                  <c:v>44511</c:v>
                </c:pt>
                <c:pt idx="1776">
                  <c:v>44512</c:v>
                </c:pt>
                <c:pt idx="1777">
                  <c:v>44513</c:v>
                </c:pt>
                <c:pt idx="1778">
                  <c:v>44514</c:v>
                </c:pt>
                <c:pt idx="1779">
                  <c:v>44515</c:v>
                </c:pt>
                <c:pt idx="1780">
                  <c:v>44516</c:v>
                </c:pt>
                <c:pt idx="1781">
                  <c:v>44517</c:v>
                </c:pt>
                <c:pt idx="1782">
                  <c:v>44518</c:v>
                </c:pt>
                <c:pt idx="1783">
                  <c:v>44519</c:v>
                </c:pt>
                <c:pt idx="1784">
                  <c:v>44520</c:v>
                </c:pt>
                <c:pt idx="1785">
                  <c:v>44521</c:v>
                </c:pt>
                <c:pt idx="1786">
                  <c:v>44522</c:v>
                </c:pt>
                <c:pt idx="1787">
                  <c:v>44523</c:v>
                </c:pt>
                <c:pt idx="1788">
                  <c:v>44524</c:v>
                </c:pt>
                <c:pt idx="1789">
                  <c:v>44525</c:v>
                </c:pt>
                <c:pt idx="1790">
                  <c:v>44526</c:v>
                </c:pt>
                <c:pt idx="1791">
                  <c:v>44527</c:v>
                </c:pt>
                <c:pt idx="1792">
                  <c:v>44528</c:v>
                </c:pt>
                <c:pt idx="1793">
                  <c:v>44529</c:v>
                </c:pt>
                <c:pt idx="1794">
                  <c:v>44530</c:v>
                </c:pt>
                <c:pt idx="1795">
                  <c:v>44531</c:v>
                </c:pt>
                <c:pt idx="1796">
                  <c:v>44532</c:v>
                </c:pt>
                <c:pt idx="1797">
                  <c:v>44533</c:v>
                </c:pt>
                <c:pt idx="1798">
                  <c:v>44534</c:v>
                </c:pt>
                <c:pt idx="1799">
                  <c:v>44535</c:v>
                </c:pt>
                <c:pt idx="1800">
                  <c:v>44536</c:v>
                </c:pt>
                <c:pt idx="1801">
                  <c:v>44537</c:v>
                </c:pt>
                <c:pt idx="1802">
                  <c:v>44538</c:v>
                </c:pt>
                <c:pt idx="1803">
                  <c:v>44539</c:v>
                </c:pt>
                <c:pt idx="1804">
                  <c:v>44540</c:v>
                </c:pt>
                <c:pt idx="1805">
                  <c:v>44541</c:v>
                </c:pt>
                <c:pt idx="1806">
                  <c:v>44542</c:v>
                </c:pt>
                <c:pt idx="1807">
                  <c:v>44543</c:v>
                </c:pt>
                <c:pt idx="1808">
                  <c:v>44544</c:v>
                </c:pt>
                <c:pt idx="1809">
                  <c:v>44545</c:v>
                </c:pt>
                <c:pt idx="1810">
                  <c:v>44546</c:v>
                </c:pt>
                <c:pt idx="1811">
                  <c:v>44547</c:v>
                </c:pt>
                <c:pt idx="1812">
                  <c:v>44548</c:v>
                </c:pt>
                <c:pt idx="1813">
                  <c:v>44549</c:v>
                </c:pt>
                <c:pt idx="1814">
                  <c:v>44550</c:v>
                </c:pt>
                <c:pt idx="1815">
                  <c:v>44551</c:v>
                </c:pt>
                <c:pt idx="1816">
                  <c:v>44552</c:v>
                </c:pt>
                <c:pt idx="1817">
                  <c:v>44553</c:v>
                </c:pt>
                <c:pt idx="1818">
                  <c:v>44554</c:v>
                </c:pt>
                <c:pt idx="1819">
                  <c:v>44555</c:v>
                </c:pt>
                <c:pt idx="1820">
                  <c:v>44556</c:v>
                </c:pt>
                <c:pt idx="1821">
                  <c:v>44557</c:v>
                </c:pt>
                <c:pt idx="1822">
                  <c:v>44558</c:v>
                </c:pt>
                <c:pt idx="1823">
                  <c:v>44559</c:v>
                </c:pt>
                <c:pt idx="1824">
                  <c:v>44560</c:v>
                </c:pt>
                <c:pt idx="1825">
                  <c:v>44561</c:v>
                </c:pt>
                <c:pt idx="1826">
                  <c:v>44562</c:v>
                </c:pt>
                <c:pt idx="1827">
                  <c:v>44563</c:v>
                </c:pt>
                <c:pt idx="1828">
                  <c:v>44564</c:v>
                </c:pt>
                <c:pt idx="1829">
                  <c:v>44565</c:v>
                </c:pt>
                <c:pt idx="1830">
                  <c:v>44566</c:v>
                </c:pt>
                <c:pt idx="1831">
                  <c:v>44567</c:v>
                </c:pt>
                <c:pt idx="1832">
                  <c:v>44568</c:v>
                </c:pt>
                <c:pt idx="1833">
                  <c:v>44569</c:v>
                </c:pt>
                <c:pt idx="1834">
                  <c:v>44570</c:v>
                </c:pt>
                <c:pt idx="1835">
                  <c:v>44571</c:v>
                </c:pt>
                <c:pt idx="1836">
                  <c:v>44572</c:v>
                </c:pt>
                <c:pt idx="1837">
                  <c:v>44573</c:v>
                </c:pt>
                <c:pt idx="1838">
                  <c:v>44574</c:v>
                </c:pt>
                <c:pt idx="1839">
                  <c:v>44575</c:v>
                </c:pt>
                <c:pt idx="1840">
                  <c:v>44576</c:v>
                </c:pt>
                <c:pt idx="1841">
                  <c:v>44577</c:v>
                </c:pt>
                <c:pt idx="1842">
                  <c:v>44578</c:v>
                </c:pt>
                <c:pt idx="1843">
                  <c:v>44579</c:v>
                </c:pt>
                <c:pt idx="1844">
                  <c:v>44580</c:v>
                </c:pt>
                <c:pt idx="1845">
                  <c:v>44581</c:v>
                </c:pt>
                <c:pt idx="1846">
                  <c:v>44582</c:v>
                </c:pt>
                <c:pt idx="1847">
                  <c:v>44583</c:v>
                </c:pt>
                <c:pt idx="1848">
                  <c:v>44584</c:v>
                </c:pt>
                <c:pt idx="1849">
                  <c:v>44585</c:v>
                </c:pt>
                <c:pt idx="1850">
                  <c:v>44586</c:v>
                </c:pt>
                <c:pt idx="1851">
                  <c:v>44587</c:v>
                </c:pt>
                <c:pt idx="1852">
                  <c:v>44588</c:v>
                </c:pt>
                <c:pt idx="1853">
                  <c:v>44589</c:v>
                </c:pt>
                <c:pt idx="1854">
                  <c:v>44590</c:v>
                </c:pt>
                <c:pt idx="1855">
                  <c:v>44591</c:v>
                </c:pt>
                <c:pt idx="1856">
                  <c:v>44592</c:v>
                </c:pt>
                <c:pt idx="1857">
                  <c:v>44593</c:v>
                </c:pt>
                <c:pt idx="1858">
                  <c:v>44594</c:v>
                </c:pt>
                <c:pt idx="1859">
                  <c:v>44595</c:v>
                </c:pt>
                <c:pt idx="1860">
                  <c:v>44596</c:v>
                </c:pt>
                <c:pt idx="1861">
                  <c:v>44597</c:v>
                </c:pt>
                <c:pt idx="1862">
                  <c:v>44598</c:v>
                </c:pt>
                <c:pt idx="1863">
                  <c:v>44599</c:v>
                </c:pt>
                <c:pt idx="1864">
                  <c:v>44600</c:v>
                </c:pt>
                <c:pt idx="1865">
                  <c:v>44601</c:v>
                </c:pt>
                <c:pt idx="1866">
                  <c:v>44602</c:v>
                </c:pt>
                <c:pt idx="1867">
                  <c:v>44603</c:v>
                </c:pt>
                <c:pt idx="1868">
                  <c:v>44604</c:v>
                </c:pt>
                <c:pt idx="1869">
                  <c:v>44605</c:v>
                </c:pt>
                <c:pt idx="1870">
                  <c:v>44606</c:v>
                </c:pt>
                <c:pt idx="1871">
                  <c:v>44607</c:v>
                </c:pt>
                <c:pt idx="1872">
                  <c:v>44608</c:v>
                </c:pt>
                <c:pt idx="1873">
                  <c:v>44609</c:v>
                </c:pt>
                <c:pt idx="1874">
                  <c:v>44610</c:v>
                </c:pt>
                <c:pt idx="1875">
                  <c:v>44611</c:v>
                </c:pt>
                <c:pt idx="1876">
                  <c:v>44612</c:v>
                </c:pt>
                <c:pt idx="1877">
                  <c:v>44613</c:v>
                </c:pt>
                <c:pt idx="1878">
                  <c:v>44614</c:v>
                </c:pt>
                <c:pt idx="1879">
                  <c:v>44615</c:v>
                </c:pt>
                <c:pt idx="1880">
                  <c:v>44616</c:v>
                </c:pt>
                <c:pt idx="1881">
                  <c:v>44617</c:v>
                </c:pt>
                <c:pt idx="1882">
                  <c:v>44618</c:v>
                </c:pt>
                <c:pt idx="1883">
                  <c:v>44619</c:v>
                </c:pt>
                <c:pt idx="1884">
                  <c:v>44620</c:v>
                </c:pt>
                <c:pt idx="1885">
                  <c:v>44621</c:v>
                </c:pt>
                <c:pt idx="1886">
                  <c:v>44622</c:v>
                </c:pt>
                <c:pt idx="1887">
                  <c:v>44623</c:v>
                </c:pt>
                <c:pt idx="1888">
                  <c:v>44624</c:v>
                </c:pt>
                <c:pt idx="1889">
                  <c:v>44625</c:v>
                </c:pt>
                <c:pt idx="1890">
                  <c:v>44626</c:v>
                </c:pt>
                <c:pt idx="1891">
                  <c:v>44627</c:v>
                </c:pt>
                <c:pt idx="1892">
                  <c:v>44628</c:v>
                </c:pt>
                <c:pt idx="1893">
                  <c:v>44629</c:v>
                </c:pt>
                <c:pt idx="1894">
                  <c:v>44630</c:v>
                </c:pt>
                <c:pt idx="1895">
                  <c:v>44631</c:v>
                </c:pt>
                <c:pt idx="1896">
                  <c:v>44632</c:v>
                </c:pt>
                <c:pt idx="1897">
                  <c:v>44633</c:v>
                </c:pt>
                <c:pt idx="1898">
                  <c:v>44634</c:v>
                </c:pt>
                <c:pt idx="1899">
                  <c:v>44635</c:v>
                </c:pt>
                <c:pt idx="1900">
                  <c:v>44636</c:v>
                </c:pt>
                <c:pt idx="1901">
                  <c:v>44637</c:v>
                </c:pt>
                <c:pt idx="1902">
                  <c:v>44638</c:v>
                </c:pt>
                <c:pt idx="1903">
                  <c:v>44639</c:v>
                </c:pt>
                <c:pt idx="1904">
                  <c:v>44640</c:v>
                </c:pt>
                <c:pt idx="1905">
                  <c:v>44641</c:v>
                </c:pt>
                <c:pt idx="1906">
                  <c:v>44642</c:v>
                </c:pt>
                <c:pt idx="1907">
                  <c:v>44643</c:v>
                </c:pt>
                <c:pt idx="1908">
                  <c:v>44644</c:v>
                </c:pt>
                <c:pt idx="1909">
                  <c:v>44645</c:v>
                </c:pt>
                <c:pt idx="1910">
                  <c:v>44646</c:v>
                </c:pt>
                <c:pt idx="1911">
                  <c:v>44647</c:v>
                </c:pt>
                <c:pt idx="1912">
                  <c:v>44648</c:v>
                </c:pt>
                <c:pt idx="1913">
                  <c:v>44649</c:v>
                </c:pt>
                <c:pt idx="1914">
                  <c:v>44650</c:v>
                </c:pt>
                <c:pt idx="1915">
                  <c:v>44651</c:v>
                </c:pt>
                <c:pt idx="1916">
                  <c:v>44652</c:v>
                </c:pt>
                <c:pt idx="1917">
                  <c:v>44653</c:v>
                </c:pt>
                <c:pt idx="1918">
                  <c:v>44654</c:v>
                </c:pt>
                <c:pt idx="1919">
                  <c:v>44655</c:v>
                </c:pt>
                <c:pt idx="1920">
                  <c:v>44656</c:v>
                </c:pt>
                <c:pt idx="1921">
                  <c:v>44657</c:v>
                </c:pt>
                <c:pt idx="1922">
                  <c:v>44658</c:v>
                </c:pt>
                <c:pt idx="1923">
                  <c:v>44659</c:v>
                </c:pt>
                <c:pt idx="1924">
                  <c:v>44660</c:v>
                </c:pt>
                <c:pt idx="1925">
                  <c:v>44661</c:v>
                </c:pt>
                <c:pt idx="1926">
                  <c:v>44662</c:v>
                </c:pt>
                <c:pt idx="1927">
                  <c:v>44663</c:v>
                </c:pt>
                <c:pt idx="1928">
                  <c:v>44664</c:v>
                </c:pt>
                <c:pt idx="1929">
                  <c:v>44665</c:v>
                </c:pt>
                <c:pt idx="1930">
                  <c:v>44666</c:v>
                </c:pt>
                <c:pt idx="1931">
                  <c:v>44667</c:v>
                </c:pt>
                <c:pt idx="1932">
                  <c:v>44668</c:v>
                </c:pt>
                <c:pt idx="1933">
                  <c:v>44669</c:v>
                </c:pt>
                <c:pt idx="1934">
                  <c:v>44670</c:v>
                </c:pt>
                <c:pt idx="1935">
                  <c:v>44671</c:v>
                </c:pt>
                <c:pt idx="1936">
                  <c:v>44672</c:v>
                </c:pt>
                <c:pt idx="1937">
                  <c:v>44673</c:v>
                </c:pt>
                <c:pt idx="1938">
                  <c:v>44674</c:v>
                </c:pt>
                <c:pt idx="1939">
                  <c:v>44675</c:v>
                </c:pt>
                <c:pt idx="1940">
                  <c:v>44676</c:v>
                </c:pt>
                <c:pt idx="1941">
                  <c:v>44677</c:v>
                </c:pt>
                <c:pt idx="1942">
                  <c:v>44678</c:v>
                </c:pt>
                <c:pt idx="1943">
                  <c:v>44679</c:v>
                </c:pt>
                <c:pt idx="1944">
                  <c:v>44680</c:v>
                </c:pt>
                <c:pt idx="1945">
                  <c:v>44681</c:v>
                </c:pt>
                <c:pt idx="1946">
                  <c:v>44682</c:v>
                </c:pt>
                <c:pt idx="1947">
                  <c:v>44683</c:v>
                </c:pt>
                <c:pt idx="1948">
                  <c:v>44684</c:v>
                </c:pt>
                <c:pt idx="1949">
                  <c:v>44685</c:v>
                </c:pt>
                <c:pt idx="1950">
                  <c:v>44686</c:v>
                </c:pt>
                <c:pt idx="1951">
                  <c:v>44687</c:v>
                </c:pt>
                <c:pt idx="1952">
                  <c:v>44688</c:v>
                </c:pt>
                <c:pt idx="1953">
                  <c:v>44689</c:v>
                </c:pt>
                <c:pt idx="1954">
                  <c:v>44690</c:v>
                </c:pt>
                <c:pt idx="1955">
                  <c:v>44691</c:v>
                </c:pt>
                <c:pt idx="1956">
                  <c:v>44692</c:v>
                </c:pt>
                <c:pt idx="1957">
                  <c:v>44693</c:v>
                </c:pt>
                <c:pt idx="1958">
                  <c:v>44694</c:v>
                </c:pt>
                <c:pt idx="1959">
                  <c:v>44695</c:v>
                </c:pt>
                <c:pt idx="1960">
                  <c:v>44696</c:v>
                </c:pt>
                <c:pt idx="1961">
                  <c:v>44697</c:v>
                </c:pt>
                <c:pt idx="1962">
                  <c:v>44698</c:v>
                </c:pt>
                <c:pt idx="1963">
                  <c:v>44699</c:v>
                </c:pt>
                <c:pt idx="1964">
                  <c:v>44700</c:v>
                </c:pt>
                <c:pt idx="1965">
                  <c:v>44701</c:v>
                </c:pt>
                <c:pt idx="1966">
                  <c:v>44702</c:v>
                </c:pt>
                <c:pt idx="1967">
                  <c:v>44703</c:v>
                </c:pt>
                <c:pt idx="1968">
                  <c:v>44704</c:v>
                </c:pt>
                <c:pt idx="1969">
                  <c:v>44705</c:v>
                </c:pt>
                <c:pt idx="1970">
                  <c:v>44706</c:v>
                </c:pt>
                <c:pt idx="1971">
                  <c:v>44707</c:v>
                </c:pt>
                <c:pt idx="1972">
                  <c:v>44708</c:v>
                </c:pt>
                <c:pt idx="1973">
                  <c:v>44709</c:v>
                </c:pt>
                <c:pt idx="1974">
                  <c:v>44710</c:v>
                </c:pt>
                <c:pt idx="1975">
                  <c:v>44711</c:v>
                </c:pt>
                <c:pt idx="1976">
                  <c:v>44712</c:v>
                </c:pt>
                <c:pt idx="1977">
                  <c:v>44713</c:v>
                </c:pt>
                <c:pt idx="1978">
                  <c:v>44714</c:v>
                </c:pt>
                <c:pt idx="1979">
                  <c:v>44715</c:v>
                </c:pt>
                <c:pt idx="1980">
                  <c:v>44716</c:v>
                </c:pt>
                <c:pt idx="1981">
                  <c:v>44717</c:v>
                </c:pt>
                <c:pt idx="1982">
                  <c:v>44718</c:v>
                </c:pt>
                <c:pt idx="1983">
                  <c:v>44719</c:v>
                </c:pt>
                <c:pt idx="1984">
                  <c:v>44720</c:v>
                </c:pt>
                <c:pt idx="1985">
                  <c:v>44721</c:v>
                </c:pt>
                <c:pt idx="1986">
                  <c:v>44722</c:v>
                </c:pt>
                <c:pt idx="1987">
                  <c:v>44723</c:v>
                </c:pt>
                <c:pt idx="1988">
                  <c:v>44724</c:v>
                </c:pt>
                <c:pt idx="1989">
                  <c:v>44725</c:v>
                </c:pt>
                <c:pt idx="1990">
                  <c:v>44726</c:v>
                </c:pt>
                <c:pt idx="1991">
                  <c:v>44727</c:v>
                </c:pt>
                <c:pt idx="1992">
                  <c:v>44728</c:v>
                </c:pt>
                <c:pt idx="1993">
                  <c:v>44729</c:v>
                </c:pt>
                <c:pt idx="1994">
                  <c:v>44730</c:v>
                </c:pt>
                <c:pt idx="1995">
                  <c:v>44731</c:v>
                </c:pt>
                <c:pt idx="1996">
                  <c:v>44732</c:v>
                </c:pt>
                <c:pt idx="1997">
                  <c:v>44733</c:v>
                </c:pt>
                <c:pt idx="1998">
                  <c:v>44734</c:v>
                </c:pt>
                <c:pt idx="1999">
                  <c:v>44735</c:v>
                </c:pt>
                <c:pt idx="2000">
                  <c:v>44736</c:v>
                </c:pt>
                <c:pt idx="2001">
                  <c:v>44737</c:v>
                </c:pt>
                <c:pt idx="2002">
                  <c:v>44738</c:v>
                </c:pt>
                <c:pt idx="2003">
                  <c:v>44739</c:v>
                </c:pt>
                <c:pt idx="2004">
                  <c:v>44740</c:v>
                </c:pt>
                <c:pt idx="2005">
                  <c:v>44741</c:v>
                </c:pt>
                <c:pt idx="2006">
                  <c:v>44742</c:v>
                </c:pt>
                <c:pt idx="2007">
                  <c:v>44743</c:v>
                </c:pt>
                <c:pt idx="2008">
                  <c:v>44744</c:v>
                </c:pt>
                <c:pt idx="2009">
                  <c:v>44745</c:v>
                </c:pt>
                <c:pt idx="2010">
                  <c:v>44746</c:v>
                </c:pt>
                <c:pt idx="2011">
                  <c:v>44747</c:v>
                </c:pt>
                <c:pt idx="2012">
                  <c:v>44748</c:v>
                </c:pt>
                <c:pt idx="2013">
                  <c:v>44749</c:v>
                </c:pt>
                <c:pt idx="2014">
                  <c:v>44750</c:v>
                </c:pt>
                <c:pt idx="2015">
                  <c:v>44751</c:v>
                </c:pt>
                <c:pt idx="2016">
                  <c:v>44752</c:v>
                </c:pt>
                <c:pt idx="2017">
                  <c:v>44753</c:v>
                </c:pt>
                <c:pt idx="2018">
                  <c:v>44754</c:v>
                </c:pt>
                <c:pt idx="2019">
                  <c:v>44755</c:v>
                </c:pt>
                <c:pt idx="2020">
                  <c:v>44756</c:v>
                </c:pt>
                <c:pt idx="2021">
                  <c:v>44757</c:v>
                </c:pt>
                <c:pt idx="2022">
                  <c:v>44758</c:v>
                </c:pt>
                <c:pt idx="2023">
                  <c:v>44759</c:v>
                </c:pt>
                <c:pt idx="2024">
                  <c:v>44760</c:v>
                </c:pt>
                <c:pt idx="2025">
                  <c:v>44761</c:v>
                </c:pt>
                <c:pt idx="2026">
                  <c:v>44762</c:v>
                </c:pt>
                <c:pt idx="2027">
                  <c:v>44763</c:v>
                </c:pt>
                <c:pt idx="2028">
                  <c:v>44764</c:v>
                </c:pt>
                <c:pt idx="2029">
                  <c:v>44765</c:v>
                </c:pt>
                <c:pt idx="2030">
                  <c:v>44766</c:v>
                </c:pt>
                <c:pt idx="2031">
                  <c:v>44767</c:v>
                </c:pt>
                <c:pt idx="2032">
                  <c:v>44768</c:v>
                </c:pt>
                <c:pt idx="2033">
                  <c:v>44769</c:v>
                </c:pt>
                <c:pt idx="2034">
                  <c:v>44770</c:v>
                </c:pt>
                <c:pt idx="2035">
                  <c:v>44771</c:v>
                </c:pt>
                <c:pt idx="2036">
                  <c:v>44772</c:v>
                </c:pt>
                <c:pt idx="2037">
                  <c:v>44773</c:v>
                </c:pt>
                <c:pt idx="2038">
                  <c:v>44774</c:v>
                </c:pt>
                <c:pt idx="2039">
                  <c:v>44775</c:v>
                </c:pt>
                <c:pt idx="2040">
                  <c:v>44776</c:v>
                </c:pt>
                <c:pt idx="2041">
                  <c:v>44777</c:v>
                </c:pt>
                <c:pt idx="2042">
                  <c:v>44778</c:v>
                </c:pt>
                <c:pt idx="2043">
                  <c:v>44779</c:v>
                </c:pt>
                <c:pt idx="2044">
                  <c:v>44780</c:v>
                </c:pt>
                <c:pt idx="2045">
                  <c:v>44781</c:v>
                </c:pt>
                <c:pt idx="2046">
                  <c:v>44782</c:v>
                </c:pt>
                <c:pt idx="2047">
                  <c:v>44783</c:v>
                </c:pt>
                <c:pt idx="2048">
                  <c:v>44784</c:v>
                </c:pt>
                <c:pt idx="2049">
                  <c:v>44785</c:v>
                </c:pt>
                <c:pt idx="2050">
                  <c:v>44786</c:v>
                </c:pt>
                <c:pt idx="2051">
                  <c:v>44787</c:v>
                </c:pt>
                <c:pt idx="2052">
                  <c:v>44788</c:v>
                </c:pt>
                <c:pt idx="2053">
                  <c:v>44789</c:v>
                </c:pt>
                <c:pt idx="2054">
                  <c:v>44790</c:v>
                </c:pt>
                <c:pt idx="2055">
                  <c:v>44791</c:v>
                </c:pt>
                <c:pt idx="2056">
                  <c:v>44792</c:v>
                </c:pt>
                <c:pt idx="2057">
                  <c:v>44793</c:v>
                </c:pt>
                <c:pt idx="2058">
                  <c:v>44794</c:v>
                </c:pt>
                <c:pt idx="2059">
                  <c:v>44795</c:v>
                </c:pt>
                <c:pt idx="2060">
                  <c:v>44796</c:v>
                </c:pt>
                <c:pt idx="2061">
                  <c:v>44797</c:v>
                </c:pt>
                <c:pt idx="2062">
                  <c:v>44798</c:v>
                </c:pt>
                <c:pt idx="2063">
                  <c:v>44799</c:v>
                </c:pt>
                <c:pt idx="2064">
                  <c:v>44800</c:v>
                </c:pt>
                <c:pt idx="2065">
                  <c:v>44801</c:v>
                </c:pt>
                <c:pt idx="2066">
                  <c:v>44802</c:v>
                </c:pt>
                <c:pt idx="2067">
                  <c:v>44803</c:v>
                </c:pt>
                <c:pt idx="2068">
                  <c:v>44804</c:v>
                </c:pt>
                <c:pt idx="2069">
                  <c:v>44805</c:v>
                </c:pt>
                <c:pt idx="2070">
                  <c:v>44806</c:v>
                </c:pt>
                <c:pt idx="2071">
                  <c:v>44807</c:v>
                </c:pt>
                <c:pt idx="2072">
                  <c:v>44808</c:v>
                </c:pt>
                <c:pt idx="2073">
                  <c:v>44809</c:v>
                </c:pt>
                <c:pt idx="2074">
                  <c:v>44810</c:v>
                </c:pt>
                <c:pt idx="2075">
                  <c:v>44811</c:v>
                </c:pt>
                <c:pt idx="2076">
                  <c:v>44812</c:v>
                </c:pt>
                <c:pt idx="2077">
                  <c:v>44813</c:v>
                </c:pt>
                <c:pt idx="2078">
                  <c:v>44814</c:v>
                </c:pt>
                <c:pt idx="2079">
                  <c:v>44815</c:v>
                </c:pt>
                <c:pt idx="2080">
                  <c:v>44816</c:v>
                </c:pt>
                <c:pt idx="2081">
                  <c:v>44817</c:v>
                </c:pt>
                <c:pt idx="2082">
                  <c:v>44818</c:v>
                </c:pt>
                <c:pt idx="2083">
                  <c:v>44819</c:v>
                </c:pt>
                <c:pt idx="2084">
                  <c:v>44820</c:v>
                </c:pt>
                <c:pt idx="2085">
                  <c:v>44821</c:v>
                </c:pt>
                <c:pt idx="2086">
                  <c:v>44822</c:v>
                </c:pt>
                <c:pt idx="2087">
                  <c:v>44823</c:v>
                </c:pt>
                <c:pt idx="2088">
                  <c:v>44824</c:v>
                </c:pt>
                <c:pt idx="2089">
                  <c:v>44825</c:v>
                </c:pt>
                <c:pt idx="2090">
                  <c:v>44826</c:v>
                </c:pt>
                <c:pt idx="2091">
                  <c:v>44827</c:v>
                </c:pt>
                <c:pt idx="2092">
                  <c:v>44828</c:v>
                </c:pt>
                <c:pt idx="2093">
                  <c:v>44829</c:v>
                </c:pt>
                <c:pt idx="2094">
                  <c:v>44830</c:v>
                </c:pt>
                <c:pt idx="2095">
                  <c:v>44831</c:v>
                </c:pt>
                <c:pt idx="2096">
                  <c:v>44832</c:v>
                </c:pt>
                <c:pt idx="2097">
                  <c:v>44833</c:v>
                </c:pt>
                <c:pt idx="2098">
                  <c:v>44834</c:v>
                </c:pt>
                <c:pt idx="2099">
                  <c:v>44835</c:v>
                </c:pt>
                <c:pt idx="2100">
                  <c:v>44836</c:v>
                </c:pt>
                <c:pt idx="2101">
                  <c:v>44837</c:v>
                </c:pt>
                <c:pt idx="2102">
                  <c:v>44838</c:v>
                </c:pt>
                <c:pt idx="2103">
                  <c:v>44839</c:v>
                </c:pt>
                <c:pt idx="2104">
                  <c:v>44840</c:v>
                </c:pt>
                <c:pt idx="2105">
                  <c:v>44841</c:v>
                </c:pt>
                <c:pt idx="2106">
                  <c:v>44842</c:v>
                </c:pt>
                <c:pt idx="2107">
                  <c:v>44843</c:v>
                </c:pt>
                <c:pt idx="2108">
                  <c:v>44844</c:v>
                </c:pt>
                <c:pt idx="2109">
                  <c:v>44845</c:v>
                </c:pt>
                <c:pt idx="2110">
                  <c:v>44846</c:v>
                </c:pt>
                <c:pt idx="2111">
                  <c:v>44847</c:v>
                </c:pt>
                <c:pt idx="2112">
                  <c:v>44848</c:v>
                </c:pt>
                <c:pt idx="2113">
                  <c:v>44849</c:v>
                </c:pt>
                <c:pt idx="2114">
                  <c:v>44850</c:v>
                </c:pt>
                <c:pt idx="2115">
                  <c:v>44851</c:v>
                </c:pt>
                <c:pt idx="2116">
                  <c:v>44852</c:v>
                </c:pt>
                <c:pt idx="2117">
                  <c:v>44853</c:v>
                </c:pt>
                <c:pt idx="2118">
                  <c:v>44854</c:v>
                </c:pt>
                <c:pt idx="2119">
                  <c:v>44855</c:v>
                </c:pt>
                <c:pt idx="2120">
                  <c:v>44856</c:v>
                </c:pt>
                <c:pt idx="2121">
                  <c:v>44857</c:v>
                </c:pt>
                <c:pt idx="2122">
                  <c:v>44858</c:v>
                </c:pt>
                <c:pt idx="2123">
                  <c:v>44859</c:v>
                </c:pt>
                <c:pt idx="2124">
                  <c:v>44860</c:v>
                </c:pt>
                <c:pt idx="2125">
                  <c:v>44861</c:v>
                </c:pt>
                <c:pt idx="2126">
                  <c:v>44862</c:v>
                </c:pt>
                <c:pt idx="2127">
                  <c:v>44863</c:v>
                </c:pt>
                <c:pt idx="2128">
                  <c:v>44864</c:v>
                </c:pt>
                <c:pt idx="2129">
                  <c:v>44865</c:v>
                </c:pt>
                <c:pt idx="2130">
                  <c:v>44866</c:v>
                </c:pt>
                <c:pt idx="2131">
                  <c:v>44867</c:v>
                </c:pt>
                <c:pt idx="2132">
                  <c:v>44868</c:v>
                </c:pt>
                <c:pt idx="2133">
                  <c:v>44869</c:v>
                </c:pt>
                <c:pt idx="2134">
                  <c:v>44870</c:v>
                </c:pt>
                <c:pt idx="2135">
                  <c:v>44871</c:v>
                </c:pt>
                <c:pt idx="2136">
                  <c:v>44872</c:v>
                </c:pt>
                <c:pt idx="2137">
                  <c:v>44873</c:v>
                </c:pt>
                <c:pt idx="2138">
                  <c:v>44874</c:v>
                </c:pt>
                <c:pt idx="2139">
                  <c:v>44875</c:v>
                </c:pt>
                <c:pt idx="2140">
                  <c:v>44876</c:v>
                </c:pt>
                <c:pt idx="2141">
                  <c:v>44877</c:v>
                </c:pt>
                <c:pt idx="2142">
                  <c:v>44878</c:v>
                </c:pt>
                <c:pt idx="2143">
                  <c:v>44879</c:v>
                </c:pt>
                <c:pt idx="2144">
                  <c:v>44880</c:v>
                </c:pt>
                <c:pt idx="2145">
                  <c:v>44881</c:v>
                </c:pt>
                <c:pt idx="2146">
                  <c:v>44882</c:v>
                </c:pt>
                <c:pt idx="2147">
                  <c:v>44883</c:v>
                </c:pt>
                <c:pt idx="2148">
                  <c:v>44884</c:v>
                </c:pt>
                <c:pt idx="2149">
                  <c:v>44885</c:v>
                </c:pt>
                <c:pt idx="2150">
                  <c:v>44886</c:v>
                </c:pt>
                <c:pt idx="2151">
                  <c:v>44887</c:v>
                </c:pt>
                <c:pt idx="2152">
                  <c:v>44888</c:v>
                </c:pt>
                <c:pt idx="2153">
                  <c:v>44889</c:v>
                </c:pt>
                <c:pt idx="2154">
                  <c:v>44890</c:v>
                </c:pt>
                <c:pt idx="2155">
                  <c:v>44891</c:v>
                </c:pt>
                <c:pt idx="2156">
                  <c:v>44892</c:v>
                </c:pt>
                <c:pt idx="2157">
                  <c:v>44893</c:v>
                </c:pt>
                <c:pt idx="2158">
                  <c:v>44894</c:v>
                </c:pt>
                <c:pt idx="2159">
                  <c:v>44895</c:v>
                </c:pt>
                <c:pt idx="2160">
                  <c:v>44896</c:v>
                </c:pt>
                <c:pt idx="2161">
                  <c:v>44897</c:v>
                </c:pt>
                <c:pt idx="2162">
                  <c:v>44898</c:v>
                </c:pt>
                <c:pt idx="2163">
                  <c:v>44899</c:v>
                </c:pt>
                <c:pt idx="2164">
                  <c:v>44900</c:v>
                </c:pt>
                <c:pt idx="2165">
                  <c:v>44901</c:v>
                </c:pt>
                <c:pt idx="2166">
                  <c:v>44902</c:v>
                </c:pt>
                <c:pt idx="2167">
                  <c:v>44903</c:v>
                </c:pt>
                <c:pt idx="2168">
                  <c:v>44904</c:v>
                </c:pt>
                <c:pt idx="2169">
                  <c:v>44905</c:v>
                </c:pt>
                <c:pt idx="2170">
                  <c:v>44906</c:v>
                </c:pt>
                <c:pt idx="2171">
                  <c:v>44907</c:v>
                </c:pt>
                <c:pt idx="2172">
                  <c:v>44908</c:v>
                </c:pt>
                <c:pt idx="2173">
                  <c:v>44909</c:v>
                </c:pt>
                <c:pt idx="2174">
                  <c:v>44910</c:v>
                </c:pt>
                <c:pt idx="2175">
                  <c:v>44911</c:v>
                </c:pt>
                <c:pt idx="2176">
                  <c:v>44912</c:v>
                </c:pt>
                <c:pt idx="2177">
                  <c:v>44913</c:v>
                </c:pt>
                <c:pt idx="2178">
                  <c:v>44914</c:v>
                </c:pt>
                <c:pt idx="2179">
                  <c:v>44915</c:v>
                </c:pt>
                <c:pt idx="2180">
                  <c:v>44916</c:v>
                </c:pt>
                <c:pt idx="2181">
                  <c:v>44917</c:v>
                </c:pt>
                <c:pt idx="2182">
                  <c:v>44918</c:v>
                </c:pt>
                <c:pt idx="2183">
                  <c:v>44919</c:v>
                </c:pt>
                <c:pt idx="2184">
                  <c:v>44920</c:v>
                </c:pt>
                <c:pt idx="2185">
                  <c:v>44921</c:v>
                </c:pt>
                <c:pt idx="2186">
                  <c:v>44922</c:v>
                </c:pt>
                <c:pt idx="2187">
                  <c:v>44923</c:v>
                </c:pt>
                <c:pt idx="2188">
                  <c:v>44924</c:v>
                </c:pt>
                <c:pt idx="2189">
                  <c:v>44925</c:v>
                </c:pt>
                <c:pt idx="2190">
                  <c:v>44926</c:v>
                </c:pt>
              </c:numCache>
            </c:numRef>
          </c:xVal>
          <c:yVal>
            <c:numRef>
              <c:f>'Comp ECP24 PAP50'!$G$3:$G$2193</c:f>
              <c:numCache>
                <c:formatCode>General</c:formatCode>
                <c:ptCount val="219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3970.54</c:v>
                </c:pt>
                <c:pt idx="50">
                  <c:v>4083.5279999999998</c:v>
                </c:pt>
                <c:pt idx="51">
                  <c:v>4032.8429999999998</c:v>
                </c:pt>
                <c:pt idx="52">
                  <c:v>4679.0240000000003</c:v>
                </c:pt>
                <c:pt idx="53">
                  <c:v>4640.1719999999996</c:v>
                </c:pt>
                <c:pt idx="54">
                  <c:v>4507.7950000000001</c:v>
                </c:pt>
                <c:pt idx="55">
                  <c:v>4208.5789999999997</c:v>
                </c:pt>
                <c:pt idx="56">
                  <c:v>4215.83</c:v>
                </c:pt>
                <c:pt idx="57">
                  <c:v>4097.7920000000004</c:v>
                </c:pt>
                <c:pt idx="58">
                  <c:v>3616.56</c:v>
                </c:pt>
                <c:pt idx="59">
                  <c:v>4869.9359999999997</c:v>
                </c:pt>
                <c:pt idx="60">
                  <c:v>5661.1490000000003</c:v>
                </c:pt>
                <c:pt idx="61">
                  <c:v>4961.2489999999998</c:v>
                </c:pt>
                <c:pt idx="62">
                  <c:v>4175.3990000000003</c:v>
                </c:pt>
                <c:pt idx="63">
                  <c:v>4134.8890000000001</c:v>
                </c:pt>
                <c:pt idx="64">
                  <c:v>3799.2950000000001</c:v>
                </c:pt>
                <c:pt idx="65">
                  <c:v>3762.6950000000002</c:v>
                </c:pt>
                <c:pt idx="66">
                  <c:v>2767.674</c:v>
                </c:pt>
                <c:pt idx="67">
                  <c:v>1775.454</c:v>
                </c:pt>
                <c:pt idx="68">
                  <c:v>2850.636</c:v>
                </c:pt>
                <c:pt idx="69">
                  <c:v>2551.2620000000002</c:v>
                </c:pt>
                <c:pt idx="70">
                  <c:v>2516.3969999999999</c:v>
                </c:pt>
                <c:pt idx="71">
                  <c:v>2263.9609999999998</c:v>
                </c:pt>
                <c:pt idx="72">
                  <c:v>1919.0319999999999</c:v>
                </c:pt>
                <c:pt idx="73">
                  <c:v>2318.2939999999999</c:v>
                </c:pt>
                <c:pt idx="74">
                  <c:v>2160.8519999999999</c:v>
                </c:pt>
                <c:pt idx="75">
                  <c:v>1859.934</c:v>
                </c:pt>
                <c:pt idx="76">
                  <c:v>2638.4009999999998</c:v>
                </c:pt>
                <c:pt idx="77">
                  <c:v>3275.877</c:v>
                </c:pt>
                <c:pt idx="78">
                  <c:v>2908.1419999999998</c:v>
                </c:pt>
                <c:pt idx="79">
                  <c:v>4228.7640000000001</c:v>
                </c:pt>
                <c:pt idx="80">
                  <c:v>4695.9840000000004</c:v>
                </c:pt>
                <c:pt idx="81">
                  <c:v>4720.8360000000002</c:v>
                </c:pt>
                <c:pt idx="82">
                  <c:v>4700.5290000000005</c:v>
                </c:pt>
                <c:pt idx="83">
                  <c:v>4896.5119999999997</c:v>
                </c:pt>
                <c:pt idx="84">
                  <c:v>5274.7039999999997</c:v>
                </c:pt>
                <c:pt idx="85">
                  <c:v>5143.835</c:v>
                </c:pt>
                <c:pt idx="86">
                  <c:v>4351.9459999999999</c:v>
                </c:pt>
                <c:pt idx="87">
                  <c:v>2948.8789999999999</c:v>
                </c:pt>
                <c:pt idx="88">
                  <c:v>2943.6089999999999</c:v>
                </c:pt>
                <c:pt idx="89">
                  <c:v>2360.9389999999999</c:v>
                </c:pt>
                <c:pt idx="90">
                  <c:v>2195.7179999999998</c:v>
                </c:pt>
                <c:pt idx="91">
                  <c:v>1621.357</c:v>
                </c:pt>
                <c:pt idx="92">
                  <c:v>1159.931</c:v>
                </c:pt>
                <c:pt idx="93">
                  <c:v>2735.2629999999999</c:v>
                </c:pt>
                <c:pt idx="94">
                  <c:v>2448.4229999999998</c:v>
                </c:pt>
                <c:pt idx="95">
                  <c:v>1184.18</c:v>
                </c:pt>
                <c:pt idx="96">
                  <c:v>1351.31</c:v>
                </c:pt>
                <c:pt idx="97">
                  <c:v>1460.4179999999999</c:v>
                </c:pt>
                <c:pt idx="98">
                  <c:v>980.24310000000003</c:v>
                </c:pt>
                <c:pt idx="99">
                  <c:v>949.32159999999999</c:v>
                </c:pt>
                <c:pt idx="100">
                  <c:v>3592.9690000000001</c:v>
                </c:pt>
                <c:pt idx="101">
                  <c:v>5733.4790000000003</c:v>
                </c:pt>
                <c:pt idx="102">
                  <c:v>4268.9369999999999</c:v>
                </c:pt>
                <c:pt idx="103">
                  <c:v>4039.636</c:v>
                </c:pt>
                <c:pt idx="104">
                  <c:v>4167.4170000000004</c:v>
                </c:pt>
                <c:pt idx="105">
                  <c:v>3942.6460000000002</c:v>
                </c:pt>
                <c:pt idx="106">
                  <c:v>3738.8319999999999</c:v>
                </c:pt>
                <c:pt idx="107">
                  <c:v>1066.693</c:v>
                </c:pt>
                <c:pt idx="108">
                  <c:v>1391.866</c:v>
                </c:pt>
                <c:pt idx="109">
                  <c:v>3536.6849999999999</c:v>
                </c:pt>
                <c:pt idx="110">
                  <c:v>5007.0119999999997</c:v>
                </c:pt>
                <c:pt idx="111">
                  <c:v>2727.7689999999998</c:v>
                </c:pt>
                <c:pt idx="112">
                  <c:v>0</c:v>
                </c:pt>
                <c:pt idx="113">
                  <c:v>0</c:v>
                </c:pt>
                <c:pt idx="114">
                  <c:v>2476.058</c:v>
                </c:pt>
                <c:pt idx="115">
                  <c:v>0</c:v>
                </c:pt>
                <c:pt idx="116">
                  <c:v>3317.5720000000001</c:v>
                </c:pt>
                <c:pt idx="117">
                  <c:v>3489.23</c:v>
                </c:pt>
                <c:pt idx="118">
                  <c:v>4467.0600000000004</c:v>
                </c:pt>
                <c:pt idx="119">
                  <c:v>3742.6109999999999</c:v>
                </c:pt>
                <c:pt idx="120">
                  <c:v>3418.8150000000001</c:v>
                </c:pt>
                <c:pt idx="121">
                  <c:v>2910.9520000000002</c:v>
                </c:pt>
                <c:pt idx="122">
                  <c:v>1876.396</c:v>
                </c:pt>
                <c:pt idx="123">
                  <c:v>1463.896</c:v>
                </c:pt>
                <c:pt idx="124">
                  <c:v>3810.2359999999999</c:v>
                </c:pt>
                <c:pt idx="125">
                  <c:v>3391.2840000000001</c:v>
                </c:pt>
                <c:pt idx="126">
                  <c:v>1784.0630000000001</c:v>
                </c:pt>
                <c:pt idx="127">
                  <c:v>1295.9970000000001</c:v>
                </c:pt>
                <c:pt idx="128">
                  <c:v>1407.9949999999999</c:v>
                </c:pt>
                <c:pt idx="129">
                  <c:v>2120.9920000000002</c:v>
                </c:pt>
                <c:pt idx="130">
                  <c:v>3066.636</c:v>
                </c:pt>
                <c:pt idx="131">
                  <c:v>1451.672</c:v>
                </c:pt>
                <c:pt idx="132">
                  <c:v>1535.865</c:v>
                </c:pt>
                <c:pt idx="133">
                  <c:v>1508.2670000000001</c:v>
                </c:pt>
                <c:pt idx="134">
                  <c:v>1616.7670000000001</c:v>
                </c:pt>
                <c:pt idx="135">
                  <c:v>2025.3720000000001</c:v>
                </c:pt>
                <c:pt idx="136">
                  <c:v>2295.1320000000001</c:v>
                </c:pt>
                <c:pt idx="137">
                  <c:v>2190.6489999999999</c:v>
                </c:pt>
                <c:pt idx="138">
                  <c:v>2423.6799999999998</c:v>
                </c:pt>
                <c:pt idx="139">
                  <c:v>2634.817</c:v>
                </c:pt>
                <c:pt idx="140">
                  <c:v>2749.9319999999998</c:v>
                </c:pt>
                <c:pt idx="141">
                  <c:v>3006.1680000000001</c:v>
                </c:pt>
                <c:pt idx="142">
                  <c:v>4076.6570000000002</c:v>
                </c:pt>
                <c:pt idx="143">
                  <c:v>2775.2460000000001</c:v>
                </c:pt>
                <c:pt idx="144">
                  <c:v>2939.1930000000002</c:v>
                </c:pt>
                <c:pt idx="145">
                  <c:v>4769.5240000000003</c:v>
                </c:pt>
                <c:pt idx="146">
                  <c:v>4502.6580000000004</c:v>
                </c:pt>
                <c:pt idx="147">
                  <c:v>5018.6409999999996</c:v>
                </c:pt>
                <c:pt idx="148">
                  <c:v>3943.4259999999999</c:v>
                </c:pt>
                <c:pt idx="149">
                  <c:v>2462.4850000000001</c:v>
                </c:pt>
                <c:pt idx="150">
                  <c:v>1108.903</c:v>
                </c:pt>
                <c:pt idx="151">
                  <c:v>1702.0050000000001</c:v>
                </c:pt>
                <c:pt idx="152">
                  <c:v>2093.297</c:v>
                </c:pt>
                <c:pt idx="153">
                  <c:v>1445.43</c:v>
                </c:pt>
                <c:pt idx="154">
                  <c:v>2165.6590000000001</c:v>
                </c:pt>
                <c:pt idx="155">
                  <c:v>1837.5509999999999</c:v>
                </c:pt>
                <c:pt idx="156">
                  <c:v>5051.4279999999999</c:v>
                </c:pt>
                <c:pt idx="157">
                  <c:v>3903.7689999999998</c:v>
                </c:pt>
                <c:pt idx="158">
                  <c:v>5333.0659999999998</c:v>
                </c:pt>
                <c:pt idx="159">
                  <c:v>4194.6509999999998</c:v>
                </c:pt>
                <c:pt idx="160">
                  <c:v>3548.48</c:v>
                </c:pt>
                <c:pt idx="161">
                  <c:v>3430.165</c:v>
                </c:pt>
                <c:pt idx="162">
                  <c:v>3625.2179999999998</c:v>
                </c:pt>
                <c:pt idx="163">
                  <c:v>4442.5209999999997</c:v>
                </c:pt>
                <c:pt idx="164">
                  <c:v>3253.2739999999999</c:v>
                </c:pt>
                <c:pt idx="165">
                  <c:v>3711.3989999999999</c:v>
                </c:pt>
                <c:pt idx="166">
                  <c:v>3409.288</c:v>
                </c:pt>
                <c:pt idx="167">
                  <c:v>3441.748</c:v>
                </c:pt>
                <c:pt idx="168">
                  <c:v>4444.9359999999997</c:v>
                </c:pt>
                <c:pt idx="169">
                  <c:v>4534.3180000000002</c:v>
                </c:pt>
                <c:pt idx="170">
                  <c:v>3388.116</c:v>
                </c:pt>
                <c:pt idx="171">
                  <c:v>2323.2730000000001</c:v>
                </c:pt>
                <c:pt idx="172">
                  <c:v>2291.2179999999998</c:v>
                </c:pt>
                <c:pt idx="173">
                  <c:v>2952.44</c:v>
                </c:pt>
                <c:pt idx="174">
                  <c:v>2921.2429999999999</c:v>
                </c:pt>
                <c:pt idx="175">
                  <c:v>2908.9229999999998</c:v>
                </c:pt>
                <c:pt idx="176">
                  <c:v>2849.848</c:v>
                </c:pt>
                <c:pt idx="177">
                  <c:v>2808.29</c:v>
                </c:pt>
                <c:pt idx="178">
                  <c:v>2725.9270000000001</c:v>
                </c:pt>
                <c:pt idx="179">
                  <c:v>2715.4180000000001</c:v>
                </c:pt>
                <c:pt idx="180">
                  <c:v>2692.7710000000002</c:v>
                </c:pt>
                <c:pt idx="181">
                  <c:v>2645.9769999999999</c:v>
                </c:pt>
                <c:pt idx="182">
                  <c:v>1965.876</c:v>
                </c:pt>
                <c:pt idx="183">
                  <c:v>864.57780000000002</c:v>
                </c:pt>
                <c:pt idx="184">
                  <c:v>857.16690000000006</c:v>
                </c:pt>
                <c:pt idx="185">
                  <c:v>0</c:v>
                </c:pt>
                <c:pt idx="186">
                  <c:v>1628.194</c:v>
                </c:pt>
                <c:pt idx="187">
                  <c:v>139.93209999999999</c:v>
                </c:pt>
                <c:pt idx="188">
                  <c:v>4479.3919999999998</c:v>
                </c:pt>
                <c:pt idx="189">
                  <c:v>3027.2890000000002</c:v>
                </c:pt>
                <c:pt idx="190">
                  <c:v>400.2955</c:v>
                </c:pt>
                <c:pt idx="191">
                  <c:v>2985.52</c:v>
                </c:pt>
                <c:pt idx="192">
                  <c:v>4115.4610000000002</c:v>
                </c:pt>
                <c:pt idx="193">
                  <c:v>4335.8019999999997</c:v>
                </c:pt>
                <c:pt idx="194">
                  <c:v>892.48850000000004</c:v>
                </c:pt>
                <c:pt idx="195">
                  <c:v>1501.326</c:v>
                </c:pt>
                <c:pt idx="196">
                  <c:v>3143.5349999999999</c:v>
                </c:pt>
                <c:pt idx="197">
                  <c:v>3552.6149999999998</c:v>
                </c:pt>
                <c:pt idx="198">
                  <c:v>1264.5239999999999</c:v>
                </c:pt>
                <c:pt idx="199">
                  <c:v>1184.126</c:v>
                </c:pt>
                <c:pt idx="200">
                  <c:v>838.21100000000001</c:v>
                </c:pt>
                <c:pt idx="201">
                  <c:v>668.0797</c:v>
                </c:pt>
                <c:pt idx="202">
                  <c:v>2823.739</c:v>
                </c:pt>
                <c:pt idx="203">
                  <c:v>8434.9009999999998</c:v>
                </c:pt>
                <c:pt idx="204">
                  <c:v>7587.549</c:v>
                </c:pt>
                <c:pt idx="205">
                  <c:v>5337.7190000000001</c:v>
                </c:pt>
                <c:pt idx="206">
                  <c:v>5839.9809999999998</c:v>
                </c:pt>
                <c:pt idx="207">
                  <c:v>1508.43</c:v>
                </c:pt>
                <c:pt idx="208">
                  <c:v>2895.5070000000001</c:v>
                </c:pt>
                <c:pt idx="209">
                  <c:v>1379.0239999999999</c:v>
                </c:pt>
                <c:pt idx="210">
                  <c:v>3961.181</c:v>
                </c:pt>
                <c:pt idx="211">
                  <c:v>6318.6629999999996</c:v>
                </c:pt>
                <c:pt idx="212">
                  <c:v>3945.49</c:v>
                </c:pt>
                <c:pt idx="213">
                  <c:v>3552.6779999999999</c:v>
                </c:pt>
                <c:pt idx="214">
                  <c:v>2874.8870000000002</c:v>
                </c:pt>
                <c:pt idx="215">
                  <c:v>1742.43</c:v>
                </c:pt>
                <c:pt idx="216">
                  <c:v>494.15039999999999</c:v>
                </c:pt>
                <c:pt idx="217">
                  <c:v>2503.9899999999998</c:v>
                </c:pt>
                <c:pt idx="218">
                  <c:v>4921.8549999999996</c:v>
                </c:pt>
                <c:pt idx="219">
                  <c:v>5166.6450000000004</c:v>
                </c:pt>
                <c:pt idx="220">
                  <c:v>2911.6060000000002</c:v>
                </c:pt>
                <c:pt idx="221">
                  <c:v>2824.6819999999998</c:v>
                </c:pt>
                <c:pt idx="222">
                  <c:v>2015.0509999999999</c:v>
                </c:pt>
                <c:pt idx="223">
                  <c:v>3117.4589999999998</c:v>
                </c:pt>
                <c:pt idx="224">
                  <c:v>3918.3670000000002</c:v>
                </c:pt>
                <c:pt idx="225">
                  <c:v>1835.077</c:v>
                </c:pt>
                <c:pt idx="226">
                  <c:v>2923.873</c:v>
                </c:pt>
                <c:pt idx="227">
                  <c:v>2412.3000000000002</c:v>
                </c:pt>
                <c:pt idx="228">
                  <c:v>2208.6039999999998</c:v>
                </c:pt>
                <c:pt idx="229">
                  <c:v>1079.53</c:v>
                </c:pt>
                <c:pt idx="230">
                  <c:v>312.18259999999998</c:v>
                </c:pt>
                <c:pt idx="231">
                  <c:v>492.48989999999998</c:v>
                </c:pt>
                <c:pt idx="232">
                  <c:v>1746.17</c:v>
                </c:pt>
                <c:pt idx="233">
                  <c:v>3102.201</c:v>
                </c:pt>
                <c:pt idx="234">
                  <c:v>4492.2870000000003</c:v>
                </c:pt>
                <c:pt idx="235">
                  <c:v>2378.1280000000002</c:v>
                </c:pt>
                <c:pt idx="236">
                  <c:v>327.399</c:v>
                </c:pt>
                <c:pt idx="237">
                  <c:v>106.88460000000001</c:v>
                </c:pt>
                <c:pt idx="238">
                  <c:v>722.32979999999998</c:v>
                </c:pt>
                <c:pt idx="239">
                  <c:v>4154.7479999999996</c:v>
                </c:pt>
                <c:pt idx="240">
                  <c:v>2499.14</c:v>
                </c:pt>
                <c:pt idx="241">
                  <c:v>529.54010000000005</c:v>
                </c:pt>
                <c:pt idx="242">
                  <c:v>764.35739999999998</c:v>
                </c:pt>
                <c:pt idx="243">
                  <c:v>2078.038</c:v>
                </c:pt>
                <c:pt idx="244">
                  <c:v>1571.9359999999999</c:v>
                </c:pt>
                <c:pt idx="245">
                  <c:v>217.40899999999999</c:v>
                </c:pt>
                <c:pt idx="246">
                  <c:v>334.26459999999997</c:v>
                </c:pt>
                <c:pt idx="247">
                  <c:v>290.12650000000002</c:v>
                </c:pt>
                <c:pt idx="248">
                  <c:v>885.90089999999998</c:v>
                </c:pt>
                <c:pt idx="249">
                  <c:v>539.9434</c:v>
                </c:pt>
                <c:pt idx="250">
                  <c:v>1658.232</c:v>
                </c:pt>
                <c:pt idx="251">
                  <c:v>518.91780000000006</c:v>
                </c:pt>
                <c:pt idx="252">
                  <c:v>2339.0039999999999</c:v>
                </c:pt>
                <c:pt idx="253">
                  <c:v>2198.5160000000001</c:v>
                </c:pt>
                <c:pt idx="254">
                  <c:v>1031.9680000000001</c:v>
                </c:pt>
                <c:pt idx="255">
                  <c:v>645.81020000000001</c:v>
                </c:pt>
                <c:pt idx="256">
                  <c:v>868.45860000000005</c:v>
                </c:pt>
                <c:pt idx="257">
                  <c:v>1638.03</c:v>
                </c:pt>
                <c:pt idx="258">
                  <c:v>637.27629999999999</c:v>
                </c:pt>
                <c:pt idx="259">
                  <c:v>1517.0519999999999</c:v>
                </c:pt>
                <c:pt idx="260">
                  <c:v>691.56719999999996</c:v>
                </c:pt>
                <c:pt idx="261">
                  <c:v>2675.3420000000001</c:v>
                </c:pt>
                <c:pt idx="262">
                  <c:v>3206.3110000000001</c:v>
                </c:pt>
                <c:pt idx="263">
                  <c:v>0</c:v>
                </c:pt>
                <c:pt idx="264">
                  <c:v>0</c:v>
                </c:pt>
                <c:pt idx="265">
                  <c:v>1253.51</c:v>
                </c:pt>
                <c:pt idx="266">
                  <c:v>1315.1980000000001</c:v>
                </c:pt>
                <c:pt idx="267">
                  <c:v>8.2654420000000002</c:v>
                </c:pt>
                <c:pt idx="268">
                  <c:v>240.26949999999999</c:v>
                </c:pt>
                <c:pt idx="269">
                  <c:v>1018.927</c:v>
                </c:pt>
                <c:pt idx="270">
                  <c:v>138.23349999999999</c:v>
                </c:pt>
                <c:pt idx="271">
                  <c:v>152.12739999999999</c:v>
                </c:pt>
                <c:pt idx="272">
                  <c:v>962.70190000000002</c:v>
                </c:pt>
                <c:pt idx="273">
                  <c:v>2638.6089999999999</c:v>
                </c:pt>
                <c:pt idx="274">
                  <c:v>5870.86</c:v>
                </c:pt>
                <c:pt idx="275">
                  <c:v>4534.3590000000004</c:v>
                </c:pt>
                <c:pt idx="276">
                  <c:v>5347.2560000000003</c:v>
                </c:pt>
                <c:pt idx="277">
                  <c:v>4824.9080000000004</c:v>
                </c:pt>
                <c:pt idx="278">
                  <c:v>4339.4920000000002</c:v>
                </c:pt>
                <c:pt idx="279">
                  <c:v>4714.4949999999999</c:v>
                </c:pt>
                <c:pt idx="280">
                  <c:v>1699.1179999999999</c:v>
                </c:pt>
                <c:pt idx="281">
                  <c:v>1660.518</c:v>
                </c:pt>
                <c:pt idx="282">
                  <c:v>734.72559999999999</c:v>
                </c:pt>
                <c:pt idx="283">
                  <c:v>1050.7149999999999</c:v>
                </c:pt>
                <c:pt idx="284">
                  <c:v>3528.95</c:v>
                </c:pt>
                <c:pt idx="285">
                  <c:v>863.85130000000004</c:v>
                </c:pt>
                <c:pt idx="286">
                  <c:v>3874.3829999999998</c:v>
                </c:pt>
                <c:pt idx="287">
                  <c:v>4071.9450000000002</c:v>
                </c:pt>
                <c:pt idx="288">
                  <c:v>1775.5070000000001</c:v>
                </c:pt>
                <c:pt idx="289">
                  <c:v>1115.8399999999999</c:v>
                </c:pt>
                <c:pt idx="290">
                  <c:v>6218.8940000000002</c:v>
                </c:pt>
                <c:pt idx="291">
                  <c:v>5315.9059999999999</c:v>
                </c:pt>
                <c:pt idx="292">
                  <c:v>1562.8630000000001</c:v>
                </c:pt>
                <c:pt idx="293">
                  <c:v>433.11470000000003</c:v>
                </c:pt>
                <c:pt idx="294">
                  <c:v>2257.3409999999999</c:v>
                </c:pt>
                <c:pt idx="295">
                  <c:v>3320.2979999999998</c:v>
                </c:pt>
                <c:pt idx="296">
                  <c:v>2223.46</c:v>
                </c:pt>
                <c:pt idx="297">
                  <c:v>2224.797</c:v>
                </c:pt>
                <c:pt idx="298">
                  <c:v>2155.02</c:v>
                </c:pt>
                <c:pt idx="299">
                  <c:v>2141.989</c:v>
                </c:pt>
                <c:pt idx="300">
                  <c:v>0</c:v>
                </c:pt>
                <c:pt idx="301">
                  <c:v>0</c:v>
                </c:pt>
                <c:pt idx="302">
                  <c:v>0</c:v>
                </c:pt>
                <c:pt idx="303">
                  <c:v>0</c:v>
                </c:pt>
                <c:pt idx="304">
                  <c:v>0</c:v>
                </c:pt>
                <c:pt idx="305">
                  <c:v>5004.7439999999997</c:v>
                </c:pt>
                <c:pt idx="306">
                  <c:v>3990.3090000000002</c:v>
                </c:pt>
                <c:pt idx="307">
                  <c:v>1388.145</c:v>
                </c:pt>
                <c:pt idx="308">
                  <c:v>2542.373</c:v>
                </c:pt>
                <c:pt idx="309">
                  <c:v>4381.1210000000001</c:v>
                </c:pt>
                <c:pt idx="310">
                  <c:v>1118.961</c:v>
                </c:pt>
                <c:pt idx="311">
                  <c:v>3072.9740000000002</c:v>
                </c:pt>
                <c:pt idx="312">
                  <c:v>4891.8590000000004</c:v>
                </c:pt>
                <c:pt idx="313">
                  <c:v>4500.47</c:v>
                </c:pt>
                <c:pt idx="314">
                  <c:v>0</c:v>
                </c:pt>
                <c:pt idx="315">
                  <c:v>0</c:v>
                </c:pt>
                <c:pt idx="316">
                  <c:v>3945.931</c:v>
                </c:pt>
                <c:pt idx="317">
                  <c:v>5820.6840000000002</c:v>
                </c:pt>
                <c:pt idx="318">
                  <c:v>3102.1320000000001</c:v>
                </c:pt>
                <c:pt idx="319">
                  <c:v>2380.404</c:v>
                </c:pt>
                <c:pt idx="320">
                  <c:v>3404.1869999999999</c:v>
                </c:pt>
                <c:pt idx="321">
                  <c:v>2708.578</c:v>
                </c:pt>
                <c:pt idx="322">
                  <c:v>8387.7139999999999</c:v>
                </c:pt>
                <c:pt idx="323">
                  <c:v>5598.9849999999997</c:v>
                </c:pt>
                <c:pt idx="324">
                  <c:v>6300.9219999999996</c:v>
                </c:pt>
                <c:pt idx="325">
                  <c:v>3218.1109999999999</c:v>
                </c:pt>
                <c:pt idx="326">
                  <c:v>4859.317</c:v>
                </c:pt>
                <c:pt idx="327">
                  <c:v>5623.7659999999996</c:v>
                </c:pt>
                <c:pt idx="328">
                  <c:v>5341.7820000000002</c:v>
                </c:pt>
                <c:pt idx="329">
                  <c:v>5127.9080000000004</c:v>
                </c:pt>
                <c:pt idx="330">
                  <c:v>7783.8090000000002</c:v>
                </c:pt>
                <c:pt idx="331">
                  <c:v>7520.482</c:v>
                </c:pt>
                <c:pt idx="332">
                  <c:v>7122.7969999999996</c:v>
                </c:pt>
                <c:pt idx="333">
                  <c:v>4688.3109999999997</c:v>
                </c:pt>
                <c:pt idx="334">
                  <c:v>4422.1610000000001</c:v>
                </c:pt>
                <c:pt idx="335">
                  <c:v>2323.1210000000001</c:v>
                </c:pt>
                <c:pt idx="336">
                  <c:v>5620.4629999999997</c:v>
                </c:pt>
                <c:pt idx="337">
                  <c:v>3557.2069999999999</c:v>
                </c:pt>
                <c:pt idx="338">
                  <c:v>2991.6120000000001</c:v>
                </c:pt>
                <c:pt idx="339">
                  <c:v>3130.5219999999999</c:v>
                </c:pt>
                <c:pt idx="340">
                  <c:v>3645.0859999999998</c:v>
                </c:pt>
                <c:pt idx="341">
                  <c:v>942.18409999999994</c:v>
                </c:pt>
                <c:pt idx="342">
                  <c:v>1082.3</c:v>
                </c:pt>
                <c:pt idx="343">
                  <c:v>699.10590000000002</c:v>
                </c:pt>
                <c:pt idx="344">
                  <c:v>1604.8209999999999</c:v>
                </c:pt>
                <c:pt idx="345">
                  <c:v>5295.9759999999997</c:v>
                </c:pt>
                <c:pt idx="346">
                  <c:v>5240.21</c:v>
                </c:pt>
                <c:pt idx="347">
                  <c:v>6850.241</c:v>
                </c:pt>
                <c:pt idx="348">
                  <c:v>5914.0609999999997</c:v>
                </c:pt>
                <c:pt idx="349">
                  <c:v>3519.569</c:v>
                </c:pt>
                <c:pt idx="350">
                  <c:v>3367.5349999999999</c:v>
                </c:pt>
                <c:pt idx="351">
                  <c:v>1548.6279999999999</c:v>
                </c:pt>
                <c:pt idx="352">
                  <c:v>1291.96</c:v>
                </c:pt>
                <c:pt idx="353">
                  <c:v>3255.4380000000001</c:v>
                </c:pt>
                <c:pt idx="354">
                  <c:v>3123.55</c:v>
                </c:pt>
                <c:pt idx="355">
                  <c:v>4329.1639999999998</c:v>
                </c:pt>
                <c:pt idx="356">
                  <c:v>4315.6660000000002</c:v>
                </c:pt>
                <c:pt idx="357">
                  <c:v>5699.2730000000001</c:v>
                </c:pt>
                <c:pt idx="358">
                  <c:v>5203.7</c:v>
                </c:pt>
                <c:pt idx="359">
                  <c:v>3210.62</c:v>
                </c:pt>
                <c:pt idx="360">
                  <c:v>2836.636</c:v>
                </c:pt>
                <c:pt idx="361">
                  <c:v>5103.9780000000001</c:v>
                </c:pt>
                <c:pt idx="362">
                  <c:v>5227.9390000000003</c:v>
                </c:pt>
                <c:pt idx="363">
                  <c:v>5248.0529999999999</c:v>
                </c:pt>
                <c:pt idx="364">
                  <c:v>3671.4690000000001</c:v>
                </c:pt>
                <c:pt idx="365">
                  <c:v>4606.8620000000001</c:v>
                </c:pt>
                <c:pt idx="366">
                  <c:v>6594.0910000000003</c:v>
                </c:pt>
                <c:pt idx="367">
                  <c:v>6329.2070000000003</c:v>
                </c:pt>
                <c:pt idx="368">
                  <c:v>5184.768</c:v>
                </c:pt>
                <c:pt idx="369">
                  <c:v>4318.3140000000003</c:v>
                </c:pt>
                <c:pt idx="370">
                  <c:v>3777.4870000000001</c:v>
                </c:pt>
                <c:pt idx="371">
                  <c:v>3863.4920000000002</c:v>
                </c:pt>
                <c:pt idx="372">
                  <c:v>4882.9650000000001</c:v>
                </c:pt>
                <c:pt idx="373">
                  <c:v>5232.7700000000004</c:v>
                </c:pt>
                <c:pt idx="374">
                  <c:v>4566.4470000000001</c:v>
                </c:pt>
                <c:pt idx="375">
                  <c:v>5339.7830000000004</c:v>
                </c:pt>
                <c:pt idx="376">
                  <c:v>5882.3379999999997</c:v>
                </c:pt>
                <c:pt idx="377">
                  <c:v>5814.6390000000001</c:v>
                </c:pt>
                <c:pt idx="378">
                  <c:v>5590.7430000000004</c:v>
                </c:pt>
                <c:pt idx="379">
                  <c:v>5918.0150000000003</c:v>
                </c:pt>
                <c:pt idx="380">
                  <c:v>4637.6059999999998</c:v>
                </c:pt>
                <c:pt idx="381">
                  <c:v>3776.1280000000002</c:v>
                </c:pt>
                <c:pt idx="382">
                  <c:v>4089.723</c:v>
                </c:pt>
                <c:pt idx="383">
                  <c:v>4434.1970000000001</c:v>
                </c:pt>
                <c:pt idx="384">
                  <c:v>4827.4660000000003</c:v>
                </c:pt>
                <c:pt idx="385">
                  <c:v>5094.8670000000002</c:v>
                </c:pt>
                <c:pt idx="386">
                  <c:v>4562.3069999999998</c:v>
                </c:pt>
                <c:pt idx="387">
                  <c:v>4382.2089999999998</c:v>
                </c:pt>
                <c:pt idx="388">
                  <c:v>5248.2039999999997</c:v>
                </c:pt>
                <c:pt idx="389">
                  <c:v>6022.1930000000002</c:v>
                </c:pt>
                <c:pt idx="390">
                  <c:v>4968.2179999999998</c:v>
                </c:pt>
                <c:pt idx="391">
                  <c:v>4955.2089999999998</c:v>
                </c:pt>
                <c:pt idx="392">
                  <c:v>4597.9040000000005</c:v>
                </c:pt>
                <c:pt idx="393">
                  <c:v>5081.2070000000003</c:v>
                </c:pt>
                <c:pt idx="394">
                  <c:v>3902.2080000000001</c:v>
                </c:pt>
                <c:pt idx="395">
                  <c:v>3483.4609999999998</c:v>
                </c:pt>
                <c:pt idx="396">
                  <c:v>2833.5569999999998</c:v>
                </c:pt>
                <c:pt idx="397">
                  <c:v>1400.125</c:v>
                </c:pt>
                <c:pt idx="398">
                  <c:v>3182.348</c:v>
                </c:pt>
                <c:pt idx="399">
                  <c:v>4624.2749999999996</c:v>
                </c:pt>
                <c:pt idx="400">
                  <c:v>4386.0680000000002</c:v>
                </c:pt>
                <c:pt idx="401">
                  <c:v>4758.558</c:v>
                </c:pt>
                <c:pt idx="402">
                  <c:v>4328.3990000000003</c:v>
                </c:pt>
                <c:pt idx="403">
                  <c:v>4716.2110000000002</c:v>
                </c:pt>
                <c:pt idx="404">
                  <c:v>5753.78</c:v>
                </c:pt>
                <c:pt idx="405">
                  <c:v>5873.7219999999998</c:v>
                </c:pt>
                <c:pt idx="406">
                  <c:v>5565.9579999999996</c:v>
                </c:pt>
                <c:pt idx="407">
                  <c:v>5318.9719999999998</c:v>
                </c:pt>
                <c:pt idx="408">
                  <c:v>5667.4690000000001</c:v>
                </c:pt>
                <c:pt idx="409">
                  <c:v>5823.42</c:v>
                </c:pt>
                <c:pt idx="410">
                  <c:v>5027.8289999999997</c:v>
                </c:pt>
                <c:pt idx="411">
                  <c:v>3994.17</c:v>
                </c:pt>
                <c:pt idx="412">
                  <c:v>1141.0139999999999</c:v>
                </c:pt>
                <c:pt idx="413">
                  <c:v>1116.3710000000001</c:v>
                </c:pt>
                <c:pt idx="414">
                  <c:v>1492.8009999999999</c:v>
                </c:pt>
                <c:pt idx="415">
                  <c:v>2083.663</c:v>
                </c:pt>
                <c:pt idx="416">
                  <c:v>2266.8290000000002</c:v>
                </c:pt>
                <c:pt idx="417">
                  <c:v>3032.48</c:v>
                </c:pt>
                <c:pt idx="418">
                  <c:v>3071.0369999999998</c:v>
                </c:pt>
                <c:pt idx="419">
                  <c:v>3556.4850000000001</c:v>
                </c:pt>
                <c:pt idx="420">
                  <c:v>4016.5630000000001</c:v>
                </c:pt>
                <c:pt idx="421">
                  <c:v>2623.375</c:v>
                </c:pt>
                <c:pt idx="422">
                  <c:v>1710.539</c:v>
                </c:pt>
                <c:pt idx="423">
                  <c:v>3572.0250000000001</c:v>
                </c:pt>
                <c:pt idx="424">
                  <c:v>3580.18</c:v>
                </c:pt>
                <c:pt idx="425">
                  <c:v>3224.732</c:v>
                </c:pt>
                <c:pt idx="426">
                  <c:v>3045.9369999999999</c:v>
                </c:pt>
                <c:pt idx="427">
                  <c:v>3253.8130000000001</c:v>
                </c:pt>
                <c:pt idx="428">
                  <c:v>3320.558</c:v>
                </c:pt>
                <c:pt idx="429">
                  <c:v>3315.18</c:v>
                </c:pt>
                <c:pt idx="430">
                  <c:v>4884.2700000000004</c:v>
                </c:pt>
                <c:pt idx="431">
                  <c:v>5807.7910000000002</c:v>
                </c:pt>
                <c:pt idx="432">
                  <c:v>6729.9660000000003</c:v>
                </c:pt>
                <c:pt idx="433">
                  <c:v>5966.9949999999999</c:v>
                </c:pt>
                <c:pt idx="434">
                  <c:v>4953.0510000000004</c:v>
                </c:pt>
                <c:pt idx="435">
                  <c:v>3955.8359999999998</c:v>
                </c:pt>
                <c:pt idx="436">
                  <c:v>4107.6940000000004</c:v>
                </c:pt>
                <c:pt idx="437">
                  <c:v>4119.116</c:v>
                </c:pt>
                <c:pt idx="438">
                  <c:v>2048.252</c:v>
                </c:pt>
                <c:pt idx="439">
                  <c:v>3011.462</c:v>
                </c:pt>
                <c:pt idx="440">
                  <c:v>2967.596</c:v>
                </c:pt>
                <c:pt idx="441">
                  <c:v>4077.96</c:v>
                </c:pt>
                <c:pt idx="442">
                  <c:v>4703.5770000000002</c:v>
                </c:pt>
                <c:pt idx="443">
                  <c:v>4687.4769999999999</c:v>
                </c:pt>
                <c:pt idx="444">
                  <c:v>4512.1480000000001</c:v>
                </c:pt>
                <c:pt idx="445">
                  <c:v>3993.3989999999999</c:v>
                </c:pt>
                <c:pt idx="446">
                  <c:v>4431.143</c:v>
                </c:pt>
                <c:pt idx="447">
                  <c:v>4064.8519999999999</c:v>
                </c:pt>
                <c:pt idx="448">
                  <c:v>4097.8779999999997</c:v>
                </c:pt>
                <c:pt idx="449">
                  <c:v>4558.5</c:v>
                </c:pt>
                <c:pt idx="450">
                  <c:v>3719.4859999999999</c:v>
                </c:pt>
                <c:pt idx="451">
                  <c:v>3789.8690000000001</c:v>
                </c:pt>
                <c:pt idx="452">
                  <c:v>3154.2159999999999</c:v>
                </c:pt>
                <c:pt idx="453">
                  <c:v>3387.0770000000002</c:v>
                </c:pt>
                <c:pt idx="454">
                  <c:v>3159.1329999999998</c:v>
                </c:pt>
                <c:pt idx="455">
                  <c:v>2857.2460000000001</c:v>
                </c:pt>
                <c:pt idx="456">
                  <c:v>2762.0540000000001</c:v>
                </c:pt>
                <c:pt idx="457">
                  <c:v>2960.5430000000001</c:v>
                </c:pt>
                <c:pt idx="458">
                  <c:v>3496.373</c:v>
                </c:pt>
                <c:pt idx="459">
                  <c:v>4667.4949999999999</c:v>
                </c:pt>
                <c:pt idx="460">
                  <c:v>4683.7259999999997</c:v>
                </c:pt>
                <c:pt idx="461">
                  <c:v>4024.2190000000001</c:v>
                </c:pt>
                <c:pt idx="462">
                  <c:v>2729.857</c:v>
                </c:pt>
                <c:pt idx="463">
                  <c:v>3228.7910000000002</c:v>
                </c:pt>
                <c:pt idx="464">
                  <c:v>3621.6219999999998</c:v>
                </c:pt>
                <c:pt idx="465">
                  <c:v>3574.8510000000001</c:v>
                </c:pt>
                <c:pt idx="466">
                  <c:v>3296.3229999999999</c:v>
                </c:pt>
                <c:pt idx="467">
                  <c:v>3215.7370000000001</c:v>
                </c:pt>
                <c:pt idx="468">
                  <c:v>2821.64</c:v>
                </c:pt>
                <c:pt idx="469">
                  <c:v>2155.3560000000002</c:v>
                </c:pt>
                <c:pt idx="470">
                  <c:v>2489.183</c:v>
                </c:pt>
                <c:pt idx="471">
                  <c:v>3251.7759999999998</c:v>
                </c:pt>
                <c:pt idx="472">
                  <c:v>3224.0740000000001</c:v>
                </c:pt>
                <c:pt idx="473">
                  <c:v>3057.7649999999999</c:v>
                </c:pt>
                <c:pt idx="474">
                  <c:v>3148.0230000000001</c:v>
                </c:pt>
                <c:pt idx="475">
                  <c:v>3410.6619999999998</c:v>
                </c:pt>
                <c:pt idx="476">
                  <c:v>3500.2689999999998</c:v>
                </c:pt>
                <c:pt idx="477">
                  <c:v>3295.2820000000002</c:v>
                </c:pt>
                <c:pt idx="478">
                  <c:v>2799.4450000000002</c:v>
                </c:pt>
                <c:pt idx="479">
                  <c:v>2729.1579999999999</c:v>
                </c:pt>
                <c:pt idx="480">
                  <c:v>2914.8209999999999</c:v>
                </c:pt>
                <c:pt idx="481">
                  <c:v>2652.098</c:v>
                </c:pt>
                <c:pt idx="482">
                  <c:v>2933.7510000000002</c:v>
                </c:pt>
                <c:pt idx="483">
                  <c:v>2851.52</c:v>
                </c:pt>
                <c:pt idx="484">
                  <c:v>2363.1959999999999</c:v>
                </c:pt>
                <c:pt idx="485">
                  <c:v>2302.6880000000001</c:v>
                </c:pt>
                <c:pt idx="486">
                  <c:v>2718.7750000000001</c:v>
                </c:pt>
                <c:pt idx="487">
                  <c:v>3622.7370000000001</c:v>
                </c:pt>
                <c:pt idx="488">
                  <c:v>1674.913</c:v>
                </c:pt>
                <c:pt idx="489">
                  <c:v>1445.5540000000001</c:v>
                </c:pt>
                <c:pt idx="490">
                  <c:v>2102.4189999999999</c:v>
                </c:pt>
                <c:pt idx="491">
                  <c:v>2505.375</c:v>
                </c:pt>
                <c:pt idx="492">
                  <c:v>2712.9490000000001</c:v>
                </c:pt>
                <c:pt idx="493">
                  <c:v>2256.3690000000001</c:v>
                </c:pt>
                <c:pt idx="494">
                  <c:v>2683.585</c:v>
                </c:pt>
                <c:pt idx="495">
                  <c:v>2377.2579999999998</c:v>
                </c:pt>
                <c:pt idx="496">
                  <c:v>1615.6389999999999</c:v>
                </c:pt>
                <c:pt idx="497">
                  <c:v>1240.894</c:v>
                </c:pt>
                <c:pt idx="498">
                  <c:v>1828.982</c:v>
                </c:pt>
                <c:pt idx="499">
                  <c:v>2820.5340000000001</c:v>
                </c:pt>
                <c:pt idx="500">
                  <c:v>4138.4059999999999</c:v>
                </c:pt>
                <c:pt idx="501">
                  <c:v>4647.0649999999996</c:v>
                </c:pt>
                <c:pt idx="502">
                  <c:v>4776.4350000000004</c:v>
                </c:pt>
                <c:pt idx="503">
                  <c:v>4788.9949999999999</c:v>
                </c:pt>
                <c:pt idx="504">
                  <c:v>3919.4929999999999</c:v>
                </c:pt>
                <c:pt idx="505">
                  <c:v>3650.0450000000001</c:v>
                </c:pt>
                <c:pt idx="506">
                  <c:v>3486.9879999999998</c:v>
                </c:pt>
                <c:pt idx="507">
                  <c:v>2905.2779999999998</c:v>
                </c:pt>
                <c:pt idx="508">
                  <c:v>3778.9259999999999</c:v>
                </c:pt>
                <c:pt idx="509">
                  <c:v>3520.1779999999999</c:v>
                </c:pt>
                <c:pt idx="510">
                  <c:v>3344.4670000000001</c:v>
                </c:pt>
                <c:pt idx="511">
                  <c:v>5737.9340000000002</c:v>
                </c:pt>
                <c:pt idx="512">
                  <c:v>5662.0240000000003</c:v>
                </c:pt>
                <c:pt idx="513">
                  <c:v>1287.434</c:v>
                </c:pt>
                <c:pt idx="514">
                  <c:v>1496.3810000000001</c:v>
                </c:pt>
                <c:pt idx="515">
                  <c:v>3048.39</c:v>
                </c:pt>
                <c:pt idx="516">
                  <c:v>4666.2629999999999</c:v>
                </c:pt>
                <c:pt idx="517">
                  <c:v>4140.433</c:v>
                </c:pt>
                <c:pt idx="518">
                  <c:v>3849.61</c:v>
                </c:pt>
                <c:pt idx="519">
                  <c:v>3754.4520000000002</c:v>
                </c:pt>
                <c:pt idx="520">
                  <c:v>2296.029</c:v>
                </c:pt>
                <c:pt idx="521">
                  <c:v>2270.1370000000002</c:v>
                </c:pt>
                <c:pt idx="522">
                  <c:v>5113.3119999999999</c:v>
                </c:pt>
                <c:pt idx="523">
                  <c:v>4323.8549999999996</c:v>
                </c:pt>
                <c:pt idx="524">
                  <c:v>1869.604</c:v>
                </c:pt>
                <c:pt idx="525">
                  <c:v>5394.8909999999996</c:v>
                </c:pt>
                <c:pt idx="526">
                  <c:v>5675.2120000000004</c:v>
                </c:pt>
                <c:pt idx="527">
                  <c:v>3368.1210000000001</c:v>
                </c:pt>
                <c:pt idx="528">
                  <c:v>5490.4949999999999</c:v>
                </c:pt>
                <c:pt idx="529">
                  <c:v>3008.6990000000001</c:v>
                </c:pt>
                <c:pt idx="530">
                  <c:v>736.08540000000005</c:v>
                </c:pt>
                <c:pt idx="531">
                  <c:v>395.02269999999999</c:v>
                </c:pt>
                <c:pt idx="532">
                  <c:v>539.42309999999998</c:v>
                </c:pt>
                <c:pt idx="533">
                  <c:v>1658.518</c:v>
                </c:pt>
                <c:pt idx="534">
                  <c:v>2995.7910000000002</c:v>
                </c:pt>
                <c:pt idx="535">
                  <c:v>2711.7139999999999</c:v>
                </c:pt>
                <c:pt idx="536">
                  <c:v>4059.6460000000002</c:v>
                </c:pt>
                <c:pt idx="537">
                  <c:v>5332.0990000000002</c:v>
                </c:pt>
                <c:pt idx="538">
                  <c:v>5122.0280000000002</c:v>
                </c:pt>
                <c:pt idx="539">
                  <c:v>3446.1909999999998</c:v>
                </c:pt>
                <c:pt idx="540">
                  <c:v>3859.4589999999998</c:v>
                </c:pt>
                <c:pt idx="541">
                  <c:v>2765.5250000000001</c:v>
                </c:pt>
                <c:pt idx="542">
                  <c:v>3689.2489999999998</c:v>
                </c:pt>
                <c:pt idx="543">
                  <c:v>2341.3890000000001</c:v>
                </c:pt>
                <c:pt idx="544">
                  <c:v>2064.4540000000002</c:v>
                </c:pt>
                <c:pt idx="545">
                  <c:v>1279.6089999999999</c:v>
                </c:pt>
                <c:pt idx="546">
                  <c:v>1675.692</c:v>
                </c:pt>
                <c:pt idx="547">
                  <c:v>0</c:v>
                </c:pt>
                <c:pt idx="548">
                  <c:v>0</c:v>
                </c:pt>
                <c:pt idx="549">
                  <c:v>0</c:v>
                </c:pt>
                <c:pt idx="550">
                  <c:v>0</c:v>
                </c:pt>
                <c:pt idx="551">
                  <c:v>2370.2570000000001</c:v>
                </c:pt>
                <c:pt idx="552">
                  <c:v>3551.7620000000002</c:v>
                </c:pt>
                <c:pt idx="553">
                  <c:v>3860.3270000000002</c:v>
                </c:pt>
                <c:pt idx="554">
                  <c:v>2673.1689999999999</c:v>
                </c:pt>
                <c:pt idx="555">
                  <c:v>427.59379999999999</c:v>
                </c:pt>
                <c:pt idx="556">
                  <c:v>622.03959999999995</c:v>
                </c:pt>
                <c:pt idx="557">
                  <c:v>2926.9409999999998</c:v>
                </c:pt>
                <c:pt idx="558">
                  <c:v>2632.4090000000001</c:v>
                </c:pt>
                <c:pt idx="559">
                  <c:v>2105.2600000000002</c:v>
                </c:pt>
                <c:pt idx="560">
                  <c:v>1996.98</c:v>
                </c:pt>
                <c:pt idx="561">
                  <c:v>4261.9679999999998</c:v>
                </c:pt>
                <c:pt idx="562">
                  <c:v>2523.8739999999998</c:v>
                </c:pt>
                <c:pt idx="563">
                  <c:v>2803.614</c:v>
                </c:pt>
                <c:pt idx="564">
                  <c:v>4805.4210000000003</c:v>
                </c:pt>
                <c:pt idx="565">
                  <c:v>3858.616</c:v>
                </c:pt>
                <c:pt idx="566">
                  <c:v>1712.585</c:v>
                </c:pt>
                <c:pt idx="567">
                  <c:v>2067.2339999999999</c:v>
                </c:pt>
                <c:pt idx="568">
                  <c:v>668.09829999999999</c:v>
                </c:pt>
                <c:pt idx="569">
                  <c:v>1291.144</c:v>
                </c:pt>
                <c:pt idx="570">
                  <c:v>879.60479999999995</c:v>
                </c:pt>
                <c:pt idx="571">
                  <c:v>2622.1419999999998</c:v>
                </c:pt>
                <c:pt idx="572">
                  <c:v>876.13409999999999</c:v>
                </c:pt>
                <c:pt idx="573">
                  <c:v>2498.0120000000002</c:v>
                </c:pt>
                <c:pt idx="574">
                  <c:v>1362.4280000000001</c:v>
                </c:pt>
                <c:pt idx="575">
                  <c:v>1690.768</c:v>
                </c:pt>
                <c:pt idx="576">
                  <c:v>2774.2109999999998</c:v>
                </c:pt>
                <c:pt idx="577">
                  <c:v>2876.297</c:v>
                </c:pt>
                <c:pt idx="578">
                  <c:v>1426.4280000000001</c:v>
                </c:pt>
                <c:pt idx="579">
                  <c:v>1476.4059999999999</c:v>
                </c:pt>
                <c:pt idx="580">
                  <c:v>1957.1769999999999</c:v>
                </c:pt>
                <c:pt idx="581">
                  <c:v>1327.143</c:v>
                </c:pt>
                <c:pt idx="582">
                  <c:v>1048.5550000000001</c:v>
                </c:pt>
                <c:pt idx="583">
                  <c:v>2624.15</c:v>
                </c:pt>
                <c:pt idx="584">
                  <c:v>3684.625</c:v>
                </c:pt>
                <c:pt idx="585">
                  <c:v>2183.7570000000001</c:v>
                </c:pt>
                <c:pt idx="586">
                  <c:v>3408.63</c:v>
                </c:pt>
                <c:pt idx="587">
                  <c:v>5123.4889999999996</c:v>
                </c:pt>
                <c:pt idx="588">
                  <c:v>6610.7950000000001</c:v>
                </c:pt>
                <c:pt idx="589">
                  <c:v>2342.0909999999999</c:v>
                </c:pt>
                <c:pt idx="590">
                  <c:v>1154.202</c:v>
                </c:pt>
                <c:pt idx="591">
                  <c:v>1929.9670000000001</c:v>
                </c:pt>
                <c:pt idx="592">
                  <c:v>1458.6569999999999</c:v>
                </c:pt>
                <c:pt idx="593">
                  <c:v>2161.0059999999999</c:v>
                </c:pt>
                <c:pt idx="594">
                  <c:v>1671.231</c:v>
                </c:pt>
                <c:pt idx="595">
                  <c:v>736.29790000000003</c:v>
                </c:pt>
                <c:pt idx="596">
                  <c:v>2092.4299999999998</c:v>
                </c:pt>
                <c:pt idx="597">
                  <c:v>2873.0929999999998</c:v>
                </c:pt>
                <c:pt idx="598">
                  <c:v>462.30220000000003</c:v>
                </c:pt>
                <c:pt idx="599">
                  <c:v>571.7056</c:v>
                </c:pt>
                <c:pt idx="600">
                  <c:v>1538.9690000000001</c:v>
                </c:pt>
                <c:pt idx="601">
                  <c:v>2294.201</c:v>
                </c:pt>
                <c:pt idx="602">
                  <c:v>3257.3960000000002</c:v>
                </c:pt>
                <c:pt idx="603">
                  <c:v>1509.68</c:v>
                </c:pt>
                <c:pt idx="604">
                  <c:v>417.1764</c:v>
                </c:pt>
                <c:pt idx="605">
                  <c:v>86.008570000000006</c:v>
                </c:pt>
                <c:pt idx="606">
                  <c:v>1115.4349999999999</c:v>
                </c:pt>
                <c:pt idx="607">
                  <c:v>6240.6930000000002</c:v>
                </c:pt>
                <c:pt idx="608">
                  <c:v>1690.4079999999999</c:v>
                </c:pt>
                <c:pt idx="609">
                  <c:v>719.60969999999998</c:v>
                </c:pt>
                <c:pt idx="610">
                  <c:v>2743.2049999999999</c:v>
                </c:pt>
                <c:pt idx="611">
                  <c:v>1038.461</c:v>
                </c:pt>
                <c:pt idx="612">
                  <c:v>1951.47</c:v>
                </c:pt>
                <c:pt idx="613">
                  <c:v>470.50689999999997</c:v>
                </c:pt>
                <c:pt idx="614">
                  <c:v>1018.986</c:v>
                </c:pt>
                <c:pt idx="615">
                  <c:v>2804.1219999999998</c:v>
                </c:pt>
                <c:pt idx="616">
                  <c:v>187.1574</c:v>
                </c:pt>
                <c:pt idx="617">
                  <c:v>675.4597</c:v>
                </c:pt>
                <c:pt idx="618">
                  <c:v>577.83799999999997</c:v>
                </c:pt>
                <c:pt idx="619">
                  <c:v>1930.2860000000001</c:v>
                </c:pt>
                <c:pt idx="620">
                  <c:v>2865.7739999999999</c:v>
                </c:pt>
                <c:pt idx="621">
                  <c:v>1818.471</c:v>
                </c:pt>
                <c:pt idx="622">
                  <c:v>1008.444</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1321.366</c:v>
                </c:pt>
                <c:pt idx="637">
                  <c:v>745.05949999999996</c:v>
                </c:pt>
                <c:pt idx="638">
                  <c:v>2683.636</c:v>
                </c:pt>
                <c:pt idx="639">
                  <c:v>5914.9970000000003</c:v>
                </c:pt>
                <c:pt idx="640">
                  <c:v>2844.105</c:v>
                </c:pt>
                <c:pt idx="641">
                  <c:v>3551.8429999999998</c:v>
                </c:pt>
                <c:pt idx="642">
                  <c:v>5000.5540000000001</c:v>
                </c:pt>
                <c:pt idx="643">
                  <c:v>4540.9880000000003</c:v>
                </c:pt>
                <c:pt idx="644">
                  <c:v>4720.7719999999999</c:v>
                </c:pt>
                <c:pt idx="645">
                  <c:v>5085.43</c:v>
                </c:pt>
                <c:pt idx="646">
                  <c:v>4851.4380000000001</c:v>
                </c:pt>
                <c:pt idx="647">
                  <c:v>4068.1129999999998</c:v>
                </c:pt>
                <c:pt idx="648">
                  <c:v>5050.2839999999997</c:v>
                </c:pt>
                <c:pt idx="649">
                  <c:v>5515.6509999999998</c:v>
                </c:pt>
                <c:pt idx="650">
                  <c:v>5829.07</c:v>
                </c:pt>
                <c:pt idx="651">
                  <c:v>1624.299</c:v>
                </c:pt>
                <c:pt idx="652">
                  <c:v>1683.71</c:v>
                </c:pt>
                <c:pt idx="653">
                  <c:v>3579.0390000000002</c:v>
                </c:pt>
                <c:pt idx="654">
                  <c:v>3849.1350000000002</c:v>
                </c:pt>
                <c:pt idx="655">
                  <c:v>5030.5839999999998</c:v>
                </c:pt>
                <c:pt idx="656">
                  <c:v>3657.0740000000001</c:v>
                </c:pt>
                <c:pt idx="657">
                  <c:v>3739.9540000000002</c:v>
                </c:pt>
                <c:pt idx="658">
                  <c:v>5873.9849999999997</c:v>
                </c:pt>
                <c:pt idx="659">
                  <c:v>5388.7330000000002</c:v>
                </c:pt>
                <c:pt idx="660">
                  <c:v>3557.7530000000002</c:v>
                </c:pt>
                <c:pt idx="661">
                  <c:v>3440.1289999999999</c:v>
                </c:pt>
                <c:pt idx="662">
                  <c:v>4979.0140000000001</c:v>
                </c:pt>
                <c:pt idx="663">
                  <c:v>6250.43</c:v>
                </c:pt>
                <c:pt idx="664">
                  <c:v>6368.2730000000001</c:v>
                </c:pt>
                <c:pt idx="665">
                  <c:v>5634.8069999999998</c:v>
                </c:pt>
                <c:pt idx="666">
                  <c:v>3451.5349999999999</c:v>
                </c:pt>
                <c:pt idx="667">
                  <c:v>2919.25</c:v>
                </c:pt>
                <c:pt idx="668">
                  <c:v>3951.2820000000002</c:v>
                </c:pt>
                <c:pt idx="669">
                  <c:v>3194.915</c:v>
                </c:pt>
                <c:pt idx="670">
                  <c:v>4892.1610000000001</c:v>
                </c:pt>
                <c:pt idx="671">
                  <c:v>1612.6780000000001</c:v>
                </c:pt>
                <c:pt idx="672">
                  <c:v>2214.1129999999998</c:v>
                </c:pt>
                <c:pt idx="673">
                  <c:v>1821.6310000000001</c:v>
                </c:pt>
                <c:pt idx="674">
                  <c:v>1797.5050000000001</c:v>
                </c:pt>
                <c:pt idx="675">
                  <c:v>306.0086</c:v>
                </c:pt>
                <c:pt idx="676">
                  <c:v>37.440820000000002</c:v>
                </c:pt>
                <c:pt idx="677">
                  <c:v>558.47080000000005</c:v>
                </c:pt>
                <c:pt idx="678">
                  <c:v>1319.64</c:v>
                </c:pt>
                <c:pt idx="679">
                  <c:v>1394.973</c:v>
                </c:pt>
                <c:pt idx="680">
                  <c:v>3311.877</c:v>
                </c:pt>
                <c:pt idx="681">
                  <c:v>6827.42</c:v>
                </c:pt>
                <c:pt idx="682">
                  <c:v>7159.4059999999999</c:v>
                </c:pt>
                <c:pt idx="683">
                  <c:v>5491.6819999999998</c:v>
                </c:pt>
                <c:pt idx="684">
                  <c:v>3919.93</c:v>
                </c:pt>
                <c:pt idx="685">
                  <c:v>1519.164</c:v>
                </c:pt>
                <c:pt idx="686">
                  <c:v>2077.5709999999999</c:v>
                </c:pt>
                <c:pt idx="687">
                  <c:v>4896.9690000000001</c:v>
                </c:pt>
                <c:pt idx="688">
                  <c:v>2443.0149999999999</c:v>
                </c:pt>
                <c:pt idx="689">
                  <c:v>2030.0550000000001</c:v>
                </c:pt>
                <c:pt idx="690">
                  <c:v>844.73940000000005</c:v>
                </c:pt>
                <c:pt idx="691">
                  <c:v>491.7251</c:v>
                </c:pt>
                <c:pt idx="692">
                  <c:v>789.43420000000003</c:v>
                </c:pt>
                <c:pt idx="693">
                  <c:v>2116.451</c:v>
                </c:pt>
                <c:pt idx="694">
                  <c:v>4405.0010000000002</c:v>
                </c:pt>
                <c:pt idx="695">
                  <c:v>6225.8069999999998</c:v>
                </c:pt>
                <c:pt idx="696">
                  <c:v>4643.335</c:v>
                </c:pt>
                <c:pt idx="697">
                  <c:v>4356.0870000000004</c:v>
                </c:pt>
                <c:pt idx="698">
                  <c:v>2391.326</c:v>
                </c:pt>
                <c:pt idx="699">
                  <c:v>3193.6489999999999</c:v>
                </c:pt>
                <c:pt idx="700">
                  <c:v>5892.0439999999999</c:v>
                </c:pt>
                <c:pt idx="701">
                  <c:v>7241.9589999999998</c:v>
                </c:pt>
                <c:pt idx="702">
                  <c:v>6891.0219999999999</c:v>
                </c:pt>
                <c:pt idx="703">
                  <c:v>5222.75</c:v>
                </c:pt>
                <c:pt idx="704">
                  <c:v>6823.3119999999999</c:v>
                </c:pt>
                <c:pt idx="705">
                  <c:v>7629.9350000000004</c:v>
                </c:pt>
                <c:pt idx="706">
                  <c:v>7820.0219999999999</c:v>
                </c:pt>
                <c:pt idx="707">
                  <c:v>6436.6729999999998</c:v>
                </c:pt>
                <c:pt idx="708">
                  <c:v>6237.5780000000004</c:v>
                </c:pt>
                <c:pt idx="709">
                  <c:v>7240.0140000000001</c:v>
                </c:pt>
                <c:pt idx="710">
                  <c:v>6495.1170000000002</c:v>
                </c:pt>
                <c:pt idx="711">
                  <c:v>5560.549</c:v>
                </c:pt>
                <c:pt idx="712">
                  <c:v>4381.0309999999999</c:v>
                </c:pt>
                <c:pt idx="713">
                  <c:v>3987.7649999999999</c:v>
                </c:pt>
                <c:pt idx="714">
                  <c:v>4393.5240000000003</c:v>
                </c:pt>
                <c:pt idx="715">
                  <c:v>3223.7629999999999</c:v>
                </c:pt>
                <c:pt idx="716">
                  <c:v>3263.46</c:v>
                </c:pt>
                <c:pt idx="717">
                  <c:v>2961.299</c:v>
                </c:pt>
                <c:pt idx="718">
                  <c:v>3387.556</c:v>
                </c:pt>
                <c:pt idx="719">
                  <c:v>2449.0650000000001</c:v>
                </c:pt>
                <c:pt idx="720">
                  <c:v>2044.9649999999999</c:v>
                </c:pt>
                <c:pt idx="721">
                  <c:v>1757.107</c:v>
                </c:pt>
                <c:pt idx="722">
                  <c:v>1911.7929999999999</c:v>
                </c:pt>
                <c:pt idx="723">
                  <c:v>2490.152</c:v>
                </c:pt>
                <c:pt idx="724">
                  <c:v>2250.3739999999998</c:v>
                </c:pt>
                <c:pt idx="725">
                  <c:v>4358.2740000000003</c:v>
                </c:pt>
                <c:pt idx="726">
                  <c:v>4949.473</c:v>
                </c:pt>
                <c:pt idx="727">
                  <c:v>4483.7039999999997</c:v>
                </c:pt>
                <c:pt idx="728">
                  <c:v>4570.1540000000005</c:v>
                </c:pt>
                <c:pt idx="729">
                  <c:v>4884.3860000000004</c:v>
                </c:pt>
                <c:pt idx="730">
                  <c:v>5015.72</c:v>
                </c:pt>
                <c:pt idx="731">
                  <c:v>4893.5990000000002</c:v>
                </c:pt>
                <c:pt idx="732">
                  <c:v>3441.9589999999998</c:v>
                </c:pt>
                <c:pt idx="733">
                  <c:v>2975.2550000000001</c:v>
                </c:pt>
                <c:pt idx="734">
                  <c:v>4226.2489999999998</c:v>
                </c:pt>
                <c:pt idx="735">
                  <c:v>5505.6679999999997</c:v>
                </c:pt>
                <c:pt idx="736">
                  <c:v>0</c:v>
                </c:pt>
                <c:pt idx="737">
                  <c:v>0</c:v>
                </c:pt>
                <c:pt idx="738">
                  <c:v>0</c:v>
                </c:pt>
                <c:pt idx="739">
                  <c:v>0</c:v>
                </c:pt>
                <c:pt idx="740">
                  <c:v>4402.8329999999996</c:v>
                </c:pt>
                <c:pt idx="741">
                  <c:v>4362.3109999999997</c:v>
                </c:pt>
                <c:pt idx="742">
                  <c:v>4768.1660000000002</c:v>
                </c:pt>
                <c:pt idx="743">
                  <c:v>2799.6289999999999</c:v>
                </c:pt>
                <c:pt idx="744">
                  <c:v>2457.7979999999998</c:v>
                </c:pt>
                <c:pt idx="745">
                  <c:v>2118.8510000000001</c:v>
                </c:pt>
                <c:pt idx="746">
                  <c:v>2890.873</c:v>
                </c:pt>
                <c:pt idx="747">
                  <c:v>2689.66</c:v>
                </c:pt>
                <c:pt idx="748">
                  <c:v>1650.566</c:v>
                </c:pt>
                <c:pt idx="749">
                  <c:v>2428.174</c:v>
                </c:pt>
                <c:pt idx="750">
                  <c:v>3274.0680000000002</c:v>
                </c:pt>
                <c:pt idx="751">
                  <c:v>3402.7759999999998</c:v>
                </c:pt>
                <c:pt idx="752">
                  <c:v>3459.6030000000001</c:v>
                </c:pt>
                <c:pt idx="753">
                  <c:v>3328.4740000000002</c:v>
                </c:pt>
                <c:pt idx="754">
                  <c:v>2551.5070000000001</c:v>
                </c:pt>
                <c:pt idx="755">
                  <c:v>2263.17</c:v>
                </c:pt>
                <c:pt idx="756">
                  <c:v>2718.5230000000001</c:v>
                </c:pt>
                <c:pt idx="757">
                  <c:v>3035.8319999999999</c:v>
                </c:pt>
                <c:pt idx="758">
                  <c:v>3146.1759999999999</c:v>
                </c:pt>
                <c:pt idx="759">
                  <c:v>3677.3809999999999</c:v>
                </c:pt>
                <c:pt idx="760">
                  <c:v>3233.7350000000001</c:v>
                </c:pt>
                <c:pt idx="761">
                  <c:v>3508.2109999999998</c:v>
                </c:pt>
                <c:pt idx="762">
                  <c:v>3989.3249999999998</c:v>
                </c:pt>
                <c:pt idx="763">
                  <c:v>4868.0879999999997</c:v>
                </c:pt>
                <c:pt idx="764">
                  <c:v>4780.5950000000003</c:v>
                </c:pt>
                <c:pt idx="765">
                  <c:v>4432.9189999999999</c:v>
                </c:pt>
                <c:pt idx="766">
                  <c:v>3890.058</c:v>
                </c:pt>
                <c:pt idx="767">
                  <c:v>4346.7820000000002</c:v>
                </c:pt>
                <c:pt idx="768">
                  <c:v>4979.3029999999999</c:v>
                </c:pt>
                <c:pt idx="769">
                  <c:v>4871.4059999999999</c:v>
                </c:pt>
                <c:pt idx="770">
                  <c:v>4940.1099999999997</c:v>
                </c:pt>
                <c:pt idx="771">
                  <c:v>5140.1059999999998</c:v>
                </c:pt>
                <c:pt idx="772">
                  <c:v>5222.2070000000003</c:v>
                </c:pt>
                <c:pt idx="773">
                  <c:v>4466.1170000000002</c:v>
                </c:pt>
                <c:pt idx="774">
                  <c:v>0</c:v>
                </c:pt>
                <c:pt idx="775">
                  <c:v>0</c:v>
                </c:pt>
                <c:pt idx="776">
                  <c:v>0</c:v>
                </c:pt>
                <c:pt idx="777">
                  <c:v>0</c:v>
                </c:pt>
                <c:pt idx="778">
                  <c:v>3664.3820000000001</c:v>
                </c:pt>
                <c:pt idx="779">
                  <c:v>4035.8130000000001</c:v>
                </c:pt>
                <c:pt idx="780">
                  <c:v>2861.3429999999998</c:v>
                </c:pt>
                <c:pt idx="781">
                  <c:v>2509.6660000000002</c:v>
                </c:pt>
                <c:pt idx="782">
                  <c:v>1854.9939999999999</c:v>
                </c:pt>
                <c:pt idx="783">
                  <c:v>4198.5829999999996</c:v>
                </c:pt>
                <c:pt idx="784">
                  <c:v>4143.6109999999999</c:v>
                </c:pt>
                <c:pt idx="785">
                  <c:v>2942.2040000000002</c:v>
                </c:pt>
                <c:pt idx="786">
                  <c:v>1488.17</c:v>
                </c:pt>
                <c:pt idx="787">
                  <c:v>1732.59</c:v>
                </c:pt>
                <c:pt idx="788">
                  <c:v>1593.222</c:v>
                </c:pt>
                <c:pt idx="789">
                  <c:v>3134.165</c:v>
                </c:pt>
                <c:pt idx="790">
                  <c:v>3783.8049999999998</c:v>
                </c:pt>
                <c:pt idx="791">
                  <c:v>3500.6509999999998</c:v>
                </c:pt>
                <c:pt idx="792">
                  <c:v>3043.4430000000002</c:v>
                </c:pt>
                <c:pt idx="793">
                  <c:v>2269.723</c:v>
                </c:pt>
                <c:pt idx="794">
                  <c:v>2462.875</c:v>
                </c:pt>
                <c:pt idx="795">
                  <c:v>3817.87</c:v>
                </c:pt>
                <c:pt idx="796">
                  <c:v>4358.1610000000001</c:v>
                </c:pt>
                <c:pt idx="797">
                  <c:v>4177.3029999999999</c:v>
                </c:pt>
                <c:pt idx="798">
                  <c:v>3994.931</c:v>
                </c:pt>
                <c:pt idx="799">
                  <c:v>4091.029</c:v>
                </c:pt>
                <c:pt idx="800">
                  <c:v>3816.2849999999999</c:v>
                </c:pt>
                <c:pt idx="801">
                  <c:v>3109.9859999999999</c:v>
                </c:pt>
                <c:pt idx="802">
                  <c:v>3111.54</c:v>
                </c:pt>
                <c:pt idx="803">
                  <c:v>3152.2370000000001</c:v>
                </c:pt>
                <c:pt idx="804">
                  <c:v>3615.924</c:v>
                </c:pt>
                <c:pt idx="805">
                  <c:v>3434.165</c:v>
                </c:pt>
                <c:pt idx="806">
                  <c:v>3313.0639999999999</c:v>
                </c:pt>
                <c:pt idx="807">
                  <c:v>3359.0309999999999</c:v>
                </c:pt>
                <c:pt idx="808">
                  <c:v>3352.2350000000001</c:v>
                </c:pt>
                <c:pt idx="809">
                  <c:v>3609.1</c:v>
                </c:pt>
                <c:pt idx="810">
                  <c:v>3506.2469999999998</c:v>
                </c:pt>
                <c:pt idx="811">
                  <c:v>3128.1909999999998</c:v>
                </c:pt>
                <c:pt idx="812">
                  <c:v>2706.154</c:v>
                </c:pt>
                <c:pt idx="813">
                  <c:v>4140.884</c:v>
                </c:pt>
                <c:pt idx="814">
                  <c:v>5884.9070000000002</c:v>
                </c:pt>
                <c:pt idx="815">
                  <c:v>4966.1970000000001</c:v>
                </c:pt>
                <c:pt idx="816">
                  <c:v>3725.1970000000001</c:v>
                </c:pt>
                <c:pt idx="817">
                  <c:v>4276.7039999999997</c:v>
                </c:pt>
                <c:pt idx="818">
                  <c:v>4698.8029999999999</c:v>
                </c:pt>
                <c:pt idx="819">
                  <c:v>4988.4139999999998</c:v>
                </c:pt>
                <c:pt idx="820">
                  <c:v>4868.2950000000001</c:v>
                </c:pt>
                <c:pt idx="821">
                  <c:v>4519.3720000000003</c:v>
                </c:pt>
                <c:pt idx="822">
                  <c:v>4149.9520000000002</c:v>
                </c:pt>
                <c:pt idx="823">
                  <c:v>4634.2359999999999</c:v>
                </c:pt>
                <c:pt idx="824">
                  <c:v>3313.7739999999999</c:v>
                </c:pt>
                <c:pt idx="825">
                  <c:v>4119.9759999999997</c:v>
                </c:pt>
                <c:pt idx="826">
                  <c:v>4024.58</c:v>
                </c:pt>
                <c:pt idx="827">
                  <c:v>4668.0559999999996</c:v>
                </c:pt>
                <c:pt idx="828">
                  <c:v>4684.7280000000001</c:v>
                </c:pt>
                <c:pt idx="829">
                  <c:v>3028.0369999999998</c:v>
                </c:pt>
                <c:pt idx="830">
                  <c:v>2040.7840000000001</c:v>
                </c:pt>
                <c:pt idx="831">
                  <c:v>2740.518</c:v>
                </c:pt>
                <c:pt idx="832">
                  <c:v>3685.4690000000001</c:v>
                </c:pt>
                <c:pt idx="833">
                  <c:v>3766.6849999999999</c:v>
                </c:pt>
                <c:pt idx="834">
                  <c:v>3962.4769999999999</c:v>
                </c:pt>
                <c:pt idx="835">
                  <c:v>4009.4430000000002</c:v>
                </c:pt>
                <c:pt idx="836">
                  <c:v>4221.9589999999998</c:v>
                </c:pt>
                <c:pt idx="837">
                  <c:v>4478.7820000000002</c:v>
                </c:pt>
                <c:pt idx="838">
                  <c:v>4335.509</c:v>
                </c:pt>
                <c:pt idx="839">
                  <c:v>4285.75</c:v>
                </c:pt>
                <c:pt idx="840">
                  <c:v>2811.1529999999998</c:v>
                </c:pt>
                <c:pt idx="841">
                  <c:v>2917.4409999999998</c:v>
                </c:pt>
                <c:pt idx="842">
                  <c:v>3107.4189999999999</c:v>
                </c:pt>
                <c:pt idx="843">
                  <c:v>2889.45</c:v>
                </c:pt>
                <c:pt idx="844">
                  <c:v>2754.6239999999998</c:v>
                </c:pt>
                <c:pt idx="845">
                  <c:v>2888.5169999999998</c:v>
                </c:pt>
                <c:pt idx="846">
                  <c:v>2589.2869999999998</c:v>
                </c:pt>
                <c:pt idx="847">
                  <c:v>2743.01</c:v>
                </c:pt>
                <c:pt idx="848">
                  <c:v>1613.4970000000001</c:v>
                </c:pt>
                <c:pt idx="849">
                  <c:v>2104.8969999999999</c:v>
                </c:pt>
                <c:pt idx="850">
                  <c:v>3388.4839999999999</c:v>
                </c:pt>
                <c:pt idx="851">
                  <c:v>2721.2269999999999</c:v>
                </c:pt>
                <c:pt idx="852">
                  <c:v>3275.1109999999999</c:v>
                </c:pt>
                <c:pt idx="853">
                  <c:v>2983.7350000000001</c:v>
                </c:pt>
                <c:pt idx="854">
                  <c:v>3572.42</c:v>
                </c:pt>
                <c:pt idx="855">
                  <c:v>3282.5120000000002</c:v>
                </c:pt>
                <c:pt idx="856">
                  <c:v>3698.373</c:v>
                </c:pt>
                <c:pt idx="857">
                  <c:v>3087.8690000000001</c:v>
                </c:pt>
                <c:pt idx="858">
                  <c:v>7797.44</c:v>
                </c:pt>
                <c:pt idx="859">
                  <c:v>5494.6270000000004</c:v>
                </c:pt>
                <c:pt idx="860">
                  <c:v>1931.126</c:v>
                </c:pt>
                <c:pt idx="861">
                  <c:v>2735.9430000000002</c:v>
                </c:pt>
                <c:pt idx="862">
                  <c:v>2340.473</c:v>
                </c:pt>
                <c:pt idx="863">
                  <c:v>2231.3829999999998</c:v>
                </c:pt>
                <c:pt idx="864">
                  <c:v>1774.5719999999999</c:v>
                </c:pt>
                <c:pt idx="865">
                  <c:v>3057.1619999999998</c:v>
                </c:pt>
                <c:pt idx="866">
                  <c:v>3842.6410000000001</c:v>
                </c:pt>
                <c:pt idx="867">
                  <c:v>4005.3270000000002</c:v>
                </c:pt>
                <c:pt idx="868">
                  <c:v>2408.9189999999999</c:v>
                </c:pt>
                <c:pt idx="869">
                  <c:v>2242.6179999999999</c:v>
                </c:pt>
                <c:pt idx="870">
                  <c:v>2165.87</c:v>
                </c:pt>
                <c:pt idx="871">
                  <c:v>4583.1009999999997</c:v>
                </c:pt>
                <c:pt idx="872">
                  <c:v>3540.7539999999999</c:v>
                </c:pt>
                <c:pt idx="873">
                  <c:v>1882.3119999999999</c:v>
                </c:pt>
                <c:pt idx="874">
                  <c:v>1496.221</c:v>
                </c:pt>
                <c:pt idx="875">
                  <c:v>1493.93</c:v>
                </c:pt>
                <c:pt idx="876">
                  <c:v>2175.1260000000002</c:v>
                </c:pt>
                <c:pt idx="877">
                  <c:v>3461.587</c:v>
                </c:pt>
                <c:pt idx="878">
                  <c:v>6555.66</c:v>
                </c:pt>
                <c:pt idx="879">
                  <c:v>7025.9269999999997</c:v>
                </c:pt>
                <c:pt idx="880">
                  <c:v>7234.616</c:v>
                </c:pt>
                <c:pt idx="881">
                  <c:v>6864.3959999999997</c:v>
                </c:pt>
                <c:pt idx="882">
                  <c:v>5492.0110000000004</c:v>
                </c:pt>
                <c:pt idx="883">
                  <c:v>4671.8549999999996</c:v>
                </c:pt>
                <c:pt idx="884">
                  <c:v>3265.5410000000002</c:v>
                </c:pt>
                <c:pt idx="885">
                  <c:v>3460.3560000000002</c:v>
                </c:pt>
                <c:pt idx="886">
                  <c:v>4007.3530000000001</c:v>
                </c:pt>
                <c:pt idx="887">
                  <c:v>5113.2120000000004</c:v>
                </c:pt>
                <c:pt idx="888">
                  <c:v>6461.8329999999996</c:v>
                </c:pt>
                <c:pt idx="889">
                  <c:v>713.88080000000002</c:v>
                </c:pt>
                <c:pt idx="890">
                  <c:v>0</c:v>
                </c:pt>
                <c:pt idx="891">
                  <c:v>0</c:v>
                </c:pt>
                <c:pt idx="892">
                  <c:v>2140.9540000000002</c:v>
                </c:pt>
                <c:pt idx="893">
                  <c:v>1864.4179999999999</c:v>
                </c:pt>
                <c:pt idx="894">
                  <c:v>2945.982</c:v>
                </c:pt>
                <c:pt idx="895">
                  <c:v>2063.703</c:v>
                </c:pt>
                <c:pt idx="896">
                  <c:v>3916.5889999999999</c:v>
                </c:pt>
                <c:pt idx="897">
                  <c:v>3141.748</c:v>
                </c:pt>
                <c:pt idx="898">
                  <c:v>1917.421</c:v>
                </c:pt>
                <c:pt idx="899">
                  <c:v>1675.4190000000001</c:v>
                </c:pt>
                <c:pt idx="900">
                  <c:v>2511.8690000000001</c:v>
                </c:pt>
                <c:pt idx="901">
                  <c:v>1422.91</c:v>
                </c:pt>
                <c:pt idx="902">
                  <c:v>3327.587</c:v>
                </c:pt>
                <c:pt idx="903">
                  <c:v>5242.2209999999995</c:v>
                </c:pt>
                <c:pt idx="904">
                  <c:v>7237.7309999999998</c:v>
                </c:pt>
                <c:pt idx="905">
                  <c:v>4590.2960000000003</c:v>
                </c:pt>
                <c:pt idx="906">
                  <c:v>2349.2730000000001</c:v>
                </c:pt>
                <c:pt idx="907">
                  <c:v>2672.3209999999999</c:v>
                </c:pt>
                <c:pt idx="908">
                  <c:v>1670.4190000000001</c:v>
                </c:pt>
                <c:pt idx="909">
                  <c:v>1859.172</c:v>
                </c:pt>
                <c:pt idx="910">
                  <c:v>2806.2570000000001</c:v>
                </c:pt>
                <c:pt idx="911">
                  <c:v>3011.4459999999999</c:v>
                </c:pt>
                <c:pt idx="912">
                  <c:v>3372.1089999999999</c:v>
                </c:pt>
                <c:pt idx="913">
                  <c:v>3793.1689999999999</c:v>
                </c:pt>
                <c:pt idx="914">
                  <c:v>1620.4649999999999</c:v>
                </c:pt>
                <c:pt idx="915">
                  <c:v>1646.617</c:v>
                </c:pt>
                <c:pt idx="916">
                  <c:v>3131.9670000000001</c:v>
                </c:pt>
                <c:pt idx="917">
                  <c:v>2151.5650000000001</c:v>
                </c:pt>
                <c:pt idx="918">
                  <c:v>2845.1280000000002</c:v>
                </c:pt>
                <c:pt idx="919">
                  <c:v>5968.9769999999999</c:v>
                </c:pt>
                <c:pt idx="920">
                  <c:v>4877.8440000000001</c:v>
                </c:pt>
                <c:pt idx="921">
                  <c:v>8295.9879999999994</c:v>
                </c:pt>
                <c:pt idx="922">
                  <c:v>6047.44</c:v>
                </c:pt>
                <c:pt idx="923">
                  <c:v>4520.5240000000003</c:v>
                </c:pt>
                <c:pt idx="924">
                  <c:v>1378.153</c:v>
                </c:pt>
                <c:pt idx="925">
                  <c:v>2046.2059999999999</c:v>
                </c:pt>
                <c:pt idx="926">
                  <c:v>2777.41</c:v>
                </c:pt>
                <c:pt idx="927">
                  <c:v>2002.1679999999999</c:v>
                </c:pt>
                <c:pt idx="928">
                  <c:v>1305.2280000000001</c:v>
                </c:pt>
                <c:pt idx="929">
                  <c:v>666.83280000000002</c:v>
                </c:pt>
                <c:pt idx="930">
                  <c:v>1920.9549999999999</c:v>
                </c:pt>
                <c:pt idx="931">
                  <c:v>3802.5929999999998</c:v>
                </c:pt>
                <c:pt idx="932">
                  <c:v>3528.6819999999998</c:v>
                </c:pt>
                <c:pt idx="933">
                  <c:v>1323.1759999999999</c:v>
                </c:pt>
                <c:pt idx="934">
                  <c:v>3243.422</c:v>
                </c:pt>
                <c:pt idx="935">
                  <c:v>2060.7959999999998</c:v>
                </c:pt>
                <c:pt idx="936">
                  <c:v>2251.9360000000001</c:v>
                </c:pt>
                <c:pt idx="937">
                  <c:v>1755.0889999999999</c:v>
                </c:pt>
                <c:pt idx="938">
                  <c:v>301.98</c:v>
                </c:pt>
                <c:pt idx="939">
                  <c:v>252.7834</c:v>
                </c:pt>
                <c:pt idx="940">
                  <c:v>1156.33</c:v>
                </c:pt>
                <c:pt idx="941">
                  <c:v>3963.779</c:v>
                </c:pt>
                <c:pt idx="942">
                  <c:v>4477.29</c:v>
                </c:pt>
                <c:pt idx="943">
                  <c:v>3311.8910000000001</c:v>
                </c:pt>
                <c:pt idx="944">
                  <c:v>479.6062</c:v>
                </c:pt>
                <c:pt idx="945">
                  <c:v>1063.925</c:v>
                </c:pt>
                <c:pt idx="946">
                  <c:v>757.24540000000002</c:v>
                </c:pt>
                <c:pt idx="947">
                  <c:v>1565.962</c:v>
                </c:pt>
                <c:pt idx="948">
                  <c:v>3807.5059999999999</c:v>
                </c:pt>
                <c:pt idx="949">
                  <c:v>5401.6670000000004</c:v>
                </c:pt>
                <c:pt idx="950">
                  <c:v>4478.2110000000002</c:v>
                </c:pt>
                <c:pt idx="951">
                  <c:v>3757.431</c:v>
                </c:pt>
                <c:pt idx="952">
                  <c:v>3224.1289999999999</c:v>
                </c:pt>
                <c:pt idx="953">
                  <c:v>842.36289999999997</c:v>
                </c:pt>
                <c:pt idx="954">
                  <c:v>2239.8530000000001</c:v>
                </c:pt>
                <c:pt idx="955">
                  <c:v>5488.8789999999999</c:v>
                </c:pt>
                <c:pt idx="956">
                  <c:v>6014.1409999999996</c:v>
                </c:pt>
                <c:pt idx="957">
                  <c:v>6197.6059999999998</c:v>
                </c:pt>
                <c:pt idx="958">
                  <c:v>7532.8739999999998</c:v>
                </c:pt>
                <c:pt idx="959">
                  <c:v>4911.0110000000004</c:v>
                </c:pt>
                <c:pt idx="960">
                  <c:v>984.3229</c:v>
                </c:pt>
                <c:pt idx="961">
                  <c:v>787.53480000000002</c:v>
                </c:pt>
                <c:pt idx="962">
                  <c:v>1102.06</c:v>
                </c:pt>
                <c:pt idx="963">
                  <c:v>2176.154</c:v>
                </c:pt>
                <c:pt idx="964">
                  <c:v>4220.2489999999998</c:v>
                </c:pt>
                <c:pt idx="965">
                  <c:v>4602.4359999999997</c:v>
                </c:pt>
                <c:pt idx="966">
                  <c:v>2512.4920000000002</c:v>
                </c:pt>
                <c:pt idx="967">
                  <c:v>590.03030000000001</c:v>
                </c:pt>
                <c:pt idx="968">
                  <c:v>2967.8249999999998</c:v>
                </c:pt>
                <c:pt idx="969">
                  <c:v>2894.3310000000001</c:v>
                </c:pt>
                <c:pt idx="970">
                  <c:v>2361.6089999999999</c:v>
                </c:pt>
                <c:pt idx="971">
                  <c:v>1420.153</c:v>
                </c:pt>
                <c:pt idx="972">
                  <c:v>758.74480000000005</c:v>
                </c:pt>
                <c:pt idx="973">
                  <c:v>484.1807</c:v>
                </c:pt>
                <c:pt idx="974">
                  <c:v>2014.6469999999999</c:v>
                </c:pt>
                <c:pt idx="975">
                  <c:v>2142.3409999999999</c:v>
                </c:pt>
                <c:pt idx="976">
                  <c:v>513.84580000000005</c:v>
                </c:pt>
                <c:pt idx="977">
                  <c:v>567.65859999999998</c:v>
                </c:pt>
                <c:pt idx="978">
                  <c:v>751.7758</c:v>
                </c:pt>
                <c:pt idx="979">
                  <c:v>3814.3049999999998</c:v>
                </c:pt>
                <c:pt idx="980">
                  <c:v>6402.134</c:v>
                </c:pt>
                <c:pt idx="981">
                  <c:v>8342.1509999999998</c:v>
                </c:pt>
                <c:pt idx="982">
                  <c:v>4353.7150000000001</c:v>
                </c:pt>
                <c:pt idx="983">
                  <c:v>5074.95</c:v>
                </c:pt>
                <c:pt idx="984">
                  <c:v>5239.5150000000003</c:v>
                </c:pt>
                <c:pt idx="985">
                  <c:v>1370.7349999999999</c:v>
                </c:pt>
                <c:pt idx="986">
                  <c:v>1068.4659999999999</c:v>
                </c:pt>
                <c:pt idx="987">
                  <c:v>2425.4899999999998</c:v>
                </c:pt>
                <c:pt idx="988">
                  <c:v>4254.6930000000002</c:v>
                </c:pt>
                <c:pt idx="989">
                  <c:v>5278.32</c:v>
                </c:pt>
                <c:pt idx="990">
                  <c:v>3634.5810000000001</c:v>
                </c:pt>
                <c:pt idx="991">
                  <c:v>5071.2849999999999</c:v>
                </c:pt>
                <c:pt idx="992">
                  <c:v>3892.03</c:v>
                </c:pt>
                <c:pt idx="993">
                  <c:v>918.00260000000003</c:v>
                </c:pt>
                <c:pt idx="994">
                  <c:v>4595.8209999999999</c:v>
                </c:pt>
                <c:pt idx="995">
                  <c:v>6901.9009999999998</c:v>
                </c:pt>
                <c:pt idx="996">
                  <c:v>2261.5639999999999</c:v>
                </c:pt>
                <c:pt idx="997">
                  <c:v>1075.019</c:v>
                </c:pt>
                <c:pt idx="998">
                  <c:v>400.2276</c:v>
                </c:pt>
                <c:pt idx="999">
                  <c:v>755.97659999999996</c:v>
                </c:pt>
                <c:pt idx="1000">
                  <c:v>5976.76</c:v>
                </c:pt>
                <c:pt idx="1001">
                  <c:v>4648.7250000000004</c:v>
                </c:pt>
                <c:pt idx="1002">
                  <c:v>2117.8870000000002</c:v>
                </c:pt>
                <c:pt idx="1003">
                  <c:v>6616.875</c:v>
                </c:pt>
                <c:pt idx="1004">
                  <c:v>3634.6039999999998</c:v>
                </c:pt>
                <c:pt idx="1005">
                  <c:v>3573.4369999999999</c:v>
                </c:pt>
                <c:pt idx="1006">
                  <c:v>8570.8559999999998</c:v>
                </c:pt>
                <c:pt idx="1007">
                  <c:v>1552.2059999999999</c:v>
                </c:pt>
                <c:pt idx="1008">
                  <c:v>501.91199999999998</c:v>
                </c:pt>
                <c:pt idx="1009">
                  <c:v>188.88480000000001</c:v>
                </c:pt>
                <c:pt idx="1010">
                  <c:v>2003.7159999999999</c:v>
                </c:pt>
                <c:pt idx="1011">
                  <c:v>1274.953</c:v>
                </c:pt>
                <c:pt idx="1012">
                  <c:v>3901.1509999999998</c:v>
                </c:pt>
                <c:pt idx="1013">
                  <c:v>8267.0830000000005</c:v>
                </c:pt>
                <c:pt idx="1014">
                  <c:v>8312.4130000000005</c:v>
                </c:pt>
                <c:pt idx="1015">
                  <c:v>8628.8919999999998</c:v>
                </c:pt>
                <c:pt idx="1016">
                  <c:v>4092.8989999999999</c:v>
                </c:pt>
                <c:pt idx="1017">
                  <c:v>4933.9040000000005</c:v>
                </c:pt>
                <c:pt idx="1018">
                  <c:v>6715.6959999999999</c:v>
                </c:pt>
                <c:pt idx="1019">
                  <c:v>6769.9840000000004</c:v>
                </c:pt>
                <c:pt idx="1020">
                  <c:v>4557.0600000000004</c:v>
                </c:pt>
                <c:pt idx="1021">
                  <c:v>6141.4269999999997</c:v>
                </c:pt>
                <c:pt idx="1022">
                  <c:v>7139.9939999999997</c:v>
                </c:pt>
                <c:pt idx="1023">
                  <c:v>6319.7709999999997</c:v>
                </c:pt>
                <c:pt idx="1024">
                  <c:v>4170.3010000000004</c:v>
                </c:pt>
                <c:pt idx="1025">
                  <c:v>4651.4979999999996</c:v>
                </c:pt>
                <c:pt idx="1026">
                  <c:v>2568.0309999999999</c:v>
                </c:pt>
                <c:pt idx="1027">
                  <c:v>2599.3760000000002</c:v>
                </c:pt>
                <c:pt idx="1028">
                  <c:v>1303.259</c:v>
                </c:pt>
                <c:pt idx="1029">
                  <c:v>3946.7280000000001</c:v>
                </c:pt>
                <c:pt idx="1030">
                  <c:v>3678.0569999999998</c:v>
                </c:pt>
                <c:pt idx="1031">
                  <c:v>1783.404</c:v>
                </c:pt>
                <c:pt idx="1032">
                  <c:v>1236.2919999999999</c:v>
                </c:pt>
                <c:pt idx="1033">
                  <c:v>1243.1959999999999</c:v>
                </c:pt>
                <c:pt idx="1034">
                  <c:v>534.57240000000002</c:v>
                </c:pt>
                <c:pt idx="1035">
                  <c:v>1152.604</c:v>
                </c:pt>
                <c:pt idx="1036">
                  <c:v>1294.77</c:v>
                </c:pt>
                <c:pt idx="1037">
                  <c:v>2105.5630000000001</c:v>
                </c:pt>
                <c:pt idx="1038">
                  <c:v>1903.6859999999999</c:v>
                </c:pt>
                <c:pt idx="1039">
                  <c:v>1333.3910000000001</c:v>
                </c:pt>
                <c:pt idx="1040">
                  <c:v>1355.913</c:v>
                </c:pt>
                <c:pt idx="1041">
                  <c:v>256.26319999999998</c:v>
                </c:pt>
                <c:pt idx="1042">
                  <c:v>199.13040000000001</c:v>
                </c:pt>
                <c:pt idx="1043">
                  <c:v>997.02700000000004</c:v>
                </c:pt>
                <c:pt idx="1044">
                  <c:v>2060.7919999999999</c:v>
                </c:pt>
                <c:pt idx="1045">
                  <c:v>5897.3980000000001</c:v>
                </c:pt>
                <c:pt idx="1046">
                  <c:v>5424.2049999999999</c:v>
                </c:pt>
                <c:pt idx="1047">
                  <c:v>6843.915</c:v>
                </c:pt>
                <c:pt idx="1048">
                  <c:v>3915.5070000000001</c:v>
                </c:pt>
                <c:pt idx="1049">
                  <c:v>5657.4390000000003</c:v>
                </c:pt>
                <c:pt idx="1050">
                  <c:v>6130.17</c:v>
                </c:pt>
                <c:pt idx="1051">
                  <c:v>5412.1180000000004</c:v>
                </c:pt>
                <c:pt idx="1052">
                  <c:v>6584.5510000000004</c:v>
                </c:pt>
                <c:pt idx="1053">
                  <c:v>7876.277</c:v>
                </c:pt>
                <c:pt idx="1054">
                  <c:v>6307.7539999999999</c:v>
                </c:pt>
                <c:pt idx="1055">
                  <c:v>5869.3370000000004</c:v>
                </c:pt>
                <c:pt idx="1056">
                  <c:v>4955.8339999999998</c:v>
                </c:pt>
                <c:pt idx="1057">
                  <c:v>5045.92</c:v>
                </c:pt>
                <c:pt idx="1058">
                  <c:v>5285.7250000000004</c:v>
                </c:pt>
                <c:pt idx="1059">
                  <c:v>3717.1469999999999</c:v>
                </c:pt>
                <c:pt idx="1060">
                  <c:v>4623.4740000000002</c:v>
                </c:pt>
                <c:pt idx="1061">
                  <c:v>5378.652</c:v>
                </c:pt>
                <c:pt idx="1062">
                  <c:v>5837.1549999999997</c:v>
                </c:pt>
                <c:pt idx="1063">
                  <c:v>5960.152</c:v>
                </c:pt>
                <c:pt idx="1064">
                  <c:v>5880.2330000000002</c:v>
                </c:pt>
                <c:pt idx="1065">
                  <c:v>3639.2489999999998</c:v>
                </c:pt>
                <c:pt idx="1066">
                  <c:v>2400.0320000000002</c:v>
                </c:pt>
                <c:pt idx="1067">
                  <c:v>2920.9169999999999</c:v>
                </c:pt>
                <c:pt idx="1068">
                  <c:v>3157.4079999999999</c:v>
                </c:pt>
                <c:pt idx="1069">
                  <c:v>3718.5929999999998</c:v>
                </c:pt>
                <c:pt idx="1070">
                  <c:v>1737.268</c:v>
                </c:pt>
                <c:pt idx="1071">
                  <c:v>2781.1909999999998</c:v>
                </c:pt>
                <c:pt idx="1072">
                  <c:v>3877.779</c:v>
                </c:pt>
                <c:pt idx="1073">
                  <c:v>1369.51</c:v>
                </c:pt>
                <c:pt idx="1074">
                  <c:v>3251.3890000000001</c:v>
                </c:pt>
                <c:pt idx="1075">
                  <c:v>4051.6060000000002</c:v>
                </c:pt>
                <c:pt idx="1076">
                  <c:v>3408.386</c:v>
                </c:pt>
                <c:pt idx="1077">
                  <c:v>5436.99</c:v>
                </c:pt>
                <c:pt idx="1078">
                  <c:v>5499.2619999999997</c:v>
                </c:pt>
                <c:pt idx="1079">
                  <c:v>5362.6090000000004</c:v>
                </c:pt>
                <c:pt idx="1080">
                  <c:v>4668.2460000000001</c:v>
                </c:pt>
                <c:pt idx="1081">
                  <c:v>6001.366</c:v>
                </c:pt>
                <c:pt idx="1082">
                  <c:v>5376.88</c:v>
                </c:pt>
                <c:pt idx="1083">
                  <c:v>5060.7579999999998</c:v>
                </c:pt>
                <c:pt idx="1084">
                  <c:v>3954.4380000000001</c:v>
                </c:pt>
                <c:pt idx="1085">
                  <c:v>1815.39</c:v>
                </c:pt>
                <c:pt idx="1086">
                  <c:v>3531.5990000000002</c:v>
                </c:pt>
                <c:pt idx="1087">
                  <c:v>5191.9679999999998</c:v>
                </c:pt>
                <c:pt idx="1088">
                  <c:v>5302.5439999999999</c:v>
                </c:pt>
                <c:pt idx="1089">
                  <c:v>3714.0250000000001</c:v>
                </c:pt>
                <c:pt idx="1090">
                  <c:v>3598.6509999999998</c:v>
                </c:pt>
                <c:pt idx="1091">
                  <c:v>4415.1530000000002</c:v>
                </c:pt>
                <c:pt idx="1092">
                  <c:v>3210.319</c:v>
                </c:pt>
                <c:pt idx="1093">
                  <c:v>2025.4970000000001</c:v>
                </c:pt>
                <c:pt idx="1094">
                  <c:v>2510.4029999999998</c:v>
                </c:pt>
                <c:pt idx="1095">
                  <c:v>2726.1480000000001</c:v>
                </c:pt>
                <c:pt idx="1096">
                  <c:v>3053.4479999999999</c:v>
                </c:pt>
                <c:pt idx="1097">
                  <c:v>1569.7460000000001</c:v>
                </c:pt>
                <c:pt idx="1098">
                  <c:v>1771.723</c:v>
                </c:pt>
                <c:pt idx="1099">
                  <c:v>2394.5039999999999</c:v>
                </c:pt>
                <c:pt idx="1100">
                  <c:v>4319.7439999999997</c:v>
                </c:pt>
                <c:pt idx="1101">
                  <c:v>4137.32</c:v>
                </c:pt>
                <c:pt idx="1102">
                  <c:v>3840.9859999999999</c:v>
                </c:pt>
                <c:pt idx="1103">
                  <c:v>3962.49</c:v>
                </c:pt>
                <c:pt idx="1104">
                  <c:v>2263.4899999999998</c:v>
                </c:pt>
                <c:pt idx="1105">
                  <c:v>2876.9369999999999</c:v>
                </c:pt>
                <c:pt idx="1106">
                  <c:v>3253.5549999999998</c:v>
                </c:pt>
                <c:pt idx="1107">
                  <c:v>5165.6049999999996</c:v>
                </c:pt>
                <c:pt idx="1108">
                  <c:v>6222.1980000000003</c:v>
                </c:pt>
                <c:pt idx="1109">
                  <c:v>5611.5709999999999</c:v>
                </c:pt>
                <c:pt idx="1110">
                  <c:v>5421.4139999999998</c:v>
                </c:pt>
                <c:pt idx="1111">
                  <c:v>4461.5420000000004</c:v>
                </c:pt>
                <c:pt idx="1112">
                  <c:v>3221.6379999999999</c:v>
                </c:pt>
                <c:pt idx="1113">
                  <c:v>3722.6149999999998</c:v>
                </c:pt>
                <c:pt idx="1114">
                  <c:v>2957.393</c:v>
                </c:pt>
                <c:pt idx="1115">
                  <c:v>2414.6689999999999</c:v>
                </c:pt>
                <c:pt idx="1116">
                  <c:v>3824.86</c:v>
                </c:pt>
                <c:pt idx="1117">
                  <c:v>2768.2860000000001</c:v>
                </c:pt>
                <c:pt idx="1118">
                  <c:v>4480.1959999999999</c:v>
                </c:pt>
                <c:pt idx="1119">
                  <c:v>3338.0639999999999</c:v>
                </c:pt>
                <c:pt idx="1120">
                  <c:v>3289.944</c:v>
                </c:pt>
                <c:pt idx="1121">
                  <c:v>3446.0059999999999</c:v>
                </c:pt>
                <c:pt idx="1122">
                  <c:v>4965.8729999999996</c:v>
                </c:pt>
                <c:pt idx="1123">
                  <c:v>4497.4219999999996</c:v>
                </c:pt>
                <c:pt idx="1124">
                  <c:v>4041.5650000000001</c:v>
                </c:pt>
                <c:pt idx="1125">
                  <c:v>2671.3380000000002</c:v>
                </c:pt>
                <c:pt idx="1126">
                  <c:v>880.09280000000001</c:v>
                </c:pt>
                <c:pt idx="1127">
                  <c:v>1642.8150000000001</c:v>
                </c:pt>
                <c:pt idx="1128">
                  <c:v>2257.645</c:v>
                </c:pt>
                <c:pt idx="1129">
                  <c:v>2153.0540000000001</c:v>
                </c:pt>
                <c:pt idx="1130">
                  <c:v>2153.0450000000001</c:v>
                </c:pt>
                <c:pt idx="1131">
                  <c:v>2820.223</c:v>
                </c:pt>
                <c:pt idx="1132">
                  <c:v>6224.6679999999997</c:v>
                </c:pt>
                <c:pt idx="1133">
                  <c:v>5906.5259999999998</c:v>
                </c:pt>
                <c:pt idx="1134">
                  <c:v>3011.0889999999999</c:v>
                </c:pt>
                <c:pt idx="1135">
                  <c:v>4386.1989999999996</c:v>
                </c:pt>
                <c:pt idx="1136">
                  <c:v>4835.424</c:v>
                </c:pt>
                <c:pt idx="1137">
                  <c:v>4811.7039999999997</c:v>
                </c:pt>
                <c:pt idx="1138">
                  <c:v>4812.3090000000002</c:v>
                </c:pt>
                <c:pt idx="1139">
                  <c:v>5189.674</c:v>
                </c:pt>
                <c:pt idx="1140">
                  <c:v>4920.6379999999999</c:v>
                </c:pt>
                <c:pt idx="1141">
                  <c:v>4918.7690000000002</c:v>
                </c:pt>
                <c:pt idx="1142">
                  <c:v>5790.3540000000003</c:v>
                </c:pt>
                <c:pt idx="1143">
                  <c:v>6018.1980000000003</c:v>
                </c:pt>
                <c:pt idx="1144">
                  <c:v>6093.5420000000004</c:v>
                </c:pt>
                <c:pt idx="1145">
                  <c:v>4492.2309999999998</c:v>
                </c:pt>
                <c:pt idx="1146">
                  <c:v>3996.933</c:v>
                </c:pt>
                <c:pt idx="1147">
                  <c:v>1983.057</c:v>
                </c:pt>
                <c:pt idx="1148">
                  <c:v>887.83900000000006</c:v>
                </c:pt>
                <c:pt idx="1149">
                  <c:v>1735.5150000000001</c:v>
                </c:pt>
                <c:pt idx="1150">
                  <c:v>3051.0680000000002</c:v>
                </c:pt>
                <c:pt idx="1151">
                  <c:v>0</c:v>
                </c:pt>
                <c:pt idx="1152">
                  <c:v>5911.1130000000003</c:v>
                </c:pt>
                <c:pt idx="1153">
                  <c:v>0</c:v>
                </c:pt>
                <c:pt idx="1154">
                  <c:v>2101.5949999999998</c:v>
                </c:pt>
                <c:pt idx="1155">
                  <c:v>2735.6770000000001</c:v>
                </c:pt>
                <c:pt idx="1156">
                  <c:v>3430.2190000000001</c:v>
                </c:pt>
                <c:pt idx="1157">
                  <c:v>4766.7690000000002</c:v>
                </c:pt>
                <c:pt idx="1158">
                  <c:v>5634.7250000000004</c:v>
                </c:pt>
                <c:pt idx="1159">
                  <c:v>2860.4749999999999</c:v>
                </c:pt>
                <c:pt idx="1160">
                  <c:v>1789.731</c:v>
                </c:pt>
                <c:pt idx="1161">
                  <c:v>3202.2</c:v>
                </c:pt>
                <c:pt idx="1162">
                  <c:v>3986.9870000000001</c:v>
                </c:pt>
                <c:pt idx="1163">
                  <c:v>3066.5410000000002</c:v>
                </c:pt>
                <c:pt idx="1164">
                  <c:v>3707.9319999999998</c:v>
                </c:pt>
                <c:pt idx="1165">
                  <c:v>6271.34</c:v>
                </c:pt>
                <c:pt idx="1166">
                  <c:v>5972.6769999999997</c:v>
                </c:pt>
                <c:pt idx="1167">
                  <c:v>5617.43</c:v>
                </c:pt>
                <c:pt idx="1168">
                  <c:v>5570.33</c:v>
                </c:pt>
                <c:pt idx="1169">
                  <c:v>5931.4660000000003</c:v>
                </c:pt>
                <c:pt idx="1170">
                  <c:v>4607.1379999999999</c:v>
                </c:pt>
                <c:pt idx="1171">
                  <c:v>3634.87</c:v>
                </c:pt>
                <c:pt idx="1172">
                  <c:v>3636.2150000000001</c:v>
                </c:pt>
                <c:pt idx="1173">
                  <c:v>3891.902</c:v>
                </c:pt>
                <c:pt idx="1174">
                  <c:v>5326.6930000000002</c:v>
                </c:pt>
                <c:pt idx="1175">
                  <c:v>5150.6480000000001</c:v>
                </c:pt>
                <c:pt idx="1176">
                  <c:v>4497.9679999999998</c:v>
                </c:pt>
                <c:pt idx="1177">
                  <c:v>3983.2489999999998</c:v>
                </c:pt>
                <c:pt idx="1178">
                  <c:v>4672.7550000000001</c:v>
                </c:pt>
                <c:pt idx="1179">
                  <c:v>4656.7700000000004</c:v>
                </c:pt>
                <c:pt idx="1180">
                  <c:v>3664.239</c:v>
                </c:pt>
                <c:pt idx="1181">
                  <c:v>3567.0149999999999</c:v>
                </c:pt>
                <c:pt idx="1182">
                  <c:v>3491.8470000000002</c:v>
                </c:pt>
                <c:pt idx="1183">
                  <c:v>3890.4360000000001</c:v>
                </c:pt>
                <c:pt idx="1184">
                  <c:v>4262.9830000000002</c:v>
                </c:pt>
                <c:pt idx="1185">
                  <c:v>4600.5360000000001</c:v>
                </c:pt>
                <c:pt idx="1186">
                  <c:v>4656.8339999999998</c:v>
                </c:pt>
                <c:pt idx="1187">
                  <c:v>4645.857</c:v>
                </c:pt>
                <c:pt idx="1188">
                  <c:v>4555.1899999999996</c:v>
                </c:pt>
                <c:pt idx="1189">
                  <c:v>4238.5540000000001</c:v>
                </c:pt>
                <c:pt idx="1190">
                  <c:v>3676.924</c:v>
                </c:pt>
                <c:pt idx="1191">
                  <c:v>3676.4380000000001</c:v>
                </c:pt>
                <c:pt idx="1192">
                  <c:v>3444.3510000000001</c:v>
                </c:pt>
                <c:pt idx="1193">
                  <c:v>3404.6819999999998</c:v>
                </c:pt>
                <c:pt idx="1194">
                  <c:v>4142.7120000000004</c:v>
                </c:pt>
                <c:pt idx="1195">
                  <c:v>3600.9490000000001</c:v>
                </c:pt>
                <c:pt idx="1196">
                  <c:v>3428.8670000000002</c:v>
                </c:pt>
                <c:pt idx="1197">
                  <c:v>3659.8910000000001</c:v>
                </c:pt>
                <c:pt idx="1198">
                  <c:v>1764.8389999999999</c:v>
                </c:pt>
                <c:pt idx="1199">
                  <c:v>773.25959999999998</c:v>
                </c:pt>
                <c:pt idx="1200">
                  <c:v>787.90359999999998</c:v>
                </c:pt>
                <c:pt idx="1201">
                  <c:v>3063.413</c:v>
                </c:pt>
                <c:pt idx="1202">
                  <c:v>2885.1419999999998</c:v>
                </c:pt>
                <c:pt idx="1203">
                  <c:v>678.90009999999995</c:v>
                </c:pt>
                <c:pt idx="1204">
                  <c:v>1180.9380000000001</c:v>
                </c:pt>
                <c:pt idx="1205">
                  <c:v>2065.5680000000002</c:v>
                </c:pt>
                <c:pt idx="1206">
                  <c:v>1625.413</c:v>
                </c:pt>
                <c:pt idx="1207">
                  <c:v>0</c:v>
                </c:pt>
                <c:pt idx="1208">
                  <c:v>0</c:v>
                </c:pt>
                <c:pt idx="1209">
                  <c:v>0</c:v>
                </c:pt>
                <c:pt idx="1210">
                  <c:v>0</c:v>
                </c:pt>
                <c:pt idx="1211">
                  <c:v>0</c:v>
                </c:pt>
                <c:pt idx="1212">
                  <c:v>0</c:v>
                </c:pt>
                <c:pt idx="1213">
                  <c:v>0</c:v>
                </c:pt>
                <c:pt idx="1214">
                  <c:v>5080.3999999999996</c:v>
                </c:pt>
                <c:pt idx="1215">
                  <c:v>5191.7280000000001</c:v>
                </c:pt>
                <c:pt idx="1216">
                  <c:v>4799.4089999999997</c:v>
                </c:pt>
                <c:pt idx="1217">
                  <c:v>3763.6350000000002</c:v>
                </c:pt>
                <c:pt idx="1218">
                  <c:v>3437.8739999999998</c:v>
                </c:pt>
                <c:pt idx="1219">
                  <c:v>2547.2379999999998</c:v>
                </c:pt>
                <c:pt idx="1220">
                  <c:v>3033.8609999999999</c:v>
                </c:pt>
                <c:pt idx="1221">
                  <c:v>2368.4859999999999</c:v>
                </c:pt>
                <c:pt idx="1222">
                  <c:v>1633.0630000000001</c:v>
                </c:pt>
                <c:pt idx="1223">
                  <c:v>2196.8910000000001</c:v>
                </c:pt>
                <c:pt idx="1224">
                  <c:v>2402.9259999999999</c:v>
                </c:pt>
                <c:pt idx="1225">
                  <c:v>2500.5279999999998</c:v>
                </c:pt>
                <c:pt idx="1226">
                  <c:v>1376.4190000000001</c:v>
                </c:pt>
                <c:pt idx="1227">
                  <c:v>3232.2629999999999</c:v>
                </c:pt>
                <c:pt idx="1228">
                  <c:v>4671.366</c:v>
                </c:pt>
                <c:pt idx="1229">
                  <c:v>4118.1779999999999</c:v>
                </c:pt>
                <c:pt idx="1230">
                  <c:v>3378.0349999999999</c:v>
                </c:pt>
                <c:pt idx="1231">
                  <c:v>3601.7719999999999</c:v>
                </c:pt>
                <c:pt idx="1232">
                  <c:v>3736.902</c:v>
                </c:pt>
                <c:pt idx="1233">
                  <c:v>2646.6309999999999</c:v>
                </c:pt>
                <c:pt idx="1234">
                  <c:v>1466.5160000000001</c:v>
                </c:pt>
                <c:pt idx="1235">
                  <c:v>3318.3969999999999</c:v>
                </c:pt>
                <c:pt idx="1236">
                  <c:v>5544.7049999999999</c:v>
                </c:pt>
                <c:pt idx="1237">
                  <c:v>6016.4870000000001</c:v>
                </c:pt>
                <c:pt idx="1238">
                  <c:v>4517.0429999999997</c:v>
                </c:pt>
                <c:pt idx="1239">
                  <c:v>5520.6450000000004</c:v>
                </c:pt>
                <c:pt idx="1240">
                  <c:v>0</c:v>
                </c:pt>
                <c:pt idx="1241">
                  <c:v>0</c:v>
                </c:pt>
                <c:pt idx="1242">
                  <c:v>0</c:v>
                </c:pt>
                <c:pt idx="1243">
                  <c:v>0</c:v>
                </c:pt>
                <c:pt idx="1244">
                  <c:v>0</c:v>
                </c:pt>
                <c:pt idx="1245">
                  <c:v>0</c:v>
                </c:pt>
                <c:pt idx="1246">
                  <c:v>3578.6590000000001</c:v>
                </c:pt>
                <c:pt idx="1247">
                  <c:v>2139.875</c:v>
                </c:pt>
                <c:pt idx="1248">
                  <c:v>784.85230000000001</c:v>
                </c:pt>
                <c:pt idx="1249">
                  <c:v>927.1875</c:v>
                </c:pt>
                <c:pt idx="1250">
                  <c:v>2652.944</c:v>
                </c:pt>
                <c:pt idx="1251">
                  <c:v>2503.3969999999999</c:v>
                </c:pt>
                <c:pt idx="1252">
                  <c:v>2218.866</c:v>
                </c:pt>
                <c:pt idx="1253">
                  <c:v>1794.2719999999999</c:v>
                </c:pt>
                <c:pt idx="1254">
                  <c:v>3391.819</c:v>
                </c:pt>
                <c:pt idx="1255">
                  <c:v>3803.4630000000002</c:v>
                </c:pt>
                <c:pt idx="1256">
                  <c:v>5088.5680000000002</c:v>
                </c:pt>
                <c:pt idx="1257">
                  <c:v>6961.5910000000003</c:v>
                </c:pt>
                <c:pt idx="1258">
                  <c:v>5378.8239999999996</c:v>
                </c:pt>
                <c:pt idx="1259">
                  <c:v>4240.9269999999997</c:v>
                </c:pt>
                <c:pt idx="1260">
                  <c:v>1936.6389999999999</c:v>
                </c:pt>
                <c:pt idx="1261">
                  <c:v>0</c:v>
                </c:pt>
                <c:pt idx="1262">
                  <c:v>0</c:v>
                </c:pt>
                <c:pt idx="1263">
                  <c:v>3066.4160000000002</c:v>
                </c:pt>
                <c:pt idx="1264">
                  <c:v>4205.1130000000003</c:v>
                </c:pt>
                <c:pt idx="1265">
                  <c:v>3061.7620000000002</c:v>
                </c:pt>
                <c:pt idx="1266">
                  <c:v>1770.6279999999999</c:v>
                </c:pt>
                <c:pt idx="1267">
                  <c:v>1226.184</c:v>
                </c:pt>
                <c:pt idx="1268">
                  <c:v>0</c:v>
                </c:pt>
                <c:pt idx="1269">
                  <c:v>468.11009999999999</c:v>
                </c:pt>
                <c:pt idx="1270">
                  <c:v>2746.5189999999998</c:v>
                </c:pt>
                <c:pt idx="1271">
                  <c:v>2801.931</c:v>
                </c:pt>
                <c:pt idx="1272">
                  <c:v>3480.9140000000002</c:v>
                </c:pt>
                <c:pt idx="1273">
                  <c:v>1875.827</c:v>
                </c:pt>
                <c:pt idx="1274">
                  <c:v>1635.1130000000001</c:v>
                </c:pt>
                <c:pt idx="1275">
                  <c:v>905.98239999999998</c:v>
                </c:pt>
                <c:pt idx="1276">
                  <c:v>1637.5909999999999</c:v>
                </c:pt>
                <c:pt idx="1277">
                  <c:v>2803.7640000000001</c:v>
                </c:pt>
                <c:pt idx="1278">
                  <c:v>2575.2910000000002</c:v>
                </c:pt>
                <c:pt idx="1279">
                  <c:v>2907.0349999999999</c:v>
                </c:pt>
                <c:pt idx="1280">
                  <c:v>2880.3710000000001</c:v>
                </c:pt>
                <c:pt idx="1281">
                  <c:v>3606.2640000000001</c:v>
                </c:pt>
                <c:pt idx="1282">
                  <c:v>957.02530000000002</c:v>
                </c:pt>
                <c:pt idx="1283">
                  <c:v>1597.4939999999999</c:v>
                </c:pt>
                <c:pt idx="1284">
                  <c:v>4447.3819999999996</c:v>
                </c:pt>
                <c:pt idx="1285">
                  <c:v>1266.194</c:v>
                </c:pt>
                <c:pt idx="1286">
                  <c:v>954.78120000000001</c:v>
                </c:pt>
                <c:pt idx="1287">
                  <c:v>2889.5210000000002</c:v>
                </c:pt>
                <c:pt idx="1288">
                  <c:v>2611.3679999999999</c:v>
                </c:pt>
                <c:pt idx="1289">
                  <c:v>3162.1529999999998</c:v>
                </c:pt>
                <c:pt idx="1290">
                  <c:v>2369.0610000000001</c:v>
                </c:pt>
                <c:pt idx="1291">
                  <c:v>758.36220000000003</c:v>
                </c:pt>
                <c:pt idx="1292">
                  <c:v>2230.076</c:v>
                </c:pt>
                <c:pt idx="1293">
                  <c:v>1540.0540000000001</c:v>
                </c:pt>
                <c:pt idx="1294">
                  <c:v>1590.4110000000001</c:v>
                </c:pt>
                <c:pt idx="1295">
                  <c:v>719.93460000000005</c:v>
                </c:pt>
                <c:pt idx="1296">
                  <c:v>1345.4770000000001</c:v>
                </c:pt>
                <c:pt idx="1297">
                  <c:v>4246.6319999999996</c:v>
                </c:pt>
                <c:pt idx="1298">
                  <c:v>3699.6030000000001</c:v>
                </c:pt>
                <c:pt idx="1299">
                  <c:v>658.29719999999998</c:v>
                </c:pt>
                <c:pt idx="1300">
                  <c:v>174.04259999999999</c:v>
                </c:pt>
                <c:pt idx="1301">
                  <c:v>1458.8879999999999</c:v>
                </c:pt>
                <c:pt idx="1302">
                  <c:v>2694.2689999999998</c:v>
                </c:pt>
                <c:pt idx="1303">
                  <c:v>1650.4290000000001</c:v>
                </c:pt>
                <c:pt idx="1304">
                  <c:v>351.46210000000002</c:v>
                </c:pt>
                <c:pt idx="1305">
                  <c:v>2085.7860000000001</c:v>
                </c:pt>
                <c:pt idx="1306">
                  <c:v>3137.5</c:v>
                </c:pt>
                <c:pt idx="1307">
                  <c:v>2639.6909999999998</c:v>
                </c:pt>
                <c:pt idx="1308">
                  <c:v>3376.6109999999999</c:v>
                </c:pt>
                <c:pt idx="1309">
                  <c:v>2460.7220000000002</c:v>
                </c:pt>
                <c:pt idx="1310">
                  <c:v>634.63750000000005</c:v>
                </c:pt>
                <c:pt idx="1311">
                  <c:v>2177.895</c:v>
                </c:pt>
                <c:pt idx="1312">
                  <c:v>1355.1289999999999</c:v>
                </c:pt>
                <c:pt idx="1313">
                  <c:v>1250.2439999999999</c:v>
                </c:pt>
                <c:pt idx="1314">
                  <c:v>468.01479999999998</c:v>
                </c:pt>
                <c:pt idx="1315">
                  <c:v>2867.1990000000001</c:v>
                </c:pt>
                <c:pt idx="1316">
                  <c:v>3820.5039999999999</c:v>
                </c:pt>
                <c:pt idx="1317">
                  <c:v>2941.665</c:v>
                </c:pt>
                <c:pt idx="1318">
                  <c:v>2262.9409999999998</c:v>
                </c:pt>
                <c:pt idx="1319">
                  <c:v>6366.701</c:v>
                </c:pt>
                <c:pt idx="1320">
                  <c:v>5749.0010000000002</c:v>
                </c:pt>
                <c:pt idx="1321">
                  <c:v>1576.721</c:v>
                </c:pt>
                <c:pt idx="1322">
                  <c:v>882.38940000000002</c:v>
                </c:pt>
                <c:pt idx="1323">
                  <c:v>3752.2579999999998</c:v>
                </c:pt>
                <c:pt idx="1324">
                  <c:v>6062.7129999999997</c:v>
                </c:pt>
                <c:pt idx="1325">
                  <c:v>2564.6680000000001</c:v>
                </c:pt>
                <c:pt idx="1326">
                  <c:v>1149.8409999999999</c:v>
                </c:pt>
                <c:pt idx="1327">
                  <c:v>2550.7919999999999</c:v>
                </c:pt>
                <c:pt idx="1328">
                  <c:v>2798.779</c:v>
                </c:pt>
                <c:pt idx="1329">
                  <c:v>1003.2859999999999</c:v>
                </c:pt>
                <c:pt idx="1330">
                  <c:v>1853.09</c:v>
                </c:pt>
                <c:pt idx="1331">
                  <c:v>3355.7429999999999</c:v>
                </c:pt>
                <c:pt idx="1332">
                  <c:v>4368.0950000000003</c:v>
                </c:pt>
                <c:pt idx="1333">
                  <c:v>1320.9839999999999</c:v>
                </c:pt>
                <c:pt idx="1334">
                  <c:v>3384.7950000000001</c:v>
                </c:pt>
                <c:pt idx="1335">
                  <c:v>5061.1090000000004</c:v>
                </c:pt>
                <c:pt idx="1336">
                  <c:v>3577.7860000000001</c:v>
                </c:pt>
                <c:pt idx="1337">
                  <c:v>4118.665</c:v>
                </c:pt>
                <c:pt idx="1338">
                  <c:v>1274.3879999999999</c:v>
                </c:pt>
                <c:pt idx="1339">
                  <c:v>2091.9140000000002</c:v>
                </c:pt>
                <c:pt idx="1340">
                  <c:v>4073.6640000000002</c:v>
                </c:pt>
                <c:pt idx="1341">
                  <c:v>4786.0290000000005</c:v>
                </c:pt>
                <c:pt idx="1342">
                  <c:v>979.67359999999996</c:v>
                </c:pt>
                <c:pt idx="1343">
                  <c:v>654.02120000000002</c:v>
                </c:pt>
                <c:pt idx="1344">
                  <c:v>1163.1320000000001</c:v>
                </c:pt>
                <c:pt idx="1345">
                  <c:v>1844.068</c:v>
                </c:pt>
                <c:pt idx="1346">
                  <c:v>2980.239</c:v>
                </c:pt>
                <c:pt idx="1347">
                  <c:v>6326.8980000000001</c:v>
                </c:pt>
                <c:pt idx="1348">
                  <c:v>3093.7179999999998</c:v>
                </c:pt>
                <c:pt idx="1349">
                  <c:v>2778.105</c:v>
                </c:pt>
                <c:pt idx="1350">
                  <c:v>1483.3109999999999</c:v>
                </c:pt>
                <c:pt idx="1351">
                  <c:v>1943.6110000000001</c:v>
                </c:pt>
                <c:pt idx="1352">
                  <c:v>1862.7570000000001</c:v>
                </c:pt>
                <c:pt idx="1353">
                  <c:v>1555.7670000000001</c:v>
                </c:pt>
                <c:pt idx="1354">
                  <c:v>1704.1369999999999</c:v>
                </c:pt>
                <c:pt idx="1355">
                  <c:v>1043.8620000000001</c:v>
                </c:pt>
                <c:pt idx="1356">
                  <c:v>2480.1970000000001</c:v>
                </c:pt>
                <c:pt idx="1357">
                  <c:v>2082.2130000000002</c:v>
                </c:pt>
                <c:pt idx="1358">
                  <c:v>2190.7979999999998</c:v>
                </c:pt>
                <c:pt idx="1359">
                  <c:v>4113.1809999999996</c:v>
                </c:pt>
                <c:pt idx="1360">
                  <c:v>5960.54</c:v>
                </c:pt>
                <c:pt idx="1361">
                  <c:v>4443.5150000000003</c:v>
                </c:pt>
                <c:pt idx="1362">
                  <c:v>7436.12</c:v>
                </c:pt>
                <c:pt idx="1363">
                  <c:v>6663.6019999999999</c:v>
                </c:pt>
                <c:pt idx="1364">
                  <c:v>7361.8360000000002</c:v>
                </c:pt>
                <c:pt idx="1365">
                  <c:v>6813.6170000000002</c:v>
                </c:pt>
                <c:pt idx="1366">
                  <c:v>6175.4229999999998</c:v>
                </c:pt>
                <c:pt idx="1367">
                  <c:v>3662.2779999999998</c:v>
                </c:pt>
                <c:pt idx="1368">
                  <c:v>3904.4989999999998</c:v>
                </c:pt>
                <c:pt idx="1369">
                  <c:v>2044.585</c:v>
                </c:pt>
                <c:pt idx="1370">
                  <c:v>3766.7530000000002</c:v>
                </c:pt>
                <c:pt idx="1371">
                  <c:v>6518.6109999999999</c:v>
                </c:pt>
                <c:pt idx="1372">
                  <c:v>5632.9690000000001</c:v>
                </c:pt>
                <c:pt idx="1373">
                  <c:v>1971.847</c:v>
                </c:pt>
                <c:pt idx="1374">
                  <c:v>1477.7</c:v>
                </c:pt>
                <c:pt idx="1375">
                  <c:v>1978.2539999999999</c:v>
                </c:pt>
                <c:pt idx="1376">
                  <c:v>1792.482</c:v>
                </c:pt>
                <c:pt idx="1377">
                  <c:v>2853.6529999999998</c:v>
                </c:pt>
                <c:pt idx="1378">
                  <c:v>3334.1889999999999</c:v>
                </c:pt>
                <c:pt idx="1379">
                  <c:v>1563.6310000000001</c:v>
                </c:pt>
                <c:pt idx="1380">
                  <c:v>719.12599999999998</c:v>
                </c:pt>
                <c:pt idx="1381">
                  <c:v>311.94830000000002</c:v>
                </c:pt>
                <c:pt idx="1382">
                  <c:v>764.34310000000005</c:v>
                </c:pt>
                <c:pt idx="1383">
                  <c:v>809.62429999999995</c:v>
                </c:pt>
                <c:pt idx="1384">
                  <c:v>654.89059999999995</c:v>
                </c:pt>
                <c:pt idx="1385">
                  <c:v>1671.7829999999999</c:v>
                </c:pt>
                <c:pt idx="1386">
                  <c:v>4230.6980000000003</c:v>
                </c:pt>
                <c:pt idx="1387">
                  <c:v>1659.6949999999999</c:v>
                </c:pt>
                <c:pt idx="1388">
                  <c:v>0</c:v>
                </c:pt>
                <c:pt idx="1389">
                  <c:v>0</c:v>
                </c:pt>
                <c:pt idx="1390">
                  <c:v>4725.7730000000001</c:v>
                </c:pt>
                <c:pt idx="1391">
                  <c:v>4036.2069999999999</c:v>
                </c:pt>
                <c:pt idx="1392">
                  <c:v>1908.4359999999999</c:v>
                </c:pt>
                <c:pt idx="1393">
                  <c:v>6865.9740000000002</c:v>
                </c:pt>
                <c:pt idx="1394">
                  <c:v>5146.18</c:v>
                </c:pt>
                <c:pt idx="1395">
                  <c:v>1748.6420000000001</c:v>
                </c:pt>
                <c:pt idx="1396">
                  <c:v>1176.643</c:v>
                </c:pt>
                <c:pt idx="1397">
                  <c:v>587.49879999999996</c:v>
                </c:pt>
                <c:pt idx="1398">
                  <c:v>481.75700000000001</c:v>
                </c:pt>
                <c:pt idx="1399">
                  <c:v>322.41050000000001</c:v>
                </c:pt>
                <c:pt idx="1400">
                  <c:v>697.10699999999997</c:v>
                </c:pt>
                <c:pt idx="1401">
                  <c:v>397.22480000000002</c:v>
                </c:pt>
                <c:pt idx="1402">
                  <c:v>618.08630000000005</c:v>
                </c:pt>
                <c:pt idx="1403">
                  <c:v>2093.712</c:v>
                </c:pt>
                <c:pt idx="1404">
                  <c:v>6415.3559999999998</c:v>
                </c:pt>
                <c:pt idx="1405">
                  <c:v>7121.8509999999997</c:v>
                </c:pt>
                <c:pt idx="1406">
                  <c:v>8431.8619999999992</c:v>
                </c:pt>
                <c:pt idx="1407">
                  <c:v>8121.85</c:v>
                </c:pt>
                <c:pt idx="1408">
                  <c:v>6593.7650000000003</c:v>
                </c:pt>
                <c:pt idx="1409">
                  <c:v>6683.0469999999996</c:v>
                </c:pt>
                <c:pt idx="1410">
                  <c:v>6540.8919999999998</c:v>
                </c:pt>
                <c:pt idx="1411">
                  <c:v>7550.1329999999998</c:v>
                </c:pt>
                <c:pt idx="1412">
                  <c:v>6245.8450000000003</c:v>
                </c:pt>
                <c:pt idx="1413">
                  <c:v>4364.2640000000001</c:v>
                </c:pt>
                <c:pt idx="1414">
                  <c:v>8189.8609999999999</c:v>
                </c:pt>
                <c:pt idx="1415">
                  <c:v>8002.27</c:v>
                </c:pt>
                <c:pt idx="1416">
                  <c:v>6138.0140000000001</c:v>
                </c:pt>
                <c:pt idx="1417">
                  <c:v>5334.1279999999997</c:v>
                </c:pt>
                <c:pt idx="1418">
                  <c:v>4330.2049999999999</c:v>
                </c:pt>
                <c:pt idx="1419">
                  <c:v>1582.915</c:v>
                </c:pt>
                <c:pt idx="1420">
                  <c:v>1570.0419999999999</c:v>
                </c:pt>
                <c:pt idx="1421">
                  <c:v>1540.327</c:v>
                </c:pt>
                <c:pt idx="1422">
                  <c:v>0</c:v>
                </c:pt>
                <c:pt idx="1423">
                  <c:v>0</c:v>
                </c:pt>
                <c:pt idx="1424">
                  <c:v>0</c:v>
                </c:pt>
                <c:pt idx="1425">
                  <c:v>0</c:v>
                </c:pt>
                <c:pt idx="1426">
                  <c:v>0</c:v>
                </c:pt>
                <c:pt idx="1427">
                  <c:v>1559.971</c:v>
                </c:pt>
                <c:pt idx="1428">
                  <c:v>2095.145</c:v>
                </c:pt>
                <c:pt idx="1429">
                  <c:v>946.18140000000005</c:v>
                </c:pt>
                <c:pt idx="1430">
                  <c:v>1952.146</c:v>
                </c:pt>
                <c:pt idx="1431">
                  <c:v>2013.54</c:v>
                </c:pt>
                <c:pt idx="1432">
                  <c:v>1689.8320000000001</c:v>
                </c:pt>
                <c:pt idx="1433">
                  <c:v>2242.41</c:v>
                </c:pt>
                <c:pt idx="1434">
                  <c:v>1603.1020000000001</c:v>
                </c:pt>
                <c:pt idx="1435">
                  <c:v>0</c:v>
                </c:pt>
                <c:pt idx="1436">
                  <c:v>0</c:v>
                </c:pt>
                <c:pt idx="1437">
                  <c:v>0</c:v>
                </c:pt>
                <c:pt idx="1438">
                  <c:v>0</c:v>
                </c:pt>
                <c:pt idx="1439">
                  <c:v>0</c:v>
                </c:pt>
                <c:pt idx="1440">
                  <c:v>0</c:v>
                </c:pt>
                <c:pt idx="1441">
                  <c:v>0</c:v>
                </c:pt>
                <c:pt idx="1442">
                  <c:v>0</c:v>
                </c:pt>
                <c:pt idx="1443">
                  <c:v>0</c:v>
                </c:pt>
                <c:pt idx="1444">
                  <c:v>0</c:v>
                </c:pt>
                <c:pt idx="1445">
                  <c:v>3645.1439999999998</c:v>
                </c:pt>
                <c:pt idx="1446">
                  <c:v>1974.9010000000001</c:v>
                </c:pt>
                <c:pt idx="1447">
                  <c:v>3963.7759999999998</c:v>
                </c:pt>
                <c:pt idx="1448">
                  <c:v>3824.5749999999998</c:v>
                </c:pt>
                <c:pt idx="1449">
                  <c:v>2414.076</c:v>
                </c:pt>
                <c:pt idx="1450">
                  <c:v>2579.4780000000001</c:v>
                </c:pt>
                <c:pt idx="1451">
                  <c:v>0</c:v>
                </c:pt>
                <c:pt idx="1452">
                  <c:v>0</c:v>
                </c:pt>
                <c:pt idx="1453">
                  <c:v>2659.71</c:v>
                </c:pt>
                <c:pt idx="1454">
                  <c:v>3777.7280000000001</c:v>
                </c:pt>
                <c:pt idx="1455">
                  <c:v>0</c:v>
                </c:pt>
                <c:pt idx="1456">
                  <c:v>0</c:v>
                </c:pt>
                <c:pt idx="1457">
                  <c:v>0</c:v>
                </c:pt>
                <c:pt idx="1458">
                  <c:v>0</c:v>
                </c:pt>
                <c:pt idx="1459">
                  <c:v>2892.6979999999999</c:v>
                </c:pt>
                <c:pt idx="1460">
                  <c:v>0</c:v>
                </c:pt>
                <c:pt idx="1461">
                  <c:v>3597.4969999999998</c:v>
                </c:pt>
                <c:pt idx="1462">
                  <c:v>3626.5169999999998</c:v>
                </c:pt>
                <c:pt idx="1463">
                  <c:v>3983.1860000000001</c:v>
                </c:pt>
                <c:pt idx="1464">
                  <c:v>5569.0810000000001</c:v>
                </c:pt>
                <c:pt idx="1465">
                  <c:v>6842.3590000000004</c:v>
                </c:pt>
                <c:pt idx="1466">
                  <c:v>4810.1099999999997</c:v>
                </c:pt>
                <c:pt idx="1467">
                  <c:v>5018.0540000000001</c:v>
                </c:pt>
                <c:pt idx="1468">
                  <c:v>5477.451</c:v>
                </c:pt>
                <c:pt idx="1469">
                  <c:v>6260.9889999999996</c:v>
                </c:pt>
                <c:pt idx="1470">
                  <c:v>5259.8370000000004</c:v>
                </c:pt>
                <c:pt idx="1471">
                  <c:v>4348.3509999999997</c:v>
                </c:pt>
                <c:pt idx="1472">
                  <c:v>4366.585</c:v>
                </c:pt>
                <c:pt idx="1473">
                  <c:v>4841.759</c:v>
                </c:pt>
                <c:pt idx="1474">
                  <c:v>3650.65</c:v>
                </c:pt>
                <c:pt idx="1475">
                  <c:v>2060.8670000000002</c:v>
                </c:pt>
                <c:pt idx="1476">
                  <c:v>1790.2149999999999</c:v>
                </c:pt>
                <c:pt idx="1477">
                  <c:v>2495.2150000000001</c:v>
                </c:pt>
                <c:pt idx="1478">
                  <c:v>2627.7049999999999</c:v>
                </c:pt>
                <c:pt idx="1479">
                  <c:v>2593.692</c:v>
                </c:pt>
                <c:pt idx="1480">
                  <c:v>4075.8820000000001</c:v>
                </c:pt>
                <c:pt idx="1481">
                  <c:v>2774.585</c:v>
                </c:pt>
                <c:pt idx="1482">
                  <c:v>2200.8020000000001</c:v>
                </c:pt>
                <c:pt idx="1483">
                  <c:v>1262.7</c:v>
                </c:pt>
                <c:pt idx="1484">
                  <c:v>2653.72</c:v>
                </c:pt>
                <c:pt idx="1485">
                  <c:v>2804.4229999999998</c:v>
                </c:pt>
                <c:pt idx="1486">
                  <c:v>2894.288</c:v>
                </c:pt>
                <c:pt idx="1487">
                  <c:v>3967.8</c:v>
                </c:pt>
                <c:pt idx="1488">
                  <c:v>3030.2840000000001</c:v>
                </c:pt>
                <c:pt idx="1489">
                  <c:v>2195.3470000000002</c:v>
                </c:pt>
                <c:pt idx="1490">
                  <c:v>2638.4749999999999</c:v>
                </c:pt>
                <c:pt idx="1491">
                  <c:v>3344.7440000000001</c:v>
                </c:pt>
                <c:pt idx="1492">
                  <c:v>3845.654</c:v>
                </c:pt>
                <c:pt idx="1493">
                  <c:v>4292.9070000000002</c:v>
                </c:pt>
                <c:pt idx="1494">
                  <c:v>3844.5839999999998</c:v>
                </c:pt>
                <c:pt idx="1495">
                  <c:v>4037.0990000000002</c:v>
                </c:pt>
                <c:pt idx="1496">
                  <c:v>3349.873</c:v>
                </c:pt>
                <c:pt idx="1497">
                  <c:v>3877.835</c:v>
                </c:pt>
                <c:pt idx="1498">
                  <c:v>5672.7560000000003</c:v>
                </c:pt>
                <c:pt idx="1499">
                  <c:v>4337.4589999999998</c:v>
                </c:pt>
                <c:pt idx="1500">
                  <c:v>4507.3580000000002</c:v>
                </c:pt>
                <c:pt idx="1501">
                  <c:v>3570.44</c:v>
                </c:pt>
                <c:pt idx="1502">
                  <c:v>2811.9140000000002</c:v>
                </c:pt>
                <c:pt idx="1503">
                  <c:v>1862.45</c:v>
                </c:pt>
                <c:pt idx="1504">
                  <c:v>3506.6039999999998</c:v>
                </c:pt>
                <c:pt idx="1505">
                  <c:v>3436.2260000000001</c:v>
                </c:pt>
                <c:pt idx="1506">
                  <c:v>1785.61</c:v>
                </c:pt>
                <c:pt idx="1507">
                  <c:v>2813.3339999999998</c:v>
                </c:pt>
                <c:pt idx="1508">
                  <c:v>1346.92</c:v>
                </c:pt>
                <c:pt idx="1509">
                  <c:v>1184.4580000000001</c:v>
                </c:pt>
                <c:pt idx="1510">
                  <c:v>1506.2650000000001</c:v>
                </c:pt>
                <c:pt idx="1511">
                  <c:v>3439.5120000000002</c:v>
                </c:pt>
                <c:pt idx="1512">
                  <c:v>3537.895</c:v>
                </c:pt>
                <c:pt idx="1513">
                  <c:v>4376.0739999999996</c:v>
                </c:pt>
                <c:pt idx="1514">
                  <c:v>4131.8680000000004</c:v>
                </c:pt>
                <c:pt idx="1515">
                  <c:v>4018.2919999999999</c:v>
                </c:pt>
                <c:pt idx="1516">
                  <c:v>4082.9389999999999</c:v>
                </c:pt>
                <c:pt idx="1517">
                  <c:v>3758.0790000000002</c:v>
                </c:pt>
                <c:pt idx="1518">
                  <c:v>3964.9490000000001</c:v>
                </c:pt>
                <c:pt idx="1519">
                  <c:v>4583.0780000000004</c:v>
                </c:pt>
                <c:pt idx="1520">
                  <c:v>2734.7719999999999</c:v>
                </c:pt>
                <c:pt idx="1521">
                  <c:v>1011.904</c:v>
                </c:pt>
                <c:pt idx="1522">
                  <c:v>1383.029</c:v>
                </c:pt>
                <c:pt idx="1523">
                  <c:v>1164.402</c:v>
                </c:pt>
                <c:pt idx="1524">
                  <c:v>1295.752</c:v>
                </c:pt>
                <c:pt idx="1525">
                  <c:v>2192.6010000000001</c:v>
                </c:pt>
                <c:pt idx="1526">
                  <c:v>3430.6880000000001</c:v>
                </c:pt>
                <c:pt idx="1527">
                  <c:v>4727.4790000000003</c:v>
                </c:pt>
                <c:pt idx="1528">
                  <c:v>4328.5320000000002</c:v>
                </c:pt>
                <c:pt idx="1529">
                  <c:v>3830.3719999999998</c:v>
                </c:pt>
                <c:pt idx="1530">
                  <c:v>1605.423</c:v>
                </c:pt>
                <c:pt idx="1531">
                  <c:v>2091.0619999999999</c:v>
                </c:pt>
                <c:pt idx="1532">
                  <c:v>3264.201</c:v>
                </c:pt>
                <c:pt idx="1533">
                  <c:v>2090.7930000000001</c:v>
                </c:pt>
                <c:pt idx="1534">
                  <c:v>1573.4570000000001</c:v>
                </c:pt>
                <c:pt idx="1535">
                  <c:v>1421.587</c:v>
                </c:pt>
                <c:pt idx="1536">
                  <c:v>4223.6270000000004</c:v>
                </c:pt>
                <c:pt idx="1537">
                  <c:v>3346.6689999999999</c:v>
                </c:pt>
                <c:pt idx="1538">
                  <c:v>2080.7220000000002</c:v>
                </c:pt>
                <c:pt idx="1539">
                  <c:v>1820.15</c:v>
                </c:pt>
                <c:pt idx="1540">
                  <c:v>2235.4090000000001</c:v>
                </c:pt>
                <c:pt idx="1541">
                  <c:v>2008.0170000000001</c:v>
                </c:pt>
                <c:pt idx="1542">
                  <c:v>1795.04</c:v>
                </c:pt>
                <c:pt idx="1543">
                  <c:v>2566.2759999999998</c:v>
                </c:pt>
                <c:pt idx="1544">
                  <c:v>2487.5569999999998</c:v>
                </c:pt>
                <c:pt idx="1545">
                  <c:v>2952.9470000000001</c:v>
                </c:pt>
                <c:pt idx="1546">
                  <c:v>2986.5970000000002</c:v>
                </c:pt>
                <c:pt idx="1547">
                  <c:v>3434.2710000000002</c:v>
                </c:pt>
                <c:pt idx="1548">
                  <c:v>3932.576</c:v>
                </c:pt>
                <c:pt idx="1549">
                  <c:v>4090.7559999999999</c:v>
                </c:pt>
                <c:pt idx="1550">
                  <c:v>4251.598</c:v>
                </c:pt>
                <c:pt idx="1551">
                  <c:v>4199.6409999999996</c:v>
                </c:pt>
                <c:pt idx="1552">
                  <c:v>3891.3049999999998</c:v>
                </c:pt>
                <c:pt idx="1553">
                  <c:v>3648.13</c:v>
                </c:pt>
                <c:pt idx="1554">
                  <c:v>4322.1670000000004</c:v>
                </c:pt>
                <c:pt idx="1555">
                  <c:v>3787.8110000000001</c:v>
                </c:pt>
                <c:pt idx="1556">
                  <c:v>3122.1280000000002</c:v>
                </c:pt>
                <c:pt idx="1557">
                  <c:v>2926.1990000000001</c:v>
                </c:pt>
                <c:pt idx="1558">
                  <c:v>2904.2080000000001</c:v>
                </c:pt>
                <c:pt idx="1559">
                  <c:v>820.88070000000005</c:v>
                </c:pt>
                <c:pt idx="1560">
                  <c:v>504.62509999999997</c:v>
                </c:pt>
                <c:pt idx="1561">
                  <c:v>1336.96</c:v>
                </c:pt>
                <c:pt idx="1562">
                  <c:v>924.09739999999999</c:v>
                </c:pt>
                <c:pt idx="1563">
                  <c:v>1152.7919999999999</c:v>
                </c:pt>
                <c:pt idx="1564">
                  <c:v>2123.4450000000002</c:v>
                </c:pt>
                <c:pt idx="1565">
                  <c:v>2109.3200000000002</c:v>
                </c:pt>
                <c:pt idx="1566">
                  <c:v>2182.3649999999998</c:v>
                </c:pt>
                <c:pt idx="1567">
                  <c:v>2259.683</c:v>
                </c:pt>
                <c:pt idx="1568">
                  <c:v>1940.6130000000001</c:v>
                </c:pt>
                <c:pt idx="1569">
                  <c:v>2370.04</c:v>
                </c:pt>
                <c:pt idx="1570">
                  <c:v>1980.2180000000001</c:v>
                </c:pt>
                <c:pt idx="1571">
                  <c:v>2000.7560000000001</c:v>
                </c:pt>
                <c:pt idx="1572">
                  <c:v>1826.596</c:v>
                </c:pt>
                <c:pt idx="1573">
                  <c:v>1889.268</c:v>
                </c:pt>
                <c:pt idx="1574">
                  <c:v>1485.162</c:v>
                </c:pt>
                <c:pt idx="1575">
                  <c:v>619.05160000000001</c:v>
                </c:pt>
                <c:pt idx="1576">
                  <c:v>1937.818</c:v>
                </c:pt>
                <c:pt idx="1577">
                  <c:v>2161.8969999999999</c:v>
                </c:pt>
                <c:pt idx="1578">
                  <c:v>2183.4119999999998</c:v>
                </c:pt>
                <c:pt idx="1579">
                  <c:v>2650.5479999999998</c:v>
                </c:pt>
                <c:pt idx="1580">
                  <c:v>3068.674</c:v>
                </c:pt>
                <c:pt idx="1581">
                  <c:v>3818.0610000000001</c:v>
                </c:pt>
                <c:pt idx="1582">
                  <c:v>4697.49</c:v>
                </c:pt>
                <c:pt idx="1583">
                  <c:v>5936.4059999999999</c:v>
                </c:pt>
                <c:pt idx="1584">
                  <c:v>6308.6229999999996</c:v>
                </c:pt>
                <c:pt idx="1585">
                  <c:v>6672.52</c:v>
                </c:pt>
                <c:pt idx="1586">
                  <c:v>5456.9489999999996</c:v>
                </c:pt>
                <c:pt idx="1587">
                  <c:v>3909.9679999999998</c:v>
                </c:pt>
                <c:pt idx="1588">
                  <c:v>2898.63</c:v>
                </c:pt>
                <c:pt idx="1589">
                  <c:v>3224.424</c:v>
                </c:pt>
                <c:pt idx="1590">
                  <c:v>2960.2359999999999</c:v>
                </c:pt>
                <c:pt idx="1591">
                  <c:v>3632.2130000000002</c:v>
                </c:pt>
                <c:pt idx="1592">
                  <c:v>3260.643</c:v>
                </c:pt>
                <c:pt idx="1593">
                  <c:v>2828.114</c:v>
                </c:pt>
                <c:pt idx="1594">
                  <c:v>4116.0649999999996</c:v>
                </c:pt>
                <c:pt idx="1595">
                  <c:v>5705.5690000000004</c:v>
                </c:pt>
                <c:pt idx="1596">
                  <c:v>5745.36</c:v>
                </c:pt>
                <c:pt idx="1597">
                  <c:v>6787.942</c:v>
                </c:pt>
                <c:pt idx="1598">
                  <c:v>6364.3230000000003</c:v>
                </c:pt>
                <c:pt idx="1599">
                  <c:v>2369.096</c:v>
                </c:pt>
                <c:pt idx="1600">
                  <c:v>6948.9989999999998</c:v>
                </c:pt>
                <c:pt idx="1601">
                  <c:v>3066.0010000000002</c:v>
                </c:pt>
                <c:pt idx="1602">
                  <c:v>3455.86</c:v>
                </c:pt>
                <c:pt idx="1603">
                  <c:v>3443.2739999999999</c:v>
                </c:pt>
                <c:pt idx="1604">
                  <c:v>3618.741</c:v>
                </c:pt>
                <c:pt idx="1605">
                  <c:v>2765.2550000000001</c:v>
                </c:pt>
                <c:pt idx="1606">
                  <c:v>4106.8270000000002</c:v>
                </c:pt>
                <c:pt idx="1607">
                  <c:v>4060.9189999999999</c:v>
                </c:pt>
                <c:pt idx="1608">
                  <c:v>3723.9229999999998</c:v>
                </c:pt>
                <c:pt idx="1609">
                  <c:v>2612.3580000000002</c:v>
                </c:pt>
                <c:pt idx="1610">
                  <c:v>5637.9579999999996</c:v>
                </c:pt>
                <c:pt idx="1611">
                  <c:v>4559.7209999999995</c:v>
                </c:pt>
                <c:pt idx="1612">
                  <c:v>4359.8720000000003</c:v>
                </c:pt>
                <c:pt idx="1613">
                  <c:v>3487.4859999999999</c:v>
                </c:pt>
                <c:pt idx="1614">
                  <c:v>3909.48</c:v>
                </c:pt>
                <c:pt idx="1615">
                  <c:v>5806.799</c:v>
                </c:pt>
                <c:pt idx="1616">
                  <c:v>6562.0190000000002</c:v>
                </c:pt>
                <c:pt idx="1617">
                  <c:v>5322.8649999999998</c:v>
                </c:pt>
                <c:pt idx="1618">
                  <c:v>1662.4880000000001</c:v>
                </c:pt>
                <c:pt idx="1619">
                  <c:v>1749.92</c:v>
                </c:pt>
                <c:pt idx="1620">
                  <c:v>2578.9459999999999</c:v>
                </c:pt>
                <c:pt idx="1621">
                  <c:v>3024.3690000000001</c:v>
                </c:pt>
                <c:pt idx="1622">
                  <c:v>3233.95</c:v>
                </c:pt>
                <c:pt idx="1623">
                  <c:v>2650.6489999999999</c:v>
                </c:pt>
                <c:pt idx="1624">
                  <c:v>4813.8879999999999</c:v>
                </c:pt>
                <c:pt idx="1625">
                  <c:v>6036.768</c:v>
                </c:pt>
                <c:pt idx="1626">
                  <c:v>5572.5730000000003</c:v>
                </c:pt>
                <c:pt idx="1627">
                  <c:v>5522.6769999999997</c:v>
                </c:pt>
                <c:pt idx="1628">
                  <c:v>4586.7129999999997</c:v>
                </c:pt>
                <c:pt idx="1629">
                  <c:v>2293.549</c:v>
                </c:pt>
                <c:pt idx="1630">
                  <c:v>2788.5259999999998</c:v>
                </c:pt>
                <c:pt idx="1631">
                  <c:v>4175.0879999999997</c:v>
                </c:pt>
                <c:pt idx="1632">
                  <c:v>3449.3209999999999</c:v>
                </c:pt>
                <c:pt idx="1633">
                  <c:v>0</c:v>
                </c:pt>
                <c:pt idx="1634">
                  <c:v>1146.8779999999999</c:v>
                </c:pt>
                <c:pt idx="1635">
                  <c:v>0</c:v>
                </c:pt>
                <c:pt idx="1636">
                  <c:v>0</c:v>
                </c:pt>
                <c:pt idx="1637">
                  <c:v>0</c:v>
                </c:pt>
                <c:pt idx="1638">
                  <c:v>2181.1930000000002</c:v>
                </c:pt>
                <c:pt idx="1639">
                  <c:v>2271.808</c:v>
                </c:pt>
                <c:pt idx="1640">
                  <c:v>1039.4349999999999</c:v>
                </c:pt>
                <c:pt idx="1641">
                  <c:v>763.3374</c:v>
                </c:pt>
                <c:pt idx="1642">
                  <c:v>1768.1389999999999</c:v>
                </c:pt>
                <c:pt idx="1643">
                  <c:v>1723.7470000000001</c:v>
                </c:pt>
                <c:pt idx="1644">
                  <c:v>2222.846</c:v>
                </c:pt>
                <c:pt idx="1645">
                  <c:v>2472.2339999999999</c:v>
                </c:pt>
                <c:pt idx="1646">
                  <c:v>3965.3960000000002</c:v>
                </c:pt>
                <c:pt idx="1647">
                  <c:v>7164.9030000000002</c:v>
                </c:pt>
                <c:pt idx="1648">
                  <c:v>4985.5950000000003</c:v>
                </c:pt>
                <c:pt idx="1649">
                  <c:v>3219.125</c:v>
                </c:pt>
                <c:pt idx="1650">
                  <c:v>2690.7049999999999</c:v>
                </c:pt>
                <c:pt idx="1651">
                  <c:v>3984.366</c:v>
                </c:pt>
                <c:pt idx="1652">
                  <c:v>4627.3739999999998</c:v>
                </c:pt>
                <c:pt idx="1653">
                  <c:v>4287.8590000000004</c:v>
                </c:pt>
                <c:pt idx="1654">
                  <c:v>2985.8380000000002</c:v>
                </c:pt>
                <c:pt idx="1655">
                  <c:v>4240.8239999999996</c:v>
                </c:pt>
                <c:pt idx="1656">
                  <c:v>3155.6860000000001</c:v>
                </c:pt>
                <c:pt idx="1657">
                  <c:v>549.19880000000001</c:v>
                </c:pt>
                <c:pt idx="1658">
                  <c:v>721.59289999999999</c:v>
                </c:pt>
                <c:pt idx="1659">
                  <c:v>757.67639999999994</c:v>
                </c:pt>
                <c:pt idx="1660">
                  <c:v>1182.6110000000001</c:v>
                </c:pt>
                <c:pt idx="1661">
                  <c:v>1595.3009999999999</c:v>
                </c:pt>
                <c:pt idx="1662">
                  <c:v>3254.5410000000002</c:v>
                </c:pt>
                <c:pt idx="1663">
                  <c:v>2615.9989999999998</c:v>
                </c:pt>
                <c:pt idx="1664">
                  <c:v>4613.6419999999998</c:v>
                </c:pt>
                <c:pt idx="1665">
                  <c:v>1328.09</c:v>
                </c:pt>
                <c:pt idx="1666">
                  <c:v>2463.7559999999999</c:v>
                </c:pt>
                <c:pt idx="1667">
                  <c:v>1033.4269999999999</c:v>
                </c:pt>
                <c:pt idx="1668">
                  <c:v>5229.5230000000001</c:v>
                </c:pt>
                <c:pt idx="1669">
                  <c:v>2237.855</c:v>
                </c:pt>
                <c:pt idx="1670">
                  <c:v>1661.682</c:v>
                </c:pt>
                <c:pt idx="1671">
                  <c:v>387.25599999999997</c:v>
                </c:pt>
                <c:pt idx="1672">
                  <c:v>498.53370000000001</c:v>
                </c:pt>
                <c:pt idx="1673">
                  <c:v>2246.2060000000001</c:v>
                </c:pt>
                <c:pt idx="1674">
                  <c:v>694.32640000000004</c:v>
                </c:pt>
                <c:pt idx="1675">
                  <c:v>1847.5160000000001</c:v>
                </c:pt>
                <c:pt idx="1676">
                  <c:v>4863.192</c:v>
                </c:pt>
                <c:pt idx="1677">
                  <c:v>5811.85</c:v>
                </c:pt>
                <c:pt idx="1678">
                  <c:v>3676.8649999999998</c:v>
                </c:pt>
                <c:pt idx="1679">
                  <c:v>5408.2370000000001</c:v>
                </c:pt>
                <c:pt idx="1680">
                  <c:v>4174.1940000000004</c:v>
                </c:pt>
                <c:pt idx="1681">
                  <c:v>4837.72</c:v>
                </c:pt>
                <c:pt idx="1682">
                  <c:v>6124.366</c:v>
                </c:pt>
                <c:pt idx="1683">
                  <c:v>4197.04</c:v>
                </c:pt>
                <c:pt idx="1684">
                  <c:v>3821.569</c:v>
                </c:pt>
                <c:pt idx="1685">
                  <c:v>4993.5219999999999</c:v>
                </c:pt>
                <c:pt idx="1686">
                  <c:v>4499.8959999999997</c:v>
                </c:pt>
                <c:pt idx="1687">
                  <c:v>3176.9830000000002</c:v>
                </c:pt>
                <c:pt idx="1688">
                  <c:v>4629.9709999999995</c:v>
                </c:pt>
                <c:pt idx="1689">
                  <c:v>4546.7569999999996</c:v>
                </c:pt>
                <c:pt idx="1690">
                  <c:v>5120.7809999999999</c:v>
                </c:pt>
                <c:pt idx="1691">
                  <c:v>7128.11</c:v>
                </c:pt>
                <c:pt idx="1692">
                  <c:v>3712.3359999999998</c:v>
                </c:pt>
                <c:pt idx="1693">
                  <c:v>2349.2629999999999</c:v>
                </c:pt>
                <c:pt idx="1694">
                  <c:v>464.4221</c:v>
                </c:pt>
                <c:pt idx="1695">
                  <c:v>1779.72</c:v>
                </c:pt>
                <c:pt idx="1696">
                  <c:v>1526.029</c:v>
                </c:pt>
                <c:pt idx="1697">
                  <c:v>516.65679999999998</c:v>
                </c:pt>
                <c:pt idx="1698">
                  <c:v>0</c:v>
                </c:pt>
                <c:pt idx="1699">
                  <c:v>0</c:v>
                </c:pt>
                <c:pt idx="1700">
                  <c:v>0</c:v>
                </c:pt>
                <c:pt idx="1701">
                  <c:v>0</c:v>
                </c:pt>
                <c:pt idx="1702">
                  <c:v>0</c:v>
                </c:pt>
                <c:pt idx="1703">
                  <c:v>0</c:v>
                </c:pt>
                <c:pt idx="1704">
                  <c:v>3424.4340000000002</c:v>
                </c:pt>
                <c:pt idx="1705">
                  <c:v>3322.3530000000001</c:v>
                </c:pt>
                <c:pt idx="1706">
                  <c:v>4351.768</c:v>
                </c:pt>
                <c:pt idx="1707">
                  <c:v>1420.4659999999999</c:v>
                </c:pt>
                <c:pt idx="1708">
                  <c:v>1909.5170000000001</c:v>
                </c:pt>
                <c:pt idx="1709">
                  <c:v>2332.105</c:v>
                </c:pt>
                <c:pt idx="1710">
                  <c:v>2078.5970000000002</c:v>
                </c:pt>
                <c:pt idx="1711">
                  <c:v>1618.4770000000001</c:v>
                </c:pt>
                <c:pt idx="1712">
                  <c:v>971.42690000000005</c:v>
                </c:pt>
                <c:pt idx="1713">
                  <c:v>1193.318</c:v>
                </c:pt>
                <c:pt idx="1714">
                  <c:v>294.25670000000002</c:v>
                </c:pt>
                <c:pt idx="1715">
                  <c:v>2078.9119999999998</c:v>
                </c:pt>
                <c:pt idx="1716">
                  <c:v>3214.8969999999999</c:v>
                </c:pt>
                <c:pt idx="1717">
                  <c:v>2774.6489999999999</c:v>
                </c:pt>
                <c:pt idx="1718">
                  <c:v>3276.6309999999999</c:v>
                </c:pt>
                <c:pt idx="1719">
                  <c:v>2970.9940000000001</c:v>
                </c:pt>
                <c:pt idx="1720">
                  <c:v>187.98939999999999</c:v>
                </c:pt>
                <c:pt idx="1721">
                  <c:v>557.29240000000004</c:v>
                </c:pt>
                <c:pt idx="1722">
                  <c:v>2483.375</c:v>
                </c:pt>
                <c:pt idx="1723">
                  <c:v>2644.6419999999998</c:v>
                </c:pt>
                <c:pt idx="1724">
                  <c:v>5318.9669999999996</c:v>
                </c:pt>
                <c:pt idx="1725">
                  <c:v>3055.8420000000001</c:v>
                </c:pt>
                <c:pt idx="1726">
                  <c:v>945.74950000000001</c:v>
                </c:pt>
                <c:pt idx="1727">
                  <c:v>1661.5920000000001</c:v>
                </c:pt>
                <c:pt idx="1728">
                  <c:v>1874.576</c:v>
                </c:pt>
                <c:pt idx="1729">
                  <c:v>561.74720000000002</c:v>
                </c:pt>
                <c:pt idx="1730">
                  <c:v>488.89940000000001</c:v>
                </c:pt>
                <c:pt idx="1731">
                  <c:v>4042.7779999999998</c:v>
                </c:pt>
                <c:pt idx="1732">
                  <c:v>1809.748</c:v>
                </c:pt>
                <c:pt idx="1733">
                  <c:v>368.91899999999998</c:v>
                </c:pt>
                <c:pt idx="1734">
                  <c:v>161.80459999999999</c:v>
                </c:pt>
                <c:pt idx="1735">
                  <c:v>185.0873</c:v>
                </c:pt>
                <c:pt idx="1736">
                  <c:v>1789.604</c:v>
                </c:pt>
                <c:pt idx="1737">
                  <c:v>3445.6239999999998</c:v>
                </c:pt>
                <c:pt idx="1738">
                  <c:v>2321.828</c:v>
                </c:pt>
                <c:pt idx="1739">
                  <c:v>1011.318</c:v>
                </c:pt>
                <c:pt idx="1740">
                  <c:v>354.12549999999999</c:v>
                </c:pt>
                <c:pt idx="1741">
                  <c:v>804.94500000000005</c:v>
                </c:pt>
                <c:pt idx="1742">
                  <c:v>1834.0229999999999</c:v>
                </c:pt>
                <c:pt idx="1743">
                  <c:v>6015.5389999999998</c:v>
                </c:pt>
                <c:pt idx="1744">
                  <c:v>3896.4760000000001</c:v>
                </c:pt>
                <c:pt idx="1745">
                  <c:v>4540.26</c:v>
                </c:pt>
                <c:pt idx="1746">
                  <c:v>2305.6990000000001</c:v>
                </c:pt>
                <c:pt idx="1747">
                  <c:v>4269.6350000000002</c:v>
                </c:pt>
                <c:pt idx="1748">
                  <c:v>5695.6049999999996</c:v>
                </c:pt>
                <c:pt idx="1749">
                  <c:v>4829.6840000000002</c:v>
                </c:pt>
                <c:pt idx="1750">
                  <c:v>1778.9369999999999</c:v>
                </c:pt>
                <c:pt idx="1751">
                  <c:v>1642.492</c:v>
                </c:pt>
                <c:pt idx="1752">
                  <c:v>1190.066</c:v>
                </c:pt>
                <c:pt idx="1753">
                  <c:v>218.4136</c:v>
                </c:pt>
                <c:pt idx="1754">
                  <c:v>894.19410000000005</c:v>
                </c:pt>
                <c:pt idx="1755">
                  <c:v>730.93330000000003</c:v>
                </c:pt>
                <c:pt idx="1756">
                  <c:v>881.83479999999997</c:v>
                </c:pt>
                <c:pt idx="1757">
                  <c:v>400.76440000000002</c:v>
                </c:pt>
                <c:pt idx="1758">
                  <c:v>2375.873</c:v>
                </c:pt>
                <c:pt idx="1759">
                  <c:v>2318.2759999999998</c:v>
                </c:pt>
                <c:pt idx="1760">
                  <c:v>2173.761</c:v>
                </c:pt>
                <c:pt idx="1761">
                  <c:v>2663.6590000000001</c:v>
                </c:pt>
                <c:pt idx="1762">
                  <c:v>2804.3110000000001</c:v>
                </c:pt>
                <c:pt idx="1763">
                  <c:v>1186.81</c:v>
                </c:pt>
                <c:pt idx="1764">
                  <c:v>687.67399999999998</c:v>
                </c:pt>
                <c:pt idx="1765">
                  <c:v>1093.001</c:v>
                </c:pt>
                <c:pt idx="1766">
                  <c:v>3067.4949999999999</c:v>
                </c:pt>
                <c:pt idx="1767">
                  <c:v>3019.9639999999999</c:v>
                </c:pt>
                <c:pt idx="1768">
                  <c:v>5082.4380000000001</c:v>
                </c:pt>
                <c:pt idx="1769">
                  <c:v>2495.0479999999998</c:v>
                </c:pt>
                <c:pt idx="1770">
                  <c:v>3056.973</c:v>
                </c:pt>
                <c:pt idx="1771">
                  <c:v>3502.549</c:v>
                </c:pt>
                <c:pt idx="1772">
                  <c:v>2648.9029999999998</c:v>
                </c:pt>
                <c:pt idx="1773">
                  <c:v>2163.5929999999998</c:v>
                </c:pt>
                <c:pt idx="1774">
                  <c:v>3178.9879999999998</c:v>
                </c:pt>
                <c:pt idx="1775">
                  <c:v>3179.6439999999998</c:v>
                </c:pt>
                <c:pt idx="1776">
                  <c:v>2262.8670000000002</c:v>
                </c:pt>
                <c:pt idx="1777">
                  <c:v>3962.9960000000001</c:v>
                </c:pt>
                <c:pt idx="1778">
                  <c:v>5671.0730000000003</c:v>
                </c:pt>
                <c:pt idx="1779">
                  <c:v>4705.7870000000003</c:v>
                </c:pt>
                <c:pt idx="1780">
                  <c:v>4209.9809999999998</c:v>
                </c:pt>
                <c:pt idx="1781">
                  <c:v>2252.596</c:v>
                </c:pt>
                <c:pt idx="1782">
                  <c:v>3471.1909999999998</c:v>
                </c:pt>
                <c:pt idx="1783">
                  <c:v>5236.7950000000001</c:v>
                </c:pt>
                <c:pt idx="1784">
                  <c:v>8624.41</c:v>
                </c:pt>
                <c:pt idx="1785">
                  <c:v>5766.7529999999997</c:v>
                </c:pt>
                <c:pt idx="1786">
                  <c:v>5857.1369999999997</c:v>
                </c:pt>
                <c:pt idx="1787">
                  <c:v>7438.6610000000001</c:v>
                </c:pt>
                <c:pt idx="1788">
                  <c:v>7151.3670000000002</c:v>
                </c:pt>
                <c:pt idx="1789">
                  <c:v>7416.857</c:v>
                </c:pt>
                <c:pt idx="1790">
                  <c:v>2881.8180000000002</c:v>
                </c:pt>
                <c:pt idx="1791">
                  <c:v>5307.2790000000005</c:v>
                </c:pt>
                <c:pt idx="1792">
                  <c:v>8158.4570000000003</c:v>
                </c:pt>
                <c:pt idx="1793">
                  <c:v>8753.5570000000007</c:v>
                </c:pt>
                <c:pt idx="1794">
                  <c:v>4758.4579999999996</c:v>
                </c:pt>
                <c:pt idx="1795">
                  <c:v>2437.3130000000001</c:v>
                </c:pt>
                <c:pt idx="1796">
                  <c:v>4931.84</c:v>
                </c:pt>
                <c:pt idx="1797">
                  <c:v>6066.32</c:v>
                </c:pt>
                <c:pt idx="1798">
                  <c:v>6793.1459999999997</c:v>
                </c:pt>
                <c:pt idx="1799">
                  <c:v>5508.2860000000001</c:v>
                </c:pt>
                <c:pt idx="1800">
                  <c:v>2786.386</c:v>
                </c:pt>
                <c:pt idx="1801">
                  <c:v>3787.7139999999999</c:v>
                </c:pt>
                <c:pt idx="1802">
                  <c:v>5234.8010000000004</c:v>
                </c:pt>
                <c:pt idx="1803">
                  <c:v>4083.1190000000001</c:v>
                </c:pt>
                <c:pt idx="1804">
                  <c:v>3122.154</c:v>
                </c:pt>
                <c:pt idx="1805">
                  <c:v>3570.069</c:v>
                </c:pt>
                <c:pt idx="1806">
                  <c:v>4065.098</c:v>
                </c:pt>
                <c:pt idx="1807">
                  <c:v>5354.3270000000002</c:v>
                </c:pt>
                <c:pt idx="1808">
                  <c:v>8011.1109999999999</c:v>
                </c:pt>
                <c:pt idx="1809">
                  <c:v>7455.2330000000002</c:v>
                </c:pt>
                <c:pt idx="1810">
                  <c:v>2953.1439999999998</c:v>
                </c:pt>
                <c:pt idx="1811">
                  <c:v>1387.123</c:v>
                </c:pt>
                <c:pt idx="1812">
                  <c:v>4068.8780000000002</c:v>
                </c:pt>
                <c:pt idx="1813">
                  <c:v>6251.192</c:v>
                </c:pt>
                <c:pt idx="1814">
                  <c:v>5295.7529999999997</c:v>
                </c:pt>
                <c:pt idx="1815">
                  <c:v>5976.098</c:v>
                </c:pt>
                <c:pt idx="1816">
                  <c:v>4873.4269999999997</c:v>
                </c:pt>
                <c:pt idx="1817">
                  <c:v>4621.317</c:v>
                </c:pt>
                <c:pt idx="1818">
                  <c:v>6480.1509999999998</c:v>
                </c:pt>
                <c:pt idx="1819">
                  <c:v>5975.0309999999999</c:v>
                </c:pt>
                <c:pt idx="1820">
                  <c:v>1974.164</c:v>
                </c:pt>
                <c:pt idx="1821">
                  <c:v>3778.8420000000001</c:v>
                </c:pt>
                <c:pt idx="1822">
                  <c:v>5351.7969999999996</c:v>
                </c:pt>
                <c:pt idx="1823">
                  <c:v>6519.2240000000002</c:v>
                </c:pt>
                <c:pt idx="1824">
                  <c:v>6835.4579999999996</c:v>
                </c:pt>
                <c:pt idx="1825">
                  <c:v>6605.7569999999996</c:v>
                </c:pt>
                <c:pt idx="1826">
                  <c:v>5701.6940000000004</c:v>
                </c:pt>
                <c:pt idx="1827">
                  <c:v>6525.3649999999998</c:v>
                </c:pt>
                <c:pt idx="1828">
                  <c:v>6001.1289999999999</c:v>
                </c:pt>
                <c:pt idx="1829">
                  <c:v>4523.4080000000004</c:v>
                </c:pt>
                <c:pt idx="1830">
                  <c:v>4244.5680000000002</c:v>
                </c:pt>
                <c:pt idx="1831">
                  <c:v>4215.9470000000001</c:v>
                </c:pt>
                <c:pt idx="1832">
                  <c:v>3355.8470000000002</c:v>
                </c:pt>
                <c:pt idx="1833">
                  <c:v>3198.817</c:v>
                </c:pt>
                <c:pt idx="1834">
                  <c:v>3645.8040000000001</c:v>
                </c:pt>
                <c:pt idx="1835">
                  <c:v>4779.6469999999999</c:v>
                </c:pt>
                <c:pt idx="1836">
                  <c:v>3637.2179999999998</c:v>
                </c:pt>
                <c:pt idx="1837">
                  <c:v>2540.038</c:v>
                </c:pt>
                <c:pt idx="1838">
                  <c:v>2338.5360000000001</c:v>
                </c:pt>
                <c:pt idx="1839">
                  <c:v>4207.1670000000004</c:v>
                </c:pt>
                <c:pt idx="1840">
                  <c:v>4559.1329999999998</c:v>
                </c:pt>
                <c:pt idx="1841">
                  <c:v>4989.9769999999999</c:v>
                </c:pt>
                <c:pt idx="1842">
                  <c:v>5193.049</c:v>
                </c:pt>
                <c:pt idx="1843">
                  <c:v>4255.2219999999998</c:v>
                </c:pt>
                <c:pt idx="1844">
                  <c:v>5367.1229999999996</c:v>
                </c:pt>
                <c:pt idx="1845">
                  <c:v>4969.1019999999999</c:v>
                </c:pt>
                <c:pt idx="1846">
                  <c:v>4126.9520000000002</c:v>
                </c:pt>
                <c:pt idx="1847">
                  <c:v>3592.2840000000001</c:v>
                </c:pt>
                <c:pt idx="1848">
                  <c:v>4408.5940000000001</c:v>
                </c:pt>
                <c:pt idx="1849">
                  <c:v>4801.7089999999998</c:v>
                </c:pt>
                <c:pt idx="1850">
                  <c:v>3672.4169999999999</c:v>
                </c:pt>
                <c:pt idx="1851">
                  <c:v>4238.9229999999998</c:v>
                </c:pt>
                <c:pt idx="1852">
                  <c:v>4215.085</c:v>
                </c:pt>
                <c:pt idx="1853">
                  <c:v>4733.1049999999996</c:v>
                </c:pt>
                <c:pt idx="1854">
                  <c:v>4760.2070000000003</c:v>
                </c:pt>
                <c:pt idx="1855">
                  <c:v>4454.78</c:v>
                </c:pt>
                <c:pt idx="1856">
                  <c:v>4612.0770000000002</c:v>
                </c:pt>
                <c:pt idx="1857">
                  <c:v>4006.7269999999999</c:v>
                </c:pt>
                <c:pt idx="1858">
                  <c:v>3525.7109999999998</c:v>
                </c:pt>
                <c:pt idx="1859">
                  <c:v>2859.7489999999998</c:v>
                </c:pt>
                <c:pt idx="1860">
                  <c:v>0</c:v>
                </c:pt>
                <c:pt idx="1861">
                  <c:v>0</c:v>
                </c:pt>
                <c:pt idx="1862">
                  <c:v>3843.6559999999999</c:v>
                </c:pt>
                <c:pt idx="1863">
                  <c:v>5791.4470000000001</c:v>
                </c:pt>
                <c:pt idx="1864">
                  <c:v>4348.9679999999998</c:v>
                </c:pt>
                <c:pt idx="1865">
                  <c:v>4633.9030000000002</c:v>
                </c:pt>
                <c:pt idx="1866">
                  <c:v>4425.7539999999999</c:v>
                </c:pt>
                <c:pt idx="1867">
                  <c:v>4838.625</c:v>
                </c:pt>
                <c:pt idx="1868">
                  <c:v>4934.3909999999996</c:v>
                </c:pt>
                <c:pt idx="1869">
                  <c:v>4560.2049999999999</c:v>
                </c:pt>
                <c:pt idx="1870">
                  <c:v>4352.8469999999998</c:v>
                </c:pt>
                <c:pt idx="1871">
                  <c:v>4594.93</c:v>
                </c:pt>
                <c:pt idx="1872">
                  <c:v>4124.3530000000001</c:v>
                </c:pt>
                <c:pt idx="1873">
                  <c:v>4139.6180000000004</c:v>
                </c:pt>
                <c:pt idx="1874">
                  <c:v>4736.2070000000003</c:v>
                </c:pt>
                <c:pt idx="1875">
                  <c:v>4513.232</c:v>
                </c:pt>
                <c:pt idx="1876">
                  <c:v>4228.6289999999999</c:v>
                </c:pt>
                <c:pt idx="1877">
                  <c:v>4395.8370000000004</c:v>
                </c:pt>
                <c:pt idx="1878">
                  <c:v>4236.567</c:v>
                </c:pt>
                <c:pt idx="1879">
                  <c:v>4657.4390000000003</c:v>
                </c:pt>
                <c:pt idx="1880">
                  <c:v>4056.8310000000001</c:v>
                </c:pt>
                <c:pt idx="1881">
                  <c:v>2972.6060000000002</c:v>
                </c:pt>
                <c:pt idx="1882">
                  <c:v>3010.6880000000001</c:v>
                </c:pt>
                <c:pt idx="1883">
                  <c:v>3251.5050000000001</c:v>
                </c:pt>
                <c:pt idx="1884">
                  <c:v>3554.22</c:v>
                </c:pt>
                <c:pt idx="1885">
                  <c:v>3716.9679999999998</c:v>
                </c:pt>
                <c:pt idx="1886">
                  <c:v>3173.1689999999999</c:v>
                </c:pt>
                <c:pt idx="1887">
                  <c:v>3147.174</c:v>
                </c:pt>
                <c:pt idx="1888">
                  <c:v>2971.6370000000002</c:v>
                </c:pt>
                <c:pt idx="1889">
                  <c:v>1847.9480000000001</c:v>
                </c:pt>
                <c:pt idx="1890">
                  <c:v>2366.3440000000001</c:v>
                </c:pt>
                <c:pt idx="1891">
                  <c:v>1579.2080000000001</c:v>
                </c:pt>
                <c:pt idx="1892">
                  <c:v>835.29449999999997</c:v>
                </c:pt>
                <c:pt idx="1893">
                  <c:v>1640.328</c:v>
                </c:pt>
                <c:pt idx="1894">
                  <c:v>865.8546</c:v>
                </c:pt>
                <c:pt idx="1895">
                  <c:v>739.97069999999997</c:v>
                </c:pt>
                <c:pt idx="1896">
                  <c:v>1363.5329999999999</c:v>
                </c:pt>
                <c:pt idx="1897">
                  <c:v>1716.3230000000001</c:v>
                </c:pt>
                <c:pt idx="1898">
                  <c:v>1838.6420000000001</c:v>
                </c:pt>
                <c:pt idx="1899">
                  <c:v>1531.377</c:v>
                </c:pt>
                <c:pt idx="1900">
                  <c:v>1577.171</c:v>
                </c:pt>
                <c:pt idx="1901">
                  <c:v>2264.69</c:v>
                </c:pt>
                <c:pt idx="1902">
                  <c:v>2173.4749999999999</c:v>
                </c:pt>
                <c:pt idx="1903">
                  <c:v>1754.664</c:v>
                </c:pt>
                <c:pt idx="1904">
                  <c:v>1459.6569999999999</c:v>
                </c:pt>
                <c:pt idx="1905">
                  <c:v>1787.2629999999999</c:v>
                </c:pt>
                <c:pt idx="1906">
                  <c:v>2619.902</c:v>
                </c:pt>
                <c:pt idx="1907">
                  <c:v>2280.886</c:v>
                </c:pt>
                <c:pt idx="1908">
                  <c:v>2960.58</c:v>
                </c:pt>
                <c:pt idx="1909">
                  <c:v>3940.759</c:v>
                </c:pt>
                <c:pt idx="1910">
                  <c:v>2514.7739999999999</c:v>
                </c:pt>
                <c:pt idx="1911">
                  <c:v>2402.7339999999999</c:v>
                </c:pt>
                <c:pt idx="1912">
                  <c:v>4058.0430000000001</c:v>
                </c:pt>
                <c:pt idx="1913">
                  <c:v>4454.7139999999999</c:v>
                </c:pt>
                <c:pt idx="1914">
                  <c:v>3231.652</c:v>
                </c:pt>
                <c:pt idx="1915">
                  <c:v>1166.403</c:v>
                </c:pt>
                <c:pt idx="1916">
                  <c:v>390.92219999999998</c:v>
                </c:pt>
                <c:pt idx="1917">
                  <c:v>944.3537</c:v>
                </c:pt>
                <c:pt idx="1918">
                  <c:v>2133.7399999999998</c:v>
                </c:pt>
                <c:pt idx="1919">
                  <c:v>1954.5619999999999</c:v>
                </c:pt>
                <c:pt idx="1920">
                  <c:v>1665.761</c:v>
                </c:pt>
                <c:pt idx="1921">
                  <c:v>1519.8050000000001</c:v>
                </c:pt>
                <c:pt idx="1922">
                  <c:v>2300.6840000000002</c:v>
                </c:pt>
                <c:pt idx="1923">
                  <c:v>2966.5830000000001</c:v>
                </c:pt>
                <c:pt idx="1924">
                  <c:v>2617.3069999999998</c:v>
                </c:pt>
                <c:pt idx="1925">
                  <c:v>2025.7190000000001</c:v>
                </c:pt>
                <c:pt idx="1926">
                  <c:v>3464.9769999999999</c:v>
                </c:pt>
                <c:pt idx="1927">
                  <c:v>2932.0790000000002</c:v>
                </c:pt>
                <c:pt idx="1928">
                  <c:v>3213.3359999999998</c:v>
                </c:pt>
                <c:pt idx="1929">
                  <c:v>3841.2829999999999</c:v>
                </c:pt>
                <c:pt idx="1930">
                  <c:v>3367.1509999999998</c:v>
                </c:pt>
                <c:pt idx="1931">
                  <c:v>2691.884</c:v>
                </c:pt>
                <c:pt idx="1932">
                  <c:v>2211.6909999999998</c:v>
                </c:pt>
                <c:pt idx="1933">
                  <c:v>2948.3009999999999</c:v>
                </c:pt>
                <c:pt idx="1934">
                  <c:v>2677.9940000000001</c:v>
                </c:pt>
                <c:pt idx="1935">
                  <c:v>2873.66</c:v>
                </c:pt>
                <c:pt idx="1936">
                  <c:v>3451.5540000000001</c:v>
                </c:pt>
                <c:pt idx="1937">
                  <c:v>2568.404</c:v>
                </c:pt>
                <c:pt idx="1938">
                  <c:v>2392.2719999999999</c:v>
                </c:pt>
                <c:pt idx="1939">
                  <c:v>2015.7180000000001</c:v>
                </c:pt>
                <c:pt idx="1940">
                  <c:v>1558.009</c:v>
                </c:pt>
                <c:pt idx="1941">
                  <c:v>2151.5149999999999</c:v>
                </c:pt>
                <c:pt idx="1942">
                  <c:v>1672.7560000000001</c:v>
                </c:pt>
                <c:pt idx="1943">
                  <c:v>1177.845</c:v>
                </c:pt>
                <c:pt idx="1944">
                  <c:v>1419.6210000000001</c:v>
                </c:pt>
                <c:pt idx="1945">
                  <c:v>1408.655</c:v>
                </c:pt>
                <c:pt idx="1946">
                  <c:v>2981.22</c:v>
                </c:pt>
                <c:pt idx="1947">
                  <c:v>2585.3290000000002</c:v>
                </c:pt>
                <c:pt idx="1948">
                  <c:v>1982.9390000000001</c:v>
                </c:pt>
                <c:pt idx="1949">
                  <c:v>2102.0819999999999</c:v>
                </c:pt>
                <c:pt idx="1950">
                  <c:v>1920.9829999999999</c:v>
                </c:pt>
                <c:pt idx="1951">
                  <c:v>3677.442</c:v>
                </c:pt>
                <c:pt idx="1952">
                  <c:v>3078.8240000000001</c:v>
                </c:pt>
                <c:pt idx="1953">
                  <c:v>2602.9169999999999</c:v>
                </c:pt>
                <c:pt idx="1954">
                  <c:v>2879.8139999999999</c:v>
                </c:pt>
                <c:pt idx="1955">
                  <c:v>4592.6909999999998</c:v>
                </c:pt>
                <c:pt idx="1956">
                  <c:v>8264.9240000000009</c:v>
                </c:pt>
                <c:pt idx="1957">
                  <c:v>6615.8720000000003</c:v>
                </c:pt>
                <c:pt idx="1958">
                  <c:v>7014.8090000000002</c:v>
                </c:pt>
                <c:pt idx="1959">
                  <c:v>7547.585</c:v>
                </c:pt>
                <c:pt idx="1960">
                  <c:v>5823.0630000000001</c:v>
                </c:pt>
                <c:pt idx="1961">
                  <c:v>4037.6529999999998</c:v>
                </c:pt>
                <c:pt idx="1962">
                  <c:v>3675.9169999999999</c:v>
                </c:pt>
                <c:pt idx="1963">
                  <c:v>4296.0079999999998</c:v>
                </c:pt>
                <c:pt idx="1964">
                  <c:v>4718.6530000000002</c:v>
                </c:pt>
                <c:pt idx="1965">
                  <c:v>2818.7979999999998</c:v>
                </c:pt>
                <c:pt idx="1966">
                  <c:v>4387.2730000000001</c:v>
                </c:pt>
                <c:pt idx="1967">
                  <c:v>2509.79</c:v>
                </c:pt>
                <c:pt idx="1968">
                  <c:v>2460.54</c:v>
                </c:pt>
                <c:pt idx="1969">
                  <c:v>1156.3240000000001</c:v>
                </c:pt>
                <c:pt idx="1970">
                  <c:v>2119.145</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1430.8230000000001</c:v>
                </c:pt>
                <c:pt idx="1985">
                  <c:v>0</c:v>
                </c:pt>
                <c:pt idx="1986">
                  <c:v>0</c:v>
                </c:pt>
                <c:pt idx="1987">
                  <c:v>720.72109999999998</c:v>
                </c:pt>
                <c:pt idx="1988">
                  <c:v>0</c:v>
                </c:pt>
                <c:pt idx="1989">
                  <c:v>0</c:v>
                </c:pt>
                <c:pt idx="1990">
                  <c:v>2634.415</c:v>
                </c:pt>
                <c:pt idx="1991">
                  <c:v>3479.2310000000002</c:v>
                </c:pt>
                <c:pt idx="1992">
                  <c:v>3811.5720000000001</c:v>
                </c:pt>
                <c:pt idx="1993">
                  <c:v>1770.7550000000001</c:v>
                </c:pt>
                <c:pt idx="1994">
                  <c:v>1672.028</c:v>
                </c:pt>
                <c:pt idx="1995">
                  <c:v>992.23559999999998</c:v>
                </c:pt>
                <c:pt idx="1996">
                  <c:v>882.3578</c:v>
                </c:pt>
                <c:pt idx="1997">
                  <c:v>1253.817</c:v>
                </c:pt>
                <c:pt idx="1998">
                  <c:v>2809.4290000000001</c:v>
                </c:pt>
                <c:pt idx="1999">
                  <c:v>1998.4490000000001</c:v>
                </c:pt>
                <c:pt idx="2000">
                  <c:v>1749.1130000000001</c:v>
                </c:pt>
                <c:pt idx="2001">
                  <c:v>2801.1280000000002</c:v>
                </c:pt>
                <c:pt idx="2002">
                  <c:v>1356.211</c:v>
                </c:pt>
                <c:pt idx="2003">
                  <c:v>1378.721</c:v>
                </c:pt>
                <c:pt idx="2004">
                  <c:v>706.49739999999997</c:v>
                </c:pt>
                <c:pt idx="2005">
                  <c:v>900.05280000000005</c:v>
                </c:pt>
                <c:pt idx="2006">
                  <c:v>1477.085</c:v>
                </c:pt>
                <c:pt idx="2007">
                  <c:v>2685.7840000000001</c:v>
                </c:pt>
                <c:pt idx="2008">
                  <c:v>1943.664</c:v>
                </c:pt>
                <c:pt idx="2009">
                  <c:v>1908.999</c:v>
                </c:pt>
                <c:pt idx="2010">
                  <c:v>1651.472</c:v>
                </c:pt>
                <c:pt idx="2011">
                  <c:v>2426.7399999999998</c:v>
                </c:pt>
                <c:pt idx="2012">
                  <c:v>3555.5239999999999</c:v>
                </c:pt>
                <c:pt idx="2013">
                  <c:v>1611.7539999999999</c:v>
                </c:pt>
                <c:pt idx="2014">
                  <c:v>1118.94</c:v>
                </c:pt>
                <c:pt idx="2015">
                  <c:v>1097.7539999999999</c:v>
                </c:pt>
                <c:pt idx="2016">
                  <c:v>1523.624</c:v>
                </c:pt>
                <c:pt idx="2017">
                  <c:v>1488.1289999999999</c:v>
                </c:pt>
                <c:pt idx="2018">
                  <c:v>1518.8330000000001</c:v>
                </c:pt>
                <c:pt idx="2019">
                  <c:v>2159.5549999999998</c:v>
                </c:pt>
                <c:pt idx="2020">
                  <c:v>1438.7940000000001</c:v>
                </c:pt>
                <c:pt idx="2021">
                  <c:v>306.8254</c:v>
                </c:pt>
                <c:pt idx="2022">
                  <c:v>632.48659999999995</c:v>
                </c:pt>
                <c:pt idx="2023">
                  <c:v>359.28039999999999</c:v>
                </c:pt>
                <c:pt idx="2024">
                  <c:v>2331.89</c:v>
                </c:pt>
                <c:pt idx="2025">
                  <c:v>907.01589999999999</c:v>
                </c:pt>
                <c:pt idx="2026">
                  <c:v>233.17750000000001</c:v>
                </c:pt>
                <c:pt idx="2027">
                  <c:v>1163.53</c:v>
                </c:pt>
                <c:pt idx="2028">
                  <c:v>715.94569999999999</c:v>
                </c:pt>
                <c:pt idx="2029">
                  <c:v>1242.317</c:v>
                </c:pt>
                <c:pt idx="2030">
                  <c:v>1135.3530000000001</c:v>
                </c:pt>
                <c:pt idx="2031">
                  <c:v>1320.8920000000001</c:v>
                </c:pt>
                <c:pt idx="2032">
                  <c:v>1925.116</c:v>
                </c:pt>
                <c:pt idx="2033">
                  <c:v>1586.001</c:v>
                </c:pt>
                <c:pt idx="2034">
                  <c:v>239.91759999999999</c:v>
                </c:pt>
                <c:pt idx="2035">
                  <c:v>330.34629999999999</c:v>
                </c:pt>
                <c:pt idx="2036">
                  <c:v>2450.0839999999998</c:v>
                </c:pt>
                <c:pt idx="2037">
                  <c:v>948.23249999999996</c:v>
                </c:pt>
                <c:pt idx="2038">
                  <c:v>381.3295</c:v>
                </c:pt>
                <c:pt idx="2039">
                  <c:v>1931.818</c:v>
                </c:pt>
                <c:pt idx="2040">
                  <c:v>2192.7600000000002</c:v>
                </c:pt>
                <c:pt idx="2041">
                  <c:v>4022.672</c:v>
                </c:pt>
                <c:pt idx="2042">
                  <c:v>3561.375</c:v>
                </c:pt>
                <c:pt idx="2043">
                  <c:v>2243.453</c:v>
                </c:pt>
                <c:pt idx="2044">
                  <c:v>2812.799</c:v>
                </c:pt>
                <c:pt idx="2045">
                  <c:v>1504.1690000000001</c:v>
                </c:pt>
                <c:pt idx="2046">
                  <c:v>5713.8</c:v>
                </c:pt>
                <c:pt idx="2047">
                  <c:v>6294.692</c:v>
                </c:pt>
                <c:pt idx="2048">
                  <c:v>701.18889999999999</c:v>
                </c:pt>
                <c:pt idx="2049">
                  <c:v>1105.2329999999999</c:v>
                </c:pt>
                <c:pt idx="2050">
                  <c:v>205.96850000000001</c:v>
                </c:pt>
                <c:pt idx="2051">
                  <c:v>1321.491</c:v>
                </c:pt>
                <c:pt idx="2052">
                  <c:v>3312.5549999999998</c:v>
                </c:pt>
                <c:pt idx="2053">
                  <c:v>4326.1419999999998</c:v>
                </c:pt>
                <c:pt idx="2054">
                  <c:v>0</c:v>
                </c:pt>
                <c:pt idx="2055">
                  <c:v>0</c:v>
                </c:pt>
                <c:pt idx="2056">
                  <c:v>0</c:v>
                </c:pt>
                <c:pt idx="2057">
                  <c:v>0</c:v>
                </c:pt>
                <c:pt idx="2058">
                  <c:v>629.81780000000003</c:v>
                </c:pt>
                <c:pt idx="2059">
                  <c:v>331.86200000000002</c:v>
                </c:pt>
                <c:pt idx="2060">
                  <c:v>1441.1780000000001</c:v>
                </c:pt>
                <c:pt idx="2061">
                  <c:v>3714.18</c:v>
                </c:pt>
                <c:pt idx="2062">
                  <c:v>5534.348</c:v>
                </c:pt>
                <c:pt idx="2063">
                  <c:v>1459.546</c:v>
                </c:pt>
                <c:pt idx="2064">
                  <c:v>4453.366</c:v>
                </c:pt>
                <c:pt idx="2065">
                  <c:v>4828.8429999999998</c:v>
                </c:pt>
                <c:pt idx="2066">
                  <c:v>4477.549</c:v>
                </c:pt>
                <c:pt idx="2067">
                  <c:v>3590.567</c:v>
                </c:pt>
                <c:pt idx="2068">
                  <c:v>4409.777</c:v>
                </c:pt>
                <c:pt idx="2069">
                  <c:v>4555.4570000000003</c:v>
                </c:pt>
                <c:pt idx="2070">
                  <c:v>2082.7539999999999</c:v>
                </c:pt>
                <c:pt idx="2071">
                  <c:v>5012.9110000000001</c:v>
                </c:pt>
                <c:pt idx="2072">
                  <c:v>1954.5160000000001</c:v>
                </c:pt>
                <c:pt idx="2073">
                  <c:v>1341.6890000000001</c:v>
                </c:pt>
                <c:pt idx="2074">
                  <c:v>547.5068</c:v>
                </c:pt>
                <c:pt idx="2075">
                  <c:v>3060.0349999999999</c:v>
                </c:pt>
                <c:pt idx="2076">
                  <c:v>8250.82</c:v>
                </c:pt>
                <c:pt idx="2077">
                  <c:v>6213.1490000000003</c:v>
                </c:pt>
                <c:pt idx="2078">
                  <c:v>3786.3380000000002</c:v>
                </c:pt>
                <c:pt idx="2079">
                  <c:v>7276.6779999999999</c:v>
                </c:pt>
                <c:pt idx="2080">
                  <c:v>5799.3829999999998</c:v>
                </c:pt>
                <c:pt idx="2081">
                  <c:v>1445.259</c:v>
                </c:pt>
                <c:pt idx="2082">
                  <c:v>980.94780000000003</c:v>
                </c:pt>
                <c:pt idx="2083">
                  <c:v>2504.8609999999999</c:v>
                </c:pt>
                <c:pt idx="2084">
                  <c:v>4705.6120000000001</c:v>
                </c:pt>
                <c:pt idx="2085">
                  <c:v>5195.634</c:v>
                </c:pt>
                <c:pt idx="2086">
                  <c:v>4782.2290000000003</c:v>
                </c:pt>
                <c:pt idx="2087">
                  <c:v>5452.7169999999996</c:v>
                </c:pt>
                <c:pt idx="2088">
                  <c:v>4408.585</c:v>
                </c:pt>
                <c:pt idx="2089">
                  <c:v>2093.7629999999999</c:v>
                </c:pt>
                <c:pt idx="2090">
                  <c:v>1050.2429999999999</c:v>
                </c:pt>
                <c:pt idx="2091">
                  <c:v>2445.0419999999999</c:v>
                </c:pt>
                <c:pt idx="2092">
                  <c:v>0</c:v>
                </c:pt>
                <c:pt idx="2093">
                  <c:v>0</c:v>
                </c:pt>
                <c:pt idx="2094">
                  <c:v>2088.6819999999998</c:v>
                </c:pt>
                <c:pt idx="2095">
                  <c:v>0</c:v>
                </c:pt>
                <c:pt idx="2096">
                  <c:v>0</c:v>
                </c:pt>
                <c:pt idx="2097">
                  <c:v>0</c:v>
                </c:pt>
                <c:pt idx="2098">
                  <c:v>0</c:v>
                </c:pt>
                <c:pt idx="2099">
                  <c:v>0</c:v>
                </c:pt>
                <c:pt idx="2100">
                  <c:v>0</c:v>
                </c:pt>
                <c:pt idx="2101">
                  <c:v>0</c:v>
                </c:pt>
                <c:pt idx="2102">
                  <c:v>1876.095</c:v>
                </c:pt>
                <c:pt idx="2103">
                  <c:v>2281.2579999999998</c:v>
                </c:pt>
                <c:pt idx="2104">
                  <c:v>1644.2139999999999</c:v>
                </c:pt>
                <c:pt idx="2105">
                  <c:v>1192.396</c:v>
                </c:pt>
                <c:pt idx="2106">
                  <c:v>1762.1559999999999</c:v>
                </c:pt>
                <c:pt idx="2107">
                  <c:v>5780.4260000000004</c:v>
                </c:pt>
                <c:pt idx="2108">
                  <c:v>5224.576</c:v>
                </c:pt>
                <c:pt idx="2109">
                  <c:v>6230.69</c:v>
                </c:pt>
                <c:pt idx="2110">
                  <c:v>5240.3540000000003</c:v>
                </c:pt>
                <c:pt idx="2111">
                  <c:v>1989.826</c:v>
                </c:pt>
                <c:pt idx="2112">
                  <c:v>634.69579999999996</c:v>
                </c:pt>
                <c:pt idx="2113">
                  <c:v>1277.1010000000001</c:v>
                </c:pt>
                <c:pt idx="2114">
                  <c:v>3079.5250000000001</c:v>
                </c:pt>
                <c:pt idx="2115">
                  <c:v>5973.0429999999997</c:v>
                </c:pt>
                <c:pt idx="2116">
                  <c:v>2456.3139999999999</c:v>
                </c:pt>
                <c:pt idx="2117">
                  <c:v>3509.143</c:v>
                </c:pt>
                <c:pt idx="2118">
                  <c:v>3466.6979999999999</c:v>
                </c:pt>
                <c:pt idx="2119">
                  <c:v>4873.9660000000003</c:v>
                </c:pt>
                <c:pt idx="2120">
                  <c:v>2174.2130000000002</c:v>
                </c:pt>
                <c:pt idx="2121">
                  <c:v>4805.7280000000001</c:v>
                </c:pt>
                <c:pt idx="2122">
                  <c:v>4273.5519999999997</c:v>
                </c:pt>
                <c:pt idx="2123">
                  <c:v>2894.9259999999999</c:v>
                </c:pt>
                <c:pt idx="2124">
                  <c:v>2265.6999999999998</c:v>
                </c:pt>
                <c:pt idx="2125">
                  <c:v>5365.9</c:v>
                </c:pt>
                <c:pt idx="2126">
                  <c:v>6670.9449999999997</c:v>
                </c:pt>
                <c:pt idx="2127">
                  <c:v>5635.6130000000003</c:v>
                </c:pt>
                <c:pt idx="2128">
                  <c:v>1731.374</c:v>
                </c:pt>
                <c:pt idx="2129">
                  <c:v>4064.3130000000001</c:v>
                </c:pt>
                <c:pt idx="2130">
                  <c:v>3160.5940000000001</c:v>
                </c:pt>
                <c:pt idx="2131">
                  <c:v>3801.8069999999998</c:v>
                </c:pt>
                <c:pt idx="2132">
                  <c:v>5602.7089999999998</c:v>
                </c:pt>
                <c:pt idx="2133">
                  <c:v>5598.982</c:v>
                </c:pt>
                <c:pt idx="2134">
                  <c:v>5955.1959999999999</c:v>
                </c:pt>
                <c:pt idx="2135">
                  <c:v>7109.299</c:v>
                </c:pt>
                <c:pt idx="2136">
                  <c:v>9615.7530000000006</c:v>
                </c:pt>
                <c:pt idx="2137">
                  <c:v>10206.040000000001</c:v>
                </c:pt>
                <c:pt idx="2138">
                  <c:v>9051.4330000000009</c:v>
                </c:pt>
                <c:pt idx="2139">
                  <c:v>6787.6130000000003</c:v>
                </c:pt>
                <c:pt idx="2140">
                  <c:v>6050.2950000000001</c:v>
                </c:pt>
                <c:pt idx="2141">
                  <c:v>6866.1059999999998</c:v>
                </c:pt>
                <c:pt idx="2142">
                  <c:v>5226.2280000000001</c:v>
                </c:pt>
                <c:pt idx="2143">
                  <c:v>5165.9979999999996</c:v>
                </c:pt>
                <c:pt idx="2144">
                  <c:v>3945.8040000000001</c:v>
                </c:pt>
                <c:pt idx="2145">
                  <c:v>2303.7489999999998</c:v>
                </c:pt>
                <c:pt idx="2146">
                  <c:v>2913.5369999999998</c:v>
                </c:pt>
                <c:pt idx="2147">
                  <c:v>4918.72</c:v>
                </c:pt>
                <c:pt idx="2148">
                  <c:v>1787.95</c:v>
                </c:pt>
                <c:pt idx="2149">
                  <c:v>677.02440000000001</c:v>
                </c:pt>
                <c:pt idx="2150">
                  <c:v>1428.461</c:v>
                </c:pt>
                <c:pt idx="2151">
                  <c:v>1435.307</c:v>
                </c:pt>
                <c:pt idx="2152">
                  <c:v>524.69979999999998</c:v>
                </c:pt>
                <c:pt idx="2153">
                  <c:v>547.20180000000005</c:v>
                </c:pt>
                <c:pt idx="2154">
                  <c:v>1600.367</c:v>
                </c:pt>
                <c:pt idx="2155">
                  <c:v>981.91759999999999</c:v>
                </c:pt>
                <c:pt idx="2156">
                  <c:v>1212.7149999999999</c:v>
                </c:pt>
                <c:pt idx="2157">
                  <c:v>2031.5889999999999</c:v>
                </c:pt>
                <c:pt idx="2158">
                  <c:v>3488.9650000000001</c:v>
                </c:pt>
                <c:pt idx="2159">
                  <c:v>4005.29</c:v>
                </c:pt>
                <c:pt idx="2160">
                  <c:v>6704.9440000000004</c:v>
                </c:pt>
                <c:pt idx="2161">
                  <c:v>6836.62</c:v>
                </c:pt>
                <c:pt idx="2162">
                  <c:v>5007.5860000000002</c:v>
                </c:pt>
                <c:pt idx="2163">
                  <c:v>4798.6670000000004</c:v>
                </c:pt>
                <c:pt idx="2164">
                  <c:v>4670.62</c:v>
                </c:pt>
                <c:pt idx="2165">
                  <c:v>4916.8069999999998</c:v>
                </c:pt>
                <c:pt idx="2166">
                  <c:v>5580.777</c:v>
                </c:pt>
                <c:pt idx="2167">
                  <c:v>5208.8969999999999</c:v>
                </c:pt>
                <c:pt idx="2168">
                  <c:v>4738.5789999999997</c:v>
                </c:pt>
                <c:pt idx="2169">
                  <c:v>5936.0159999999996</c:v>
                </c:pt>
                <c:pt idx="2170">
                  <c:v>6015.8429999999998</c:v>
                </c:pt>
                <c:pt idx="2171">
                  <c:v>6424.3649999999998</c:v>
                </c:pt>
                <c:pt idx="2172">
                  <c:v>6508.3680000000004</c:v>
                </c:pt>
                <c:pt idx="2173">
                  <c:v>5324.0450000000001</c:v>
                </c:pt>
                <c:pt idx="2174">
                  <c:v>3236.1819999999998</c:v>
                </c:pt>
                <c:pt idx="2175">
                  <c:v>2149.0650000000001</c:v>
                </c:pt>
                <c:pt idx="2176">
                  <c:v>3608.12</c:v>
                </c:pt>
                <c:pt idx="2177">
                  <c:v>4481.5559999999996</c:v>
                </c:pt>
                <c:pt idx="2178">
                  <c:v>5541.808</c:v>
                </c:pt>
                <c:pt idx="2179">
                  <c:v>4658.5739999999996</c:v>
                </c:pt>
                <c:pt idx="2180">
                  <c:v>5251.7839999999997</c:v>
                </c:pt>
                <c:pt idx="2181">
                  <c:v>612.04049999999995</c:v>
                </c:pt>
                <c:pt idx="2182">
                  <c:v>598.00829999999996</c:v>
                </c:pt>
                <c:pt idx="2183">
                  <c:v>718.89449999999999</c:v>
                </c:pt>
                <c:pt idx="2184">
                  <c:v>584.21969999999999</c:v>
                </c:pt>
                <c:pt idx="2185">
                  <c:v>551.75360000000001</c:v>
                </c:pt>
                <c:pt idx="2186">
                  <c:v>560.12919999999997</c:v>
                </c:pt>
                <c:pt idx="2187">
                  <c:v>3489.3330000000001</c:v>
                </c:pt>
                <c:pt idx="2188">
                  <c:v>4241.9279999999999</c:v>
                </c:pt>
                <c:pt idx="2189">
                  <c:v>4574.3850000000002</c:v>
                </c:pt>
                <c:pt idx="2190">
                  <c:v>4833.5230000000001</c:v>
                </c:pt>
              </c:numCache>
            </c:numRef>
          </c:yVal>
          <c:smooth val="1"/>
          <c:extLst>
            <c:ext xmlns:c16="http://schemas.microsoft.com/office/drawing/2014/chart" uri="{C3380CC4-5D6E-409C-BE32-E72D297353CC}">
              <c16:uniqueId val="{00000000-34E0-49D1-889F-9DEB777A7189}"/>
            </c:ext>
          </c:extLst>
        </c:ser>
        <c:ser>
          <c:idx val="1"/>
          <c:order val="1"/>
          <c:tx>
            <c:v>PAP50</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'Comp ECP24 PAP50'!$A$3:$A$2193</c:f>
              <c:numCache>
                <c:formatCode>m/d/yyyy</c:formatCode>
                <c:ptCount val="21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42753</c:v>
                </c:pt>
                <c:pt idx="18">
                  <c:v>42754</c:v>
                </c:pt>
                <c:pt idx="19">
                  <c:v>42755</c:v>
                </c:pt>
                <c:pt idx="20">
                  <c:v>42756</c:v>
                </c:pt>
                <c:pt idx="21">
                  <c:v>42757</c:v>
                </c:pt>
                <c:pt idx="22">
                  <c:v>42758</c:v>
                </c:pt>
                <c:pt idx="23">
                  <c:v>42759</c:v>
                </c:pt>
                <c:pt idx="24">
                  <c:v>42760</c:v>
                </c:pt>
                <c:pt idx="25">
                  <c:v>42761</c:v>
                </c:pt>
                <c:pt idx="26">
                  <c:v>42762</c:v>
                </c:pt>
                <c:pt idx="27">
                  <c:v>42763</c:v>
                </c:pt>
                <c:pt idx="28">
                  <c:v>42764</c:v>
                </c:pt>
                <c:pt idx="29">
                  <c:v>42765</c:v>
                </c:pt>
                <c:pt idx="30">
                  <c:v>42766</c:v>
                </c:pt>
                <c:pt idx="31">
                  <c:v>42767</c:v>
                </c:pt>
                <c:pt idx="32">
                  <c:v>42768</c:v>
                </c:pt>
                <c:pt idx="33">
                  <c:v>42769</c:v>
                </c:pt>
                <c:pt idx="34">
                  <c:v>42770</c:v>
                </c:pt>
                <c:pt idx="35">
                  <c:v>42771</c:v>
                </c:pt>
                <c:pt idx="36">
                  <c:v>42772</c:v>
                </c:pt>
                <c:pt idx="37">
                  <c:v>42773</c:v>
                </c:pt>
                <c:pt idx="38">
                  <c:v>42774</c:v>
                </c:pt>
                <c:pt idx="39">
                  <c:v>42775</c:v>
                </c:pt>
                <c:pt idx="40">
                  <c:v>42776</c:v>
                </c:pt>
                <c:pt idx="41">
                  <c:v>42777</c:v>
                </c:pt>
                <c:pt idx="42">
                  <c:v>42778</c:v>
                </c:pt>
                <c:pt idx="43">
                  <c:v>42779</c:v>
                </c:pt>
                <c:pt idx="44">
                  <c:v>42780</c:v>
                </c:pt>
                <c:pt idx="45">
                  <c:v>42781</c:v>
                </c:pt>
                <c:pt idx="46">
                  <c:v>42782</c:v>
                </c:pt>
                <c:pt idx="47">
                  <c:v>42783</c:v>
                </c:pt>
                <c:pt idx="48">
                  <c:v>42784</c:v>
                </c:pt>
                <c:pt idx="49">
                  <c:v>42785</c:v>
                </c:pt>
                <c:pt idx="50">
                  <c:v>42786</c:v>
                </c:pt>
                <c:pt idx="51">
                  <c:v>42787</c:v>
                </c:pt>
                <c:pt idx="52">
                  <c:v>42788</c:v>
                </c:pt>
                <c:pt idx="53">
                  <c:v>42789</c:v>
                </c:pt>
                <c:pt idx="54">
                  <c:v>42790</c:v>
                </c:pt>
                <c:pt idx="55">
                  <c:v>42791</c:v>
                </c:pt>
                <c:pt idx="56">
                  <c:v>42792</c:v>
                </c:pt>
                <c:pt idx="57">
                  <c:v>42793</c:v>
                </c:pt>
                <c:pt idx="58">
                  <c:v>42794</c:v>
                </c:pt>
                <c:pt idx="59">
                  <c:v>42795</c:v>
                </c:pt>
                <c:pt idx="60">
                  <c:v>42796</c:v>
                </c:pt>
                <c:pt idx="61">
                  <c:v>42797</c:v>
                </c:pt>
                <c:pt idx="62">
                  <c:v>42798</c:v>
                </c:pt>
                <c:pt idx="63">
                  <c:v>42799</c:v>
                </c:pt>
                <c:pt idx="64">
                  <c:v>42800</c:v>
                </c:pt>
                <c:pt idx="65">
                  <c:v>42801</c:v>
                </c:pt>
                <c:pt idx="66">
                  <c:v>42802</c:v>
                </c:pt>
                <c:pt idx="67">
                  <c:v>42803</c:v>
                </c:pt>
                <c:pt idx="68">
                  <c:v>42804</c:v>
                </c:pt>
                <c:pt idx="69">
                  <c:v>42805</c:v>
                </c:pt>
                <c:pt idx="70">
                  <c:v>42806</c:v>
                </c:pt>
                <c:pt idx="71">
                  <c:v>42807</c:v>
                </c:pt>
                <c:pt idx="72">
                  <c:v>42808</c:v>
                </c:pt>
                <c:pt idx="73">
                  <c:v>42809</c:v>
                </c:pt>
                <c:pt idx="74">
                  <c:v>42810</c:v>
                </c:pt>
                <c:pt idx="75">
                  <c:v>42811</c:v>
                </c:pt>
                <c:pt idx="76">
                  <c:v>42812</c:v>
                </c:pt>
                <c:pt idx="77">
                  <c:v>42813</c:v>
                </c:pt>
                <c:pt idx="78">
                  <c:v>42814</c:v>
                </c:pt>
                <c:pt idx="79">
                  <c:v>42815</c:v>
                </c:pt>
                <c:pt idx="80">
                  <c:v>42816</c:v>
                </c:pt>
                <c:pt idx="81">
                  <c:v>42817</c:v>
                </c:pt>
                <c:pt idx="82">
                  <c:v>42818</c:v>
                </c:pt>
                <c:pt idx="83">
                  <c:v>42819</c:v>
                </c:pt>
                <c:pt idx="84">
                  <c:v>42820</c:v>
                </c:pt>
                <c:pt idx="85">
                  <c:v>42821</c:v>
                </c:pt>
                <c:pt idx="86">
                  <c:v>42822</c:v>
                </c:pt>
                <c:pt idx="87">
                  <c:v>42823</c:v>
                </c:pt>
                <c:pt idx="88">
                  <c:v>42824</c:v>
                </c:pt>
                <c:pt idx="89">
                  <c:v>42825</c:v>
                </c:pt>
                <c:pt idx="90">
                  <c:v>42826</c:v>
                </c:pt>
                <c:pt idx="91">
                  <c:v>42827</c:v>
                </c:pt>
                <c:pt idx="92">
                  <c:v>42828</c:v>
                </c:pt>
                <c:pt idx="93">
                  <c:v>42829</c:v>
                </c:pt>
                <c:pt idx="94">
                  <c:v>42830</c:v>
                </c:pt>
                <c:pt idx="95">
                  <c:v>42831</c:v>
                </c:pt>
                <c:pt idx="96">
                  <c:v>42832</c:v>
                </c:pt>
                <c:pt idx="97">
                  <c:v>42833</c:v>
                </c:pt>
                <c:pt idx="98">
                  <c:v>42834</c:v>
                </c:pt>
                <c:pt idx="99">
                  <c:v>42835</c:v>
                </c:pt>
                <c:pt idx="100">
                  <c:v>42836</c:v>
                </c:pt>
                <c:pt idx="101">
                  <c:v>42837</c:v>
                </c:pt>
                <c:pt idx="102">
                  <c:v>42838</c:v>
                </c:pt>
                <c:pt idx="103">
                  <c:v>42839</c:v>
                </c:pt>
                <c:pt idx="104">
                  <c:v>42840</c:v>
                </c:pt>
                <c:pt idx="105">
                  <c:v>42841</c:v>
                </c:pt>
                <c:pt idx="106">
                  <c:v>42842</c:v>
                </c:pt>
                <c:pt idx="107">
                  <c:v>42843</c:v>
                </c:pt>
                <c:pt idx="108">
                  <c:v>42844</c:v>
                </c:pt>
                <c:pt idx="109">
                  <c:v>42845</c:v>
                </c:pt>
                <c:pt idx="110">
                  <c:v>42846</c:v>
                </c:pt>
                <c:pt idx="111">
                  <c:v>42847</c:v>
                </c:pt>
                <c:pt idx="112">
                  <c:v>42848</c:v>
                </c:pt>
                <c:pt idx="113">
                  <c:v>42849</c:v>
                </c:pt>
                <c:pt idx="114">
                  <c:v>42850</c:v>
                </c:pt>
                <c:pt idx="115">
                  <c:v>42851</c:v>
                </c:pt>
                <c:pt idx="116">
                  <c:v>42852</c:v>
                </c:pt>
                <c:pt idx="117">
                  <c:v>42853</c:v>
                </c:pt>
                <c:pt idx="118">
                  <c:v>42854</c:v>
                </c:pt>
                <c:pt idx="119">
                  <c:v>42855</c:v>
                </c:pt>
                <c:pt idx="120">
                  <c:v>42856</c:v>
                </c:pt>
                <c:pt idx="121">
                  <c:v>42857</c:v>
                </c:pt>
                <c:pt idx="122">
                  <c:v>42858</c:v>
                </c:pt>
                <c:pt idx="123">
                  <c:v>42859</c:v>
                </c:pt>
                <c:pt idx="124">
                  <c:v>42860</c:v>
                </c:pt>
                <c:pt idx="125">
                  <c:v>42861</c:v>
                </c:pt>
                <c:pt idx="126">
                  <c:v>42862</c:v>
                </c:pt>
                <c:pt idx="127">
                  <c:v>42863</c:v>
                </c:pt>
                <c:pt idx="128">
                  <c:v>42864</c:v>
                </c:pt>
                <c:pt idx="129">
                  <c:v>42865</c:v>
                </c:pt>
                <c:pt idx="130">
                  <c:v>42866</c:v>
                </c:pt>
                <c:pt idx="131">
                  <c:v>42867</c:v>
                </c:pt>
                <c:pt idx="132">
                  <c:v>42868</c:v>
                </c:pt>
                <c:pt idx="133">
                  <c:v>42869</c:v>
                </c:pt>
                <c:pt idx="134">
                  <c:v>42870</c:v>
                </c:pt>
                <c:pt idx="135">
                  <c:v>42871</c:v>
                </c:pt>
                <c:pt idx="136">
                  <c:v>42872</c:v>
                </c:pt>
                <c:pt idx="137">
                  <c:v>42873</c:v>
                </c:pt>
                <c:pt idx="138">
                  <c:v>42874</c:v>
                </c:pt>
                <c:pt idx="139">
                  <c:v>42875</c:v>
                </c:pt>
                <c:pt idx="140">
                  <c:v>42876</c:v>
                </c:pt>
                <c:pt idx="141">
                  <c:v>42877</c:v>
                </c:pt>
                <c:pt idx="142">
                  <c:v>42878</c:v>
                </c:pt>
                <c:pt idx="143">
                  <c:v>42879</c:v>
                </c:pt>
                <c:pt idx="144">
                  <c:v>42880</c:v>
                </c:pt>
                <c:pt idx="145">
                  <c:v>42881</c:v>
                </c:pt>
                <c:pt idx="146">
                  <c:v>42882</c:v>
                </c:pt>
                <c:pt idx="147">
                  <c:v>42883</c:v>
                </c:pt>
                <c:pt idx="148">
                  <c:v>42884</c:v>
                </c:pt>
                <c:pt idx="149">
                  <c:v>42885</c:v>
                </c:pt>
                <c:pt idx="150">
                  <c:v>42886</c:v>
                </c:pt>
                <c:pt idx="151">
                  <c:v>42887</c:v>
                </c:pt>
                <c:pt idx="152">
                  <c:v>42888</c:v>
                </c:pt>
                <c:pt idx="153">
                  <c:v>42889</c:v>
                </c:pt>
                <c:pt idx="154">
                  <c:v>42890</c:v>
                </c:pt>
                <c:pt idx="155">
                  <c:v>42891</c:v>
                </c:pt>
                <c:pt idx="156">
                  <c:v>42892</c:v>
                </c:pt>
                <c:pt idx="157">
                  <c:v>42893</c:v>
                </c:pt>
                <c:pt idx="158">
                  <c:v>42894</c:v>
                </c:pt>
                <c:pt idx="159">
                  <c:v>42895</c:v>
                </c:pt>
                <c:pt idx="160">
                  <c:v>42896</c:v>
                </c:pt>
                <c:pt idx="161">
                  <c:v>42897</c:v>
                </c:pt>
                <c:pt idx="162">
                  <c:v>42898</c:v>
                </c:pt>
                <c:pt idx="163">
                  <c:v>42899</c:v>
                </c:pt>
                <c:pt idx="164">
                  <c:v>42900</c:v>
                </c:pt>
                <c:pt idx="165">
                  <c:v>42901</c:v>
                </c:pt>
                <c:pt idx="166">
                  <c:v>42902</c:v>
                </c:pt>
                <c:pt idx="167">
                  <c:v>42903</c:v>
                </c:pt>
                <c:pt idx="168">
                  <c:v>42904</c:v>
                </c:pt>
                <c:pt idx="169">
                  <c:v>42905</c:v>
                </c:pt>
                <c:pt idx="170">
                  <c:v>42906</c:v>
                </c:pt>
                <c:pt idx="171">
                  <c:v>42907</c:v>
                </c:pt>
                <c:pt idx="172">
                  <c:v>42908</c:v>
                </c:pt>
                <c:pt idx="173">
                  <c:v>42909</c:v>
                </c:pt>
                <c:pt idx="174">
                  <c:v>42910</c:v>
                </c:pt>
                <c:pt idx="175">
                  <c:v>42911</c:v>
                </c:pt>
                <c:pt idx="176">
                  <c:v>42912</c:v>
                </c:pt>
                <c:pt idx="177">
                  <c:v>42913</c:v>
                </c:pt>
                <c:pt idx="178">
                  <c:v>42914</c:v>
                </c:pt>
                <c:pt idx="179">
                  <c:v>42915</c:v>
                </c:pt>
                <c:pt idx="180">
                  <c:v>42916</c:v>
                </c:pt>
                <c:pt idx="181">
                  <c:v>42917</c:v>
                </c:pt>
                <c:pt idx="182">
                  <c:v>42918</c:v>
                </c:pt>
                <c:pt idx="183">
                  <c:v>42919</c:v>
                </c:pt>
                <c:pt idx="184">
                  <c:v>42920</c:v>
                </c:pt>
                <c:pt idx="185">
                  <c:v>42921</c:v>
                </c:pt>
                <c:pt idx="186">
                  <c:v>42922</c:v>
                </c:pt>
                <c:pt idx="187">
                  <c:v>42923</c:v>
                </c:pt>
                <c:pt idx="188">
                  <c:v>42924</c:v>
                </c:pt>
                <c:pt idx="189">
                  <c:v>42925</c:v>
                </c:pt>
                <c:pt idx="190">
                  <c:v>42926</c:v>
                </c:pt>
                <c:pt idx="191">
                  <c:v>42927</c:v>
                </c:pt>
                <c:pt idx="192">
                  <c:v>42928</c:v>
                </c:pt>
                <c:pt idx="193">
                  <c:v>42929</c:v>
                </c:pt>
                <c:pt idx="194">
                  <c:v>42930</c:v>
                </c:pt>
                <c:pt idx="195">
                  <c:v>42931</c:v>
                </c:pt>
                <c:pt idx="196">
                  <c:v>42932</c:v>
                </c:pt>
                <c:pt idx="197">
                  <c:v>42933</c:v>
                </c:pt>
                <c:pt idx="198">
                  <c:v>42934</c:v>
                </c:pt>
                <c:pt idx="199">
                  <c:v>42935</c:v>
                </c:pt>
                <c:pt idx="200">
                  <c:v>42936</c:v>
                </c:pt>
                <c:pt idx="201">
                  <c:v>42937</c:v>
                </c:pt>
                <c:pt idx="202">
                  <c:v>42938</c:v>
                </c:pt>
                <c:pt idx="203">
                  <c:v>42939</c:v>
                </c:pt>
                <c:pt idx="204">
                  <c:v>42940</c:v>
                </c:pt>
                <c:pt idx="205">
                  <c:v>42941</c:v>
                </c:pt>
                <c:pt idx="206">
                  <c:v>42942</c:v>
                </c:pt>
                <c:pt idx="207">
                  <c:v>42943</c:v>
                </c:pt>
                <c:pt idx="208">
                  <c:v>42944</c:v>
                </c:pt>
                <c:pt idx="209">
                  <c:v>42945</c:v>
                </c:pt>
                <c:pt idx="210">
                  <c:v>42946</c:v>
                </c:pt>
                <c:pt idx="211">
                  <c:v>42947</c:v>
                </c:pt>
                <c:pt idx="212">
                  <c:v>42948</c:v>
                </c:pt>
                <c:pt idx="213">
                  <c:v>42949</c:v>
                </c:pt>
                <c:pt idx="214">
                  <c:v>42950</c:v>
                </c:pt>
                <c:pt idx="215">
                  <c:v>42951</c:v>
                </c:pt>
                <c:pt idx="216">
                  <c:v>42952</c:v>
                </c:pt>
                <c:pt idx="217">
                  <c:v>42953</c:v>
                </c:pt>
                <c:pt idx="218">
                  <c:v>42954</c:v>
                </c:pt>
                <c:pt idx="219">
                  <c:v>42955</c:v>
                </c:pt>
                <c:pt idx="220">
                  <c:v>42956</c:v>
                </c:pt>
                <c:pt idx="221">
                  <c:v>42957</c:v>
                </c:pt>
                <c:pt idx="222">
                  <c:v>42958</c:v>
                </c:pt>
                <c:pt idx="223">
                  <c:v>42959</c:v>
                </c:pt>
                <c:pt idx="224">
                  <c:v>42960</c:v>
                </c:pt>
                <c:pt idx="225">
                  <c:v>42961</c:v>
                </c:pt>
                <c:pt idx="226">
                  <c:v>42962</c:v>
                </c:pt>
                <c:pt idx="227">
                  <c:v>42963</c:v>
                </c:pt>
                <c:pt idx="228">
                  <c:v>42964</c:v>
                </c:pt>
                <c:pt idx="229">
                  <c:v>42965</c:v>
                </c:pt>
                <c:pt idx="230">
                  <c:v>42966</c:v>
                </c:pt>
                <c:pt idx="231">
                  <c:v>42967</c:v>
                </c:pt>
                <c:pt idx="232">
                  <c:v>42968</c:v>
                </c:pt>
                <c:pt idx="233">
                  <c:v>42969</c:v>
                </c:pt>
                <c:pt idx="234">
                  <c:v>42970</c:v>
                </c:pt>
                <c:pt idx="235">
                  <c:v>42971</c:v>
                </c:pt>
                <c:pt idx="236">
                  <c:v>42972</c:v>
                </c:pt>
                <c:pt idx="237">
                  <c:v>42973</c:v>
                </c:pt>
                <c:pt idx="238">
                  <c:v>42974</c:v>
                </c:pt>
                <c:pt idx="239">
                  <c:v>42975</c:v>
                </c:pt>
                <c:pt idx="240">
                  <c:v>42976</c:v>
                </c:pt>
                <c:pt idx="241">
                  <c:v>42977</c:v>
                </c:pt>
                <c:pt idx="242">
                  <c:v>42978</c:v>
                </c:pt>
                <c:pt idx="243">
                  <c:v>42979</c:v>
                </c:pt>
                <c:pt idx="244">
                  <c:v>42980</c:v>
                </c:pt>
                <c:pt idx="245">
                  <c:v>42981</c:v>
                </c:pt>
                <c:pt idx="246">
                  <c:v>42982</c:v>
                </c:pt>
                <c:pt idx="247">
                  <c:v>42983</c:v>
                </c:pt>
                <c:pt idx="248">
                  <c:v>42984</c:v>
                </c:pt>
                <c:pt idx="249">
                  <c:v>42985</c:v>
                </c:pt>
                <c:pt idx="250">
                  <c:v>42986</c:v>
                </c:pt>
                <c:pt idx="251">
                  <c:v>42987</c:v>
                </c:pt>
                <c:pt idx="252">
                  <c:v>42988</c:v>
                </c:pt>
                <c:pt idx="253">
                  <c:v>42989</c:v>
                </c:pt>
                <c:pt idx="254">
                  <c:v>42990</c:v>
                </c:pt>
                <c:pt idx="255">
                  <c:v>42991</c:v>
                </c:pt>
                <c:pt idx="256">
                  <c:v>42992</c:v>
                </c:pt>
                <c:pt idx="257">
                  <c:v>42993</c:v>
                </c:pt>
                <c:pt idx="258">
                  <c:v>42994</c:v>
                </c:pt>
                <c:pt idx="259">
                  <c:v>42995</c:v>
                </c:pt>
                <c:pt idx="260">
                  <c:v>42996</c:v>
                </c:pt>
                <c:pt idx="261">
                  <c:v>42997</c:v>
                </c:pt>
                <c:pt idx="262">
                  <c:v>42998</c:v>
                </c:pt>
                <c:pt idx="263">
                  <c:v>42999</c:v>
                </c:pt>
                <c:pt idx="264">
                  <c:v>43000</c:v>
                </c:pt>
                <c:pt idx="265">
                  <c:v>43001</c:v>
                </c:pt>
                <c:pt idx="266">
                  <c:v>43002</c:v>
                </c:pt>
                <c:pt idx="267">
                  <c:v>43003</c:v>
                </c:pt>
                <c:pt idx="268">
                  <c:v>43004</c:v>
                </c:pt>
                <c:pt idx="269">
                  <c:v>43005</c:v>
                </c:pt>
                <c:pt idx="270">
                  <c:v>43006</c:v>
                </c:pt>
                <c:pt idx="271">
                  <c:v>43007</c:v>
                </c:pt>
                <c:pt idx="272">
                  <c:v>43008</c:v>
                </c:pt>
                <c:pt idx="273">
                  <c:v>43009</c:v>
                </c:pt>
                <c:pt idx="274">
                  <c:v>43010</c:v>
                </c:pt>
                <c:pt idx="275">
                  <c:v>43011</c:v>
                </c:pt>
                <c:pt idx="276">
                  <c:v>43012</c:v>
                </c:pt>
                <c:pt idx="277">
                  <c:v>43013</c:v>
                </c:pt>
                <c:pt idx="278">
                  <c:v>43014</c:v>
                </c:pt>
                <c:pt idx="279">
                  <c:v>43015</c:v>
                </c:pt>
                <c:pt idx="280">
                  <c:v>43016</c:v>
                </c:pt>
                <c:pt idx="281">
                  <c:v>43017</c:v>
                </c:pt>
                <c:pt idx="282">
                  <c:v>43018</c:v>
                </c:pt>
                <c:pt idx="283">
                  <c:v>43019</c:v>
                </c:pt>
                <c:pt idx="284">
                  <c:v>43020</c:v>
                </c:pt>
                <c:pt idx="285">
                  <c:v>43021</c:v>
                </c:pt>
                <c:pt idx="286">
                  <c:v>43022</c:v>
                </c:pt>
                <c:pt idx="287">
                  <c:v>43023</c:v>
                </c:pt>
                <c:pt idx="288">
                  <c:v>43024</c:v>
                </c:pt>
                <c:pt idx="289">
                  <c:v>43025</c:v>
                </c:pt>
                <c:pt idx="290">
                  <c:v>43026</c:v>
                </c:pt>
                <c:pt idx="291">
                  <c:v>43027</c:v>
                </c:pt>
                <c:pt idx="292">
                  <c:v>43028</c:v>
                </c:pt>
                <c:pt idx="293">
                  <c:v>43029</c:v>
                </c:pt>
                <c:pt idx="294">
                  <c:v>43030</c:v>
                </c:pt>
                <c:pt idx="295">
                  <c:v>43031</c:v>
                </c:pt>
                <c:pt idx="296">
                  <c:v>43032</c:v>
                </c:pt>
                <c:pt idx="297">
                  <c:v>43033</c:v>
                </c:pt>
                <c:pt idx="298">
                  <c:v>43034</c:v>
                </c:pt>
                <c:pt idx="299">
                  <c:v>43035</c:v>
                </c:pt>
                <c:pt idx="300">
                  <c:v>43036</c:v>
                </c:pt>
                <c:pt idx="301">
                  <c:v>43037</c:v>
                </c:pt>
                <c:pt idx="302">
                  <c:v>43038</c:v>
                </c:pt>
                <c:pt idx="303">
                  <c:v>43039</c:v>
                </c:pt>
                <c:pt idx="304">
                  <c:v>43040</c:v>
                </c:pt>
                <c:pt idx="305">
                  <c:v>43041</c:v>
                </c:pt>
                <c:pt idx="306">
                  <c:v>43042</c:v>
                </c:pt>
                <c:pt idx="307">
                  <c:v>43043</c:v>
                </c:pt>
                <c:pt idx="308">
                  <c:v>43044</c:v>
                </c:pt>
                <c:pt idx="309">
                  <c:v>43045</c:v>
                </c:pt>
                <c:pt idx="310">
                  <c:v>43046</c:v>
                </c:pt>
                <c:pt idx="311">
                  <c:v>43047</c:v>
                </c:pt>
                <c:pt idx="312">
                  <c:v>43048</c:v>
                </c:pt>
                <c:pt idx="313">
                  <c:v>43049</c:v>
                </c:pt>
                <c:pt idx="314">
                  <c:v>43050</c:v>
                </c:pt>
                <c:pt idx="315">
                  <c:v>43051</c:v>
                </c:pt>
                <c:pt idx="316">
                  <c:v>43052</c:v>
                </c:pt>
                <c:pt idx="317">
                  <c:v>43053</c:v>
                </c:pt>
                <c:pt idx="318">
                  <c:v>43054</c:v>
                </c:pt>
                <c:pt idx="319">
                  <c:v>43055</c:v>
                </c:pt>
                <c:pt idx="320">
                  <c:v>43056</c:v>
                </c:pt>
                <c:pt idx="321">
                  <c:v>43057</c:v>
                </c:pt>
                <c:pt idx="322">
                  <c:v>43058</c:v>
                </c:pt>
                <c:pt idx="323">
                  <c:v>43059</c:v>
                </c:pt>
                <c:pt idx="324">
                  <c:v>43060</c:v>
                </c:pt>
                <c:pt idx="325">
                  <c:v>43061</c:v>
                </c:pt>
                <c:pt idx="326">
                  <c:v>43062</c:v>
                </c:pt>
                <c:pt idx="327">
                  <c:v>43063</c:v>
                </c:pt>
                <c:pt idx="328">
                  <c:v>43064</c:v>
                </c:pt>
                <c:pt idx="329">
                  <c:v>43065</c:v>
                </c:pt>
                <c:pt idx="330">
                  <c:v>43066</c:v>
                </c:pt>
                <c:pt idx="331">
                  <c:v>43067</c:v>
                </c:pt>
                <c:pt idx="332">
                  <c:v>43068</c:v>
                </c:pt>
                <c:pt idx="333">
                  <c:v>43069</c:v>
                </c:pt>
                <c:pt idx="334">
                  <c:v>43070</c:v>
                </c:pt>
                <c:pt idx="335">
                  <c:v>43071</c:v>
                </c:pt>
                <c:pt idx="336">
                  <c:v>43072</c:v>
                </c:pt>
                <c:pt idx="337">
                  <c:v>43073</c:v>
                </c:pt>
                <c:pt idx="338">
                  <c:v>43074</c:v>
                </c:pt>
                <c:pt idx="339">
                  <c:v>43075</c:v>
                </c:pt>
                <c:pt idx="340">
                  <c:v>43076</c:v>
                </c:pt>
                <c:pt idx="341">
                  <c:v>43077</c:v>
                </c:pt>
                <c:pt idx="342">
                  <c:v>43078</c:v>
                </c:pt>
                <c:pt idx="343">
                  <c:v>43079</c:v>
                </c:pt>
                <c:pt idx="344">
                  <c:v>43080</c:v>
                </c:pt>
                <c:pt idx="345">
                  <c:v>43081</c:v>
                </c:pt>
                <c:pt idx="346">
                  <c:v>43082</c:v>
                </c:pt>
                <c:pt idx="347">
                  <c:v>43083</c:v>
                </c:pt>
                <c:pt idx="348">
                  <c:v>43084</c:v>
                </c:pt>
                <c:pt idx="349">
                  <c:v>43085</c:v>
                </c:pt>
                <c:pt idx="350">
                  <c:v>43086</c:v>
                </c:pt>
                <c:pt idx="351">
                  <c:v>43087</c:v>
                </c:pt>
                <c:pt idx="352">
                  <c:v>43088</c:v>
                </c:pt>
                <c:pt idx="353">
                  <c:v>43089</c:v>
                </c:pt>
                <c:pt idx="354">
                  <c:v>43090</c:v>
                </c:pt>
                <c:pt idx="355">
                  <c:v>43091</c:v>
                </c:pt>
                <c:pt idx="356">
                  <c:v>43092</c:v>
                </c:pt>
                <c:pt idx="357">
                  <c:v>43093</c:v>
                </c:pt>
                <c:pt idx="358">
                  <c:v>43094</c:v>
                </c:pt>
                <c:pt idx="359">
                  <c:v>43095</c:v>
                </c:pt>
                <c:pt idx="360">
                  <c:v>43096</c:v>
                </c:pt>
                <c:pt idx="361">
                  <c:v>43097</c:v>
                </c:pt>
                <c:pt idx="362">
                  <c:v>43098</c:v>
                </c:pt>
                <c:pt idx="363">
                  <c:v>43099</c:v>
                </c:pt>
                <c:pt idx="364">
                  <c:v>43100</c:v>
                </c:pt>
                <c:pt idx="365">
                  <c:v>43101</c:v>
                </c:pt>
                <c:pt idx="366">
                  <c:v>43102</c:v>
                </c:pt>
                <c:pt idx="367">
                  <c:v>43103</c:v>
                </c:pt>
                <c:pt idx="368">
                  <c:v>43104</c:v>
                </c:pt>
                <c:pt idx="369">
                  <c:v>43105</c:v>
                </c:pt>
                <c:pt idx="370">
                  <c:v>43106</c:v>
                </c:pt>
                <c:pt idx="371">
                  <c:v>43107</c:v>
                </c:pt>
                <c:pt idx="372">
                  <c:v>43108</c:v>
                </c:pt>
                <c:pt idx="373">
                  <c:v>43109</c:v>
                </c:pt>
                <c:pt idx="374">
                  <c:v>43110</c:v>
                </c:pt>
                <c:pt idx="375">
                  <c:v>43111</c:v>
                </c:pt>
                <c:pt idx="376">
                  <c:v>43112</c:v>
                </c:pt>
                <c:pt idx="377">
                  <c:v>43113</c:v>
                </c:pt>
                <c:pt idx="378">
                  <c:v>43114</c:v>
                </c:pt>
                <c:pt idx="379">
                  <c:v>43115</c:v>
                </c:pt>
                <c:pt idx="380">
                  <c:v>43116</c:v>
                </c:pt>
                <c:pt idx="381">
                  <c:v>43117</c:v>
                </c:pt>
                <c:pt idx="382">
                  <c:v>43118</c:v>
                </c:pt>
                <c:pt idx="383">
                  <c:v>43119</c:v>
                </c:pt>
                <c:pt idx="384">
                  <c:v>43120</c:v>
                </c:pt>
                <c:pt idx="385">
                  <c:v>43121</c:v>
                </c:pt>
                <c:pt idx="386">
                  <c:v>43122</c:v>
                </c:pt>
                <c:pt idx="387">
                  <c:v>43123</c:v>
                </c:pt>
                <c:pt idx="388">
                  <c:v>43124</c:v>
                </c:pt>
                <c:pt idx="389">
                  <c:v>43125</c:v>
                </c:pt>
                <c:pt idx="390">
                  <c:v>43126</c:v>
                </c:pt>
                <c:pt idx="391">
                  <c:v>43127</c:v>
                </c:pt>
                <c:pt idx="392">
                  <c:v>43128</c:v>
                </c:pt>
                <c:pt idx="393">
                  <c:v>43129</c:v>
                </c:pt>
                <c:pt idx="394">
                  <c:v>43130</c:v>
                </c:pt>
                <c:pt idx="395">
                  <c:v>43131</c:v>
                </c:pt>
                <c:pt idx="396">
                  <c:v>43132</c:v>
                </c:pt>
                <c:pt idx="397">
                  <c:v>43133</c:v>
                </c:pt>
                <c:pt idx="398">
                  <c:v>43134</c:v>
                </c:pt>
                <c:pt idx="399">
                  <c:v>43135</c:v>
                </c:pt>
                <c:pt idx="400">
                  <c:v>43136</c:v>
                </c:pt>
                <c:pt idx="401">
                  <c:v>43137</c:v>
                </c:pt>
                <c:pt idx="402">
                  <c:v>43138</c:v>
                </c:pt>
                <c:pt idx="403">
                  <c:v>43139</c:v>
                </c:pt>
                <c:pt idx="404">
                  <c:v>43140</c:v>
                </c:pt>
                <c:pt idx="405">
                  <c:v>43141</c:v>
                </c:pt>
                <c:pt idx="406">
                  <c:v>43142</c:v>
                </c:pt>
                <c:pt idx="407">
                  <c:v>43143</c:v>
                </c:pt>
                <c:pt idx="408">
                  <c:v>43144</c:v>
                </c:pt>
                <c:pt idx="409">
                  <c:v>43145</c:v>
                </c:pt>
                <c:pt idx="410">
                  <c:v>43146</c:v>
                </c:pt>
                <c:pt idx="411">
                  <c:v>43147</c:v>
                </c:pt>
                <c:pt idx="412">
                  <c:v>43148</c:v>
                </c:pt>
                <c:pt idx="413">
                  <c:v>43149</c:v>
                </c:pt>
                <c:pt idx="414">
                  <c:v>43150</c:v>
                </c:pt>
                <c:pt idx="415">
                  <c:v>43151</c:v>
                </c:pt>
                <c:pt idx="416">
                  <c:v>43152</c:v>
                </c:pt>
                <c:pt idx="417">
                  <c:v>43153</c:v>
                </c:pt>
                <c:pt idx="418">
                  <c:v>43154</c:v>
                </c:pt>
                <c:pt idx="419">
                  <c:v>43155</c:v>
                </c:pt>
                <c:pt idx="420">
                  <c:v>43156</c:v>
                </c:pt>
                <c:pt idx="421">
                  <c:v>43157</c:v>
                </c:pt>
                <c:pt idx="422">
                  <c:v>43158</c:v>
                </c:pt>
                <c:pt idx="423">
                  <c:v>43159</c:v>
                </c:pt>
                <c:pt idx="424">
                  <c:v>43160</c:v>
                </c:pt>
                <c:pt idx="425">
                  <c:v>43161</c:v>
                </c:pt>
                <c:pt idx="426">
                  <c:v>43162</c:v>
                </c:pt>
                <c:pt idx="427">
                  <c:v>43163</c:v>
                </c:pt>
                <c:pt idx="428">
                  <c:v>43164</c:v>
                </c:pt>
                <c:pt idx="429">
                  <c:v>43165</c:v>
                </c:pt>
                <c:pt idx="430">
                  <c:v>43166</c:v>
                </c:pt>
                <c:pt idx="431">
                  <c:v>43167</c:v>
                </c:pt>
                <c:pt idx="432">
                  <c:v>43168</c:v>
                </c:pt>
                <c:pt idx="433">
                  <c:v>43169</c:v>
                </c:pt>
                <c:pt idx="434">
                  <c:v>43170</c:v>
                </c:pt>
                <c:pt idx="435">
                  <c:v>43171</c:v>
                </c:pt>
                <c:pt idx="436">
                  <c:v>43172</c:v>
                </c:pt>
                <c:pt idx="437">
                  <c:v>43173</c:v>
                </c:pt>
                <c:pt idx="438">
                  <c:v>43174</c:v>
                </c:pt>
                <c:pt idx="439">
                  <c:v>43175</c:v>
                </c:pt>
                <c:pt idx="440">
                  <c:v>43176</c:v>
                </c:pt>
                <c:pt idx="441">
                  <c:v>43177</c:v>
                </c:pt>
                <c:pt idx="442">
                  <c:v>43178</c:v>
                </c:pt>
                <c:pt idx="443">
                  <c:v>43179</c:v>
                </c:pt>
                <c:pt idx="444">
                  <c:v>43180</c:v>
                </c:pt>
                <c:pt idx="445">
                  <c:v>43181</c:v>
                </c:pt>
                <c:pt idx="446">
                  <c:v>43182</c:v>
                </c:pt>
                <c:pt idx="447">
                  <c:v>43183</c:v>
                </c:pt>
                <c:pt idx="448">
                  <c:v>43184</c:v>
                </c:pt>
                <c:pt idx="449">
                  <c:v>43185</c:v>
                </c:pt>
                <c:pt idx="450">
                  <c:v>43186</c:v>
                </c:pt>
                <c:pt idx="451">
                  <c:v>43187</c:v>
                </c:pt>
                <c:pt idx="452">
                  <c:v>43188</c:v>
                </c:pt>
                <c:pt idx="453">
                  <c:v>43189</c:v>
                </c:pt>
                <c:pt idx="454">
                  <c:v>43190</c:v>
                </c:pt>
                <c:pt idx="455">
                  <c:v>43191</c:v>
                </c:pt>
                <c:pt idx="456">
                  <c:v>43192</c:v>
                </c:pt>
                <c:pt idx="457">
                  <c:v>43193</c:v>
                </c:pt>
                <c:pt idx="458">
                  <c:v>43194</c:v>
                </c:pt>
                <c:pt idx="459">
                  <c:v>43195</c:v>
                </c:pt>
                <c:pt idx="460">
                  <c:v>43196</c:v>
                </c:pt>
                <c:pt idx="461">
                  <c:v>43197</c:v>
                </c:pt>
                <c:pt idx="462">
                  <c:v>43198</c:v>
                </c:pt>
                <c:pt idx="463">
                  <c:v>43199</c:v>
                </c:pt>
                <c:pt idx="464">
                  <c:v>43200</c:v>
                </c:pt>
                <c:pt idx="465">
                  <c:v>43201</c:v>
                </c:pt>
                <c:pt idx="466">
                  <c:v>43202</c:v>
                </c:pt>
                <c:pt idx="467">
                  <c:v>43203</c:v>
                </c:pt>
                <c:pt idx="468">
                  <c:v>43204</c:v>
                </c:pt>
                <c:pt idx="469">
                  <c:v>43205</c:v>
                </c:pt>
                <c:pt idx="470">
                  <c:v>43206</c:v>
                </c:pt>
                <c:pt idx="471">
                  <c:v>43207</c:v>
                </c:pt>
                <c:pt idx="472">
                  <c:v>43208</c:v>
                </c:pt>
                <c:pt idx="473">
                  <c:v>43209</c:v>
                </c:pt>
                <c:pt idx="474">
                  <c:v>43210</c:v>
                </c:pt>
                <c:pt idx="475">
                  <c:v>43211</c:v>
                </c:pt>
                <c:pt idx="476">
                  <c:v>43212</c:v>
                </c:pt>
                <c:pt idx="477">
                  <c:v>43213</c:v>
                </c:pt>
                <c:pt idx="478">
                  <c:v>43214</c:v>
                </c:pt>
                <c:pt idx="479">
                  <c:v>43215</c:v>
                </c:pt>
                <c:pt idx="480">
                  <c:v>43216</c:v>
                </c:pt>
                <c:pt idx="481">
                  <c:v>43217</c:v>
                </c:pt>
                <c:pt idx="482">
                  <c:v>43218</c:v>
                </c:pt>
                <c:pt idx="483">
                  <c:v>43219</c:v>
                </c:pt>
                <c:pt idx="484">
                  <c:v>43220</c:v>
                </c:pt>
                <c:pt idx="485">
                  <c:v>43221</c:v>
                </c:pt>
                <c:pt idx="486">
                  <c:v>43222</c:v>
                </c:pt>
                <c:pt idx="487">
                  <c:v>43223</c:v>
                </c:pt>
                <c:pt idx="488">
                  <c:v>43224</c:v>
                </c:pt>
                <c:pt idx="489">
                  <c:v>43225</c:v>
                </c:pt>
                <c:pt idx="490">
                  <c:v>43226</c:v>
                </c:pt>
                <c:pt idx="491">
                  <c:v>43227</c:v>
                </c:pt>
                <c:pt idx="492">
                  <c:v>43228</c:v>
                </c:pt>
                <c:pt idx="493">
                  <c:v>43229</c:v>
                </c:pt>
                <c:pt idx="494">
                  <c:v>43230</c:v>
                </c:pt>
                <c:pt idx="495">
                  <c:v>43231</c:v>
                </c:pt>
                <c:pt idx="496">
                  <c:v>43232</c:v>
                </c:pt>
                <c:pt idx="497">
                  <c:v>43233</c:v>
                </c:pt>
                <c:pt idx="498">
                  <c:v>43234</c:v>
                </c:pt>
                <c:pt idx="499">
                  <c:v>43235</c:v>
                </c:pt>
                <c:pt idx="500">
                  <c:v>43236</c:v>
                </c:pt>
                <c:pt idx="501">
                  <c:v>43237</c:v>
                </c:pt>
                <c:pt idx="502">
                  <c:v>43238</c:v>
                </c:pt>
                <c:pt idx="503">
                  <c:v>43239</c:v>
                </c:pt>
                <c:pt idx="504">
                  <c:v>43240</c:v>
                </c:pt>
                <c:pt idx="505">
                  <c:v>43241</c:v>
                </c:pt>
                <c:pt idx="506">
                  <c:v>43242</c:v>
                </c:pt>
                <c:pt idx="507">
                  <c:v>43243</c:v>
                </c:pt>
                <c:pt idx="508">
                  <c:v>43244</c:v>
                </c:pt>
                <c:pt idx="509">
                  <c:v>43245</c:v>
                </c:pt>
                <c:pt idx="510">
                  <c:v>43246</c:v>
                </c:pt>
                <c:pt idx="511">
                  <c:v>43247</c:v>
                </c:pt>
                <c:pt idx="512">
                  <c:v>43248</c:v>
                </c:pt>
                <c:pt idx="513">
                  <c:v>43249</c:v>
                </c:pt>
                <c:pt idx="514">
                  <c:v>43250</c:v>
                </c:pt>
                <c:pt idx="515">
                  <c:v>43251</c:v>
                </c:pt>
                <c:pt idx="516">
                  <c:v>43252</c:v>
                </c:pt>
                <c:pt idx="517">
                  <c:v>43253</c:v>
                </c:pt>
                <c:pt idx="518">
                  <c:v>43254</c:v>
                </c:pt>
                <c:pt idx="519">
                  <c:v>43255</c:v>
                </c:pt>
                <c:pt idx="520">
                  <c:v>43256</c:v>
                </c:pt>
                <c:pt idx="521">
                  <c:v>43257</c:v>
                </c:pt>
                <c:pt idx="522">
                  <c:v>43258</c:v>
                </c:pt>
                <c:pt idx="523">
                  <c:v>43259</c:v>
                </c:pt>
                <c:pt idx="524">
                  <c:v>43260</c:v>
                </c:pt>
                <c:pt idx="525">
                  <c:v>43261</c:v>
                </c:pt>
                <c:pt idx="526">
                  <c:v>43262</c:v>
                </c:pt>
                <c:pt idx="527">
                  <c:v>43263</c:v>
                </c:pt>
                <c:pt idx="528">
                  <c:v>43264</c:v>
                </c:pt>
                <c:pt idx="529">
                  <c:v>43265</c:v>
                </c:pt>
                <c:pt idx="530">
                  <c:v>43266</c:v>
                </c:pt>
                <c:pt idx="531">
                  <c:v>43267</c:v>
                </c:pt>
                <c:pt idx="532">
                  <c:v>43268</c:v>
                </c:pt>
                <c:pt idx="533">
                  <c:v>43269</c:v>
                </c:pt>
                <c:pt idx="534">
                  <c:v>43270</c:v>
                </c:pt>
                <c:pt idx="535">
                  <c:v>43271</c:v>
                </c:pt>
                <c:pt idx="536">
                  <c:v>43272</c:v>
                </c:pt>
                <c:pt idx="537">
                  <c:v>43273</c:v>
                </c:pt>
                <c:pt idx="538">
                  <c:v>43274</c:v>
                </c:pt>
                <c:pt idx="539">
                  <c:v>43275</c:v>
                </c:pt>
                <c:pt idx="540">
                  <c:v>43276</c:v>
                </c:pt>
                <c:pt idx="541">
                  <c:v>43277</c:v>
                </c:pt>
                <c:pt idx="542">
                  <c:v>43278</c:v>
                </c:pt>
                <c:pt idx="543">
                  <c:v>43279</c:v>
                </c:pt>
                <c:pt idx="544">
                  <c:v>43280</c:v>
                </c:pt>
                <c:pt idx="545">
                  <c:v>43281</c:v>
                </c:pt>
                <c:pt idx="546">
                  <c:v>43282</c:v>
                </c:pt>
                <c:pt idx="547">
                  <c:v>43283</c:v>
                </c:pt>
                <c:pt idx="548">
                  <c:v>43284</c:v>
                </c:pt>
                <c:pt idx="549">
                  <c:v>43285</c:v>
                </c:pt>
                <c:pt idx="550">
                  <c:v>43286</c:v>
                </c:pt>
                <c:pt idx="551">
                  <c:v>43287</c:v>
                </c:pt>
                <c:pt idx="552">
                  <c:v>43288</c:v>
                </c:pt>
                <c:pt idx="553">
                  <c:v>43289</c:v>
                </c:pt>
                <c:pt idx="554">
                  <c:v>43290</c:v>
                </c:pt>
                <c:pt idx="555">
                  <c:v>43291</c:v>
                </c:pt>
                <c:pt idx="556">
                  <c:v>43292</c:v>
                </c:pt>
                <c:pt idx="557">
                  <c:v>43293</c:v>
                </c:pt>
                <c:pt idx="558">
                  <c:v>43294</c:v>
                </c:pt>
                <c:pt idx="559">
                  <c:v>43295</c:v>
                </c:pt>
                <c:pt idx="560">
                  <c:v>43296</c:v>
                </c:pt>
                <c:pt idx="561">
                  <c:v>43297</c:v>
                </c:pt>
                <c:pt idx="562">
                  <c:v>43298</c:v>
                </c:pt>
                <c:pt idx="563">
                  <c:v>43299</c:v>
                </c:pt>
                <c:pt idx="564">
                  <c:v>43300</c:v>
                </c:pt>
                <c:pt idx="565">
                  <c:v>43301</c:v>
                </c:pt>
                <c:pt idx="566">
                  <c:v>43302</c:v>
                </c:pt>
                <c:pt idx="567">
                  <c:v>43303</c:v>
                </c:pt>
                <c:pt idx="568">
                  <c:v>43304</c:v>
                </c:pt>
                <c:pt idx="569">
                  <c:v>43305</c:v>
                </c:pt>
                <c:pt idx="570">
                  <c:v>43306</c:v>
                </c:pt>
                <c:pt idx="571">
                  <c:v>43307</c:v>
                </c:pt>
                <c:pt idx="572">
                  <c:v>43308</c:v>
                </c:pt>
                <c:pt idx="573">
                  <c:v>43309</c:v>
                </c:pt>
                <c:pt idx="574">
                  <c:v>43310</c:v>
                </c:pt>
                <c:pt idx="575">
                  <c:v>43311</c:v>
                </c:pt>
                <c:pt idx="576">
                  <c:v>43312</c:v>
                </c:pt>
                <c:pt idx="577">
                  <c:v>43313</c:v>
                </c:pt>
                <c:pt idx="578">
                  <c:v>43314</c:v>
                </c:pt>
                <c:pt idx="579">
                  <c:v>43315</c:v>
                </c:pt>
                <c:pt idx="580">
                  <c:v>43316</c:v>
                </c:pt>
                <c:pt idx="581">
                  <c:v>43317</c:v>
                </c:pt>
                <c:pt idx="582">
                  <c:v>43318</c:v>
                </c:pt>
                <c:pt idx="583">
                  <c:v>43319</c:v>
                </c:pt>
                <c:pt idx="584">
                  <c:v>43320</c:v>
                </c:pt>
                <c:pt idx="585">
                  <c:v>43321</c:v>
                </c:pt>
                <c:pt idx="586">
                  <c:v>43322</c:v>
                </c:pt>
                <c:pt idx="587">
                  <c:v>43323</c:v>
                </c:pt>
                <c:pt idx="588">
                  <c:v>43324</c:v>
                </c:pt>
                <c:pt idx="589">
                  <c:v>43325</c:v>
                </c:pt>
                <c:pt idx="590">
                  <c:v>43326</c:v>
                </c:pt>
                <c:pt idx="591">
                  <c:v>43327</c:v>
                </c:pt>
                <c:pt idx="592">
                  <c:v>43328</c:v>
                </c:pt>
                <c:pt idx="593">
                  <c:v>43329</c:v>
                </c:pt>
                <c:pt idx="594">
                  <c:v>43330</c:v>
                </c:pt>
                <c:pt idx="595">
                  <c:v>43331</c:v>
                </c:pt>
                <c:pt idx="596">
                  <c:v>43332</c:v>
                </c:pt>
                <c:pt idx="597">
                  <c:v>43333</c:v>
                </c:pt>
                <c:pt idx="598">
                  <c:v>43334</c:v>
                </c:pt>
                <c:pt idx="599">
                  <c:v>43335</c:v>
                </c:pt>
                <c:pt idx="600">
                  <c:v>43336</c:v>
                </c:pt>
                <c:pt idx="601">
                  <c:v>43337</c:v>
                </c:pt>
                <c:pt idx="602">
                  <c:v>43338</c:v>
                </c:pt>
                <c:pt idx="603">
                  <c:v>43339</c:v>
                </c:pt>
                <c:pt idx="604">
                  <c:v>43340</c:v>
                </c:pt>
                <c:pt idx="605">
                  <c:v>43341</c:v>
                </c:pt>
                <c:pt idx="606">
                  <c:v>43342</c:v>
                </c:pt>
                <c:pt idx="607">
                  <c:v>43343</c:v>
                </c:pt>
                <c:pt idx="608">
                  <c:v>43344</c:v>
                </c:pt>
                <c:pt idx="609">
                  <c:v>43345</c:v>
                </c:pt>
                <c:pt idx="610">
                  <c:v>43346</c:v>
                </c:pt>
                <c:pt idx="611">
                  <c:v>43347</c:v>
                </c:pt>
                <c:pt idx="612">
                  <c:v>43348</c:v>
                </c:pt>
                <c:pt idx="613">
                  <c:v>43349</c:v>
                </c:pt>
                <c:pt idx="614">
                  <c:v>43350</c:v>
                </c:pt>
                <c:pt idx="615">
                  <c:v>43351</c:v>
                </c:pt>
                <c:pt idx="616">
                  <c:v>43352</c:v>
                </c:pt>
                <c:pt idx="617">
                  <c:v>43353</c:v>
                </c:pt>
                <c:pt idx="618">
                  <c:v>43354</c:v>
                </c:pt>
                <c:pt idx="619">
                  <c:v>43355</c:v>
                </c:pt>
                <c:pt idx="620">
                  <c:v>43356</c:v>
                </c:pt>
                <c:pt idx="621">
                  <c:v>43357</c:v>
                </c:pt>
                <c:pt idx="622">
                  <c:v>43358</c:v>
                </c:pt>
                <c:pt idx="623">
                  <c:v>43359</c:v>
                </c:pt>
                <c:pt idx="624">
                  <c:v>43360</c:v>
                </c:pt>
                <c:pt idx="625">
                  <c:v>43361</c:v>
                </c:pt>
                <c:pt idx="626">
                  <c:v>43362</c:v>
                </c:pt>
                <c:pt idx="627">
                  <c:v>43363</c:v>
                </c:pt>
                <c:pt idx="628">
                  <c:v>43364</c:v>
                </c:pt>
                <c:pt idx="629">
                  <c:v>43365</c:v>
                </c:pt>
                <c:pt idx="630">
                  <c:v>43366</c:v>
                </c:pt>
                <c:pt idx="631">
                  <c:v>43367</c:v>
                </c:pt>
                <c:pt idx="632">
                  <c:v>43368</c:v>
                </c:pt>
                <c:pt idx="633">
                  <c:v>43369</c:v>
                </c:pt>
                <c:pt idx="634">
                  <c:v>43370</c:v>
                </c:pt>
                <c:pt idx="635">
                  <c:v>43371</c:v>
                </c:pt>
                <c:pt idx="636">
                  <c:v>43372</c:v>
                </c:pt>
                <c:pt idx="637">
                  <c:v>43373</c:v>
                </c:pt>
                <c:pt idx="638">
                  <c:v>43374</c:v>
                </c:pt>
                <c:pt idx="639">
                  <c:v>43375</c:v>
                </c:pt>
                <c:pt idx="640">
                  <c:v>43376</c:v>
                </c:pt>
                <c:pt idx="641">
                  <c:v>43377</c:v>
                </c:pt>
                <c:pt idx="642">
                  <c:v>43378</c:v>
                </c:pt>
                <c:pt idx="643">
                  <c:v>43379</c:v>
                </c:pt>
                <c:pt idx="644">
                  <c:v>43380</c:v>
                </c:pt>
                <c:pt idx="645">
                  <c:v>43381</c:v>
                </c:pt>
                <c:pt idx="646">
                  <c:v>43382</c:v>
                </c:pt>
                <c:pt idx="647">
                  <c:v>43383</c:v>
                </c:pt>
                <c:pt idx="648">
                  <c:v>43384</c:v>
                </c:pt>
                <c:pt idx="649">
                  <c:v>43385</c:v>
                </c:pt>
                <c:pt idx="650">
                  <c:v>43386</c:v>
                </c:pt>
                <c:pt idx="651">
                  <c:v>43387</c:v>
                </c:pt>
                <c:pt idx="652">
                  <c:v>43388</c:v>
                </c:pt>
                <c:pt idx="653">
                  <c:v>43389</c:v>
                </c:pt>
                <c:pt idx="654">
                  <c:v>43390</c:v>
                </c:pt>
                <c:pt idx="655">
                  <c:v>43391</c:v>
                </c:pt>
                <c:pt idx="656">
                  <c:v>43392</c:v>
                </c:pt>
                <c:pt idx="657">
                  <c:v>43393</c:v>
                </c:pt>
                <c:pt idx="658">
                  <c:v>43394</c:v>
                </c:pt>
                <c:pt idx="659">
                  <c:v>43395</c:v>
                </c:pt>
                <c:pt idx="660">
                  <c:v>43396</c:v>
                </c:pt>
                <c:pt idx="661">
                  <c:v>43397</c:v>
                </c:pt>
                <c:pt idx="662">
                  <c:v>43398</c:v>
                </c:pt>
                <c:pt idx="663">
                  <c:v>43399</c:v>
                </c:pt>
                <c:pt idx="664">
                  <c:v>43400</c:v>
                </c:pt>
                <c:pt idx="665">
                  <c:v>43401</c:v>
                </c:pt>
                <c:pt idx="666">
                  <c:v>43402</c:v>
                </c:pt>
                <c:pt idx="667">
                  <c:v>43403</c:v>
                </c:pt>
                <c:pt idx="668">
                  <c:v>43404</c:v>
                </c:pt>
                <c:pt idx="669">
                  <c:v>43405</c:v>
                </c:pt>
                <c:pt idx="670">
                  <c:v>43406</c:v>
                </c:pt>
                <c:pt idx="671">
                  <c:v>43407</c:v>
                </c:pt>
                <c:pt idx="672">
                  <c:v>43408</c:v>
                </c:pt>
                <c:pt idx="673">
                  <c:v>43409</c:v>
                </c:pt>
                <c:pt idx="674">
                  <c:v>43410</c:v>
                </c:pt>
                <c:pt idx="675">
                  <c:v>43411</c:v>
                </c:pt>
                <c:pt idx="676">
                  <c:v>43412</c:v>
                </c:pt>
                <c:pt idx="677">
                  <c:v>43413</c:v>
                </c:pt>
                <c:pt idx="678">
                  <c:v>43414</c:v>
                </c:pt>
                <c:pt idx="679">
                  <c:v>43415</c:v>
                </c:pt>
                <c:pt idx="680">
                  <c:v>43416</c:v>
                </c:pt>
                <c:pt idx="681">
                  <c:v>43417</c:v>
                </c:pt>
                <c:pt idx="682">
                  <c:v>43418</c:v>
                </c:pt>
                <c:pt idx="683">
                  <c:v>43419</c:v>
                </c:pt>
                <c:pt idx="684">
                  <c:v>43420</c:v>
                </c:pt>
                <c:pt idx="685">
                  <c:v>43421</c:v>
                </c:pt>
                <c:pt idx="686">
                  <c:v>43422</c:v>
                </c:pt>
                <c:pt idx="687">
                  <c:v>43423</c:v>
                </c:pt>
                <c:pt idx="688">
                  <c:v>43424</c:v>
                </c:pt>
                <c:pt idx="689">
                  <c:v>43425</c:v>
                </c:pt>
                <c:pt idx="690">
                  <c:v>43426</c:v>
                </c:pt>
                <c:pt idx="691">
                  <c:v>43427</c:v>
                </c:pt>
                <c:pt idx="692">
                  <c:v>43428</c:v>
                </c:pt>
                <c:pt idx="693">
                  <c:v>43429</c:v>
                </c:pt>
                <c:pt idx="694">
                  <c:v>43430</c:v>
                </c:pt>
                <c:pt idx="695">
                  <c:v>43431</c:v>
                </c:pt>
                <c:pt idx="696">
                  <c:v>43432</c:v>
                </c:pt>
                <c:pt idx="697">
                  <c:v>43433</c:v>
                </c:pt>
                <c:pt idx="698">
                  <c:v>43434</c:v>
                </c:pt>
                <c:pt idx="699">
                  <c:v>43435</c:v>
                </c:pt>
                <c:pt idx="700">
                  <c:v>43436</c:v>
                </c:pt>
                <c:pt idx="701">
                  <c:v>43437</c:v>
                </c:pt>
                <c:pt idx="702">
                  <c:v>43438</c:v>
                </c:pt>
                <c:pt idx="703">
                  <c:v>43439</c:v>
                </c:pt>
                <c:pt idx="704">
                  <c:v>43440</c:v>
                </c:pt>
                <c:pt idx="705">
                  <c:v>43441</c:v>
                </c:pt>
                <c:pt idx="706">
                  <c:v>43442</c:v>
                </c:pt>
                <c:pt idx="707">
                  <c:v>43443</c:v>
                </c:pt>
                <c:pt idx="708">
                  <c:v>43444</c:v>
                </c:pt>
                <c:pt idx="709">
                  <c:v>43445</c:v>
                </c:pt>
                <c:pt idx="710">
                  <c:v>43446</c:v>
                </c:pt>
                <c:pt idx="711">
                  <c:v>43447</c:v>
                </c:pt>
                <c:pt idx="712">
                  <c:v>43448</c:v>
                </c:pt>
                <c:pt idx="713">
                  <c:v>43449</c:v>
                </c:pt>
                <c:pt idx="714">
                  <c:v>43450</c:v>
                </c:pt>
                <c:pt idx="715">
                  <c:v>43451</c:v>
                </c:pt>
                <c:pt idx="716">
                  <c:v>43452</c:v>
                </c:pt>
                <c:pt idx="717">
                  <c:v>43453</c:v>
                </c:pt>
                <c:pt idx="718">
                  <c:v>43454</c:v>
                </c:pt>
                <c:pt idx="719">
                  <c:v>43455</c:v>
                </c:pt>
                <c:pt idx="720">
                  <c:v>43456</c:v>
                </c:pt>
                <c:pt idx="721">
                  <c:v>43457</c:v>
                </c:pt>
                <c:pt idx="722">
                  <c:v>43458</c:v>
                </c:pt>
                <c:pt idx="723">
                  <c:v>43459</c:v>
                </c:pt>
                <c:pt idx="724">
                  <c:v>43460</c:v>
                </c:pt>
                <c:pt idx="725">
                  <c:v>43461</c:v>
                </c:pt>
                <c:pt idx="726">
                  <c:v>43462</c:v>
                </c:pt>
                <c:pt idx="727">
                  <c:v>43463</c:v>
                </c:pt>
                <c:pt idx="728">
                  <c:v>43464</c:v>
                </c:pt>
                <c:pt idx="729">
                  <c:v>43465</c:v>
                </c:pt>
                <c:pt idx="730">
                  <c:v>43466</c:v>
                </c:pt>
                <c:pt idx="731">
                  <c:v>43467</c:v>
                </c:pt>
                <c:pt idx="732">
                  <c:v>43468</c:v>
                </c:pt>
                <c:pt idx="733">
                  <c:v>43469</c:v>
                </c:pt>
                <c:pt idx="734">
                  <c:v>43470</c:v>
                </c:pt>
                <c:pt idx="735">
                  <c:v>43471</c:v>
                </c:pt>
                <c:pt idx="736">
                  <c:v>43472</c:v>
                </c:pt>
                <c:pt idx="737">
                  <c:v>43473</c:v>
                </c:pt>
                <c:pt idx="738">
                  <c:v>43474</c:v>
                </c:pt>
                <c:pt idx="739">
                  <c:v>43475</c:v>
                </c:pt>
                <c:pt idx="740">
                  <c:v>43476</c:v>
                </c:pt>
                <c:pt idx="741">
                  <c:v>43477</c:v>
                </c:pt>
                <c:pt idx="742">
                  <c:v>43478</c:v>
                </c:pt>
                <c:pt idx="743">
                  <c:v>43479</c:v>
                </c:pt>
                <c:pt idx="744">
                  <c:v>43480</c:v>
                </c:pt>
                <c:pt idx="745">
                  <c:v>43481</c:v>
                </c:pt>
                <c:pt idx="746">
                  <c:v>43482</c:v>
                </c:pt>
                <c:pt idx="747">
                  <c:v>43483</c:v>
                </c:pt>
                <c:pt idx="748">
                  <c:v>43484</c:v>
                </c:pt>
                <c:pt idx="749">
                  <c:v>43485</c:v>
                </c:pt>
                <c:pt idx="750">
                  <c:v>43486</c:v>
                </c:pt>
                <c:pt idx="751">
                  <c:v>43487</c:v>
                </c:pt>
                <c:pt idx="752">
                  <c:v>43488</c:v>
                </c:pt>
                <c:pt idx="753">
                  <c:v>43489</c:v>
                </c:pt>
                <c:pt idx="754">
                  <c:v>43490</c:v>
                </c:pt>
                <c:pt idx="755">
                  <c:v>43491</c:v>
                </c:pt>
                <c:pt idx="756">
                  <c:v>43492</c:v>
                </c:pt>
                <c:pt idx="757">
                  <c:v>43493</c:v>
                </c:pt>
                <c:pt idx="758">
                  <c:v>43494</c:v>
                </c:pt>
                <c:pt idx="759">
                  <c:v>43495</c:v>
                </c:pt>
                <c:pt idx="760">
                  <c:v>43496</c:v>
                </c:pt>
                <c:pt idx="761">
                  <c:v>43497</c:v>
                </c:pt>
                <c:pt idx="762">
                  <c:v>43498</c:v>
                </c:pt>
                <c:pt idx="763">
                  <c:v>43499</c:v>
                </c:pt>
                <c:pt idx="764">
                  <c:v>43500</c:v>
                </c:pt>
                <c:pt idx="765">
                  <c:v>43501</c:v>
                </c:pt>
                <c:pt idx="766">
                  <c:v>43502</c:v>
                </c:pt>
                <c:pt idx="767">
                  <c:v>43503</c:v>
                </c:pt>
                <c:pt idx="768">
                  <c:v>43504</c:v>
                </c:pt>
                <c:pt idx="769">
                  <c:v>43505</c:v>
                </c:pt>
                <c:pt idx="770">
                  <c:v>43506</c:v>
                </c:pt>
                <c:pt idx="771">
                  <c:v>43507</c:v>
                </c:pt>
                <c:pt idx="772">
                  <c:v>43508</c:v>
                </c:pt>
                <c:pt idx="773">
                  <c:v>43509</c:v>
                </c:pt>
                <c:pt idx="774">
                  <c:v>43510</c:v>
                </c:pt>
                <c:pt idx="775">
                  <c:v>43511</c:v>
                </c:pt>
                <c:pt idx="776">
                  <c:v>43512</c:v>
                </c:pt>
                <c:pt idx="777">
                  <c:v>43513</c:v>
                </c:pt>
                <c:pt idx="778">
                  <c:v>43514</c:v>
                </c:pt>
                <c:pt idx="779">
                  <c:v>43515</c:v>
                </c:pt>
                <c:pt idx="780">
                  <c:v>43516</c:v>
                </c:pt>
                <c:pt idx="781">
                  <c:v>43517</c:v>
                </c:pt>
                <c:pt idx="782">
                  <c:v>43518</c:v>
                </c:pt>
                <c:pt idx="783">
                  <c:v>43519</c:v>
                </c:pt>
                <c:pt idx="784">
                  <c:v>43520</c:v>
                </c:pt>
                <c:pt idx="785">
                  <c:v>43521</c:v>
                </c:pt>
                <c:pt idx="786">
                  <c:v>43522</c:v>
                </c:pt>
                <c:pt idx="787">
                  <c:v>43523</c:v>
                </c:pt>
                <c:pt idx="788">
                  <c:v>43524</c:v>
                </c:pt>
                <c:pt idx="789">
                  <c:v>43525</c:v>
                </c:pt>
                <c:pt idx="790">
                  <c:v>43526</c:v>
                </c:pt>
                <c:pt idx="791">
                  <c:v>43527</c:v>
                </c:pt>
                <c:pt idx="792">
                  <c:v>43528</c:v>
                </c:pt>
                <c:pt idx="793">
                  <c:v>43529</c:v>
                </c:pt>
                <c:pt idx="794">
                  <c:v>43530</c:v>
                </c:pt>
                <c:pt idx="795">
                  <c:v>43531</c:v>
                </c:pt>
                <c:pt idx="796">
                  <c:v>43532</c:v>
                </c:pt>
                <c:pt idx="797">
                  <c:v>43533</c:v>
                </c:pt>
                <c:pt idx="798">
                  <c:v>43534</c:v>
                </c:pt>
                <c:pt idx="799">
                  <c:v>43535</c:v>
                </c:pt>
                <c:pt idx="800">
                  <c:v>43536</c:v>
                </c:pt>
                <c:pt idx="801">
                  <c:v>43537</c:v>
                </c:pt>
                <c:pt idx="802">
                  <c:v>43538</c:v>
                </c:pt>
                <c:pt idx="803">
                  <c:v>43539</c:v>
                </c:pt>
                <c:pt idx="804">
                  <c:v>43540</c:v>
                </c:pt>
                <c:pt idx="805">
                  <c:v>43541</c:v>
                </c:pt>
                <c:pt idx="806">
                  <c:v>43542</c:v>
                </c:pt>
                <c:pt idx="807">
                  <c:v>43543</c:v>
                </c:pt>
                <c:pt idx="808">
                  <c:v>43544</c:v>
                </c:pt>
                <c:pt idx="809">
                  <c:v>43545</c:v>
                </c:pt>
                <c:pt idx="810">
                  <c:v>43546</c:v>
                </c:pt>
                <c:pt idx="811">
                  <c:v>43547</c:v>
                </c:pt>
                <c:pt idx="812">
                  <c:v>43548</c:v>
                </c:pt>
                <c:pt idx="813">
                  <c:v>43549</c:v>
                </c:pt>
                <c:pt idx="814">
                  <c:v>43550</c:v>
                </c:pt>
                <c:pt idx="815">
                  <c:v>43551</c:v>
                </c:pt>
                <c:pt idx="816">
                  <c:v>43552</c:v>
                </c:pt>
                <c:pt idx="817">
                  <c:v>43553</c:v>
                </c:pt>
                <c:pt idx="818">
                  <c:v>43554</c:v>
                </c:pt>
                <c:pt idx="819">
                  <c:v>43555</c:v>
                </c:pt>
                <c:pt idx="820">
                  <c:v>43556</c:v>
                </c:pt>
                <c:pt idx="821">
                  <c:v>43557</c:v>
                </c:pt>
                <c:pt idx="822">
                  <c:v>43558</c:v>
                </c:pt>
                <c:pt idx="823">
                  <c:v>43559</c:v>
                </c:pt>
                <c:pt idx="824">
                  <c:v>43560</c:v>
                </c:pt>
                <c:pt idx="825">
                  <c:v>43561</c:v>
                </c:pt>
                <c:pt idx="826">
                  <c:v>43562</c:v>
                </c:pt>
                <c:pt idx="827">
                  <c:v>43563</c:v>
                </c:pt>
                <c:pt idx="828">
                  <c:v>43564</c:v>
                </c:pt>
                <c:pt idx="829">
                  <c:v>43565</c:v>
                </c:pt>
                <c:pt idx="830">
                  <c:v>43566</c:v>
                </c:pt>
                <c:pt idx="831">
                  <c:v>43567</c:v>
                </c:pt>
                <c:pt idx="832">
                  <c:v>43568</c:v>
                </c:pt>
                <c:pt idx="833">
                  <c:v>43569</c:v>
                </c:pt>
                <c:pt idx="834">
                  <c:v>43570</c:v>
                </c:pt>
                <c:pt idx="835">
                  <c:v>43571</c:v>
                </c:pt>
                <c:pt idx="836">
                  <c:v>43572</c:v>
                </c:pt>
                <c:pt idx="837">
                  <c:v>43573</c:v>
                </c:pt>
                <c:pt idx="838">
                  <c:v>43574</c:v>
                </c:pt>
                <c:pt idx="839">
                  <c:v>43575</c:v>
                </c:pt>
                <c:pt idx="840">
                  <c:v>43576</c:v>
                </c:pt>
                <c:pt idx="841">
                  <c:v>43577</c:v>
                </c:pt>
                <c:pt idx="842">
                  <c:v>43578</c:v>
                </c:pt>
                <c:pt idx="843">
                  <c:v>43579</c:v>
                </c:pt>
                <c:pt idx="844">
                  <c:v>43580</c:v>
                </c:pt>
                <c:pt idx="845">
                  <c:v>43581</c:v>
                </c:pt>
                <c:pt idx="846">
                  <c:v>43582</c:v>
                </c:pt>
                <c:pt idx="847">
                  <c:v>43583</c:v>
                </c:pt>
                <c:pt idx="848">
                  <c:v>43584</c:v>
                </c:pt>
                <c:pt idx="849">
                  <c:v>43585</c:v>
                </c:pt>
                <c:pt idx="850">
                  <c:v>43586</c:v>
                </c:pt>
                <c:pt idx="851">
                  <c:v>43587</c:v>
                </c:pt>
                <c:pt idx="852">
                  <c:v>43588</c:v>
                </c:pt>
                <c:pt idx="853">
                  <c:v>43589</c:v>
                </c:pt>
                <c:pt idx="854">
                  <c:v>43590</c:v>
                </c:pt>
                <c:pt idx="855">
                  <c:v>43591</c:v>
                </c:pt>
                <c:pt idx="856">
                  <c:v>43592</c:v>
                </c:pt>
                <c:pt idx="857">
                  <c:v>43593</c:v>
                </c:pt>
                <c:pt idx="858">
                  <c:v>43594</c:v>
                </c:pt>
                <c:pt idx="859">
                  <c:v>43595</c:v>
                </c:pt>
                <c:pt idx="860">
                  <c:v>43596</c:v>
                </c:pt>
                <c:pt idx="861">
                  <c:v>43597</c:v>
                </c:pt>
                <c:pt idx="862">
                  <c:v>43598</c:v>
                </c:pt>
                <c:pt idx="863">
                  <c:v>43599</c:v>
                </c:pt>
                <c:pt idx="864">
                  <c:v>43600</c:v>
                </c:pt>
                <c:pt idx="865">
                  <c:v>43601</c:v>
                </c:pt>
                <c:pt idx="866">
                  <c:v>43602</c:v>
                </c:pt>
                <c:pt idx="867">
                  <c:v>43603</c:v>
                </c:pt>
                <c:pt idx="868">
                  <c:v>43604</c:v>
                </c:pt>
                <c:pt idx="869">
                  <c:v>43605</c:v>
                </c:pt>
                <c:pt idx="870">
                  <c:v>43606</c:v>
                </c:pt>
                <c:pt idx="871">
                  <c:v>43607</c:v>
                </c:pt>
                <c:pt idx="872">
                  <c:v>43608</c:v>
                </c:pt>
                <c:pt idx="873">
                  <c:v>43609</c:v>
                </c:pt>
                <c:pt idx="874">
                  <c:v>43610</c:v>
                </c:pt>
                <c:pt idx="875">
                  <c:v>43611</c:v>
                </c:pt>
                <c:pt idx="876">
                  <c:v>43612</c:v>
                </c:pt>
                <c:pt idx="877">
                  <c:v>43613</c:v>
                </c:pt>
                <c:pt idx="878">
                  <c:v>43614</c:v>
                </c:pt>
                <c:pt idx="879">
                  <c:v>43615</c:v>
                </c:pt>
                <c:pt idx="880">
                  <c:v>43616</c:v>
                </c:pt>
                <c:pt idx="881">
                  <c:v>43617</c:v>
                </c:pt>
                <c:pt idx="882">
                  <c:v>43618</c:v>
                </c:pt>
                <c:pt idx="883">
                  <c:v>43619</c:v>
                </c:pt>
                <c:pt idx="884">
                  <c:v>43620</c:v>
                </c:pt>
                <c:pt idx="885">
                  <c:v>43621</c:v>
                </c:pt>
                <c:pt idx="886">
                  <c:v>43622</c:v>
                </c:pt>
                <c:pt idx="887">
                  <c:v>43623</c:v>
                </c:pt>
                <c:pt idx="888">
                  <c:v>43624</c:v>
                </c:pt>
                <c:pt idx="889">
                  <c:v>43625</c:v>
                </c:pt>
                <c:pt idx="890">
                  <c:v>43626</c:v>
                </c:pt>
                <c:pt idx="891">
                  <c:v>43627</c:v>
                </c:pt>
                <c:pt idx="892">
                  <c:v>43628</c:v>
                </c:pt>
                <c:pt idx="893">
                  <c:v>43629</c:v>
                </c:pt>
                <c:pt idx="894">
                  <c:v>43630</c:v>
                </c:pt>
                <c:pt idx="895">
                  <c:v>43631</c:v>
                </c:pt>
                <c:pt idx="896">
                  <c:v>43632</c:v>
                </c:pt>
                <c:pt idx="897">
                  <c:v>43633</c:v>
                </c:pt>
                <c:pt idx="898">
                  <c:v>43634</c:v>
                </c:pt>
                <c:pt idx="899">
                  <c:v>43635</c:v>
                </c:pt>
                <c:pt idx="900">
                  <c:v>43636</c:v>
                </c:pt>
                <c:pt idx="901">
                  <c:v>43637</c:v>
                </c:pt>
                <c:pt idx="902">
                  <c:v>43638</c:v>
                </c:pt>
                <c:pt idx="903">
                  <c:v>43639</c:v>
                </c:pt>
                <c:pt idx="904">
                  <c:v>43640</c:v>
                </c:pt>
                <c:pt idx="905">
                  <c:v>43641</c:v>
                </c:pt>
                <c:pt idx="906">
                  <c:v>43642</c:v>
                </c:pt>
                <c:pt idx="907">
                  <c:v>43643</c:v>
                </c:pt>
                <c:pt idx="908">
                  <c:v>43644</c:v>
                </c:pt>
                <c:pt idx="909">
                  <c:v>43645</c:v>
                </c:pt>
                <c:pt idx="910">
                  <c:v>43646</c:v>
                </c:pt>
                <c:pt idx="911">
                  <c:v>43647</c:v>
                </c:pt>
                <c:pt idx="912">
                  <c:v>43648</c:v>
                </c:pt>
                <c:pt idx="913">
                  <c:v>43649</c:v>
                </c:pt>
                <c:pt idx="914">
                  <c:v>43650</c:v>
                </c:pt>
                <c:pt idx="915">
                  <c:v>43651</c:v>
                </c:pt>
                <c:pt idx="916">
                  <c:v>43652</c:v>
                </c:pt>
                <c:pt idx="917">
                  <c:v>43653</c:v>
                </c:pt>
                <c:pt idx="918">
                  <c:v>43654</c:v>
                </c:pt>
                <c:pt idx="919">
                  <c:v>43655</c:v>
                </c:pt>
                <c:pt idx="920">
                  <c:v>43656</c:v>
                </c:pt>
                <c:pt idx="921">
                  <c:v>43657</c:v>
                </c:pt>
                <c:pt idx="922">
                  <c:v>43658</c:v>
                </c:pt>
                <c:pt idx="923">
                  <c:v>43659</c:v>
                </c:pt>
                <c:pt idx="924">
                  <c:v>43660</c:v>
                </c:pt>
                <c:pt idx="925">
                  <c:v>43661</c:v>
                </c:pt>
                <c:pt idx="926">
                  <c:v>43662</c:v>
                </c:pt>
                <c:pt idx="927">
                  <c:v>43663</c:v>
                </c:pt>
                <c:pt idx="928">
                  <c:v>43664</c:v>
                </c:pt>
                <c:pt idx="929">
                  <c:v>43665</c:v>
                </c:pt>
                <c:pt idx="930">
                  <c:v>43666</c:v>
                </c:pt>
                <c:pt idx="931">
                  <c:v>43667</c:v>
                </c:pt>
                <c:pt idx="932">
                  <c:v>43668</c:v>
                </c:pt>
                <c:pt idx="933">
                  <c:v>43669</c:v>
                </c:pt>
                <c:pt idx="934">
                  <c:v>43670</c:v>
                </c:pt>
                <c:pt idx="935">
                  <c:v>43671</c:v>
                </c:pt>
                <c:pt idx="936">
                  <c:v>43672</c:v>
                </c:pt>
                <c:pt idx="937">
                  <c:v>43673</c:v>
                </c:pt>
                <c:pt idx="938">
                  <c:v>43674</c:v>
                </c:pt>
                <c:pt idx="939">
                  <c:v>43675</c:v>
                </c:pt>
                <c:pt idx="940">
                  <c:v>43676</c:v>
                </c:pt>
                <c:pt idx="941">
                  <c:v>43677</c:v>
                </c:pt>
                <c:pt idx="942">
                  <c:v>43678</c:v>
                </c:pt>
                <c:pt idx="943">
                  <c:v>43679</c:v>
                </c:pt>
                <c:pt idx="944">
                  <c:v>43680</c:v>
                </c:pt>
                <c:pt idx="945">
                  <c:v>43681</c:v>
                </c:pt>
                <c:pt idx="946">
                  <c:v>43682</c:v>
                </c:pt>
                <c:pt idx="947">
                  <c:v>43683</c:v>
                </c:pt>
                <c:pt idx="948">
                  <c:v>43684</c:v>
                </c:pt>
                <c:pt idx="949">
                  <c:v>43685</c:v>
                </c:pt>
                <c:pt idx="950">
                  <c:v>43686</c:v>
                </c:pt>
                <c:pt idx="951">
                  <c:v>43687</c:v>
                </c:pt>
                <c:pt idx="952">
                  <c:v>43688</c:v>
                </c:pt>
                <c:pt idx="953">
                  <c:v>43689</c:v>
                </c:pt>
                <c:pt idx="954">
                  <c:v>43690</c:v>
                </c:pt>
                <c:pt idx="955">
                  <c:v>43691</c:v>
                </c:pt>
                <c:pt idx="956">
                  <c:v>43692</c:v>
                </c:pt>
                <c:pt idx="957">
                  <c:v>43693</c:v>
                </c:pt>
                <c:pt idx="958">
                  <c:v>43694</c:v>
                </c:pt>
                <c:pt idx="959">
                  <c:v>43695</c:v>
                </c:pt>
                <c:pt idx="960">
                  <c:v>43696</c:v>
                </c:pt>
                <c:pt idx="961">
                  <c:v>43697</c:v>
                </c:pt>
                <c:pt idx="962">
                  <c:v>43698</c:v>
                </c:pt>
                <c:pt idx="963">
                  <c:v>43699</c:v>
                </c:pt>
                <c:pt idx="964">
                  <c:v>43700</c:v>
                </c:pt>
                <c:pt idx="965">
                  <c:v>43701</c:v>
                </c:pt>
                <c:pt idx="966">
                  <c:v>43702</c:v>
                </c:pt>
                <c:pt idx="967">
                  <c:v>43703</c:v>
                </c:pt>
                <c:pt idx="968">
                  <c:v>43704</c:v>
                </c:pt>
                <c:pt idx="969">
                  <c:v>43705</c:v>
                </c:pt>
                <c:pt idx="970">
                  <c:v>43706</c:v>
                </c:pt>
                <c:pt idx="971">
                  <c:v>43707</c:v>
                </c:pt>
                <c:pt idx="972">
                  <c:v>43708</c:v>
                </c:pt>
                <c:pt idx="973">
                  <c:v>43709</c:v>
                </c:pt>
                <c:pt idx="974">
                  <c:v>43710</c:v>
                </c:pt>
                <c:pt idx="975">
                  <c:v>43711</c:v>
                </c:pt>
                <c:pt idx="976">
                  <c:v>43712</c:v>
                </c:pt>
                <c:pt idx="977">
                  <c:v>43713</c:v>
                </c:pt>
                <c:pt idx="978">
                  <c:v>43714</c:v>
                </c:pt>
                <c:pt idx="979">
                  <c:v>43715</c:v>
                </c:pt>
                <c:pt idx="980">
                  <c:v>43716</c:v>
                </c:pt>
                <c:pt idx="981">
                  <c:v>43717</c:v>
                </c:pt>
                <c:pt idx="982">
                  <c:v>43718</c:v>
                </c:pt>
                <c:pt idx="983">
                  <c:v>43719</c:v>
                </c:pt>
                <c:pt idx="984">
                  <c:v>43720</c:v>
                </c:pt>
                <c:pt idx="985">
                  <c:v>43721</c:v>
                </c:pt>
                <c:pt idx="986">
                  <c:v>43722</c:v>
                </c:pt>
                <c:pt idx="987">
                  <c:v>43723</c:v>
                </c:pt>
                <c:pt idx="988">
                  <c:v>43724</c:v>
                </c:pt>
                <c:pt idx="989">
                  <c:v>43725</c:v>
                </c:pt>
                <c:pt idx="990">
                  <c:v>43726</c:v>
                </c:pt>
                <c:pt idx="991">
                  <c:v>43727</c:v>
                </c:pt>
                <c:pt idx="992">
                  <c:v>43728</c:v>
                </c:pt>
                <c:pt idx="993">
                  <c:v>43729</c:v>
                </c:pt>
                <c:pt idx="994">
                  <c:v>43730</c:v>
                </c:pt>
                <c:pt idx="995">
                  <c:v>43731</c:v>
                </c:pt>
                <c:pt idx="996">
                  <c:v>43732</c:v>
                </c:pt>
                <c:pt idx="997">
                  <c:v>43733</c:v>
                </c:pt>
                <c:pt idx="998">
                  <c:v>43734</c:v>
                </c:pt>
                <c:pt idx="999">
                  <c:v>43735</c:v>
                </c:pt>
                <c:pt idx="1000">
                  <c:v>43736</c:v>
                </c:pt>
                <c:pt idx="1001">
                  <c:v>43737</c:v>
                </c:pt>
                <c:pt idx="1002">
                  <c:v>43738</c:v>
                </c:pt>
                <c:pt idx="1003">
                  <c:v>43739</c:v>
                </c:pt>
                <c:pt idx="1004">
                  <c:v>43740</c:v>
                </c:pt>
                <c:pt idx="1005">
                  <c:v>43741</c:v>
                </c:pt>
                <c:pt idx="1006">
                  <c:v>43742</c:v>
                </c:pt>
                <c:pt idx="1007">
                  <c:v>43743</c:v>
                </c:pt>
                <c:pt idx="1008">
                  <c:v>43744</c:v>
                </c:pt>
                <c:pt idx="1009">
                  <c:v>43745</c:v>
                </c:pt>
                <c:pt idx="1010">
                  <c:v>43746</c:v>
                </c:pt>
                <c:pt idx="1011">
                  <c:v>43747</c:v>
                </c:pt>
                <c:pt idx="1012">
                  <c:v>43748</c:v>
                </c:pt>
                <c:pt idx="1013">
                  <c:v>43749</c:v>
                </c:pt>
                <c:pt idx="1014">
                  <c:v>43750</c:v>
                </c:pt>
                <c:pt idx="1015">
                  <c:v>43751</c:v>
                </c:pt>
                <c:pt idx="1016">
                  <c:v>43752</c:v>
                </c:pt>
                <c:pt idx="1017">
                  <c:v>43753</c:v>
                </c:pt>
                <c:pt idx="1018">
                  <c:v>43754</c:v>
                </c:pt>
                <c:pt idx="1019">
                  <c:v>43755</c:v>
                </c:pt>
                <c:pt idx="1020">
                  <c:v>43756</c:v>
                </c:pt>
                <c:pt idx="1021">
                  <c:v>43757</c:v>
                </c:pt>
                <c:pt idx="1022">
                  <c:v>43758</c:v>
                </c:pt>
                <c:pt idx="1023">
                  <c:v>43759</c:v>
                </c:pt>
                <c:pt idx="1024">
                  <c:v>43760</c:v>
                </c:pt>
                <c:pt idx="1025">
                  <c:v>43761</c:v>
                </c:pt>
                <c:pt idx="1026">
                  <c:v>43762</c:v>
                </c:pt>
                <c:pt idx="1027">
                  <c:v>43763</c:v>
                </c:pt>
                <c:pt idx="1028">
                  <c:v>43764</c:v>
                </c:pt>
                <c:pt idx="1029">
                  <c:v>43765</c:v>
                </c:pt>
                <c:pt idx="1030">
                  <c:v>43766</c:v>
                </c:pt>
                <c:pt idx="1031">
                  <c:v>43767</c:v>
                </c:pt>
                <c:pt idx="1032">
                  <c:v>43768</c:v>
                </c:pt>
                <c:pt idx="1033">
                  <c:v>43769</c:v>
                </c:pt>
                <c:pt idx="1034">
                  <c:v>43770</c:v>
                </c:pt>
                <c:pt idx="1035">
                  <c:v>43771</c:v>
                </c:pt>
                <c:pt idx="1036">
                  <c:v>43772</c:v>
                </c:pt>
                <c:pt idx="1037">
                  <c:v>43773</c:v>
                </c:pt>
                <c:pt idx="1038">
                  <c:v>43774</c:v>
                </c:pt>
                <c:pt idx="1039">
                  <c:v>43775</c:v>
                </c:pt>
                <c:pt idx="1040">
                  <c:v>43776</c:v>
                </c:pt>
                <c:pt idx="1041">
                  <c:v>43777</c:v>
                </c:pt>
                <c:pt idx="1042">
                  <c:v>43778</c:v>
                </c:pt>
                <c:pt idx="1043">
                  <c:v>43779</c:v>
                </c:pt>
                <c:pt idx="1044">
                  <c:v>43780</c:v>
                </c:pt>
                <c:pt idx="1045">
                  <c:v>43781</c:v>
                </c:pt>
                <c:pt idx="1046">
                  <c:v>43782</c:v>
                </c:pt>
                <c:pt idx="1047">
                  <c:v>43783</c:v>
                </c:pt>
                <c:pt idx="1048">
                  <c:v>43784</c:v>
                </c:pt>
                <c:pt idx="1049">
                  <c:v>43785</c:v>
                </c:pt>
                <c:pt idx="1050">
                  <c:v>43786</c:v>
                </c:pt>
                <c:pt idx="1051">
                  <c:v>43787</c:v>
                </c:pt>
                <c:pt idx="1052">
                  <c:v>43788</c:v>
                </c:pt>
                <c:pt idx="1053">
                  <c:v>43789</c:v>
                </c:pt>
                <c:pt idx="1054">
                  <c:v>43790</c:v>
                </c:pt>
                <c:pt idx="1055">
                  <c:v>43791</c:v>
                </c:pt>
                <c:pt idx="1056">
                  <c:v>43792</c:v>
                </c:pt>
                <c:pt idx="1057">
                  <c:v>43793</c:v>
                </c:pt>
                <c:pt idx="1058">
                  <c:v>43794</c:v>
                </c:pt>
                <c:pt idx="1059">
                  <c:v>43795</c:v>
                </c:pt>
                <c:pt idx="1060">
                  <c:v>43796</c:v>
                </c:pt>
                <c:pt idx="1061">
                  <c:v>43797</c:v>
                </c:pt>
                <c:pt idx="1062">
                  <c:v>43798</c:v>
                </c:pt>
                <c:pt idx="1063">
                  <c:v>43799</c:v>
                </c:pt>
                <c:pt idx="1064">
                  <c:v>43800</c:v>
                </c:pt>
                <c:pt idx="1065">
                  <c:v>43801</c:v>
                </c:pt>
                <c:pt idx="1066">
                  <c:v>43802</c:v>
                </c:pt>
                <c:pt idx="1067">
                  <c:v>43803</c:v>
                </c:pt>
                <c:pt idx="1068">
                  <c:v>43804</c:v>
                </c:pt>
                <c:pt idx="1069">
                  <c:v>43805</c:v>
                </c:pt>
                <c:pt idx="1070">
                  <c:v>43806</c:v>
                </c:pt>
                <c:pt idx="1071">
                  <c:v>43807</c:v>
                </c:pt>
                <c:pt idx="1072">
                  <c:v>43808</c:v>
                </c:pt>
                <c:pt idx="1073">
                  <c:v>43809</c:v>
                </c:pt>
                <c:pt idx="1074">
                  <c:v>43810</c:v>
                </c:pt>
                <c:pt idx="1075">
                  <c:v>43811</c:v>
                </c:pt>
                <c:pt idx="1076">
                  <c:v>43812</c:v>
                </c:pt>
                <c:pt idx="1077">
                  <c:v>43813</c:v>
                </c:pt>
                <c:pt idx="1078">
                  <c:v>43814</c:v>
                </c:pt>
                <c:pt idx="1079">
                  <c:v>43815</c:v>
                </c:pt>
                <c:pt idx="1080">
                  <c:v>43816</c:v>
                </c:pt>
                <c:pt idx="1081">
                  <c:v>43817</c:v>
                </c:pt>
                <c:pt idx="1082">
                  <c:v>43818</c:v>
                </c:pt>
                <c:pt idx="1083">
                  <c:v>43819</c:v>
                </c:pt>
                <c:pt idx="1084">
                  <c:v>43820</c:v>
                </c:pt>
                <c:pt idx="1085">
                  <c:v>43821</c:v>
                </c:pt>
                <c:pt idx="1086">
                  <c:v>43822</c:v>
                </c:pt>
                <c:pt idx="1087">
                  <c:v>43823</c:v>
                </c:pt>
                <c:pt idx="1088">
                  <c:v>43824</c:v>
                </c:pt>
                <c:pt idx="1089">
                  <c:v>43825</c:v>
                </c:pt>
                <c:pt idx="1090">
                  <c:v>43826</c:v>
                </c:pt>
                <c:pt idx="1091">
                  <c:v>43827</c:v>
                </c:pt>
                <c:pt idx="1092">
                  <c:v>43828</c:v>
                </c:pt>
                <c:pt idx="1093">
                  <c:v>43829</c:v>
                </c:pt>
                <c:pt idx="1094">
                  <c:v>43830</c:v>
                </c:pt>
                <c:pt idx="1095">
                  <c:v>43831</c:v>
                </c:pt>
                <c:pt idx="1096">
                  <c:v>43832</c:v>
                </c:pt>
                <c:pt idx="1097">
                  <c:v>43833</c:v>
                </c:pt>
                <c:pt idx="1098">
                  <c:v>43834</c:v>
                </c:pt>
                <c:pt idx="1099">
                  <c:v>43835</c:v>
                </c:pt>
                <c:pt idx="1100">
                  <c:v>43836</c:v>
                </c:pt>
                <c:pt idx="1101">
                  <c:v>43837</c:v>
                </c:pt>
                <c:pt idx="1102">
                  <c:v>43838</c:v>
                </c:pt>
                <c:pt idx="1103">
                  <c:v>43839</c:v>
                </c:pt>
                <c:pt idx="1104">
                  <c:v>43840</c:v>
                </c:pt>
                <c:pt idx="1105">
                  <c:v>43841</c:v>
                </c:pt>
                <c:pt idx="1106">
                  <c:v>43842</c:v>
                </c:pt>
                <c:pt idx="1107">
                  <c:v>43843</c:v>
                </c:pt>
                <c:pt idx="1108">
                  <c:v>43844</c:v>
                </c:pt>
                <c:pt idx="1109">
                  <c:v>43845</c:v>
                </c:pt>
                <c:pt idx="1110">
                  <c:v>43846</c:v>
                </c:pt>
                <c:pt idx="1111">
                  <c:v>43847</c:v>
                </c:pt>
                <c:pt idx="1112">
                  <c:v>43848</c:v>
                </c:pt>
                <c:pt idx="1113">
                  <c:v>43849</c:v>
                </c:pt>
                <c:pt idx="1114">
                  <c:v>43850</c:v>
                </c:pt>
                <c:pt idx="1115">
                  <c:v>43851</c:v>
                </c:pt>
                <c:pt idx="1116">
                  <c:v>43852</c:v>
                </c:pt>
                <c:pt idx="1117">
                  <c:v>43853</c:v>
                </c:pt>
                <c:pt idx="1118">
                  <c:v>43854</c:v>
                </c:pt>
                <c:pt idx="1119">
                  <c:v>43855</c:v>
                </c:pt>
                <c:pt idx="1120">
                  <c:v>43856</c:v>
                </c:pt>
                <c:pt idx="1121">
                  <c:v>43857</c:v>
                </c:pt>
                <c:pt idx="1122">
                  <c:v>43858</c:v>
                </c:pt>
                <c:pt idx="1123">
                  <c:v>43859</c:v>
                </c:pt>
                <c:pt idx="1124">
                  <c:v>43860</c:v>
                </c:pt>
                <c:pt idx="1125">
                  <c:v>43861</c:v>
                </c:pt>
                <c:pt idx="1126">
                  <c:v>43862</c:v>
                </c:pt>
                <c:pt idx="1127">
                  <c:v>43863</c:v>
                </c:pt>
                <c:pt idx="1128">
                  <c:v>43864</c:v>
                </c:pt>
                <c:pt idx="1129">
                  <c:v>43865</c:v>
                </c:pt>
                <c:pt idx="1130">
                  <c:v>43866</c:v>
                </c:pt>
                <c:pt idx="1131">
                  <c:v>43867</c:v>
                </c:pt>
                <c:pt idx="1132">
                  <c:v>43868</c:v>
                </c:pt>
                <c:pt idx="1133">
                  <c:v>43869</c:v>
                </c:pt>
                <c:pt idx="1134">
                  <c:v>43870</c:v>
                </c:pt>
                <c:pt idx="1135">
                  <c:v>43871</c:v>
                </c:pt>
                <c:pt idx="1136">
                  <c:v>43872</c:v>
                </c:pt>
                <c:pt idx="1137">
                  <c:v>43873</c:v>
                </c:pt>
                <c:pt idx="1138">
                  <c:v>43874</c:v>
                </c:pt>
                <c:pt idx="1139">
                  <c:v>43875</c:v>
                </c:pt>
                <c:pt idx="1140">
                  <c:v>43876</c:v>
                </c:pt>
                <c:pt idx="1141">
                  <c:v>43877</c:v>
                </c:pt>
                <c:pt idx="1142">
                  <c:v>43878</c:v>
                </c:pt>
                <c:pt idx="1143">
                  <c:v>43879</c:v>
                </c:pt>
                <c:pt idx="1144">
                  <c:v>43880</c:v>
                </c:pt>
                <c:pt idx="1145">
                  <c:v>43881</c:v>
                </c:pt>
                <c:pt idx="1146">
                  <c:v>43882</c:v>
                </c:pt>
                <c:pt idx="1147">
                  <c:v>43883</c:v>
                </c:pt>
                <c:pt idx="1148">
                  <c:v>43884</c:v>
                </c:pt>
                <c:pt idx="1149">
                  <c:v>43885</c:v>
                </c:pt>
                <c:pt idx="1150">
                  <c:v>43886</c:v>
                </c:pt>
                <c:pt idx="1151">
                  <c:v>43887</c:v>
                </c:pt>
                <c:pt idx="1152">
                  <c:v>43888</c:v>
                </c:pt>
                <c:pt idx="1153">
                  <c:v>43889</c:v>
                </c:pt>
                <c:pt idx="1154">
                  <c:v>43890</c:v>
                </c:pt>
                <c:pt idx="1155">
                  <c:v>43891</c:v>
                </c:pt>
                <c:pt idx="1156">
                  <c:v>43892</c:v>
                </c:pt>
                <c:pt idx="1157">
                  <c:v>43893</c:v>
                </c:pt>
                <c:pt idx="1158">
                  <c:v>43894</c:v>
                </c:pt>
                <c:pt idx="1159">
                  <c:v>43895</c:v>
                </c:pt>
                <c:pt idx="1160">
                  <c:v>43896</c:v>
                </c:pt>
                <c:pt idx="1161">
                  <c:v>43897</c:v>
                </c:pt>
                <c:pt idx="1162">
                  <c:v>43898</c:v>
                </c:pt>
                <c:pt idx="1163">
                  <c:v>43899</c:v>
                </c:pt>
                <c:pt idx="1164">
                  <c:v>43900</c:v>
                </c:pt>
                <c:pt idx="1165">
                  <c:v>43901</c:v>
                </c:pt>
                <c:pt idx="1166">
                  <c:v>43902</c:v>
                </c:pt>
                <c:pt idx="1167">
                  <c:v>43903</c:v>
                </c:pt>
                <c:pt idx="1168">
                  <c:v>43904</c:v>
                </c:pt>
                <c:pt idx="1169">
                  <c:v>43905</c:v>
                </c:pt>
                <c:pt idx="1170">
                  <c:v>43906</c:v>
                </c:pt>
                <c:pt idx="1171">
                  <c:v>43907</c:v>
                </c:pt>
                <c:pt idx="1172">
                  <c:v>43908</c:v>
                </c:pt>
                <c:pt idx="1173">
                  <c:v>43909</c:v>
                </c:pt>
                <c:pt idx="1174">
                  <c:v>43910</c:v>
                </c:pt>
                <c:pt idx="1175">
                  <c:v>43911</c:v>
                </c:pt>
                <c:pt idx="1176">
                  <c:v>43912</c:v>
                </c:pt>
                <c:pt idx="1177">
                  <c:v>43913</c:v>
                </c:pt>
                <c:pt idx="1178">
                  <c:v>43914</c:v>
                </c:pt>
                <c:pt idx="1179">
                  <c:v>43915</c:v>
                </c:pt>
                <c:pt idx="1180">
                  <c:v>43916</c:v>
                </c:pt>
                <c:pt idx="1181">
                  <c:v>43917</c:v>
                </c:pt>
                <c:pt idx="1182">
                  <c:v>43918</c:v>
                </c:pt>
                <c:pt idx="1183">
                  <c:v>43919</c:v>
                </c:pt>
                <c:pt idx="1184">
                  <c:v>43920</c:v>
                </c:pt>
                <c:pt idx="1185">
                  <c:v>43921</c:v>
                </c:pt>
                <c:pt idx="1186">
                  <c:v>43922</c:v>
                </c:pt>
                <c:pt idx="1187">
                  <c:v>43923</c:v>
                </c:pt>
                <c:pt idx="1188">
                  <c:v>43924</c:v>
                </c:pt>
                <c:pt idx="1189">
                  <c:v>43925</c:v>
                </c:pt>
                <c:pt idx="1190">
                  <c:v>43926</c:v>
                </c:pt>
                <c:pt idx="1191">
                  <c:v>43927</c:v>
                </c:pt>
                <c:pt idx="1192">
                  <c:v>43928</c:v>
                </c:pt>
                <c:pt idx="1193">
                  <c:v>43929</c:v>
                </c:pt>
                <c:pt idx="1194">
                  <c:v>43930</c:v>
                </c:pt>
                <c:pt idx="1195">
                  <c:v>43931</c:v>
                </c:pt>
                <c:pt idx="1196">
                  <c:v>43932</c:v>
                </c:pt>
                <c:pt idx="1197">
                  <c:v>43933</c:v>
                </c:pt>
                <c:pt idx="1198">
                  <c:v>43934</c:v>
                </c:pt>
                <c:pt idx="1199">
                  <c:v>43935</c:v>
                </c:pt>
                <c:pt idx="1200">
                  <c:v>43936</c:v>
                </c:pt>
                <c:pt idx="1201">
                  <c:v>43937</c:v>
                </c:pt>
                <c:pt idx="1202">
                  <c:v>43938</c:v>
                </c:pt>
                <c:pt idx="1203">
                  <c:v>43939</c:v>
                </c:pt>
                <c:pt idx="1204">
                  <c:v>43940</c:v>
                </c:pt>
                <c:pt idx="1205">
                  <c:v>43941</c:v>
                </c:pt>
                <c:pt idx="1206">
                  <c:v>43942</c:v>
                </c:pt>
                <c:pt idx="1207">
                  <c:v>43943</c:v>
                </c:pt>
                <c:pt idx="1208">
                  <c:v>43944</c:v>
                </c:pt>
                <c:pt idx="1209">
                  <c:v>43945</c:v>
                </c:pt>
                <c:pt idx="1210">
                  <c:v>43946</c:v>
                </c:pt>
                <c:pt idx="1211">
                  <c:v>43947</c:v>
                </c:pt>
                <c:pt idx="1212">
                  <c:v>43948</c:v>
                </c:pt>
                <c:pt idx="1213">
                  <c:v>43949</c:v>
                </c:pt>
                <c:pt idx="1214">
                  <c:v>43950</c:v>
                </c:pt>
                <c:pt idx="1215">
                  <c:v>43951</c:v>
                </c:pt>
                <c:pt idx="1216">
                  <c:v>43952</c:v>
                </c:pt>
                <c:pt idx="1217">
                  <c:v>43953</c:v>
                </c:pt>
                <c:pt idx="1218">
                  <c:v>43954</c:v>
                </c:pt>
                <c:pt idx="1219">
                  <c:v>43955</c:v>
                </c:pt>
                <c:pt idx="1220">
                  <c:v>43956</c:v>
                </c:pt>
                <c:pt idx="1221">
                  <c:v>43957</c:v>
                </c:pt>
                <c:pt idx="1222">
                  <c:v>43958</c:v>
                </c:pt>
                <c:pt idx="1223">
                  <c:v>43959</c:v>
                </c:pt>
                <c:pt idx="1224">
                  <c:v>43960</c:v>
                </c:pt>
                <c:pt idx="1225">
                  <c:v>43961</c:v>
                </c:pt>
                <c:pt idx="1226">
                  <c:v>43962</c:v>
                </c:pt>
                <c:pt idx="1227">
                  <c:v>43963</c:v>
                </c:pt>
                <c:pt idx="1228">
                  <c:v>43964</c:v>
                </c:pt>
                <c:pt idx="1229">
                  <c:v>43965</c:v>
                </c:pt>
                <c:pt idx="1230">
                  <c:v>43966</c:v>
                </c:pt>
                <c:pt idx="1231">
                  <c:v>43967</c:v>
                </c:pt>
                <c:pt idx="1232">
                  <c:v>43968</c:v>
                </c:pt>
                <c:pt idx="1233">
                  <c:v>43969</c:v>
                </c:pt>
                <c:pt idx="1234">
                  <c:v>43970</c:v>
                </c:pt>
                <c:pt idx="1235">
                  <c:v>43971</c:v>
                </c:pt>
                <c:pt idx="1236">
                  <c:v>43972</c:v>
                </c:pt>
                <c:pt idx="1237">
                  <c:v>43973</c:v>
                </c:pt>
                <c:pt idx="1238">
                  <c:v>43974</c:v>
                </c:pt>
                <c:pt idx="1239">
                  <c:v>43975</c:v>
                </c:pt>
                <c:pt idx="1240">
                  <c:v>43976</c:v>
                </c:pt>
                <c:pt idx="1241">
                  <c:v>43977</c:v>
                </c:pt>
                <c:pt idx="1242">
                  <c:v>43978</c:v>
                </c:pt>
                <c:pt idx="1243">
                  <c:v>43979</c:v>
                </c:pt>
                <c:pt idx="1244">
                  <c:v>43980</c:v>
                </c:pt>
                <c:pt idx="1245">
                  <c:v>43981</c:v>
                </c:pt>
                <c:pt idx="1246">
                  <c:v>43982</c:v>
                </c:pt>
                <c:pt idx="1247">
                  <c:v>43983</c:v>
                </c:pt>
                <c:pt idx="1248">
                  <c:v>43984</c:v>
                </c:pt>
                <c:pt idx="1249">
                  <c:v>43985</c:v>
                </c:pt>
                <c:pt idx="1250">
                  <c:v>43986</c:v>
                </c:pt>
                <c:pt idx="1251">
                  <c:v>43987</c:v>
                </c:pt>
                <c:pt idx="1252">
                  <c:v>43988</c:v>
                </c:pt>
                <c:pt idx="1253">
                  <c:v>43989</c:v>
                </c:pt>
                <c:pt idx="1254">
                  <c:v>43990</c:v>
                </c:pt>
                <c:pt idx="1255">
                  <c:v>43991</c:v>
                </c:pt>
                <c:pt idx="1256">
                  <c:v>43992</c:v>
                </c:pt>
                <c:pt idx="1257">
                  <c:v>43993</c:v>
                </c:pt>
                <c:pt idx="1258">
                  <c:v>43994</c:v>
                </c:pt>
                <c:pt idx="1259">
                  <c:v>43995</c:v>
                </c:pt>
                <c:pt idx="1260">
                  <c:v>43996</c:v>
                </c:pt>
                <c:pt idx="1261">
                  <c:v>43997</c:v>
                </c:pt>
                <c:pt idx="1262">
                  <c:v>43998</c:v>
                </c:pt>
                <c:pt idx="1263">
                  <c:v>43999</c:v>
                </c:pt>
                <c:pt idx="1264">
                  <c:v>44000</c:v>
                </c:pt>
                <c:pt idx="1265">
                  <c:v>44001</c:v>
                </c:pt>
                <c:pt idx="1266">
                  <c:v>44002</c:v>
                </c:pt>
                <c:pt idx="1267">
                  <c:v>44003</c:v>
                </c:pt>
                <c:pt idx="1268">
                  <c:v>44004</c:v>
                </c:pt>
                <c:pt idx="1269">
                  <c:v>44005</c:v>
                </c:pt>
                <c:pt idx="1270">
                  <c:v>44006</c:v>
                </c:pt>
                <c:pt idx="1271">
                  <c:v>44007</c:v>
                </c:pt>
                <c:pt idx="1272">
                  <c:v>44008</c:v>
                </c:pt>
                <c:pt idx="1273">
                  <c:v>44009</c:v>
                </c:pt>
                <c:pt idx="1274">
                  <c:v>44010</c:v>
                </c:pt>
                <c:pt idx="1275">
                  <c:v>44011</c:v>
                </c:pt>
                <c:pt idx="1276">
                  <c:v>44012</c:v>
                </c:pt>
                <c:pt idx="1277">
                  <c:v>44013</c:v>
                </c:pt>
                <c:pt idx="1278">
                  <c:v>44014</c:v>
                </c:pt>
                <c:pt idx="1279">
                  <c:v>44015</c:v>
                </c:pt>
                <c:pt idx="1280">
                  <c:v>44016</c:v>
                </c:pt>
                <c:pt idx="1281">
                  <c:v>44017</c:v>
                </c:pt>
                <c:pt idx="1282">
                  <c:v>44018</c:v>
                </c:pt>
                <c:pt idx="1283">
                  <c:v>44019</c:v>
                </c:pt>
                <c:pt idx="1284">
                  <c:v>44020</c:v>
                </c:pt>
                <c:pt idx="1285">
                  <c:v>44021</c:v>
                </c:pt>
                <c:pt idx="1286">
                  <c:v>44022</c:v>
                </c:pt>
                <c:pt idx="1287">
                  <c:v>44023</c:v>
                </c:pt>
                <c:pt idx="1288">
                  <c:v>44024</c:v>
                </c:pt>
                <c:pt idx="1289">
                  <c:v>44025</c:v>
                </c:pt>
                <c:pt idx="1290">
                  <c:v>44026</c:v>
                </c:pt>
                <c:pt idx="1291">
                  <c:v>44027</c:v>
                </c:pt>
                <c:pt idx="1292">
                  <c:v>44028</c:v>
                </c:pt>
                <c:pt idx="1293">
                  <c:v>44029</c:v>
                </c:pt>
                <c:pt idx="1294">
                  <c:v>44030</c:v>
                </c:pt>
                <c:pt idx="1295">
                  <c:v>44031</c:v>
                </c:pt>
                <c:pt idx="1296">
                  <c:v>44032</c:v>
                </c:pt>
                <c:pt idx="1297">
                  <c:v>44033</c:v>
                </c:pt>
                <c:pt idx="1298">
                  <c:v>44034</c:v>
                </c:pt>
                <c:pt idx="1299">
                  <c:v>44035</c:v>
                </c:pt>
                <c:pt idx="1300">
                  <c:v>44036</c:v>
                </c:pt>
                <c:pt idx="1301">
                  <c:v>44037</c:v>
                </c:pt>
                <c:pt idx="1302">
                  <c:v>44038</c:v>
                </c:pt>
                <c:pt idx="1303">
                  <c:v>44039</c:v>
                </c:pt>
                <c:pt idx="1304">
                  <c:v>44040</c:v>
                </c:pt>
                <c:pt idx="1305">
                  <c:v>44041</c:v>
                </c:pt>
                <c:pt idx="1306">
                  <c:v>44042</c:v>
                </c:pt>
                <c:pt idx="1307">
                  <c:v>44043</c:v>
                </c:pt>
                <c:pt idx="1308">
                  <c:v>44044</c:v>
                </c:pt>
                <c:pt idx="1309">
                  <c:v>44045</c:v>
                </c:pt>
                <c:pt idx="1310">
                  <c:v>44046</c:v>
                </c:pt>
                <c:pt idx="1311">
                  <c:v>44047</c:v>
                </c:pt>
                <c:pt idx="1312">
                  <c:v>44048</c:v>
                </c:pt>
                <c:pt idx="1313">
                  <c:v>44049</c:v>
                </c:pt>
                <c:pt idx="1314">
                  <c:v>44050</c:v>
                </c:pt>
                <c:pt idx="1315">
                  <c:v>44051</c:v>
                </c:pt>
                <c:pt idx="1316">
                  <c:v>44052</c:v>
                </c:pt>
                <c:pt idx="1317">
                  <c:v>44053</c:v>
                </c:pt>
                <c:pt idx="1318">
                  <c:v>44054</c:v>
                </c:pt>
                <c:pt idx="1319">
                  <c:v>44055</c:v>
                </c:pt>
                <c:pt idx="1320">
                  <c:v>44056</c:v>
                </c:pt>
                <c:pt idx="1321">
                  <c:v>44057</c:v>
                </c:pt>
                <c:pt idx="1322">
                  <c:v>44058</c:v>
                </c:pt>
                <c:pt idx="1323">
                  <c:v>44059</c:v>
                </c:pt>
                <c:pt idx="1324">
                  <c:v>44060</c:v>
                </c:pt>
                <c:pt idx="1325">
                  <c:v>44061</c:v>
                </c:pt>
                <c:pt idx="1326">
                  <c:v>44062</c:v>
                </c:pt>
                <c:pt idx="1327">
                  <c:v>44063</c:v>
                </c:pt>
                <c:pt idx="1328">
                  <c:v>44064</c:v>
                </c:pt>
                <c:pt idx="1329">
                  <c:v>44065</c:v>
                </c:pt>
                <c:pt idx="1330">
                  <c:v>44066</c:v>
                </c:pt>
                <c:pt idx="1331">
                  <c:v>44067</c:v>
                </c:pt>
                <c:pt idx="1332">
                  <c:v>44068</c:v>
                </c:pt>
                <c:pt idx="1333">
                  <c:v>44069</c:v>
                </c:pt>
                <c:pt idx="1334">
                  <c:v>44070</c:v>
                </c:pt>
                <c:pt idx="1335">
                  <c:v>44071</c:v>
                </c:pt>
                <c:pt idx="1336">
                  <c:v>44072</c:v>
                </c:pt>
                <c:pt idx="1337">
                  <c:v>44073</c:v>
                </c:pt>
                <c:pt idx="1338">
                  <c:v>44074</c:v>
                </c:pt>
                <c:pt idx="1339">
                  <c:v>44075</c:v>
                </c:pt>
                <c:pt idx="1340">
                  <c:v>44076</c:v>
                </c:pt>
                <c:pt idx="1341">
                  <c:v>44077</c:v>
                </c:pt>
                <c:pt idx="1342">
                  <c:v>44078</c:v>
                </c:pt>
                <c:pt idx="1343">
                  <c:v>44079</c:v>
                </c:pt>
                <c:pt idx="1344">
                  <c:v>44080</c:v>
                </c:pt>
                <c:pt idx="1345">
                  <c:v>44081</c:v>
                </c:pt>
                <c:pt idx="1346">
                  <c:v>44082</c:v>
                </c:pt>
                <c:pt idx="1347">
                  <c:v>44083</c:v>
                </c:pt>
                <c:pt idx="1348">
                  <c:v>44084</c:v>
                </c:pt>
                <c:pt idx="1349">
                  <c:v>44085</c:v>
                </c:pt>
                <c:pt idx="1350">
                  <c:v>44086</c:v>
                </c:pt>
                <c:pt idx="1351">
                  <c:v>44087</c:v>
                </c:pt>
                <c:pt idx="1352">
                  <c:v>44088</c:v>
                </c:pt>
                <c:pt idx="1353">
                  <c:v>44089</c:v>
                </c:pt>
                <c:pt idx="1354">
                  <c:v>44090</c:v>
                </c:pt>
                <c:pt idx="1355">
                  <c:v>44091</c:v>
                </c:pt>
                <c:pt idx="1356">
                  <c:v>44092</c:v>
                </c:pt>
                <c:pt idx="1357">
                  <c:v>44093</c:v>
                </c:pt>
                <c:pt idx="1358">
                  <c:v>44094</c:v>
                </c:pt>
                <c:pt idx="1359">
                  <c:v>44095</c:v>
                </c:pt>
                <c:pt idx="1360">
                  <c:v>44096</c:v>
                </c:pt>
                <c:pt idx="1361">
                  <c:v>44097</c:v>
                </c:pt>
                <c:pt idx="1362">
                  <c:v>44098</c:v>
                </c:pt>
                <c:pt idx="1363">
                  <c:v>44099</c:v>
                </c:pt>
                <c:pt idx="1364">
                  <c:v>44100</c:v>
                </c:pt>
                <c:pt idx="1365">
                  <c:v>44101</c:v>
                </c:pt>
                <c:pt idx="1366">
                  <c:v>44102</c:v>
                </c:pt>
                <c:pt idx="1367">
                  <c:v>44103</c:v>
                </c:pt>
                <c:pt idx="1368">
                  <c:v>44104</c:v>
                </c:pt>
                <c:pt idx="1369">
                  <c:v>44105</c:v>
                </c:pt>
                <c:pt idx="1370">
                  <c:v>44106</c:v>
                </c:pt>
                <c:pt idx="1371">
                  <c:v>44107</c:v>
                </c:pt>
                <c:pt idx="1372">
                  <c:v>44108</c:v>
                </c:pt>
                <c:pt idx="1373">
                  <c:v>44109</c:v>
                </c:pt>
                <c:pt idx="1374">
                  <c:v>44110</c:v>
                </c:pt>
                <c:pt idx="1375">
                  <c:v>44111</c:v>
                </c:pt>
                <c:pt idx="1376">
                  <c:v>44112</c:v>
                </c:pt>
                <c:pt idx="1377">
                  <c:v>44113</c:v>
                </c:pt>
                <c:pt idx="1378">
                  <c:v>44114</c:v>
                </c:pt>
                <c:pt idx="1379">
                  <c:v>44115</c:v>
                </c:pt>
                <c:pt idx="1380">
                  <c:v>44116</c:v>
                </c:pt>
                <c:pt idx="1381">
                  <c:v>44117</c:v>
                </c:pt>
                <c:pt idx="1382">
                  <c:v>44118</c:v>
                </c:pt>
                <c:pt idx="1383">
                  <c:v>44119</c:v>
                </c:pt>
                <c:pt idx="1384">
                  <c:v>44120</c:v>
                </c:pt>
                <c:pt idx="1385">
                  <c:v>44121</c:v>
                </c:pt>
                <c:pt idx="1386">
                  <c:v>44122</c:v>
                </c:pt>
                <c:pt idx="1387">
                  <c:v>44123</c:v>
                </c:pt>
                <c:pt idx="1388">
                  <c:v>44124</c:v>
                </c:pt>
                <c:pt idx="1389">
                  <c:v>44125</c:v>
                </c:pt>
                <c:pt idx="1390">
                  <c:v>44126</c:v>
                </c:pt>
                <c:pt idx="1391">
                  <c:v>44127</c:v>
                </c:pt>
                <c:pt idx="1392">
                  <c:v>44128</c:v>
                </c:pt>
                <c:pt idx="1393">
                  <c:v>44129</c:v>
                </c:pt>
                <c:pt idx="1394">
                  <c:v>44130</c:v>
                </c:pt>
                <c:pt idx="1395">
                  <c:v>44131</c:v>
                </c:pt>
                <c:pt idx="1396">
                  <c:v>44132</c:v>
                </c:pt>
                <c:pt idx="1397">
                  <c:v>44133</c:v>
                </c:pt>
                <c:pt idx="1398">
                  <c:v>44134</c:v>
                </c:pt>
                <c:pt idx="1399">
                  <c:v>44135</c:v>
                </c:pt>
                <c:pt idx="1400">
                  <c:v>44136</c:v>
                </c:pt>
                <c:pt idx="1401">
                  <c:v>44137</c:v>
                </c:pt>
                <c:pt idx="1402">
                  <c:v>44138</c:v>
                </c:pt>
                <c:pt idx="1403">
                  <c:v>44139</c:v>
                </c:pt>
                <c:pt idx="1404">
                  <c:v>44140</c:v>
                </c:pt>
                <c:pt idx="1405">
                  <c:v>44141</c:v>
                </c:pt>
                <c:pt idx="1406">
                  <c:v>44142</c:v>
                </c:pt>
                <c:pt idx="1407">
                  <c:v>44143</c:v>
                </c:pt>
                <c:pt idx="1408">
                  <c:v>44144</c:v>
                </c:pt>
                <c:pt idx="1409">
                  <c:v>44145</c:v>
                </c:pt>
                <c:pt idx="1410">
                  <c:v>44146</c:v>
                </c:pt>
                <c:pt idx="1411">
                  <c:v>44147</c:v>
                </c:pt>
                <c:pt idx="1412">
                  <c:v>44148</c:v>
                </c:pt>
                <c:pt idx="1413">
                  <c:v>44149</c:v>
                </c:pt>
                <c:pt idx="1414">
                  <c:v>44150</c:v>
                </c:pt>
                <c:pt idx="1415">
                  <c:v>44151</c:v>
                </c:pt>
                <c:pt idx="1416">
                  <c:v>44152</c:v>
                </c:pt>
                <c:pt idx="1417">
                  <c:v>44153</c:v>
                </c:pt>
                <c:pt idx="1418">
                  <c:v>44154</c:v>
                </c:pt>
                <c:pt idx="1419">
                  <c:v>44155</c:v>
                </c:pt>
                <c:pt idx="1420">
                  <c:v>44156</c:v>
                </c:pt>
                <c:pt idx="1421">
                  <c:v>44157</c:v>
                </c:pt>
                <c:pt idx="1422">
                  <c:v>44158</c:v>
                </c:pt>
                <c:pt idx="1423">
                  <c:v>44159</c:v>
                </c:pt>
                <c:pt idx="1424">
                  <c:v>44160</c:v>
                </c:pt>
                <c:pt idx="1425">
                  <c:v>44161</c:v>
                </c:pt>
                <c:pt idx="1426">
                  <c:v>44162</c:v>
                </c:pt>
                <c:pt idx="1427">
                  <c:v>44163</c:v>
                </c:pt>
                <c:pt idx="1428">
                  <c:v>44164</c:v>
                </c:pt>
                <c:pt idx="1429">
                  <c:v>44165</c:v>
                </c:pt>
                <c:pt idx="1430">
                  <c:v>44166</c:v>
                </c:pt>
                <c:pt idx="1431">
                  <c:v>44167</c:v>
                </c:pt>
                <c:pt idx="1432">
                  <c:v>44168</c:v>
                </c:pt>
                <c:pt idx="1433">
                  <c:v>44169</c:v>
                </c:pt>
                <c:pt idx="1434">
                  <c:v>44170</c:v>
                </c:pt>
                <c:pt idx="1435">
                  <c:v>44171</c:v>
                </c:pt>
                <c:pt idx="1436">
                  <c:v>44172</c:v>
                </c:pt>
                <c:pt idx="1437">
                  <c:v>44173</c:v>
                </c:pt>
                <c:pt idx="1438">
                  <c:v>44174</c:v>
                </c:pt>
                <c:pt idx="1439">
                  <c:v>44175</c:v>
                </c:pt>
                <c:pt idx="1440">
                  <c:v>44176</c:v>
                </c:pt>
                <c:pt idx="1441">
                  <c:v>44177</c:v>
                </c:pt>
                <c:pt idx="1442">
                  <c:v>44178</c:v>
                </c:pt>
                <c:pt idx="1443">
                  <c:v>44179</c:v>
                </c:pt>
                <c:pt idx="1444">
                  <c:v>44180</c:v>
                </c:pt>
                <c:pt idx="1445">
                  <c:v>44181</c:v>
                </c:pt>
                <c:pt idx="1446">
                  <c:v>44182</c:v>
                </c:pt>
                <c:pt idx="1447">
                  <c:v>44183</c:v>
                </c:pt>
                <c:pt idx="1448">
                  <c:v>44184</c:v>
                </c:pt>
                <c:pt idx="1449">
                  <c:v>44185</c:v>
                </c:pt>
                <c:pt idx="1450">
                  <c:v>44186</c:v>
                </c:pt>
                <c:pt idx="1451">
                  <c:v>44187</c:v>
                </c:pt>
                <c:pt idx="1452">
                  <c:v>44188</c:v>
                </c:pt>
                <c:pt idx="1453">
                  <c:v>44189</c:v>
                </c:pt>
                <c:pt idx="1454">
                  <c:v>44190</c:v>
                </c:pt>
                <c:pt idx="1455">
                  <c:v>44191</c:v>
                </c:pt>
                <c:pt idx="1456">
                  <c:v>44192</c:v>
                </c:pt>
                <c:pt idx="1457">
                  <c:v>44193</c:v>
                </c:pt>
                <c:pt idx="1458">
                  <c:v>44194</c:v>
                </c:pt>
                <c:pt idx="1459">
                  <c:v>44195</c:v>
                </c:pt>
                <c:pt idx="1460">
                  <c:v>44196</c:v>
                </c:pt>
                <c:pt idx="1461">
                  <c:v>44197</c:v>
                </c:pt>
                <c:pt idx="1462">
                  <c:v>44198</c:v>
                </c:pt>
                <c:pt idx="1463">
                  <c:v>44199</c:v>
                </c:pt>
                <c:pt idx="1464">
                  <c:v>44200</c:v>
                </c:pt>
                <c:pt idx="1465">
                  <c:v>44201</c:v>
                </c:pt>
                <c:pt idx="1466">
                  <c:v>44202</c:v>
                </c:pt>
                <c:pt idx="1467">
                  <c:v>44203</c:v>
                </c:pt>
                <c:pt idx="1468">
                  <c:v>44204</c:v>
                </c:pt>
                <c:pt idx="1469">
                  <c:v>44205</c:v>
                </c:pt>
                <c:pt idx="1470">
                  <c:v>44206</c:v>
                </c:pt>
                <c:pt idx="1471">
                  <c:v>44207</c:v>
                </c:pt>
                <c:pt idx="1472">
                  <c:v>44208</c:v>
                </c:pt>
                <c:pt idx="1473">
                  <c:v>44209</c:v>
                </c:pt>
                <c:pt idx="1474">
                  <c:v>44210</c:v>
                </c:pt>
                <c:pt idx="1475">
                  <c:v>44211</c:v>
                </c:pt>
                <c:pt idx="1476">
                  <c:v>44212</c:v>
                </c:pt>
                <c:pt idx="1477">
                  <c:v>44213</c:v>
                </c:pt>
                <c:pt idx="1478">
                  <c:v>44214</c:v>
                </c:pt>
                <c:pt idx="1479">
                  <c:v>44215</c:v>
                </c:pt>
                <c:pt idx="1480">
                  <c:v>44216</c:v>
                </c:pt>
                <c:pt idx="1481">
                  <c:v>44217</c:v>
                </c:pt>
                <c:pt idx="1482">
                  <c:v>44218</c:v>
                </c:pt>
                <c:pt idx="1483">
                  <c:v>44219</c:v>
                </c:pt>
                <c:pt idx="1484">
                  <c:v>44220</c:v>
                </c:pt>
                <c:pt idx="1485">
                  <c:v>44221</c:v>
                </c:pt>
                <c:pt idx="1486">
                  <c:v>44222</c:v>
                </c:pt>
                <c:pt idx="1487">
                  <c:v>44223</c:v>
                </c:pt>
                <c:pt idx="1488">
                  <c:v>44224</c:v>
                </c:pt>
                <c:pt idx="1489">
                  <c:v>44225</c:v>
                </c:pt>
                <c:pt idx="1490">
                  <c:v>44226</c:v>
                </c:pt>
                <c:pt idx="1491">
                  <c:v>44227</c:v>
                </c:pt>
                <c:pt idx="1492">
                  <c:v>44228</c:v>
                </c:pt>
                <c:pt idx="1493">
                  <c:v>44229</c:v>
                </c:pt>
                <c:pt idx="1494">
                  <c:v>44230</c:v>
                </c:pt>
                <c:pt idx="1495">
                  <c:v>44231</c:v>
                </c:pt>
                <c:pt idx="1496">
                  <c:v>44232</c:v>
                </c:pt>
                <c:pt idx="1497">
                  <c:v>44233</c:v>
                </c:pt>
                <c:pt idx="1498">
                  <c:v>44234</c:v>
                </c:pt>
                <c:pt idx="1499">
                  <c:v>44235</c:v>
                </c:pt>
                <c:pt idx="1500">
                  <c:v>44236</c:v>
                </c:pt>
                <c:pt idx="1501">
                  <c:v>44237</c:v>
                </c:pt>
                <c:pt idx="1502">
                  <c:v>44238</c:v>
                </c:pt>
                <c:pt idx="1503">
                  <c:v>44239</c:v>
                </c:pt>
                <c:pt idx="1504">
                  <c:v>44240</c:v>
                </c:pt>
                <c:pt idx="1505">
                  <c:v>44241</c:v>
                </c:pt>
                <c:pt idx="1506">
                  <c:v>44242</c:v>
                </c:pt>
                <c:pt idx="1507">
                  <c:v>44243</c:v>
                </c:pt>
                <c:pt idx="1508">
                  <c:v>44244</c:v>
                </c:pt>
                <c:pt idx="1509">
                  <c:v>44245</c:v>
                </c:pt>
                <c:pt idx="1510">
                  <c:v>44246</c:v>
                </c:pt>
                <c:pt idx="1511">
                  <c:v>44247</c:v>
                </c:pt>
                <c:pt idx="1512">
                  <c:v>44248</c:v>
                </c:pt>
                <c:pt idx="1513">
                  <c:v>44249</c:v>
                </c:pt>
                <c:pt idx="1514">
                  <c:v>44250</c:v>
                </c:pt>
                <c:pt idx="1515">
                  <c:v>44251</c:v>
                </c:pt>
                <c:pt idx="1516">
                  <c:v>44252</c:v>
                </c:pt>
                <c:pt idx="1517">
                  <c:v>44253</c:v>
                </c:pt>
                <c:pt idx="1518">
                  <c:v>44254</c:v>
                </c:pt>
                <c:pt idx="1519">
                  <c:v>44255</c:v>
                </c:pt>
                <c:pt idx="1520">
                  <c:v>44256</c:v>
                </c:pt>
                <c:pt idx="1521">
                  <c:v>44257</c:v>
                </c:pt>
                <c:pt idx="1522">
                  <c:v>44258</c:v>
                </c:pt>
                <c:pt idx="1523">
                  <c:v>44259</c:v>
                </c:pt>
                <c:pt idx="1524">
                  <c:v>44260</c:v>
                </c:pt>
                <c:pt idx="1525">
                  <c:v>44261</c:v>
                </c:pt>
                <c:pt idx="1526">
                  <c:v>44262</c:v>
                </c:pt>
                <c:pt idx="1527">
                  <c:v>44263</c:v>
                </c:pt>
                <c:pt idx="1528">
                  <c:v>44264</c:v>
                </c:pt>
                <c:pt idx="1529">
                  <c:v>44265</c:v>
                </c:pt>
                <c:pt idx="1530">
                  <c:v>44266</c:v>
                </c:pt>
                <c:pt idx="1531">
                  <c:v>44267</c:v>
                </c:pt>
                <c:pt idx="1532">
                  <c:v>44268</c:v>
                </c:pt>
                <c:pt idx="1533">
                  <c:v>44269</c:v>
                </c:pt>
                <c:pt idx="1534">
                  <c:v>44270</c:v>
                </c:pt>
                <c:pt idx="1535">
                  <c:v>44271</c:v>
                </c:pt>
                <c:pt idx="1536">
                  <c:v>44272</c:v>
                </c:pt>
                <c:pt idx="1537">
                  <c:v>44273</c:v>
                </c:pt>
                <c:pt idx="1538">
                  <c:v>44274</c:v>
                </c:pt>
                <c:pt idx="1539">
                  <c:v>44275</c:v>
                </c:pt>
                <c:pt idx="1540">
                  <c:v>44276</c:v>
                </c:pt>
                <c:pt idx="1541">
                  <c:v>44277</c:v>
                </c:pt>
                <c:pt idx="1542">
                  <c:v>44278</c:v>
                </c:pt>
                <c:pt idx="1543">
                  <c:v>44279</c:v>
                </c:pt>
                <c:pt idx="1544">
                  <c:v>44280</c:v>
                </c:pt>
                <c:pt idx="1545">
                  <c:v>44281</c:v>
                </c:pt>
                <c:pt idx="1546">
                  <c:v>44282</c:v>
                </c:pt>
                <c:pt idx="1547">
                  <c:v>44283</c:v>
                </c:pt>
                <c:pt idx="1548">
                  <c:v>44284</c:v>
                </c:pt>
                <c:pt idx="1549">
                  <c:v>44285</c:v>
                </c:pt>
                <c:pt idx="1550">
                  <c:v>44286</c:v>
                </c:pt>
                <c:pt idx="1551">
                  <c:v>44287</c:v>
                </c:pt>
                <c:pt idx="1552">
                  <c:v>44288</c:v>
                </c:pt>
                <c:pt idx="1553">
                  <c:v>44289</c:v>
                </c:pt>
                <c:pt idx="1554">
                  <c:v>44290</c:v>
                </c:pt>
                <c:pt idx="1555">
                  <c:v>44291</c:v>
                </c:pt>
                <c:pt idx="1556">
                  <c:v>44292</c:v>
                </c:pt>
                <c:pt idx="1557">
                  <c:v>44293</c:v>
                </c:pt>
                <c:pt idx="1558">
                  <c:v>44294</c:v>
                </c:pt>
                <c:pt idx="1559">
                  <c:v>44295</c:v>
                </c:pt>
                <c:pt idx="1560">
                  <c:v>44296</c:v>
                </c:pt>
                <c:pt idx="1561">
                  <c:v>44297</c:v>
                </c:pt>
                <c:pt idx="1562">
                  <c:v>44298</c:v>
                </c:pt>
                <c:pt idx="1563">
                  <c:v>44299</c:v>
                </c:pt>
                <c:pt idx="1564">
                  <c:v>44300</c:v>
                </c:pt>
                <c:pt idx="1565">
                  <c:v>44301</c:v>
                </c:pt>
                <c:pt idx="1566">
                  <c:v>44302</c:v>
                </c:pt>
                <c:pt idx="1567">
                  <c:v>44303</c:v>
                </c:pt>
                <c:pt idx="1568">
                  <c:v>44304</c:v>
                </c:pt>
                <c:pt idx="1569">
                  <c:v>44305</c:v>
                </c:pt>
                <c:pt idx="1570">
                  <c:v>44306</c:v>
                </c:pt>
                <c:pt idx="1571">
                  <c:v>44307</c:v>
                </c:pt>
                <c:pt idx="1572">
                  <c:v>44308</c:v>
                </c:pt>
                <c:pt idx="1573">
                  <c:v>44309</c:v>
                </c:pt>
                <c:pt idx="1574">
                  <c:v>44310</c:v>
                </c:pt>
                <c:pt idx="1575">
                  <c:v>44311</c:v>
                </c:pt>
                <c:pt idx="1576">
                  <c:v>44312</c:v>
                </c:pt>
                <c:pt idx="1577">
                  <c:v>44313</c:v>
                </c:pt>
                <c:pt idx="1578">
                  <c:v>44314</c:v>
                </c:pt>
                <c:pt idx="1579">
                  <c:v>44315</c:v>
                </c:pt>
                <c:pt idx="1580">
                  <c:v>44316</c:v>
                </c:pt>
                <c:pt idx="1581">
                  <c:v>44317</c:v>
                </c:pt>
                <c:pt idx="1582">
                  <c:v>44318</c:v>
                </c:pt>
                <c:pt idx="1583">
                  <c:v>44319</c:v>
                </c:pt>
                <c:pt idx="1584">
                  <c:v>44320</c:v>
                </c:pt>
                <c:pt idx="1585">
                  <c:v>44321</c:v>
                </c:pt>
                <c:pt idx="1586">
                  <c:v>44322</c:v>
                </c:pt>
                <c:pt idx="1587">
                  <c:v>44323</c:v>
                </c:pt>
                <c:pt idx="1588">
                  <c:v>44324</c:v>
                </c:pt>
                <c:pt idx="1589">
                  <c:v>44325</c:v>
                </c:pt>
                <c:pt idx="1590">
                  <c:v>44326</c:v>
                </c:pt>
                <c:pt idx="1591">
                  <c:v>44327</c:v>
                </c:pt>
                <c:pt idx="1592">
                  <c:v>44328</c:v>
                </c:pt>
                <c:pt idx="1593">
                  <c:v>44329</c:v>
                </c:pt>
                <c:pt idx="1594">
                  <c:v>44330</c:v>
                </c:pt>
                <c:pt idx="1595">
                  <c:v>44331</c:v>
                </c:pt>
                <c:pt idx="1596">
                  <c:v>44332</c:v>
                </c:pt>
                <c:pt idx="1597">
                  <c:v>44333</c:v>
                </c:pt>
                <c:pt idx="1598">
                  <c:v>44334</c:v>
                </c:pt>
                <c:pt idx="1599">
                  <c:v>44335</c:v>
                </c:pt>
                <c:pt idx="1600">
                  <c:v>44336</c:v>
                </c:pt>
                <c:pt idx="1601">
                  <c:v>44337</c:v>
                </c:pt>
                <c:pt idx="1602">
                  <c:v>44338</c:v>
                </c:pt>
                <c:pt idx="1603">
                  <c:v>44339</c:v>
                </c:pt>
                <c:pt idx="1604">
                  <c:v>44340</c:v>
                </c:pt>
                <c:pt idx="1605">
                  <c:v>44341</c:v>
                </c:pt>
                <c:pt idx="1606">
                  <c:v>44342</c:v>
                </c:pt>
                <c:pt idx="1607">
                  <c:v>44343</c:v>
                </c:pt>
                <c:pt idx="1608">
                  <c:v>44344</c:v>
                </c:pt>
                <c:pt idx="1609">
                  <c:v>44345</c:v>
                </c:pt>
                <c:pt idx="1610">
                  <c:v>44346</c:v>
                </c:pt>
                <c:pt idx="1611">
                  <c:v>44347</c:v>
                </c:pt>
                <c:pt idx="1612">
                  <c:v>44348</c:v>
                </c:pt>
                <c:pt idx="1613">
                  <c:v>44349</c:v>
                </c:pt>
                <c:pt idx="1614">
                  <c:v>44350</c:v>
                </c:pt>
                <c:pt idx="1615">
                  <c:v>44351</c:v>
                </c:pt>
                <c:pt idx="1616">
                  <c:v>44352</c:v>
                </c:pt>
                <c:pt idx="1617">
                  <c:v>44353</c:v>
                </c:pt>
                <c:pt idx="1618">
                  <c:v>44354</c:v>
                </c:pt>
                <c:pt idx="1619">
                  <c:v>44355</c:v>
                </c:pt>
                <c:pt idx="1620">
                  <c:v>44356</c:v>
                </c:pt>
                <c:pt idx="1621">
                  <c:v>44357</c:v>
                </c:pt>
                <c:pt idx="1622">
                  <c:v>44358</c:v>
                </c:pt>
                <c:pt idx="1623">
                  <c:v>44359</c:v>
                </c:pt>
                <c:pt idx="1624">
                  <c:v>44360</c:v>
                </c:pt>
                <c:pt idx="1625">
                  <c:v>44361</c:v>
                </c:pt>
                <c:pt idx="1626">
                  <c:v>44362</c:v>
                </c:pt>
                <c:pt idx="1627">
                  <c:v>44363</c:v>
                </c:pt>
                <c:pt idx="1628">
                  <c:v>44364</c:v>
                </c:pt>
                <c:pt idx="1629">
                  <c:v>44365</c:v>
                </c:pt>
                <c:pt idx="1630">
                  <c:v>44366</c:v>
                </c:pt>
                <c:pt idx="1631">
                  <c:v>44367</c:v>
                </c:pt>
                <c:pt idx="1632">
                  <c:v>44368</c:v>
                </c:pt>
                <c:pt idx="1633">
                  <c:v>44369</c:v>
                </c:pt>
                <c:pt idx="1634">
                  <c:v>44370</c:v>
                </c:pt>
                <c:pt idx="1635">
                  <c:v>44371</c:v>
                </c:pt>
                <c:pt idx="1636">
                  <c:v>44372</c:v>
                </c:pt>
                <c:pt idx="1637">
                  <c:v>44373</c:v>
                </c:pt>
                <c:pt idx="1638">
                  <c:v>44374</c:v>
                </c:pt>
                <c:pt idx="1639">
                  <c:v>44375</c:v>
                </c:pt>
                <c:pt idx="1640">
                  <c:v>44376</c:v>
                </c:pt>
                <c:pt idx="1641">
                  <c:v>44377</c:v>
                </c:pt>
                <c:pt idx="1642">
                  <c:v>44378</c:v>
                </c:pt>
                <c:pt idx="1643">
                  <c:v>44379</c:v>
                </c:pt>
                <c:pt idx="1644">
                  <c:v>44380</c:v>
                </c:pt>
                <c:pt idx="1645">
                  <c:v>44381</c:v>
                </c:pt>
                <c:pt idx="1646">
                  <c:v>44382</c:v>
                </c:pt>
                <c:pt idx="1647">
                  <c:v>44383</c:v>
                </c:pt>
                <c:pt idx="1648">
                  <c:v>44384</c:v>
                </c:pt>
                <c:pt idx="1649">
                  <c:v>44385</c:v>
                </c:pt>
                <c:pt idx="1650">
                  <c:v>44386</c:v>
                </c:pt>
                <c:pt idx="1651">
                  <c:v>44387</c:v>
                </c:pt>
                <c:pt idx="1652">
                  <c:v>44388</c:v>
                </c:pt>
                <c:pt idx="1653">
                  <c:v>44389</c:v>
                </c:pt>
                <c:pt idx="1654">
                  <c:v>44390</c:v>
                </c:pt>
                <c:pt idx="1655">
                  <c:v>44391</c:v>
                </c:pt>
                <c:pt idx="1656">
                  <c:v>44392</c:v>
                </c:pt>
                <c:pt idx="1657">
                  <c:v>44393</c:v>
                </c:pt>
                <c:pt idx="1658">
                  <c:v>44394</c:v>
                </c:pt>
                <c:pt idx="1659">
                  <c:v>44395</c:v>
                </c:pt>
                <c:pt idx="1660">
                  <c:v>44396</c:v>
                </c:pt>
                <c:pt idx="1661">
                  <c:v>44397</c:v>
                </c:pt>
                <c:pt idx="1662">
                  <c:v>44398</c:v>
                </c:pt>
                <c:pt idx="1663">
                  <c:v>44399</c:v>
                </c:pt>
                <c:pt idx="1664">
                  <c:v>44400</c:v>
                </c:pt>
                <c:pt idx="1665">
                  <c:v>44401</c:v>
                </c:pt>
                <c:pt idx="1666">
                  <c:v>44402</c:v>
                </c:pt>
                <c:pt idx="1667">
                  <c:v>44403</c:v>
                </c:pt>
                <c:pt idx="1668">
                  <c:v>44404</c:v>
                </c:pt>
                <c:pt idx="1669">
                  <c:v>44405</c:v>
                </c:pt>
                <c:pt idx="1670">
                  <c:v>44406</c:v>
                </c:pt>
                <c:pt idx="1671">
                  <c:v>44407</c:v>
                </c:pt>
                <c:pt idx="1672">
                  <c:v>44408</c:v>
                </c:pt>
                <c:pt idx="1673">
                  <c:v>44409</c:v>
                </c:pt>
                <c:pt idx="1674">
                  <c:v>44410</c:v>
                </c:pt>
                <c:pt idx="1675">
                  <c:v>44411</c:v>
                </c:pt>
                <c:pt idx="1676">
                  <c:v>44412</c:v>
                </c:pt>
                <c:pt idx="1677">
                  <c:v>44413</c:v>
                </c:pt>
                <c:pt idx="1678">
                  <c:v>44414</c:v>
                </c:pt>
                <c:pt idx="1679">
                  <c:v>44415</c:v>
                </c:pt>
                <c:pt idx="1680">
                  <c:v>44416</c:v>
                </c:pt>
                <c:pt idx="1681">
                  <c:v>44417</c:v>
                </c:pt>
                <c:pt idx="1682">
                  <c:v>44418</c:v>
                </c:pt>
                <c:pt idx="1683">
                  <c:v>44419</c:v>
                </c:pt>
                <c:pt idx="1684">
                  <c:v>44420</c:v>
                </c:pt>
                <c:pt idx="1685">
                  <c:v>44421</c:v>
                </c:pt>
                <c:pt idx="1686">
                  <c:v>44422</c:v>
                </c:pt>
                <c:pt idx="1687">
                  <c:v>44423</c:v>
                </c:pt>
                <c:pt idx="1688">
                  <c:v>44424</c:v>
                </c:pt>
                <c:pt idx="1689">
                  <c:v>44425</c:v>
                </c:pt>
                <c:pt idx="1690">
                  <c:v>44426</c:v>
                </c:pt>
                <c:pt idx="1691">
                  <c:v>44427</c:v>
                </c:pt>
                <c:pt idx="1692">
                  <c:v>44428</c:v>
                </c:pt>
                <c:pt idx="1693">
                  <c:v>44429</c:v>
                </c:pt>
                <c:pt idx="1694">
                  <c:v>44430</c:v>
                </c:pt>
                <c:pt idx="1695">
                  <c:v>44431</c:v>
                </c:pt>
                <c:pt idx="1696">
                  <c:v>44432</c:v>
                </c:pt>
                <c:pt idx="1697">
                  <c:v>44433</c:v>
                </c:pt>
                <c:pt idx="1698">
                  <c:v>44434</c:v>
                </c:pt>
                <c:pt idx="1699">
                  <c:v>44435</c:v>
                </c:pt>
                <c:pt idx="1700">
                  <c:v>44436</c:v>
                </c:pt>
                <c:pt idx="1701">
                  <c:v>44437</c:v>
                </c:pt>
                <c:pt idx="1702">
                  <c:v>44438</c:v>
                </c:pt>
                <c:pt idx="1703">
                  <c:v>44439</c:v>
                </c:pt>
                <c:pt idx="1704">
                  <c:v>44440</c:v>
                </c:pt>
                <c:pt idx="1705">
                  <c:v>44441</c:v>
                </c:pt>
                <c:pt idx="1706">
                  <c:v>44442</c:v>
                </c:pt>
                <c:pt idx="1707">
                  <c:v>44443</c:v>
                </c:pt>
                <c:pt idx="1708">
                  <c:v>44444</c:v>
                </c:pt>
                <c:pt idx="1709">
                  <c:v>44445</c:v>
                </c:pt>
                <c:pt idx="1710">
                  <c:v>44446</c:v>
                </c:pt>
                <c:pt idx="1711">
                  <c:v>44447</c:v>
                </c:pt>
                <c:pt idx="1712">
                  <c:v>44448</c:v>
                </c:pt>
                <c:pt idx="1713">
                  <c:v>44449</c:v>
                </c:pt>
                <c:pt idx="1714">
                  <c:v>44450</c:v>
                </c:pt>
                <c:pt idx="1715">
                  <c:v>44451</c:v>
                </c:pt>
                <c:pt idx="1716">
                  <c:v>44452</c:v>
                </c:pt>
                <c:pt idx="1717">
                  <c:v>44453</c:v>
                </c:pt>
                <c:pt idx="1718">
                  <c:v>44454</c:v>
                </c:pt>
                <c:pt idx="1719">
                  <c:v>44455</c:v>
                </c:pt>
                <c:pt idx="1720">
                  <c:v>44456</c:v>
                </c:pt>
                <c:pt idx="1721">
                  <c:v>44457</c:v>
                </c:pt>
                <c:pt idx="1722">
                  <c:v>44458</c:v>
                </c:pt>
                <c:pt idx="1723">
                  <c:v>44459</c:v>
                </c:pt>
                <c:pt idx="1724">
                  <c:v>44460</c:v>
                </c:pt>
                <c:pt idx="1725">
                  <c:v>44461</c:v>
                </c:pt>
                <c:pt idx="1726">
                  <c:v>44462</c:v>
                </c:pt>
                <c:pt idx="1727">
                  <c:v>44463</c:v>
                </c:pt>
                <c:pt idx="1728">
                  <c:v>44464</c:v>
                </c:pt>
                <c:pt idx="1729">
                  <c:v>44465</c:v>
                </c:pt>
                <c:pt idx="1730">
                  <c:v>44466</c:v>
                </c:pt>
                <c:pt idx="1731">
                  <c:v>44467</c:v>
                </c:pt>
                <c:pt idx="1732">
                  <c:v>44468</c:v>
                </c:pt>
                <c:pt idx="1733">
                  <c:v>44469</c:v>
                </c:pt>
                <c:pt idx="1734">
                  <c:v>44470</c:v>
                </c:pt>
                <c:pt idx="1735">
                  <c:v>44471</c:v>
                </c:pt>
                <c:pt idx="1736">
                  <c:v>44472</c:v>
                </c:pt>
                <c:pt idx="1737">
                  <c:v>44473</c:v>
                </c:pt>
                <c:pt idx="1738">
                  <c:v>44474</c:v>
                </c:pt>
                <c:pt idx="1739">
                  <c:v>44475</c:v>
                </c:pt>
                <c:pt idx="1740">
                  <c:v>44476</c:v>
                </c:pt>
                <c:pt idx="1741">
                  <c:v>44477</c:v>
                </c:pt>
                <c:pt idx="1742">
                  <c:v>44478</c:v>
                </c:pt>
                <c:pt idx="1743">
                  <c:v>44479</c:v>
                </c:pt>
                <c:pt idx="1744">
                  <c:v>44480</c:v>
                </c:pt>
                <c:pt idx="1745">
                  <c:v>44481</c:v>
                </c:pt>
                <c:pt idx="1746">
                  <c:v>44482</c:v>
                </c:pt>
                <c:pt idx="1747">
                  <c:v>44483</c:v>
                </c:pt>
                <c:pt idx="1748">
                  <c:v>44484</c:v>
                </c:pt>
                <c:pt idx="1749">
                  <c:v>44485</c:v>
                </c:pt>
                <c:pt idx="1750">
                  <c:v>44486</c:v>
                </c:pt>
                <c:pt idx="1751">
                  <c:v>44487</c:v>
                </c:pt>
                <c:pt idx="1752">
                  <c:v>44488</c:v>
                </c:pt>
                <c:pt idx="1753">
                  <c:v>44489</c:v>
                </c:pt>
                <c:pt idx="1754">
                  <c:v>44490</c:v>
                </c:pt>
                <c:pt idx="1755">
                  <c:v>44491</c:v>
                </c:pt>
                <c:pt idx="1756">
                  <c:v>44492</c:v>
                </c:pt>
                <c:pt idx="1757">
                  <c:v>44493</c:v>
                </c:pt>
                <c:pt idx="1758">
                  <c:v>44494</c:v>
                </c:pt>
                <c:pt idx="1759">
                  <c:v>44495</c:v>
                </c:pt>
                <c:pt idx="1760">
                  <c:v>44496</c:v>
                </c:pt>
                <c:pt idx="1761">
                  <c:v>44497</c:v>
                </c:pt>
                <c:pt idx="1762">
                  <c:v>44498</c:v>
                </c:pt>
                <c:pt idx="1763">
                  <c:v>44499</c:v>
                </c:pt>
                <c:pt idx="1764">
                  <c:v>44500</c:v>
                </c:pt>
                <c:pt idx="1765">
                  <c:v>44501</c:v>
                </c:pt>
                <c:pt idx="1766">
                  <c:v>44502</c:v>
                </c:pt>
                <c:pt idx="1767">
                  <c:v>44503</c:v>
                </c:pt>
                <c:pt idx="1768">
                  <c:v>44504</c:v>
                </c:pt>
                <c:pt idx="1769">
                  <c:v>44505</c:v>
                </c:pt>
                <c:pt idx="1770">
                  <c:v>44506</c:v>
                </c:pt>
                <c:pt idx="1771">
                  <c:v>44507</c:v>
                </c:pt>
                <c:pt idx="1772">
                  <c:v>44508</c:v>
                </c:pt>
                <c:pt idx="1773">
                  <c:v>44509</c:v>
                </c:pt>
                <c:pt idx="1774">
                  <c:v>44510</c:v>
                </c:pt>
                <c:pt idx="1775">
                  <c:v>44511</c:v>
                </c:pt>
                <c:pt idx="1776">
                  <c:v>44512</c:v>
                </c:pt>
                <c:pt idx="1777">
                  <c:v>44513</c:v>
                </c:pt>
                <c:pt idx="1778">
                  <c:v>44514</c:v>
                </c:pt>
                <c:pt idx="1779">
                  <c:v>44515</c:v>
                </c:pt>
                <c:pt idx="1780">
                  <c:v>44516</c:v>
                </c:pt>
                <c:pt idx="1781">
                  <c:v>44517</c:v>
                </c:pt>
                <c:pt idx="1782">
                  <c:v>44518</c:v>
                </c:pt>
                <c:pt idx="1783">
                  <c:v>44519</c:v>
                </c:pt>
                <c:pt idx="1784">
                  <c:v>44520</c:v>
                </c:pt>
                <c:pt idx="1785">
                  <c:v>44521</c:v>
                </c:pt>
                <c:pt idx="1786">
                  <c:v>44522</c:v>
                </c:pt>
                <c:pt idx="1787">
                  <c:v>44523</c:v>
                </c:pt>
                <c:pt idx="1788">
                  <c:v>44524</c:v>
                </c:pt>
                <c:pt idx="1789">
                  <c:v>44525</c:v>
                </c:pt>
                <c:pt idx="1790">
                  <c:v>44526</c:v>
                </c:pt>
                <c:pt idx="1791">
                  <c:v>44527</c:v>
                </c:pt>
                <c:pt idx="1792">
                  <c:v>44528</c:v>
                </c:pt>
                <c:pt idx="1793">
                  <c:v>44529</c:v>
                </c:pt>
                <c:pt idx="1794">
                  <c:v>44530</c:v>
                </c:pt>
                <c:pt idx="1795">
                  <c:v>44531</c:v>
                </c:pt>
                <c:pt idx="1796">
                  <c:v>44532</c:v>
                </c:pt>
                <c:pt idx="1797">
                  <c:v>44533</c:v>
                </c:pt>
                <c:pt idx="1798">
                  <c:v>44534</c:v>
                </c:pt>
                <c:pt idx="1799">
                  <c:v>44535</c:v>
                </c:pt>
                <c:pt idx="1800">
                  <c:v>44536</c:v>
                </c:pt>
                <c:pt idx="1801">
                  <c:v>44537</c:v>
                </c:pt>
                <c:pt idx="1802">
                  <c:v>44538</c:v>
                </c:pt>
                <c:pt idx="1803">
                  <c:v>44539</c:v>
                </c:pt>
                <c:pt idx="1804">
                  <c:v>44540</c:v>
                </c:pt>
                <c:pt idx="1805">
                  <c:v>44541</c:v>
                </c:pt>
                <c:pt idx="1806">
                  <c:v>44542</c:v>
                </c:pt>
                <c:pt idx="1807">
                  <c:v>44543</c:v>
                </c:pt>
                <c:pt idx="1808">
                  <c:v>44544</c:v>
                </c:pt>
                <c:pt idx="1809">
                  <c:v>44545</c:v>
                </c:pt>
                <c:pt idx="1810">
                  <c:v>44546</c:v>
                </c:pt>
                <c:pt idx="1811">
                  <c:v>44547</c:v>
                </c:pt>
                <c:pt idx="1812">
                  <c:v>44548</c:v>
                </c:pt>
                <c:pt idx="1813">
                  <c:v>44549</c:v>
                </c:pt>
                <c:pt idx="1814">
                  <c:v>44550</c:v>
                </c:pt>
                <c:pt idx="1815">
                  <c:v>44551</c:v>
                </c:pt>
                <c:pt idx="1816">
                  <c:v>44552</c:v>
                </c:pt>
                <c:pt idx="1817">
                  <c:v>44553</c:v>
                </c:pt>
                <c:pt idx="1818">
                  <c:v>44554</c:v>
                </c:pt>
                <c:pt idx="1819">
                  <c:v>44555</c:v>
                </c:pt>
                <c:pt idx="1820">
                  <c:v>44556</c:v>
                </c:pt>
                <c:pt idx="1821">
                  <c:v>44557</c:v>
                </c:pt>
                <c:pt idx="1822">
                  <c:v>44558</c:v>
                </c:pt>
                <c:pt idx="1823">
                  <c:v>44559</c:v>
                </c:pt>
                <c:pt idx="1824">
                  <c:v>44560</c:v>
                </c:pt>
                <c:pt idx="1825">
                  <c:v>44561</c:v>
                </c:pt>
                <c:pt idx="1826">
                  <c:v>44562</c:v>
                </c:pt>
                <c:pt idx="1827">
                  <c:v>44563</c:v>
                </c:pt>
                <c:pt idx="1828">
                  <c:v>44564</c:v>
                </c:pt>
                <c:pt idx="1829">
                  <c:v>44565</c:v>
                </c:pt>
                <c:pt idx="1830">
                  <c:v>44566</c:v>
                </c:pt>
                <c:pt idx="1831">
                  <c:v>44567</c:v>
                </c:pt>
                <c:pt idx="1832">
                  <c:v>44568</c:v>
                </c:pt>
                <c:pt idx="1833">
                  <c:v>44569</c:v>
                </c:pt>
                <c:pt idx="1834">
                  <c:v>44570</c:v>
                </c:pt>
                <c:pt idx="1835">
                  <c:v>44571</c:v>
                </c:pt>
                <c:pt idx="1836">
                  <c:v>44572</c:v>
                </c:pt>
                <c:pt idx="1837">
                  <c:v>44573</c:v>
                </c:pt>
                <c:pt idx="1838">
                  <c:v>44574</c:v>
                </c:pt>
                <c:pt idx="1839">
                  <c:v>44575</c:v>
                </c:pt>
                <c:pt idx="1840">
                  <c:v>44576</c:v>
                </c:pt>
                <c:pt idx="1841">
                  <c:v>44577</c:v>
                </c:pt>
                <c:pt idx="1842">
                  <c:v>44578</c:v>
                </c:pt>
                <c:pt idx="1843">
                  <c:v>44579</c:v>
                </c:pt>
                <c:pt idx="1844">
                  <c:v>44580</c:v>
                </c:pt>
                <c:pt idx="1845">
                  <c:v>44581</c:v>
                </c:pt>
                <c:pt idx="1846">
                  <c:v>44582</c:v>
                </c:pt>
                <c:pt idx="1847">
                  <c:v>44583</c:v>
                </c:pt>
                <c:pt idx="1848">
                  <c:v>44584</c:v>
                </c:pt>
                <c:pt idx="1849">
                  <c:v>44585</c:v>
                </c:pt>
                <c:pt idx="1850">
                  <c:v>44586</c:v>
                </c:pt>
                <c:pt idx="1851">
                  <c:v>44587</c:v>
                </c:pt>
                <c:pt idx="1852">
                  <c:v>44588</c:v>
                </c:pt>
                <c:pt idx="1853">
                  <c:v>44589</c:v>
                </c:pt>
                <c:pt idx="1854">
                  <c:v>44590</c:v>
                </c:pt>
                <c:pt idx="1855">
                  <c:v>44591</c:v>
                </c:pt>
                <c:pt idx="1856">
                  <c:v>44592</c:v>
                </c:pt>
                <c:pt idx="1857">
                  <c:v>44593</c:v>
                </c:pt>
                <c:pt idx="1858">
                  <c:v>44594</c:v>
                </c:pt>
                <c:pt idx="1859">
                  <c:v>44595</c:v>
                </c:pt>
                <c:pt idx="1860">
                  <c:v>44596</c:v>
                </c:pt>
                <c:pt idx="1861">
                  <c:v>44597</c:v>
                </c:pt>
                <c:pt idx="1862">
                  <c:v>44598</c:v>
                </c:pt>
                <c:pt idx="1863">
                  <c:v>44599</c:v>
                </c:pt>
                <c:pt idx="1864">
                  <c:v>44600</c:v>
                </c:pt>
                <c:pt idx="1865">
                  <c:v>44601</c:v>
                </c:pt>
                <c:pt idx="1866">
                  <c:v>44602</c:v>
                </c:pt>
                <c:pt idx="1867">
                  <c:v>44603</c:v>
                </c:pt>
                <c:pt idx="1868">
                  <c:v>44604</c:v>
                </c:pt>
                <c:pt idx="1869">
                  <c:v>44605</c:v>
                </c:pt>
                <c:pt idx="1870">
                  <c:v>44606</c:v>
                </c:pt>
                <c:pt idx="1871">
                  <c:v>44607</c:v>
                </c:pt>
                <c:pt idx="1872">
                  <c:v>44608</c:v>
                </c:pt>
                <c:pt idx="1873">
                  <c:v>44609</c:v>
                </c:pt>
                <c:pt idx="1874">
                  <c:v>44610</c:v>
                </c:pt>
                <c:pt idx="1875">
                  <c:v>44611</c:v>
                </c:pt>
                <c:pt idx="1876">
                  <c:v>44612</c:v>
                </c:pt>
                <c:pt idx="1877">
                  <c:v>44613</c:v>
                </c:pt>
                <c:pt idx="1878">
                  <c:v>44614</c:v>
                </c:pt>
                <c:pt idx="1879">
                  <c:v>44615</c:v>
                </c:pt>
                <c:pt idx="1880">
                  <c:v>44616</c:v>
                </c:pt>
                <c:pt idx="1881">
                  <c:v>44617</c:v>
                </c:pt>
                <c:pt idx="1882">
                  <c:v>44618</c:v>
                </c:pt>
                <c:pt idx="1883">
                  <c:v>44619</c:v>
                </c:pt>
                <c:pt idx="1884">
                  <c:v>44620</c:v>
                </c:pt>
                <c:pt idx="1885">
                  <c:v>44621</c:v>
                </c:pt>
                <c:pt idx="1886">
                  <c:v>44622</c:v>
                </c:pt>
                <c:pt idx="1887">
                  <c:v>44623</c:v>
                </c:pt>
                <c:pt idx="1888">
                  <c:v>44624</c:v>
                </c:pt>
                <c:pt idx="1889">
                  <c:v>44625</c:v>
                </c:pt>
                <c:pt idx="1890">
                  <c:v>44626</c:v>
                </c:pt>
                <c:pt idx="1891">
                  <c:v>44627</c:v>
                </c:pt>
                <c:pt idx="1892">
                  <c:v>44628</c:v>
                </c:pt>
                <c:pt idx="1893">
                  <c:v>44629</c:v>
                </c:pt>
                <c:pt idx="1894">
                  <c:v>44630</c:v>
                </c:pt>
                <c:pt idx="1895">
                  <c:v>44631</c:v>
                </c:pt>
                <c:pt idx="1896">
                  <c:v>44632</c:v>
                </c:pt>
                <c:pt idx="1897">
                  <c:v>44633</c:v>
                </c:pt>
                <c:pt idx="1898">
                  <c:v>44634</c:v>
                </c:pt>
                <c:pt idx="1899">
                  <c:v>44635</c:v>
                </c:pt>
                <c:pt idx="1900">
                  <c:v>44636</c:v>
                </c:pt>
                <c:pt idx="1901">
                  <c:v>44637</c:v>
                </c:pt>
                <c:pt idx="1902">
                  <c:v>44638</c:v>
                </c:pt>
                <c:pt idx="1903">
                  <c:v>44639</c:v>
                </c:pt>
                <c:pt idx="1904">
                  <c:v>44640</c:v>
                </c:pt>
                <c:pt idx="1905">
                  <c:v>44641</c:v>
                </c:pt>
                <c:pt idx="1906">
                  <c:v>44642</c:v>
                </c:pt>
                <c:pt idx="1907">
                  <c:v>44643</c:v>
                </c:pt>
                <c:pt idx="1908">
                  <c:v>44644</c:v>
                </c:pt>
                <c:pt idx="1909">
                  <c:v>44645</c:v>
                </c:pt>
                <c:pt idx="1910">
                  <c:v>44646</c:v>
                </c:pt>
                <c:pt idx="1911">
                  <c:v>44647</c:v>
                </c:pt>
                <c:pt idx="1912">
                  <c:v>44648</c:v>
                </c:pt>
                <c:pt idx="1913">
                  <c:v>44649</c:v>
                </c:pt>
                <c:pt idx="1914">
                  <c:v>44650</c:v>
                </c:pt>
                <c:pt idx="1915">
                  <c:v>44651</c:v>
                </c:pt>
                <c:pt idx="1916">
                  <c:v>44652</c:v>
                </c:pt>
                <c:pt idx="1917">
                  <c:v>44653</c:v>
                </c:pt>
                <c:pt idx="1918">
                  <c:v>44654</c:v>
                </c:pt>
                <c:pt idx="1919">
                  <c:v>44655</c:v>
                </c:pt>
                <c:pt idx="1920">
                  <c:v>44656</c:v>
                </c:pt>
                <c:pt idx="1921">
                  <c:v>44657</c:v>
                </c:pt>
                <c:pt idx="1922">
                  <c:v>44658</c:v>
                </c:pt>
                <c:pt idx="1923">
                  <c:v>44659</c:v>
                </c:pt>
                <c:pt idx="1924">
                  <c:v>44660</c:v>
                </c:pt>
                <c:pt idx="1925">
                  <c:v>44661</c:v>
                </c:pt>
                <c:pt idx="1926">
                  <c:v>44662</c:v>
                </c:pt>
                <c:pt idx="1927">
                  <c:v>44663</c:v>
                </c:pt>
                <c:pt idx="1928">
                  <c:v>44664</c:v>
                </c:pt>
                <c:pt idx="1929">
                  <c:v>44665</c:v>
                </c:pt>
                <c:pt idx="1930">
                  <c:v>44666</c:v>
                </c:pt>
                <c:pt idx="1931">
                  <c:v>44667</c:v>
                </c:pt>
                <c:pt idx="1932">
                  <c:v>44668</c:v>
                </c:pt>
                <c:pt idx="1933">
                  <c:v>44669</c:v>
                </c:pt>
                <c:pt idx="1934">
                  <c:v>44670</c:v>
                </c:pt>
                <c:pt idx="1935">
                  <c:v>44671</c:v>
                </c:pt>
                <c:pt idx="1936">
                  <c:v>44672</c:v>
                </c:pt>
                <c:pt idx="1937">
                  <c:v>44673</c:v>
                </c:pt>
                <c:pt idx="1938">
                  <c:v>44674</c:v>
                </c:pt>
                <c:pt idx="1939">
                  <c:v>44675</c:v>
                </c:pt>
                <c:pt idx="1940">
                  <c:v>44676</c:v>
                </c:pt>
                <c:pt idx="1941">
                  <c:v>44677</c:v>
                </c:pt>
                <c:pt idx="1942">
                  <c:v>44678</c:v>
                </c:pt>
                <c:pt idx="1943">
                  <c:v>44679</c:v>
                </c:pt>
                <c:pt idx="1944">
                  <c:v>44680</c:v>
                </c:pt>
                <c:pt idx="1945">
                  <c:v>44681</c:v>
                </c:pt>
                <c:pt idx="1946">
                  <c:v>44682</c:v>
                </c:pt>
                <c:pt idx="1947">
                  <c:v>44683</c:v>
                </c:pt>
                <c:pt idx="1948">
                  <c:v>44684</c:v>
                </c:pt>
                <c:pt idx="1949">
                  <c:v>44685</c:v>
                </c:pt>
                <c:pt idx="1950">
                  <c:v>44686</c:v>
                </c:pt>
                <c:pt idx="1951">
                  <c:v>44687</c:v>
                </c:pt>
                <c:pt idx="1952">
                  <c:v>44688</c:v>
                </c:pt>
                <c:pt idx="1953">
                  <c:v>44689</c:v>
                </c:pt>
                <c:pt idx="1954">
                  <c:v>44690</c:v>
                </c:pt>
                <c:pt idx="1955">
                  <c:v>44691</c:v>
                </c:pt>
                <c:pt idx="1956">
                  <c:v>44692</c:v>
                </c:pt>
                <c:pt idx="1957">
                  <c:v>44693</c:v>
                </c:pt>
                <c:pt idx="1958">
                  <c:v>44694</c:v>
                </c:pt>
                <c:pt idx="1959">
                  <c:v>44695</c:v>
                </c:pt>
                <c:pt idx="1960">
                  <c:v>44696</c:v>
                </c:pt>
                <c:pt idx="1961">
                  <c:v>44697</c:v>
                </c:pt>
                <c:pt idx="1962">
                  <c:v>44698</c:v>
                </c:pt>
                <c:pt idx="1963">
                  <c:v>44699</c:v>
                </c:pt>
                <c:pt idx="1964">
                  <c:v>44700</c:v>
                </c:pt>
                <c:pt idx="1965">
                  <c:v>44701</c:v>
                </c:pt>
                <c:pt idx="1966">
                  <c:v>44702</c:v>
                </c:pt>
                <c:pt idx="1967">
                  <c:v>44703</c:v>
                </c:pt>
                <c:pt idx="1968">
                  <c:v>44704</c:v>
                </c:pt>
                <c:pt idx="1969">
                  <c:v>44705</c:v>
                </c:pt>
                <c:pt idx="1970">
                  <c:v>44706</c:v>
                </c:pt>
                <c:pt idx="1971">
                  <c:v>44707</c:v>
                </c:pt>
                <c:pt idx="1972">
                  <c:v>44708</c:v>
                </c:pt>
                <c:pt idx="1973">
                  <c:v>44709</c:v>
                </c:pt>
                <c:pt idx="1974">
                  <c:v>44710</c:v>
                </c:pt>
                <c:pt idx="1975">
                  <c:v>44711</c:v>
                </c:pt>
                <c:pt idx="1976">
                  <c:v>44712</c:v>
                </c:pt>
                <c:pt idx="1977">
                  <c:v>44713</c:v>
                </c:pt>
                <c:pt idx="1978">
                  <c:v>44714</c:v>
                </c:pt>
                <c:pt idx="1979">
                  <c:v>44715</c:v>
                </c:pt>
                <c:pt idx="1980">
                  <c:v>44716</c:v>
                </c:pt>
                <c:pt idx="1981">
                  <c:v>44717</c:v>
                </c:pt>
                <c:pt idx="1982">
                  <c:v>44718</c:v>
                </c:pt>
                <c:pt idx="1983">
                  <c:v>44719</c:v>
                </c:pt>
                <c:pt idx="1984">
                  <c:v>44720</c:v>
                </c:pt>
                <c:pt idx="1985">
                  <c:v>44721</c:v>
                </c:pt>
                <c:pt idx="1986">
                  <c:v>44722</c:v>
                </c:pt>
                <c:pt idx="1987">
                  <c:v>44723</c:v>
                </c:pt>
                <c:pt idx="1988">
                  <c:v>44724</c:v>
                </c:pt>
                <c:pt idx="1989">
                  <c:v>44725</c:v>
                </c:pt>
                <c:pt idx="1990">
                  <c:v>44726</c:v>
                </c:pt>
                <c:pt idx="1991">
                  <c:v>44727</c:v>
                </c:pt>
                <c:pt idx="1992">
                  <c:v>44728</c:v>
                </c:pt>
                <c:pt idx="1993">
                  <c:v>44729</c:v>
                </c:pt>
                <c:pt idx="1994">
                  <c:v>44730</c:v>
                </c:pt>
                <c:pt idx="1995">
                  <c:v>44731</c:v>
                </c:pt>
                <c:pt idx="1996">
                  <c:v>44732</c:v>
                </c:pt>
                <c:pt idx="1997">
                  <c:v>44733</c:v>
                </c:pt>
                <c:pt idx="1998">
                  <c:v>44734</c:v>
                </c:pt>
                <c:pt idx="1999">
                  <c:v>44735</c:v>
                </c:pt>
                <c:pt idx="2000">
                  <c:v>44736</c:v>
                </c:pt>
                <c:pt idx="2001">
                  <c:v>44737</c:v>
                </c:pt>
                <c:pt idx="2002">
                  <c:v>44738</c:v>
                </c:pt>
                <c:pt idx="2003">
                  <c:v>44739</c:v>
                </c:pt>
                <c:pt idx="2004">
                  <c:v>44740</c:v>
                </c:pt>
                <c:pt idx="2005">
                  <c:v>44741</c:v>
                </c:pt>
                <c:pt idx="2006">
                  <c:v>44742</c:v>
                </c:pt>
                <c:pt idx="2007">
                  <c:v>44743</c:v>
                </c:pt>
                <c:pt idx="2008">
                  <c:v>44744</c:v>
                </c:pt>
                <c:pt idx="2009">
                  <c:v>44745</c:v>
                </c:pt>
                <c:pt idx="2010">
                  <c:v>44746</c:v>
                </c:pt>
                <c:pt idx="2011">
                  <c:v>44747</c:v>
                </c:pt>
                <c:pt idx="2012">
                  <c:v>44748</c:v>
                </c:pt>
                <c:pt idx="2013">
                  <c:v>44749</c:v>
                </c:pt>
                <c:pt idx="2014">
                  <c:v>44750</c:v>
                </c:pt>
                <c:pt idx="2015">
                  <c:v>44751</c:v>
                </c:pt>
                <c:pt idx="2016">
                  <c:v>44752</c:v>
                </c:pt>
                <c:pt idx="2017">
                  <c:v>44753</c:v>
                </c:pt>
                <c:pt idx="2018">
                  <c:v>44754</c:v>
                </c:pt>
                <c:pt idx="2019">
                  <c:v>44755</c:v>
                </c:pt>
                <c:pt idx="2020">
                  <c:v>44756</c:v>
                </c:pt>
                <c:pt idx="2021">
                  <c:v>44757</c:v>
                </c:pt>
                <c:pt idx="2022">
                  <c:v>44758</c:v>
                </c:pt>
                <c:pt idx="2023">
                  <c:v>44759</c:v>
                </c:pt>
                <c:pt idx="2024">
                  <c:v>44760</c:v>
                </c:pt>
                <c:pt idx="2025">
                  <c:v>44761</c:v>
                </c:pt>
                <c:pt idx="2026">
                  <c:v>44762</c:v>
                </c:pt>
                <c:pt idx="2027">
                  <c:v>44763</c:v>
                </c:pt>
                <c:pt idx="2028">
                  <c:v>44764</c:v>
                </c:pt>
                <c:pt idx="2029">
                  <c:v>44765</c:v>
                </c:pt>
                <c:pt idx="2030">
                  <c:v>44766</c:v>
                </c:pt>
                <c:pt idx="2031">
                  <c:v>44767</c:v>
                </c:pt>
                <c:pt idx="2032">
                  <c:v>44768</c:v>
                </c:pt>
                <c:pt idx="2033">
                  <c:v>44769</c:v>
                </c:pt>
                <c:pt idx="2034">
                  <c:v>44770</c:v>
                </c:pt>
                <c:pt idx="2035">
                  <c:v>44771</c:v>
                </c:pt>
                <c:pt idx="2036">
                  <c:v>44772</c:v>
                </c:pt>
                <c:pt idx="2037">
                  <c:v>44773</c:v>
                </c:pt>
                <c:pt idx="2038">
                  <c:v>44774</c:v>
                </c:pt>
                <c:pt idx="2039">
                  <c:v>44775</c:v>
                </c:pt>
                <c:pt idx="2040">
                  <c:v>44776</c:v>
                </c:pt>
                <c:pt idx="2041">
                  <c:v>44777</c:v>
                </c:pt>
                <c:pt idx="2042">
                  <c:v>44778</c:v>
                </c:pt>
                <c:pt idx="2043">
                  <c:v>44779</c:v>
                </c:pt>
                <c:pt idx="2044">
                  <c:v>44780</c:v>
                </c:pt>
                <c:pt idx="2045">
                  <c:v>44781</c:v>
                </c:pt>
                <c:pt idx="2046">
                  <c:v>44782</c:v>
                </c:pt>
                <c:pt idx="2047">
                  <c:v>44783</c:v>
                </c:pt>
                <c:pt idx="2048">
                  <c:v>44784</c:v>
                </c:pt>
                <c:pt idx="2049">
                  <c:v>44785</c:v>
                </c:pt>
                <c:pt idx="2050">
                  <c:v>44786</c:v>
                </c:pt>
                <c:pt idx="2051">
                  <c:v>44787</c:v>
                </c:pt>
                <c:pt idx="2052">
                  <c:v>44788</c:v>
                </c:pt>
                <c:pt idx="2053">
                  <c:v>44789</c:v>
                </c:pt>
                <c:pt idx="2054">
                  <c:v>44790</c:v>
                </c:pt>
                <c:pt idx="2055">
                  <c:v>44791</c:v>
                </c:pt>
                <c:pt idx="2056">
                  <c:v>44792</c:v>
                </c:pt>
                <c:pt idx="2057">
                  <c:v>44793</c:v>
                </c:pt>
                <c:pt idx="2058">
                  <c:v>44794</c:v>
                </c:pt>
                <c:pt idx="2059">
                  <c:v>44795</c:v>
                </c:pt>
                <c:pt idx="2060">
                  <c:v>44796</c:v>
                </c:pt>
                <c:pt idx="2061">
                  <c:v>44797</c:v>
                </c:pt>
                <c:pt idx="2062">
                  <c:v>44798</c:v>
                </c:pt>
                <c:pt idx="2063">
                  <c:v>44799</c:v>
                </c:pt>
                <c:pt idx="2064">
                  <c:v>44800</c:v>
                </c:pt>
                <c:pt idx="2065">
                  <c:v>44801</c:v>
                </c:pt>
                <c:pt idx="2066">
                  <c:v>44802</c:v>
                </c:pt>
                <c:pt idx="2067">
                  <c:v>44803</c:v>
                </c:pt>
                <c:pt idx="2068">
                  <c:v>44804</c:v>
                </c:pt>
                <c:pt idx="2069">
                  <c:v>44805</c:v>
                </c:pt>
                <c:pt idx="2070">
                  <c:v>44806</c:v>
                </c:pt>
                <c:pt idx="2071">
                  <c:v>44807</c:v>
                </c:pt>
                <c:pt idx="2072">
                  <c:v>44808</c:v>
                </c:pt>
                <c:pt idx="2073">
                  <c:v>44809</c:v>
                </c:pt>
                <c:pt idx="2074">
                  <c:v>44810</c:v>
                </c:pt>
                <c:pt idx="2075">
                  <c:v>44811</c:v>
                </c:pt>
                <c:pt idx="2076">
                  <c:v>44812</c:v>
                </c:pt>
                <c:pt idx="2077">
                  <c:v>44813</c:v>
                </c:pt>
                <c:pt idx="2078">
                  <c:v>44814</c:v>
                </c:pt>
                <c:pt idx="2079">
                  <c:v>44815</c:v>
                </c:pt>
                <c:pt idx="2080">
                  <c:v>44816</c:v>
                </c:pt>
                <c:pt idx="2081">
                  <c:v>44817</c:v>
                </c:pt>
                <c:pt idx="2082">
                  <c:v>44818</c:v>
                </c:pt>
                <c:pt idx="2083">
                  <c:v>44819</c:v>
                </c:pt>
                <c:pt idx="2084">
                  <c:v>44820</c:v>
                </c:pt>
                <c:pt idx="2085">
                  <c:v>44821</c:v>
                </c:pt>
                <c:pt idx="2086">
                  <c:v>44822</c:v>
                </c:pt>
                <c:pt idx="2087">
                  <c:v>44823</c:v>
                </c:pt>
                <c:pt idx="2088">
                  <c:v>44824</c:v>
                </c:pt>
                <c:pt idx="2089">
                  <c:v>44825</c:v>
                </c:pt>
                <c:pt idx="2090">
                  <c:v>44826</c:v>
                </c:pt>
                <c:pt idx="2091">
                  <c:v>44827</c:v>
                </c:pt>
                <c:pt idx="2092">
                  <c:v>44828</c:v>
                </c:pt>
                <c:pt idx="2093">
                  <c:v>44829</c:v>
                </c:pt>
                <c:pt idx="2094">
                  <c:v>44830</c:v>
                </c:pt>
                <c:pt idx="2095">
                  <c:v>44831</c:v>
                </c:pt>
                <c:pt idx="2096">
                  <c:v>44832</c:v>
                </c:pt>
                <c:pt idx="2097">
                  <c:v>44833</c:v>
                </c:pt>
                <c:pt idx="2098">
                  <c:v>44834</c:v>
                </c:pt>
                <c:pt idx="2099">
                  <c:v>44835</c:v>
                </c:pt>
                <c:pt idx="2100">
                  <c:v>44836</c:v>
                </c:pt>
                <c:pt idx="2101">
                  <c:v>44837</c:v>
                </c:pt>
                <c:pt idx="2102">
                  <c:v>44838</c:v>
                </c:pt>
                <c:pt idx="2103">
                  <c:v>44839</c:v>
                </c:pt>
                <c:pt idx="2104">
                  <c:v>44840</c:v>
                </c:pt>
                <c:pt idx="2105">
                  <c:v>44841</c:v>
                </c:pt>
                <c:pt idx="2106">
                  <c:v>44842</c:v>
                </c:pt>
                <c:pt idx="2107">
                  <c:v>44843</c:v>
                </c:pt>
                <c:pt idx="2108">
                  <c:v>44844</c:v>
                </c:pt>
                <c:pt idx="2109">
                  <c:v>44845</c:v>
                </c:pt>
                <c:pt idx="2110">
                  <c:v>44846</c:v>
                </c:pt>
                <c:pt idx="2111">
                  <c:v>44847</c:v>
                </c:pt>
                <c:pt idx="2112">
                  <c:v>44848</c:v>
                </c:pt>
                <c:pt idx="2113">
                  <c:v>44849</c:v>
                </c:pt>
                <c:pt idx="2114">
                  <c:v>44850</c:v>
                </c:pt>
                <c:pt idx="2115">
                  <c:v>44851</c:v>
                </c:pt>
                <c:pt idx="2116">
                  <c:v>44852</c:v>
                </c:pt>
                <c:pt idx="2117">
                  <c:v>44853</c:v>
                </c:pt>
                <c:pt idx="2118">
                  <c:v>44854</c:v>
                </c:pt>
                <c:pt idx="2119">
                  <c:v>44855</c:v>
                </c:pt>
                <c:pt idx="2120">
                  <c:v>44856</c:v>
                </c:pt>
                <c:pt idx="2121">
                  <c:v>44857</c:v>
                </c:pt>
                <c:pt idx="2122">
                  <c:v>44858</c:v>
                </c:pt>
                <c:pt idx="2123">
                  <c:v>44859</c:v>
                </c:pt>
                <c:pt idx="2124">
                  <c:v>44860</c:v>
                </c:pt>
                <c:pt idx="2125">
                  <c:v>44861</c:v>
                </c:pt>
                <c:pt idx="2126">
                  <c:v>44862</c:v>
                </c:pt>
                <c:pt idx="2127">
                  <c:v>44863</c:v>
                </c:pt>
                <c:pt idx="2128">
                  <c:v>44864</c:v>
                </c:pt>
                <c:pt idx="2129">
                  <c:v>44865</c:v>
                </c:pt>
                <c:pt idx="2130">
                  <c:v>44866</c:v>
                </c:pt>
                <c:pt idx="2131">
                  <c:v>44867</c:v>
                </c:pt>
                <c:pt idx="2132">
                  <c:v>44868</c:v>
                </c:pt>
                <c:pt idx="2133">
                  <c:v>44869</c:v>
                </c:pt>
                <c:pt idx="2134">
                  <c:v>44870</c:v>
                </c:pt>
                <c:pt idx="2135">
                  <c:v>44871</c:v>
                </c:pt>
                <c:pt idx="2136">
                  <c:v>44872</c:v>
                </c:pt>
                <c:pt idx="2137">
                  <c:v>44873</c:v>
                </c:pt>
                <c:pt idx="2138">
                  <c:v>44874</c:v>
                </c:pt>
                <c:pt idx="2139">
                  <c:v>44875</c:v>
                </c:pt>
                <c:pt idx="2140">
                  <c:v>44876</c:v>
                </c:pt>
                <c:pt idx="2141">
                  <c:v>44877</c:v>
                </c:pt>
                <c:pt idx="2142">
                  <c:v>44878</c:v>
                </c:pt>
                <c:pt idx="2143">
                  <c:v>44879</c:v>
                </c:pt>
                <c:pt idx="2144">
                  <c:v>44880</c:v>
                </c:pt>
                <c:pt idx="2145">
                  <c:v>44881</c:v>
                </c:pt>
                <c:pt idx="2146">
                  <c:v>44882</c:v>
                </c:pt>
                <c:pt idx="2147">
                  <c:v>44883</c:v>
                </c:pt>
                <c:pt idx="2148">
                  <c:v>44884</c:v>
                </c:pt>
                <c:pt idx="2149">
                  <c:v>44885</c:v>
                </c:pt>
                <c:pt idx="2150">
                  <c:v>44886</c:v>
                </c:pt>
                <c:pt idx="2151">
                  <c:v>44887</c:v>
                </c:pt>
                <c:pt idx="2152">
                  <c:v>44888</c:v>
                </c:pt>
                <c:pt idx="2153">
                  <c:v>44889</c:v>
                </c:pt>
                <c:pt idx="2154">
                  <c:v>44890</c:v>
                </c:pt>
                <c:pt idx="2155">
                  <c:v>44891</c:v>
                </c:pt>
                <c:pt idx="2156">
                  <c:v>44892</c:v>
                </c:pt>
                <c:pt idx="2157">
                  <c:v>44893</c:v>
                </c:pt>
                <c:pt idx="2158">
                  <c:v>44894</c:v>
                </c:pt>
                <c:pt idx="2159">
                  <c:v>44895</c:v>
                </c:pt>
                <c:pt idx="2160">
                  <c:v>44896</c:v>
                </c:pt>
                <c:pt idx="2161">
                  <c:v>44897</c:v>
                </c:pt>
                <c:pt idx="2162">
                  <c:v>44898</c:v>
                </c:pt>
                <c:pt idx="2163">
                  <c:v>44899</c:v>
                </c:pt>
                <c:pt idx="2164">
                  <c:v>44900</c:v>
                </c:pt>
                <c:pt idx="2165">
                  <c:v>44901</c:v>
                </c:pt>
                <c:pt idx="2166">
                  <c:v>44902</c:v>
                </c:pt>
                <c:pt idx="2167">
                  <c:v>44903</c:v>
                </c:pt>
                <c:pt idx="2168">
                  <c:v>44904</c:v>
                </c:pt>
                <c:pt idx="2169">
                  <c:v>44905</c:v>
                </c:pt>
                <c:pt idx="2170">
                  <c:v>44906</c:v>
                </c:pt>
                <c:pt idx="2171">
                  <c:v>44907</c:v>
                </c:pt>
                <c:pt idx="2172">
                  <c:v>44908</c:v>
                </c:pt>
                <c:pt idx="2173">
                  <c:v>44909</c:v>
                </c:pt>
                <c:pt idx="2174">
                  <c:v>44910</c:v>
                </c:pt>
                <c:pt idx="2175">
                  <c:v>44911</c:v>
                </c:pt>
                <c:pt idx="2176">
                  <c:v>44912</c:v>
                </c:pt>
                <c:pt idx="2177">
                  <c:v>44913</c:v>
                </c:pt>
                <c:pt idx="2178">
                  <c:v>44914</c:v>
                </c:pt>
                <c:pt idx="2179">
                  <c:v>44915</c:v>
                </c:pt>
                <c:pt idx="2180">
                  <c:v>44916</c:v>
                </c:pt>
                <c:pt idx="2181">
                  <c:v>44917</c:v>
                </c:pt>
                <c:pt idx="2182">
                  <c:v>44918</c:v>
                </c:pt>
                <c:pt idx="2183">
                  <c:v>44919</c:v>
                </c:pt>
                <c:pt idx="2184">
                  <c:v>44920</c:v>
                </c:pt>
                <c:pt idx="2185">
                  <c:v>44921</c:v>
                </c:pt>
                <c:pt idx="2186">
                  <c:v>44922</c:v>
                </c:pt>
                <c:pt idx="2187">
                  <c:v>44923</c:v>
                </c:pt>
                <c:pt idx="2188">
                  <c:v>44924</c:v>
                </c:pt>
                <c:pt idx="2189">
                  <c:v>44925</c:v>
                </c:pt>
                <c:pt idx="2190">
                  <c:v>44926</c:v>
                </c:pt>
              </c:numCache>
            </c:numRef>
          </c:xVal>
          <c:yVal>
            <c:numRef>
              <c:f>'Comp ECP24 PAP50'!$I$3:$I$2193</c:f>
              <c:numCache>
                <c:formatCode>General</c:formatCode>
                <c:ptCount val="2191"/>
                <c:pt idx="0">
                  <c:v>2407.6959999999999</c:v>
                </c:pt>
                <c:pt idx="1">
                  <c:v>3157.0250000000001</c:v>
                </c:pt>
                <c:pt idx="2">
                  <c:v>3322.2280000000001</c:v>
                </c:pt>
                <c:pt idx="3">
                  <c:v>3011.4949999999999</c:v>
                </c:pt>
                <c:pt idx="4">
                  <c:v>4575.9780000000001</c:v>
                </c:pt>
                <c:pt idx="5">
                  <c:v>4009.9540000000002</c:v>
                </c:pt>
                <c:pt idx="6">
                  <c:v>3883.3829999999998</c:v>
                </c:pt>
                <c:pt idx="7">
                  <c:v>2198.5770000000002</c:v>
                </c:pt>
                <c:pt idx="8">
                  <c:v>2651.7530000000002</c:v>
                </c:pt>
                <c:pt idx="9">
                  <c:v>3209.239</c:v>
                </c:pt>
                <c:pt idx="10">
                  <c:v>3026.2020000000002</c:v>
                </c:pt>
                <c:pt idx="11">
                  <c:v>3611.4430000000002</c:v>
                </c:pt>
                <c:pt idx="12">
                  <c:v>2640.1170000000002</c:v>
                </c:pt>
                <c:pt idx="13">
                  <c:v>2690.6280000000002</c:v>
                </c:pt>
                <c:pt idx="14">
                  <c:v>3349.8220000000001</c:v>
                </c:pt>
                <c:pt idx="15">
                  <c:v>1627.8689999999999</c:v>
                </c:pt>
                <c:pt idx="16">
                  <c:v>1999.104</c:v>
                </c:pt>
                <c:pt idx="17">
                  <c:v>2018.3340000000001</c:v>
                </c:pt>
                <c:pt idx="18">
                  <c:v>1926.768</c:v>
                </c:pt>
                <c:pt idx="19">
                  <c:v>3094.0129999999999</c:v>
                </c:pt>
                <c:pt idx="20">
                  <c:v>2801.1860000000001</c:v>
                </c:pt>
                <c:pt idx="21">
                  <c:v>4297.3999999999996</c:v>
                </c:pt>
                <c:pt idx="22">
                  <c:v>3843.1750000000002</c:v>
                </c:pt>
                <c:pt idx="23">
                  <c:v>3807.9540000000002</c:v>
                </c:pt>
                <c:pt idx="24">
                  <c:v>4365.7129999999997</c:v>
                </c:pt>
                <c:pt idx="25">
                  <c:v>5898.2039999999997</c:v>
                </c:pt>
                <c:pt idx="26">
                  <c:v>3546.797</c:v>
                </c:pt>
                <c:pt idx="27">
                  <c:v>3022.502</c:v>
                </c:pt>
                <c:pt idx="28">
                  <c:v>4254.07</c:v>
                </c:pt>
                <c:pt idx="29">
                  <c:v>5603.9440000000004</c:v>
                </c:pt>
                <c:pt idx="30">
                  <c:v>4231.3860000000004</c:v>
                </c:pt>
                <c:pt idx="31">
                  <c:v>3759.116</c:v>
                </c:pt>
                <c:pt idx="32">
                  <c:v>3275.1570000000002</c:v>
                </c:pt>
                <c:pt idx="33">
                  <c:v>3860.761</c:v>
                </c:pt>
                <c:pt idx="34">
                  <c:v>3847.0949999999998</c:v>
                </c:pt>
                <c:pt idx="35">
                  <c:v>3475.2730000000001</c:v>
                </c:pt>
                <c:pt idx="36">
                  <c:v>3284.06</c:v>
                </c:pt>
                <c:pt idx="37">
                  <c:v>3558.3009999999999</c:v>
                </c:pt>
                <c:pt idx="38">
                  <c:v>2740.683</c:v>
                </c:pt>
                <c:pt idx="39">
                  <c:v>3138.3029999999999</c:v>
                </c:pt>
                <c:pt idx="40">
                  <c:v>3937.2669999999998</c:v>
                </c:pt>
                <c:pt idx="41">
                  <c:v>5760.8220000000001</c:v>
                </c:pt>
                <c:pt idx="42">
                  <c:v>4930.4129999999996</c:v>
                </c:pt>
                <c:pt idx="43">
                  <c:v>3153.3679999999999</c:v>
                </c:pt>
                <c:pt idx="44">
                  <c:v>3523.413</c:v>
                </c:pt>
                <c:pt idx="45">
                  <c:v>3974.2280000000001</c:v>
                </c:pt>
                <c:pt idx="46">
                  <c:v>5454.3</c:v>
                </c:pt>
                <c:pt idx="47">
                  <c:v>5831.2550000000001</c:v>
                </c:pt>
                <c:pt idx="48">
                  <c:v>4962.5290000000005</c:v>
                </c:pt>
                <c:pt idx="49">
                  <c:v>4893.3819999999996</c:v>
                </c:pt>
                <c:pt idx="50">
                  <c:v>4183.7929999999997</c:v>
                </c:pt>
                <c:pt idx="51">
                  <c:v>4381.1570000000002</c:v>
                </c:pt>
                <c:pt idx="52">
                  <c:v>4117.4520000000002</c:v>
                </c:pt>
                <c:pt idx="53">
                  <c:v>3820.3969999999999</c:v>
                </c:pt>
                <c:pt idx="54">
                  <c:v>4354.5940000000001</c:v>
                </c:pt>
                <c:pt idx="55">
                  <c:v>3945.4160000000002</c:v>
                </c:pt>
                <c:pt idx="56">
                  <c:v>4588.0060000000003</c:v>
                </c:pt>
                <c:pt idx="57">
                  <c:v>5009.3760000000002</c:v>
                </c:pt>
                <c:pt idx="58">
                  <c:v>4176.1319999999996</c:v>
                </c:pt>
                <c:pt idx="59">
                  <c:v>2740.335</c:v>
                </c:pt>
                <c:pt idx="60">
                  <c:v>2339.08</c:v>
                </c:pt>
                <c:pt idx="61">
                  <c:v>2874.4279999999999</c:v>
                </c:pt>
                <c:pt idx="62">
                  <c:v>2896.4989999999998</c:v>
                </c:pt>
                <c:pt idx="63">
                  <c:v>3421.2710000000002</c:v>
                </c:pt>
                <c:pt idx="64">
                  <c:v>2426.8679999999999</c:v>
                </c:pt>
                <c:pt idx="65">
                  <c:v>3066.8719999999998</c:v>
                </c:pt>
                <c:pt idx="66">
                  <c:v>2372.37</c:v>
                </c:pt>
                <c:pt idx="67">
                  <c:v>3035.04</c:v>
                </c:pt>
                <c:pt idx="68">
                  <c:v>3030.5680000000002</c:v>
                </c:pt>
                <c:pt idx="69">
                  <c:v>1842.596</c:v>
                </c:pt>
                <c:pt idx="70">
                  <c:v>2181.0650000000001</c:v>
                </c:pt>
                <c:pt idx="71">
                  <c:v>1948.0650000000001</c:v>
                </c:pt>
                <c:pt idx="72">
                  <c:v>2418.9349999999999</c:v>
                </c:pt>
                <c:pt idx="73">
                  <c:v>3799.2869999999998</c:v>
                </c:pt>
                <c:pt idx="74">
                  <c:v>4102.6530000000002</c:v>
                </c:pt>
                <c:pt idx="75">
                  <c:v>2976.1979999999999</c:v>
                </c:pt>
                <c:pt idx="76">
                  <c:v>2252.596</c:v>
                </c:pt>
                <c:pt idx="77">
                  <c:v>4781.1980000000003</c:v>
                </c:pt>
                <c:pt idx="78">
                  <c:v>5214.3519999999999</c:v>
                </c:pt>
                <c:pt idx="79">
                  <c:v>4186.7560000000003</c:v>
                </c:pt>
                <c:pt idx="80">
                  <c:v>4324.5550000000003</c:v>
                </c:pt>
                <c:pt idx="81">
                  <c:v>4440.2209999999995</c:v>
                </c:pt>
                <c:pt idx="82">
                  <c:v>5111.9989999999998</c:v>
                </c:pt>
                <c:pt idx="83">
                  <c:v>5750.7510000000002</c:v>
                </c:pt>
                <c:pt idx="84">
                  <c:v>3836.6309999999999</c:v>
                </c:pt>
                <c:pt idx="85">
                  <c:v>4150.4049999999997</c:v>
                </c:pt>
                <c:pt idx="86">
                  <c:v>3220.806</c:v>
                </c:pt>
                <c:pt idx="87">
                  <c:v>3445.8589999999999</c:v>
                </c:pt>
                <c:pt idx="88">
                  <c:v>4041.3719999999998</c:v>
                </c:pt>
                <c:pt idx="89">
                  <c:v>3647.866</c:v>
                </c:pt>
                <c:pt idx="90">
                  <c:v>2923.0920000000001</c:v>
                </c:pt>
                <c:pt idx="91">
                  <c:v>1949.6990000000001</c:v>
                </c:pt>
                <c:pt idx="92">
                  <c:v>2724.8649999999998</c:v>
                </c:pt>
                <c:pt idx="93">
                  <c:v>2930.5390000000002</c:v>
                </c:pt>
                <c:pt idx="94">
                  <c:v>3649.7190000000001</c:v>
                </c:pt>
                <c:pt idx="95">
                  <c:v>4127.6360000000004</c:v>
                </c:pt>
                <c:pt idx="96">
                  <c:v>4941.4939999999997</c:v>
                </c:pt>
                <c:pt idx="97">
                  <c:v>5079.3410000000003</c:v>
                </c:pt>
                <c:pt idx="98">
                  <c:v>5359.9179999999997</c:v>
                </c:pt>
                <c:pt idx="99">
                  <c:v>6114.9210000000003</c:v>
                </c:pt>
                <c:pt idx="100">
                  <c:v>5089.04</c:v>
                </c:pt>
                <c:pt idx="101">
                  <c:v>5679.0240000000003</c:v>
                </c:pt>
                <c:pt idx="102">
                  <c:v>5811.9459999999999</c:v>
                </c:pt>
                <c:pt idx="103">
                  <c:v>5965.79</c:v>
                </c:pt>
                <c:pt idx="104">
                  <c:v>4958.6149999999998</c:v>
                </c:pt>
                <c:pt idx="105">
                  <c:v>3475.5920000000001</c:v>
                </c:pt>
                <c:pt idx="106">
                  <c:v>3558.2190000000001</c:v>
                </c:pt>
                <c:pt idx="107">
                  <c:v>2061.4090000000001</c:v>
                </c:pt>
                <c:pt idx="108">
                  <c:v>1478.425</c:v>
                </c:pt>
                <c:pt idx="109">
                  <c:v>2234.8710000000001</c:v>
                </c:pt>
                <c:pt idx="110">
                  <c:v>1512.789</c:v>
                </c:pt>
                <c:pt idx="111">
                  <c:v>1485.038</c:v>
                </c:pt>
                <c:pt idx="112">
                  <c:v>1597.54</c:v>
                </c:pt>
                <c:pt idx="113">
                  <c:v>1869.0340000000001</c:v>
                </c:pt>
                <c:pt idx="114">
                  <c:v>3182.991</c:v>
                </c:pt>
                <c:pt idx="115">
                  <c:v>3305.5830000000001</c:v>
                </c:pt>
                <c:pt idx="116">
                  <c:v>2153.942</c:v>
                </c:pt>
                <c:pt idx="117">
                  <c:v>2403.366</c:v>
                </c:pt>
                <c:pt idx="118">
                  <c:v>3924.8710000000001</c:v>
                </c:pt>
                <c:pt idx="119">
                  <c:v>3013.607</c:v>
                </c:pt>
                <c:pt idx="120">
                  <c:v>2481.7020000000002</c:v>
                </c:pt>
                <c:pt idx="121">
                  <c:v>2084.5650000000001</c:v>
                </c:pt>
                <c:pt idx="122">
                  <c:v>2117.6010000000001</c:v>
                </c:pt>
                <c:pt idx="123">
                  <c:v>1327.9580000000001</c:v>
                </c:pt>
                <c:pt idx="124">
                  <c:v>1929.174</c:v>
                </c:pt>
                <c:pt idx="125">
                  <c:v>1719.8689999999999</c:v>
                </c:pt>
                <c:pt idx="126">
                  <c:v>692.60609999999997</c:v>
                </c:pt>
                <c:pt idx="127">
                  <c:v>763.09680000000003</c:v>
                </c:pt>
                <c:pt idx="128">
                  <c:v>0</c:v>
                </c:pt>
                <c:pt idx="129">
                  <c:v>0</c:v>
                </c:pt>
                <c:pt idx="130">
                  <c:v>0</c:v>
                </c:pt>
                <c:pt idx="131">
                  <c:v>474.1567</c:v>
                </c:pt>
                <c:pt idx="132">
                  <c:v>1137.079</c:v>
                </c:pt>
                <c:pt idx="133">
                  <c:v>0</c:v>
                </c:pt>
                <c:pt idx="134">
                  <c:v>649.00850000000003</c:v>
                </c:pt>
                <c:pt idx="135">
                  <c:v>528.10599999999999</c:v>
                </c:pt>
                <c:pt idx="136">
                  <c:v>567.67110000000002</c:v>
                </c:pt>
                <c:pt idx="137">
                  <c:v>593.43150000000003</c:v>
                </c:pt>
                <c:pt idx="138">
                  <c:v>534.83879999999999</c:v>
                </c:pt>
                <c:pt idx="139">
                  <c:v>1677.1110000000001</c:v>
                </c:pt>
                <c:pt idx="140">
                  <c:v>1071.221</c:v>
                </c:pt>
                <c:pt idx="141">
                  <c:v>707.0086</c:v>
                </c:pt>
                <c:pt idx="142">
                  <c:v>967.21029999999996</c:v>
                </c:pt>
                <c:pt idx="143">
                  <c:v>1744.4090000000001</c:v>
                </c:pt>
                <c:pt idx="144">
                  <c:v>3191.7959999999998</c:v>
                </c:pt>
                <c:pt idx="145">
                  <c:v>1988.6959999999999</c:v>
                </c:pt>
                <c:pt idx="146">
                  <c:v>1282.117</c:v>
                </c:pt>
                <c:pt idx="147">
                  <c:v>1153.905</c:v>
                </c:pt>
                <c:pt idx="148">
                  <c:v>2348.9720000000002</c:v>
                </c:pt>
                <c:pt idx="149">
                  <c:v>2106.6950000000002</c:v>
                </c:pt>
                <c:pt idx="150">
                  <c:v>1718.6969999999999</c:v>
                </c:pt>
                <c:pt idx="151">
                  <c:v>1137.0820000000001</c:v>
                </c:pt>
                <c:pt idx="152">
                  <c:v>827.70659999999998</c:v>
                </c:pt>
                <c:pt idx="153">
                  <c:v>1737.6579999999999</c:v>
                </c:pt>
                <c:pt idx="154">
                  <c:v>3041.4830000000002</c:v>
                </c:pt>
                <c:pt idx="155">
                  <c:v>1988.019</c:v>
                </c:pt>
                <c:pt idx="156">
                  <c:v>1276.165</c:v>
                </c:pt>
                <c:pt idx="157">
                  <c:v>1521.43</c:v>
                </c:pt>
                <c:pt idx="158">
                  <c:v>954.07439999999997</c:v>
                </c:pt>
                <c:pt idx="159">
                  <c:v>642.702</c:v>
                </c:pt>
                <c:pt idx="160">
                  <c:v>737.85519999999997</c:v>
                </c:pt>
                <c:pt idx="161">
                  <c:v>862.4194</c:v>
                </c:pt>
                <c:pt idx="162">
                  <c:v>824.11339999999996</c:v>
                </c:pt>
                <c:pt idx="163">
                  <c:v>1392.5170000000001</c:v>
                </c:pt>
                <c:pt idx="164">
                  <c:v>1052.54</c:v>
                </c:pt>
                <c:pt idx="165">
                  <c:v>1206.191</c:v>
                </c:pt>
                <c:pt idx="166">
                  <c:v>1017.128</c:v>
                </c:pt>
                <c:pt idx="167">
                  <c:v>664.06089999999995</c:v>
                </c:pt>
                <c:pt idx="168">
                  <c:v>638.39520000000005</c:v>
                </c:pt>
                <c:pt idx="169">
                  <c:v>452.38040000000001</c:v>
                </c:pt>
                <c:pt idx="170">
                  <c:v>409.93830000000003</c:v>
                </c:pt>
                <c:pt idx="171">
                  <c:v>638.00300000000004</c:v>
                </c:pt>
                <c:pt idx="172">
                  <c:v>606.84879999999998</c:v>
                </c:pt>
                <c:pt idx="173">
                  <c:v>1197.9870000000001</c:v>
                </c:pt>
                <c:pt idx="174">
                  <c:v>1148.9870000000001</c:v>
                </c:pt>
                <c:pt idx="175">
                  <c:v>3494.6390000000001</c:v>
                </c:pt>
                <c:pt idx="176">
                  <c:v>3683.2849999999999</c:v>
                </c:pt>
                <c:pt idx="177">
                  <c:v>2086.3809999999999</c:v>
                </c:pt>
                <c:pt idx="178">
                  <c:v>0</c:v>
                </c:pt>
                <c:pt idx="179">
                  <c:v>0</c:v>
                </c:pt>
                <c:pt idx="180">
                  <c:v>1796.3340000000001</c:v>
                </c:pt>
                <c:pt idx="181">
                  <c:v>1902.356</c:v>
                </c:pt>
                <c:pt idx="182">
                  <c:v>1424.412</c:v>
                </c:pt>
                <c:pt idx="183">
                  <c:v>1132.231</c:v>
                </c:pt>
                <c:pt idx="184">
                  <c:v>759.38599999999997</c:v>
                </c:pt>
                <c:pt idx="185">
                  <c:v>857.80539999999996</c:v>
                </c:pt>
                <c:pt idx="186">
                  <c:v>1469.6320000000001</c:v>
                </c:pt>
                <c:pt idx="187">
                  <c:v>1134.731</c:v>
                </c:pt>
                <c:pt idx="188">
                  <c:v>995.66049999999996</c:v>
                </c:pt>
                <c:pt idx="189">
                  <c:v>1447.114</c:v>
                </c:pt>
                <c:pt idx="190">
                  <c:v>1117.896</c:v>
                </c:pt>
                <c:pt idx="191">
                  <c:v>645.33780000000002</c:v>
                </c:pt>
                <c:pt idx="192">
                  <c:v>907.94929999999999</c:v>
                </c:pt>
                <c:pt idx="193">
                  <c:v>589.48239999999998</c:v>
                </c:pt>
                <c:pt idx="194">
                  <c:v>704.80470000000003</c:v>
                </c:pt>
                <c:pt idx="195">
                  <c:v>1887.8869999999999</c:v>
                </c:pt>
                <c:pt idx="196">
                  <c:v>1630.029</c:v>
                </c:pt>
                <c:pt idx="197">
                  <c:v>1923.692</c:v>
                </c:pt>
                <c:pt idx="198">
                  <c:v>1368.2850000000001</c:v>
                </c:pt>
                <c:pt idx="199">
                  <c:v>1347.329</c:v>
                </c:pt>
                <c:pt idx="200">
                  <c:v>1089.2239999999999</c:v>
                </c:pt>
                <c:pt idx="201">
                  <c:v>1112.7660000000001</c:v>
                </c:pt>
                <c:pt idx="202">
                  <c:v>1636.3530000000001</c:v>
                </c:pt>
                <c:pt idx="203">
                  <c:v>2232.8000000000002</c:v>
                </c:pt>
                <c:pt idx="204">
                  <c:v>1675.654</c:v>
                </c:pt>
                <c:pt idx="205">
                  <c:v>1368.213</c:v>
                </c:pt>
                <c:pt idx="206">
                  <c:v>1197.71</c:v>
                </c:pt>
                <c:pt idx="207">
                  <c:v>708.82299999999998</c:v>
                </c:pt>
                <c:pt idx="208">
                  <c:v>837.95519999999999</c:v>
                </c:pt>
                <c:pt idx="209">
                  <c:v>653.90179999999998</c:v>
                </c:pt>
                <c:pt idx="210">
                  <c:v>554.14970000000005</c:v>
                </c:pt>
                <c:pt idx="211">
                  <c:v>482.78890000000001</c:v>
                </c:pt>
                <c:pt idx="212">
                  <c:v>392.11059999999998</c:v>
                </c:pt>
                <c:pt idx="213">
                  <c:v>516.47990000000004</c:v>
                </c:pt>
                <c:pt idx="214">
                  <c:v>3028.71</c:v>
                </c:pt>
                <c:pt idx="215">
                  <c:v>2392.605</c:v>
                </c:pt>
                <c:pt idx="216">
                  <c:v>2086.3229999999999</c:v>
                </c:pt>
                <c:pt idx="217">
                  <c:v>1089.9960000000001</c:v>
                </c:pt>
                <c:pt idx="218">
                  <c:v>765.40729999999996</c:v>
                </c:pt>
                <c:pt idx="219">
                  <c:v>1047.9649999999999</c:v>
                </c:pt>
                <c:pt idx="220">
                  <c:v>1230.3409999999999</c:v>
                </c:pt>
                <c:pt idx="221">
                  <c:v>1014.192</c:v>
                </c:pt>
                <c:pt idx="222">
                  <c:v>916.8193</c:v>
                </c:pt>
                <c:pt idx="223">
                  <c:v>1017.0839999999999</c:v>
                </c:pt>
                <c:pt idx="224">
                  <c:v>881.50250000000005</c:v>
                </c:pt>
                <c:pt idx="225">
                  <c:v>953.11659999999995</c:v>
                </c:pt>
                <c:pt idx="226">
                  <c:v>1567.9649999999999</c:v>
                </c:pt>
                <c:pt idx="227">
                  <c:v>1365.327</c:v>
                </c:pt>
                <c:pt idx="228">
                  <c:v>1878.2139999999999</c:v>
                </c:pt>
                <c:pt idx="229">
                  <c:v>2044.4570000000001</c:v>
                </c:pt>
                <c:pt idx="230">
                  <c:v>1784.1790000000001</c:v>
                </c:pt>
                <c:pt idx="231">
                  <c:v>1623.5840000000001</c:v>
                </c:pt>
                <c:pt idx="232">
                  <c:v>934.03539999999998</c:v>
                </c:pt>
                <c:pt idx="233">
                  <c:v>1230.77</c:v>
                </c:pt>
                <c:pt idx="234">
                  <c:v>1664.48</c:v>
                </c:pt>
                <c:pt idx="235">
                  <c:v>908.18089999999995</c:v>
                </c:pt>
                <c:pt idx="236">
                  <c:v>816.7758</c:v>
                </c:pt>
                <c:pt idx="237">
                  <c:v>0</c:v>
                </c:pt>
                <c:pt idx="238">
                  <c:v>1969.8030000000001</c:v>
                </c:pt>
                <c:pt idx="239">
                  <c:v>2793.2489999999998</c:v>
                </c:pt>
                <c:pt idx="240">
                  <c:v>1644.81</c:v>
                </c:pt>
                <c:pt idx="241">
                  <c:v>1431.62</c:v>
                </c:pt>
                <c:pt idx="242">
                  <c:v>1432.201</c:v>
                </c:pt>
                <c:pt idx="243">
                  <c:v>1497.384</c:v>
                </c:pt>
                <c:pt idx="244">
                  <c:v>1140.818</c:v>
                </c:pt>
                <c:pt idx="245">
                  <c:v>1565.6849999999999</c:v>
                </c:pt>
                <c:pt idx="246">
                  <c:v>1652.345</c:v>
                </c:pt>
                <c:pt idx="247">
                  <c:v>1897.3910000000001</c:v>
                </c:pt>
                <c:pt idx="248">
                  <c:v>1429.93</c:v>
                </c:pt>
                <c:pt idx="249">
                  <c:v>1409.9829999999999</c:v>
                </c:pt>
                <c:pt idx="250">
                  <c:v>1708.5139999999999</c:v>
                </c:pt>
                <c:pt idx="251">
                  <c:v>902.84820000000002</c:v>
                </c:pt>
                <c:pt idx="252">
                  <c:v>704.30250000000001</c:v>
                </c:pt>
                <c:pt idx="253">
                  <c:v>0</c:v>
                </c:pt>
                <c:pt idx="254">
                  <c:v>707.58159999999998</c:v>
                </c:pt>
                <c:pt idx="255">
                  <c:v>839.13390000000004</c:v>
                </c:pt>
                <c:pt idx="256">
                  <c:v>1160.6600000000001</c:v>
                </c:pt>
                <c:pt idx="257">
                  <c:v>1315.616</c:v>
                </c:pt>
                <c:pt idx="258">
                  <c:v>1019.553</c:v>
                </c:pt>
                <c:pt idx="259">
                  <c:v>989.16480000000001</c:v>
                </c:pt>
                <c:pt idx="260">
                  <c:v>997.00559999999996</c:v>
                </c:pt>
                <c:pt idx="261">
                  <c:v>945.48869999999999</c:v>
                </c:pt>
                <c:pt idx="262">
                  <c:v>1128.9349999999999</c:v>
                </c:pt>
                <c:pt idx="263">
                  <c:v>916.99990000000003</c:v>
                </c:pt>
                <c:pt idx="264">
                  <c:v>926.45719999999994</c:v>
                </c:pt>
                <c:pt idx="265">
                  <c:v>927.89670000000001</c:v>
                </c:pt>
                <c:pt idx="266">
                  <c:v>779.30160000000001</c:v>
                </c:pt>
                <c:pt idx="267">
                  <c:v>472.6268</c:v>
                </c:pt>
                <c:pt idx="268">
                  <c:v>428.09160000000003</c:v>
                </c:pt>
                <c:pt idx="269">
                  <c:v>407.58440000000002</c:v>
                </c:pt>
                <c:pt idx="270">
                  <c:v>358.92680000000001</c:v>
                </c:pt>
                <c:pt idx="271">
                  <c:v>471.9359</c:v>
                </c:pt>
                <c:pt idx="272">
                  <c:v>440.31119999999999</c:v>
                </c:pt>
                <c:pt idx="273">
                  <c:v>403.37479999999999</c:v>
                </c:pt>
                <c:pt idx="274">
                  <c:v>230.3905</c:v>
                </c:pt>
                <c:pt idx="275">
                  <c:v>403.0736</c:v>
                </c:pt>
                <c:pt idx="276">
                  <c:v>507.40629999999999</c:v>
                </c:pt>
                <c:pt idx="277">
                  <c:v>476.04140000000001</c:v>
                </c:pt>
                <c:pt idx="278">
                  <c:v>2155.989</c:v>
                </c:pt>
                <c:pt idx="279">
                  <c:v>2289.1320000000001</c:v>
                </c:pt>
                <c:pt idx="280">
                  <c:v>2222.4830000000002</c:v>
                </c:pt>
                <c:pt idx="281">
                  <c:v>1853.8679999999999</c:v>
                </c:pt>
                <c:pt idx="282">
                  <c:v>2388.5929999999998</c:v>
                </c:pt>
                <c:pt idx="283">
                  <c:v>1927.375</c:v>
                </c:pt>
                <c:pt idx="284">
                  <c:v>2013.02</c:v>
                </c:pt>
                <c:pt idx="285">
                  <c:v>1814.173</c:v>
                </c:pt>
                <c:pt idx="286">
                  <c:v>1503.8309999999999</c:v>
                </c:pt>
                <c:pt idx="287">
                  <c:v>1046.4449999999999</c:v>
                </c:pt>
                <c:pt idx="288">
                  <c:v>2492.7020000000002</c:v>
                </c:pt>
                <c:pt idx="289">
                  <c:v>2984.43</c:v>
                </c:pt>
                <c:pt idx="290">
                  <c:v>1270.366</c:v>
                </c:pt>
                <c:pt idx="291">
                  <c:v>1108.9290000000001</c:v>
                </c:pt>
                <c:pt idx="292">
                  <c:v>945.8279</c:v>
                </c:pt>
                <c:pt idx="293">
                  <c:v>856.53420000000006</c:v>
                </c:pt>
                <c:pt idx="294">
                  <c:v>984.06849999999997</c:v>
                </c:pt>
                <c:pt idx="295">
                  <c:v>879.9633</c:v>
                </c:pt>
                <c:pt idx="296">
                  <c:v>458.745</c:v>
                </c:pt>
                <c:pt idx="297">
                  <c:v>280.05930000000001</c:v>
                </c:pt>
                <c:pt idx="298">
                  <c:v>351.66059999999999</c:v>
                </c:pt>
                <c:pt idx="299">
                  <c:v>812.94010000000003</c:v>
                </c:pt>
                <c:pt idx="300">
                  <c:v>536.78880000000004</c:v>
                </c:pt>
                <c:pt idx="301">
                  <c:v>929.9579</c:v>
                </c:pt>
                <c:pt idx="302">
                  <c:v>1153.8900000000001</c:v>
                </c:pt>
                <c:pt idx="303">
                  <c:v>1523.0070000000001</c:v>
                </c:pt>
                <c:pt idx="304">
                  <c:v>2256.759</c:v>
                </c:pt>
                <c:pt idx="305">
                  <c:v>2332.9699999999998</c:v>
                </c:pt>
                <c:pt idx="306">
                  <c:v>2494.0439999999999</c:v>
                </c:pt>
                <c:pt idx="307">
                  <c:v>2521.1930000000002</c:v>
                </c:pt>
                <c:pt idx="308">
                  <c:v>2374.9780000000001</c:v>
                </c:pt>
                <c:pt idx="309">
                  <c:v>2078.8229999999999</c:v>
                </c:pt>
                <c:pt idx="310">
                  <c:v>3226.0819999999999</c:v>
                </c:pt>
                <c:pt idx="311">
                  <c:v>2443.5929999999998</c:v>
                </c:pt>
                <c:pt idx="312">
                  <c:v>2385.5149999999999</c:v>
                </c:pt>
                <c:pt idx="313">
                  <c:v>2117.3679999999999</c:v>
                </c:pt>
                <c:pt idx="314">
                  <c:v>2759.634</c:v>
                </c:pt>
                <c:pt idx="315">
                  <c:v>1929.704</c:v>
                </c:pt>
                <c:pt idx="316">
                  <c:v>1949.799</c:v>
                </c:pt>
                <c:pt idx="317">
                  <c:v>814.87980000000005</c:v>
                </c:pt>
                <c:pt idx="318">
                  <c:v>577.51459999999997</c:v>
                </c:pt>
                <c:pt idx="319">
                  <c:v>579.05200000000002</c:v>
                </c:pt>
                <c:pt idx="320">
                  <c:v>0</c:v>
                </c:pt>
                <c:pt idx="321">
                  <c:v>3248.2829999999999</c:v>
                </c:pt>
                <c:pt idx="322">
                  <c:v>4160.3919999999998</c:v>
                </c:pt>
                <c:pt idx="323">
                  <c:v>3221.7489999999998</c:v>
                </c:pt>
                <c:pt idx="324">
                  <c:v>3402.0659999999998</c:v>
                </c:pt>
                <c:pt idx="325">
                  <c:v>2942.6909999999998</c:v>
                </c:pt>
                <c:pt idx="326">
                  <c:v>0</c:v>
                </c:pt>
                <c:pt idx="327">
                  <c:v>0</c:v>
                </c:pt>
                <c:pt idx="328">
                  <c:v>0</c:v>
                </c:pt>
                <c:pt idx="329">
                  <c:v>0</c:v>
                </c:pt>
                <c:pt idx="330">
                  <c:v>0</c:v>
                </c:pt>
                <c:pt idx="331">
                  <c:v>0</c:v>
                </c:pt>
                <c:pt idx="332">
                  <c:v>0</c:v>
                </c:pt>
                <c:pt idx="333">
                  <c:v>0</c:v>
                </c:pt>
                <c:pt idx="334">
                  <c:v>0</c:v>
                </c:pt>
                <c:pt idx="335">
                  <c:v>1791.3130000000001</c:v>
                </c:pt>
                <c:pt idx="336">
                  <c:v>2184.39</c:v>
                </c:pt>
                <c:pt idx="337">
                  <c:v>2477.1869999999999</c:v>
                </c:pt>
                <c:pt idx="338">
                  <c:v>1108.3240000000001</c:v>
                </c:pt>
                <c:pt idx="339">
                  <c:v>1488.809</c:v>
                </c:pt>
                <c:pt idx="340">
                  <c:v>1278.752</c:v>
                </c:pt>
                <c:pt idx="341">
                  <c:v>1695.3030000000001</c:v>
                </c:pt>
                <c:pt idx="342">
                  <c:v>919.93439999999998</c:v>
                </c:pt>
                <c:pt idx="343">
                  <c:v>575.68169999999998</c:v>
                </c:pt>
                <c:pt idx="344">
                  <c:v>696.01679999999999</c:v>
                </c:pt>
                <c:pt idx="345">
                  <c:v>519.76289999999995</c:v>
                </c:pt>
                <c:pt idx="346">
                  <c:v>1852.6289999999999</c:v>
                </c:pt>
                <c:pt idx="347">
                  <c:v>0</c:v>
                </c:pt>
                <c:pt idx="348">
                  <c:v>0</c:v>
                </c:pt>
                <c:pt idx="349">
                  <c:v>0</c:v>
                </c:pt>
                <c:pt idx="350">
                  <c:v>3086.87</c:v>
                </c:pt>
                <c:pt idx="351">
                  <c:v>2421.3850000000002</c:v>
                </c:pt>
                <c:pt idx="352">
                  <c:v>2847.8510000000001</c:v>
                </c:pt>
                <c:pt idx="353">
                  <c:v>2565.8220000000001</c:v>
                </c:pt>
                <c:pt idx="354">
                  <c:v>1344.56</c:v>
                </c:pt>
                <c:pt idx="355">
                  <c:v>2658.096</c:v>
                </c:pt>
                <c:pt idx="356">
                  <c:v>2454.0770000000002</c:v>
                </c:pt>
                <c:pt idx="357">
                  <c:v>2357.886</c:v>
                </c:pt>
                <c:pt idx="358">
                  <c:v>2201.223</c:v>
                </c:pt>
                <c:pt idx="359">
                  <c:v>3009.241</c:v>
                </c:pt>
                <c:pt idx="360">
                  <c:v>2819.326</c:v>
                </c:pt>
                <c:pt idx="361">
                  <c:v>2583.2040000000002</c:v>
                </c:pt>
                <c:pt idx="362">
                  <c:v>867.79219999999998</c:v>
                </c:pt>
                <c:pt idx="363">
                  <c:v>1527.076</c:v>
                </c:pt>
                <c:pt idx="364">
                  <c:v>1094.2249999999999</c:v>
                </c:pt>
                <c:pt idx="365">
                  <c:v>2410.672</c:v>
                </c:pt>
                <c:pt idx="366">
                  <c:v>1661.9110000000001</c:v>
                </c:pt>
                <c:pt idx="367">
                  <c:v>520.56299999999999</c:v>
                </c:pt>
                <c:pt idx="368">
                  <c:v>395.5564</c:v>
                </c:pt>
                <c:pt idx="369">
                  <c:v>226.3663</c:v>
                </c:pt>
                <c:pt idx="370">
                  <c:v>804.39449999999999</c:v>
                </c:pt>
                <c:pt idx="371">
                  <c:v>1273.0930000000001</c:v>
                </c:pt>
                <c:pt idx="372">
                  <c:v>3722.3009999999999</c:v>
                </c:pt>
                <c:pt idx="373">
                  <c:v>3707.9369999999999</c:v>
                </c:pt>
                <c:pt idx="374">
                  <c:v>3528.4639999999999</c:v>
                </c:pt>
                <c:pt idx="375">
                  <c:v>4530.0780000000004</c:v>
                </c:pt>
                <c:pt idx="376">
                  <c:v>4128.0600000000004</c:v>
                </c:pt>
                <c:pt idx="377">
                  <c:v>4387.3100000000004</c:v>
                </c:pt>
                <c:pt idx="378">
                  <c:v>2553.2150000000001</c:v>
                </c:pt>
                <c:pt idx="379">
                  <c:v>1983.9649999999999</c:v>
                </c:pt>
                <c:pt idx="380">
                  <c:v>2885.7620000000002</c:v>
                </c:pt>
                <c:pt idx="381">
                  <c:v>2940.1619999999998</c:v>
                </c:pt>
                <c:pt idx="382">
                  <c:v>3717.6149999999998</c:v>
                </c:pt>
                <c:pt idx="383">
                  <c:v>2026.9290000000001</c:v>
                </c:pt>
                <c:pt idx="384">
                  <c:v>2171.9789999999998</c:v>
                </c:pt>
                <c:pt idx="385">
                  <c:v>2049.029</c:v>
                </c:pt>
                <c:pt idx="386">
                  <c:v>1818.7090000000001</c:v>
                </c:pt>
                <c:pt idx="387">
                  <c:v>2034.598</c:v>
                </c:pt>
                <c:pt idx="388">
                  <c:v>2643.8159999999998</c:v>
                </c:pt>
                <c:pt idx="389">
                  <c:v>3477.25</c:v>
                </c:pt>
                <c:pt idx="390">
                  <c:v>3944.2579999999998</c:v>
                </c:pt>
                <c:pt idx="391">
                  <c:v>2494.5970000000002</c:v>
                </c:pt>
                <c:pt idx="392">
                  <c:v>2744.6559999999999</c:v>
                </c:pt>
                <c:pt idx="393">
                  <c:v>2782.88</c:v>
                </c:pt>
                <c:pt idx="394">
                  <c:v>2549.21</c:v>
                </c:pt>
                <c:pt idx="395">
                  <c:v>2093.8229999999999</c:v>
                </c:pt>
                <c:pt idx="396">
                  <c:v>2395.91</c:v>
                </c:pt>
                <c:pt idx="397">
                  <c:v>3700.6469999999999</c:v>
                </c:pt>
                <c:pt idx="398">
                  <c:v>5289.8090000000002</c:v>
                </c:pt>
                <c:pt idx="399">
                  <c:v>4586.0590000000002</c:v>
                </c:pt>
                <c:pt idx="400">
                  <c:v>4363.5069999999996</c:v>
                </c:pt>
                <c:pt idx="401">
                  <c:v>4615.8140000000003</c:v>
                </c:pt>
                <c:pt idx="402">
                  <c:v>3420.1010000000001</c:v>
                </c:pt>
                <c:pt idx="403">
                  <c:v>3545.5120000000002</c:v>
                </c:pt>
                <c:pt idx="404">
                  <c:v>2698.2339999999999</c:v>
                </c:pt>
                <c:pt idx="405">
                  <c:v>2041.82</c:v>
                </c:pt>
                <c:pt idx="406">
                  <c:v>1656.173</c:v>
                </c:pt>
                <c:pt idx="407">
                  <c:v>1916.423</c:v>
                </c:pt>
                <c:pt idx="408">
                  <c:v>2093.8910000000001</c:v>
                </c:pt>
                <c:pt idx="409">
                  <c:v>2649.0450000000001</c:v>
                </c:pt>
                <c:pt idx="410">
                  <c:v>2496.3049999999998</c:v>
                </c:pt>
                <c:pt idx="411">
                  <c:v>3017.0459999999998</c:v>
                </c:pt>
                <c:pt idx="412">
                  <c:v>2259.1880000000001</c:v>
                </c:pt>
                <c:pt idx="413">
                  <c:v>2681.5410000000002</c:v>
                </c:pt>
                <c:pt idx="414">
                  <c:v>2823.1689999999999</c:v>
                </c:pt>
                <c:pt idx="415">
                  <c:v>2944.6619999999998</c:v>
                </c:pt>
                <c:pt idx="416">
                  <c:v>2871.0770000000002</c:v>
                </c:pt>
                <c:pt idx="417">
                  <c:v>2503.855</c:v>
                </c:pt>
                <c:pt idx="418">
                  <c:v>2701.779</c:v>
                </c:pt>
                <c:pt idx="419">
                  <c:v>2335.8850000000002</c:v>
                </c:pt>
                <c:pt idx="420">
                  <c:v>1579.6089999999999</c:v>
                </c:pt>
                <c:pt idx="421">
                  <c:v>2584.123</c:v>
                </c:pt>
                <c:pt idx="422">
                  <c:v>2689.288</c:v>
                </c:pt>
                <c:pt idx="423">
                  <c:v>2591.1860000000001</c:v>
                </c:pt>
                <c:pt idx="424">
                  <c:v>3762.5970000000002</c:v>
                </c:pt>
                <c:pt idx="425">
                  <c:v>2989.5929999999998</c:v>
                </c:pt>
                <c:pt idx="426">
                  <c:v>2877.625</c:v>
                </c:pt>
                <c:pt idx="427">
                  <c:v>4866.1350000000002</c:v>
                </c:pt>
                <c:pt idx="428">
                  <c:v>5885.0770000000002</c:v>
                </c:pt>
                <c:pt idx="429">
                  <c:v>7050.9809999999998</c:v>
                </c:pt>
                <c:pt idx="430">
                  <c:v>7811.7179999999998</c:v>
                </c:pt>
                <c:pt idx="431">
                  <c:v>6252.9229999999998</c:v>
                </c:pt>
                <c:pt idx="432">
                  <c:v>3450.6709999999998</c:v>
                </c:pt>
                <c:pt idx="433">
                  <c:v>3331.8090000000002</c:v>
                </c:pt>
                <c:pt idx="434">
                  <c:v>2895.1260000000002</c:v>
                </c:pt>
                <c:pt idx="435">
                  <c:v>4330.1379999999999</c:v>
                </c:pt>
                <c:pt idx="436">
                  <c:v>4175.6509999999998</c:v>
                </c:pt>
                <c:pt idx="437">
                  <c:v>3578.0030000000002</c:v>
                </c:pt>
                <c:pt idx="438">
                  <c:v>4732.1059999999998</c:v>
                </c:pt>
                <c:pt idx="439">
                  <c:v>4988.0709999999999</c:v>
                </c:pt>
                <c:pt idx="440">
                  <c:v>4146.8329999999996</c:v>
                </c:pt>
                <c:pt idx="441">
                  <c:v>4557.1080000000002</c:v>
                </c:pt>
                <c:pt idx="442">
                  <c:v>4566.5950000000003</c:v>
                </c:pt>
                <c:pt idx="443">
                  <c:v>4486.1729999999998</c:v>
                </c:pt>
                <c:pt idx="444">
                  <c:v>5644.3860000000004</c:v>
                </c:pt>
                <c:pt idx="445">
                  <c:v>5598.2070000000003</c:v>
                </c:pt>
                <c:pt idx="446">
                  <c:v>5088.6409999999996</c:v>
                </c:pt>
                <c:pt idx="447">
                  <c:v>2599.5540000000001</c:v>
                </c:pt>
                <c:pt idx="448">
                  <c:v>3765.7179999999998</c:v>
                </c:pt>
                <c:pt idx="449">
                  <c:v>4106.4530000000004</c:v>
                </c:pt>
                <c:pt idx="450">
                  <c:v>3629.6260000000002</c:v>
                </c:pt>
                <c:pt idx="451">
                  <c:v>3390.6950000000002</c:v>
                </c:pt>
                <c:pt idx="452">
                  <c:v>3540.424</c:v>
                </c:pt>
                <c:pt idx="453">
                  <c:v>2265.9720000000002</c:v>
                </c:pt>
                <c:pt idx="454">
                  <c:v>3241.6909999999998</c:v>
                </c:pt>
                <c:pt idx="455">
                  <c:v>6336.27</c:v>
                </c:pt>
                <c:pt idx="456">
                  <c:v>7540.1930000000002</c:v>
                </c:pt>
                <c:pt idx="457">
                  <c:v>5890.9179999999997</c:v>
                </c:pt>
                <c:pt idx="458">
                  <c:v>4380.3370000000004</c:v>
                </c:pt>
                <c:pt idx="459">
                  <c:v>3607.473</c:v>
                </c:pt>
                <c:pt idx="460">
                  <c:v>3324.5749999999998</c:v>
                </c:pt>
                <c:pt idx="461">
                  <c:v>3134.5819999999999</c:v>
                </c:pt>
                <c:pt idx="462">
                  <c:v>3123.1039999999998</c:v>
                </c:pt>
                <c:pt idx="463">
                  <c:v>3524.3009999999999</c:v>
                </c:pt>
                <c:pt idx="464">
                  <c:v>3268.98</c:v>
                </c:pt>
                <c:pt idx="465">
                  <c:v>2381.7040000000002</c:v>
                </c:pt>
                <c:pt idx="466">
                  <c:v>3218.03</c:v>
                </c:pt>
                <c:pt idx="467">
                  <c:v>2221.377</c:v>
                </c:pt>
                <c:pt idx="468">
                  <c:v>3307.2240000000002</c:v>
                </c:pt>
                <c:pt idx="469">
                  <c:v>2913.6660000000002</c:v>
                </c:pt>
                <c:pt idx="470">
                  <c:v>3820.4490000000001</c:v>
                </c:pt>
                <c:pt idx="471">
                  <c:v>2663.1370000000002</c:v>
                </c:pt>
                <c:pt idx="472">
                  <c:v>3069.0309999999999</c:v>
                </c:pt>
                <c:pt idx="473">
                  <c:v>3322.134</c:v>
                </c:pt>
                <c:pt idx="474">
                  <c:v>3216.3009999999999</c:v>
                </c:pt>
                <c:pt idx="475">
                  <c:v>2679.8420000000001</c:v>
                </c:pt>
                <c:pt idx="476">
                  <c:v>2581.04</c:v>
                </c:pt>
                <c:pt idx="477">
                  <c:v>1548.998</c:v>
                </c:pt>
                <c:pt idx="478">
                  <c:v>1376.24</c:v>
                </c:pt>
                <c:pt idx="479">
                  <c:v>1369.913</c:v>
                </c:pt>
                <c:pt idx="480">
                  <c:v>2024.2570000000001</c:v>
                </c:pt>
                <c:pt idx="481">
                  <c:v>1516.5039999999999</c:v>
                </c:pt>
                <c:pt idx="482">
                  <c:v>1345.008</c:v>
                </c:pt>
                <c:pt idx="483">
                  <c:v>1350.5029999999999</c:v>
                </c:pt>
                <c:pt idx="484">
                  <c:v>1637.9780000000001</c:v>
                </c:pt>
                <c:pt idx="485">
                  <c:v>2978.348</c:v>
                </c:pt>
                <c:pt idx="486">
                  <c:v>3185.1439999999998</c:v>
                </c:pt>
                <c:pt idx="487">
                  <c:v>3299.1439999999998</c:v>
                </c:pt>
                <c:pt idx="488">
                  <c:v>2209.741</c:v>
                </c:pt>
                <c:pt idx="489">
                  <c:v>1672.463</c:v>
                </c:pt>
                <c:pt idx="490">
                  <c:v>1573.749</c:v>
                </c:pt>
                <c:pt idx="491">
                  <c:v>2582.2620000000002</c:v>
                </c:pt>
                <c:pt idx="492">
                  <c:v>2207.0540000000001</c:v>
                </c:pt>
                <c:pt idx="493">
                  <c:v>3391.692</c:v>
                </c:pt>
                <c:pt idx="494">
                  <c:v>4547.7790000000005</c:v>
                </c:pt>
                <c:pt idx="495">
                  <c:v>2981.462</c:v>
                </c:pt>
                <c:pt idx="496">
                  <c:v>1804.7380000000001</c:v>
                </c:pt>
                <c:pt idx="497">
                  <c:v>2006.0150000000001</c:v>
                </c:pt>
                <c:pt idx="498">
                  <c:v>941.38940000000002</c:v>
                </c:pt>
                <c:pt idx="499">
                  <c:v>585.56299999999999</c:v>
                </c:pt>
                <c:pt idx="500">
                  <c:v>605.61919999999998</c:v>
                </c:pt>
                <c:pt idx="501">
                  <c:v>740.0933</c:v>
                </c:pt>
                <c:pt idx="502">
                  <c:v>807.89080000000001</c:v>
                </c:pt>
                <c:pt idx="503">
                  <c:v>706.51139999999998</c:v>
                </c:pt>
                <c:pt idx="504">
                  <c:v>590.83879999999999</c:v>
                </c:pt>
                <c:pt idx="505">
                  <c:v>513.4855</c:v>
                </c:pt>
                <c:pt idx="506">
                  <c:v>572.15700000000004</c:v>
                </c:pt>
                <c:pt idx="507">
                  <c:v>678.8098</c:v>
                </c:pt>
                <c:pt idx="508">
                  <c:v>697.26469999999995</c:v>
                </c:pt>
                <c:pt idx="509">
                  <c:v>651.00360000000001</c:v>
                </c:pt>
                <c:pt idx="510">
                  <c:v>551.44079999999997</c:v>
                </c:pt>
                <c:pt idx="511">
                  <c:v>287.62990000000002</c:v>
                </c:pt>
                <c:pt idx="512">
                  <c:v>226.66980000000001</c:v>
                </c:pt>
                <c:pt idx="513">
                  <c:v>285.37950000000001</c:v>
                </c:pt>
                <c:pt idx="514">
                  <c:v>374.62920000000003</c:v>
                </c:pt>
                <c:pt idx="515">
                  <c:v>785.17989999999998</c:v>
                </c:pt>
                <c:pt idx="516">
                  <c:v>2688.8919999999998</c:v>
                </c:pt>
                <c:pt idx="517">
                  <c:v>2434.864</c:v>
                </c:pt>
                <c:pt idx="518">
                  <c:v>1785.78</c:v>
                </c:pt>
                <c:pt idx="519">
                  <c:v>1979.184</c:v>
                </c:pt>
                <c:pt idx="520">
                  <c:v>1203.1020000000001</c:v>
                </c:pt>
                <c:pt idx="521">
                  <c:v>947.2971</c:v>
                </c:pt>
                <c:pt idx="522">
                  <c:v>1473.712</c:v>
                </c:pt>
                <c:pt idx="523">
                  <c:v>1493.538</c:v>
                </c:pt>
                <c:pt idx="524">
                  <c:v>1223.6110000000001</c:v>
                </c:pt>
                <c:pt idx="525">
                  <c:v>1185.93</c:v>
                </c:pt>
                <c:pt idx="526">
                  <c:v>969.41880000000003</c:v>
                </c:pt>
                <c:pt idx="527">
                  <c:v>1252.809</c:v>
                </c:pt>
                <c:pt idx="528">
                  <c:v>1427.28</c:v>
                </c:pt>
                <c:pt idx="529">
                  <c:v>1605.9390000000001</c:v>
                </c:pt>
                <c:pt idx="530">
                  <c:v>2253.828</c:v>
                </c:pt>
                <c:pt idx="531">
                  <c:v>1422.951</c:v>
                </c:pt>
                <c:pt idx="532">
                  <c:v>1154.7339999999999</c:v>
                </c:pt>
                <c:pt idx="533">
                  <c:v>2301.4560000000001</c:v>
                </c:pt>
                <c:pt idx="534">
                  <c:v>1220.269</c:v>
                </c:pt>
                <c:pt idx="535">
                  <c:v>998.04939999999999</c:v>
                </c:pt>
                <c:pt idx="536">
                  <c:v>1009.631</c:v>
                </c:pt>
                <c:pt idx="537">
                  <c:v>862.65949999999998</c:v>
                </c:pt>
                <c:pt idx="538">
                  <c:v>757.92179999999996</c:v>
                </c:pt>
                <c:pt idx="539">
                  <c:v>1266.319</c:v>
                </c:pt>
                <c:pt idx="540">
                  <c:v>1136.7449999999999</c:v>
                </c:pt>
                <c:pt idx="541">
                  <c:v>1057.9010000000001</c:v>
                </c:pt>
                <c:pt idx="542">
                  <c:v>910.03020000000004</c:v>
                </c:pt>
                <c:pt idx="543">
                  <c:v>961.13850000000002</c:v>
                </c:pt>
                <c:pt idx="544">
                  <c:v>1108.722</c:v>
                </c:pt>
                <c:pt idx="545">
                  <c:v>1904.3910000000001</c:v>
                </c:pt>
                <c:pt idx="546">
                  <c:v>0</c:v>
                </c:pt>
                <c:pt idx="547">
                  <c:v>2074.5030000000002</c:v>
                </c:pt>
                <c:pt idx="548">
                  <c:v>1304.0899999999999</c:v>
                </c:pt>
                <c:pt idx="549">
                  <c:v>790.38199999999995</c:v>
                </c:pt>
                <c:pt idx="550">
                  <c:v>1507.3520000000001</c:v>
                </c:pt>
                <c:pt idx="551">
                  <c:v>1116.1310000000001</c:v>
                </c:pt>
                <c:pt idx="552">
                  <c:v>944.2183</c:v>
                </c:pt>
                <c:pt idx="553">
                  <c:v>3608.39</c:v>
                </c:pt>
                <c:pt idx="554">
                  <c:v>2075.7620000000002</c:v>
                </c:pt>
                <c:pt idx="555">
                  <c:v>1949.5150000000001</c:v>
                </c:pt>
                <c:pt idx="556">
                  <c:v>1709.0619999999999</c:v>
                </c:pt>
                <c:pt idx="557">
                  <c:v>1088.1849999999999</c:v>
                </c:pt>
                <c:pt idx="558">
                  <c:v>2053.3240000000001</c:v>
                </c:pt>
                <c:pt idx="559">
                  <c:v>2366.924</c:v>
                </c:pt>
                <c:pt idx="560">
                  <c:v>2430.1669999999999</c:v>
                </c:pt>
                <c:pt idx="561">
                  <c:v>1385.8910000000001</c:v>
                </c:pt>
                <c:pt idx="562">
                  <c:v>894.90409999999997</c:v>
                </c:pt>
                <c:pt idx="563">
                  <c:v>1416.6679999999999</c:v>
                </c:pt>
                <c:pt idx="564">
                  <c:v>2150.5230000000001</c:v>
                </c:pt>
                <c:pt idx="565">
                  <c:v>2386.2930000000001</c:v>
                </c:pt>
                <c:pt idx="566">
                  <c:v>904.23829999999998</c:v>
                </c:pt>
                <c:pt idx="567">
                  <c:v>1265.8440000000001</c:v>
                </c:pt>
                <c:pt idx="568">
                  <c:v>2189.3760000000002</c:v>
                </c:pt>
                <c:pt idx="569">
                  <c:v>1358.0170000000001</c:v>
                </c:pt>
                <c:pt idx="570">
                  <c:v>3489.4520000000002</c:v>
                </c:pt>
                <c:pt idx="571">
                  <c:v>2298.058</c:v>
                </c:pt>
                <c:pt idx="572">
                  <c:v>991.37450000000001</c:v>
                </c:pt>
                <c:pt idx="573">
                  <c:v>1101.202</c:v>
                </c:pt>
                <c:pt idx="574">
                  <c:v>1551.7349999999999</c:v>
                </c:pt>
                <c:pt idx="575">
                  <c:v>1194.98</c:v>
                </c:pt>
                <c:pt idx="576">
                  <c:v>846.00160000000005</c:v>
                </c:pt>
                <c:pt idx="577">
                  <c:v>1464.1610000000001</c:v>
                </c:pt>
                <c:pt idx="578">
                  <c:v>1109.136</c:v>
                </c:pt>
                <c:pt idx="579">
                  <c:v>859.25930000000005</c:v>
                </c:pt>
                <c:pt idx="580">
                  <c:v>1228.1869999999999</c:v>
                </c:pt>
                <c:pt idx="581">
                  <c:v>1090.04</c:v>
                </c:pt>
                <c:pt idx="582">
                  <c:v>2701.761</c:v>
                </c:pt>
                <c:pt idx="583">
                  <c:v>1646.82</c:v>
                </c:pt>
                <c:pt idx="584">
                  <c:v>1078.3430000000001</c:v>
                </c:pt>
                <c:pt idx="585">
                  <c:v>2402.5360000000001</c:v>
                </c:pt>
                <c:pt idx="586">
                  <c:v>2146.2339999999999</c:v>
                </c:pt>
                <c:pt idx="587">
                  <c:v>2273.5619999999999</c:v>
                </c:pt>
                <c:pt idx="588">
                  <c:v>2914.8310000000001</c:v>
                </c:pt>
                <c:pt idx="589">
                  <c:v>1604.847</c:v>
                </c:pt>
                <c:pt idx="590">
                  <c:v>1583.252</c:v>
                </c:pt>
                <c:pt idx="591">
                  <c:v>1669.587</c:v>
                </c:pt>
                <c:pt idx="592">
                  <c:v>3928.24</c:v>
                </c:pt>
                <c:pt idx="593">
                  <c:v>3596.5030000000002</c:v>
                </c:pt>
                <c:pt idx="594">
                  <c:v>2257.9789999999998</c:v>
                </c:pt>
                <c:pt idx="595">
                  <c:v>1810.624</c:v>
                </c:pt>
                <c:pt idx="596">
                  <c:v>1185.4469999999999</c:v>
                </c:pt>
                <c:pt idx="597">
                  <c:v>2004.2349999999999</c:v>
                </c:pt>
                <c:pt idx="598">
                  <c:v>2269.8240000000001</c:v>
                </c:pt>
                <c:pt idx="599">
                  <c:v>997.39570000000003</c:v>
                </c:pt>
                <c:pt idx="600">
                  <c:v>1166.3979999999999</c:v>
                </c:pt>
                <c:pt idx="601">
                  <c:v>1147.162</c:v>
                </c:pt>
                <c:pt idx="602">
                  <c:v>1213.2639999999999</c:v>
                </c:pt>
                <c:pt idx="603">
                  <c:v>1177.4469999999999</c:v>
                </c:pt>
                <c:pt idx="604">
                  <c:v>1170.211</c:v>
                </c:pt>
                <c:pt idx="605">
                  <c:v>1614.6420000000001</c:v>
                </c:pt>
                <c:pt idx="606">
                  <c:v>2112.1309999999999</c:v>
                </c:pt>
                <c:pt idx="607">
                  <c:v>1330.097</c:v>
                </c:pt>
                <c:pt idx="608">
                  <c:v>1585.7619999999999</c:v>
                </c:pt>
                <c:pt idx="609">
                  <c:v>1590.4580000000001</c:v>
                </c:pt>
                <c:pt idx="610">
                  <c:v>1550.538</c:v>
                </c:pt>
                <c:pt idx="611">
                  <c:v>2831.788</c:v>
                </c:pt>
                <c:pt idx="612">
                  <c:v>1715.39</c:v>
                </c:pt>
                <c:pt idx="613">
                  <c:v>2144.8429999999998</c:v>
                </c:pt>
                <c:pt idx="614">
                  <c:v>1589.924</c:v>
                </c:pt>
                <c:pt idx="615">
                  <c:v>1236.2</c:v>
                </c:pt>
                <c:pt idx="616">
                  <c:v>939.58699999999999</c:v>
                </c:pt>
                <c:pt idx="617">
                  <c:v>469.70429999999999</c:v>
                </c:pt>
                <c:pt idx="618">
                  <c:v>793.84910000000002</c:v>
                </c:pt>
                <c:pt idx="619">
                  <c:v>1193.6310000000001</c:v>
                </c:pt>
                <c:pt idx="620">
                  <c:v>1638.1410000000001</c:v>
                </c:pt>
                <c:pt idx="621">
                  <c:v>1695.8620000000001</c:v>
                </c:pt>
                <c:pt idx="622">
                  <c:v>2146.8539999999998</c:v>
                </c:pt>
                <c:pt idx="623">
                  <c:v>1906.451</c:v>
                </c:pt>
                <c:pt idx="624">
                  <c:v>920.50310000000002</c:v>
                </c:pt>
                <c:pt idx="625">
                  <c:v>1197.941</c:v>
                </c:pt>
                <c:pt idx="626">
                  <c:v>1593.049</c:v>
                </c:pt>
                <c:pt idx="627">
                  <c:v>1319.0989999999999</c:v>
                </c:pt>
                <c:pt idx="628">
                  <c:v>1544.65</c:v>
                </c:pt>
                <c:pt idx="629">
                  <c:v>1228.116</c:v>
                </c:pt>
                <c:pt idx="630">
                  <c:v>961.53110000000004</c:v>
                </c:pt>
                <c:pt idx="631">
                  <c:v>1189.1590000000001</c:v>
                </c:pt>
                <c:pt idx="632">
                  <c:v>1003.444</c:v>
                </c:pt>
                <c:pt idx="633">
                  <c:v>1328.5920000000001</c:v>
                </c:pt>
                <c:pt idx="634">
                  <c:v>1222.6130000000001</c:v>
                </c:pt>
                <c:pt idx="635">
                  <c:v>1144.29</c:v>
                </c:pt>
                <c:pt idx="636">
                  <c:v>987.35739999999998</c:v>
                </c:pt>
                <c:pt idx="637">
                  <c:v>1089.7909999999999</c:v>
                </c:pt>
                <c:pt idx="638">
                  <c:v>867.79650000000004</c:v>
                </c:pt>
                <c:pt idx="639">
                  <c:v>683.91700000000003</c:v>
                </c:pt>
                <c:pt idx="640">
                  <c:v>546.48839999999996</c:v>
                </c:pt>
                <c:pt idx="641">
                  <c:v>426.85</c:v>
                </c:pt>
                <c:pt idx="642">
                  <c:v>1455.327</c:v>
                </c:pt>
                <c:pt idx="643">
                  <c:v>2507.6790000000001</c:v>
                </c:pt>
                <c:pt idx="644">
                  <c:v>2812.5990000000002</c:v>
                </c:pt>
                <c:pt idx="645">
                  <c:v>2984.424</c:v>
                </c:pt>
                <c:pt idx="646">
                  <c:v>2923.3270000000002</c:v>
                </c:pt>
                <c:pt idx="647">
                  <c:v>786.43669999999997</c:v>
                </c:pt>
                <c:pt idx="648">
                  <c:v>794.50260000000003</c:v>
                </c:pt>
                <c:pt idx="649">
                  <c:v>985.97659999999996</c:v>
                </c:pt>
                <c:pt idx="650">
                  <c:v>1997.057</c:v>
                </c:pt>
                <c:pt idx="651">
                  <c:v>3420.6129999999998</c:v>
                </c:pt>
                <c:pt idx="652">
                  <c:v>3078.79</c:v>
                </c:pt>
                <c:pt idx="653">
                  <c:v>1158.0740000000001</c:v>
                </c:pt>
                <c:pt idx="654">
                  <c:v>492.68830000000003</c:v>
                </c:pt>
                <c:pt idx="655">
                  <c:v>468.6653</c:v>
                </c:pt>
                <c:pt idx="656">
                  <c:v>461.03070000000002</c:v>
                </c:pt>
                <c:pt idx="657">
                  <c:v>746.40809999999999</c:v>
                </c:pt>
                <c:pt idx="658">
                  <c:v>1109.4269999999999</c:v>
                </c:pt>
                <c:pt idx="659">
                  <c:v>1099.3499999999999</c:v>
                </c:pt>
                <c:pt idx="660">
                  <c:v>2660.462</c:v>
                </c:pt>
                <c:pt idx="661">
                  <c:v>1953.5329999999999</c:v>
                </c:pt>
                <c:pt idx="662">
                  <c:v>1404.0319999999999</c:v>
                </c:pt>
                <c:pt idx="663">
                  <c:v>1326.308</c:v>
                </c:pt>
                <c:pt idx="664">
                  <c:v>1042.213</c:v>
                </c:pt>
                <c:pt idx="665">
                  <c:v>731.33720000000005</c:v>
                </c:pt>
                <c:pt idx="666">
                  <c:v>873.63040000000001</c:v>
                </c:pt>
                <c:pt idx="667">
                  <c:v>2419.9009999999998</c:v>
                </c:pt>
                <c:pt idx="668">
                  <c:v>3010.88</c:v>
                </c:pt>
                <c:pt idx="669">
                  <c:v>2950.2139999999999</c:v>
                </c:pt>
                <c:pt idx="670">
                  <c:v>2029.807</c:v>
                </c:pt>
                <c:pt idx="671">
                  <c:v>1211.663</c:v>
                </c:pt>
                <c:pt idx="672">
                  <c:v>970.96410000000003</c:v>
                </c:pt>
                <c:pt idx="673">
                  <c:v>1115.1099999999999</c:v>
                </c:pt>
                <c:pt idx="674">
                  <c:v>974.55629999999996</c:v>
                </c:pt>
                <c:pt idx="675">
                  <c:v>1751.3720000000001</c:v>
                </c:pt>
                <c:pt idx="676">
                  <c:v>2459.1559999999999</c:v>
                </c:pt>
                <c:pt idx="677">
                  <c:v>2252.2530000000002</c:v>
                </c:pt>
                <c:pt idx="678">
                  <c:v>1493.271</c:v>
                </c:pt>
                <c:pt idx="679">
                  <c:v>963.96839999999997</c:v>
                </c:pt>
                <c:pt idx="680">
                  <c:v>715.85469999999998</c:v>
                </c:pt>
                <c:pt idx="681">
                  <c:v>604.11239999999998</c:v>
                </c:pt>
                <c:pt idx="682">
                  <c:v>738.86120000000005</c:v>
                </c:pt>
                <c:pt idx="683">
                  <c:v>1299.2329999999999</c:v>
                </c:pt>
                <c:pt idx="684">
                  <c:v>849.49</c:v>
                </c:pt>
                <c:pt idx="685">
                  <c:v>1116.415</c:v>
                </c:pt>
                <c:pt idx="686">
                  <c:v>2369.6979999999999</c:v>
                </c:pt>
                <c:pt idx="687">
                  <c:v>1706.7190000000001</c:v>
                </c:pt>
                <c:pt idx="688">
                  <c:v>885.88220000000001</c:v>
                </c:pt>
                <c:pt idx="689">
                  <c:v>1012.36</c:v>
                </c:pt>
                <c:pt idx="690">
                  <c:v>991.67970000000003</c:v>
                </c:pt>
                <c:pt idx="691">
                  <c:v>1596.4490000000001</c:v>
                </c:pt>
                <c:pt idx="692">
                  <c:v>2247.5720000000001</c:v>
                </c:pt>
                <c:pt idx="693">
                  <c:v>2499.654</c:v>
                </c:pt>
                <c:pt idx="694">
                  <c:v>2225.3040000000001</c:v>
                </c:pt>
                <c:pt idx="695">
                  <c:v>3395.6509999999998</c:v>
                </c:pt>
                <c:pt idx="696">
                  <c:v>3185.6889999999999</c:v>
                </c:pt>
                <c:pt idx="697">
                  <c:v>2508.8139999999999</c:v>
                </c:pt>
                <c:pt idx="698">
                  <c:v>2423.5540000000001</c:v>
                </c:pt>
                <c:pt idx="699">
                  <c:v>3376.87</c:v>
                </c:pt>
                <c:pt idx="700">
                  <c:v>2530.73</c:v>
                </c:pt>
                <c:pt idx="701">
                  <c:v>3400.0970000000002</c:v>
                </c:pt>
                <c:pt idx="702">
                  <c:v>2715.2310000000002</c:v>
                </c:pt>
                <c:pt idx="703">
                  <c:v>2708.223</c:v>
                </c:pt>
                <c:pt idx="704">
                  <c:v>3200.3890000000001</c:v>
                </c:pt>
                <c:pt idx="705">
                  <c:v>2323.549</c:v>
                </c:pt>
                <c:pt idx="706">
                  <c:v>2934.4070000000002</c:v>
                </c:pt>
                <c:pt idx="707">
                  <c:v>2719.98</c:v>
                </c:pt>
                <c:pt idx="708">
                  <c:v>4112.174</c:v>
                </c:pt>
                <c:pt idx="709">
                  <c:v>2239.1680000000001</c:v>
                </c:pt>
                <c:pt idx="710">
                  <c:v>3441.2179999999998</c:v>
                </c:pt>
                <c:pt idx="711">
                  <c:v>3371.6579999999999</c:v>
                </c:pt>
                <c:pt idx="712">
                  <c:v>2532.89</c:v>
                </c:pt>
                <c:pt idx="713">
                  <c:v>2286.9009999999998</c:v>
                </c:pt>
                <c:pt idx="714">
                  <c:v>3118.2289999999998</c:v>
                </c:pt>
                <c:pt idx="715">
                  <c:v>4408.5730000000003</c:v>
                </c:pt>
                <c:pt idx="716">
                  <c:v>3000.134</c:v>
                </c:pt>
                <c:pt idx="717">
                  <c:v>3542.6190000000001</c:v>
                </c:pt>
                <c:pt idx="718">
                  <c:v>2968.4029999999998</c:v>
                </c:pt>
                <c:pt idx="719">
                  <c:v>3566.43</c:v>
                </c:pt>
                <c:pt idx="720">
                  <c:v>3290.393</c:v>
                </c:pt>
                <c:pt idx="721">
                  <c:v>2947.585</c:v>
                </c:pt>
                <c:pt idx="722">
                  <c:v>3420.7640000000001</c:v>
                </c:pt>
                <c:pt idx="723">
                  <c:v>2752.076</c:v>
                </c:pt>
                <c:pt idx="724">
                  <c:v>2335.3780000000002</c:v>
                </c:pt>
                <c:pt idx="725">
                  <c:v>3699.8710000000001</c:v>
                </c:pt>
                <c:pt idx="726">
                  <c:v>3880.18</c:v>
                </c:pt>
                <c:pt idx="727">
                  <c:v>2435.2109999999998</c:v>
                </c:pt>
                <c:pt idx="728">
                  <c:v>3100.0479999999998</c:v>
                </c:pt>
                <c:pt idx="729">
                  <c:v>3715.7289999999998</c:v>
                </c:pt>
                <c:pt idx="730">
                  <c:v>2625.3609999999999</c:v>
                </c:pt>
                <c:pt idx="731">
                  <c:v>1435.915</c:v>
                </c:pt>
                <c:pt idx="732">
                  <c:v>2433.4830000000002</c:v>
                </c:pt>
                <c:pt idx="733">
                  <c:v>2084.884</c:v>
                </c:pt>
                <c:pt idx="734">
                  <c:v>1601.886</c:v>
                </c:pt>
                <c:pt idx="735">
                  <c:v>2760.7660000000001</c:v>
                </c:pt>
                <c:pt idx="736">
                  <c:v>4466.0259999999998</c:v>
                </c:pt>
                <c:pt idx="737">
                  <c:v>3402.1909999999998</c:v>
                </c:pt>
                <c:pt idx="738">
                  <c:v>3428.1590000000001</c:v>
                </c:pt>
                <c:pt idx="739">
                  <c:v>2970.3180000000002</c:v>
                </c:pt>
                <c:pt idx="740">
                  <c:v>2174.3960000000002</c:v>
                </c:pt>
                <c:pt idx="741">
                  <c:v>3761.4630000000002</c:v>
                </c:pt>
                <c:pt idx="742">
                  <c:v>3993.2979999999998</c:v>
                </c:pt>
                <c:pt idx="743">
                  <c:v>4242.0219999999999</c:v>
                </c:pt>
                <c:pt idx="744">
                  <c:v>4581.8530000000001</c:v>
                </c:pt>
                <c:pt idx="745">
                  <c:v>3071.8020000000001</c:v>
                </c:pt>
                <c:pt idx="746">
                  <c:v>4664.32</c:v>
                </c:pt>
                <c:pt idx="747">
                  <c:v>4487.5119999999997</c:v>
                </c:pt>
                <c:pt idx="748">
                  <c:v>3342.2420000000002</c:v>
                </c:pt>
                <c:pt idx="749">
                  <c:v>3291.8809999999999</c:v>
                </c:pt>
                <c:pt idx="750">
                  <c:v>3333.0039999999999</c:v>
                </c:pt>
                <c:pt idx="751">
                  <c:v>3898.1770000000001</c:v>
                </c:pt>
                <c:pt idx="752">
                  <c:v>3084.038</c:v>
                </c:pt>
                <c:pt idx="753">
                  <c:v>3328.1909999999998</c:v>
                </c:pt>
                <c:pt idx="754">
                  <c:v>3756.1779999999999</c:v>
                </c:pt>
                <c:pt idx="755">
                  <c:v>3203.0970000000002</c:v>
                </c:pt>
                <c:pt idx="756">
                  <c:v>3595.7379999999998</c:v>
                </c:pt>
                <c:pt idx="757">
                  <c:v>3089.3670000000002</c:v>
                </c:pt>
                <c:pt idx="758">
                  <c:v>3840.7809999999999</c:v>
                </c:pt>
                <c:pt idx="759">
                  <c:v>3968.1729999999998</c:v>
                </c:pt>
                <c:pt idx="760">
                  <c:v>4933.9269999999997</c:v>
                </c:pt>
                <c:pt idx="761">
                  <c:v>4365.6750000000002</c:v>
                </c:pt>
                <c:pt idx="762">
                  <c:v>4408.6130000000003</c:v>
                </c:pt>
                <c:pt idx="763">
                  <c:v>3053.143</c:v>
                </c:pt>
                <c:pt idx="764">
                  <c:v>4911.1769999999997</c:v>
                </c:pt>
                <c:pt idx="765">
                  <c:v>5093.9009999999998</c:v>
                </c:pt>
                <c:pt idx="766">
                  <c:v>4765.2640000000001</c:v>
                </c:pt>
                <c:pt idx="767">
                  <c:v>5152.0069999999996</c:v>
                </c:pt>
                <c:pt idx="768">
                  <c:v>5074.9930000000004</c:v>
                </c:pt>
                <c:pt idx="769">
                  <c:v>4486.6719999999996</c:v>
                </c:pt>
                <c:pt idx="770">
                  <c:v>4414.902</c:v>
                </c:pt>
                <c:pt idx="771">
                  <c:v>4794.1220000000003</c:v>
                </c:pt>
                <c:pt idx="772">
                  <c:v>3939.4650000000001</c:v>
                </c:pt>
                <c:pt idx="773">
                  <c:v>3399.3130000000001</c:v>
                </c:pt>
                <c:pt idx="774">
                  <c:v>3864.8490000000002</c:v>
                </c:pt>
                <c:pt idx="775">
                  <c:v>3554.6819999999998</c:v>
                </c:pt>
                <c:pt idx="776">
                  <c:v>4257.759</c:v>
                </c:pt>
                <c:pt idx="777">
                  <c:v>3522.6680000000001</c:v>
                </c:pt>
                <c:pt idx="778">
                  <c:v>4370.66</c:v>
                </c:pt>
                <c:pt idx="779">
                  <c:v>5410.7870000000003</c:v>
                </c:pt>
                <c:pt idx="780">
                  <c:v>5729.8109999999997</c:v>
                </c:pt>
                <c:pt idx="781">
                  <c:v>6088.1369999999997</c:v>
                </c:pt>
                <c:pt idx="782">
                  <c:v>3596.1680000000001</c:v>
                </c:pt>
                <c:pt idx="783">
                  <c:v>3235.9670000000001</c:v>
                </c:pt>
                <c:pt idx="784">
                  <c:v>2113.308</c:v>
                </c:pt>
                <c:pt idx="785">
                  <c:v>3133.0650000000001</c:v>
                </c:pt>
                <c:pt idx="786">
                  <c:v>3029.2950000000001</c:v>
                </c:pt>
                <c:pt idx="787">
                  <c:v>3202.9160000000002</c:v>
                </c:pt>
                <c:pt idx="788">
                  <c:v>3089.04</c:v>
                </c:pt>
                <c:pt idx="789">
                  <c:v>3516.8870000000002</c:v>
                </c:pt>
                <c:pt idx="790">
                  <c:v>4680.6679999999997</c:v>
                </c:pt>
                <c:pt idx="791">
                  <c:v>3325.01</c:v>
                </c:pt>
                <c:pt idx="792">
                  <c:v>5309.4110000000001</c:v>
                </c:pt>
                <c:pt idx="793">
                  <c:v>4699.9070000000002</c:v>
                </c:pt>
                <c:pt idx="794">
                  <c:v>4073.6280000000002</c:v>
                </c:pt>
                <c:pt idx="795">
                  <c:v>3902.4850000000001</c:v>
                </c:pt>
                <c:pt idx="796">
                  <c:v>3842.2750000000001</c:v>
                </c:pt>
                <c:pt idx="797">
                  <c:v>3612.8670000000002</c:v>
                </c:pt>
                <c:pt idx="798">
                  <c:v>3155.6729999999998</c:v>
                </c:pt>
                <c:pt idx="799">
                  <c:v>3116.4479999999999</c:v>
                </c:pt>
                <c:pt idx="800">
                  <c:v>2776.732</c:v>
                </c:pt>
                <c:pt idx="801">
                  <c:v>3159.1590000000001</c:v>
                </c:pt>
                <c:pt idx="802">
                  <c:v>3951.7660000000001</c:v>
                </c:pt>
                <c:pt idx="803">
                  <c:v>2834.9810000000002</c:v>
                </c:pt>
                <c:pt idx="804">
                  <c:v>3109.9949999999999</c:v>
                </c:pt>
                <c:pt idx="805">
                  <c:v>3373.4920000000002</c:v>
                </c:pt>
                <c:pt idx="806">
                  <c:v>3774.616</c:v>
                </c:pt>
                <c:pt idx="807">
                  <c:v>3455.598</c:v>
                </c:pt>
                <c:pt idx="808">
                  <c:v>4292.2510000000002</c:v>
                </c:pt>
                <c:pt idx="809">
                  <c:v>4559.8940000000002</c:v>
                </c:pt>
                <c:pt idx="810">
                  <c:v>5434.1289999999999</c:v>
                </c:pt>
                <c:pt idx="811">
                  <c:v>6633.2650000000003</c:v>
                </c:pt>
                <c:pt idx="812">
                  <c:v>6916.37</c:v>
                </c:pt>
                <c:pt idx="813">
                  <c:v>3900.6390000000001</c:v>
                </c:pt>
                <c:pt idx="814">
                  <c:v>4577.3559999999998</c:v>
                </c:pt>
                <c:pt idx="815">
                  <c:v>4131.1170000000002</c:v>
                </c:pt>
                <c:pt idx="816">
                  <c:v>3211.4879999999998</c:v>
                </c:pt>
                <c:pt idx="817">
                  <c:v>3453.7150000000001</c:v>
                </c:pt>
                <c:pt idx="818">
                  <c:v>3986.4110000000001</c:v>
                </c:pt>
                <c:pt idx="819">
                  <c:v>4734.4830000000002</c:v>
                </c:pt>
                <c:pt idx="820">
                  <c:v>4652.2039999999997</c:v>
                </c:pt>
                <c:pt idx="821">
                  <c:v>4014.2840000000001</c:v>
                </c:pt>
                <c:pt idx="822">
                  <c:v>4742.2960000000003</c:v>
                </c:pt>
                <c:pt idx="823">
                  <c:v>3929.5189999999998</c:v>
                </c:pt>
                <c:pt idx="824">
                  <c:v>3700.498</c:v>
                </c:pt>
                <c:pt idx="825">
                  <c:v>3811.8420000000001</c:v>
                </c:pt>
                <c:pt idx="826">
                  <c:v>2953.5210000000002</c:v>
                </c:pt>
                <c:pt idx="827">
                  <c:v>3928.12</c:v>
                </c:pt>
                <c:pt idx="828">
                  <c:v>2512.8000000000002</c:v>
                </c:pt>
                <c:pt idx="829">
                  <c:v>3417.9810000000002</c:v>
                </c:pt>
                <c:pt idx="830">
                  <c:v>3081.0250000000001</c:v>
                </c:pt>
                <c:pt idx="831">
                  <c:v>3189.482</c:v>
                </c:pt>
                <c:pt idx="832">
                  <c:v>3622.6149999999998</c:v>
                </c:pt>
                <c:pt idx="833">
                  <c:v>2914.4369999999999</c:v>
                </c:pt>
                <c:pt idx="834">
                  <c:v>4358.6570000000002</c:v>
                </c:pt>
                <c:pt idx="835">
                  <c:v>3711.3820000000001</c:v>
                </c:pt>
                <c:pt idx="836">
                  <c:v>3811.665</c:v>
                </c:pt>
                <c:pt idx="837">
                  <c:v>3807.5239999999999</c:v>
                </c:pt>
                <c:pt idx="838">
                  <c:v>4353.3119999999999</c:v>
                </c:pt>
                <c:pt idx="839">
                  <c:v>4124.3370000000004</c:v>
                </c:pt>
                <c:pt idx="840">
                  <c:v>3259.848</c:v>
                </c:pt>
                <c:pt idx="841">
                  <c:v>2198.2440000000001</c:v>
                </c:pt>
                <c:pt idx="842">
                  <c:v>3185.2310000000002</c:v>
                </c:pt>
                <c:pt idx="843">
                  <c:v>4510.8410000000003</c:v>
                </c:pt>
                <c:pt idx="844">
                  <c:v>5461.4129999999996</c:v>
                </c:pt>
                <c:pt idx="845">
                  <c:v>4516.7389999999996</c:v>
                </c:pt>
                <c:pt idx="846">
                  <c:v>3410.1759999999999</c:v>
                </c:pt>
                <c:pt idx="847">
                  <c:v>2665.732</c:v>
                </c:pt>
                <c:pt idx="848">
                  <c:v>2820.3020000000001</c:v>
                </c:pt>
                <c:pt idx="849">
                  <c:v>3314.538</c:v>
                </c:pt>
                <c:pt idx="850">
                  <c:v>3076.8359999999998</c:v>
                </c:pt>
                <c:pt idx="851">
                  <c:v>3439.605</c:v>
                </c:pt>
                <c:pt idx="852">
                  <c:v>3261.2660000000001</c:v>
                </c:pt>
                <c:pt idx="853">
                  <c:v>3435.741</c:v>
                </c:pt>
                <c:pt idx="854">
                  <c:v>2930.2710000000002</c:v>
                </c:pt>
                <c:pt idx="855">
                  <c:v>3251.4859999999999</c:v>
                </c:pt>
                <c:pt idx="856">
                  <c:v>2920.1509999999998</c:v>
                </c:pt>
                <c:pt idx="857">
                  <c:v>2993.2150000000001</c:v>
                </c:pt>
                <c:pt idx="858">
                  <c:v>2156.6819999999998</c:v>
                </c:pt>
                <c:pt idx="859">
                  <c:v>1328.4639999999999</c:v>
                </c:pt>
                <c:pt idx="860">
                  <c:v>893.1123</c:v>
                </c:pt>
                <c:pt idx="861">
                  <c:v>899.85699999999997</c:v>
                </c:pt>
                <c:pt idx="862">
                  <c:v>1435.66</c:v>
                </c:pt>
                <c:pt idx="863">
                  <c:v>1391.5039999999999</c:v>
                </c:pt>
                <c:pt idx="864">
                  <c:v>1167.722</c:v>
                </c:pt>
                <c:pt idx="865">
                  <c:v>667.23080000000004</c:v>
                </c:pt>
                <c:pt idx="866">
                  <c:v>1461.5630000000001</c:v>
                </c:pt>
                <c:pt idx="867">
                  <c:v>1668.3230000000001</c:v>
                </c:pt>
                <c:pt idx="868">
                  <c:v>1491.6469999999999</c:v>
                </c:pt>
                <c:pt idx="869">
                  <c:v>1298.1959999999999</c:v>
                </c:pt>
                <c:pt idx="870">
                  <c:v>426.29539999999997</c:v>
                </c:pt>
                <c:pt idx="871">
                  <c:v>431.02440000000001</c:v>
                </c:pt>
                <c:pt idx="872">
                  <c:v>644.04309999999998</c:v>
                </c:pt>
                <c:pt idx="873">
                  <c:v>751.39919999999995</c:v>
                </c:pt>
                <c:pt idx="874">
                  <c:v>533.06889999999999</c:v>
                </c:pt>
                <c:pt idx="875">
                  <c:v>746.81179999999995</c:v>
                </c:pt>
                <c:pt idx="876">
                  <c:v>575.93889999999999</c:v>
                </c:pt>
                <c:pt idx="877">
                  <c:v>506.83499999999998</c:v>
                </c:pt>
                <c:pt idx="878">
                  <c:v>352.03750000000002</c:v>
                </c:pt>
                <c:pt idx="879">
                  <c:v>295.71570000000003</c:v>
                </c:pt>
                <c:pt idx="880">
                  <c:v>314.30810000000002</c:v>
                </c:pt>
                <c:pt idx="881">
                  <c:v>494.55020000000002</c:v>
                </c:pt>
                <c:pt idx="882">
                  <c:v>572.53660000000002</c:v>
                </c:pt>
                <c:pt idx="883">
                  <c:v>1028.105</c:v>
                </c:pt>
                <c:pt idx="884">
                  <c:v>1379.8119999999999</c:v>
                </c:pt>
                <c:pt idx="885">
                  <c:v>1471.25</c:v>
                </c:pt>
                <c:pt idx="886">
                  <c:v>813.8424</c:v>
                </c:pt>
                <c:pt idx="887">
                  <c:v>1137.633</c:v>
                </c:pt>
                <c:pt idx="888">
                  <c:v>938.31309999999996</c:v>
                </c:pt>
                <c:pt idx="889">
                  <c:v>535.78719999999998</c:v>
                </c:pt>
                <c:pt idx="890">
                  <c:v>1968.335</c:v>
                </c:pt>
                <c:pt idx="891">
                  <c:v>1341.5550000000001</c:v>
                </c:pt>
                <c:pt idx="892">
                  <c:v>1361.5070000000001</c:v>
                </c:pt>
                <c:pt idx="893">
                  <c:v>1078.2860000000001</c:v>
                </c:pt>
                <c:pt idx="894">
                  <c:v>2699.9279999999999</c:v>
                </c:pt>
                <c:pt idx="895">
                  <c:v>3067.971</c:v>
                </c:pt>
                <c:pt idx="896">
                  <c:v>2662.165</c:v>
                </c:pt>
                <c:pt idx="897">
                  <c:v>2530.71</c:v>
                </c:pt>
                <c:pt idx="898">
                  <c:v>2114.6109999999999</c:v>
                </c:pt>
                <c:pt idx="899">
                  <c:v>2500.1930000000002</c:v>
                </c:pt>
                <c:pt idx="900">
                  <c:v>2177.424</c:v>
                </c:pt>
                <c:pt idx="901">
                  <c:v>1637.597</c:v>
                </c:pt>
                <c:pt idx="902">
                  <c:v>1266.0909999999999</c:v>
                </c:pt>
                <c:pt idx="903">
                  <c:v>2166.703</c:v>
                </c:pt>
                <c:pt idx="904">
                  <c:v>4059.8040000000001</c:v>
                </c:pt>
                <c:pt idx="905">
                  <c:v>2893.9430000000002</c:v>
                </c:pt>
                <c:pt idx="906">
                  <c:v>1425.3889999999999</c:v>
                </c:pt>
                <c:pt idx="907">
                  <c:v>3130.7829999999999</c:v>
                </c:pt>
                <c:pt idx="908">
                  <c:v>2162.154</c:v>
                </c:pt>
                <c:pt idx="909">
                  <c:v>3688.1579999999999</c:v>
                </c:pt>
                <c:pt idx="910">
                  <c:v>3521.6619999999998</c:v>
                </c:pt>
                <c:pt idx="911">
                  <c:v>1898.66</c:v>
                </c:pt>
                <c:pt idx="912">
                  <c:v>1959.8810000000001</c:v>
                </c:pt>
                <c:pt idx="913">
                  <c:v>2680.741</c:v>
                </c:pt>
                <c:pt idx="914">
                  <c:v>3073.3510000000001</c:v>
                </c:pt>
                <c:pt idx="915">
                  <c:v>5110.0519999999997</c:v>
                </c:pt>
                <c:pt idx="916">
                  <c:v>4922.2089999999998</c:v>
                </c:pt>
                <c:pt idx="917">
                  <c:v>2342.8670000000002</c:v>
                </c:pt>
                <c:pt idx="918">
                  <c:v>1508.2619999999999</c:v>
                </c:pt>
                <c:pt idx="919">
                  <c:v>935.73270000000002</c:v>
                </c:pt>
                <c:pt idx="920">
                  <c:v>1043.374</c:v>
                </c:pt>
                <c:pt idx="921">
                  <c:v>1048.2239999999999</c:v>
                </c:pt>
                <c:pt idx="922">
                  <c:v>1005.755</c:v>
                </c:pt>
                <c:pt idx="923">
                  <c:v>1537.471</c:v>
                </c:pt>
                <c:pt idx="924">
                  <c:v>1858.626</c:v>
                </c:pt>
                <c:pt idx="925">
                  <c:v>1219.335</c:v>
                </c:pt>
                <c:pt idx="926">
                  <c:v>1096.3900000000001</c:v>
                </c:pt>
                <c:pt idx="927">
                  <c:v>1755.461</c:v>
                </c:pt>
                <c:pt idx="928">
                  <c:v>2432.7440000000001</c:v>
                </c:pt>
                <c:pt idx="929">
                  <c:v>2963.2620000000002</c:v>
                </c:pt>
                <c:pt idx="930">
                  <c:v>1737.567</c:v>
                </c:pt>
                <c:pt idx="931">
                  <c:v>1389.598</c:v>
                </c:pt>
                <c:pt idx="932">
                  <c:v>3821.0129999999999</c:v>
                </c:pt>
                <c:pt idx="933">
                  <c:v>3021.1</c:v>
                </c:pt>
                <c:pt idx="934">
                  <c:v>1163.835</c:v>
                </c:pt>
                <c:pt idx="935">
                  <c:v>1458.1310000000001</c:v>
                </c:pt>
                <c:pt idx="936">
                  <c:v>1586.627</c:v>
                </c:pt>
                <c:pt idx="937">
                  <c:v>1329.3520000000001</c:v>
                </c:pt>
                <c:pt idx="938">
                  <c:v>1418.9749999999999</c:v>
                </c:pt>
                <c:pt idx="939">
                  <c:v>4122.067</c:v>
                </c:pt>
                <c:pt idx="940">
                  <c:v>2769.509</c:v>
                </c:pt>
                <c:pt idx="941">
                  <c:v>3126.5309999999999</c:v>
                </c:pt>
                <c:pt idx="942">
                  <c:v>1924.828</c:v>
                </c:pt>
                <c:pt idx="943">
                  <c:v>1486.904</c:v>
                </c:pt>
                <c:pt idx="944">
                  <c:v>1302.6469999999999</c:v>
                </c:pt>
                <c:pt idx="945">
                  <c:v>829.06650000000002</c:v>
                </c:pt>
                <c:pt idx="946">
                  <c:v>2247.8629999999998</c:v>
                </c:pt>
                <c:pt idx="947">
                  <c:v>1916.29</c:v>
                </c:pt>
                <c:pt idx="948">
                  <c:v>1354.8779999999999</c:v>
                </c:pt>
                <c:pt idx="949">
                  <c:v>921.63160000000005</c:v>
                </c:pt>
                <c:pt idx="950">
                  <c:v>908.66880000000003</c:v>
                </c:pt>
                <c:pt idx="951">
                  <c:v>1941.68</c:v>
                </c:pt>
                <c:pt idx="952">
                  <c:v>2008.3389999999999</c:v>
                </c:pt>
                <c:pt idx="953">
                  <c:v>2353.1570000000002</c:v>
                </c:pt>
                <c:pt idx="954">
                  <c:v>2228.8580000000002</c:v>
                </c:pt>
                <c:pt idx="955">
                  <c:v>2677.3110000000001</c:v>
                </c:pt>
                <c:pt idx="956">
                  <c:v>911.88549999999998</c:v>
                </c:pt>
                <c:pt idx="957">
                  <c:v>586.53510000000006</c:v>
                </c:pt>
                <c:pt idx="958">
                  <c:v>1281.1389999999999</c:v>
                </c:pt>
                <c:pt idx="959">
                  <c:v>811.22349999999994</c:v>
                </c:pt>
                <c:pt idx="960">
                  <c:v>1897.2739999999999</c:v>
                </c:pt>
                <c:pt idx="961">
                  <c:v>1391.857</c:v>
                </c:pt>
                <c:pt idx="962">
                  <c:v>1080.51</c:v>
                </c:pt>
                <c:pt idx="963">
                  <c:v>1052.068</c:v>
                </c:pt>
                <c:pt idx="964">
                  <c:v>1712.546</c:v>
                </c:pt>
                <c:pt idx="965">
                  <c:v>3309.9319999999998</c:v>
                </c:pt>
                <c:pt idx="966">
                  <c:v>1469.0319999999999</c:v>
                </c:pt>
                <c:pt idx="967">
                  <c:v>1081.482</c:v>
                </c:pt>
                <c:pt idx="968">
                  <c:v>1346.8109999999999</c:v>
                </c:pt>
                <c:pt idx="969">
                  <c:v>3837.0369999999998</c:v>
                </c:pt>
                <c:pt idx="970">
                  <c:v>0</c:v>
                </c:pt>
                <c:pt idx="971">
                  <c:v>1445.0989999999999</c:v>
                </c:pt>
                <c:pt idx="972">
                  <c:v>1760.3810000000001</c:v>
                </c:pt>
                <c:pt idx="973">
                  <c:v>2300.4520000000002</c:v>
                </c:pt>
                <c:pt idx="974">
                  <c:v>2724.9720000000002</c:v>
                </c:pt>
                <c:pt idx="975">
                  <c:v>2547.87</c:v>
                </c:pt>
                <c:pt idx="976">
                  <c:v>1900.0450000000001</c:v>
                </c:pt>
                <c:pt idx="977">
                  <c:v>1856.7909999999999</c:v>
                </c:pt>
                <c:pt idx="978">
                  <c:v>1678.135</c:v>
                </c:pt>
                <c:pt idx="979">
                  <c:v>1556.2339999999999</c:v>
                </c:pt>
                <c:pt idx="980">
                  <c:v>1235.22</c:v>
                </c:pt>
                <c:pt idx="981">
                  <c:v>1198.5830000000001</c:v>
                </c:pt>
                <c:pt idx="982">
                  <c:v>1607.44</c:v>
                </c:pt>
                <c:pt idx="983">
                  <c:v>2020.462</c:v>
                </c:pt>
                <c:pt idx="984">
                  <c:v>1687.7449999999999</c:v>
                </c:pt>
                <c:pt idx="985">
                  <c:v>1442.827</c:v>
                </c:pt>
                <c:pt idx="986">
                  <c:v>1349.1089999999999</c:v>
                </c:pt>
                <c:pt idx="987">
                  <c:v>1397.8779999999999</c:v>
                </c:pt>
                <c:pt idx="988">
                  <c:v>716.97329999999999</c:v>
                </c:pt>
                <c:pt idx="989">
                  <c:v>944.2192</c:v>
                </c:pt>
                <c:pt idx="990">
                  <c:v>1187.451</c:v>
                </c:pt>
                <c:pt idx="991">
                  <c:v>1388.68</c:v>
                </c:pt>
                <c:pt idx="992">
                  <c:v>970.53560000000004</c:v>
                </c:pt>
                <c:pt idx="993">
                  <c:v>749.30169999999998</c:v>
                </c:pt>
                <c:pt idx="994">
                  <c:v>524.28499999999997</c:v>
                </c:pt>
                <c:pt idx="995">
                  <c:v>511.85899999999998</c:v>
                </c:pt>
                <c:pt idx="996">
                  <c:v>644.14120000000003</c:v>
                </c:pt>
                <c:pt idx="997">
                  <c:v>818.5761</c:v>
                </c:pt>
                <c:pt idx="998">
                  <c:v>1014.364</c:v>
                </c:pt>
                <c:pt idx="999">
                  <c:v>941.18709999999999</c:v>
                </c:pt>
                <c:pt idx="1000">
                  <c:v>558.32910000000004</c:v>
                </c:pt>
                <c:pt idx="1001">
                  <c:v>743.96180000000004</c:v>
                </c:pt>
                <c:pt idx="1002">
                  <c:v>1651.4010000000001</c:v>
                </c:pt>
                <c:pt idx="1003">
                  <c:v>1423.673</c:v>
                </c:pt>
                <c:pt idx="1004">
                  <c:v>1271.6610000000001</c:v>
                </c:pt>
                <c:pt idx="1005">
                  <c:v>371.10419999999999</c:v>
                </c:pt>
                <c:pt idx="1006">
                  <c:v>292.26479999999998</c:v>
                </c:pt>
                <c:pt idx="1007">
                  <c:v>805.96370000000002</c:v>
                </c:pt>
                <c:pt idx="1008">
                  <c:v>1221.596</c:v>
                </c:pt>
                <c:pt idx="1009">
                  <c:v>883.12159999999994</c:v>
                </c:pt>
                <c:pt idx="1010">
                  <c:v>770.17399999999998</c:v>
                </c:pt>
                <c:pt idx="1011">
                  <c:v>690.33270000000005</c:v>
                </c:pt>
                <c:pt idx="1012">
                  <c:v>1056.2080000000001</c:v>
                </c:pt>
                <c:pt idx="1013">
                  <c:v>1258.288</c:v>
                </c:pt>
                <c:pt idx="1014">
                  <c:v>1376.095</c:v>
                </c:pt>
                <c:pt idx="1015">
                  <c:v>636.20669999999996</c:v>
                </c:pt>
                <c:pt idx="1016">
                  <c:v>391.93189999999998</c:v>
                </c:pt>
                <c:pt idx="1017">
                  <c:v>483.04419999999999</c:v>
                </c:pt>
                <c:pt idx="1018">
                  <c:v>812.01940000000002</c:v>
                </c:pt>
                <c:pt idx="1019">
                  <c:v>1870.4069999999999</c:v>
                </c:pt>
                <c:pt idx="1020">
                  <c:v>2003.5409999999999</c:v>
                </c:pt>
                <c:pt idx="1021">
                  <c:v>1590.355</c:v>
                </c:pt>
                <c:pt idx="1022">
                  <c:v>426.45269999999999</c:v>
                </c:pt>
                <c:pt idx="1023">
                  <c:v>371.96929999999998</c:v>
                </c:pt>
                <c:pt idx="1024">
                  <c:v>441.20839999999998</c:v>
                </c:pt>
                <c:pt idx="1025">
                  <c:v>417.72699999999998</c:v>
                </c:pt>
                <c:pt idx="1026">
                  <c:v>1067.9860000000001</c:v>
                </c:pt>
                <c:pt idx="1027">
                  <c:v>514.61130000000003</c:v>
                </c:pt>
                <c:pt idx="1028">
                  <c:v>418.93360000000001</c:v>
                </c:pt>
                <c:pt idx="1029">
                  <c:v>310.18029999999999</c:v>
                </c:pt>
                <c:pt idx="1030">
                  <c:v>634.85490000000004</c:v>
                </c:pt>
                <c:pt idx="1031">
                  <c:v>1251.752</c:v>
                </c:pt>
                <c:pt idx="1032">
                  <c:v>1173.9760000000001</c:v>
                </c:pt>
                <c:pt idx="1033">
                  <c:v>1297.9459999999999</c:v>
                </c:pt>
                <c:pt idx="1034">
                  <c:v>1605.204</c:v>
                </c:pt>
                <c:pt idx="1035">
                  <c:v>1441.3789999999999</c:v>
                </c:pt>
                <c:pt idx="1036">
                  <c:v>2155.1869999999999</c:v>
                </c:pt>
                <c:pt idx="1037">
                  <c:v>2669.0680000000002</c:v>
                </c:pt>
                <c:pt idx="1038">
                  <c:v>2954.357</c:v>
                </c:pt>
                <c:pt idx="1039">
                  <c:v>1877.202</c:v>
                </c:pt>
                <c:pt idx="1040">
                  <c:v>1678.002</c:v>
                </c:pt>
                <c:pt idx="1041">
                  <c:v>1923.672</c:v>
                </c:pt>
                <c:pt idx="1042">
                  <c:v>3146.8620000000001</c:v>
                </c:pt>
                <c:pt idx="1043">
                  <c:v>1826.24</c:v>
                </c:pt>
                <c:pt idx="1044">
                  <c:v>1058.702</c:v>
                </c:pt>
                <c:pt idx="1045">
                  <c:v>1299.8520000000001</c:v>
                </c:pt>
                <c:pt idx="1046">
                  <c:v>2056.8969999999999</c:v>
                </c:pt>
                <c:pt idx="1047">
                  <c:v>2184.9879999999998</c:v>
                </c:pt>
                <c:pt idx="1048">
                  <c:v>1936.115</c:v>
                </c:pt>
                <c:pt idx="1049">
                  <c:v>1405.819</c:v>
                </c:pt>
                <c:pt idx="1050">
                  <c:v>1707.393</c:v>
                </c:pt>
                <c:pt idx="1051">
                  <c:v>2860.114</c:v>
                </c:pt>
                <c:pt idx="1052">
                  <c:v>2288.085</c:v>
                </c:pt>
                <c:pt idx="1053">
                  <c:v>2950.9360000000001</c:v>
                </c:pt>
                <c:pt idx="1054">
                  <c:v>3038.7950000000001</c:v>
                </c:pt>
                <c:pt idx="1055">
                  <c:v>3312.3020000000001</c:v>
                </c:pt>
                <c:pt idx="1056">
                  <c:v>2518.8130000000001</c:v>
                </c:pt>
                <c:pt idx="1057">
                  <c:v>3411.4209999999998</c:v>
                </c:pt>
                <c:pt idx="1058">
                  <c:v>3161.39</c:v>
                </c:pt>
                <c:pt idx="1059">
                  <c:v>2641.5450000000001</c:v>
                </c:pt>
                <c:pt idx="1060">
                  <c:v>1959.479</c:v>
                </c:pt>
                <c:pt idx="1061">
                  <c:v>886.58079999999995</c:v>
                </c:pt>
                <c:pt idx="1062">
                  <c:v>904.97339999999997</c:v>
                </c:pt>
                <c:pt idx="1063">
                  <c:v>2259.7489999999998</c:v>
                </c:pt>
                <c:pt idx="1064">
                  <c:v>3993.9949999999999</c:v>
                </c:pt>
                <c:pt idx="1065">
                  <c:v>4259.8819999999996</c:v>
                </c:pt>
                <c:pt idx="1066">
                  <c:v>4079.971</c:v>
                </c:pt>
                <c:pt idx="1067">
                  <c:v>2510.3389999999999</c:v>
                </c:pt>
                <c:pt idx="1068">
                  <c:v>1494.6659999999999</c:v>
                </c:pt>
                <c:pt idx="1069">
                  <c:v>1546.7629999999999</c:v>
                </c:pt>
                <c:pt idx="1070">
                  <c:v>1980.607</c:v>
                </c:pt>
                <c:pt idx="1071">
                  <c:v>2172.665</c:v>
                </c:pt>
                <c:pt idx="1072">
                  <c:v>3691.24</c:v>
                </c:pt>
                <c:pt idx="1073">
                  <c:v>2539.66</c:v>
                </c:pt>
                <c:pt idx="1074">
                  <c:v>3002.9520000000002</c:v>
                </c:pt>
                <c:pt idx="1075">
                  <c:v>3073.85</c:v>
                </c:pt>
                <c:pt idx="1076">
                  <c:v>2866.8330000000001</c:v>
                </c:pt>
                <c:pt idx="1077">
                  <c:v>2294.9459999999999</c:v>
                </c:pt>
                <c:pt idx="1078">
                  <c:v>2297.7570000000001</c:v>
                </c:pt>
                <c:pt idx="1079">
                  <c:v>2330.3249999999998</c:v>
                </c:pt>
                <c:pt idx="1080">
                  <c:v>2209.8020000000001</c:v>
                </c:pt>
                <c:pt idx="1081">
                  <c:v>1970.0940000000001</c:v>
                </c:pt>
                <c:pt idx="1082">
                  <c:v>2394.5740000000001</c:v>
                </c:pt>
                <c:pt idx="1083">
                  <c:v>2040.999</c:v>
                </c:pt>
                <c:pt idx="1084">
                  <c:v>2099.3470000000002</c:v>
                </c:pt>
                <c:pt idx="1085">
                  <c:v>1690.3009999999999</c:v>
                </c:pt>
                <c:pt idx="1086">
                  <c:v>1558.1179999999999</c:v>
                </c:pt>
                <c:pt idx="1087">
                  <c:v>1161.4100000000001</c:v>
                </c:pt>
                <c:pt idx="1088">
                  <c:v>1165.5409999999999</c:v>
                </c:pt>
                <c:pt idx="1089">
                  <c:v>2483.1550000000002</c:v>
                </c:pt>
                <c:pt idx="1090">
                  <c:v>2417.2710000000002</c:v>
                </c:pt>
                <c:pt idx="1091">
                  <c:v>2721.4349999999999</c:v>
                </c:pt>
                <c:pt idx="1092">
                  <c:v>2586.0219999999999</c:v>
                </c:pt>
                <c:pt idx="1093">
                  <c:v>3162.0659999999998</c:v>
                </c:pt>
                <c:pt idx="1094">
                  <c:v>3752.5650000000001</c:v>
                </c:pt>
                <c:pt idx="1095">
                  <c:v>4110.4889999999996</c:v>
                </c:pt>
                <c:pt idx="1096">
                  <c:v>3528.4360000000001</c:v>
                </c:pt>
                <c:pt idx="1097">
                  <c:v>4793.9870000000001</c:v>
                </c:pt>
                <c:pt idx="1098">
                  <c:v>5361.0029999999997</c:v>
                </c:pt>
                <c:pt idx="1099">
                  <c:v>3600.3789999999999</c:v>
                </c:pt>
                <c:pt idx="1100">
                  <c:v>3409.7420000000002</c:v>
                </c:pt>
                <c:pt idx="1101">
                  <c:v>4437.8530000000001</c:v>
                </c:pt>
                <c:pt idx="1102">
                  <c:v>3887.0479999999998</c:v>
                </c:pt>
                <c:pt idx="1103">
                  <c:v>1659.1279999999999</c:v>
                </c:pt>
                <c:pt idx="1104">
                  <c:v>3057.0880000000002</c:v>
                </c:pt>
                <c:pt idx="1105">
                  <c:v>3632.0320000000002</c:v>
                </c:pt>
                <c:pt idx="1106">
                  <c:v>2410.5059999999999</c:v>
                </c:pt>
                <c:pt idx="1107">
                  <c:v>3087.0230000000001</c:v>
                </c:pt>
                <c:pt idx="1108">
                  <c:v>2717.46</c:v>
                </c:pt>
                <c:pt idx="1109">
                  <c:v>2861.0720000000001</c:v>
                </c:pt>
                <c:pt idx="1110">
                  <c:v>2372.5300000000002</c:v>
                </c:pt>
                <c:pt idx="1111">
                  <c:v>2815.44</c:v>
                </c:pt>
                <c:pt idx="1112">
                  <c:v>1970.902</c:v>
                </c:pt>
                <c:pt idx="1113">
                  <c:v>1838.2670000000001</c:v>
                </c:pt>
                <c:pt idx="1114">
                  <c:v>3480.8119999999999</c:v>
                </c:pt>
                <c:pt idx="1115">
                  <c:v>3258.5749999999998</c:v>
                </c:pt>
                <c:pt idx="1116">
                  <c:v>3997.5079999999998</c:v>
                </c:pt>
                <c:pt idx="1117">
                  <c:v>2492.3989999999999</c:v>
                </c:pt>
                <c:pt idx="1118">
                  <c:v>4331.6549999999997</c:v>
                </c:pt>
                <c:pt idx="1119">
                  <c:v>6364.4260000000004</c:v>
                </c:pt>
                <c:pt idx="1120">
                  <c:v>9226.2170000000006</c:v>
                </c:pt>
                <c:pt idx="1121">
                  <c:v>9480.8080000000009</c:v>
                </c:pt>
                <c:pt idx="1122">
                  <c:v>4036.2890000000002</c:v>
                </c:pt>
                <c:pt idx="1123">
                  <c:v>3629.317</c:v>
                </c:pt>
                <c:pt idx="1124">
                  <c:v>2940.09</c:v>
                </c:pt>
                <c:pt idx="1125">
                  <c:v>3171.7</c:v>
                </c:pt>
                <c:pt idx="1126">
                  <c:v>3922.9409999999998</c:v>
                </c:pt>
                <c:pt idx="1127">
                  <c:v>3090.7310000000002</c:v>
                </c:pt>
                <c:pt idx="1128">
                  <c:v>4087.895</c:v>
                </c:pt>
                <c:pt idx="1129">
                  <c:v>4284.4690000000001</c:v>
                </c:pt>
                <c:pt idx="1130">
                  <c:v>5363.634</c:v>
                </c:pt>
                <c:pt idx="1131">
                  <c:v>5325.2179999999998</c:v>
                </c:pt>
                <c:pt idx="1132">
                  <c:v>5483.4809999999998</c:v>
                </c:pt>
                <c:pt idx="1133">
                  <c:v>6058.8059999999996</c:v>
                </c:pt>
                <c:pt idx="1134">
                  <c:v>3810.8969999999999</c:v>
                </c:pt>
                <c:pt idx="1135">
                  <c:v>3384.8530000000001</c:v>
                </c:pt>
                <c:pt idx="1136">
                  <c:v>2573.9059999999999</c:v>
                </c:pt>
                <c:pt idx="1137">
                  <c:v>4674.1360000000004</c:v>
                </c:pt>
                <c:pt idx="1138">
                  <c:v>4876.7780000000002</c:v>
                </c:pt>
                <c:pt idx="1139">
                  <c:v>5146.8879999999999</c:v>
                </c:pt>
                <c:pt idx="1140">
                  <c:v>4268.8959999999997</c:v>
                </c:pt>
                <c:pt idx="1141">
                  <c:v>3175.9839999999999</c:v>
                </c:pt>
                <c:pt idx="1142">
                  <c:v>2967.9180000000001</c:v>
                </c:pt>
                <c:pt idx="1143">
                  <c:v>4526.0159999999996</c:v>
                </c:pt>
                <c:pt idx="1144">
                  <c:v>3704.261</c:v>
                </c:pt>
                <c:pt idx="1145">
                  <c:v>2985.087</c:v>
                </c:pt>
                <c:pt idx="1146">
                  <c:v>2670.643</c:v>
                </c:pt>
                <c:pt idx="1147">
                  <c:v>4239.3729999999996</c:v>
                </c:pt>
                <c:pt idx="1148">
                  <c:v>4957.335</c:v>
                </c:pt>
                <c:pt idx="1149">
                  <c:v>5883.6670000000004</c:v>
                </c:pt>
                <c:pt idx="1150">
                  <c:v>5798.6540000000005</c:v>
                </c:pt>
                <c:pt idx="1151">
                  <c:v>6116.21</c:v>
                </c:pt>
                <c:pt idx="1152">
                  <c:v>5229.0640000000003</c:v>
                </c:pt>
                <c:pt idx="1153">
                  <c:v>4840.1710000000003</c:v>
                </c:pt>
                <c:pt idx="1154">
                  <c:v>4437.259</c:v>
                </c:pt>
                <c:pt idx="1155">
                  <c:v>4420.0680000000002</c:v>
                </c:pt>
                <c:pt idx="1156">
                  <c:v>6527.067</c:v>
                </c:pt>
                <c:pt idx="1157">
                  <c:v>4401.3450000000003</c:v>
                </c:pt>
                <c:pt idx="1158">
                  <c:v>0</c:v>
                </c:pt>
                <c:pt idx="1159">
                  <c:v>0</c:v>
                </c:pt>
                <c:pt idx="1160">
                  <c:v>0</c:v>
                </c:pt>
                <c:pt idx="1161">
                  <c:v>5093.2070000000003</c:v>
                </c:pt>
                <c:pt idx="1162">
                  <c:v>5544.7669999999998</c:v>
                </c:pt>
                <c:pt idx="1163">
                  <c:v>5701.2579999999998</c:v>
                </c:pt>
                <c:pt idx="1164">
                  <c:v>5172.8779999999997</c:v>
                </c:pt>
                <c:pt idx="1165">
                  <c:v>4983.5789999999997</c:v>
                </c:pt>
                <c:pt idx="1166">
                  <c:v>5681.8320000000003</c:v>
                </c:pt>
                <c:pt idx="1167">
                  <c:v>5836.183</c:v>
                </c:pt>
                <c:pt idx="1168">
                  <c:v>5160.5349999999999</c:v>
                </c:pt>
                <c:pt idx="1169">
                  <c:v>4036.4270000000001</c:v>
                </c:pt>
                <c:pt idx="1170">
                  <c:v>0</c:v>
                </c:pt>
                <c:pt idx="1171">
                  <c:v>4902.7690000000002</c:v>
                </c:pt>
                <c:pt idx="1172">
                  <c:v>5323.6120000000001</c:v>
                </c:pt>
                <c:pt idx="1173">
                  <c:v>3351.1039999999998</c:v>
                </c:pt>
                <c:pt idx="1174">
                  <c:v>3533.1579999999999</c:v>
                </c:pt>
                <c:pt idx="1175">
                  <c:v>4187.4260000000004</c:v>
                </c:pt>
                <c:pt idx="1176">
                  <c:v>4498.6059999999998</c:v>
                </c:pt>
                <c:pt idx="1177">
                  <c:v>3360.2420000000002</c:v>
                </c:pt>
                <c:pt idx="1178">
                  <c:v>2934.915</c:v>
                </c:pt>
                <c:pt idx="1179">
                  <c:v>2942.24</c:v>
                </c:pt>
                <c:pt idx="1180">
                  <c:v>3516.08</c:v>
                </c:pt>
                <c:pt idx="1181">
                  <c:v>3833.4119999999998</c:v>
                </c:pt>
                <c:pt idx="1182">
                  <c:v>4188.2160000000003</c:v>
                </c:pt>
                <c:pt idx="1183">
                  <c:v>4551.3739999999998</c:v>
                </c:pt>
                <c:pt idx="1184">
                  <c:v>4356.7460000000001</c:v>
                </c:pt>
                <c:pt idx="1185">
                  <c:v>3395.8980000000001</c:v>
                </c:pt>
                <c:pt idx="1186">
                  <c:v>0</c:v>
                </c:pt>
                <c:pt idx="1187">
                  <c:v>5144.3370000000004</c:v>
                </c:pt>
                <c:pt idx="1188">
                  <c:v>5968.1040000000003</c:v>
                </c:pt>
                <c:pt idx="1189">
                  <c:v>4809.4009999999998</c:v>
                </c:pt>
                <c:pt idx="1190">
                  <c:v>4903.0309999999999</c:v>
                </c:pt>
                <c:pt idx="1191">
                  <c:v>5093.5</c:v>
                </c:pt>
                <c:pt idx="1192">
                  <c:v>3148.1039999999998</c:v>
                </c:pt>
                <c:pt idx="1193">
                  <c:v>3326.1219999999998</c:v>
                </c:pt>
                <c:pt idx="1194">
                  <c:v>3830.7890000000002</c:v>
                </c:pt>
                <c:pt idx="1195">
                  <c:v>3933.6590000000001</c:v>
                </c:pt>
                <c:pt idx="1196">
                  <c:v>3707.098</c:v>
                </c:pt>
                <c:pt idx="1197">
                  <c:v>4655.6980000000003</c:v>
                </c:pt>
                <c:pt idx="1198">
                  <c:v>3144.3719999999998</c:v>
                </c:pt>
                <c:pt idx="1199">
                  <c:v>1649.5889999999999</c:v>
                </c:pt>
                <c:pt idx="1200">
                  <c:v>1183.9069999999999</c:v>
                </c:pt>
                <c:pt idx="1201">
                  <c:v>2244.5239999999999</c:v>
                </c:pt>
                <c:pt idx="1202">
                  <c:v>4478.0249999999996</c:v>
                </c:pt>
                <c:pt idx="1203">
                  <c:v>4433.4040000000005</c:v>
                </c:pt>
                <c:pt idx="1204">
                  <c:v>4117.7790000000005</c:v>
                </c:pt>
                <c:pt idx="1205">
                  <c:v>4908.9790000000003</c:v>
                </c:pt>
                <c:pt idx="1206">
                  <c:v>4772.4960000000001</c:v>
                </c:pt>
                <c:pt idx="1207">
                  <c:v>5483.5839999999998</c:v>
                </c:pt>
                <c:pt idx="1208">
                  <c:v>5034.6099999999997</c:v>
                </c:pt>
                <c:pt idx="1209">
                  <c:v>5079.7870000000003</c:v>
                </c:pt>
                <c:pt idx="1210">
                  <c:v>3426.0030000000002</c:v>
                </c:pt>
                <c:pt idx="1211">
                  <c:v>2765.57</c:v>
                </c:pt>
                <c:pt idx="1212">
                  <c:v>3369.1860000000001</c:v>
                </c:pt>
                <c:pt idx="1213">
                  <c:v>2790.2890000000002</c:v>
                </c:pt>
                <c:pt idx="1214">
                  <c:v>3988.808</c:v>
                </c:pt>
                <c:pt idx="1215">
                  <c:v>4050.2930000000001</c:v>
                </c:pt>
                <c:pt idx="1216">
                  <c:v>4012.1469999999999</c:v>
                </c:pt>
                <c:pt idx="1217">
                  <c:v>2967.7559999999999</c:v>
                </c:pt>
                <c:pt idx="1218">
                  <c:v>3716.4540000000002</c:v>
                </c:pt>
                <c:pt idx="1219">
                  <c:v>3772.47</c:v>
                </c:pt>
                <c:pt idx="1220">
                  <c:v>2828.42</c:v>
                </c:pt>
                <c:pt idx="1221">
                  <c:v>2293.239</c:v>
                </c:pt>
                <c:pt idx="1222">
                  <c:v>2824.8719999999998</c:v>
                </c:pt>
                <c:pt idx="1223">
                  <c:v>4238.6840000000002</c:v>
                </c:pt>
                <c:pt idx="1224">
                  <c:v>3379.288</c:v>
                </c:pt>
                <c:pt idx="1225">
                  <c:v>3980.8919999999998</c:v>
                </c:pt>
                <c:pt idx="1226">
                  <c:v>4909.683</c:v>
                </c:pt>
                <c:pt idx="1227">
                  <c:v>4008.1860000000001</c:v>
                </c:pt>
                <c:pt idx="1228">
                  <c:v>4972.3900000000003</c:v>
                </c:pt>
                <c:pt idx="1229">
                  <c:v>4170.2039999999997</c:v>
                </c:pt>
                <c:pt idx="1230">
                  <c:v>3803.5990000000002</c:v>
                </c:pt>
                <c:pt idx="1231">
                  <c:v>3651.9740000000002</c:v>
                </c:pt>
                <c:pt idx="1232">
                  <c:v>4447.0619999999999</c:v>
                </c:pt>
                <c:pt idx="1233">
                  <c:v>2403.076</c:v>
                </c:pt>
                <c:pt idx="1234">
                  <c:v>2009.837</c:v>
                </c:pt>
                <c:pt idx="1235">
                  <c:v>1692.203</c:v>
                </c:pt>
                <c:pt idx="1236">
                  <c:v>887.91740000000004</c:v>
                </c:pt>
                <c:pt idx="1237">
                  <c:v>2762.6950000000002</c:v>
                </c:pt>
                <c:pt idx="1238">
                  <c:v>2031.502</c:v>
                </c:pt>
                <c:pt idx="1239">
                  <c:v>0</c:v>
                </c:pt>
                <c:pt idx="1240">
                  <c:v>2382.6669999999999</c:v>
                </c:pt>
                <c:pt idx="1241">
                  <c:v>1649.2429999999999</c:v>
                </c:pt>
                <c:pt idx="1242">
                  <c:v>2049.9879999999998</c:v>
                </c:pt>
                <c:pt idx="1243">
                  <c:v>1013.519</c:v>
                </c:pt>
                <c:pt idx="1244">
                  <c:v>708.80820000000006</c:v>
                </c:pt>
                <c:pt idx="1245">
                  <c:v>404.57130000000001</c:v>
                </c:pt>
                <c:pt idx="1246">
                  <c:v>287.82069999999999</c:v>
                </c:pt>
                <c:pt idx="1247">
                  <c:v>430.87880000000001</c:v>
                </c:pt>
                <c:pt idx="1248">
                  <c:v>384.41899999999998</c:v>
                </c:pt>
                <c:pt idx="1249">
                  <c:v>330.37790000000001</c:v>
                </c:pt>
                <c:pt idx="1250">
                  <c:v>474.88420000000002</c:v>
                </c:pt>
                <c:pt idx="1251">
                  <c:v>559.65340000000003</c:v>
                </c:pt>
                <c:pt idx="1252">
                  <c:v>548.26610000000005</c:v>
                </c:pt>
                <c:pt idx="1253">
                  <c:v>1165.3900000000001</c:v>
                </c:pt>
                <c:pt idx="1254">
                  <c:v>1239.8230000000001</c:v>
                </c:pt>
                <c:pt idx="1255">
                  <c:v>1667.9490000000001</c:v>
                </c:pt>
                <c:pt idx="1256">
                  <c:v>1455.2190000000001</c:v>
                </c:pt>
                <c:pt idx="1257">
                  <c:v>879.20500000000004</c:v>
                </c:pt>
                <c:pt idx="1258">
                  <c:v>926.55960000000005</c:v>
                </c:pt>
                <c:pt idx="1259">
                  <c:v>1150.9079999999999</c:v>
                </c:pt>
                <c:pt idx="1260">
                  <c:v>845.00109999999995</c:v>
                </c:pt>
                <c:pt idx="1261">
                  <c:v>1488.405</c:v>
                </c:pt>
                <c:pt idx="1262">
                  <c:v>786.33630000000005</c:v>
                </c:pt>
                <c:pt idx="1263">
                  <c:v>713.3288</c:v>
                </c:pt>
                <c:pt idx="1264">
                  <c:v>724.22889999999995</c:v>
                </c:pt>
                <c:pt idx="1265">
                  <c:v>1101.633</c:v>
                </c:pt>
                <c:pt idx="1266">
                  <c:v>1544.7819999999999</c:v>
                </c:pt>
                <c:pt idx="1267">
                  <c:v>918.81820000000005</c:v>
                </c:pt>
                <c:pt idx="1268">
                  <c:v>852.8768</c:v>
                </c:pt>
                <c:pt idx="1269">
                  <c:v>1377.316</c:v>
                </c:pt>
                <c:pt idx="1270">
                  <c:v>1044.7550000000001</c:v>
                </c:pt>
                <c:pt idx="1271">
                  <c:v>1977.085</c:v>
                </c:pt>
                <c:pt idx="1272">
                  <c:v>3977.3249999999998</c:v>
                </c:pt>
                <c:pt idx="1273">
                  <c:v>1427.819</c:v>
                </c:pt>
                <c:pt idx="1274">
                  <c:v>585.31590000000006</c:v>
                </c:pt>
                <c:pt idx="1275">
                  <c:v>512.2373</c:v>
                </c:pt>
                <c:pt idx="1276">
                  <c:v>1448.296</c:v>
                </c:pt>
                <c:pt idx="1277">
                  <c:v>1449.931</c:v>
                </c:pt>
                <c:pt idx="1278">
                  <c:v>2374.578</c:v>
                </c:pt>
                <c:pt idx="1279">
                  <c:v>1810.4939999999999</c:v>
                </c:pt>
                <c:pt idx="1280">
                  <c:v>1142.6220000000001</c:v>
                </c:pt>
                <c:pt idx="1281">
                  <c:v>409.10809999999998</c:v>
                </c:pt>
                <c:pt idx="1282">
                  <c:v>390.21690000000001</c:v>
                </c:pt>
                <c:pt idx="1283">
                  <c:v>3874.5520000000001</c:v>
                </c:pt>
                <c:pt idx="1284">
                  <c:v>3291.4520000000002</c:v>
                </c:pt>
                <c:pt idx="1285">
                  <c:v>1632.8969999999999</c:v>
                </c:pt>
                <c:pt idx="1286">
                  <c:v>1175.4469999999999</c:v>
                </c:pt>
                <c:pt idx="1287">
                  <c:v>1878.0229999999999</c:v>
                </c:pt>
                <c:pt idx="1288">
                  <c:v>1383.9680000000001</c:v>
                </c:pt>
                <c:pt idx="1289">
                  <c:v>1496.2929999999999</c:v>
                </c:pt>
                <c:pt idx="1290">
                  <c:v>1168.4100000000001</c:v>
                </c:pt>
                <c:pt idx="1291">
                  <c:v>846.13869999999997</c:v>
                </c:pt>
                <c:pt idx="1292">
                  <c:v>2607.8339999999998</c:v>
                </c:pt>
                <c:pt idx="1293">
                  <c:v>4259.1790000000001</c:v>
                </c:pt>
                <c:pt idx="1294">
                  <c:v>3522.8290000000002</c:v>
                </c:pt>
                <c:pt idx="1295">
                  <c:v>3293.75</c:v>
                </c:pt>
                <c:pt idx="1296">
                  <c:v>2448.19</c:v>
                </c:pt>
                <c:pt idx="1297">
                  <c:v>1124.829</c:v>
                </c:pt>
                <c:pt idx="1298">
                  <c:v>968.23289999999997</c:v>
                </c:pt>
                <c:pt idx="1299">
                  <c:v>838.24749999999995</c:v>
                </c:pt>
                <c:pt idx="1300">
                  <c:v>977.37440000000004</c:v>
                </c:pt>
                <c:pt idx="1301">
                  <c:v>134.5635</c:v>
                </c:pt>
                <c:pt idx="1302">
                  <c:v>304.86950000000002</c:v>
                </c:pt>
                <c:pt idx="1303">
                  <c:v>540.42660000000001</c:v>
                </c:pt>
                <c:pt idx="1304">
                  <c:v>1018.675</c:v>
                </c:pt>
                <c:pt idx="1305">
                  <c:v>1125.9639999999999</c:v>
                </c:pt>
                <c:pt idx="1306">
                  <c:v>1867.973</c:v>
                </c:pt>
                <c:pt idx="1307">
                  <c:v>3961.8789999999999</c:v>
                </c:pt>
                <c:pt idx="1308">
                  <c:v>5621.5550000000003</c:v>
                </c:pt>
                <c:pt idx="1309">
                  <c:v>4324.2830000000004</c:v>
                </c:pt>
                <c:pt idx="1310">
                  <c:v>2804.6289999999999</c:v>
                </c:pt>
                <c:pt idx="1311">
                  <c:v>1933.8510000000001</c:v>
                </c:pt>
                <c:pt idx="1312">
                  <c:v>1721.2180000000001</c:v>
                </c:pt>
                <c:pt idx="1313">
                  <c:v>1240.06</c:v>
                </c:pt>
                <c:pt idx="1314">
                  <c:v>992.62620000000004</c:v>
                </c:pt>
                <c:pt idx="1315">
                  <c:v>1392.2429999999999</c:v>
                </c:pt>
                <c:pt idx="1316">
                  <c:v>1613.2819999999999</c:v>
                </c:pt>
                <c:pt idx="1317">
                  <c:v>731.08079999999995</c:v>
                </c:pt>
                <c:pt idx="1318">
                  <c:v>828.76549999999997</c:v>
                </c:pt>
                <c:pt idx="1319">
                  <c:v>1689.1690000000001</c:v>
                </c:pt>
                <c:pt idx="1320">
                  <c:v>1379.277</c:v>
                </c:pt>
                <c:pt idx="1321">
                  <c:v>1084.431</c:v>
                </c:pt>
                <c:pt idx="1322">
                  <c:v>681.94399999999996</c:v>
                </c:pt>
                <c:pt idx="1323">
                  <c:v>1211.771</c:v>
                </c:pt>
                <c:pt idx="1324">
                  <c:v>1356.49</c:v>
                </c:pt>
                <c:pt idx="1325">
                  <c:v>1965.0440000000001</c:v>
                </c:pt>
                <c:pt idx="1326">
                  <c:v>1529.2739999999999</c:v>
                </c:pt>
                <c:pt idx="1327">
                  <c:v>1387.7280000000001</c:v>
                </c:pt>
                <c:pt idx="1328">
                  <c:v>1271.5440000000001</c:v>
                </c:pt>
                <c:pt idx="1329">
                  <c:v>558.18029999999999</c:v>
                </c:pt>
                <c:pt idx="1330">
                  <c:v>552.85360000000003</c:v>
                </c:pt>
                <c:pt idx="1331">
                  <c:v>845.81510000000003</c:v>
                </c:pt>
                <c:pt idx="1332">
                  <c:v>1058.027</c:v>
                </c:pt>
                <c:pt idx="1333">
                  <c:v>1019.922</c:v>
                </c:pt>
                <c:pt idx="1334">
                  <c:v>3543.2559999999999</c:v>
                </c:pt>
                <c:pt idx="1335">
                  <c:v>2395.9209999999998</c:v>
                </c:pt>
                <c:pt idx="1336">
                  <c:v>1485.1</c:v>
                </c:pt>
                <c:pt idx="1337">
                  <c:v>1496.221</c:v>
                </c:pt>
                <c:pt idx="1338">
                  <c:v>1995.2919999999999</c:v>
                </c:pt>
                <c:pt idx="1339">
                  <c:v>3684.69</c:v>
                </c:pt>
                <c:pt idx="1340">
                  <c:v>3971.65</c:v>
                </c:pt>
                <c:pt idx="1341">
                  <c:v>3357.2829999999999</c:v>
                </c:pt>
                <c:pt idx="1342">
                  <c:v>1568.6469999999999</c:v>
                </c:pt>
                <c:pt idx="1343">
                  <c:v>484.92959999999999</c:v>
                </c:pt>
                <c:pt idx="1344">
                  <c:v>686.02419999999995</c:v>
                </c:pt>
                <c:pt idx="1345">
                  <c:v>1036.6089999999999</c:v>
                </c:pt>
                <c:pt idx="1346">
                  <c:v>379.36149999999998</c:v>
                </c:pt>
                <c:pt idx="1347">
                  <c:v>239.5865</c:v>
                </c:pt>
                <c:pt idx="1348">
                  <c:v>224.46459999999999</c:v>
                </c:pt>
                <c:pt idx="1349">
                  <c:v>624.1345</c:v>
                </c:pt>
                <c:pt idx="1350">
                  <c:v>1490.174</c:v>
                </c:pt>
                <c:pt idx="1351">
                  <c:v>1210.5029999999999</c:v>
                </c:pt>
                <c:pt idx="1352">
                  <c:v>886.4624</c:v>
                </c:pt>
                <c:pt idx="1353">
                  <c:v>832.73530000000005</c:v>
                </c:pt>
                <c:pt idx="1354">
                  <c:v>1171.4269999999999</c:v>
                </c:pt>
                <c:pt idx="1355">
                  <c:v>880.12639999999999</c:v>
                </c:pt>
                <c:pt idx="1356">
                  <c:v>1058.4349999999999</c:v>
                </c:pt>
                <c:pt idx="1357">
                  <c:v>1110.6579999999999</c:v>
                </c:pt>
                <c:pt idx="1358">
                  <c:v>972.61599999999999</c:v>
                </c:pt>
                <c:pt idx="1359">
                  <c:v>1594.154</c:v>
                </c:pt>
                <c:pt idx="1360">
                  <c:v>1468.559</c:v>
                </c:pt>
                <c:pt idx="1361">
                  <c:v>1365.837</c:v>
                </c:pt>
                <c:pt idx="1362">
                  <c:v>1290.213</c:v>
                </c:pt>
                <c:pt idx="1363">
                  <c:v>735.34259999999995</c:v>
                </c:pt>
                <c:pt idx="1364">
                  <c:v>892.40470000000005</c:v>
                </c:pt>
                <c:pt idx="1365">
                  <c:v>1188.3779999999999</c:v>
                </c:pt>
                <c:pt idx="1366">
                  <c:v>1641.9960000000001</c:v>
                </c:pt>
                <c:pt idx="1367">
                  <c:v>1414.8969999999999</c:v>
                </c:pt>
                <c:pt idx="1368">
                  <c:v>1387.3430000000001</c:v>
                </c:pt>
                <c:pt idx="1369">
                  <c:v>493.18040000000002</c:v>
                </c:pt>
                <c:pt idx="1370">
                  <c:v>427.05419999999998</c:v>
                </c:pt>
                <c:pt idx="1371">
                  <c:v>221.12690000000001</c:v>
                </c:pt>
                <c:pt idx="1372">
                  <c:v>194.56030000000001</c:v>
                </c:pt>
                <c:pt idx="1373">
                  <c:v>345.77519999999998</c:v>
                </c:pt>
                <c:pt idx="1374">
                  <c:v>237.97</c:v>
                </c:pt>
                <c:pt idx="1375">
                  <c:v>321.62270000000001</c:v>
                </c:pt>
                <c:pt idx="1376">
                  <c:v>221.77379999999999</c:v>
                </c:pt>
                <c:pt idx="1377">
                  <c:v>296.90449999999998</c:v>
                </c:pt>
                <c:pt idx="1378">
                  <c:v>325.56450000000001</c:v>
                </c:pt>
                <c:pt idx="1379">
                  <c:v>1212.1369999999999</c:v>
                </c:pt>
                <c:pt idx="1380">
                  <c:v>1557.316</c:v>
                </c:pt>
                <c:pt idx="1381">
                  <c:v>1183.8130000000001</c:v>
                </c:pt>
                <c:pt idx="1382">
                  <c:v>1231.848</c:v>
                </c:pt>
                <c:pt idx="1383">
                  <c:v>1039.489</c:v>
                </c:pt>
                <c:pt idx="1384">
                  <c:v>1338.3440000000001</c:v>
                </c:pt>
                <c:pt idx="1385">
                  <c:v>1493.3530000000001</c:v>
                </c:pt>
                <c:pt idx="1386">
                  <c:v>1425.087</c:v>
                </c:pt>
                <c:pt idx="1387">
                  <c:v>981.68280000000004</c:v>
                </c:pt>
                <c:pt idx="1388">
                  <c:v>1069.0029999999999</c:v>
                </c:pt>
                <c:pt idx="1389">
                  <c:v>652.73109999999997</c:v>
                </c:pt>
                <c:pt idx="1390">
                  <c:v>191.17339999999999</c:v>
                </c:pt>
                <c:pt idx="1391">
                  <c:v>113.7771</c:v>
                </c:pt>
                <c:pt idx="1392">
                  <c:v>620.27710000000002</c:v>
                </c:pt>
                <c:pt idx="1393">
                  <c:v>396.11270000000002</c:v>
                </c:pt>
                <c:pt idx="1394">
                  <c:v>311.04020000000003</c:v>
                </c:pt>
                <c:pt idx="1395">
                  <c:v>347.65469999999999</c:v>
                </c:pt>
                <c:pt idx="1396">
                  <c:v>498.60149999999999</c:v>
                </c:pt>
                <c:pt idx="1397">
                  <c:v>2106.3069999999998</c:v>
                </c:pt>
                <c:pt idx="1398">
                  <c:v>1093.9469999999999</c:v>
                </c:pt>
                <c:pt idx="1399">
                  <c:v>1481.9670000000001</c:v>
                </c:pt>
                <c:pt idx="1400">
                  <c:v>817.37459999999999</c:v>
                </c:pt>
                <c:pt idx="1401">
                  <c:v>567.57460000000003</c:v>
                </c:pt>
                <c:pt idx="1402">
                  <c:v>549.68700000000001</c:v>
                </c:pt>
                <c:pt idx="1403">
                  <c:v>949.94770000000005</c:v>
                </c:pt>
                <c:pt idx="1404">
                  <c:v>1681.078</c:v>
                </c:pt>
                <c:pt idx="1405">
                  <c:v>2379.9090000000001</c:v>
                </c:pt>
                <c:pt idx="1406">
                  <c:v>2744.47</c:v>
                </c:pt>
                <c:pt idx="1407">
                  <c:v>3384.9609999999998</c:v>
                </c:pt>
                <c:pt idx="1408">
                  <c:v>3893.8049999999998</c:v>
                </c:pt>
                <c:pt idx="1409">
                  <c:v>2204.5619999999999</c:v>
                </c:pt>
                <c:pt idx="1410">
                  <c:v>1161.095</c:v>
                </c:pt>
                <c:pt idx="1411">
                  <c:v>855.50969999999995</c:v>
                </c:pt>
                <c:pt idx="1412">
                  <c:v>537.85130000000004</c:v>
                </c:pt>
                <c:pt idx="1413">
                  <c:v>699.03189999999995</c:v>
                </c:pt>
                <c:pt idx="1414">
                  <c:v>1158.1990000000001</c:v>
                </c:pt>
                <c:pt idx="1415">
                  <c:v>757.62819999999999</c:v>
                </c:pt>
                <c:pt idx="1416">
                  <c:v>369.9615</c:v>
                </c:pt>
                <c:pt idx="1417">
                  <c:v>250.16569999999999</c:v>
                </c:pt>
                <c:pt idx="1418">
                  <c:v>319.93869999999998</c:v>
                </c:pt>
                <c:pt idx="1419">
                  <c:v>1185.365</c:v>
                </c:pt>
                <c:pt idx="1420">
                  <c:v>632.55409999999995</c:v>
                </c:pt>
                <c:pt idx="1421">
                  <c:v>669.69169999999997</c:v>
                </c:pt>
                <c:pt idx="1422">
                  <c:v>1142.6030000000001</c:v>
                </c:pt>
                <c:pt idx="1423">
                  <c:v>600.62149999999997</c:v>
                </c:pt>
                <c:pt idx="1424">
                  <c:v>1709.953</c:v>
                </c:pt>
                <c:pt idx="1425">
                  <c:v>2034.5419999999999</c:v>
                </c:pt>
                <c:pt idx="1426">
                  <c:v>1012.2430000000001</c:v>
                </c:pt>
                <c:pt idx="1427">
                  <c:v>1704.44</c:v>
                </c:pt>
                <c:pt idx="1428">
                  <c:v>1630.761</c:v>
                </c:pt>
                <c:pt idx="1429">
                  <c:v>1286.79</c:v>
                </c:pt>
                <c:pt idx="1430">
                  <c:v>577.71209999999996</c:v>
                </c:pt>
                <c:pt idx="1431">
                  <c:v>367.66860000000003</c:v>
                </c:pt>
                <c:pt idx="1432">
                  <c:v>292.65750000000003</c:v>
                </c:pt>
                <c:pt idx="1433">
                  <c:v>496.6189</c:v>
                </c:pt>
                <c:pt idx="1434">
                  <c:v>3795.5059999999999</c:v>
                </c:pt>
                <c:pt idx="1435">
                  <c:v>4199.4530000000004</c:v>
                </c:pt>
                <c:pt idx="1436">
                  <c:v>3857.527</c:v>
                </c:pt>
                <c:pt idx="1437">
                  <c:v>2600.7069999999999</c:v>
                </c:pt>
                <c:pt idx="1438">
                  <c:v>1535.5239999999999</c:v>
                </c:pt>
                <c:pt idx="1439">
                  <c:v>1615.337</c:v>
                </c:pt>
                <c:pt idx="1440">
                  <c:v>2632.7240000000002</c:v>
                </c:pt>
                <c:pt idx="1441">
                  <c:v>4176.63</c:v>
                </c:pt>
                <c:pt idx="1442">
                  <c:v>4647.241</c:v>
                </c:pt>
                <c:pt idx="1443">
                  <c:v>3621.424</c:v>
                </c:pt>
                <c:pt idx="1444">
                  <c:v>2776.3519999999999</c:v>
                </c:pt>
                <c:pt idx="1445">
                  <c:v>2794.761</c:v>
                </c:pt>
                <c:pt idx="1446">
                  <c:v>1832.4190000000001</c:v>
                </c:pt>
                <c:pt idx="1447">
                  <c:v>1994.3019999999999</c:v>
                </c:pt>
                <c:pt idx="1448">
                  <c:v>2818.9009999999998</c:v>
                </c:pt>
                <c:pt idx="1449">
                  <c:v>2549.9830000000002</c:v>
                </c:pt>
                <c:pt idx="1450">
                  <c:v>3304.328</c:v>
                </c:pt>
                <c:pt idx="1451">
                  <c:v>2726.8420000000001</c:v>
                </c:pt>
                <c:pt idx="1452">
                  <c:v>2206.9879999999998</c:v>
                </c:pt>
                <c:pt idx="1453">
                  <c:v>2697.6849999999999</c:v>
                </c:pt>
                <c:pt idx="1454">
                  <c:v>2891.2649999999999</c:v>
                </c:pt>
                <c:pt idx="1455">
                  <c:v>2701.3739999999998</c:v>
                </c:pt>
                <c:pt idx="1456">
                  <c:v>3442.2159999999999</c:v>
                </c:pt>
                <c:pt idx="1457">
                  <c:v>1937.8019999999999</c:v>
                </c:pt>
                <c:pt idx="1458">
                  <c:v>1853.5889999999999</c:v>
                </c:pt>
                <c:pt idx="1459">
                  <c:v>2477.8980000000001</c:v>
                </c:pt>
                <c:pt idx="1460">
                  <c:v>2675.2779999999998</c:v>
                </c:pt>
                <c:pt idx="1461">
                  <c:v>2531.2710000000002</c:v>
                </c:pt>
                <c:pt idx="1462">
                  <c:v>2038.6969999999999</c:v>
                </c:pt>
                <c:pt idx="1463">
                  <c:v>2036.51</c:v>
                </c:pt>
                <c:pt idx="1464">
                  <c:v>3206.11</c:v>
                </c:pt>
                <c:pt idx="1465">
                  <c:v>4331.4719999999998</c:v>
                </c:pt>
                <c:pt idx="1466">
                  <c:v>4886.0860000000002</c:v>
                </c:pt>
                <c:pt idx="1467">
                  <c:v>2939.2220000000002</c:v>
                </c:pt>
                <c:pt idx="1468">
                  <c:v>3504.9870000000001</c:v>
                </c:pt>
                <c:pt idx="1469">
                  <c:v>3945.3020000000001</c:v>
                </c:pt>
                <c:pt idx="1470">
                  <c:v>1254.0419999999999</c:v>
                </c:pt>
                <c:pt idx="1471">
                  <c:v>2120.6669999999999</c:v>
                </c:pt>
                <c:pt idx="1472">
                  <c:v>3059.2280000000001</c:v>
                </c:pt>
                <c:pt idx="1473">
                  <c:v>4134.4250000000002</c:v>
                </c:pt>
                <c:pt idx="1474">
                  <c:v>3154.491</c:v>
                </c:pt>
                <c:pt idx="1475">
                  <c:v>4071.9920000000002</c:v>
                </c:pt>
                <c:pt idx="1476">
                  <c:v>3710.1689999999999</c:v>
                </c:pt>
                <c:pt idx="1477">
                  <c:v>3890.5320000000002</c:v>
                </c:pt>
                <c:pt idx="1478">
                  <c:v>2963.6350000000002</c:v>
                </c:pt>
                <c:pt idx="1479">
                  <c:v>4135.7920000000004</c:v>
                </c:pt>
                <c:pt idx="1480">
                  <c:v>2918.1190000000001</c:v>
                </c:pt>
                <c:pt idx="1481">
                  <c:v>3650.2379999999998</c:v>
                </c:pt>
                <c:pt idx="1482">
                  <c:v>4480.95</c:v>
                </c:pt>
                <c:pt idx="1483">
                  <c:v>3229.605</c:v>
                </c:pt>
                <c:pt idx="1484">
                  <c:v>4610.973</c:v>
                </c:pt>
                <c:pt idx="1485">
                  <c:v>4980.8310000000001</c:v>
                </c:pt>
                <c:pt idx="1486">
                  <c:v>3960.9369999999999</c:v>
                </c:pt>
                <c:pt idx="1487">
                  <c:v>5399</c:v>
                </c:pt>
                <c:pt idx="1488">
                  <c:v>5594.8689999999997</c:v>
                </c:pt>
                <c:pt idx="1489">
                  <c:v>5560.9309999999996</c:v>
                </c:pt>
                <c:pt idx="1490">
                  <c:v>4582.5519999999997</c:v>
                </c:pt>
                <c:pt idx="1491">
                  <c:v>4229.4690000000001</c:v>
                </c:pt>
                <c:pt idx="1492">
                  <c:v>5065.7939999999999</c:v>
                </c:pt>
                <c:pt idx="1493">
                  <c:v>3712.607</c:v>
                </c:pt>
                <c:pt idx="1494">
                  <c:v>5620.0429999999997</c:v>
                </c:pt>
                <c:pt idx="1495">
                  <c:v>6557.0690000000004</c:v>
                </c:pt>
                <c:pt idx="1496">
                  <c:v>5227.982</c:v>
                </c:pt>
                <c:pt idx="1497">
                  <c:v>2950.1729999999998</c:v>
                </c:pt>
                <c:pt idx="1498">
                  <c:v>3525.9540000000002</c:v>
                </c:pt>
                <c:pt idx="1499">
                  <c:v>4763.866</c:v>
                </c:pt>
                <c:pt idx="1500">
                  <c:v>3930.297</c:v>
                </c:pt>
                <c:pt idx="1501">
                  <c:v>4119.87</c:v>
                </c:pt>
                <c:pt idx="1502">
                  <c:v>3718.5749999999998</c:v>
                </c:pt>
                <c:pt idx="1503">
                  <c:v>2852.0749999999998</c:v>
                </c:pt>
                <c:pt idx="1504">
                  <c:v>2371.0149999999999</c:v>
                </c:pt>
                <c:pt idx="1505">
                  <c:v>3446.3310000000001</c:v>
                </c:pt>
                <c:pt idx="1506">
                  <c:v>3157.1869999999999</c:v>
                </c:pt>
                <c:pt idx="1507">
                  <c:v>2975.5509999999999</c:v>
                </c:pt>
                <c:pt idx="1508">
                  <c:v>3570.9940000000001</c:v>
                </c:pt>
                <c:pt idx="1509">
                  <c:v>5373.4309999999996</c:v>
                </c:pt>
                <c:pt idx="1510">
                  <c:v>4855.1859999999997</c:v>
                </c:pt>
                <c:pt idx="1511">
                  <c:v>3653.14</c:v>
                </c:pt>
                <c:pt idx="1512">
                  <c:v>3229.8389999999999</c:v>
                </c:pt>
                <c:pt idx="1513">
                  <c:v>3311.3130000000001</c:v>
                </c:pt>
                <c:pt idx="1514">
                  <c:v>4333.4110000000001</c:v>
                </c:pt>
                <c:pt idx="1515">
                  <c:v>3654.6379999999999</c:v>
                </c:pt>
                <c:pt idx="1516">
                  <c:v>3917.6750000000002</c:v>
                </c:pt>
                <c:pt idx="1517">
                  <c:v>2531.9</c:v>
                </c:pt>
                <c:pt idx="1518">
                  <c:v>2574.3850000000002</c:v>
                </c:pt>
                <c:pt idx="1519">
                  <c:v>2385.8359999999998</c:v>
                </c:pt>
                <c:pt idx="1520">
                  <c:v>3458.076</c:v>
                </c:pt>
                <c:pt idx="1521">
                  <c:v>1967.3520000000001</c:v>
                </c:pt>
                <c:pt idx="1522">
                  <c:v>4386.8419999999996</c:v>
                </c:pt>
                <c:pt idx="1523">
                  <c:v>4319.232</c:v>
                </c:pt>
                <c:pt idx="1524">
                  <c:v>4283.9629999999997</c:v>
                </c:pt>
                <c:pt idx="1525">
                  <c:v>4756.808</c:v>
                </c:pt>
                <c:pt idx="1526">
                  <c:v>5590.5129999999999</c:v>
                </c:pt>
                <c:pt idx="1527">
                  <c:v>3084.9580000000001</c:v>
                </c:pt>
                <c:pt idx="1528">
                  <c:v>2292.8760000000002</c:v>
                </c:pt>
                <c:pt idx="1529">
                  <c:v>3698.2159999999999</c:v>
                </c:pt>
                <c:pt idx="1530">
                  <c:v>4618.8320000000003</c:v>
                </c:pt>
                <c:pt idx="1531">
                  <c:v>4878.7370000000001</c:v>
                </c:pt>
                <c:pt idx="1532">
                  <c:v>3121.3240000000001</c:v>
                </c:pt>
                <c:pt idx="1533">
                  <c:v>4088.1819999999998</c:v>
                </c:pt>
                <c:pt idx="1534">
                  <c:v>4551.3909999999996</c:v>
                </c:pt>
                <c:pt idx="1535">
                  <c:v>4827.067</c:v>
                </c:pt>
                <c:pt idx="1536">
                  <c:v>3158.817</c:v>
                </c:pt>
                <c:pt idx="1537">
                  <c:v>2685.52</c:v>
                </c:pt>
                <c:pt idx="1538">
                  <c:v>3064.3490000000002</c:v>
                </c:pt>
                <c:pt idx="1539">
                  <c:v>3368.623</c:v>
                </c:pt>
                <c:pt idx="1540">
                  <c:v>3887.1129999999998</c:v>
                </c:pt>
                <c:pt idx="1541">
                  <c:v>2573.5030000000002</c:v>
                </c:pt>
                <c:pt idx="1542">
                  <c:v>3238.79</c:v>
                </c:pt>
                <c:pt idx="1543">
                  <c:v>4920.9480000000003</c:v>
                </c:pt>
                <c:pt idx="1544">
                  <c:v>4709.7510000000002</c:v>
                </c:pt>
                <c:pt idx="1545">
                  <c:v>3905.009</c:v>
                </c:pt>
                <c:pt idx="1546">
                  <c:v>4235.9920000000002</c:v>
                </c:pt>
                <c:pt idx="1547">
                  <c:v>3280.5169999999998</c:v>
                </c:pt>
                <c:pt idx="1548">
                  <c:v>2994.3969999999999</c:v>
                </c:pt>
                <c:pt idx="1549">
                  <c:v>1970.2339999999999</c:v>
                </c:pt>
                <c:pt idx="1550">
                  <c:v>1650.211</c:v>
                </c:pt>
                <c:pt idx="1551">
                  <c:v>1865.4059999999999</c:v>
                </c:pt>
                <c:pt idx="1552">
                  <c:v>2455.0050000000001</c:v>
                </c:pt>
                <c:pt idx="1553">
                  <c:v>3724.0639999999999</c:v>
                </c:pt>
                <c:pt idx="1554">
                  <c:v>3683.6080000000002</c:v>
                </c:pt>
                <c:pt idx="1555">
                  <c:v>3720.105</c:v>
                </c:pt>
                <c:pt idx="1556">
                  <c:v>4968.549</c:v>
                </c:pt>
                <c:pt idx="1557">
                  <c:v>3848.8409999999999</c:v>
                </c:pt>
                <c:pt idx="1558">
                  <c:v>3422.3679999999999</c:v>
                </c:pt>
                <c:pt idx="1559">
                  <c:v>2570.92</c:v>
                </c:pt>
                <c:pt idx="1560">
                  <c:v>1439.759</c:v>
                </c:pt>
                <c:pt idx="1561">
                  <c:v>1309.9269999999999</c:v>
                </c:pt>
                <c:pt idx="1562">
                  <c:v>2907.2310000000002</c:v>
                </c:pt>
                <c:pt idx="1563">
                  <c:v>4294.4570000000003</c:v>
                </c:pt>
                <c:pt idx="1564">
                  <c:v>3604.9459999999999</c:v>
                </c:pt>
                <c:pt idx="1565">
                  <c:v>2024.645</c:v>
                </c:pt>
                <c:pt idx="1566">
                  <c:v>1627.4749999999999</c:v>
                </c:pt>
                <c:pt idx="1567">
                  <c:v>1199.18</c:v>
                </c:pt>
                <c:pt idx="1568">
                  <c:v>803.91139999999996</c:v>
                </c:pt>
                <c:pt idx="1569">
                  <c:v>1062.3240000000001</c:v>
                </c:pt>
                <c:pt idx="1570">
                  <c:v>1275.345</c:v>
                </c:pt>
                <c:pt idx="1571">
                  <c:v>4468.973</c:v>
                </c:pt>
                <c:pt idx="1572">
                  <c:v>5638.5209999999997</c:v>
                </c:pt>
                <c:pt idx="1573">
                  <c:v>4158.2839999999997</c:v>
                </c:pt>
                <c:pt idx="1574">
                  <c:v>4541.5479999999998</c:v>
                </c:pt>
                <c:pt idx="1575">
                  <c:v>4755.5119999999997</c:v>
                </c:pt>
                <c:pt idx="1576">
                  <c:v>5500.7420000000002</c:v>
                </c:pt>
                <c:pt idx="1577">
                  <c:v>5510.7039999999997</c:v>
                </c:pt>
                <c:pt idx="1578">
                  <c:v>5376.7120000000004</c:v>
                </c:pt>
                <c:pt idx="1579">
                  <c:v>5792.06</c:v>
                </c:pt>
                <c:pt idx="1580">
                  <c:v>5171.3789999999999</c:v>
                </c:pt>
                <c:pt idx="1581">
                  <c:v>3306.3589999999999</c:v>
                </c:pt>
                <c:pt idx="1582">
                  <c:v>2935.123</c:v>
                </c:pt>
                <c:pt idx="1583">
                  <c:v>2421.2420000000002</c:v>
                </c:pt>
                <c:pt idx="1584">
                  <c:v>983.94550000000004</c:v>
                </c:pt>
                <c:pt idx="1585">
                  <c:v>873.66539999999998</c:v>
                </c:pt>
                <c:pt idx="1586">
                  <c:v>1689.568</c:v>
                </c:pt>
                <c:pt idx="1587">
                  <c:v>1605.5920000000001</c:v>
                </c:pt>
                <c:pt idx="1588">
                  <c:v>883.53179999999998</c:v>
                </c:pt>
                <c:pt idx="1589">
                  <c:v>1675.4760000000001</c:v>
                </c:pt>
                <c:pt idx="1590">
                  <c:v>1901.1849999999999</c:v>
                </c:pt>
                <c:pt idx="1591">
                  <c:v>1085.508</c:v>
                </c:pt>
                <c:pt idx="1592">
                  <c:v>989.42780000000005</c:v>
                </c:pt>
                <c:pt idx="1593">
                  <c:v>2302.848</c:v>
                </c:pt>
                <c:pt idx="1594">
                  <c:v>2506.0949999999998</c:v>
                </c:pt>
                <c:pt idx="1595">
                  <c:v>3016.973</c:v>
                </c:pt>
                <c:pt idx="1596">
                  <c:v>3591.0259999999998</c:v>
                </c:pt>
                <c:pt idx="1597">
                  <c:v>3954.569</c:v>
                </c:pt>
                <c:pt idx="1598">
                  <c:v>3869.828</c:v>
                </c:pt>
                <c:pt idx="1599">
                  <c:v>4067.17</c:v>
                </c:pt>
                <c:pt idx="1600">
                  <c:v>2996.0369999999998</c:v>
                </c:pt>
                <c:pt idx="1601">
                  <c:v>3080.924</c:v>
                </c:pt>
                <c:pt idx="1602">
                  <c:v>4298.7780000000002</c:v>
                </c:pt>
                <c:pt idx="1603">
                  <c:v>4099.1419999999998</c:v>
                </c:pt>
                <c:pt idx="1604">
                  <c:v>1378.42</c:v>
                </c:pt>
                <c:pt idx="1605">
                  <c:v>2144.857</c:v>
                </c:pt>
                <c:pt idx="1606">
                  <c:v>2590.0810000000001</c:v>
                </c:pt>
                <c:pt idx="1607">
                  <c:v>3997.9989999999998</c:v>
                </c:pt>
                <c:pt idx="1608">
                  <c:v>3829.616</c:v>
                </c:pt>
                <c:pt idx="1609">
                  <c:v>3744.4479999999999</c:v>
                </c:pt>
                <c:pt idx="1610">
                  <c:v>961.96130000000005</c:v>
                </c:pt>
                <c:pt idx="1611">
                  <c:v>2977.1590000000001</c:v>
                </c:pt>
                <c:pt idx="1612">
                  <c:v>4911.7740000000003</c:v>
                </c:pt>
                <c:pt idx="1613">
                  <c:v>4520.009</c:v>
                </c:pt>
                <c:pt idx="1614">
                  <c:v>2689.944</c:v>
                </c:pt>
                <c:pt idx="1615">
                  <c:v>1879.931</c:v>
                </c:pt>
                <c:pt idx="1616">
                  <c:v>3782.8829999999998</c:v>
                </c:pt>
                <c:pt idx="1617">
                  <c:v>2878.7420000000002</c:v>
                </c:pt>
                <c:pt idx="1618">
                  <c:v>2115.6260000000002</c:v>
                </c:pt>
                <c:pt idx="1619">
                  <c:v>1359.81</c:v>
                </c:pt>
                <c:pt idx="1620">
                  <c:v>881.70799999999997</c:v>
                </c:pt>
                <c:pt idx="1621">
                  <c:v>713.0204</c:v>
                </c:pt>
                <c:pt idx="1622">
                  <c:v>890.84349999999995</c:v>
                </c:pt>
                <c:pt idx="1623">
                  <c:v>1274.2819999999999</c:v>
                </c:pt>
                <c:pt idx="1624">
                  <c:v>2326.2040000000002</c:v>
                </c:pt>
                <c:pt idx="1625">
                  <c:v>1070.5989999999999</c:v>
                </c:pt>
                <c:pt idx="1626">
                  <c:v>475.64069999999998</c:v>
                </c:pt>
                <c:pt idx="1627">
                  <c:v>651.24270000000001</c:v>
                </c:pt>
                <c:pt idx="1628">
                  <c:v>836.83010000000002</c:v>
                </c:pt>
                <c:pt idx="1629">
                  <c:v>2262.643</c:v>
                </c:pt>
                <c:pt idx="1630">
                  <c:v>1408.06</c:v>
                </c:pt>
                <c:pt idx="1631">
                  <c:v>931.03369999999995</c:v>
                </c:pt>
                <c:pt idx="1632">
                  <c:v>1907.8030000000001</c:v>
                </c:pt>
                <c:pt idx="1633">
                  <c:v>835.81880000000001</c:v>
                </c:pt>
                <c:pt idx="1634">
                  <c:v>1051.7750000000001</c:v>
                </c:pt>
                <c:pt idx="1635">
                  <c:v>2969.6559999999999</c:v>
                </c:pt>
                <c:pt idx="1636">
                  <c:v>4414.1580000000004</c:v>
                </c:pt>
                <c:pt idx="1637">
                  <c:v>5687.6570000000002</c:v>
                </c:pt>
                <c:pt idx="1638">
                  <c:v>2037.0940000000001</c:v>
                </c:pt>
                <c:pt idx="1639">
                  <c:v>1374.278</c:v>
                </c:pt>
                <c:pt idx="1640">
                  <c:v>1420.5640000000001</c:v>
                </c:pt>
                <c:pt idx="1641">
                  <c:v>1236.6020000000001</c:v>
                </c:pt>
                <c:pt idx="1642">
                  <c:v>1262.627</c:v>
                </c:pt>
                <c:pt idx="1643">
                  <c:v>875.78369999999995</c:v>
                </c:pt>
                <c:pt idx="1644">
                  <c:v>1219.931</c:v>
                </c:pt>
                <c:pt idx="1645">
                  <c:v>1413.046</c:v>
                </c:pt>
                <c:pt idx="1646">
                  <c:v>787.94349999999997</c:v>
                </c:pt>
                <c:pt idx="1647">
                  <c:v>568.49120000000005</c:v>
                </c:pt>
                <c:pt idx="1648">
                  <c:v>1822.4390000000001</c:v>
                </c:pt>
                <c:pt idx="1649">
                  <c:v>3028.73</c:v>
                </c:pt>
                <c:pt idx="1650">
                  <c:v>1713.7850000000001</c:v>
                </c:pt>
                <c:pt idx="1651">
                  <c:v>1866.566</c:v>
                </c:pt>
                <c:pt idx="1652">
                  <c:v>1027.6099999999999</c:v>
                </c:pt>
                <c:pt idx="1653">
                  <c:v>1426.4839999999999</c:v>
                </c:pt>
                <c:pt idx="1654">
                  <c:v>1681.952</c:v>
                </c:pt>
                <c:pt idx="1655">
                  <c:v>924.68799999999999</c:v>
                </c:pt>
                <c:pt idx="1656">
                  <c:v>1547.653</c:v>
                </c:pt>
                <c:pt idx="1657">
                  <c:v>3307.3380000000002</c:v>
                </c:pt>
                <c:pt idx="1658">
                  <c:v>3397.723</c:v>
                </c:pt>
                <c:pt idx="1659">
                  <c:v>2691.2109999999998</c:v>
                </c:pt>
                <c:pt idx="1660">
                  <c:v>2742.73</c:v>
                </c:pt>
                <c:pt idx="1661">
                  <c:v>2815.5360000000001</c:v>
                </c:pt>
                <c:pt idx="1662">
                  <c:v>2528.0970000000002</c:v>
                </c:pt>
                <c:pt idx="1663">
                  <c:v>2870.4119999999998</c:v>
                </c:pt>
                <c:pt idx="1664">
                  <c:v>4476.41</c:v>
                </c:pt>
                <c:pt idx="1665">
                  <c:v>2219.0030000000002</c:v>
                </c:pt>
                <c:pt idx="1666">
                  <c:v>333.00549999999998</c:v>
                </c:pt>
                <c:pt idx="1667">
                  <c:v>418.21929999999998</c:v>
                </c:pt>
                <c:pt idx="1668">
                  <c:v>238.22069999999999</c:v>
                </c:pt>
                <c:pt idx="1669">
                  <c:v>229.38939999999999</c:v>
                </c:pt>
                <c:pt idx="1670">
                  <c:v>859.20230000000004</c:v>
                </c:pt>
                <c:pt idx="1671">
                  <c:v>4089.192</c:v>
                </c:pt>
                <c:pt idx="1672">
                  <c:v>3669.306</c:v>
                </c:pt>
                <c:pt idx="1673">
                  <c:v>2042.7729999999999</c:v>
                </c:pt>
                <c:pt idx="1674">
                  <c:v>2512.5509999999999</c:v>
                </c:pt>
                <c:pt idx="1675">
                  <c:v>1463.2750000000001</c:v>
                </c:pt>
                <c:pt idx="1676">
                  <c:v>1014.471</c:v>
                </c:pt>
                <c:pt idx="1677">
                  <c:v>750.72619999999995</c:v>
                </c:pt>
                <c:pt idx="1678">
                  <c:v>1060.298</c:v>
                </c:pt>
                <c:pt idx="1679">
                  <c:v>1207.296</c:v>
                </c:pt>
                <c:pt idx="1680">
                  <c:v>886.38509999999997</c:v>
                </c:pt>
                <c:pt idx="1681">
                  <c:v>1501.9290000000001</c:v>
                </c:pt>
                <c:pt idx="1682">
                  <c:v>1768.5319999999999</c:v>
                </c:pt>
                <c:pt idx="1683">
                  <c:v>2820.2689999999998</c:v>
                </c:pt>
                <c:pt idx="1684">
                  <c:v>2156.2550000000001</c:v>
                </c:pt>
                <c:pt idx="1685">
                  <c:v>1707.5630000000001</c:v>
                </c:pt>
                <c:pt idx="1686">
                  <c:v>1226.884</c:v>
                </c:pt>
                <c:pt idx="1687">
                  <c:v>1646.2059999999999</c:v>
                </c:pt>
                <c:pt idx="1688">
                  <c:v>994.59199999999998</c:v>
                </c:pt>
                <c:pt idx="1689">
                  <c:v>1116.4770000000001</c:v>
                </c:pt>
                <c:pt idx="1690">
                  <c:v>1161.57</c:v>
                </c:pt>
                <c:pt idx="1691">
                  <c:v>551.12429999999995</c:v>
                </c:pt>
                <c:pt idx="1692">
                  <c:v>414.39640000000003</c:v>
                </c:pt>
                <c:pt idx="1693">
                  <c:v>387.26510000000002</c:v>
                </c:pt>
                <c:pt idx="1694">
                  <c:v>427.61860000000001</c:v>
                </c:pt>
                <c:pt idx="1695">
                  <c:v>947.63620000000003</c:v>
                </c:pt>
                <c:pt idx="1696">
                  <c:v>1407.6020000000001</c:v>
                </c:pt>
                <c:pt idx="1697">
                  <c:v>1007.806</c:v>
                </c:pt>
                <c:pt idx="1698">
                  <c:v>545.02160000000003</c:v>
                </c:pt>
                <c:pt idx="1699">
                  <c:v>332.23939999999999</c:v>
                </c:pt>
                <c:pt idx="1700">
                  <c:v>341.66370000000001</c:v>
                </c:pt>
                <c:pt idx="1701">
                  <c:v>1559.787</c:v>
                </c:pt>
                <c:pt idx="1702">
                  <c:v>2855.5</c:v>
                </c:pt>
                <c:pt idx="1703">
                  <c:v>1960.123</c:v>
                </c:pt>
                <c:pt idx="1704">
                  <c:v>1045.884</c:v>
                </c:pt>
                <c:pt idx="1705">
                  <c:v>1032.6110000000001</c:v>
                </c:pt>
                <c:pt idx="1706">
                  <c:v>877.28219999999999</c:v>
                </c:pt>
                <c:pt idx="1707">
                  <c:v>986.3546</c:v>
                </c:pt>
                <c:pt idx="1708">
                  <c:v>978.62130000000002</c:v>
                </c:pt>
                <c:pt idx="1709">
                  <c:v>1473.82</c:v>
                </c:pt>
                <c:pt idx="1710">
                  <c:v>1220.6980000000001</c:v>
                </c:pt>
                <c:pt idx="1711">
                  <c:v>834.79399999999998</c:v>
                </c:pt>
                <c:pt idx="1712">
                  <c:v>545.32380000000001</c:v>
                </c:pt>
                <c:pt idx="1713">
                  <c:v>594.70180000000005</c:v>
                </c:pt>
                <c:pt idx="1714">
                  <c:v>768.7319</c:v>
                </c:pt>
                <c:pt idx="1715">
                  <c:v>1239.9110000000001</c:v>
                </c:pt>
                <c:pt idx="1716">
                  <c:v>658.55160000000001</c:v>
                </c:pt>
                <c:pt idx="1717">
                  <c:v>821.21389999999997</c:v>
                </c:pt>
                <c:pt idx="1718">
                  <c:v>1173.3050000000001</c:v>
                </c:pt>
                <c:pt idx="1719">
                  <c:v>984.13670000000002</c:v>
                </c:pt>
                <c:pt idx="1720">
                  <c:v>1388.675</c:v>
                </c:pt>
                <c:pt idx="1721">
                  <c:v>1980.6379999999999</c:v>
                </c:pt>
                <c:pt idx="1722">
                  <c:v>1826.7729999999999</c:v>
                </c:pt>
                <c:pt idx="1723">
                  <c:v>2017.768</c:v>
                </c:pt>
                <c:pt idx="1724">
                  <c:v>3429.0059999999999</c:v>
                </c:pt>
                <c:pt idx="1725">
                  <c:v>3999.97</c:v>
                </c:pt>
                <c:pt idx="1726">
                  <c:v>2795.09</c:v>
                </c:pt>
                <c:pt idx="1727">
                  <c:v>2660.567</c:v>
                </c:pt>
                <c:pt idx="1728">
                  <c:v>1451.067</c:v>
                </c:pt>
                <c:pt idx="1729">
                  <c:v>1415.4760000000001</c:v>
                </c:pt>
                <c:pt idx="1730">
                  <c:v>1314.422</c:v>
                </c:pt>
                <c:pt idx="1731">
                  <c:v>1389.0260000000001</c:v>
                </c:pt>
                <c:pt idx="1732">
                  <c:v>1494.8420000000001</c:v>
                </c:pt>
                <c:pt idx="1733">
                  <c:v>1407.952</c:v>
                </c:pt>
                <c:pt idx="1734">
                  <c:v>1117.915</c:v>
                </c:pt>
                <c:pt idx="1735">
                  <c:v>1770.3230000000001</c:v>
                </c:pt>
                <c:pt idx="1736">
                  <c:v>1780.164</c:v>
                </c:pt>
                <c:pt idx="1737">
                  <c:v>1358.83</c:v>
                </c:pt>
                <c:pt idx="1738">
                  <c:v>1241.318</c:v>
                </c:pt>
                <c:pt idx="1739">
                  <c:v>1753.787</c:v>
                </c:pt>
                <c:pt idx="1740">
                  <c:v>1466.1420000000001</c:v>
                </c:pt>
                <c:pt idx="1741">
                  <c:v>1156.645</c:v>
                </c:pt>
                <c:pt idx="1742">
                  <c:v>1044.3920000000001</c:v>
                </c:pt>
                <c:pt idx="1743">
                  <c:v>1403.21</c:v>
                </c:pt>
                <c:pt idx="1744">
                  <c:v>1095.7070000000001</c:v>
                </c:pt>
                <c:pt idx="1745">
                  <c:v>983.67899999999997</c:v>
                </c:pt>
                <c:pt idx="1746">
                  <c:v>1361.567</c:v>
                </c:pt>
                <c:pt idx="1747">
                  <c:v>1897.019</c:v>
                </c:pt>
                <c:pt idx="1748">
                  <c:v>1730.0350000000001</c:v>
                </c:pt>
                <c:pt idx="1749">
                  <c:v>1590.4939999999999</c:v>
                </c:pt>
                <c:pt idx="1750">
                  <c:v>996.70630000000006</c:v>
                </c:pt>
                <c:pt idx="1751">
                  <c:v>865.00250000000005</c:v>
                </c:pt>
                <c:pt idx="1752">
                  <c:v>652.98149999999998</c:v>
                </c:pt>
                <c:pt idx="1753">
                  <c:v>903.78549999999996</c:v>
                </c:pt>
                <c:pt idx="1754">
                  <c:v>1598.9770000000001</c:v>
                </c:pt>
                <c:pt idx="1755">
                  <c:v>1740.5129999999999</c:v>
                </c:pt>
                <c:pt idx="1756">
                  <c:v>1552.057</c:v>
                </c:pt>
                <c:pt idx="1757">
                  <c:v>814.37139999999999</c:v>
                </c:pt>
                <c:pt idx="1758">
                  <c:v>526.7953</c:v>
                </c:pt>
                <c:pt idx="1759">
                  <c:v>1572.6420000000001</c:v>
                </c:pt>
                <c:pt idx="1760">
                  <c:v>3135.0569999999998</c:v>
                </c:pt>
                <c:pt idx="1761">
                  <c:v>3810.5120000000002</c:v>
                </c:pt>
                <c:pt idx="1762">
                  <c:v>1563.57</c:v>
                </c:pt>
                <c:pt idx="1763">
                  <c:v>1435.5889999999999</c:v>
                </c:pt>
                <c:pt idx="1764">
                  <c:v>654.34789999999998</c:v>
                </c:pt>
                <c:pt idx="1765">
                  <c:v>1130.7570000000001</c:v>
                </c:pt>
                <c:pt idx="1766">
                  <c:v>861.2921</c:v>
                </c:pt>
                <c:pt idx="1767">
                  <c:v>703.01909999999998</c:v>
                </c:pt>
                <c:pt idx="1768">
                  <c:v>961.09619999999995</c:v>
                </c:pt>
                <c:pt idx="1769">
                  <c:v>1844.3520000000001</c:v>
                </c:pt>
                <c:pt idx="1770">
                  <c:v>2130.0630000000001</c:v>
                </c:pt>
                <c:pt idx="1771">
                  <c:v>1861.645</c:v>
                </c:pt>
                <c:pt idx="1772">
                  <c:v>2243.1129999999998</c:v>
                </c:pt>
                <c:pt idx="1773">
                  <c:v>1673.325</c:v>
                </c:pt>
                <c:pt idx="1774">
                  <c:v>2092.7449999999999</c:v>
                </c:pt>
                <c:pt idx="1775">
                  <c:v>2480.4769999999999</c:v>
                </c:pt>
                <c:pt idx="1776">
                  <c:v>3128.5920000000001</c:v>
                </c:pt>
                <c:pt idx="1777">
                  <c:v>3183.0250000000001</c:v>
                </c:pt>
                <c:pt idx="1778">
                  <c:v>2943.056</c:v>
                </c:pt>
                <c:pt idx="1779">
                  <c:v>2713.3270000000002</c:v>
                </c:pt>
                <c:pt idx="1780">
                  <c:v>2382.5329999999999</c:v>
                </c:pt>
                <c:pt idx="1781">
                  <c:v>1837.201</c:v>
                </c:pt>
                <c:pt idx="1782">
                  <c:v>1382.693</c:v>
                </c:pt>
                <c:pt idx="1783">
                  <c:v>2616.7289999999998</c:v>
                </c:pt>
                <c:pt idx="1784">
                  <c:v>2680.9380000000001</c:v>
                </c:pt>
                <c:pt idx="1785">
                  <c:v>2467.2269999999999</c:v>
                </c:pt>
                <c:pt idx="1786">
                  <c:v>1656.694</c:v>
                </c:pt>
                <c:pt idx="1787">
                  <c:v>1676.383</c:v>
                </c:pt>
                <c:pt idx="1788">
                  <c:v>2309.498</c:v>
                </c:pt>
                <c:pt idx="1789">
                  <c:v>1881.078</c:v>
                </c:pt>
                <c:pt idx="1790">
                  <c:v>2010.91</c:v>
                </c:pt>
                <c:pt idx="1791">
                  <c:v>2044.0719999999999</c:v>
                </c:pt>
                <c:pt idx="1792">
                  <c:v>2016.501</c:v>
                </c:pt>
                <c:pt idx="1793">
                  <c:v>1159.454</c:v>
                </c:pt>
                <c:pt idx="1794">
                  <c:v>1559.44</c:v>
                </c:pt>
                <c:pt idx="1795">
                  <c:v>547.61990000000003</c:v>
                </c:pt>
                <c:pt idx="1796">
                  <c:v>924.83969999999999</c:v>
                </c:pt>
                <c:pt idx="1797">
                  <c:v>3947.9409999999998</c:v>
                </c:pt>
                <c:pt idx="1798">
                  <c:v>2727.4839999999999</c:v>
                </c:pt>
                <c:pt idx="1799">
                  <c:v>2617.0749999999998</c:v>
                </c:pt>
                <c:pt idx="1800">
                  <c:v>2175.89</c:v>
                </c:pt>
                <c:pt idx="1801">
                  <c:v>3147.6089999999999</c:v>
                </c:pt>
                <c:pt idx="1802">
                  <c:v>3710.415</c:v>
                </c:pt>
                <c:pt idx="1803">
                  <c:v>4843.5259999999998</c:v>
                </c:pt>
                <c:pt idx="1804">
                  <c:v>3780.5720000000001</c:v>
                </c:pt>
                <c:pt idx="1805">
                  <c:v>3104.7330000000002</c:v>
                </c:pt>
                <c:pt idx="1806">
                  <c:v>3515.1909999999998</c:v>
                </c:pt>
                <c:pt idx="1807">
                  <c:v>2859.0639999999999</c:v>
                </c:pt>
                <c:pt idx="1808">
                  <c:v>2776.21</c:v>
                </c:pt>
                <c:pt idx="1809">
                  <c:v>3263.5079999999998</c:v>
                </c:pt>
                <c:pt idx="1810">
                  <c:v>2318.7629999999999</c:v>
                </c:pt>
                <c:pt idx="1811">
                  <c:v>1269.059</c:v>
                </c:pt>
                <c:pt idx="1812">
                  <c:v>3225.953</c:v>
                </c:pt>
                <c:pt idx="1813">
                  <c:v>3638.9250000000002</c:v>
                </c:pt>
                <c:pt idx="1814">
                  <c:v>2147.1410000000001</c:v>
                </c:pt>
                <c:pt idx="1815">
                  <c:v>2798.94</c:v>
                </c:pt>
                <c:pt idx="1816">
                  <c:v>3736.3150000000001</c:v>
                </c:pt>
                <c:pt idx="1817">
                  <c:v>2872.105</c:v>
                </c:pt>
                <c:pt idx="1818">
                  <c:v>3158.6950000000002</c:v>
                </c:pt>
                <c:pt idx="1819">
                  <c:v>2547.6410000000001</c:v>
                </c:pt>
                <c:pt idx="1820">
                  <c:v>2733.56</c:v>
                </c:pt>
                <c:pt idx="1821">
                  <c:v>3007.3209999999999</c:v>
                </c:pt>
                <c:pt idx="1822">
                  <c:v>2343.9499999999998</c:v>
                </c:pt>
                <c:pt idx="1823">
                  <c:v>3861.8380000000002</c:v>
                </c:pt>
                <c:pt idx="1824">
                  <c:v>4888.7280000000001</c:v>
                </c:pt>
                <c:pt idx="1825">
                  <c:v>4371.5879999999997</c:v>
                </c:pt>
                <c:pt idx="1826">
                  <c:v>3932.6410000000001</c:v>
                </c:pt>
                <c:pt idx="1827">
                  <c:v>3746.2809999999999</c:v>
                </c:pt>
                <c:pt idx="1828">
                  <c:v>3769.4609999999998</c:v>
                </c:pt>
                <c:pt idx="1829">
                  <c:v>3603.9520000000002</c:v>
                </c:pt>
                <c:pt idx="1830">
                  <c:v>4646.326</c:v>
                </c:pt>
                <c:pt idx="1831">
                  <c:v>5051.8149999999996</c:v>
                </c:pt>
                <c:pt idx="1832">
                  <c:v>4464.9920000000002</c:v>
                </c:pt>
                <c:pt idx="1833">
                  <c:v>3119.9949999999999</c:v>
                </c:pt>
                <c:pt idx="1834">
                  <c:v>4760.768</c:v>
                </c:pt>
                <c:pt idx="1835">
                  <c:v>4148.8019999999997</c:v>
                </c:pt>
                <c:pt idx="1836">
                  <c:v>3873.212</c:v>
                </c:pt>
                <c:pt idx="1837">
                  <c:v>3657.1129999999998</c:v>
                </c:pt>
                <c:pt idx="1838">
                  <c:v>3343.6260000000002</c:v>
                </c:pt>
                <c:pt idx="1839">
                  <c:v>3373.384</c:v>
                </c:pt>
                <c:pt idx="1840">
                  <c:v>3609.6529999999998</c:v>
                </c:pt>
                <c:pt idx="1841">
                  <c:v>3890.4569999999999</c:v>
                </c:pt>
                <c:pt idx="1842">
                  <c:v>3858.4319999999998</c:v>
                </c:pt>
                <c:pt idx="1843">
                  <c:v>4121.8459999999995</c:v>
                </c:pt>
                <c:pt idx="1844">
                  <c:v>3029.0010000000002</c:v>
                </c:pt>
                <c:pt idx="1845">
                  <c:v>3596.64</c:v>
                </c:pt>
                <c:pt idx="1846">
                  <c:v>2035.066</c:v>
                </c:pt>
                <c:pt idx="1847">
                  <c:v>2820.0250000000001</c:v>
                </c:pt>
                <c:pt idx="1848">
                  <c:v>3496.2240000000002</c:v>
                </c:pt>
                <c:pt idx="1849">
                  <c:v>3492.7440000000001</c:v>
                </c:pt>
                <c:pt idx="1850">
                  <c:v>3460.498</c:v>
                </c:pt>
                <c:pt idx="1851">
                  <c:v>3688.8330000000001</c:v>
                </c:pt>
                <c:pt idx="1852">
                  <c:v>4496.8180000000002</c:v>
                </c:pt>
                <c:pt idx="1853">
                  <c:v>3224.6869999999999</c:v>
                </c:pt>
                <c:pt idx="1854">
                  <c:v>3948.0659999999998</c:v>
                </c:pt>
                <c:pt idx="1855">
                  <c:v>4733.0360000000001</c:v>
                </c:pt>
                <c:pt idx="1856">
                  <c:v>4565.0110000000004</c:v>
                </c:pt>
                <c:pt idx="1857">
                  <c:v>3273.3580000000002</c:v>
                </c:pt>
                <c:pt idx="1858">
                  <c:v>3318.6030000000001</c:v>
                </c:pt>
                <c:pt idx="1859">
                  <c:v>3134.6759999999999</c:v>
                </c:pt>
                <c:pt idx="1860">
                  <c:v>3632.53</c:v>
                </c:pt>
                <c:pt idx="1861">
                  <c:v>3612.5219999999999</c:v>
                </c:pt>
                <c:pt idx="1862">
                  <c:v>3431.2550000000001</c:v>
                </c:pt>
                <c:pt idx="1863">
                  <c:v>4054.1109999999999</c:v>
                </c:pt>
                <c:pt idx="1864">
                  <c:v>3999.5450000000001</c:v>
                </c:pt>
                <c:pt idx="1865">
                  <c:v>3623.056</c:v>
                </c:pt>
                <c:pt idx="1866">
                  <c:v>3078.2550000000001</c:v>
                </c:pt>
                <c:pt idx="1867">
                  <c:v>2969.8829999999998</c:v>
                </c:pt>
                <c:pt idx="1868">
                  <c:v>3347.97</c:v>
                </c:pt>
                <c:pt idx="1869">
                  <c:v>3893.78</c:v>
                </c:pt>
                <c:pt idx="1870">
                  <c:v>4090.35</c:v>
                </c:pt>
                <c:pt idx="1871">
                  <c:v>3537.3809999999999</c:v>
                </c:pt>
                <c:pt idx="1872">
                  <c:v>4218.07</c:v>
                </c:pt>
                <c:pt idx="1873">
                  <c:v>4867.1090000000004</c:v>
                </c:pt>
                <c:pt idx="1874">
                  <c:v>4727.2969999999996</c:v>
                </c:pt>
                <c:pt idx="1875">
                  <c:v>4687.6369999999997</c:v>
                </c:pt>
                <c:pt idx="1876">
                  <c:v>6334.8289999999997</c:v>
                </c:pt>
                <c:pt idx="1877">
                  <c:v>4866.5860000000002</c:v>
                </c:pt>
                <c:pt idx="1878">
                  <c:v>5768.6310000000003</c:v>
                </c:pt>
                <c:pt idx="1879">
                  <c:v>4728.6080000000002</c:v>
                </c:pt>
                <c:pt idx="1880">
                  <c:v>4682.7120000000004</c:v>
                </c:pt>
                <c:pt idx="1881">
                  <c:v>5235.8540000000003</c:v>
                </c:pt>
                <c:pt idx="1882">
                  <c:v>4317.991</c:v>
                </c:pt>
                <c:pt idx="1883">
                  <c:v>4979.3249999999998</c:v>
                </c:pt>
                <c:pt idx="1884">
                  <c:v>5218.6760000000004</c:v>
                </c:pt>
                <c:pt idx="1885">
                  <c:v>4696.098</c:v>
                </c:pt>
                <c:pt idx="1886">
                  <c:v>2881.5770000000002</c:v>
                </c:pt>
                <c:pt idx="1887">
                  <c:v>1175.9590000000001</c:v>
                </c:pt>
                <c:pt idx="1888">
                  <c:v>1315.3610000000001</c:v>
                </c:pt>
                <c:pt idx="1889">
                  <c:v>3516.2979999999998</c:v>
                </c:pt>
                <c:pt idx="1890">
                  <c:v>4279.4480000000003</c:v>
                </c:pt>
                <c:pt idx="1891">
                  <c:v>2165.1930000000002</c:v>
                </c:pt>
                <c:pt idx="1892">
                  <c:v>3747.8130000000001</c:v>
                </c:pt>
                <c:pt idx="1893">
                  <c:v>3922.2089999999998</c:v>
                </c:pt>
                <c:pt idx="1894">
                  <c:v>3117.6779999999999</c:v>
                </c:pt>
                <c:pt idx="1895">
                  <c:v>3879.7109999999998</c:v>
                </c:pt>
                <c:pt idx="1896">
                  <c:v>2961.2240000000002</c:v>
                </c:pt>
                <c:pt idx="1897">
                  <c:v>1974.047</c:v>
                </c:pt>
                <c:pt idx="1898">
                  <c:v>2608.5880000000002</c:v>
                </c:pt>
                <c:pt idx="1899">
                  <c:v>3133.1</c:v>
                </c:pt>
                <c:pt idx="1900">
                  <c:v>2795.9540000000002</c:v>
                </c:pt>
                <c:pt idx="1901">
                  <c:v>3163.953</c:v>
                </c:pt>
                <c:pt idx="1902">
                  <c:v>3924.6889999999999</c:v>
                </c:pt>
                <c:pt idx="1903">
                  <c:v>5424.7690000000002</c:v>
                </c:pt>
                <c:pt idx="1904">
                  <c:v>5767.0429999999997</c:v>
                </c:pt>
                <c:pt idx="1905">
                  <c:v>6699.02</c:v>
                </c:pt>
                <c:pt idx="1906">
                  <c:v>4824.0020000000004</c:v>
                </c:pt>
                <c:pt idx="1907">
                  <c:v>3838.1709999999998</c:v>
                </c:pt>
                <c:pt idx="1908">
                  <c:v>4211.4369999999999</c:v>
                </c:pt>
                <c:pt idx="1909">
                  <c:v>3482.547</c:v>
                </c:pt>
                <c:pt idx="1910">
                  <c:v>4791.5320000000002</c:v>
                </c:pt>
                <c:pt idx="1911">
                  <c:v>4133.1229999999996</c:v>
                </c:pt>
                <c:pt idx="1912">
                  <c:v>1926.1679999999999</c:v>
                </c:pt>
                <c:pt idx="1913">
                  <c:v>2740.0749999999998</c:v>
                </c:pt>
                <c:pt idx="1914">
                  <c:v>3286.221</c:v>
                </c:pt>
                <c:pt idx="1915">
                  <c:v>4065.5839999999998</c:v>
                </c:pt>
                <c:pt idx="1916">
                  <c:v>3651.2629999999999</c:v>
                </c:pt>
                <c:pt idx="1917">
                  <c:v>3497.0619999999999</c:v>
                </c:pt>
                <c:pt idx="1918">
                  <c:v>2615.5169999999998</c:v>
                </c:pt>
                <c:pt idx="1919">
                  <c:v>1431.136</c:v>
                </c:pt>
                <c:pt idx="1920">
                  <c:v>1174.0519999999999</c:v>
                </c:pt>
                <c:pt idx="1921">
                  <c:v>2445.9409999999998</c:v>
                </c:pt>
                <c:pt idx="1922">
                  <c:v>3443.6190000000001</c:v>
                </c:pt>
                <c:pt idx="1923">
                  <c:v>3844.86</c:v>
                </c:pt>
                <c:pt idx="1924">
                  <c:v>1842.09</c:v>
                </c:pt>
                <c:pt idx="1925">
                  <c:v>2229.3180000000002</c:v>
                </c:pt>
                <c:pt idx="1926">
                  <c:v>3680.6080000000002</c:v>
                </c:pt>
                <c:pt idx="1927">
                  <c:v>4256.4120000000003</c:v>
                </c:pt>
                <c:pt idx="1928">
                  <c:v>3887.538</c:v>
                </c:pt>
                <c:pt idx="1929">
                  <c:v>2696.4430000000002</c:v>
                </c:pt>
                <c:pt idx="1930">
                  <c:v>3281.82</c:v>
                </c:pt>
                <c:pt idx="1931">
                  <c:v>3797.0010000000002</c:v>
                </c:pt>
                <c:pt idx="1932">
                  <c:v>4487.5219999999999</c:v>
                </c:pt>
                <c:pt idx="1933">
                  <c:v>3928.6460000000002</c:v>
                </c:pt>
                <c:pt idx="1934">
                  <c:v>4646.7309999999998</c:v>
                </c:pt>
                <c:pt idx="1935">
                  <c:v>3097.66</c:v>
                </c:pt>
                <c:pt idx="1936">
                  <c:v>3286.451</c:v>
                </c:pt>
                <c:pt idx="1937">
                  <c:v>3954.7379999999998</c:v>
                </c:pt>
                <c:pt idx="1938">
                  <c:v>3531.3040000000001</c:v>
                </c:pt>
                <c:pt idx="1939">
                  <c:v>2137.1469999999999</c:v>
                </c:pt>
                <c:pt idx="1940">
                  <c:v>1507.585</c:v>
                </c:pt>
                <c:pt idx="1941">
                  <c:v>1945.941</c:v>
                </c:pt>
                <c:pt idx="1942">
                  <c:v>1207.4190000000001</c:v>
                </c:pt>
                <c:pt idx="1943">
                  <c:v>655.42129999999997</c:v>
                </c:pt>
                <c:pt idx="1944">
                  <c:v>873.70529999999997</c:v>
                </c:pt>
                <c:pt idx="1945">
                  <c:v>1713.4490000000001</c:v>
                </c:pt>
                <c:pt idx="1946">
                  <c:v>944.43809999999996</c:v>
                </c:pt>
                <c:pt idx="1947">
                  <c:v>768.90729999999996</c:v>
                </c:pt>
                <c:pt idx="1948">
                  <c:v>731.79880000000003</c:v>
                </c:pt>
                <c:pt idx="1949">
                  <c:v>0</c:v>
                </c:pt>
                <c:pt idx="1950">
                  <c:v>2363.8539999999998</c:v>
                </c:pt>
                <c:pt idx="1951">
                  <c:v>1190.0139999999999</c:v>
                </c:pt>
                <c:pt idx="1952">
                  <c:v>402.48939999999999</c:v>
                </c:pt>
                <c:pt idx="1953">
                  <c:v>532.75639999999999</c:v>
                </c:pt>
                <c:pt idx="1954">
                  <c:v>1201.6369999999999</c:v>
                </c:pt>
                <c:pt idx="1955">
                  <c:v>2124.0630000000001</c:v>
                </c:pt>
                <c:pt idx="1956">
                  <c:v>1632.941</c:v>
                </c:pt>
                <c:pt idx="1957">
                  <c:v>1878.92</c:v>
                </c:pt>
                <c:pt idx="1958">
                  <c:v>2261.0940000000001</c:v>
                </c:pt>
                <c:pt idx="1959">
                  <c:v>874.05790000000002</c:v>
                </c:pt>
                <c:pt idx="1960">
                  <c:v>735.06179999999995</c:v>
                </c:pt>
                <c:pt idx="1961">
                  <c:v>865.3433</c:v>
                </c:pt>
                <c:pt idx="1962">
                  <c:v>995.20709999999997</c:v>
                </c:pt>
                <c:pt idx="1963">
                  <c:v>1191.133</c:v>
                </c:pt>
                <c:pt idx="1964">
                  <c:v>1275.0609999999999</c:v>
                </c:pt>
                <c:pt idx="1965">
                  <c:v>579.60919999999999</c:v>
                </c:pt>
                <c:pt idx="1966">
                  <c:v>178.97</c:v>
                </c:pt>
                <c:pt idx="1967">
                  <c:v>402.2396</c:v>
                </c:pt>
                <c:pt idx="1968">
                  <c:v>3506.2370000000001</c:v>
                </c:pt>
                <c:pt idx="1969">
                  <c:v>3143.0329999999999</c:v>
                </c:pt>
                <c:pt idx="1970">
                  <c:v>1233.73</c:v>
                </c:pt>
                <c:pt idx="1971">
                  <c:v>824.47580000000005</c:v>
                </c:pt>
                <c:pt idx="1972">
                  <c:v>1510.12</c:v>
                </c:pt>
                <c:pt idx="1973">
                  <c:v>1224.261</c:v>
                </c:pt>
                <c:pt idx="1974">
                  <c:v>1080.1010000000001</c:v>
                </c:pt>
                <c:pt idx="1975">
                  <c:v>1591.7809999999999</c:v>
                </c:pt>
                <c:pt idx="1976">
                  <c:v>1245.3150000000001</c:v>
                </c:pt>
                <c:pt idx="1977">
                  <c:v>741.48490000000004</c:v>
                </c:pt>
                <c:pt idx="1978">
                  <c:v>476.97680000000003</c:v>
                </c:pt>
                <c:pt idx="1979">
                  <c:v>243.0873</c:v>
                </c:pt>
                <c:pt idx="1980">
                  <c:v>437.3211</c:v>
                </c:pt>
                <c:pt idx="1981">
                  <c:v>780.35029999999995</c:v>
                </c:pt>
                <c:pt idx="1982">
                  <c:v>642.76530000000002</c:v>
                </c:pt>
                <c:pt idx="1983">
                  <c:v>491.6003</c:v>
                </c:pt>
                <c:pt idx="1984">
                  <c:v>261.34199999999998</c:v>
                </c:pt>
                <c:pt idx="1985">
                  <c:v>266.83100000000002</c:v>
                </c:pt>
                <c:pt idx="1986">
                  <c:v>285.959</c:v>
                </c:pt>
                <c:pt idx="1987">
                  <c:v>380.84910000000002</c:v>
                </c:pt>
                <c:pt idx="1988">
                  <c:v>223.0514</c:v>
                </c:pt>
                <c:pt idx="1989">
                  <c:v>228.85589999999999</c:v>
                </c:pt>
                <c:pt idx="1990">
                  <c:v>301.95310000000001</c:v>
                </c:pt>
                <c:pt idx="1991">
                  <c:v>256.17059999999998</c:v>
                </c:pt>
                <c:pt idx="1992">
                  <c:v>308.7577</c:v>
                </c:pt>
                <c:pt idx="1993">
                  <c:v>244.02440000000001</c:v>
                </c:pt>
                <c:pt idx="1994">
                  <c:v>207.4024</c:v>
                </c:pt>
                <c:pt idx="1995">
                  <c:v>299.93720000000002</c:v>
                </c:pt>
                <c:pt idx="1996">
                  <c:v>245.11199999999999</c:v>
                </c:pt>
                <c:pt idx="1997">
                  <c:v>235.9605</c:v>
                </c:pt>
                <c:pt idx="1998">
                  <c:v>777.57320000000004</c:v>
                </c:pt>
                <c:pt idx="1999">
                  <c:v>1380.5350000000001</c:v>
                </c:pt>
                <c:pt idx="2000">
                  <c:v>1215.6500000000001</c:v>
                </c:pt>
                <c:pt idx="2001">
                  <c:v>453.40460000000002</c:v>
                </c:pt>
                <c:pt idx="2002">
                  <c:v>605.31859999999995</c:v>
                </c:pt>
                <c:pt idx="2003">
                  <c:v>570.64970000000005</c:v>
                </c:pt>
                <c:pt idx="2004">
                  <c:v>453.9796</c:v>
                </c:pt>
                <c:pt idx="2005">
                  <c:v>425.47059999999999</c:v>
                </c:pt>
                <c:pt idx="2006">
                  <c:v>940.29790000000003</c:v>
                </c:pt>
                <c:pt idx="2007">
                  <c:v>1061.73</c:v>
                </c:pt>
                <c:pt idx="2008">
                  <c:v>663.21320000000003</c:v>
                </c:pt>
                <c:pt idx="2009">
                  <c:v>379.95190000000002</c:v>
                </c:pt>
                <c:pt idx="2010">
                  <c:v>557.89800000000002</c:v>
                </c:pt>
                <c:pt idx="2011">
                  <c:v>467.59859999999998</c:v>
                </c:pt>
                <c:pt idx="2012">
                  <c:v>440.31180000000001</c:v>
                </c:pt>
                <c:pt idx="2013">
                  <c:v>766.54830000000004</c:v>
                </c:pt>
                <c:pt idx="2014">
                  <c:v>1313.547</c:v>
                </c:pt>
                <c:pt idx="2015">
                  <c:v>1143.0740000000001</c:v>
                </c:pt>
                <c:pt idx="2016">
                  <c:v>1094.674</c:v>
                </c:pt>
                <c:pt idx="2017">
                  <c:v>700.48389999999995</c:v>
                </c:pt>
                <c:pt idx="2018">
                  <c:v>850.78219999999999</c:v>
                </c:pt>
                <c:pt idx="2019">
                  <c:v>425.9726</c:v>
                </c:pt>
                <c:pt idx="2020">
                  <c:v>444.0258</c:v>
                </c:pt>
                <c:pt idx="2021">
                  <c:v>1369.37</c:v>
                </c:pt>
                <c:pt idx="2022">
                  <c:v>2498.5479999999998</c:v>
                </c:pt>
                <c:pt idx="2023">
                  <c:v>3172.953</c:v>
                </c:pt>
                <c:pt idx="2024">
                  <c:v>1848.7570000000001</c:v>
                </c:pt>
                <c:pt idx="2025">
                  <c:v>1108.2249999999999</c:v>
                </c:pt>
                <c:pt idx="2026">
                  <c:v>1907.66</c:v>
                </c:pt>
                <c:pt idx="2027">
                  <c:v>1879.8989999999999</c:v>
                </c:pt>
                <c:pt idx="2028">
                  <c:v>1264.617</c:v>
                </c:pt>
                <c:pt idx="2029">
                  <c:v>1262.087</c:v>
                </c:pt>
                <c:pt idx="2030">
                  <c:v>995.74630000000002</c:v>
                </c:pt>
                <c:pt idx="2031">
                  <c:v>2392.5990000000002</c:v>
                </c:pt>
                <c:pt idx="2032">
                  <c:v>3822.297</c:v>
                </c:pt>
                <c:pt idx="2033">
                  <c:v>2928.866</c:v>
                </c:pt>
                <c:pt idx="2034">
                  <c:v>2217.1439999999998</c:v>
                </c:pt>
                <c:pt idx="2035">
                  <c:v>1449.578</c:v>
                </c:pt>
                <c:pt idx="2036">
                  <c:v>1825.683</c:v>
                </c:pt>
                <c:pt idx="2037">
                  <c:v>2080.0430000000001</c:v>
                </c:pt>
                <c:pt idx="2038">
                  <c:v>3204.509</c:v>
                </c:pt>
                <c:pt idx="2039">
                  <c:v>2256.2060000000001</c:v>
                </c:pt>
                <c:pt idx="2040">
                  <c:v>1291.96</c:v>
                </c:pt>
                <c:pt idx="2041">
                  <c:v>679.98509999999999</c:v>
                </c:pt>
                <c:pt idx="2042">
                  <c:v>1455.299</c:v>
                </c:pt>
                <c:pt idx="2043">
                  <c:v>793.06799999999998</c:v>
                </c:pt>
                <c:pt idx="2044">
                  <c:v>771.66359999999997</c:v>
                </c:pt>
                <c:pt idx="2045">
                  <c:v>493.5949</c:v>
                </c:pt>
                <c:pt idx="2046">
                  <c:v>1094.729</c:v>
                </c:pt>
                <c:pt idx="2047">
                  <c:v>1081.0440000000001</c:v>
                </c:pt>
                <c:pt idx="2048">
                  <c:v>1201.9280000000001</c:v>
                </c:pt>
                <c:pt idx="2049">
                  <c:v>1202.9670000000001</c:v>
                </c:pt>
                <c:pt idx="2050">
                  <c:v>951.19129999999996</c:v>
                </c:pt>
                <c:pt idx="2051">
                  <c:v>936.64480000000003</c:v>
                </c:pt>
                <c:pt idx="2052">
                  <c:v>824.14620000000002</c:v>
                </c:pt>
                <c:pt idx="2053">
                  <c:v>679.05010000000004</c:v>
                </c:pt>
                <c:pt idx="2054">
                  <c:v>324.47120000000001</c:v>
                </c:pt>
                <c:pt idx="2055">
                  <c:v>577.19010000000003</c:v>
                </c:pt>
                <c:pt idx="2056">
                  <c:v>3143.2339999999999</c:v>
                </c:pt>
                <c:pt idx="2057">
                  <c:v>4636.857</c:v>
                </c:pt>
                <c:pt idx="2058">
                  <c:v>3210.6750000000002</c:v>
                </c:pt>
                <c:pt idx="2059">
                  <c:v>1272.761</c:v>
                </c:pt>
                <c:pt idx="2060">
                  <c:v>1608.0519999999999</c:v>
                </c:pt>
                <c:pt idx="2061">
                  <c:v>1761.9939999999999</c:v>
                </c:pt>
                <c:pt idx="2062">
                  <c:v>1317.904</c:v>
                </c:pt>
                <c:pt idx="2063">
                  <c:v>1049.0340000000001</c:v>
                </c:pt>
                <c:pt idx="2064">
                  <c:v>1089.5650000000001</c:v>
                </c:pt>
                <c:pt idx="2065">
                  <c:v>1261.806</c:v>
                </c:pt>
                <c:pt idx="2066">
                  <c:v>0</c:v>
                </c:pt>
                <c:pt idx="2067">
                  <c:v>452.75670000000002</c:v>
                </c:pt>
                <c:pt idx="2068">
                  <c:v>584.20159999999998</c:v>
                </c:pt>
                <c:pt idx="2069">
                  <c:v>598.94600000000003</c:v>
                </c:pt>
                <c:pt idx="2070">
                  <c:v>407.74259999999998</c:v>
                </c:pt>
                <c:pt idx="2071">
                  <c:v>487.75529999999998</c:v>
                </c:pt>
                <c:pt idx="2072">
                  <c:v>1681.681</c:v>
                </c:pt>
                <c:pt idx="2073">
                  <c:v>1472.6420000000001</c:v>
                </c:pt>
                <c:pt idx="2074">
                  <c:v>1723.0160000000001</c:v>
                </c:pt>
                <c:pt idx="2075">
                  <c:v>1086.83</c:v>
                </c:pt>
                <c:pt idx="2076">
                  <c:v>1124.079</c:v>
                </c:pt>
                <c:pt idx="2077">
                  <c:v>918.11130000000003</c:v>
                </c:pt>
                <c:pt idx="2078">
                  <c:v>539.26969999999994</c:v>
                </c:pt>
                <c:pt idx="2079">
                  <c:v>743.33079999999995</c:v>
                </c:pt>
                <c:pt idx="2080">
                  <c:v>741.01030000000003</c:v>
                </c:pt>
                <c:pt idx="2081">
                  <c:v>832.46479999999997</c:v>
                </c:pt>
                <c:pt idx="2082">
                  <c:v>614.82180000000005</c:v>
                </c:pt>
                <c:pt idx="2083">
                  <c:v>815.98760000000004</c:v>
                </c:pt>
                <c:pt idx="2084">
                  <c:v>856.98450000000003</c:v>
                </c:pt>
                <c:pt idx="2085">
                  <c:v>1025.8399999999999</c:v>
                </c:pt>
                <c:pt idx="2086">
                  <c:v>451.09930000000003</c:v>
                </c:pt>
                <c:pt idx="2087">
                  <c:v>375.01179999999999</c:v>
                </c:pt>
                <c:pt idx="2088">
                  <c:v>474.15469999999999</c:v>
                </c:pt>
                <c:pt idx="2089">
                  <c:v>538.94370000000004</c:v>
                </c:pt>
                <c:pt idx="2090">
                  <c:v>603.93880000000001</c:v>
                </c:pt>
                <c:pt idx="2091">
                  <c:v>527.75670000000002</c:v>
                </c:pt>
                <c:pt idx="2092">
                  <c:v>773.92179999999996</c:v>
                </c:pt>
                <c:pt idx="2093">
                  <c:v>799.57669999999996</c:v>
                </c:pt>
                <c:pt idx="2094">
                  <c:v>661.46040000000005</c:v>
                </c:pt>
                <c:pt idx="2095">
                  <c:v>302.86500000000001</c:v>
                </c:pt>
                <c:pt idx="2096">
                  <c:v>377.31779999999998</c:v>
                </c:pt>
                <c:pt idx="2097">
                  <c:v>920.09339999999997</c:v>
                </c:pt>
                <c:pt idx="2098">
                  <c:v>1134.3219999999999</c:v>
                </c:pt>
                <c:pt idx="2099">
                  <c:v>738.41499999999996</c:v>
                </c:pt>
                <c:pt idx="2100">
                  <c:v>278.48790000000002</c:v>
                </c:pt>
                <c:pt idx="2101">
                  <c:v>753.86580000000004</c:v>
                </c:pt>
                <c:pt idx="2102">
                  <c:v>1055.2149999999999</c:v>
                </c:pt>
                <c:pt idx="2103">
                  <c:v>1307.0029999999999</c:v>
                </c:pt>
                <c:pt idx="2104">
                  <c:v>787.04420000000005</c:v>
                </c:pt>
                <c:pt idx="2105">
                  <c:v>1052.5999999999999</c:v>
                </c:pt>
                <c:pt idx="2106">
                  <c:v>445.50709999999998</c:v>
                </c:pt>
                <c:pt idx="2107">
                  <c:v>646.48910000000001</c:v>
                </c:pt>
                <c:pt idx="2108">
                  <c:v>1265.229</c:v>
                </c:pt>
                <c:pt idx="2109">
                  <c:v>452.173</c:v>
                </c:pt>
                <c:pt idx="2110">
                  <c:v>973.82460000000003</c:v>
                </c:pt>
                <c:pt idx="2111">
                  <c:v>1175.9010000000001</c:v>
                </c:pt>
                <c:pt idx="2112">
                  <c:v>674.5752</c:v>
                </c:pt>
                <c:pt idx="2113">
                  <c:v>439.44240000000002</c:v>
                </c:pt>
                <c:pt idx="2114">
                  <c:v>162.05549999999999</c:v>
                </c:pt>
                <c:pt idx="2115">
                  <c:v>514.25019999999995</c:v>
                </c:pt>
                <c:pt idx="2116">
                  <c:v>875.83879999999999</c:v>
                </c:pt>
                <c:pt idx="2117">
                  <c:v>1932.3489999999999</c:v>
                </c:pt>
                <c:pt idx="2118">
                  <c:v>1195.9449999999999</c:v>
                </c:pt>
                <c:pt idx="2119">
                  <c:v>1031.7739999999999</c:v>
                </c:pt>
                <c:pt idx="2120">
                  <c:v>869.31569999999999</c:v>
                </c:pt>
                <c:pt idx="2121">
                  <c:v>1139.0989999999999</c:v>
                </c:pt>
                <c:pt idx="2122">
                  <c:v>1355.2550000000001</c:v>
                </c:pt>
                <c:pt idx="2123">
                  <c:v>1273.403</c:v>
                </c:pt>
                <c:pt idx="2124">
                  <c:v>1296.626</c:v>
                </c:pt>
                <c:pt idx="2125">
                  <c:v>1608.355</c:v>
                </c:pt>
                <c:pt idx="2126">
                  <c:v>1956.954</c:v>
                </c:pt>
                <c:pt idx="2127">
                  <c:v>4742.4579999999996</c:v>
                </c:pt>
                <c:pt idx="2128">
                  <c:v>4448.6670000000004</c:v>
                </c:pt>
                <c:pt idx="2129">
                  <c:v>3249.5659999999998</c:v>
                </c:pt>
                <c:pt idx="2130">
                  <c:v>3390.328</c:v>
                </c:pt>
                <c:pt idx="2131">
                  <c:v>3434.01</c:v>
                </c:pt>
                <c:pt idx="2132">
                  <c:v>3993.0320000000002</c:v>
                </c:pt>
                <c:pt idx="2133">
                  <c:v>1999.2239999999999</c:v>
                </c:pt>
                <c:pt idx="2134">
                  <c:v>849.13610000000006</c:v>
                </c:pt>
                <c:pt idx="2135">
                  <c:v>344.43130000000002</c:v>
                </c:pt>
                <c:pt idx="2136">
                  <c:v>431.15350000000001</c:v>
                </c:pt>
                <c:pt idx="2137">
                  <c:v>381.04649999999998</c:v>
                </c:pt>
                <c:pt idx="2138">
                  <c:v>1181.0440000000001</c:v>
                </c:pt>
                <c:pt idx="2139">
                  <c:v>717.16070000000002</c:v>
                </c:pt>
                <c:pt idx="2140">
                  <c:v>469.48540000000003</c:v>
                </c:pt>
                <c:pt idx="2141">
                  <c:v>573.41669999999999</c:v>
                </c:pt>
                <c:pt idx="2142">
                  <c:v>838.98749999999995</c:v>
                </c:pt>
                <c:pt idx="2143">
                  <c:v>408.72039999999998</c:v>
                </c:pt>
                <c:pt idx="2144">
                  <c:v>390.44299999999998</c:v>
                </c:pt>
                <c:pt idx="2145">
                  <c:v>773.24080000000004</c:v>
                </c:pt>
                <c:pt idx="2146">
                  <c:v>658.08320000000003</c:v>
                </c:pt>
                <c:pt idx="2147">
                  <c:v>938.1671</c:v>
                </c:pt>
                <c:pt idx="2148">
                  <c:v>1477.414</c:v>
                </c:pt>
                <c:pt idx="2149">
                  <c:v>1161.191</c:v>
                </c:pt>
                <c:pt idx="2150">
                  <c:v>916.06349999999998</c:v>
                </c:pt>
                <c:pt idx="2151">
                  <c:v>1207.318</c:v>
                </c:pt>
                <c:pt idx="2152">
                  <c:v>2986.1860000000001</c:v>
                </c:pt>
                <c:pt idx="2153">
                  <c:v>1826.5740000000001</c:v>
                </c:pt>
                <c:pt idx="2154">
                  <c:v>1462.191</c:v>
                </c:pt>
                <c:pt idx="2155">
                  <c:v>1415.0719999999999</c:v>
                </c:pt>
                <c:pt idx="2156">
                  <c:v>1174.4639999999999</c:v>
                </c:pt>
                <c:pt idx="2157">
                  <c:v>1109.5899999999999</c:v>
                </c:pt>
                <c:pt idx="2158">
                  <c:v>1212.73</c:v>
                </c:pt>
                <c:pt idx="2159">
                  <c:v>1379.1679999999999</c:v>
                </c:pt>
                <c:pt idx="2160">
                  <c:v>1510.6949999999999</c:v>
                </c:pt>
                <c:pt idx="2161">
                  <c:v>4236.402</c:v>
                </c:pt>
                <c:pt idx="2162">
                  <c:v>3422.7260000000001</c:v>
                </c:pt>
                <c:pt idx="2163">
                  <c:v>3895.527</c:v>
                </c:pt>
                <c:pt idx="2164">
                  <c:v>3531.6579999999999</c:v>
                </c:pt>
                <c:pt idx="2165">
                  <c:v>3100.473</c:v>
                </c:pt>
                <c:pt idx="2166">
                  <c:v>4121.7039999999997</c:v>
                </c:pt>
                <c:pt idx="2167">
                  <c:v>3362.98</c:v>
                </c:pt>
                <c:pt idx="2168">
                  <c:v>3198.1149999999998</c:v>
                </c:pt>
                <c:pt idx="2169">
                  <c:v>3832.7779999999998</c:v>
                </c:pt>
                <c:pt idx="2170">
                  <c:v>3872.3939999999998</c:v>
                </c:pt>
                <c:pt idx="2171">
                  <c:v>3929.518</c:v>
                </c:pt>
                <c:pt idx="2172">
                  <c:v>2830.0549999999998</c:v>
                </c:pt>
                <c:pt idx="2173">
                  <c:v>2881.8879999999999</c:v>
                </c:pt>
                <c:pt idx="2174">
                  <c:v>2915.4459999999999</c:v>
                </c:pt>
                <c:pt idx="2175">
                  <c:v>1928.797</c:v>
                </c:pt>
                <c:pt idx="2176">
                  <c:v>2619.5300000000002</c:v>
                </c:pt>
                <c:pt idx="2177">
                  <c:v>2611.652</c:v>
                </c:pt>
                <c:pt idx="2178">
                  <c:v>4685.59</c:v>
                </c:pt>
                <c:pt idx="2179">
                  <c:v>4982.3459999999995</c:v>
                </c:pt>
                <c:pt idx="2180">
                  <c:v>4393.2719999999999</c:v>
                </c:pt>
                <c:pt idx="2181">
                  <c:v>4000.962</c:v>
                </c:pt>
                <c:pt idx="2182">
                  <c:v>3258.2289999999998</c:v>
                </c:pt>
                <c:pt idx="2183">
                  <c:v>3510.4490000000001</c:v>
                </c:pt>
                <c:pt idx="2184">
                  <c:v>4360.3729999999996</c:v>
                </c:pt>
                <c:pt idx="2185">
                  <c:v>4197.8490000000002</c:v>
                </c:pt>
                <c:pt idx="2186">
                  <c:v>3751.8359999999998</c:v>
                </c:pt>
                <c:pt idx="2187">
                  <c:v>4073.8040000000001</c:v>
                </c:pt>
                <c:pt idx="2188">
                  <c:v>4154.0129999999999</c:v>
                </c:pt>
                <c:pt idx="2189">
                  <c:v>4090.636</c:v>
                </c:pt>
                <c:pt idx="2190">
                  <c:v>2972.0729999999999</c:v>
                </c:pt>
              </c:numCache>
            </c:numRef>
          </c:yVal>
          <c:smooth val="1"/>
          <c:extLst>
            <c:ext xmlns:c16="http://schemas.microsoft.com/office/drawing/2014/chart" uri="{C3380CC4-5D6E-409C-BE32-E72D297353CC}">
              <c16:uniqueId val="{00000001-34E0-49D1-889F-9DEB777A7189}"/>
            </c:ext>
          </c:extLst>
        </c:ser>
        <c:dLbls>
          <c:showLegendKey val="0"/>
          <c:showVal val="0"/>
          <c:showCatName val="0"/>
          <c:showSerName val="0"/>
          <c:showPercent val="0"/>
          <c:showBubbleSize val="0"/>
        </c:dLbls>
        <c:axId val="1473690288"/>
        <c:axId val="1473691248"/>
      </c:scatterChart>
      <c:valAx>
        <c:axId val="14736902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BR"/>
                  <a:t>Collection Stop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73691248"/>
        <c:crosses val="autoZero"/>
        <c:crossBetween val="midCat"/>
      </c:valAx>
      <c:valAx>
        <c:axId val="1473691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BR"/>
                  <a:t>Activity concentration µBq/m3</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736902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Comparison</a:t>
            </a:r>
            <a:r>
              <a:rPr lang="pt-BR" baseline="0"/>
              <a:t> Be-7 History ECP24 and FRP31</a:t>
            </a:r>
            <a:endParaRPr lang="pt-B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scatterChart>
        <c:scatterStyle val="smoothMarker"/>
        <c:varyColors val="0"/>
        <c:ser>
          <c:idx val="0"/>
          <c:order val="0"/>
          <c:tx>
            <c:v>ECP24</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'Comp ECP24 PAP50'!$A$3:$A$2193</c:f>
              <c:numCache>
                <c:formatCode>m/d/yyyy</c:formatCode>
                <c:ptCount val="21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42753</c:v>
                </c:pt>
                <c:pt idx="18">
                  <c:v>42754</c:v>
                </c:pt>
                <c:pt idx="19">
                  <c:v>42755</c:v>
                </c:pt>
                <c:pt idx="20">
                  <c:v>42756</c:v>
                </c:pt>
                <c:pt idx="21">
                  <c:v>42757</c:v>
                </c:pt>
                <c:pt idx="22">
                  <c:v>42758</c:v>
                </c:pt>
                <c:pt idx="23">
                  <c:v>42759</c:v>
                </c:pt>
                <c:pt idx="24">
                  <c:v>42760</c:v>
                </c:pt>
                <c:pt idx="25">
                  <c:v>42761</c:v>
                </c:pt>
                <c:pt idx="26">
                  <c:v>42762</c:v>
                </c:pt>
                <c:pt idx="27">
                  <c:v>42763</c:v>
                </c:pt>
                <c:pt idx="28">
                  <c:v>42764</c:v>
                </c:pt>
                <c:pt idx="29">
                  <c:v>42765</c:v>
                </c:pt>
                <c:pt idx="30">
                  <c:v>42766</c:v>
                </c:pt>
                <c:pt idx="31">
                  <c:v>42767</c:v>
                </c:pt>
                <c:pt idx="32">
                  <c:v>42768</c:v>
                </c:pt>
                <c:pt idx="33">
                  <c:v>42769</c:v>
                </c:pt>
                <c:pt idx="34">
                  <c:v>42770</c:v>
                </c:pt>
                <c:pt idx="35">
                  <c:v>42771</c:v>
                </c:pt>
                <c:pt idx="36">
                  <c:v>42772</c:v>
                </c:pt>
                <c:pt idx="37">
                  <c:v>42773</c:v>
                </c:pt>
                <c:pt idx="38">
                  <c:v>42774</c:v>
                </c:pt>
                <c:pt idx="39">
                  <c:v>42775</c:v>
                </c:pt>
                <c:pt idx="40">
                  <c:v>42776</c:v>
                </c:pt>
                <c:pt idx="41">
                  <c:v>42777</c:v>
                </c:pt>
                <c:pt idx="42">
                  <c:v>42778</c:v>
                </c:pt>
                <c:pt idx="43">
                  <c:v>42779</c:v>
                </c:pt>
                <c:pt idx="44">
                  <c:v>42780</c:v>
                </c:pt>
                <c:pt idx="45">
                  <c:v>42781</c:v>
                </c:pt>
                <c:pt idx="46">
                  <c:v>42782</c:v>
                </c:pt>
                <c:pt idx="47">
                  <c:v>42783</c:v>
                </c:pt>
                <c:pt idx="48">
                  <c:v>42784</c:v>
                </c:pt>
                <c:pt idx="49">
                  <c:v>42785</c:v>
                </c:pt>
                <c:pt idx="50">
                  <c:v>42786</c:v>
                </c:pt>
                <c:pt idx="51">
                  <c:v>42787</c:v>
                </c:pt>
                <c:pt idx="52">
                  <c:v>42788</c:v>
                </c:pt>
                <c:pt idx="53">
                  <c:v>42789</c:v>
                </c:pt>
                <c:pt idx="54">
                  <c:v>42790</c:v>
                </c:pt>
                <c:pt idx="55">
                  <c:v>42791</c:v>
                </c:pt>
                <c:pt idx="56">
                  <c:v>42792</c:v>
                </c:pt>
                <c:pt idx="57">
                  <c:v>42793</c:v>
                </c:pt>
                <c:pt idx="58">
                  <c:v>42794</c:v>
                </c:pt>
                <c:pt idx="59">
                  <c:v>42795</c:v>
                </c:pt>
                <c:pt idx="60">
                  <c:v>42796</c:v>
                </c:pt>
                <c:pt idx="61">
                  <c:v>42797</c:v>
                </c:pt>
                <c:pt idx="62">
                  <c:v>42798</c:v>
                </c:pt>
                <c:pt idx="63">
                  <c:v>42799</c:v>
                </c:pt>
                <c:pt idx="64">
                  <c:v>42800</c:v>
                </c:pt>
                <c:pt idx="65">
                  <c:v>42801</c:v>
                </c:pt>
                <c:pt idx="66">
                  <c:v>42802</c:v>
                </c:pt>
                <c:pt idx="67">
                  <c:v>42803</c:v>
                </c:pt>
                <c:pt idx="68">
                  <c:v>42804</c:v>
                </c:pt>
                <c:pt idx="69">
                  <c:v>42805</c:v>
                </c:pt>
                <c:pt idx="70">
                  <c:v>42806</c:v>
                </c:pt>
                <c:pt idx="71">
                  <c:v>42807</c:v>
                </c:pt>
                <c:pt idx="72">
                  <c:v>42808</c:v>
                </c:pt>
                <c:pt idx="73">
                  <c:v>42809</c:v>
                </c:pt>
                <c:pt idx="74">
                  <c:v>42810</c:v>
                </c:pt>
                <c:pt idx="75">
                  <c:v>42811</c:v>
                </c:pt>
                <c:pt idx="76">
                  <c:v>42812</c:v>
                </c:pt>
                <c:pt idx="77">
                  <c:v>42813</c:v>
                </c:pt>
                <c:pt idx="78">
                  <c:v>42814</c:v>
                </c:pt>
                <c:pt idx="79">
                  <c:v>42815</c:v>
                </c:pt>
                <c:pt idx="80">
                  <c:v>42816</c:v>
                </c:pt>
                <c:pt idx="81">
                  <c:v>42817</c:v>
                </c:pt>
                <c:pt idx="82">
                  <c:v>42818</c:v>
                </c:pt>
                <c:pt idx="83">
                  <c:v>42819</c:v>
                </c:pt>
                <c:pt idx="84">
                  <c:v>42820</c:v>
                </c:pt>
                <c:pt idx="85">
                  <c:v>42821</c:v>
                </c:pt>
                <c:pt idx="86">
                  <c:v>42822</c:v>
                </c:pt>
                <c:pt idx="87">
                  <c:v>42823</c:v>
                </c:pt>
                <c:pt idx="88">
                  <c:v>42824</c:v>
                </c:pt>
                <c:pt idx="89">
                  <c:v>42825</c:v>
                </c:pt>
                <c:pt idx="90">
                  <c:v>42826</c:v>
                </c:pt>
                <c:pt idx="91">
                  <c:v>42827</c:v>
                </c:pt>
                <c:pt idx="92">
                  <c:v>42828</c:v>
                </c:pt>
                <c:pt idx="93">
                  <c:v>42829</c:v>
                </c:pt>
                <c:pt idx="94">
                  <c:v>42830</c:v>
                </c:pt>
                <c:pt idx="95">
                  <c:v>42831</c:v>
                </c:pt>
                <c:pt idx="96">
                  <c:v>42832</c:v>
                </c:pt>
                <c:pt idx="97">
                  <c:v>42833</c:v>
                </c:pt>
                <c:pt idx="98">
                  <c:v>42834</c:v>
                </c:pt>
                <c:pt idx="99">
                  <c:v>42835</c:v>
                </c:pt>
                <c:pt idx="100">
                  <c:v>42836</c:v>
                </c:pt>
                <c:pt idx="101">
                  <c:v>42837</c:v>
                </c:pt>
                <c:pt idx="102">
                  <c:v>42838</c:v>
                </c:pt>
                <c:pt idx="103">
                  <c:v>42839</c:v>
                </c:pt>
                <c:pt idx="104">
                  <c:v>42840</c:v>
                </c:pt>
                <c:pt idx="105">
                  <c:v>42841</c:v>
                </c:pt>
                <c:pt idx="106">
                  <c:v>42842</c:v>
                </c:pt>
                <c:pt idx="107">
                  <c:v>42843</c:v>
                </c:pt>
                <c:pt idx="108">
                  <c:v>42844</c:v>
                </c:pt>
                <c:pt idx="109">
                  <c:v>42845</c:v>
                </c:pt>
                <c:pt idx="110">
                  <c:v>42846</c:v>
                </c:pt>
                <c:pt idx="111">
                  <c:v>42847</c:v>
                </c:pt>
                <c:pt idx="112">
                  <c:v>42848</c:v>
                </c:pt>
                <c:pt idx="113">
                  <c:v>42849</c:v>
                </c:pt>
                <c:pt idx="114">
                  <c:v>42850</c:v>
                </c:pt>
                <c:pt idx="115">
                  <c:v>42851</c:v>
                </c:pt>
                <c:pt idx="116">
                  <c:v>42852</c:v>
                </c:pt>
                <c:pt idx="117">
                  <c:v>42853</c:v>
                </c:pt>
                <c:pt idx="118">
                  <c:v>42854</c:v>
                </c:pt>
                <c:pt idx="119">
                  <c:v>42855</c:v>
                </c:pt>
                <c:pt idx="120">
                  <c:v>42856</c:v>
                </c:pt>
                <c:pt idx="121">
                  <c:v>42857</c:v>
                </c:pt>
                <c:pt idx="122">
                  <c:v>42858</c:v>
                </c:pt>
                <c:pt idx="123">
                  <c:v>42859</c:v>
                </c:pt>
                <c:pt idx="124">
                  <c:v>42860</c:v>
                </c:pt>
                <c:pt idx="125">
                  <c:v>42861</c:v>
                </c:pt>
                <c:pt idx="126">
                  <c:v>42862</c:v>
                </c:pt>
                <c:pt idx="127">
                  <c:v>42863</c:v>
                </c:pt>
                <c:pt idx="128">
                  <c:v>42864</c:v>
                </c:pt>
                <c:pt idx="129">
                  <c:v>42865</c:v>
                </c:pt>
                <c:pt idx="130">
                  <c:v>42866</c:v>
                </c:pt>
                <c:pt idx="131">
                  <c:v>42867</c:v>
                </c:pt>
                <c:pt idx="132">
                  <c:v>42868</c:v>
                </c:pt>
                <c:pt idx="133">
                  <c:v>42869</c:v>
                </c:pt>
                <c:pt idx="134">
                  <c:v>42870</c:v>
                </c:pt>
                <c:pt idx="135">
                  <c:v>42871</c:v>
                </c:pt>
                <c:pt idx="136">
                  <c:v>42872</c:v>
                </c:pt>
                <c:pt idx="137">
                  <c:v>42873</c:v>
                </c:pt>
                <c:pt idx="138">
                  <c:v>42874</c:v>
                </c:pt>
                <c:pt idx="139">
                  <c:v>42875</c:v>
                </c:pt>
                <c:pt idx="140">
                  <c:v>42876</c:v>
                </c:pt>
                <c:pt idx="141">
                  <c:v>42877</c:v>
                </c:pt>
                <c:pt idx="142">
                  <c:v>42878</c:v>
                </c:pt>
                <c:pt idx="143">
                  <c:v>42879</c:v>
                </c:pt>
                <c:pt idx="144">
                  <c:v>42880</c:v>
                </c:pt>
                <c:pt idx="145">
                  <c:v>42881</c:v>
                </c:pt>
                <c:pt idx="146">
                  <c:v>42882</c:v>
                </c:pt>
                <c:pt idx="147">
                  <c:v>42883</c:v>
                </c:pt>
                <c:pt idx="148">
                  <c:v>42884</c:v>
                </c:pt>
                <c:pt idx="149">
                  <c:v>42885</c:v>
                </c:pt>
                <c:pt idx="150">
                  <c:v>42886</c:v>
                </c:pt>
                <c:pt idx="151">
                  <c:v>42887</c:v>
                </c:pt>
                <c:pt idx="152">
                  <c:v>42888</c:v>
                </c:pt>
                <c:pt idx="153">
                  <c:v>42889</c:v>
                </c:pt>
                <c:pt idx="154">
                  <c:v>42890</c:v>
                </c:pt>
                <c:pt idx="155">
                  <c:v>42891</c:v>
                </c:pt>
                <c:pt idx="156">
                  <c:v>42892</c:v>
                </c:pt>
                <c:pt idx="157">
                  <c:v>42893</c:v>
                </c:pt>
                <c:pt idx="158">
                  <c:v>42894</c:v>
                </c:pt>
                <c:pt idx="159">
                  <c:v>42895</c:v>
                </c:pt>
                <c:pt idx="160">
                  <c:v>42896</c:v>
                </c:pt>
                <c:pt idx="161">
                  <c:v>42897</c:v>
                </c:pt>
                <c:pt idx="162">
                  <c:v>42898</c:v>
                </c:pt>
                <c:pt idx="163">
                  <c:v>42899</c:v>
                </c:pt>
                <c:pt idx="164">
                  <c:v>42900</c:v>
                </c:pt>
                <c:pt idx="165">
                  <c:v>42901</c:v>
                </c:pt>
                <c:pt idx="166">
                  <c:v>42902</c:v>
                </c:pt>
                <c:pt idx="167">
                  <c:v>42903</c:v>
                </c:pt>
                <c:pt idx="168">
                  <c:v>42904</c:v>
                </c:pt>
                <c:pt idx="169">
                  <c:v>42905</c:v>
                </c:pt>
                <c:pt idx="170">
                  <c:v>42906</c:v>
                </c:pt>
                <c:pt idx="171">
                  <c:v>42907</c:v>
                </c:pt>
                <c:pt idx="172">
                  <c:v>42908</c:v>
                </c:pt>
                <c:pt idx="173">
                  <c:v>42909</c:v>
                </c:pt>
                <c:pt idx="174">
                  <c:v>42910</c:v>
                </c:pt>
                <c:pt idx="175">
                  <c:v>42911</c:v>
                </c:pt>
                <c:pt idx="176">
                  <c:v>42912</c:v>
                </c:pt>
                <c:pt idx="177">
                  <c:v>42913</c:v>
                </c:pt>
                <c:pt idx="178">
                  <c:v>42914</c:v>
                </c:pt>
                <c:pt idx="179">
                  <c:v>42915</c:v>
                </c:pt>
                <c:pt idx="180">
                  <c:v>42916</c:v>
                </c:pt>
                <c:pt idx="181">
                  <c:v>42917</c:v>
                </c:pt>
                <c:pt idx="182">
                  <c:v>42918</c:v>
                </c:pt>
                <c:pt idx="183">
                  <c:v>42919</c:v>
                </c:pt>
                <c:pt idx="184">
                  <c:v>42920</c:v>
                </c:pt>
                <c:pt idx="185">
                  <c:v>42921</c:v>
                </c:pt>
                <c:pt idx="186">
                  <c:v>42922</c:v>
                </c:pt>
                <c:pt idx="187">
                  <c:v>42923</c:v>
                </c:pt>
                <c:pt idx="188">
                  <c:v>42924</c:v>
                </c:pt>
                <c:pt idx="189">
                  <c:v>42925</c:v>
                </c:pt>
                <c:pt idx="190">
                  <c:v>42926</c:v>
                </c:pt>
                <c:pt idx="191">
                  <c:v>42927</c:v>
                </c:pt>
                <c:pt idx="192">
                  <c:v>42928</c:v>
                </c:pt>
                <c:pt idx="193">
                  <c:v>42929</c:v>
                </c:pt>
                <c:pt idx="194">
                  <c:v>42930</c:v>
                </c:pt>
                <c:pt idx="195">
                  <c:v>42931</c:v>
                </c:pt>
                <c:pt idx="196">
                  <c:v>42932</c:v>
                </c:pt>
                <c:pt idx="197">
                  <c:v>42933</c:v>
                </c:pt>
                <c:pt idx="198">
                  <c:v>42934</c:v>
                </c:pt>
                <c:pt idx="199">
                  <c:v>42935</c:v>
                </c:pt>
                <c:pt idx="200">
                  <c:v>42936</c:v>
                </c:pt>
                <c:pt idx="201">
                  <c:v>42937</c:v>
                </c:pt>
                <c:pt idx="202">
                  <c:v>42938</c:v>
                </c:pt>
                <c:pt idx="203">
                  <c:v>42939</c:v>
                </c:pt>
                <c:pt idx="204">
                  <c:v>42940</c:v>
                </c:pt>
                <c:pt idx="205">
                  <c:v>42941</c:v>
                </c:pt>
                <c:pt idx="206">
                  <c:v>42942</c:v>
                </c:pt>
                <c:pt idx="207">
                  <c:v>42943</c:v>
                </c:pt>
                <c:pt idx="208">
                  <c:v>42944</c:v>
                </c:pt>
                <c:pt idx="209">
                  <c:v>42945</c:v>
                </c:pt>
                <c:pt idx="210">
                  <c:v>42946</c:v>
                </c:pt>
                <c:pt idx="211">
                  <c:v>42947</c:v>
                </c:pt>
                <c:pt idx="212">
                  <c:v>42948</c:v>
                </c:pt>
                <c:pt idx="213">
                  <c:v>42949</c:v>
                </c:pt>
                <c:pt idx="214">
                  <c:v>42950</c:v>
                </c:pt>
                <c:pt idx="215">
                  <c:v>42951</c:v>
                </c:pt>
                <c:pt idx="216">
                  <c:v>42952</c:v>
                </c:pt>
                <c:pt idx="217">
                  <c:v>42953</c:v>
                </c:pt>
                <c:pt idx="218">
                  <c:v>42954</c:v>
                </c:pt>
                <c:pt idx="219">
                  <c:v>42955</c:v>
                </c:pt>
                <c:pt idx="220">
                  <c:v>42956</c:v>
                </c:pt>
                <c:pt idx="221">
                  <c:v>42957</c:v>
                </c:pt>
                <c:pt idx="222">
                  <c:v>42958</c:v>
                </c:pt>
                <c:pt idx="223">
                  <c:v>42959</c:v>
                </c:pt>
                <c:pt idx="224">
                  <c:v>42960</c:v>
                </c:pt>
                <c:pt idx="225">
                  <c:v>42961</c:v>
                </c:pt>
                <c:pt idx="226">
                  <c:v>42962</c:v>
                </c:pt>
                <c:pt idx="227">
                  <c:v>42963</c:v>
                </c:pt>
                <c:pt idx="228">
                  <c:v>42964</c:v>
                </c:pt>
                <c:pt idx="229">
                  <c:v>42965</c:v>
                </c:pt>
                <c:pt idx="230">
                  <c:v>42966</c:v>
                </c:pt>
                <c:pt idx="231">
                  <c:v>42967</c:v>
                </c:pt>
                <c:pt idx="232">
                  <c:v>42968</c:v>
                </c:pt>
                <c:pt idx="233">
                  <c:v>42969</c:v>
                </c:pt>
                <c:pt idx="234">
                  <c:v>42970</c:v>
                </c:pt>
                <c:pt idx="235">
                  <c:v>42971</c:v>
                </c:pt>
                <c:pt idx="236">
                  <c:v>42972</c:v>
                </c:pt>
                <c:pt idx="237">
                  <c:v>42973</c:v>
                </c:pt>
                <c:pt idx="238">
                  <c:v>42974</c:v>
                </c:pt>
                <c:pt idx="239">
                  <c:v>42975</c:v>
                </c:pt>
                <c:pt idx="240">
                  <c:v>42976</c:v>
                </c:pt>
                <c:pt idx="241">
                  <c:v>42977</c:v>
                </c:pt>
                <c:pt idx="242">
                  <c:v>42978</c:v>
                </c:pt>
                <c:pt idx="243">
                  <c:v>42979</c:v>
                </c:pt>
                <c:pt idx="244">
                  <c:v>42980</c:v>
                </c:pt>
                <c:pt idx="245">
                  <c:v>42981</c:v>
                </c:pt>
                <c:pt idx="246">
                  <c:v>42982</c:v>
                </c:pt>
                <c:pt idx="247">
                  <c:v>42983</c:v>
                </c:pt>
                <c:pt idx="248">
                  <c:v>42984</c:v>
                </c:pt>
                <c:pt idx="249">
                  <c:v>42985</c:v>
                </c:pt>
                <c:pt idx="250">
                  <c:v>42986</c:v>
                </c:pt>
                <c:pt idx="251">
                  <c:v>42987</c:v>
                </c:pt>
                <c:pt idx="252">
                  <c:v>42988</c:v>
                </c:pt>
                <c:pt idx="253">
                  <c:v>42989</c:v>
                </c:pt>
                <c:pt idx="254">
                  <c:v>42990</c:v>
                </c:pt>
                <c:pt idx="255">
                  <c:v>42991</c:v>
                </c:pt>
                <c:pt idx="256">
                  <c:v>42992</c:v>
                </c:pt>
                <c:pt idx="257">
                  <c:v>42993</c:v>
                </c:pt>
                <c:pt idx="258">
                  <c:v>42994</c:v>
                </c:pt>
                <c:pt idx="259">
                  <c:v>42995</c:v>
                </c:pt>
                <c:pt idx="260">
                  <c:v>42996</c:v>
                </c:pt>
                <c:pt idx="261">
                  <c:v>42997</c:v>
                </c:pt>
                <c:pt idx="262">
                  <c:v>42998</c:v>
                </c:pt>
                <c:pt idx="263">
                  <c:v>42999</c:v>
                </c:pt>
                <c:pt idx="264">
                  <c:v>43000</c:v>
                </c:pt>
                <c:pt idx="265">
                  <c:v>43001</c:v>
                </c:pt>
                <c:pt idx="266">
                  <c:v>43002</c:v>
                </c:pt>
                <c:pt idx="267">
                  <c:v>43003</c:v>
                </c:pt>
                <c:pt idx="268">
                  <c:v>43004</c:v>
                </c:pt>
                <c:pt idx="269">
                  <c:v>43005</c:v>
                </c:pt>
                <c:pt idx="270">
                  <c:v>43006</c:v>
                </c:pt>
                <c:pt idx="271">
                  <c:v>43007</c:v>
                </c:pt>
                <c:pt idx="272">
                  <c:v>43008</c:v>
                </c:pt>
                <c:pt idx="273">
                  <c:v>43009</c:v>
                </c:pt>
                <c:pt idx="274">
                  <c:v>43010</c:v>
                </c:pt>
                <c:pt idx="275">
                  <c:v>43011</c:v>
                </c:pt>
                <c:pt idx="276">
                  <c:v>43012</c:v>
                </c:pt>
                <c:pt idx="277">
                  <c:v>43013</c:v>
                </c:pt>
                <c:pt idx="278">
                  <c:v>43014</c:v>
                </c:pt>
                <c:pt idx="279">
                  <c:v>43015</c:v>
                </c:pt>
                <c:pt idx="280">
                  <c:v>43016</c:v>
                </c:pt>
                <c:pt idx="281">
                  <c:v>43017</c:v>
                </c:pt>
                <c:pt idx="282">
                  <c:v>43018</c:v>
                </c:pt>
                <c:pt idx="283">
                  <c:v>43019</c:v>
                </c:pt>
                <c:pt idx="284">
                  <c:v>43020</c:v>
                </c:pt>
                <c:pt idx="285">
                  <c:v>43021</c:v>
                </c:pt>
                <c:pt idx="286">
                  <c:v>43022</c:v>
                </c:pt>
                <c:pt idx="287">
                  <c:v>43023</c:v>
                </c:pt>
                <c:pt idx="288">
                  <c:v>43024</c:v>
                </c:pt>
                <c:pt idx="289">
                  <c:v>43025</c:v>
                </c:pt>
                <c:pt idx="290">
                  <c:v>43026</c:v>
                </c:pt>
                <c:pt idx="291">
                  <c:v>43027</c:v>
                </c:pt>
                <c:pt idx="292">
                  <c:v>43028</c:v>
                </c:pt>
                <c:pt idx="293">
                  <c:v>43029</c:v>
                </c:pt>
                <c:pt idx="294">
                  <c:v>43030</c:v>
                </c:pt>
                <c:pt idx="295">
                  <c:v>43031</c:v>
                </c:pt>
                <c:pt idx="296">
                  <c:v>43032</c:v>
                </c:pt>
                <c:pt idx="297">
                  <c:v>43033</c:v>
                </c:pt>
                <c:pt idx="298">
                  <c:v>43034</c:v>
                </c:pt>
                <c:pt idx="299">
                  <c:v>43035</c:v>
                </c:pt>
                <c:pt idx="300">
                  <c:v>43036</c:v>
                </c:pt>
                <c:pt idx="301">
                  <c:v>43037</c:v>
                </c:pt>
                <c:pt idx="302">
                  <c:v>43038</c:v>
                </c:pt>
                <c:pt idx="303">
                  <c:v>43039</c:v>
                </c:pt>
                <c:pt idx="304">
                  <c:v>43040</c:v>
                </c:pt>
                <c:pt idx="305">
                  <c:v>43041</c:v>
                </c:pt>
                <c:pt idx="306">
                  <c:v>43042</c:v>
                </c:pt>
                <c:pt idx="307">
                  <c:v>43043</c:v>
                </c:pt>
                <c:pt idx="308">
                  <c:v>43044</c:v>
                </c:pt>
                <c:pt idx="309">
                  <c:v>43045</c:v>
                </c:pt>
                <c:pt idx="310">
                  <c:v>43046</c:v>
                </c:pt>
                <c:pt idx="311">
                  <c:v>43047</c:v>
                </c:pt>
                <c:pt idx="312">
                  <c:v>43048</c:v>
                </c:pt>
                <c:pt idx="313">
                  <c:v>43049</c:v>
                </c:pt>
                <c:pt idx="314">
                  <c:v>43050</c:v>
                </c:pt>
                <c:pt idx="315">
                  <c:v>43051</c:v>
                </c:pt>
                <c:pt idx="316">
                  <c:v>43052</c:v>
                </c:pt>
                <c:pt idx="317">
                  <c:v>43053</c:v>
                </c:pt>
                <c:pt idx="318">
                  <c:v>43054</c:v>
                </c:pt>
                <c:pt idx="319">
                  <c:v>43055</c:v>
                </c:pt>
                <c:pt idx="320">
                  <c:v>43056</c:v>
                </c:pt>
                <c:pt idx="321">
                  <c:v>43057</c:v>
                </c:pt>
                <c:pt idx="322">
                  <c:v>43058</c:v>
                </c:pt>
                <c:pt idx="323">
                  <c:v>43059</c:v>
                </c:pt>
                <c:pt idx="324">
                  <c:v>43060</c:v>
                </c:pt>
                <c:pt idx="325">
                  <c:v>43061</c:v>
                </c:pt>
                <c:pt idx="326">
                  <c:v>43062</c:v>
                </c:pt>
                <c:pt idx="327">
                  <c:v>43063</c:v>
                </c:pt>
                <c:pt idx="328">
                  <c:v>43064</c:v>
                </c:pt>
                <c:pt idx="329">
                  <c:v>43065</c:v>
                </c:pt>
                <c:pt idx="330">
                  <c:v>43066</c:v>
                </c:pt>
                <c:pt idx="331">
                  <c:v>43067</c:v>
                </c:pt>
                <c:pt idx="332">
                  <c:v>43068</c:v>
                </c:pt>
                <c:pt idx="333">
                  <c:v>43069</c:v>
                </c:pt>
                <c:pt idx="334">
                  <c:v>43070</c:v>
                </c:pt>
                <c:pt idx="335">
                  <c:v>43071</c:v>
                </c:pt>
                <c:pt idx="336">
                  <c:v>43072</c:v>
                </c:pt>
                <c:pt idx="337">
                  <c:v>43073</c:v>
                </c:pt>
                <c:pt idx="338">
                  <c:v>43074</c:v>
                </c:pt>
                <c:pt idx="339">
                  <c:v>43075</c:v>
                </c:pt>
                <c:pt idx="340">
                  <c:v>43076</c:v>
                </c:pt>
                <c:pt idx="341">
                  <c:v>43077</c:v>
                </c:pt>
                <c:pt idx="342">
                  <c:v>43078</c:v>
                </c:pt>
                <c:pt idx="343">
                  <c:v>43079</c:v>
                </c:pt>
                <c:pt idx="344">
                  <c:v>43080</c:v>
                </c:pt>
                <c:pt idx="345">
                  <c:v>43081</c:v>
                </c:pt>
                <c:pt idx="346">
                  <c:v>43082</c:v>
                </c:pt>
                <c:pt idx="347">
                  <c:v>43083</c:v>
                </c:pt>
                <c:pt idx="348">
                  <c:v>43084</c:v>
                </c:pt>
                <c:pt idx="349">
                  <c:v>43085</c:v>
                </c:pt>
                <c:pt idx="350">
                  <c:v>43086</c:v>
                </c:pt>
                <c:pt idx="351">
                  <c:v>43087</c:v>
                </c:pt>
                <c:pt idx="352">
                  <c:v>43088</c:v>
                </c:pt>
                <c:pt idx="353">
                  <c:v>43089</c:v>
                </c:pt>
                <c:pt idx="354">
                  <c:v>43090</c:v>
                </c:pt>
                <c:pt idx="355">
                  <c:v>43091</c:v>
                </c:pt>
                <c:pt idx="356">
                  <c:v>43092</c:v>
                </c:pt>
                <c:pt idx="357">
                  <c:v>43093</c:v>
                </c:pt>
                <c:pt idx="358">
                  <c:v>43094</c:v>
                </c:pt>
                <c:pt idx="359">
                  <c:v>43095</c:v>
                </c:pt>
                <c:pt idx="360">
                  <c:v>43096</c:v>
                </c:pt>
                <c:pt idx="361">
                  <c:v>43097</c:v>
                </c:pt>
                <c:pt idx="362">
                  <c:v>43098</c:v>
                </c:pt>
                <c:pt idx="363">
                  <c:v>43099</c:v>
                </c:pt>
                <c:pt idx="364">
                  <c:v>43100</c:v>
                </c:pt>
                <c:pt idx="365">
                  <c:v>43101</c:v>
                </c:pt>
                <c:pt idx="366">
                  <c:v>43102</c:v>
                </c:pt>
                <c:pt idx="367">
                  <c:v>43103</c:v>
                </c:pt>
                <c:pt idx="368">
                  <c:v>43104</c:v>
                </c:pt>
                <c:pt idx="369">
                  <c:v>43105</c:v>
                </c:pt>
                <c:pt idx="370">
                  <c:v>43106</c:v>
                </c:pt>
                <c:pt idx="371">
                  <c:v>43107</c:v>
                </c:pt>
                <c:pt idx="372">
                  <c:v>43108</c:v>
                </c:pt>
                <c:pt idx="373">
                  <c:v>43109</c:v>
                </c:pt>
                <c:pt idx="374">
                  <c:v>43110</c:v>
                </c:pt>
                <c:pt idx="375">
                  <c:v>43111</c:v>
                </c:pt>
                <c:pt idx="376">
                  <c:v>43112</c:v>
                </c:pt>
                <c:pt idx="377">
                  <c:v>43113</c:v>
                </c:pt>
                <c:pt idx="378">
                  <c:v>43114</c:v>
                </c:pt>
                <c:pt idx="379">
                  <c:v>43115</c:v>
                </c:pt>
                <c:pt idx="380">
                  <c:v>43116</c:v>
                </c:pt>
                <c:pt idx="381">
                  <c:v>43117</c:v>
                </c:pt>
                <c:pt idx="382">
                  <c:v>43118</c:v>
                </c:pt>
                <c:pt idx="383">
                  <c:v>43119</c:v>
                </c:pt>
                <c:pt idx="384">
                  <c:v>43120</c:v>
                </c:pt>
                <c:pt idx="385">
                  <c:v>43121</c:v>
                </c:pt>
                <c:pt idx="386">
                  <c:v>43122</c:v>
                </c:pt>
                <c:pt idx="387">
                  <c:v>43123</c:v>
                </c:pt>
                <c:pt idx="388">
                  <c:v>43124</c:v>
                </c:pt>
                <c:pt idx="389">
                  <c:v>43125</c:v>
                </c:pt>
                <c:pt idx="390">
                  <c:v>43126</c:v>
                </c:pt>
                <c:pt idx="391">
                  <c:v>43127</c:v>
                </c:pt>
                <c:pt idx="392">
                  <c:v>43128</c:v>
                </c:pt>
                <c:pt idx="393">
                  <c:v>43129</c:v>
                </c:pt>
                <c:pt idx="394">
                  <c:v>43130</c:v>
                </c:pt>
                <c:pt idx="395">
                  <c:v>43131</c:v>
                </c:pt>
                <c:pt idx="396">
                  <c:v>43132</c:v>
                </c:pt>
                <c:pt idx="397">
                  <c:v>43133</c:v>
                </c:pt>
                <c:pt idx="398">
                  <c:v>43134</c:v>
                </c:pt>
                <c:pt idx="399">
                  <c:v>43135</c:v>
                </c:pt>
                <c:pt idx="400">
                  <c:v>43136</c:v>
                </c:pt>
                <c:pt idx="401">
                  <c:v>43137</c:v>
                </c:pt>
                <c:pt idx="402">
                  <c:v>43138</c:v>
                </c:pt>
                <c:pt idx="403">
                  <c:v>43139</c:v>
                </c:pt>
                <c:pt idx="404">
                  <c:v>43140</c:v>
                </c:pt>
                <c:pt idx="405">
                  <c:v>43141</c:v>
                </c:pt>
                <c:pt idx="406">
                  <c:v>43142</c:v>
                </c:pt>
                <c:pt idx="407">
                  <c:v>43143</c:v>
                </c:pt>
                <c:pt idx="408">
                  <c:v>43144</c:v>
                </c:pt>
                <c:pt idx="409">
                  <c:v>43145</c:v>
                </c:pt>
                <c:pt idx="410">
                  <c:v>43146</c:v>
                </c:pt>
                <c:pt idx="411">
                  <c:v>43147</c:v>
                </c:pt>
                <c:pt idx="412">
                  <c:v>43148</c:v>
                </c:pt>
                <c:pt idx="413">
                  <c:v>43149</c:v>
                </c:pt>
                <c:pt idx="414">
                  <c:v>43150</c:v>
                </c:pt>
                <c:pt idx="415">
                  <c:v>43151</c:v>
                </c:pt>
                <c:pt idx="416">
                  <c:v>43152</c:v>
                </c:pt>
                <c:pt idx="417">
                  <c:v>43153</c:v>
                </c:pt>
                <c:pt idx="418">
                  <c:v>43154</c:v>
                </c:pt>
                <c:pt idx="419">
                  <c:v>43155</c:v>
                </c:pt>
                <c:pt idx="420">
                  <c:v>43156</c:v>
                </c:pt>
                <c:pt idx="421">
                  <c:v>43157</c:v>
                </c:pt>
                <c:pt idx="422">
                  <c:v>43158</c:v>
                </c:pt>
                <c:pt idx="423">
                  <c:v>43159</c:v>
                </c:pt>
                <c:pt idx="424">
                  <c:v>43160</c:v>
                </c:pt>
                <c:pt idx="425">
                  <c:v>43161</c:v>
                </c:pt>
                <c:pt idx="426">
                  <c:v>43162</c:v>
                </c:pt>
                <c:pt idx="427">
                  <c:v>43163</c:v>
                </c:pt>
                <c:pt idx="428">
                  <c:v>43164</c:v>
                </c:pt>
                <c:pt idx="429">
                  <c:v>43165</c:v>
                </c:pt>
                <c:pt idx="430">
                  <c:v>43166</c:v>
                </c:pt>
                <c:pt idx="431">
                  <c:v>43167</c:v>
                </c:pt>
                <c:pt idx="432">
                  <c:v>43168</c:v>
                </c:pt>
                <c:pt idx="433">
                  <c:v>43169</c:v>
                </c:pt>
                <c:pt idx="434">
                  <c:v>43170</c:v>
                </c:pt>
                <c:pt idx="435">
                  <c:v>43171</c:v>
                </c:pt>
                <c:pt idx="436">
                  <c:v>43172</c:v>
                </c:pt>
                <c:pt idx="437">
                  <c:v>43173</c:v>
                </c:pt>
                <c:pt idx="438">
                  <c:v>43174</c:v>
                </c:pt>
                <c:pt idx="439">
                  <c:v>43175</c:v>
                </c:pt>
                <c:pt idx="440">
                  <c:v>43176</c:v>
                </c:pt>
                <c:pt idx="441">
                  <c:v>43177</c:v>
                </c:pt>
                <c:pt idx="442">
                  <c:v>43178</c:v>
                </c:pt>
                <c:pt idx="443">
                  <c:v>43179</c:v>
                </c:pt>
                <c:pt idx="444">
                  <c:v>43180</c:v>
                </c:pt>
                <c:pt idx="445">
                  <c:v>43181</c:v>
                </c:pt>
                <c:pt idx="446">
                  <c:v>43182</c:v>
                </c:pt>
                <c:pt idx="447">
                  <c:v>43183</c:v>
                </c:pt>
                <c:pt idx="448">
                  <c:v>43184</c:v>
                </c:pt>
                <c:pt idx="449">
                  <c:v>43185</c:v>
                </c:pt>
                <c:pt idx="450">
                  <c:v>43186</c:v>
                </c:pt>
                <c:pt idx="451">
                  <c:v>43187</c:v>
                </c:pt>
                <c:pt idx="452">
                  <c:v>43188</c:v>
                </c:pt>
                <c:pt idx="453">
                  <c:v>43189</c:v>
                </c:pt>
                <c:pt idx="454">
                  <c:v>43190</c:v>
                </c:pt>
                <c:pt idx="455">
                  <c:v>43191</c:v>
                </c:pt>
                <c:pt idx="456">
                  <c:v>43192</c:v>
                </c:pt>
                <c:pt idx="457">
                  <c:v>43193</c:v>
                </c:pt>
                <c:pt idx="458">
                  <c:v>43194</c:v>
                </c:pt>
                <c:pt idx="459">
                  <c:v>43195</c:v>
                </c:pt>
                <c:pt idx="460">
                  <c:v>43196</c:v>
                </c:pt>
                <c:pt idx="461">
                  <c:v>43197</c:v>
                </c:pt>
                <c:pt idx="462">
                  <c:v>43198</c:v>
                </c:pt>
                <c:pt idx="463">
                  <c:v>43199</c:v>
                </c:pt>
                <c:pt idx="464">
                  <c:v>43200</c:v>
                </c:pt>
                <c:pt idx="465">
                  <c:v>43201</c:v>
                </c:pt>
                <c:pt idx="466">
                  <c:v>43202</c:v>
                </c:pt>
                <c:pt idx="467">
                  <c:v>43203</c:v>
                </c:pt>
                <c:pt idx="468">
                  <c:v>43204</c:v>
                </c:pt>
                <c:pt idx="469">
                  <c:v>43205</c:v>
                </c:pt>
                <c:pt idx="470">
                  <c:v>43206</c:v>
                </c:pt>
                <c:pt idx="471">
                  <c:v>43207</c:v>
                </c:pt>
                <c:pt idx="472">
                  <c:v>43208</c:v>
                </c:pt>
                <c:pt idx="473">
                  <c:v>43209</c:v>
                </c:pt>
                <c:pt idx="474">
                  <c:v>43210</c:v>
                </c:pt>
                <c:pt idx="475">
                  <c:v>43211</c:v>
                </c:pt>
                <c:pt idx="476">
                  <c:v>43212</c:v>
                </c:pt>
                <c:pt idx="477">
                  <c:v>43213</c:v>
                </c:pt>
                <c:pt idx="478">
                  <c:v>43214</c:v>
                </c:pt>
                <c:pt idx="479">
                  <c:v>43215</c:v>
                </c:pt>
                <c:pt idx="480">
                  <c:v>43216</c:v>
                </c:pt>
                <c:pt idx="481">
                  <c:v>43217</c:v>
                </c:pt>
                <c:pt idx="482">
                  <c:v>43218</c:v>
                </c:pt>
                <c:pt idx="483">
                  <c:v>43219</c:v>
                </c:pt>
                <c:pt idx="484">
                  <c:v>43220</c:v>
                </c:pt>
                <c:pt idx="485">
                  <c:v>43221</c:v>
                </c:pt>
                <c:pt idx="486">
                  <c:v>43222</c:v>
                </c:pt>
                <c:pt idx="487">
                  <c:v>43223</c:v>
                </c:pt>
                <c:pt idx="488">
                  <c:v>43224</c:v>
                </c:pt>
                <c:pt idx="489">
                  <c:v>43225</c:v>
                </c:pt>
                <c:pt idx="490">
                  <c:v>43226</c:v>
                </c:pt>
                <c:pt idx="491">
                  <c:v>43227</c:v>
                </c:pt>
                <c:pt idx="492">
                  <c:v>43228</c:v>
                </c:pt>
                <c:pt idx="493">
                  <c:v>43229</c:v>
                </c:pt>
                <c:pt idx="494">
                  <c:v>43230</c:v>
                </c:pt>
                <c:pt idx="495">
                  <c:v>43231</c:v>
                </c:pt>
                <c:pt idx="496">
                  <c:v>43232</c:v>
                </c:pt>
                <c:pt idx="497">
                  <c:v>43233</c:v>
                </c:pt>
                <c:pt idx="498">
                  <c:v>43234</c:v>
                </c:pt>
                <c:pt idx="499">
                  <c:v>43235</c:v>
                </c:pt>
                <c:pt idx="500">
                  <c:v>43236</c:v>
                </c:pt>
                <c:pt idx="501">
                  <c:v>43237</c:v>
                </c:pt>
                <c:pt idx="502">
                  <c:v>43238</c:v>
                </c:pt>
                <c:pt idx="503">
                  <c:v>43239</c:v>
                </c:pt>
                <c:pt idx="504">
                  <c:v>43240</c:v>
                </c:pt>
                <c:pt idx="505">
                  <c:v>43241</c:v>
                </c:pt>
                <c:pt idx="506">
                  <c:v>43242</c:v>
                </c:pt>
                <c:pt idx="507">
                  <c:v>43243</c:v>
                </c:pt>
                <c:pt idx="508">
                  <c:v>43244</c:v>
                </c:pt>
                <c:pt idx="509">
                  <c:v>43245</c:v>
                </c:pt>
                <c:pt idx="510">
                  <c:v>43246</c:v>
                </c:pt>
                <c:pt idx="511">
                  <c:v>43247</c:v>
                </c:pt>
                <c:pt idx="512">
                  <c:v>43248</c:v>
                </c:pt>
                <c:pt idx="513">
                  <c:v>43249</c:v>
                </c:pt>
                <c:pt idx="514">
                  <c:v>43250</c:v>
                </c:pt>
                <c:pt idx="515">
                  <c:v>43251</c:v>
                </c:pt>
                <c:pt idx="516">
                  <c:v>43252</c:v>
                </c:pt>
                <c:pt idx="517">
                  <c:v>43253</c:v>
                </c:pt>
                <c:pt idx="518">
                  <c:v>43254</c:v>
                </c:pt>
                <c:pt idx="519">
                  <c:v>43255</c:v>
                </c:pt>
                <c:pt idx="520">
                  <c:v>43256</c:v>
                </c:pt>
                <c:pt idx="521">
                  <c:v>43257</c:v>
                </c:pt>
                <c:pt idx="522">
                  <c:v>43258</c:v>
                </c:pt>
                <c:pt idx="523">
                  <c:v>43259</c:v>
                </c:pt>
                <c:pt idx="524">
                  <c:v>43260</c:v>
                </c:pt>
                <c:pt idx="525">
                  <c:v>43261</c:v>
                </c:pt>
                <c:pt idx="526">
                  <c:v>43262</c:v>
                </c:pt>
                <c:pt idx="527">
                  <c:v>43263</c:v>
                </c:pt>
                <c:pt idx="528">
                  <c:v>43264</c:v>
                </c:pt>
                <c:pt idx="529">
                  <c:v>43265</c:v>
                </c:pt>
                <c:pt idx="530">
                  <c:v>43266</c:v>
                </c:pt>
                <c:pt idx="531">
                  <c:v>43267</c:v>
                </c:pt>
                <c:pt idx="532">
                  <c:v>43268</c:v>
                </c:pt>
                <c:pt idx="533">
                  <c:v>43269</c:v>
                </c:pt>
                <c:pt idx="534">
                  <c:v>43270</c:v>
                </c:pt>
                <c:pt idx="535">
                  <c:v>43271</c:v>
                </c:pt>
                <c:pt idx="536">
                  <c:v>43272</c:v>
                </c:pt>
                <c:pt idx="537">
                  <c:v>43273</c:v>
                </c:pt>
                <c:pt idx="538">
                  <c:v>43274</c:v>
                </c:pt>
                <c:pt idx="539">
                  <c:v>43275</c:v>
                </c:pt>
                <c:pt idx="540">
                  <c:v>43276</c:v>
                </c:pt>
                <c:pt idx="541">
                  <c:v>43277</c:v>
                </c:pt>
                <c:pt idx="542">
                  <c:v>43278</c:v>
                </c:pt>
                <c:pt idx="543">
                  <c:v>43279</c:v>
                </c:pt>
                <c:pt idx="544">
                  <c:v>43280</c:v>
                </c:pt>
                <c:pt idx="545">
                  <c:v>43281</c:v>
                </c:pt>
                <c:pt idx="546">
                  <c:v>43282</c:v>
                </c:pt>
                <c:pt idx="547">
                  <c:v>43283</c:v>
                </c:pt>
                <c:pt idx="548">
                  <c:v>43284</c:v>
                </c:pt>
                <c:pt idx="549">
                  <c:v>43285</c:v>
                </c:pt>
                <c:pt idx="550">
                  <c:v>43286</c:v>
                </c:pt>
                <c:pt idx="551">
                  <c:v>43287</c:v>
                </c:pt>
                <c:pt idx="552">
                  <c:v>43288</c:v>
                </c:pt>
                <c:pt idx="553">
                  <c:v>43289</c:v>
                </c:pt>
                <c:pt idx="554">
                  <c:v>43290</c:v>
                </c:pt>
                <c:pt idx="555">
                  <c:v>43291</c:v>
                </c:pt>
                <c:pt idx="556">
                  <c:v>43292</c:v>
                </c:pt>
                <c:pt idx="557">
                  <c:v>43293</c:v>
                </c:pt>
                <c:pt idx="558">
                  <c:v>43294</c:v>
                </c:pt>
                <c:pt idx="559">
                  <c:v>43295</c:v>
                </c:pt>
                <c:pt idx="560">
                  <c:v>43296</c:v>
                </c:pt>
                <c:pt idx="561">
                  <c:v>43297</c:v>
                </c:pt>
                <c:pt idx="562">
                  <c:v>43298</c:v>
                </c:pt>
                <c:pt idx="563">
                  <c:v>43299</c:v>
                </c:pt>
                <c:pt idx="564">
                  <c:v>43300</c:v>
                </c:pt>
                <c:pt idx="565">
                  <c:v>43301</c:v>
                </c:pt>
                <c:pt idx="566">
                  <c:v>43302</c:v>
                </c:pt>
                <c:pt idx="567">
                  <c:v>43303</c:v>
                </c:pt>
                <c:pt idx="568">
                  <c:v>43304</c:v>
                </c:pt>
                <c:pt idx="569">
                  <c:v>43305</c:v>
                </c:pt>
                <c:pt idx="570">
                  <c:v>43306</c:v>
                </c:pt>
                <c:pt idx="571">
                  <c:v>43307</c:v>
                </c:pt>
                <c:pt idx="572">
                  <c:v>43308</c:v>
                </c:pt>
                <c:pt idx="573">
                  <c:v>43309</c:v>
                </c:pt>
                <c:pt idx="574">
                  <c:v>43310</c:v>
                </c:pt>
                <c:pt idx="575">
                  <c:v>43311</c:v>
                </c:pt>
                <c:pt idx="576">
                  <c:v>43312</c:v>
                </c:pt>
                <c:pt idx="577">
                  <c:v>43313</c:v>
                </c:pt>
                <c:pt idx="578">
                  <c:v>43314</c:v>
                </c:pt>
                <c:pt idx="579">
                  <c:v>43315</c:v>
                </c:pt>
                <c:pt idx="580">
                  <c:v>43316</c:v>
                </c:pt>
                <c:pt idx="581">
                  <c:v>43317</c:v>
                </c:pt>
                <c:pt idx="582">
                  <c:v>43318</c:v>
                </c:pt>
                <c:pt idx="583">
                  <c:v>43319</c:v>
                </c:pt>
                <c:pt idx="584">
                  <c:v>43320</c:v>
                </c:pt>
                <c:pt idx="585">
                  <c:v>43321</c:v>
                </c:pt>
                <c:pt idx="586">
                  <c:v>43322</c:v>
                </c:pt>
                <c:pt idx="587">
                  <c:v>43323</c:v>
                </c:pt>
                <c:pt idx="588">
                  <c:v>43324</c:v>
                </c:pt>
                <c:pt idx="589">
                  <c:v>43325</c:v>
                </c:pt>
                <c:pt idx="590">
                  <c:v>43326</c:v>
                </c:pt>
                <c:pt idx="591">
                  <c:v>43327</c:v>
                </c:pt>
                <c:pt idx="592">
                  <c:v>43328</c:v>
                </c:pt>
                <c:pt idx="593">
                  <c:v>43329</c:v>
                </c:pt>
                <c:pt idx="594">
                  <c:v>43330</c:v>
                </c:pt>
                <c:pt idx="595">
                  <c:v>43331</c:v>
                </c:pt>
                <c:pt idx="596">
                  <c:v>43332</c:v>
                </c:pt>
                <c:pt idx="597">
                  <c:v>43333</c:v>
                </c:pt>
                <c:pt idx="598">
                  <c:v>43334</c:v>
                </c:pt>
                <c:pt idx="599">
                  <c:v>43335</c:v>
                </c:pt>
                <c:pt idx="600">
                  <c:v>43336</c:v>
                </c:pt>
                <c:pt idx="601">
                  <c:v>43337</c:v>
                </c:pt>
                <c:pt idx="602">
                  <c:v>43338</c:v>
                </c:pt>
                <c:pt idx="603">
                  <c:v>43339</c:v>
                </c:pt>
                <c:pt idx="604">
                  <c:v>43340</c:v>
                </c:pt>
                <c:pt idx="605">
                  <c:v>43341</c:v>
                </c:pt>
                <c:pt idx="606">
                  <c:v>43342</c:v>
                </c:pt>
                <c:pt idx="607">
                  <c:v>43343</c:v>
                </c:pt>
                <c:pt idx="608">
                  <c:v>43344</c:v>
                </c:pt>
                <c:pt idx="609">
                  <c:v>43345</c:v>
                </c:pt>
                <c:pt idx="610">
                  <c:v>43346</c:v>
                </c:pt>
                <c:pt idx="611">
                  <c:v>43347</c:v>
                </c:pt>
                <c:pt idx="612">
                  <c:v>43348</c:v>
                </c:pt>
                <c:pt idx="613">
                  <c:v>43349</c:v>
                </c:pt>
                <c:pt idx="614">
                  <c:v>43350</c:v>
                </c:pt>
                <c:pt idx="615">
                  <c:v>43351</c:v>
                </c:pt>
                <c:pt idx="616">
                  <c:v>43352</c:v>
                </c:pt>
                <c:pt idx="617">
                  <c:v>43353</c:v>
                </c:pt>
                <c:pt idx="618">
                  <c:v>43354</c:v>
                </c:pt>
                <c:pt idx="619">
                  <c:v>43355</c:v>
                </c:pt>
                <c:pt idx="620">
                  <c:v>43356</c:v>
                </c:pt>
                <c:pt idx="621">
                  <c:v>43357</c:v>
                </c:pt>
                <c:pt idx="622">
                  <c:v>43358</c:v>
                </c:pt>
                <c:pt idx="623">
                  <c:v>43359</c:v>
                </c:pt>
                <c:pt idx="624">
                  <c:v>43360</c:v>
                </c:pt>
                <c:pt idx="625">
                  <c:v>43361</c:v>
                </c:pt>
                <c:pt idx="626">
                  <c:v>43362</c:v>
                </c:pt>
                <c:pt idx="627">
                  <c:v>43363</c:v>
                </c:pt>
                <c:pt idx="628">
                  <c:v>43364</c:v>
                </c:pt>
                <c:pt idx="629">
                  <c:v>43365</c:v>
                </c:pt>
                <c:pt idx="630">
                  <c:v>43366</c:v>
                </c:pt>
                <c:pt idx="631">
                  <c:v>43367</c:v>
                </c:pt>
                <c:pt idx="632">
                  <c:v>43368</c:v>
                </c:pt>
                <c:pt idx="633">
                  <c:v>43369</c:v>
                </c:pt>
                <c:pt idx="634">
                  <c:v>43370</c:v>
                </c:pt>
                <c:pt idx="635">
                  <c:v>43371</c:v>
                </c:pt>
                <c:pt idx="636">
                  <c:v>43372</c:v>
                </c:pt>
                <c:pt idx="637">
                  <c:v>43373</c:v>
                </c:pt>
                <c:pt idx="638">
                  <c:v>43374</c:v>
                </c:pt>
                <c:pt idx="639">
                  <c:v>43375</c:v>
                </c:pt>
                <c:pt idx="640">
                  <c:v>43376</c:v>
                </c:pt>
                <c:pt idx="641">
                  <c:v>43377</c:v>
                </c:pt>
                <c:pt idx="642">
                  <c:v>43378</c:v>
                </c:pt>
                <c:pt idx="643">
                  <c:v>43379</c:v>
                </c:pt>
                <c:pt idx="644">
                  <c:v>43380</c:v>
                </c:pt>
                <c:pt idx="645">
                  <c:v>43381</c:v>
                </c:pt>
                <c:pt idx="646">
                  <c:v>43382</c:v>
                </c:pt>
                <c:pt idx="647">
                  <c:v>43383</c:v>
                </c:pt>
                <c:pt idx="648">
                  <c:v>43384</c:v>
                </c:pt>
                <c:pt idx="649">
                  <c:v>43385</c:v>
                </c:pt>
                <c:pt idx="650">
                  <c:v>43386</c:v>
                </c:pt>
                <c:pt idx="651">
                  <c:v>43387</c:v>
                </c:pt>
                <c:pt idx="652">
                  <c:v>43388</c:v>
                </c:pt>
                <c:pt idx="653">
                  <c:v>43389</c:v>
                </c:pt>
                <c:pt idx="654">
                  <c:v>43390</c:v>
                </c:pt>
                <c:pt idx="655">
                  <c:v>43391</c:v>
                </c:pt>
                <c:pt idx="656">
                  <c:v>43392</c:v>
                </c:pt>
                <c:pt idx="657">
                  <c:v>43393</c:v>
                </c:pt>
                <c:pt idx="658">
                  <c:v>43394</c:v>
                </c:pt>
                <c:pt idx="659">
                  <c:v>43395</c:v>
                </c:pt>
                <c:pt idx="660">
                  <c:v>43396</c:v>
                </c:pt>
                <c:pt idx="661">
                  <c:v>43397</c:v>
                </c:pt>
                <c:pt idx="662">
                  <c:v>43398</c:v>
                </c:pt>
                <c:pt idx="663">
                  <c:v>43399</c:v>
                </c:pt>
                <c:pt idx="664">
                  <c:v>43400</c:v>
                </c:pt>
                <c:pt idx="665">
                  <c:v>43401</c:v>
                </c:pt>
                <c:pt idx="666">
                  <c:v>43402</c:v>
                </c:pt>
                <c:pt idx="667">
                  <c:v>43403</c:v>
                </c:pt>
                <c:pt idx="668">
                  <c:v>43404</c:v>
                </c:pt>
                <c:pt idx="669">
                  <c:v>43405</c:v>
                </c:pt>
                <c:pt idx="670">
                  <c:v>43406</c:v>
                </c:pt>
                <c:pt idx="671">
                  <c:v>43407</c:v>
                </c:pt>
                <c:pt idx="672">
                  <c:v>43408</c:v>
                </c:pt>
                <c:pt idx="673">
                  <c:v>43409</c:v>
                </c:pt>
                <c:pt idx="674">
                  <c:v>43410</c:v>
                </c:pt>
                <c:pt idx="675">
                  <c:v>43411</c:v>
                </c:pt>
                <c:pt idx="676">
                  <c:v>43412</c:v>
                </c:pt>
                <c:pt idx="677">
                  <c:v>43413</c:v>
                </c:pt>
                <c:pt idx="678">
                  <c:v>43414</c:v>
                </c:pt>
                <c:pt idx="679">
                  <c:v>43415</c:v>
                </c:pt>
                <c:pt idx="680">
                  <c:v>43416</c:v>
                </c:pt>
                <c:pt idx="681">
                  <c:v>43417</c:v>
                </c:pt>
                <c:pt idx="682">
                  <c:v>43418</c:v>
                </c:pt>
                <c:pt idx="683">
                  <c:v>43419</c:v>
                </c:pt>
                <c:pt idx="684">
                  <c:v>43420</c:v>
                </c:pt>
                <c:pt idx="685">
                  <c:v>43421</c:v>
                </c:pt>
                <c:pt idx="686">
                  <c:v>43422</c:v>
                </c:pt>
                <c:pt idx="687">
                  <c:v>43423</c:v>
                </c:pt>
                <c:pt idx="688">
                  <c:v>43424</c:v>
                </c:pt>
                <c:pt idx="689">
                  <c:v>43425</c:v>
                </c:pt>
                <c:pt idx="690">
                  <c:v>43426</c:v>
                </c:pt>
                <c:pt idx="691">
                  <c:v>43427</c:v>
                </c:pt>
                <c:pt idx="692">
                  <c:v>43428</c:v>
                </c:pt>
                <c:pt idx="693">
                  <c:v>43429</c:v>
                </c:pt>
                <c:pt idx="694">
                  <c:v>43430</c:v>
                </c:pt>
                <c:pt idx="695">
                  <c:v>43431</c:v>
                </c:pt>
                <c:pt idx="696">
                  <c:v>43432</c:v>
                </c:pt>
                <c:pt idx="697">
                  <c:v>43433</c:v>
                </c:pt>
                <c:pt idx="698">
                  <c:v>43434</c:v>
                </c:pt>
                <c:pt idx="699">
                  <c:v>43435</c:v>
                </c:pt>
                <c:pt idx="700">
                  <c:v>43436</c:v>
                </c:pt>
                <c:pt idx="701">
                  <c:v>43437</c:v>
                </c:pt>
                <c:pt idx="702">
                  <c:v>43438</c:v>
                </c:pt>
                <c:pt idx="703">
                  <c:v>43439</c:v>
                </c:pt>
                <c:pt idx="704">
                  <c:v>43440</c:v>
                </c:pt>
                <c:pt idx="705">
                  <c:v>43441</c:v>
                </c:pt>
                <c:pt idx="706">
                  <c:v>43442</c:v>
                </c:pt>
                <c:pt idx="707">
                  <c:v>43443</c:v>
                </c:pt>
                <c:pt idx="708">
                  <c:v>43444</c:v>
                </c:pt>
                <c:pt idx="709">
                  <c:v>43445</c:v>
                </c:pt>
                <c:pt idx="710">
                  <c:v>43446</c:v>
                </c:pt>
                <c:pt idx="711">
                  <c:v>43447</c:v>
                </c:pt>
                <c:pt idx="712">
                  <c:v>43448</c:v>
                </c:pt>
                <c:pt idx="713">
                  <c:v>43449</c:v>
                </c:pt>
                <c:pt idx="714">
                  <c:v>43450</c:v>
                </c:pt>
                <c:pt idx="715">
                  <c:v>43451</c:v>
                </c:pt>
                <c:pt idx="716">
                  <c:v>43452</c:v>
                </c:pt>
                <c:pt idx="717">
                  <c:v>43453</c:v>
                </c:pt>
                <c:pt idx="718">
                  <c:v>43454</c:v>
                </c:pt>
                <c:pt idx="719">
                  <c:v>43455</c:v>
                </c:pt>
                <c:pt idx="720">
                  <c:v>43456</c:v>
                </c:pt>
                <c:pt idx="721">
                  <c:v>43457</c:v>
                </c:pt>
                <c:pt idx="722">
                  <c:v>43458</c:v>
                </c:pt>
                <c:pt idx="723">
                  <c:v>43459</c:v>
                </c:pt>
                <c:pt idx="724">
                  <c:v>43460</c:v>
                </c:pt>
                <c:pt idx="725">
                  <c:v>43461</c:v>
                </c:pt>
                <c:pt idx="726">
                  <c:v>43462</c:v>
                </c:pt>
                <c:pt idx="727">
                  <c:v>43463</c:v>
                </c:pt>
                <c:pt idx="728">
                  <c:v>43464</c:v>
                </c:pt>
                <c:pt idx="729">
                  <c:v>43465</c:v>
                </c:pt>
                <c:pt idx="730">
                  <c:v>43466</c:v>
                </c:pt>
                <c:pt idx="731">
                  <c:v>43467</c:v>
                </c:pt>
                <c:pt idx="732">
                  <c:v>43468</c:v>
                </c:pt>
                <c:pt idx="733">
                  <c:v>43469</c:v>
                </c:pt>
                <c:pt idx="734">
                  <c:v>43470</c:v>
                </c:pt>
                <c:pt idx="735">
                  <c:v>43471</c:v>
                </c:pt>
                <c:pt idx="736">
                  <c:v>43472</c:v>
                </c:pt>
                <c:pt idx="737">
                  <c:v>43473</c:v>
                </c:pt>
                <c:pt idx="738">
                  <c:v>43474</c:v>
                </c:pt>
                <c:pt idx="739">
                  <c:v>43475</c:v>
                </c:pt>
                <c:pt idx="740">
                  <c:v>43476</c:v>
                </c:pt>
                <c:pt idx="741">
                  <c:v>43477</c:v>
                </c:pt>
                <c:pt idx="742">
                  <c:v>43478</c:v>
                </c:pt>
                <c:pt idx="743">
                  <c:v>43479</c:v>
                </c:pt>
                <c:pt idx="744">
                  <c:v>43480</c:v>
                </c:pt>
                <c:pt idx="745">
                  <c:v>43481</c:v>
                </c:pt>
                <c:pt idx="746">
                  <c:v>43482</c:v>
                </c:pt>
                <c:pt idx="747">
                  <c:v>43483</c:v>
                </c:pt>
                <c:pt idx="748">
                  <c:v>43484</c:v>
                </c:pt>
                <c:pt idx="749">
                  <c:v>43485</c:v>
                </c:pt>
                <c:pt idx="750">
                  <c:v>43486</c:v>
                </c:pt>
                <c:pt idx="751">
                  <c:v>43487</c:v>
                </c:pt>
                <c:pt idx="752">
                  <c:v>43488</c:v>
                </c:pt>
                <c:pt idx="753">
                  <c:v>43489</c:v>
                </c:pt>
                <c:pt idx="754">
                  <c:v>43490</c:v>
                </c:pt>
                <c:pt idx="755">
                  <c:v>43491</c:v>
                </c:pt>
                <c:pt idx="756">
                  <c:v>43492</c:v>
                </c:pt>
                <c:pt idx="757">
                  <c:v>43493</c:v>
                </c:pt>
                <c:pt idx="758">
                  <c:v>43494</c:v>
                </c:pt>
                <c:pt idx="759">
                  <c:v>43495</c:v>
                </c:pt>
                <c:pt idx="760">
                  <c:v>43496</c:v>
                </c:pt>
                <c:pt idx="761">
                  <c:v>43497</c:v>
                </c:pt>
                <c:pt idx="762">
                  <c:v>43498</c:v>
                </c:pt>
                <c:pt idx="763">
                  <c:v>43499</c:v>
                </c:pt>
                <c:pt idx="764">
                  <c:v>43500</c:v>
                </c:pt>
                <c:pt idx="765">
                  <c:v>43501</c:v>
                </c:pt>
                <c:pt idx="766">
                  <c:v>43502</c:v>
                </c:pt>
                <c:pt idx="767">
                  <c:v>43503</c:v>
                </c:pt>
                <c:pt idx="768">
                  <c:v>43504</c:v>
                </c:pt>
                <c:pt idx="769">
                  <c:v>43505</c:v>
                </c:pt>
                <c:pt idx="770">
                  <c:v>43506</c:v>
                </c:pt>
                <c:pt idx="771">
                  <c:v>43507</c:v>
                </c:pt>
                <c:pt idx="772">
                  <c:v>43508</c:v>
                </c:pt>
                <c:pt idx="773">
                  <c:v>43509</c:v>
                </c:pt>
                <c:pt idx="774">
                  <c:v>43510</c:v>
                </c:pt>
                <c:pt idx="775">
                  <c:v>43511</c:v>
                </c:pt>
                <c:pt idx="776">
                  <c:v>43512</c:v>
                </c:pt>
                <c:pt idx="777">
                  <c:v>43513</c:v>
                </c:pt>
                <c:pt idx="778">
                  <c:v>43514</c:v>
                </c:pt>
                <c:pt idx="779">
                  <c:v>43515</c:v>
                </c:pt>
                <c:pt idx="780">
                  <c:v>43516</c:v>
                </c:pt>
                <c:pt idx="781">
                  <c:v>43517</c:v>
                </c:pt>
                <c:pt idx="782">
                  <c:v>43518</c:v>
                </c:pt>
                <c:pt idx="783">
                  <c:v>43519</c:v>
                </c:pt>
                <c:pt idx="784">
                  <c:v>43520</c:v>
                </c:pt>
                <c:pt idx="785">
                  <c:v>43521</c:v>
                </c:pt>
                <c:pt idx="786">
                  <c:v>43522</c:v>
                </c:pt>
                <c:pt idx="787">
                  <c:v>43523</c:v>
                </c:pt>
                <c:pt idx="788">
                  <c:v>43524</c:v>
                </c:pt>
                <c:pt idx="789">
                  <c:v>43525</c:v>
                </c:pt>
                <c:pt idx="790">
                  <c:v>43526</c:v>
                </c:pt>
                <c:pt idx="791">
                  <c:v>43527</c:v>
                </c:pt>
                <c:pt idx="792">
                  <c:v>43528</c:v>
                </c:pt>
                <c:pt idx="793">
                  <c:v>43529</c:v>
                </c:pt>
                <c:pt idx="794">
                  <c:v>43530</c:v>
                </c:pt>
                <c:pt idx="795">
                  <c:v>43531</c:v>
                </c:pt>
                <c:pt idx="796">
                  <c:v>43532</c:v>
                </c:pt>
                <c:pt idx="797">
                  <c:v>43533</c:v>
                </c:pt>
                <c:pt idx="798">
                  <c:v>43534</c:v>
                </c:pt>
                <c:pt idx="799">
                  <c:v>43535</c:v>
                </c:pt>
                <c:pt idx="800">
                  <c:v>43536</c:v>
                </c:pt>
                <c:pt idx="801">
                  <c:v>43537</c:v>
                </c:pt>
                <c:pt idx="802">
                  <c:v>43538</c:v>
                </c:pt>
                <c:pt idx="803">
                  <c:v>43539</c:v>
                </c:pt>
                <c:pt idx="804">
                  <c:v>43540</c:v>
                </c:pt>
                <c:pt idx="805">
                  <c:v>43541</c:v>
                </c:pt>
                <c:pt idx="806">
                  <c:v>43542</c:v>
                </c:pt>
                <c:pt idx="807">
                  <c:v>43543</c:v>
                </c:pt>
                <c:pt idx="808">
                  <c:v>43544</c:v>
                </c:pt>
                <c:pt idx="809">
                  <c:v>43545</c:v>
                </c:pt>
                <c:pt idx="810">
                  <c:v>43546</c:v>
                </c:pt>
                <c:pt idx="811">
                  <c:v>43547</c:v>
                </c:pt>
                <c:pt idx="812">
                  <c:v>43548</c:v>
                </c:pt>
                <c:pt idx="813">
                  <c:v>43549</c:v>
                </c:pt>
                <c:pt idx="814">
                  <c:v>43550</c:v>
                </c:pt>
                <c:pt idx="815">
                  <c:v>43551</c:v>
                </c:pt>
                <c:pt idx="816">
                  <c:v>43552</c:v>
                </c:pt>
                <c:pt idx="817">
                  <c:v>43553</c:v>
                </c:pt>
                <c:pt idx="818">
                  <c:v>43554</c:v>
                </c:pt>
                <c:pt idx="819">
                  <c:v>43555</c:v>
                </c:pt>
                <c:pt idx="820">
                  <c:v>43556</c:v>
                </c:pt>
                <c:pt idx="821">
                  <c:v>43557</c:v>
                </c:pt>
                <c:pt idx="822">
                  <c:v>43558</c:v>
                </c:pt>
                <c:pt idx="823">
                  <c:v>43559</c:v>
                </c:pt>
                <c:pt idx="824">
                  <c:v>43560</c:v>
                </c:pt>
                <c:pt idx="825">
                  <c:v>43561</c:v>
                </c:pt>
                <c:pt idx="826">
                  <c:v>43562</c:v>
                </c:pt>
                <c:pt idx="827">
                  <c:v>43563</c:v>
                </c:pt>
                <c:pt idx="828">
                  <c:v>43564</c:v>
                </c:pt>
                <c:pt idx="829">
                  <c:v>43565</c:v>
                </c:pt>
                <c:pt idx="830">
                  <c:v>43566</c:v>
                </c:pt>
                <c:pt idx="831">
                  <c:v>43567</c:v>
                </c:pt>
                <c:pt idx="832">
                  <c:v>43568</c:v>
                </c:pt>
                <c:pt idx="833">
                  <c:v>43569</c:v>
                </c:pt>
                <c:pt idx="834">
                  <c:v>43570</c:v>
                </c:pt>
                <c:pt idx="835">
                  <c:v>43571</c:v>
                </c:pt>
                <c:pt idx="836">
                  <c:v>43572</c:v>
                </c:pt>
                <c:pt idx="837">
                  <c:v>43573</c:v>
                </c:pt>
                <c:pt idx="838">
                  <c:v>43574</c:v>
                </c:pt>
                <c:pt idx="839">
                  <c:v>43575</c:v>
                </c:pt>
                <c:pt idx="840">
                  <c:v>43576</c:v>
                </c:pt>
                <c:pt idx="841">
                  <c:v>43577</c:v>
                </c:pt>
                <c:pt idx="842">
                  <c:v>43578</c:v>
                </c:pt>
                <c:pt idx="843">
                  <c:v>43579</c:v>
                </c:pt>
                <c:pt idx="844">
                  <c:v>43580</c:v>
                </c:pt>
                <c:pt idx="845">
                  <c:v>43581</c:v>
                </c:pt>
                <c:pt idx="846">
                  <c:v>43582</c:v>
                </c:pt>
                <c:pt idx="847">
                  <c:v>43583</c:v>
                </c:pt>
                <c:pt idx="848">
                  <c:v>43584</c:v>
                </c:pt>
                <c:pt idx="849">
                  <c:v>43585</c:v>
                </c:pt>
                <c:pt idx="850">
                  <c:v>43586</c:v>
                </c:pt>
                <c:pt idx="851">
                  <c:v>43587</c:v>
                </c:pt>
                <c:pt idx="852">
                  <c:v>43588</c:v>
                </c:pt>
                <c:pt idx="853">
                  <c:v>43589</c:v>
                </c:pt>
                <c:pt idx="854">
                  <c:v>43590</c:v>
                </c:pt>
                <c:pt idx="855">
                  <c:v>43591</c:v>
                </c:pt>
                <c:pt idx="856">
                  <c:v>43592</c:v>
                </c:pt>
                <c:pt idx="857">
                  <c:v>43593</c:v>
                </c:pt>
                <c:pt idx="858">
                  <c:v>43594</c:v>
                </c:pt>
                <c:pt idx="859">
                  <c:v>43595</c:v>
                </c:pt>
                <c:pt idx="860">
                  <c:v>43596</c:v>
                </c:pt>
                <c:pt idx="861">
                  <c:v>43597</c:v>
                </c:pt>
                <c:pt idx="862">
                  <c:v>43598</c:v>
                </c:pt>
                <c:pt idx="863">
                  <c:v>43599</c:v>
                </c:pt>
                <c:pt idx="864">
                  <c:v>43600</c:v>
                </c:pt>
                <c:pt idx="865">
                  <c:v>43601</c:v>
                </c:pt>
                <c:pt idx="866">
                  <c:v>43602</c:v>
                </c:pt>
                <c:pt idx="867">
                  <c:v>43603</c:v>
                </c:pt>
                <c:pt idx="868">
                  <c:v>43604</c:v>
                </c:pt>
                <c:pt idx="869">
                  <c:v>43605</c:v>
                </c:pt>
                <c:pt idx="870">
                  <c:v>43606</c:v>
                </c:pt>
                <c:pt idx="871">
                  <c:v>43607</c:v>
                </c:pt>
                <c:pt idx="872">
                  <c:v>43608</c:v>
                </c:pt>
                <c:pt idx="873">
                  <c:v>43609</c:v>
                </c:pt>
                <c:pt idx="874">
                  <c:v>43610</c:v>
                </c:pt>
                <c:pt idx="875">
                  <c:v>43611</c:v>
                </c:pt>
                <c:pt idx="876">
                  <c:v>43612</c:v>
                </c:pt>
                <c:pt idx="877">
                  <c:v>43613</c:v>
                </c:pt>
                <c:pt idx="878">
                  <c:v>43614</c:v>
                </c:pt>
                <c:pt idx="879">
                  <c:v>43615</c:v>
                </c:pt>
                <c:pt idx="880">
                  <c:v>43616</c:v>
                </c:pt>
                <c:pt idx="881">
                  <c:v>43617</c:v>
                </c:pt>
                <c:pt idx="882">
                  <c:v>43618</c:v>
                </c:pt>
                <c:pt idx="883">
                  <c:v>43619</c:v>
                </c:pt>
                <c:pt idx="884">
                  <c:v>43620</c:v>
                </c:pt>
                <c:pt idx="885">
                  <c:v>43621</c:v>
                </c:pt>
                <c:pt idx="886">
                  <c:v>43622</c:v>
                </c:pt>
                <c:pt idx="887">
                  <c:v>43623</c:v>
                </c:pt>
                <c:pt idx="888">
                  <c:v>43624</c:v>
                </c:pt>
                <c:pt idx="889">
                  <c:v>43625</c:v>
                </c:pt>
                <c:pt idx="890">
                  <c:v>43626</c:v>
                </c:pt>
                <c:pt idx="891">
                  <c:v>43627</c:v>
                </c:pt>
                <c:pt idx="892">
                  <c:v>43628</c:v>
                </c:pt>
                <c:pt idx="893">
                  <c:v>43629</c:v>
                </c:pt>
                <c:pt idx="894">
                  <c:v>43630</c:v>
                </c:pt>
                <c:pt idx="895">
                  <c:v>43631</c:v>
                </c:pt>
                <c:pt idx="896">
                  <c:v>43632</c:v>
                </c:pt>
                <c:pt idx="897">
                  <c:v>43633</c:v>
                </c:pt>
                <c:pt idx="898">
                  <c:v>43634</c:v>
                </c:pt>
                <c:pt idx="899">
                  <c:v>43635</c:v>
                </c:pt>
                <c:pt idx="900">
                  <c:v>43636</c:v>
                </c:pt>
                <c:pt idx="901">
                  <c:v>43637</c:v>
                </c:pt>
                <c:pt idx="902">
                  <c:v>43638</c:v>
                </c:pt>
                <c:pt idx="903">
                  <c:v>43639</c:v>
                </c:pt>
                <c:pt idx="904">
                  <c:v>43640</c:v>
                </c:pt>
                <c:pt idx="905">
                  <c:v>43641</c:v>
                </c:pt>
                <c:pt idx="906">
                  <c:v>43642</c:v>
                </c:pt>
                <c:pt idx="907">
                  <c:v>43643</c:v>
                </c:pt>
                <c:pt idx="908">
                  <c:v>43644</c:v>
                </c:pt>
                <c:pt idx="909">
                  <c:v>43645</c:v>
                </c:pt>
                <c:pt idx="910">
                  <c:v>43646</c:v>
                </c:pt>
                <c:pt idx="911">
                  <c:v>43647</c:v>
                </c:pt>
                <c:pt idx="912">
                  <c:v>43648</c:v>
                </c:pt>
                <c:pt idx="913">
                  <c:v>43649</c:v>
                </c:pt>
                <c:pt idx="914">
                  <c:v>43650</c:v>
                </c:pt>
                <c:pt idx="915">
                  <c:v>43651</c:v>
                </c:pt>
                <c:pt idx="916">
                  <c:v>43652</c:v>
                </c:pt>
                <c:pt idx="917">
                  <c:v>43653</c:v>
                </c:pt>
                <c:pt idx="918">
                  <c:v>43654</c:v>
                </c:pt>
                <c:pt idx="919">
                  <c:v>43655</c:v>
                </c:pt>
                <c:pt idx="920">
                  <c:v>43656</c:v>
                </c:pt>
                <c:pt idx="921">
                  <c:v>43657</c:v>
                </c:pt>
                <c:pt idx="922">
                  <c:v>43658</c:v>
                </c:pt>
                <c:pt idx="923">
                  <c:v>43659</c:v>
                </c:pt>
                <c:pt idx="924">
                  <c:v>43660</c:v>
                </c:pt>
                <c:pt idx="925">
                  <c:v>43661</c:v>
                </c:pt>
                <c:pt idx="926">
                  <c:v>43662</c:v>
                </c:pt>
                <c:pt idx="927">
                  <c:v>43663</c:v>
                </c:pt>
                <c:pt idx="928">
                  <c:v>43664</c:v>
                </c:pt>
                <c:pt idx="929">
                  <c:v>43665</c:v>
                </c:pt>
                <c:pt idx="930">
                  <c:v>43666</c:v>
                </c:pt>
                <c:pt idx="931">
                  <c:v>43667</c:v>
                </c:pt>
                <c:pt idx="932">
                  <c:v>43668</c:v>
                </c:pt>
                <c:pt idx="933">
                  <c:v>43669</c:v>
                </c:pt>
                <c:pt idx="934">
                  <c:v>43670</c:v>
                </c:pt>
                <c:pt idx="935">
                  <c:v>43671</c:v>
                </c:pt>
                <c:pt idx="936">
                  <c:v>43672</c:v>
                </c:pt>
                <c:pt idx="937">
                  <c:v>43673</c:v>
                </c:pt>
                <c:pt idx="938">
                  <c:v>43674</c:v>
                </c:pt>
                <c:pt idx="939">
                  <c:v>43675</c:v>
                </c:pt>
                <c:pt idx="940">
                  <c:v>43676</c:v>
                </c:pt>
                <c:pt idx="941">
                  <c:v>43677</c:v>
                </c:pt>
                <c:pt idx="942">
                  <c:v>43678</c:v>
                </c:pt>
                <c:pt idx="943">
                  <c:v>43679</c:v>
                </c:pt>
                <c:pt idx="944">
                  <c:v>43680</c:v>
                </c:pt>
                <c:pt idx="945">
                  <c:v>43681</c:v>
                </c:pt>
                <c:pt idx="946">
                  <c:v>43682</c:v>
                </c:pt>
                <c:pt idx="947">
                  <c:v>43683</c:v>
                </c:pt>
                <c:pt idx="948">
                  <c:v>43684</c:v>
                </c:pt>
                <c:pt idx="949">
                  <c:v>43685</c:v>
                </c:pt>
                <c:pt idx="950">
                  <c:v>43686</c:v>
                </c:pt>
                <c:pt idx="951">
                  <c:v>43687</c:v>
                </c:pt>
                <c:pt idx="952">
                  <c:v>43688</c:v>
                </c:pt>
                <c:pt idx="953">
                  <c:v>43689</c:v>
                </c:pt>
                <c:pt idx="954">
                  <c:v>43690</c:v>
                </c:pt>
                <c:pt idx="955">
                  <c:v>43691</c:v>
                </c:pt>
                <c:pt idx="956">
                  <c:v>43692</c:v>
                </c:pt>
                <c:pt idx="957">
                  <c:v>43693</c:v>
                </c:pt>
                <c:pt idx="958">
                  <c:v>43694</c:v>
                </c:pt>
                <c:pt idx="959">
                  <c:v>43695</c:v>
                </c:pt>
                <c:pt idx="960">
                  <c:v>43696</c:v>
                </c:pt>
                <c:pt idx="961">
                  <c:v>43697</c:v>
                </c:pt>
                <c:pt idx="962">
                  <c:v>43698</c:v>
                </c:pt>
                <c:pt idx="963">
                  <c:v>43699</c:v>
                </c:pt>
                <c:pt idx="964">
                  <c:v>43700</c:v>
                </c:pt>
                <c:pt idx="965">
                  <c:v>43701</c:v>
                </c:pt>
                <c:pt idx="966">
                  <c:v>43702</c:v>
                </c:pt>
                <c:pt idx="967">
                  <c:v>43703</c:v>
                </c:pt>
                <c:pt idx="968">
                  <c:v>43704</c:v>
                </c:pt>
                <c:pt idx="969">
                  <c:v>43705</c:v>
                </c:pt>
                <c:pt idx="970">
                  <c:v>43706</c:v>
                </c:pt>
                <c:pt idx="971">
                  <c:v>43707</c:v>
                </c:pt>
                <c:pt idx="972">
                  <c:v>43708</c:v>
                </c:pt>
                <c:pt idx="973">
                  <c:v>43709</c:v>
                </c:pt>
                <c:pt idx="974">
                  <c:v>43710</c:v>
                </c:pt>
                <c:pt idx="975">
                  <c:v>43711</c:v>
                </c:pt>
                <c:pt idx="976">
                  <c:v>43712</c:v>
                </c:pt>
                <c:pt idx="977">
                  <c:v>43713</c:v>
                </c:pt>
                <c:pt idx="978">
                  <c:v>43714</c:v>
                </c:pt>
                <c:pt idx="979">
                  <c:v>43715</c:v>
                </c:pt>
                <c:pt idx="980">
                  <c:v>43716</c:v>
                </c:pt>
                <c:pt idx="981">
                  <c:v>43717</c:v>
                </c:pt>
                <c:pt idx="982">
                  <c:v>43718</c:v>
                </c:pt>
                <c:pt idx="983">
                  <c:v>43719</c:v>
                </c:pt>
                <c:pt idx="984">
                  <c:v>43720</c:v>
                </c:pt>
                <c:pt idx="985">
                  <c:v>43721</c:v>
                </c:pt>
                <c:pt idx="986">
                  <c:v>43722</c:v>
                </c:pt>
                <c:pt idx="987">
                  <c:v>43723</c:v>
                </c:pt>
                <c:pt idx="988">
                  <c:v>43724</c:v>
                </c:pt>
                <c:pt idx="989">
                  <c:v>43725</c:v>
                </c:pt>
                <c:pt idx="990">
                  <c:v>43726</c:v>
                </c:pt>
                <c:pt idx="991">
                  <c:v>43727</c:v>
                </c:pt>
                <c:pt idx="992">
                  <c:v>43728</c:v>
                </c:pt>
                <c:pt idx="993">
                  <c:v>43729</c:v>
                </c:pt>
                <c:pt idx="994">
                  <c:v>43730</c:v>
                </c:pt>
                <c:pt idx="995">
                  <c:v>43731</c:v>
                </c:pt>
                <c:pt idx="996">
                  <c:v>43732</c:v>
                </c:pt>
                <c:pt idx="997">
                  <c:v>43733</c:v>
                </c:pt>
                <c:pt idx="998">
                  <c:v>43734</c:v>
                </c:pt>
                <c:pt idx="999">
                  <c:v>43735</c:v>
                </c:pt>
                <c:pt idx="1000">
                  <c:v>43736</c:v>
                </c:pt>
                <c:pt idx="1001">
                  <c:v>43737</c:v>
                </c:pt>
                <c:pt idx="1002">
                  <c:v>43738</c:v>
                </c:pt>
                <c:pt idx="1003">
                  <c:v>43739</c:v>
                </c:pt>
                <c:pt idx="1004">
                  <c:v>43740</c:v>
                </c:pt>
                <c:pt idx="1005">
                  <c:v>43741</c:v>
                </c:pt>
                <c:pt idx="1006">
                  <c:v>43742</c:v>
                </c:pt>
                <c:pt idx="1007">
                  <c:v>43743</c:v>
                </c:pt>
                <c:pt idx="1008">
                  <c:v>43744</c:v>
                </c:pt>
                <c:pt idx="1009">
                  <c:v>43745</c:v>
                </c:pt>
                <c:pt idx="1010">
                  <c:v>43746</c:v>
                </c:pt>
                <c:pt idx="1011">
                  <c:v>43747</c:v>
                </c:pt>
                <c:pt idx="1012">
                  <c:v>43748</c:v>
                </c:pt>
                <c:pt idx="1013">
                  <c:v>43749</c:v>
                </c:pt>
                <c:pt idx="1014">
                  <c:v>43750</c:v>
                </c:pt>
                <c:pt idx="1015">
                  <c:v>43751</c:v>
                </c:pt>
                <c:pt idx="1016">
                  <c:v>43752</c:v>
                </c:pt>
                <c:pt idx="1017">
                  <c:v>43753</c:v>
                </c:pt>
                <c:pt idx="1018">
                  <c:v>43754</c:v>
                </c:pt>
                <c:pt idx="1019">
                  <c:v>43755</c:v>
                </c:pt>
                <c:pt idx="1020">
                  <c:v>43756</c:v>
                </c:pt>
                <c:pt idx="1021">
                  <c:v>43757</c:v>
                </c:pt>
                <c:pt idx="1022">
                  <c:v>43758</c:v>
                </c:pt>
                <c:pt idx="1023">
                  <c:v>43759</c:v>
                </c:pt>
                <c:pt idx="1024">
                  <c:v>43760</c:v>
                </c:pt>
                <c:pt idx="1025">
                  <c:v>43761</c:v>
                </c:pt>
                <c:pt idx="1026">
                  <c:v>43762</c:v>
                </c:pt>
                <c:pt idx="1027">
                  <c:v>43763</c:v>
                </c:pt>
                <c:pt idx="1028">
                  <c:v>43764</c:v>
                </c:pt>
                <c:pt idx="1029">
                  <c:v>43765</c:v>
                </c:pt>
                <c:pt idx="1030">
                  <c:v>43766</c:v>
                </c:pt>
                <c:pt idx="1031">
                  <c:v>43767</c:v>
                </c:pt>
                <c:pt idx="1032">
                  <c:v>43768</c:v>
                </c:pt>
                <c:pt idx="1033">
                  <c:v>43769</c:v>
                </c:pt>
                <c:pt idx="1034">
                  <c:v>43770</c:v>
                </c:pt>
                <c:pt idx="1035">
                  <c:v>43771</c:v>
                </c:pt>
                <c:pt idx="1036">
                  <c:v>43772</c:v>
                </c:pt>
                <c:pt idx="1037">
                  <c:v>43773</c:v>
                </c:pt>
                <c:pt idx="1038">
                  <c:v>43774</c:v>
                </c:pt>
                <c:pt idx="1039">
                  <c:v>43775</c:v>
                </c:pt>
                <c:pt idx="1040">
                  <c:v>43776</c:v>
                </c:pt>
                <c:pt idx="1041">
                  <c:v>43777</c:v>
                </c:pt>
                <c:pt idx="1042">
                  <c:v>43778</c:v>
                </c:pt>
                <c:pt idx="1043">
                  <c:v>43779</c:v>
                </c:pt>
                <c:pt idx="1044">
                  <c:v>43780</c:v>
                </c:pt>
                <c:pt idx="1045">
                  <c:v>43781</c:v>
                </c:pt>
                <c:pt idx="1046">
                  <c:v>43782</c:v>
                </c:pt>
                <c:pt idx="1047">
                  <c:v>43783</c:v>
                </c:pt>
                <c:pt idx="1048">
                  <c:v>43784</c:v>
                </c:pt>
                <c:pt idx="1049">
                  <c:v>43785</c:v>
                </c:pt>
                <c:pt idx="1050">
                  <c:v>43786</c:v>
                </c:pt>
                <c:pt idx="1051">
                  <c:v>43787</c:v>
                </c:pt>
                <c:pt idx="1052">
                  <c:v>43788</c:v>
                </c:pt>
                <c:pt idx="1053">
                  <c:v>43789</c:v>
                </c:pt>
                <c:pt idx="1054">
                  <c:v>43790</c:v>
                </c:pt>
                <c:pt idx="1055">
                  <c:v>43791</c:v>
                </c:pt>
                <c:pt idx="1056">
                  <c:v>43792</c:v>
                </c:pt>
                <c:pt idx="1057">
                  <c:v>43793</c:v>
                </c:pt>
                <c:pt idx="1058">
                  <c:v>43794</c:v>
                </c:pt>
                <c:pt idx="1059">
                  <c:v>43795</c:v>
                </c:pt>
                <c:pt idx="1060">
                  <c:v>43796</c:v>
                </c:pt>
                <c:pt idx="1061">
                  <c:v>43797</c:v>
                </c:pt>
                <c:pt idx="1062">
                  <c:v>43798</c:v>
                </c:pt>
                <c:pt idx="1063">
                  <c:v>43799</c:v>
                </c:pt>
                <c:pt idx="1064">
                  <c:v>43800</c:v>
                </c:pt>
                <c:pt idx="1065">
                  <c:v>43801</c:v>
                </c:pt>
                <c:pt idx="1066">
                  <c:v>43802</c:v>
                </c:pt>
                <c:pt idx="1067">
                  <c:v>43803</c:v>
                </c:pt>
                <c:pt idx="1068">
                  <c:v>43804</c:v>
                </c:pt>
                <c:pt idx="1069">
                  <c:v>43805</c:v>
                </c:pt>
                <c:pt idx="1070">
                  <c:v>43806</c:v>
                </c:pt>
                <c:pt idx="1071">
                  <c:v>43807</c:v>
                </c:pt>
                <c:pt idx="1072">
                  <c:v>43808</c:v>
                </c:pt>
                <c:pt idx="1073">
                  <c:v>43809</c:v>
                </c:pt>
                <c:pt idx="1074">
                  <c:v>43810</c:v>
                </c:pt>
                <c:pt idx="1075">
                  <c:v>43811</c:v>
                </c:pt>
                <c:pt idx="1076">
                  <c:v>43812</c:v>
                </c:pt>
                <c:pt idx="1077">
                  <c:v>43813</c:v>
                </c:pt>
                <c:pt idx="1078">
                  <c:v>43814</c:v>
                </c:pt>
                <c:pt idx="1079">
                  <c:v>43815</c:v>
                </c:pt>
                <c:pt idx="1080">
                  <c:v>43816</c:v>
                </c:pt>
                <c:pt idx="1081">
                  <c:v>43817</c:v>
                </c:pt>
                <c:pt idx="1082">
                  <c:v>43818</c:v>
                </c:pt>
                <c:pt idx="1083">
                  <c:v>43819</c:v>
                </c:pt>
                <c:pt idx="1084">
                  <c:v>43820</c:v>
                </c:pt>
                <c:pt idx="1085">
                  <c:v>43821</c:v>
                </c:pt>
                <c:pt idx="1086">
                  <c:v>43822</c:v>
                </c:pt>
                <c:pt idx="1087">
                  <c:v>43823</c:v>
                </c:pt>
                <c:pt idx="1088">
                  <c:v>43824</c:v>
                </c:pt>
                <c:pt idx="1089">
                  <c:v>43825</c:v>
                </c:pt>
                <c:pt idx="1090">
                  <c:v>43826</c:v>
                </c:pt>
                <c:pt idx="1091">
                  <c:v>43827</c:v>
                </c:pt>
                <c:pt idx="1092">
                  <c:v>43828</c:v>
                </c:pt>
                <c:pt idx="1093">
                  <c:v>43829</c:v>
                </c:pt>
                <c:pt idx="1094">
                  <c:v>43830</c:v>
                </c:pt>
                <c:pt idx="1095">
                  <c:v>43831</c:v>
                </c:pt>
                <c:pt idx="1096">
                  <c:v>43832</c:v>
                </c:pt>
                <c:pt idx="1097">
                  <c:v>43833</c:v>
                </c:pt>
                <c:pt idx="1098">
                  <c:v>43834</c:v>
                </c:pt>
                <c:pt idx="1099">
                  <c:v>43835</c:v>
                </c:pt>
                <c:pt idx="1100">
                  <c:v>43836</c:v>
                </c:pt>
                <c:pt idx="1101">
                  <c:v>43837</c:v>
                </c:pt>
                <c:pt idx="1102">
                  <c:v>43838</c:v>
                </c:pt>
                <c:pt idx="1103">
                  <c:v>43839</c:v>
                </c:pt>
                <c:pt idx="1104">
                  <c:v>43840</c:v>
                </c:pt>
                <c:pt idx="1105">
                  <c:v>43841</c:v>
                </c:pt>
                <c:pt idx="1106">
                  <c:v>43842</c:v>
                </c:pt>
                <c:pt idx="1107">
                  <c:v>43843</c:v>
                </c:pt>
                <c:pt idx="1108">
                  <c:v>43844</c:v>
                </c:pt>
                <c:pt idx="1109">
                  <c:v>43845</c:v>
                </c:pt>
                <c:pt idx="1110">
                  <c:v>43846</c:v>
                </c:pt>
                <c:pt idx="1111">
                  <c:v>43847</c:v>
                </c:pt>
                <c:pt idx="1112">
                  <c:v>43848</c:v>
                </c:pt>
                <c:pt idx="1113">
                  <c:v>43849</c:v>
                </c:pt>
                <c:pt idx="1114">
                  <c:v>43850</c:v>
                </c:pt>
                <c:pt idx="1115">
                  <c:v>43851</c:v>
                </c:pt>
                <c:pt idx="1116">
                  <c:v>43852</c:v>
                </c:pt>
                <c:pt idx="1117">
                  <c:v>43853</c:v>
                </c:pt>
                <c:pt idx="1118">
                  <c:v>43854</c:v>
                </c:pt>
                <c:pt idx="1119">
                  <c:v>43855</c:v>
                </c:pt>
                <c:pt idx="1120">
                  <c:v>43856</c:v>
                </c:pt>
                <c:pt idx="1121">
                  <c:v>43857</c:v>
                </c:pt>
                <c:pt idx="1122">
                  <c:v>43858</c:v>
                </c:pt>
                <c:pt idx="1123">
                  <c:v>43859</c:v>
                </c:pt>
                <c:pt idx="1124">
                  <c:v>43860</c:v>
                </c:pt>
                <c:pt idx="1125">
                  <c:v>43861</c:v>
                </c:pt>
                <c:pt idx="1126">
                  <c:v>43862</c:v>
                </c:pt>
                <c:pt idx="1127">
                  <c:v>43863</c:v>
                </c:pt>
                <c:pt idx="1128">
                  <c:v>43864</c:v>
                </c:pt>
                <c:pt idx="1129">
                  <c:v>43865</c:v>
                </c:pt>
                <c:pt idx="1130">
                  <c:v>43866</c:v>
                </c:pt>
                <c:pt idx="1131">
                  <c:v>43867</c:v>
                </c:pt>
                <c:pt idx="1132">
                  <c:v>43868</c:v>
                </c:pt>
                <c:pt idx="1133">
                  <c:v>43869</c:v>
                </c:pt>
                <c:pt idx="1134">
                  <c:v>43870</c:v>
                </c:pt>
                <c:pt idx="1135">
                  <c:v>43871</c:v>
                </c:pt>
                <c:pt idx="1136">
                  <c:v>43872</c:v>
                </c:pt>
                <c:pt idx="1137">
                  <c:v>43873</c:v>
                </c:pt>
                <c:pt idx="1138">
                  <c:v>43874</c:v>
                </c:pt>
                <c:pt idx="1139">
                  <c:v>43875</c:v>
                </c:pt>
                <c:pt idx="1140">
                  <c:v>43876</c:v>
                </c:pt>
                <c:pt idx="1141">
                  <c:v>43877</c:v>
                </c:pt>
                <c:pt idx="1142">
                  <c:v>43878</c:v>
                </c:pt>
                <c:pt idx="1143">
                  <c:v>43879</c:v>
                </c:pt>
                <c:pt idx="1144">
                  <c:v>43880</c:v>
                </c:pt>
                <c:pt idx="1145">
                  <c:v>43881</c:v>
                </c:pt>
                <c:pt idx="1146">
                  <c:v>43882</c:v>
                </c:pt>
                <c:pt idx="1147">
                  <c:v>43883</c:v>
                </c:pt>
                <c:pt idx="1148">
                  <c:v>43884</c:v>
                </c:pt>
                <c:pt idx="1149">
                  <c:v>43885</c:v>
                </c:pt>
                <c:pt idx="1150">
                  <c:v>43886</c:v>
                </c:pt>
                <c:pt idx="1151">
                  <c:v>43887</c:v>
                </c:pt>
                <c:pt idx="1152">
                  <c:v>43888</c:v>
                </c:pt>
                <c:pt idx="1153">
                  <c:v>43889</c:v>
                </c:pt>
                <c:pt idx="1154">
                  <c:v>43890</c:v>
                </c:pt>
                <c:pt idx="1155">
                  <c:v>43891</c:v>
                </c:pt>
                <c:pt idx="1156">
                  <c:v>43892</c:v>
                </c:pt>
                <c:pt idx="1157">
                  <c:v>43893</c:v>
                </c:pt>
                <c:pt idx="1158">
                  <c:v>43894</c:v>
                </c:pt>
                <c:pt idx="1159">
                  <c:v>43895</c:v>
                </c:pt>
                <c:pt idx="1160">
                  <c:v>43896</c:v>
                </c:pt>
                <c:pt idx="1161">
                  <c:v>43897</c:v>
                </c:pt>
                <c:pt idx="1162">
                  <c:v>43898</c:v>
                </c:pt>
                <c:pt idx="1163">
                  <c:v>43899</c:v>
                </c:pt>
                <c:pt idx="1164">
                  <c:v>43900</c:v>
                </c:pt>
                <c:pt idx="1165">
                  <c:v>43901</c:v>
                </c:pt>
                <c:pt idx="1166">
                  <c:v>43902</c:v>
                </c:pt>
                <c:pt idx="1167">
                  <c:v>43903</c:v>
                </c:pt>
                <c:pt idx="1168">
                  <c:v>43904</c:v>
                </c:pt>
                <c:pt idx="1169">
                  <c:v>43905</c:v>
                </c:pt>
                <c:pt idx="1170">
                  <c:v>43906</c:v>
                </c:pt>
                <c:pt idx="1171">
                  <c:v>43907</c:v>
                </c:pt>
                <c:pt idx="1172">
                  <c:v>43908</c:v>
                </c:pt>
                <c:pt idx="1173">
                  <c:v>43909</c:v>
                </c:pt>
                <c:pt idx="1174">
                  <c:v>43910</c:v>
                </c:pt>
                <c:pt idx="1175">
                  <c:v>43911</c:v>
                </c:pt>
                <c:pt idx="1176">
                  <c:v>43912</c:v>
                </c:pt>
                <c:pt idx="1177">
                  <c:v>43913</c:v>
                </c:pt>
                <c:pt idx="1178">
                  <c:v>43914</c:v>
                </c:pt>
                <c:pt idx="1179">
                  <c:v>43915</c:v>
                </c:pt>
                <c:pt idx="1180">
                  <c:v>43916</c:v>
                </c:pt>
                <c:pt idx="1181">
                  <c:v>43917</c:v>
                </c:pt>
                <c:pt idx="1182">
                  <c:v>43918</c:v>
                </c:pt>
                <c:pt idx="1183">
                  <c:v>43919</c:v>
                </c:pt>
                <c:pt idx="1184">
                  <c:v>43920</c:v>
                </c:pt>
                <c:pt idx="1185">
                  <c:v>43921</c:v>
                </c:pt>
                <c:pt idx="1186">
                  <c:v>43922</c:v>
                </c:pt>
                <c:pt idx="1187">
                  <c:v>43923</c:v>
                </c:pt>
                <c:pt idx="1188">
                  <c:v>43924</c:v>
                </c:pt>
                <c:pt idx="1189">
                  <c:v>43925</c:v>
                </c:pt>
                <c:pt idx="1190">
                  <c:v>43926</c:v>
                </c:pt>
                <c:pt idx="1191">
                  <c:v>43927</c:v>
                </c:pt>
                <c:pt idx="1192">
                  <c:v>43928</c:v>
                </c:pt>
                <c:pt idx="1193">
                  <c:v>43929</c:v>
                </c:pt>
                <c:pt idx="1194">
                  <c:v>43930</c:v>
                </c:pt>
                <c:pt idx="1195">
                  <c:v>43931</c:v>
                </c:pt>
                <c:pt idx="1196">
                  <c:v>43932</c:v>
                </c:pt>
                <c:pt idx="1197">
                  <c:v>43933</c:v>
                </c:pt>
                <c:pt idx="1198">
                  <c:v>43934</c:v>
                </c:pt>
                <c:pt idx="1199">
                  <c:v>43935</c:v>
                </c:pt>
                <c:pt idx="1200">
                  <c:v>43936</c:v>
                </c:pt>
                <c:pt idx="1201">
                  <c:v>43937</c:v>
                </c:pt>
                <c:pt idx="1202">
                  <c:v>43938</c:v>
                </c:pt>
                <c:pt idx="1203">
                  <c:v>43939</c:v>
                </c:pt>
                <c:pt idx="1204">
                  <c:v>43940</c:v>
                </c:pt>
                <c:pt idx="1205">
                  <c:v>43941</c:v>
                </c:pt>
                <c:pt idx="1206">
                  <c:v>43942</c:v>
                </c:pt>
                <c:pt idx="1207">
                  <c:v>43943</c:v>
                </c:pt>
                <c:pt idx="1208">
                  <c:v>43944</c:v>
                </c:pt>
                <c:pt idx="1209">
                  <c:v>43945</c:v>
                </c:pt>
                <c:pt idx="1210">
                  <c:v>43946</c:v>
                </c:pt>
                <c:pt idx="1211">
                  <c:v>43947</c:v>
                </c:pt>
                <c:pt idx="1212">
                  <c:v>43948</c:v>
                </c:pt>
                <c:pt idx="1213">
                  <c:v>43949</c:v>
                </c:pt>
                <c:pt idx="1214">
                  <c:v>43950</c:v>
                </c:pt>
                <c:pt idx="1215">
                  <c:v>43951</c:v>
                </c:pt>
                <c:pt idx="1216">
                  <c:v>43952</c:v>
                </c:pt>
                <c:pt idx="1217">
                  <c:v>43953</c:v>
                </c:pt>
                <c:pt idx="1218">
                  <c:v>43954</c:v>
                </c:pt>
                <c:pt idx="1219">
                  <c:v>43955</c:v>
                </c:pt>
                <c:pt idx="1220">
                  <c:v>43956</c:v>
                </c:pt>
                <c:pt idx="1221">
                  <c:v>43957</c:v>
                </c:pt>
                <c:pt idx="1222">
                  <c:v>43958</c:v>
                </c:pt>
                <c:pt idx="1223">
                  <c:v>43959</c:v>
                </c:pt>
                <c:pt idx="1224">
                  <c:v>43960</c:v>
                </c:pt>
                <c:pt idx="1225">
                  <c:v>43961</c:v>
                </c:pt>
                <c:pt idx="1226">
                  <c:v>43962</c:v>
                </c:pt>
                <c:pt idx="1227">
                  <c:v>43963</c:v>
                </c:pt>
                <c:pt idx="1228">
                  <c:v>43964</c:v>
                </c:pt>
                <c:pt idx="1229">
                  <c:v>43965</c:v>
                </c:pt>
                <c:pt idx="1230">
                  <c:v>43966</c:v>
                </c:pt>
                <c:pt idx="1231">
                  <c:v>43967</c:v>
                </c:pt>
                <c:pt idx="1232">
                  <c:v>43968</c:v>
                </c:pt>
                <c:pt idx="1233">
                  <c:v>43969</c:v>
                </c:pt>
                <c:pt idx="1234">
                  <c:v>43970</c:v>
                </c:pt>
                <c:pt idx="1235">
                  <c:v>43971</c:v>
                </c:pt>
                <c:pt idx="1236">
                  <c:v>43972</c:v>
                </c:pt>
                <c:pt idx="1237">
                  <c:v>43973</c:v>
                </c:pt>
                <c:pt idx="1238">
                  <c:v>43974</c:v>
                </c:pt>
                <c:pt idx="1239">
                  <c:v>43975</c:v>
                </c:pt>
                <c:pt idx="1240">
                  <c:v>43976</c:v>
                </c:pt>
                <c:pt idx="1241">
                  <c:v>43977</c:v>
                </c:pt>
                <c:pt idx="1242">
                  <c:v>43978</c:v>
                </c:pt>
                <c:pt idx="1243">
                  <c:v>43979</c:v>
                </c:pt>
                <c:pt idx="1244">
                  <c:v>43980</c:v>
                </c:pt>
                <c:pt idx="1245">
                  <c:v>43981</c:v>
                </c:pt>
                <c:pt idx="1246">
                  <c:v>43982</c:v>
                </c:pt>
                <c:pt idx="1247">
                  <c:v>43983</c:v>
                </c:pt>
                <c:pt idx="1248">
                  <c:v>43984</c:v>
                </c:pt>
                <c:pt idx="1249">
                  <c:v>43985</c:v>
                </c:pt>
                <c:pt idx="1250">
                  <c:v>43986</c:v>
                </c:pt>
                <c:pt idx="1251">
                  <c:v>43987</c:v>
                </c:pt>
                <c:pt idx="1252">
                  <c:v>43988</c:v>
                </c:pt>
                <c:pt idx="1253">
                  <c:v>43989</c:v>
                </c:pt>
                <c:pt idx="1254">
                  <c:v>43990</c:v>
                </c:pt>
                <c:pt idx="1255">
                  <c:v>43991</c:v>
                </c:pt>
                <c:pt idx="1256">
                  <c:v>43992</c:v>
                </c:pt>
                <c:pt idx="1257">
                  <c:v>43993</c:v>
                </c:pt>
                <c:pt idx="1258">
                  <c:v>43994</c:v>
                </c:pt>
                <c:pt idx="1259">
                  <c:v>43995</c:v>
                </c:pt>
                <c:pt idx="1260">
                  <c:v>43996</c:v>
                </c:pt>
                <c:pt idx="1261">
                  <c:v>43997</c:v>
                </c:pt>
                <c:pt idx="1262">
                  <c:v>43998</c:v>
                </c:pt>
                <c:pt idx="1263">
                  <c:v>43999</c:v>
                </c:pt>
                <c:pt idx="1264">
                  <c:v>44000</c:v>
                </c:pt>
                <c:pt idx="1265">
                  <c:v>44001</c:v>
                </c:pt>
                <c:pt idx="1266">
                  <c:v>44002</c:v>
                </c:pt>
                <c:pt idx="1267">
                  <c:v>44003</c:v>
                </c:pt>
                <c:pt idx="1268">
                  <c:v>44004</c:v>
                </c:pt>
                <c:pt idx="1269">
                  <c:v>44005</c:v>
                </c:pt>
                <c:pt idx="1270">
                  <c:v>44006</c:v>
                </c:pt>
                <c:pt idx="1271">
                  <c:v>44007</c:v>
                </c:pt>
                <c:pt idx="1272">
                  <c:v>44008</c:v>
                </c:pt>
                <c:pt idx="1273">
                  <c:v>44009</c:v>
                </c:pt>
                <c:pt idx="1274">
                  <c:v>44010</c:v>
                </c:pt>
                <c:pt idx="1275">
                  <c:v>44011</c:v>
                </c:pt>
                <c:pt idx="1276">
                  <c:v>44012</c:v>
                </c:pt>
                <c:pt idx="1277">
                  <c:v>44013</c:v>
                </c:pt>
                <c:pt idx="1278">
                  <c:v>44014</c:v>
                </c:pt>
                <c:pt idx="1279">
                  <c:v>44015</c:v>
                </c:pt>
                <c:pt idx="1280">
                  <c:v>44016</c:v>
                </c:pt>
                <c:pt idx="1281">
                  <c:v>44017</c:v>
                </c:pt>
                <c:pt idx="1282">
                  <c:v>44018</c:v>
                </c:pt>
                <c:pt idx="1283">
                  <c:v>44019</c:v>
                </c:pt>
                <c:pt idx="1284">
                  <c:v>44020</c:v>
                </c:pt>
                <c:pt idx="1285">
                  <c:v>44021</c:v>
                </c:pt>
                <c:pt idx="1286">
                  <c:v>44022</c:v>
                </c:pt>
                <c:pt idx="1287">
                  <c:v>44023</c:v>
                </c:pt>
                <c:pt idx="1288">
                  <c:v>44024</c:v>
                </c:pt>
                <c:pt idx="1289">
                  <c:v>44025</c:v>
                </c:pt>
                <c:pt idx="1290">
                  <c:v>44026</c:v>
                </c:pt>
                <c:pt idx="1291">
                  <c:v>44027</c:v>
                </c:pt>
                <c:pt idx="1292">
                  <c:v>44028</c:v>
                </c:pt>
                <c:pt idx="1293">
                  <c:v>44029</c:v>
                </c:pt>
                <c:pt idx="1294">
                  <c:v>44030</c:v>
                </c:pt>
                <c:pt idx="1295">
                  <c:v>44031</c:v>
                </c:pt>
                <c:pt idx="1296">
                  <c:v>44032</c:v>
                </c:pt>
                <c:pt idx="1297">
                  <c:v>44033</c:v>
                </c:pt>
                <c:pt idx="1298">
                  <c:v>44034</c:v>
                </c:pt>
                <c:pt idx="1299">
                  <c:v>44035</c:v>
                </c:pt>
                <c:pt idx="1300">
                  <c:v>44036</c:v>
                </c:pt>
                <c:pt idx="1301">
                  <c:v>44037</c:v>
                </c:pt>
                <c:pt idx="1302">
                  <c:v>44038</c:v>
                </c:pt>
                <c:pt idx="1303">
                  <c:v>44039</c:v>
                </c:pt>
                <c:pt idx="1304">
                  <c:v>44040</c:v>
                </c:pt>
                <c:pt idx="1305">
                  <c:v>44041</c:v>
                </c:pt>
                <c:pt idx="1306">
                  <c:v>44042</c:v>
                </c:pt>
                <c:pt idx="1307">
                  <c:v>44043</c:v>
                </c:pt>
                <c:pt idx="1308">
                  <c:v>44044</c:v>
                </c:pt>
                <c:pt idx="1309">
                  <c:v>44045</c:v>
                </c:pt>
                <c:pt idx="1310">
                  <c:v>44046</c:v>
                </c:pt>
                <c:pt idx="1311">
                  <c:v>44047</c:v>
                </c:pt>
                <c:pt idx="1312">
                  <c:v>44048</c:v>
                </c:pt>
                <c:pt idx="1313">
                  <c:v>44049</c:v>
                </c:pt>
                <c:pt idx="1314">
                  <c:v>44050</c:v>
                </c:pt>
                <c:pt idx="1315">
                  <c:v>44051</c:v>
                </c:pt>
                <c:pt idx="1316">
                  <c:v>44052</c:v>
                </c:pt>
                <c:pt idx="1317">
                  <c:v>44053</c:v>
                </c:pt>
                <c:pt idx="1318">
                  <c:v>44054</c:v>
                </c:pt>
                <c:pt idx="1319">
                  <c:v>44055</c:v>
                </c:pt>
                <c:pt idx="1320">
                  <c:v>44056</c:v>
                </c:pt>
                <c:pt idx="1321">
                  <c:v>44057</c:v>
                </c:pt>
                <c:pt idx="1322">
                  <c:v>44058</c:v>
                </c:pt>
                <c:pt idx="1323">
                  <c:v>44059</c:v>
                </c:pt>
                <c:pt idx="1324">
                  <c:v>44060</c:v>
                </c:pt>
                <c:pt idx="1325">
                  <c:v>44061</c:v>
                </c:pt>
                <c:pt idx="1326">
                  <c:v>44062</c:v>
                </c:pt>
                <c:pt idx="1327">
                  <c:v>44063</c:v>
                </c:pt>
                <c:pt idx="1328">
                  <c:v>44064</c:v>
                </c:pt>
                <c:pt idx="1329">
                  <c:v>44065</c:v>
                </c:pt>
                <c:pt idx="1330">
                  <c:v>44066</c:v>
                </c:pt>
                <c:pt idx="1331">
                  <c:v>44067</c:v>
                </c:pt>
                <c:pt idx="1332">
                  <c:v>44068</c:v>
                </c:pt>
                <c:pt idx="1333">
                  <c:v>44069</c:v>
                </c:pt>
                <c:pt idx="1334">
                  <c:v>44070</c:v>
                </c:pt>
                <c:pt idx="1335">
                  <c:v>44071</c:v>
                </c:pt>
                <c:pt idx="1336">
                  <c:v>44072</c:v>
                </c:pt>
                <c:pt idx="1337">
                  <c:v>44073</c:v>
                </c:pt>
                <c:pt idx="1338">
                  <c:v>44074</c:v>
                </c:pt>
                <c:pt idx="1339">
                  <c:v>44075</c:v>
                </c:pt>
                <c:pt idx="1340">
                  <c:v>44076</c:v>
                </c:pt>
                <c:pt idx="1341">
                  <c:v>44077</c:v>
                </c:pt>
                <c:pt idx="1342">
                  <c:v>44078</c:v>
                </c:pt>
                <c:pt idx="1343">
                  <c:v>44079</c:v>
                </c:pt>
                <c:pt idx="1344">
                  <c:v>44080</c:v>
                </c:pt>
                <c:pt idx="1345">
                  <c:v>44081</c:v>
                </c:pt>
                <c:pt idx="1346">
                  <c:v>44082</c:v>
                </c:pt>
                <c:pt idx="1347">
                  <c:v>44083</c:v>
                </c:pt>
                <c:pt idx="1348">
                  <c:v>44084</c:v>
                </c:pt>
                <c:pt idx="1349">
                  <c:v>44085</c:v>
                </c:pt>
                <c:pt idx="1350">
                  <c:v>44086</c:v>
                </c:pt>
                <c:pt idx="1351">
                  <c:v>44087</c:v>
                </c:pt>
                <c:pt idx="1352">
                  <c:v>44088</c:v>
                </c:pt>
                <c:pt idx="1353">
                  <c:v>44089</c:v>
                </c:pt>
                <c:pt idx="1354">
                  <c:v>44090</c:v>
                </c:pt>
                <c:pt idx="1355">
                  <c:v>44091</c:v>
                </c:pt>
                <c:pt idx="1356">
                  <c:v>44092</c:v>
                </c:pt>
                <c:pt idx="1357">
                  <c:v>44093</c:v>
                </c:pt>
                <c:pt idx="1358">
                  <c:v>44094</c:v>
                </c:pt>
                <c:pt idx="1359">
                  <c:v>44095</c:v>
                </c:pt>
                <c:pt idx="1360">
                  <c:v>44096</c:v>
                </c:pt>
                <c:pt idx="1361">
                  <c:v>44097</c:v>
                </c:pt>
                <c:pt idx="1362">
                  <c:v>44098</c:v>
                </c:pt>
                <c:pt idx="1363">
                  <c:v>44099</c:v>
                </c:pt>
                <c:pt idx="1364">
                  <c:v>44100</c:v>
                </c:pt>
                <c:pt idx="1365">
                  <c:v>44101</c:v>
                </c:pt>
                <c:pt idx="1366">
                  <c:v>44102</c:v>
                </c:pt>
                <c:pt idx="1367">
                  <c:v>44103</c:v>
                </c:pt>
                <c:pt idx="1368">
                  <c:v>44104</c:v>
                </c:pt>
                <c:pt idx="1369">
                  <c:v>44105</c:v>
                </c:pt>
                <c:pt idx="1370">
                  <c:v>44106</c:v>
                </c:pt>
                <c:pt idx="1371">
                  <c:v>44107</c:v>
                </c:pt>
                <c:pt idx="1372">
                  <c:v>44108</c:v>
                </c:pt>
                <c:pt idx="1373">
                  <c:v>44109</c:v>
                </c:pt>
                <c:pt idx="1374">
                  <c:v>44110</c:v>
                </c:pt>
                <c:pt idx="1375">
                  <c:v>44111</c:v>
                </c:pt>
                <c:pt idx="1376">
                  <c:v>44112</c:v>
                </c:pt>
                <c:pt idx="1377">
                  <c:v>44113</c:v>
                </c:pt>
                <c:pt idx="1378">
                  <c:v>44114</c:v>
                </c:pt>
                <c:pt idx="1379">
                  <c:v>44115</c:v>
                </c:pt>
                <c:pt idx="1380">
                  <c:v>44116</c:v>
                </c:pt>
                <c:pt idx="1381">
                  <c:v>44117</c:v>
                </c:pt>
                <c:pt idx="1382">
                  <c:v>44118</c:v>
                </c:pt>
                <c:pt idx="1383">
                  <c:v>44119</c:v>
                </c:pt>
                <c:pt idx="1384">
                  <c:v>44120</c:v>
                </c:pt>
                <c:pt idx="1385">
                  <c:v>44121</c:v>
                </c:pt>
                <c:pt idx="1386">
                  <c:v>44122</c:v>
                </c:pt>
                <c:pt idx="1387">
                  <c:v>44123</c:v>
                </c:pt>
                <c:pt idx="1388">
                  <c:v>44124</c:v>
                </c:pt>
                <c:pt idx="1389">
                  <c:v>44125</c:v>
                </c:pt>
                <c:pt idx="1390">
                  <c:v>44126</c:v>
                </c:pt>
                <c:pt idx="1391">
                  <c:v>44127</c:v>
                </c:pt>
                <c:pt idx="1392">
                  <c:v>44128</c:v>
                </c:pt>
                <c:pt idx="1393">
                  <c:v>44129</c:v>
                </c:pt>
                <c:pt idx="1394">
                  <c:v>44130</c:v>
                </c:pt>
                <c:pt idx="1395">
                  <c:v>44131</c:v>
                </c:pt>
                <c:pt idx="1396">
                  <c:v>44132</c:v>
                </c:pt>
                <c:pt idx="1397">
                  <c:v>44133</c:v>
                </c:pt>
                <c:pt idx="1398">
                  <c:v>44134</c:v>
                </c:pt>
                <c:pt idx="1399">
                  <c:v>44135</c:v>
                </c:pt>
                <c:pt idx="1400">
                  <c:v>44136</c:v>
                </c:pt>
                <c:pt idx="1401">
                  <c:v>44137</c:v>
                </c:pt>
                <c:pt idx="1402">
                  <c:v>44138</c:v>
                </c:pt>
                <c:pt idx="1403">
                  <c:v>44139</c:v>
                </c:pt>
                <c:pt idx="1404">
                  <c:v>44140</c:v>
                </c:pt>
                <c:pt idx="1405">
                  <c:v>44141</c:v>
                </c:pt>
                <c:pt idx="1406">
                  <c:v>44142</c:v>
                </c:pt>
                <c:pt idx="1407">
                  <c:v>44143</c:v>
                </c:pt>
                <c:pt idx="1408">
                  <c:v>44144</c:v>
                </c:pt>
                <c:pt idx="1409">
                  <c:v>44145</c:v>
                </c:pt>
                <c:pt idx="1410">
                  <c:v>44146</c:v>
                </c:pt>
                <c:pt idx="1411">
                  <c:v>44147</c:v>
                </c:pt>
                <c:pt idx="1412">
                  <c:v>44148</c:v>
                </c:pt>
                <c:pt idx="1413">
                  <c:v>44149</c:v>
                </c:pt>
                <c:pt idx="1414">
                  <c:v>44150</c:v>
                </c:pt>
                <c:pt idx="1415">
                  <c:v>44151</c:v>
                </c:pt>
                <c:pt idx="1416">
                  <c:v>44152</c:v>
                </c:pt>
                <c:pt idx="1417">
                  <c:v>44153</c:v>
                </c:pt>
                <c:pt idx="1418">
                  <c:v>44154</c:v>
                </c:pt>
                <c:pt idx="1419">
                  <c:v>44155</c:v>
                </c:pt>
                <c:pt idx="1420">
                  <c:v>44156</c:v>
                </c:pt>
                <c:pt idx="1421">
                  <c:v>44157</c:v>
                </c:pt>
                <c:pt idx="1422">
                  <c:v>44158</c:v>
                </c:pt>
                <c:pt idx="1423">
                  <c:v>44159</c:v>
                </c:pt>
                <c:pt idx="1424">
                  <c:v>44160</c:v>
                </c:pt>
                <c:pt idx="1425">
                  <c:v>44161</c:v>
                </c:pt>
                <c:pt idx="1426">
                  <c:v>44162</c:v>
                </c:pt>
                <c:pt idx="1427">
                  <c:v>44163</c:v>
                </c:pt>
                <c:pt idx="1428">
                  <c:v>44164</c:v>
                </c:pt>
                <c:pt idx="1429">
                  <c:v>44165</c:v>
                </c:pt>
                <c:pt idx="1430">
                  <c:v>44166</c:v>
                </c:pt>
                <c:pt idx="1431">
                  <c:v>44167</c:v>
                </c:pt>
                <c:pt idx="1432">
                  <c:v>44168</c:v>
                </c:pt>
                <c:pt idx="1433">
                  <c:v>44169</c:v>
                </c:pt>
                <c:pt idx="1434">
                  <c:v>44170</c:v>
                </c:pt>
                <c:pt idx="1435">
                  <c:v>44171</c:v>
                </c:pt>
                <c:pt idx="1436">
                  <c:v>44172</c:v>
                </c:pt>
                <c:pt idx="1437">
                  <c:v>44173</c:v>
                </c:pt>
                <c:pt idx="1438">
                  <c:v>44174</c:v>
                </c:pt>
                <c:pt idx="1439">
                  <c:v>44175</c:v>
                </c:pt>
                <c:pt idx="1440">
                  <c:v>44176</c:v>
                </c:pt>
                <c:pt idx="1441">
                  <c:v>44177</c:v>
                </c:pt>
                <c:pt idx="1442">
                  <c:v>44178</c:v>
                </c:pt>
                <c:pt idx="1443">
                  <c:v>44179</c:v>
                </c:pt>
                <c:pt idx="1444">
                  <c:v>44180</c:v>
                </c:pt>
                <c:pt idx="1445">
                  <c:v>44181</c:v>
                </c:pt>
                <c:pt idx="1446">
                  <c:v>44182</c:v>
                </c:pt>
                <c:pt idx="1447">
                  <c:v>44183</c:v>
                </c:pt>
                <c:pt idx="1448">
                  <c:v>44184</c:v>
                </c:pt>
                <c:pt idx="1449">
                  <c:v>44185</c:v>
                </c:pt>
                <c:pt idx="1450">
                  <c:v>44186</c:v>
                </c:pt>
                <c:pt idx="1451">
                  <c:v>44187</c:v>
                </c:pt>
                <c:pt idx="1452">
                  <c:v>44188</c:v>
                </c:pt>
                <c:pt idx="1453">
                  <c:v>44189</c:v>
                </c:pt>
                <c:pt idx="1454">
                  <c:v>44190</c:v>
                </c:pt>
                <c:pt idx="1455">
                  <c:v>44191</c:v>
                </c:pt>
                <c:pt idx="1456">
                  <c:v>44192</c:v>
                </c:pt>
                <c:pt idx="1457">
                  <c:v>44193</c:v>
                </c:pt>
                <c:pt idx="1458">
                  <c:v>44194</c:v>
                </c:pt>
                <c:pt idx="1459">
                  <c:v>44195</c:v>
                </c:pt>
                <c:pt idx="1460">
                  <c:v>44196</c:v>
                </c:pt>
                <c:pt idx="1461">
                  <c:v>44197</c:v>
                </c:pt>
                <c:pt idx="1462">
                  <c:v>44198</c:v>
                </c:pt>
                <c:pt idx="1463">
                  <c:v>44199</c:v>
                </c:pt>
                <c:pt idx="1464">
                  <c:v>44200</c:v>
                </c:pt>
                <c:pt idx="1465">
                  <c:v>44201</c:v>
                </c:pt>
                <c:pt idx="1466">
                  <c:v>44202</c:v>
                </c:pt>
                <c:pt idx="1467">
                  <c:v>44203</c:v>
                </c:pt>
                <c:pt idx="1468">
                  <c:v>44204</c:v>
                </c:pt>
                <c:pt idx="1469">
                  <c:v>44205</c:v>
                </c:pt>
                <c:pt idx="1470">
                  <c:v>44206</c:v>
                </c:pt>
                <c:pt idx="1471">
                  <c:v>44207</c:v>
                </c:pt>
                <c:pt idx="1472">
                  <c:v>44208</c:v>
                </c:pt>
                <c:pt idx="1473">
                  <c:v>44209</c:v>
                </c:pt>
                <c:pt idx="1474">
                  <c:v>44210</c:v>
                </c:pt>
                <c:pt idx="1475">
                  <c:v>44211</c:v>
                </c:pt>
                <c:pt idx="1476">
                  <c:v>44212</c:v>
                </c:pt>
                <c:pt idx="1477">
                  <c:v>44213</c:v>
                </c:pt>
                <c:pt idx="1478">
                  <c:v>44214</c:v>
                </c:pt>
                <c:pt idx="1479">
                  <c:v>44215</c:v>
                </c:pt>
                <c:pt idx="1480">
                  <c:v>44216</c:v>
                </c:pt>
                <c:pt idx="1481">
                  <c:v>44217</c:v>
                </c:pt>
                <c:pt idx="1482">
                  <c:v>44218</c:v>
                </c:pt>
                <c:pt idx="1483">
                  <c:v>44219</c:v>
                </c:pt>
                <c:pt idx="1484">
                  <c:v>44220</c:v>
                </c:pt>
                <c:pt idx="1485">
                  <c:v>44221</c:v>
                </c:pt>
                <c:pt idx="1486">
                  <c:v>44222</c:v>
                </c:pt>
                <c:pt idx="1487">
                  <c:v>44223</c:v>
                </c:pt>
                <c:pt idx="1488">
                  <c:v>44224</c:v>
                </c:pt>
                <c:pt idx="1489">
                  <c:v>44225</c:v>
                </c:pt>
                <c:pt idx="1490">
                  <c:v>44226</c:v>
                </c:pt>
                <c:pt idx="1491">
                  <c:v>44227</c:v>
                </c:pt>
                <c:pt idx="1492">
                  <c:v>44228</c:v>
                </c:pt>
                <c:pt idx="1493">
                  <c:v>44229</c:v>
                </c:pt>
                <c:pt idx="1494">
                  <c:v>44230</c:v>
                </c:pt>
                <c:pt idx="1495">
                  <c:v>44231</c:v>
                </c:pt>
                <c:pt idx="1496">
                  <c:v>44232</c:v>
                </c:pt>
                <c:pt idx="1497">
                  <c:v>44233</c:v>
                </c:pt>
                <c:pt idx="1498">
                  <c:v>44234</c:v>
                </c:pt>
                <c:pt idx="1499">
                  <c:v>44235</c:v>
                </c:pt>
                <c:pt idx="1500">
                  <c:v>44236</c:v>
                </c:pt>
                <c:pt idx="1501">
                  <c:v>44237</c:v>
                </c:pt>
                <c:pt idx="1502">
                  <c:v>44238</c:v>
                </c:pt>
                <c:pt idx="1503">
                  <c:v>44239</c:v>
                </c:pt>
                <c:pt idx="1504">
                  <c:v>44240</c:v>
                </c:pt>
                <c:pt idx="1505">
                  <c:v>44241</c:v>
                </c:pt>
                <c:pt idx="1506">
                  <c:v>44242</c:v>
                </c:pt>
                <c:pt idx="1507">
                  <c:v>44243</c:v>
                </c:pt>
                <c:pt idx="1508">
                  <c:v>44244</c:v>
                </c:pt>
                <c:pt idx="1509">
                  <c:v>44245</c:v>
                </c:pt>
                <c:pt idx="1510">
                  <c:v>44246</c:v>
                </c:pt>
                <c:pt idx="1511">
                  <c:v>44247</c:v>
                </c:pt>
                <c:pt idx="1512">
                  <c:v>44248</c:v>
                </c:pt>
                <c:pt idx="1513">
                  <c:v>44249</c:v>
                </c:pt>
                <c:pt idx="1514">
                  <c:v>44250</c:v>
                </c:pt>
                <c:pt idx="1515">
                  <c:v>44251</c:v>
                </c:pt>
                <c:pt idx="1516">
                  <c:v>44252</c:v>
                </c:pt>
                <c:pt idx="1517">
                  <c:v>44253</c:v>
                </c:pt>
                <c:pt idx="1518">
                  <c:v>44254</c:v>
                </c:pt>
                <c:pt idx="1519">
                  <c:v>44255</c:v>
                </c:pt>
                <c:pt idx="1520">
                  <c:v>44256</c:v>
                </c:pt>
                <c:pt idx="1521">
                  <c:v>44257</c:v>
                </c:pt>
                <c:pt idx="1522">
                  <c:v>44258</c:v>
                </c:pt>
                <c:pt idx="1523">
                  <c:v>44259</c:v>
                </c:pt>
                <c:pt idx="1524">
                  <c:v>44260</c:v>
                </c:pt>
                <c:pt idx="1525">
                  <c:v>44261</c:v>
                </c:pt>
                <c:pt idx="1526">
                  <c:v>44262</c:v>
                </c:pt>
                <c:pt idx="1527">
                  <c:v>44263</c:v>
                </c:pt>
                <c:pt idx="1528">
                  <c:v>44264</c:v>
                </c:pt>
                <c:pt idx="1529">
                  <c:v>44265</c:v>
                </c:pt>
                <c:pt idx="1530">
                  <c:v>44266</c:v>
                </c:pt>
                <c:pt idx="1531">
                  <c:v>44267</c:v>
                </c:pt>
                <c:pt idx="1532">
                  <c:v>44268</c:v>
                </c:pt>
                <c:pt idx="1533">
                  <c:v>44269</c:v>
                </c:pt>
                <c:pt idx="1534">
                  <c:v>44270</c:v>
                </c:pt>
                <c:pt idx="1535">
                  <c:v>44271</c:v>
                </c:pt>
                <c:pt idx="1536">
                  <c:v>44272</c:v>
                </c:pt>
                <c:pt idx="1537">
                  <c:v>44273</c:v>
                </c:pt>
                <c:pt idx="1538">
                  <c:v>44274</c:v>
                </c:pt>
                <c:pt idx="1539">
                  <c:v>44275</c:v>
                </c:pt>
                <c:pt idx="1540">
                  <c:v>44276</c:v>
                </c:pt>
                <c:pt idx="1541">
                  <c:v>44277</c:v>
                </c:pt>
                <c:pt idx="1542">
                  <c:v>44278</c:v>
                </c:pt>
                <c:pt idx="1543">
                  <c:v>44279</c:v>
                </c:pt>
                <c:pt idx="1544">
                  <c:v>44280</c:v>
                </c:pt>
                <c:pt idx="1545">
                  <c:v>44281</c:v>
                </c:pt>
                <c:pt idx="1546">
                  <c:v>44282</c:v>
                </c:pt>
                <c:pt idx="1547">
                  <c:v>44283</c:v>
                </c:pt>
                <c:pt idx="1548">
                  <c:v>44284</c:v>
                </c:pt>
                <c:pt idx="1549">
                  <c:v>44285</c:v>
                </c:pt>
                <c:pt idx="1550">
                  <c:v>44286</c:v>
                </c:pt>
                <c:pt idx="1551">
                  <c:v>44287</c:v>
                </c:pt>
                <c:pt idx="1552">
                  <c:v>44288</c:v>
                </c:pt>
                <c:pt idx="1553">
                  <c:v>44289</c:v>
                </c:pt>
                <c:pt idx="1554">
                  <c:v>44290</c:v>
                </c:pt>
                <c:pt idx="1555">
                  <c:v>44291</c:v>
                </c:pt>
                <c:pt idx="1556">
                  <c:v>44292</c:v>
                </c:pt>
                <c:pt idx="1557">
                  <c:v>44293</c:v>
                </c:pt>
                <c:pt idx="1558">
                  <c:v>44294</c:v>
                </c:pt>
                <c:pt idx="1559">
                  <c:v>44295</c:v>
                </c:pt>
                <c:pt idx="1560">
                  <c:v>44296</c:v>
                </c:pt>
                <c:pt idx="1561">
                  <c:v>44297</c:v>
                </c:pt>
                <c:pt idx="1562">
                  <c:v>44298</c:v>
                </c:pt>
                <c:pt idx="1563">
                  <c:v>44299</c:v>
                </c:pt>
                <c:pt idx="1564">
                  <c:v>44300</c:v>
                </c:pt>
                <c:pt idx="1565">
                  <c:v>44301</c:v>
                </c:pt>
                <c:pt idx="1566">
                  <c:v>44302</c:v>
                </c:pt>
                <c:pt idx="1567">
                  <c:v>44303</c:v>
                </c:pt>
                <c:pt idx="1568">
                  <c:v>44304</c:v>
                </c:pt>
                <c:pt idx="1569">
                  <c:v>44305</c:v>
                </c:pt>
                <c:pt idx="1570">
                  <c:v>44306</c:v>
                </c:pt>
                <c:pt idx="1571">
                  <c:v>44307</c:v>
                </c:pt>
                <c:pt idx="1572">
                  <c:v>44308</c:v>
                </c:pt>
                <c:pt idx="1573">
                  <c:v>44309</c:v>
                </c:pt>
                <c:pt idx="1574">
                  <c:v>44310</c:v>
                </c:pt>
                <c:pt idx="1575">
                  <c:v>44311</c:v>
                </c:pt>
                <c:pt idx="1576">
                  <c:v>44312</c:v>
                </c:pt>
                <c:pt idx="1577">
                  <c:v>44313</c:v>
                </c:pt>
                <c:pt idx="1578">
                  <c:v>44314</c:v>
                </c:pt>
                <c:pt idx="1579">
                  <c:v>44315</c:v>
                </c:pt>
                <c:pt idx="1580">
                  <c:v>44316</c:v>
                </c:pt>
                <c:pt idx="1581">
                  <c:v>44317</c:v>
                </c:pt>
                <c:pt idx="1582">
                  <c:v>44318</c:v>
                </c:pt>
                <c:pt idx="1583">
                  <c:v>44319</c:v>
                </c:pt>
                <c:pt idx="1584">
                  <c:v>44320</c:v>
                </c:pt>
                <c:pt idx="1585">
                  <c:v>44321</c:v>
                </c:pt>
                <c:pt idx="1586">
                  <c:v>44322</c:v>
                </c:pt>
                <c:pt idx="1587">
                  <c:v>44323</c:v>
                </c:pt>
                <c:pt idx="1588">
                  <c:v>44324</c:v>
                </c:pt>
                <c:pt idx="1589">
                  <c:v>44325</c:v>
                </c:pt>
                <c:pt idx="1590">
                  <c:v>44326</c:v>
                </c:pt>
                <c:pt idx="1591">
                  <c:v>44327</c:v>
                </c:pt>
                <c:pt idx="1592">
                  <c:v>44328</c:v>
                </c:pt>
                <c:pt idx="1593">
                  <c:v>44329</c:v>
                </c:pt>
                <c:pt idx="1594">
                  <c:v>44330</c:v>
                </c:pt>
                <c:pt idx="1595">
                  <c:v>44331</c:v>
                </c:pt>
                <c:pt idx="1596">
                  <c:v>44332</c:v>
                </c:pt>
                <c:pt idx="1597">
                  <c:v>44333</c:v>
                </c:pt>
                <c:pt idx="1598">
                  <c:v>44334</c:v>
                </c:pt>
                <c:pt idx="1599">
                  <c:v>44335</c:v>
                </c:pt>
                <c:pt idx="1600">
                  <c:v>44336</c:v>
                </c:pt>
                <c:pt idx="1601">
                  <c:v>44337</c:v>
                </c:pt>
                <c:pt idx="1602">
                  <c:v>44338</c:v>
                </c:pt>
                <c:pt idx="1603">
                  <c:v>44339</c:v>
                </c:pt>
                <c:pt idx="1604">
                  <c:v>44340</c:v>
                </c:pt>
                <c:pt idx="1605">
                  <c:v>44341</c:v>
                </c:pt>
                <c:pt idx="1606">
                  <c:v>44342</c:v>
                </c:pt>
                <c:pt idx="1607">
                  <c:v>44343</c:v>
                </c:pt>
                <c:pt idx="1608">
                  <c:v>44344</c:v>
                </c:pt>
                <c:pt idx="1609">
                  <c:v>44345</c:v>
                </c:pt>
                <c:pt idx="1610">
                  <c:v>44346</c:v>
                </c:pt>
                <c:pt idx="1611">
                  <c:v>44347</c:v>
                </c:pt>
                <c:pt idx="1612">
                  <c:v>44348</c:v>
                </c:pt>
                <c:pt idx="1613">
                  <c:v>44349</c:v>
                </c:pt>
                <c:pt idx="1614">
                  <c:v>44350</c:v>
                </c:pt>
                <c:pt idx="1615">
                  <c:v>44351</c:v>
                </c:pt>
                <c:pt idx="1616">
                  <c:v>44352</c:v>
                </c:pt>
                <c:pt idx="1617">
                  <c:v>44353</c:v>
                </c:pt>
                <c:pt idx="1618">
                  <c:v>44354</c:v>
                </c:pt>
                <c:pt idx="1619">
                  <c:v>44355</c:v>
                </c:pt>
                <c:pt idx="1620">
                  <c:v>44356</c:v>
                </c:pt>
                <c:pt idx="1621">
                  <c:v>44357</c:v>
                </c:pt>
                <c:pt idx="1622">
                  <c:v>44358</c:v>
                </c:pt>
                <c:pt idx="1623">
                  <c:v>44359</c:v>
                </c:pt>
                <c:pt idx="1624">
                  <c:v>44360</c:v>
                </c:pt>
                <c:pt idx="1625">
                  <c:v>44361</c:v>
                </c:pt>
                <c:pt idx="1626">
                  <c:v>44362</c:v>
                </c:pt>
                <c:pt idx="1627">
                  <c:v>44363</c:v>
                </c:pt>
                <c:pt idx="1628">
                  <c:v>44364</c:v>
                </c:pt>
                <c:pt idx="1629">
                  <c:v>44365</c:v>
                </c:pt>
                <c:pt idx="1630">
                  <c:v>44366</c:v>
                </c:pt>
                <c:pt idx="1631">
                  <c:v>44367</c:v>
                </c:pt>
                <c:pt idx="1632">
                  <c:v>44368</c:v>
                </c:pt>
                <c:pt idx="1633">
                  <c:v>44369</c:v>
                </c:pt>
                <c:pt idx="1634">
                  <c:v>44370</c:v>
                </c:pt>
                <c:pt idx="1635">
                  <c:v>44371</c:v>
                </c:pt>
                <c:pt idx="1636">
                  <c:v>44372</c:v>
                </c:pt>
                <c:pt idx="1637">
                  <c:v>44373</c:v>
                </c:pt>
                <c:pt idx="1638">
                  <c:v>44374</c:v>
                </c:pt>
                <c:pt idx="1639">
                  <c:v>44375</c:v>
                </c:pt>
                <c:pt idx="1640">
                  <c:v>44376</c:v>
                </c:pt>
                <c:pt idx="1641">
                  <c:v>44377</c:v>
                </c:pt>
                <c:pt idx="1642">
                  <c:v>44378</c:v>
                </c:pt>
                <c:pt idx="1643">
                  <c:v>44379</c:v>
                </c:pt>
                <c:pt idx="1644">
                  <c:v>44380</c:v>
                </c:pt>
                <c:pt idx="1645">
                  <c:v>44381</c:v>
                </c:pt>
                <c:pt idx="1646">
                  <c:v>44382</c:v>
                </c:pt>
                <c:pt idx="1647">
                  <c:v>44383</c:v>
                </c:pt>
                <c:pt idx="1648">
                  <c:v>44384</c:v>
                </c:pt>
                <c:pt idx="1649">
                  <c:v>44385</c:v>
                </c:pt>
                <c:pt idx="1650">
                  <c:v>44386</c:v>
                </c:pt>
                <c:pt idx="1651">
                  <c:v>44387</c:v>
                </c:pt>
                <c:pt idx="1652">
                  <c:v>44388</c:v>
                </c:pt>
                <c:pt idx="1653">
                  <c:v>44389</c:v>
                </c:pt>
                <c:pt idx="1654">
                  <c:v>44390</c:v>
                </c:pt>
                <c:pt idx="1655">
                  <c:v>44391</c:v>
                </c:pt>
                <c:pt idx="1656">
                  <c:v>44392</c:v>
                </c:pt>
                <c:pt idx="1657">
                  <c:v>44393</c:v>
                </c:pt>
                <c:pt idx="1658">
                  <c:v>44394</c:v>
                </c:pt>
                <c:pt idx="1659">
                  <c:v>44395</c:v>
                </c:pt>
                <c:pt idx="1660">
                  <c:v>44396</c:v>
                </c:pt>
                <c:pt idx="1661">
                  <c:v>44397</c:v>
                </c:pt>
                <c:pt idx="1662">
                  <c:v>44398</c:v>
                </c:pt>
                <c:pt idx="1663">
                  <c:v>44399</c:v>
                </c:pt>
                <c:pt idx="1664">
                  <c:v>44400</c:v>
                </c:pt>
                <c:pt idx="1665">
                  <c:v>44401</c:v>
                </c:pt>
                <c:pt idx="1666">
                  <c:v>44402</c:v>
                </c:pt>
                <c:pt idx="1667">
                  <c:v>44403</c:v>
                </c:pt>
                <c:pt idx="1668">
                  <c:v>44404</c:v>
                </c:pt>
                <c:pt idx="1669">
                  <c:v>44405</c:v>
                </c:pt>
                <c:pt idx="1670">
                  <c:v>44406</c:v>
                </c:pt>
                <c:pt idx="1671">
                  <c:v>44407</c:v>
                </c:pt>
                <c:pt idx="1672">
                  <c:v>44408</c:v>
                </c:pt>
                <c:pt idx="1673">
                  <c:v>44409</c:v>
                </c:pt>
                <c:pt idx="1674">
                  <c:v>44410</c:v>
                </c:pt>
                <c:pt idx="1675">
                  <c:v>44411</c:v>
                </c:pt>
                <c:pt idx="1676">
                  <c:v>44412</c:v>
                </c:pt>
                <c:pt idx="1677">
                  <c:v>44413</c:v>
                </c:pt>
                <c:pt idx="1678">
                  <c:v>44414</c:v>
                </c:pt>
                <c:pt idx="1679">
                  <c:v>44415</c:v>
                </c:pt>
                <c:pt idx="1680">
                  <c:v>44416</c:v>
                </c:pt>
                <c:pt idx="1681">
                  <c:v>44417</c:v>
                </c:pt>
                <c:pt idx="1682">
                  <c:v>44418</c:v>
                </c:pt>
                <c:pt idx="1683">
                  <c:v>44419</c:v>
                </c:pt>
                <c:pt idx="1684">
                  <c:v>44420</c:v>
                </c:pt>
                <c:pt idx="1685">
                  <c:v>44421</c:v>
                </c:pt>
                <c:pt idx="1686">
                  <c:v>44422</c:v>
                </c:pt>
                <c:pt idx="1687">
                  <c:v>44423</c:v>
                </c:pt>
                <c:pt idx="1688">
                  <c:v>44424</c:v>
                </c:pt>
                <c:pt idx="1689">
                  <c:v>44425</c:v>
                </c:pt>
                <c:pt idx="1690">
                  <c:v>44426</c:v>
                </c:pt>
                <c:pt idx="1691">
                  <c:v>44427</c:v>
                </c:pt>
                <c:pt idx="1692">
                  <c:v>44428</c:v>
                </c:pt>
                <c:pt idx="1693">
                  <c:v>44429</c:v>
                </c:pt>
                <c:pt idx="1694">
                  <c:v>44430</c:v>
                </c:pt>
                <c:pt idx="1695">
                  <c:v>44431</c:v>
                </c:pt>
                <c:pt idx="1696">
                  <c:v>44432</c:v>
                </c:pt>
                <c:pt idx="1697">
                  <c:v>44433</c:v>
                </c:pt>
                <c:pt idx="1698">
                  <c:v>44434</c:v>
                </c:pt>
                <c:pt idx="1699">
                  <c:v>44435</c:v>
                </c:pt>
                <c:pt idx="1700">
                  <c:v>44436</c:v>
                </c:pt>
                <c:pt idx="1701">
                  <c:v>44437</c:v>
                </c:pt>
                <c:pt idx="1702">
                  <c:v>44438</c:v>
                </c:pt>
                <c:pt idx="1703">
                  <c:v>44439</c:v>
                </c:pt>
                <c:pt idx="1704">
                  <c:v>44440</c:v>
                </c:pt>
                <c:pt idx="1705">
                  <c:v>44441</c:v>
                </c:pt>
                <c:pt idx="1706">
                  <c:v>44442</c:v>
                </c:pt>
                <c:pt idx="1707">
                  <c:v>44443</c:v>
                </c:pt>
                <c:pt idx="1708">
                  <c:v>44444</c:v>
                </c:pt>
                <c:pt idx="1709">
                  <c:v>44445</c:v>
                </c:pt>
                <c:pt idx="1710">
                  <c:v>44446</c:v>
                </c:pt>
                <c:pt idx="1711">
                  <c:v>44447</c:v>
                </c:pt>
                <c:pt idx="1712">
                  <c:v>44448</c:v>
                </c:pt>
                <c:pt idx="1713">
                  <c:v>44449</c:v>
                </c:pt>
                <c:pt idx="1714">
                  <c:v>44450</c:v>
                </c:pt>
                <c:pt idx="1715">
                  <c:v>44451</c:v>
                </c:pt>
                <c:pt idx="1716">
                  <c:v>44452</c:v>
                </c:pt>
                <c:pt idx="1717">
                  <c:v>44453</c:v>
                </c:pt>
                <c:pt idx="1718">
                  <c:v>44454</c:v>
                </c:pt>
                <c:pt idx="1719">
                  <c:v>44455</c:v>
                </c:pt>
                <c:pt idx="1720">
                  <c:v>44456</c:v>
                </c:pt>
                <c:pt idx="1721">
                  <c:v>44457</c:v>
                </c:pt>
                <c:pt idx="1722">
                  <c:v>44458</c:v>
                </c:pt>
                <c:pt idx="1723">
                  <c:v>44459</c:v>
                </c:pt>
                <c:pt idx="1724">
                  <c:v>44460</c:v>
                </c:pt>
                <c:pt idx="1725">
                  <c:v>44461</c:v>
                </c:pt>
                <c:pt idx="1726">
                  <c:v>44462</c:v>
                </c:pt>
                <c:pt idx="1727">
                  <c:v>44463</c:v>
                </c:pt>
                <c:pt idx="1728">
                  <c:v>44464</c:v>
                </c:pt>
                <c:pt idx="1729">
                  <c:v>44465</c:v>
                </c:pt>
                <c:pt idx="1730">
                  <c:v>44466</c:v>
                </c:pt>
                <c:pt idx="1731">
                  <c:v>44467</c:v>
                </c:pt>
                <c:pt idx="1732">
                  <c:v>44468</c:v>
                </c:pt>
                <c:pt idx="1733">
                  <c:v>44469</c:v>
                </c:pt>
                <c:pt idx="1734">
                  <c:v>44470</c:v>
                </c:pt>
                <c:pt idx="1735">
                  <c:v>44471</c:v>
                </c:pt>
                <c:pt idx="1736">
                  <c:v>44472</c:v>
                </c:pt>
                <c:pt idx="1737">
                  <c:v>44473</c:v>
                </c:pt>
                <c:pt idx="1738">
                  <c:v>44474</c:v>
                </c:pt>
                <c:pt idx="1739">
                  <c:v>44475</c:v>
                </c:pt>
                <c:pt idx="1740">
                  <c:v>44476</c:v>
                </c:pt>
                <c:pt idx="1741">
                  <c:v>44477</c:v>
                </c:pt>
                <c:pt idx="1742">
                  <c:v>44478</c:v>
                </c:pt>
                <c:pt idx="1743">
                  <c:v>44479</c:v>
                </c:pt>
                <c:pt idx="1744">
                  <c:v>44480</c:v>
                </c:pt>
                <c:pt idx="1745">
                  <c:v>44481</c:v>
                </c:pt>
                <c:pt idx="1746">
                  <c:v>44482</c:v>
                </c:pt>
                <c:pt idx="1747">
                  <c:v>44483</c:v>
                </c:pt>
                <c:pt idx="1748">
                  <c:v>44484</c:v>
                </c:pt>
                <c:pt idx="1749">
                  <c:v>44485</c:v>
                </c:pt>
                <c:pt idx="1750">
                  <c:v>44486</c:v>
                </c:pt>
                <c:pt idx="1751">
                  <c:v>44487</c:v>
                </c:pt>
                <c:pt idx="1752">
                  <c:v>44488</c:v>
                </c:pt>
                <c:pt idx="1753">
                  <c:v>44489</c:v>
                </c:pt>
                <c:pt idx="1754">
                  <c:v>44490</c:v>
                </c:pt>
                <c:pt idx="1755">
                  <c:v>44491</c:v>
                </c:pt>
                <c:pt idx="1756">
                  <c:v>44492</c:v>
                </c:pt>
                <c:pt idx="1757">
                  <c:v>44493</c:v>
                </c:pt>
                <c:pt idx="1758">
                  <c:v>44494</c:v>
                </c:pt>
                <c:pt idx="1759">
                  <c:v>44495</c:v>
                </c:pt>
                <c:pt idx="1760">
                  <c:v>44496</c:v>
                </c:pt>
                <c:pt idx="1761">
                  <c:v>44497</c:v>
                </c:pt>
                <c:pt idx="1762">
                  <c:v>44498</c:v>
                </c:pt>
                <c:pt idx="1763">
                  <c:v>44499</c:v>
                </c:pt>
                <c:pt idx="1764">
                  <c:v>44500</c:v>
                </c:pt>
                <c:pt idx="1765">
                  <c:v>44501</c:v>
                </c:pt>
                <c:pt idx="1766">
                  <c:v>44502</c:v>
                </c:pt>
                <c:pt idx="1767">
                  <c:v>44503</c:v>
                </c:pt>
                <c:pt idx="1768">
                  <c:v>44504</c:v>
                </c:pt>
                <c:pt idx="1769">
                  <c:v>44505</c:v>
                </c:pt>
                <c:pt idx="1770">
                  <c:v>44506</c:v>
                </c:pt>
                <c:pt idx="1771">
                  <c:v>44507</c:v>
                </c:pt>
                <c:pt idx="1772">
                  <c:v>44508</c:v>
                </c:pt>
                <c:pt idx="1773">
                  <c:v>44509</c:v>
                </c:pt>
                <c:pt idx="1774">
                  <c:v>44510</c:v>
                </c:pt>
                <c:pt idx="1775">
                  <c:v>44511</c:v>
                </c:pt>
                <c:pt idx="1776">
                  <c:v>44512</c:v>
                </c:pt>
                <c:pt idx="1777">
                  <c:v>44513</c:v>
                </c:pt>
                <c:pt idx="1778">
                  <c:v>44514</c:v>
                </c:pt>
                <c:pt idx="1779">
                  <c:v>44515</c:v>
                </c:pt>
                <c:pt idx="1780">
                  <c:v>44516</c:v>
                </c:pt>
                <c:pt idx="1781">
                  <c:v>44517</c:v>
                </c:pt>
                <c:pt idx="1782">
                  <c:v>44518</c:v>
                </c:pt>
                <c:pt idx="1783">
                  <c:v>44519</c:v>
                </c:pt>
                <c:pt idx="1784">
                  <c:v>44520</c:v>
                </c:pt>
                <c:pt idx="1785">
                  <c:v>44521</c:v>
                </c:pt>
                <c:pt idx="1786">
                  <c:v>44522</c:v>
                </c:pt>
                <c:pt idx="1787">
                  <c:v>44523</c:v>
                </c:pt>
                <c:pt idx="1788">
                  <c:v>44524</c:v>
                </c:pt>
                <c:pt idx="1789">
                  <c:v>44525</c:v>
                </c:pt>
                <c:pt idx="1790">
                  <c:v>44526</c:v>
                </c:pt>
                <c:pt idx="1791">
                  <c:v>44527</c:v>
                </c:pt>
                <c:pt idx="1792">
                  <c:v>44528</c:v>
                </c:pt>
                <c:pt idx="1793">
                  <c:v>44529</c:v>
                </c:pt>
                <c:pt idx="1794">
                  <c:v>44530</c:v>
                </c:pt>
                <c:pt idx="1795">
                  <c:v>44531</c:v>
                </c:pt>
                <c:pt idx="1796">
                  <c:v>44532</c:v>
                </c:pt>
                <c:pt idx="1797">
                  <c:v>44533</c:v>
                </c:pt>
                <c:pt idx="1798">
                  <c:v>44534</c:v>
                </c:pt>
                <c:pt idx="1799">
                  <c:v>44535</c:v>
                </c:pt>
                <c:pt idx="1800">
                  <c:v>44536</c:v>
                </c:pt>
                <c:pt idx="1801">
                  <c:v>44537</c:v>
                </c:pt>
                <c:pt idx="1802">
                  <c:v>44538</c:v>
                </c:pt>
                <c:pt idx="1803">
                  <c:v>44539</c:v>
                </c:pt>
                <c:pt idx="1804">
                  <c:v>44540</c:v>
                </c:pt>
                <c:pt idx="1805">
                  <c:v>44541</c:v>
                </c:pt>
                <c:pt idx="1806">
                  <c:v>44542</c:v>
                </c:pt>
                <c:pt idx="1807">
                  <c:v>44543</c:v>
                </c:pt>
                <c:pt idx="1808">
                  <c:v>44544</c:v>
                </c:pt>
                <c:pt idx="1809">
                  <c:v>44545</c:v>
                </c:pt>
                <c:pt idx="1810">
                  <c:v>44546</c:v>
                </c:pt>
                <c:pt idx="1811">
                  <c:v>44547</c:v>
                </c:pt>
                <c:pt idx="1812">
                  <c:v>44548</c:v>
                </c:pt>
                <c:pt idx="1813">
                  <c:v>44549</c:v>
                </c:pt>
                <c:pt idx="1814">
                  <c:v>44550</c:v>
                </c:pt>
                <c:pt idx="1815">
                  <c:v>44551</c:v>
                </c:pt>
                <c:pt idx="1816">
                  <c:v>44552</c:v>
                </c:pt>
                <c:pt idx="1817">
                  <c:v>44553</c:v>
                </c:pt>
                <c:pt idx="1818">
                  <c:v>44554</c:v>
                </c:pt>
                <c:pt idx="1819">
                  <c:v>44555</c:v>
                </c:pt>
                <c:pt idx="1820">
                  <c:v>44556</c:v>
                </c:pt>
                <c:pt idx="1821">
                  <c:v>44557</c:v>
                </c:pt>
                <c:pt idx="1822">
                  <c:v>44558</c:v>
                </c:pt>
                <c:pt idx="1823">
                  <c:v>44559</c:v>
                </c:pt>
                <c:pt idx="1824">
                  <c:v>44560</c:v>
                </c:pt>
                <c:pt idx="1825">
                  <c:v>44561</c:v>
                </c:pt>
                <c:pt idx="1826">
                  <c:v>44562</c:v>
                </c:pt>
                <c:pt idx="1827">
                  <c:v>44563</c:v>
                </c:pt>
                <c:pt idx="1828">
                  <c:v>44564</c:v>
                </c:pt>
                <c:pt idx="1829">
                  <c:v>44565</c:v>
                </c:pt>
                <c:pt idx="1830">
                  <c:v>44566</c:v>
                </c:pt>
                <c:pt idx="1831">
                  <c:v>44567</c:v>
                </c:pt>
                <c:pt idx="1832">
                  <c:v>44568</c:v>
                </c:pt>
                <c:pt idx="1833">
                  <c:v>44569</c:v>
                </c:pt>
                <c:pt idx="1834">
                  <c:v>44570</c:v>
                </c:pt>
                <c:pt idx="1835">
                  <c:v>44571</c:v>
                </c:pt>
                <c:pt idx="1836">
                  <c:v>44572</c:v>
                </c:pt>
                <c:pt idx="1837">
                  <c:v>44573</c:v>
                </c:pt>
                <c:pt idx="1838">
                  <c:v>44574</c:v>
                </c:pt>
                <c:pt idx="1839">
                  <c:v>44575</c:v>
                </c:pt>
                <c:pt idx="1840">
                  <c:v>44576</c:v>
                </c:pt>
                <c:pt idx="1841">
                  <c:v>44577</c:v>
                </c:pt>
                <c:pt idx="1842">
                  <c:v>44578</c:v>
                </c:pt>
                <c:pt idx="1843">
                  <c:v>44579</c:v>
                </c:pt>
                <c:pt idx="1844">
                  <c:v>44580</c:v>
                </c:pt>
                <c:pt idx="1845">
                  <c:v>44581</c:v>
                </c:pt>
                <c:pt idx="1846">
                  <c:v>44582</c:v>
                </c:pt>
                <c:pt idx="1847">
                  <c:v>44583</c:v>
                </c:pt>
                <c:pt idx="1848">
                  <c:v>44584</c:v>
                </c:pt>
                <c:pt idx="1849">
                  <c:v>44585</c:v>
                </c:pt>
                <c:pt idx="1850">
                  <c:v>44586</c:v>
                </c:pt>
                <c:pt idx="1851">
                  <c:v>44587</c:v>
                </c:pt>
                <c:pt idx="1852">
                  <c:v>44588</c:v>
                </c:pt>
                <c:pt idx="1853">
                  <c:v>44589</c:v>
                </c:pt>
                <c:pt idx="1854">
                  <c:v>44590</c:v>
                </c:pt>
                <c:pt idx="1855">
                  <c:v>44591</c:v>
                </c:pt>
                <c:pt idx="1856">
                  <c:v>44592</c:v>
                </c:pt>
                <c:pt idx="1857">
                  <c:v>44593</c:v>
                </c:pt>
                <c:pt idx="1858">
                  <c:v>44594</c:v>
                </c:pt>
                <c:pt idx="1859">
                  <c:v>44595</c:v>
                </c:pt>
                <c:pt idx="1860">
                  <c:v>44596</c:v>
                </c:pt>
                <c:pt idx="1861">
                  <c:v>44597</c:v>
                </c:pt>
                <c:pt idx="1862">
                  <c:v>44598</c:v>
                </c:pt>
                <c:pt idx="1863">
                  <c:v>44599</c:v>
                </c:pt>
                <c:pt idx="1864">
                  <c:v>44600</c:v>
                </c:pt>
                <c:pt idx="1865">
                  <c:v>44601</c:v>
                </c:pt>
                <c:pt idx="1866">
                  <c:v>44602</c:v>
                </c:pt>
                <c:pt idx="1867">
                  <c:v>44603</c:v>
                </c:pt>
                <c:pt idx="1868">
                  <c:v>44604</c:v>
                </c:pt>
                <c:pt idx="1869">
                  <c:v>44605</c:v>
                </c:pt>
                <c:pt idx="1870">
                  <c:v>44606</c:v>
                </c:pt>
                <c:pt idx="1871">
                  <c:v>44607</c:v>
                </c:pt>
                <c:pt idx="1872">
                  <c:v>44608</c:v>
                </c:pt>
                <c:pt idx="1873">
                  <c:v>44609</c:v>
                </c:pt>
                <c:pt idx="1874">
                  <c:v>44610</c:v>
                </c:pt>
                <c:pt idx="1875">
                  <c:v>44611</c:v>
                </c:pt>
                <c:pt idx="1876">
                  <c:v>44612</c:v>
                </c:pt>
                <c:pt idx="1877">
                  <c:v>44613</c:v>
                </c:pt>
                <c:pt idx="1878">
                  <c:v>44614</c:v>
                </c:pt>
                <c:pt idx="1879">
                  <c:v>44615</c:v>
                </c:pt>
                <c:pt idx="1880">
                  <c:v>44616</c:v>
                </c:pt>
                <c:pt idx="1881">
                  <c:v>44617</c:v>
                </c:pt>
                <c:pt idx="1882">
                  <c:v>44618</c:v>
                </c:pt>
                <c:pt idx="1883">
                  <c:v>44619</c:v>
                </c:pt>
                <c:pt idx="1884">
                  <c:v>44620</c:v>
                </c:pt>
                <c:pt idx="1885">
                  <c:v>44621</c:v>
                </c:pt>
                <c:pt idx="1886">
                  <c:v>44622</c:v>
                </c:pt>
                <c:pt idx="1887">
                  <c:v>44623</c:v>
                </c:pt>
                <c:pt idx="1888">
                  <c:v>44624</c:v>
                </c:pt>
                <c:pt idx="1889">
                  <c:v>44625</c:v>
                </c:pt>
                <c:pt idx="1890">
                  <c:v>44626</c:v>
                </c:pt>
                <c:pt idx="1891">
                  <c:v>44627</c:v>
                </c:pt>
                <c:pt idx="1892">
                  <c:v>44628</c:v>
                </c:pt>
                <c:pt idx="1893">
                  <c:v>44629</c:v>
                </c:pt>
                <c:pt idx="1894">
                  <c:v>44630</c:v>
                </c:pt>
                <c:pt idx="1895">
                  <c:v>44631</c:v>
                </c:pt>
                <c:pt idx="1896">
                  <c:v>44632</c:v>
                </c:pt>
                <c:pt idx="1897">
                  <c:v>44633</c:v>
                </c:pt>
                <c:pt idx="1898">
                  <c:v>44634</c:v>
                </c:pt>
                <c:pt idx="1899">
                  <c:v>44635</c:v>
                </c:pt>
                <c:pt idx="1900">
                  <c:v>44636</c:v>
                </c:pt>
                <c:pt idx="1901">
                  <c:v>44637</c:v>
                </c:pt>
                <c:pt idx="1902">
                  <c:v>44638</c:v>
                </c:pt>
                <c:pt idx="1903">
                  <c:v>44639</c:v>
                </c:pt>
                <c:pt idx="1904">
                  <c:v>44640</c:v>
                </c:pt>
                <c:pt idx="1905">
                  <c:v>44641</c:v>
                </c:pt>
                <c:pt idx="1906">
                  <c:v>44642</c:v>
                </c:pt>
                <c:pt idx="1907">
                  <c:v>44643</c:v>
                </c:pt>
                <c:pt idx="1908">
                  <c:v>44644</c:v>
                </c:pt>
                <c:pt idx="1909">
                  <c:v>44645</c:v>
                </c:pt>
                <c:pt idx="1910">
                  <c:v>44646</c:v>
                </c:pt>
                <c:pt idx="1911">
                  <c:v>44647</c:v>
                </c:pt>
                <c:pt idx="1912">
                  <c:v>44648</c:v>
                </c:pt>
                <c:pt idx="1913">
                  <c:v>44649</c:v>
                </c:pt>
                <c:pt idx="1914">
                  <c:v>44650</c:v>
                </c:pt>
                <c:pt idx="1915">
                  <c:v>44651</c:v>
                </c:pt>
                <c:pt idx="1916">
                  <c:v>44652</c:v>
                </c:pt>
                <c:pt idx="1917">
                  <c:v>44653</c:v>
                </c:pt>
                <c:pt idx="1918">
                  <c:v>44654</c:v>
                </c:pt>
                <c:pt idx="1919">
                  <c:v>44655</c:v>
                </c:pt>
                <c:pt idx="1920">
                  <c:v>44656</c:v>
                </c:pt>
                <c:pt idx="1921">
                  <c:v>44657</c:v>
                </c:pt>
                <c:pt idx="1922">
                  <c:v>44658</c:v>
                </c:pt>
                <c:pt idx="1923">
                  <c:v>44659</c:v>
                </c:pt>
                <c:pt idx="1924">
                  <c:v>44660</c:v>
                </c:pt>
                <c:pt idx="1925">
                  <c:v>44661</c:v>
                </c:pt>
                <c:pt idx="1926">
                  <c:v>44662</c:v>
                </c:pt>
                <c:pt idx="1927">
                  <c:v>44663</c:v>
                </c:pt>
                <c:pt idx="1928">
                  <c:v>44664</c:v>
                </c:pt>
                <c:pt idx="1929">
                  <c:v>44665</c:v>
                </c:pt>
                <c:pt idx="1930">
                  <c:v>44666</c:v>
                </c:pt>
                <c:pt idx="1931">
                  <c:v>44667</c:v>
                </c:pt>
                <c:pt idx="1932">
                  <c:v>44668</c:v>
                </c:pt>
                <c:pt idx="1933">
                  <c:v>44669</c:v>
                </c:pt>
                <c:pt idx="1934">
                  <c:v>44670</c:v>
                </c:pt>
                <c:pt idx="1935">
                  <c:v>44671</c:v>
                </c:pt>
                <c:pt idx="1936">
                  <c:v>44672</c:v>
                </c:pt>
                <c:pt idx="1937">
                  <c:v>44673</c:v>
                </c:pt>
                <c:pt idx="1938">
                  <c:v>44674</c:v>
                </c:pt>
                <c:pt idx="1939">
                  <c:v>44675</c:v>
                </c:pt>
                <c:pt idx="1940">
                  <c:v>44676</c:v>
                </c:pt>
                <c:pt idx="1941">
                  <c:v>44677</c:v>
                </c:pt>
                <c:pt idx="1942">
                  <c:v>44678</c:v>
                </c:pt>
                <c:pt idx="1943">
                  <c:v>44679</c:v>
                </c:pt>
                <c:pt idx="1944">
                  <c:v>44680</c:v>
                </c:pt>
                <c:pt idx="1945">
                  <c:v>44681</c:v>
                </c:pt>
                <c:pt idx="1946">
                  <c:v>44682</c:v>
                </c:pt>
                <c:pt idx="1947">
                  <c:v>44683</c:v>
                </c:pt>
                <c:pt idx="1948">
                  <c:v>44684</c:v>
                </c:pt>
                <c:pt idx="1949">
                  <c:v>44685</c:v>
                </c:pt>
                <c:pt idx="1950">
                  <c:v>44686</c:v>
                </c:pt>
                <c:pt idx="1951">
                  <c:v>44687</c:v>
                </c:pt>
                <c:pt idx="1952">
                  <c:v>44688</c:v>
                </c:pt>
                <c:pt idx="1953">
                  <c:v>44689</c:v>
                </c:pt>
                <c:pt idx="1954">
                  <c:v>44690</c:v>
                </c:pt>
                <c:pt idx="1955">
                  <c:v>44691</c:v>
                </c:pt>
                <c:pt idx="1956">
                  <c:v>44692</c:v>
                </c:pt>
                <c:pt idx="1957">
                  <c:v>44693</c:v>
                </c:pt>
                <c:pt idx="1958">
                  <c:v>44694</c:v>
                </c:pt>
                <c:pt idx="1959">
                  <c:v>44695</c:v>
                </c:pt>
                <c:pt idx="1960">
                  <c:v>44696</c:v>
                </c:pt>
                <c:pt idx="1961">
                  <c:v>44697</c:v>
                </c:pt>
                <c:pt idx="1962">
                  <c:v>44698</c:v>
                </c:pt>
                <c:pt idx="1963">
                  <c:v>44699</c:v>
                </c:pt>
                <c:pt idx="1964">
                  <c:v>44700</c:v>
                </c:pt>
                <c:pt idx="1965">
                  <c:v>44701</c:v>
                </c:pt>
                <c:pt idx="1966">
                  <c:v>44702</c:v>
                </c:pt>
                <c:pt idx="1967">
                  <c:v>44703</c:v>
                </c:pt>
                <c:pt idx="1968">
                  <c:v>44704</c:v>
                </c:pt>
                <c:pt idx="1969">
                  <c:v>44705</c:v>
                </c:pt>
                <c:pt idx="1970">
                  <c:v>44706</c:v>
                </c:pt>
                <c:pt idx="1971">
                  <c:v>44707</c:v>
                </c:pt>
                <c:pt idx="1972">
                  <c:v>44708</c:v>
                </c:pt>
                <c:pt idx="1973">
                  <c:v>44709</c:v>
                </c:pt>
                <c:pt idx="1974">
                  <c:v>44710</c:v>
                </c:pt>
                <c:pt idx="1975">
                  <c:v>44711</c:v>
                </c:pt>
                <c:pt idx="1976">
                  <c:v>44712</c:v>
                </c:pt>
                <c:pt idx="1977">
                  <c:v>44713</c:v>
                </c:pt>
                <c:pt idx="1978">
                  <c:v>44714</c:v>
                </c:pt>
                <c:pt idx="1979">
                  <c:v>44715</c:v>
                </c:pt>
                <c:pt idx="1980">
                  <c:v>44716</c:v>
                </c:pt>
                <c:pt idx="1981">
                  <c:v>44717</c:v>
                </c:pt>
                <c:pt idx="1982">
                  <c:v>44718</c:v>
                </c:pt>
                <c:pt idx="1983">
                  <c:v>44719</c:v>
                </c:pt>
                <c:pt idx="1984">
                  <c:v>44720</c:v>
                </c:pt>
                <c:pt idx="1985">
                  <c:v>44721</c:v>
                </c:pt>
                <c:pt idx="1986">
                  <c:v>44722</c:v>
                </c:pt>
                <c:pt idx="1987">
                  <c:v>44723</c:v>
                </c:pt>
                <c:pt idx="1988">
                  <c:v>44724</c:v>
                </c:pt>
                <c:pt idx="1989">
                  <c:v>44725</c:v>
                </c:pt>
                <c:pt idx="1990">
                  <c:v>44726</c:v>
                </c:pt>
                <c:pt idx="1991">
                  <c:v>44727</c:v>
                </c:pt>
                <c:pt idx="1992">
                  <c:v>44728</c:v>
                </c:pt>
                <c:pt idx="1993">
                  <c:v>44729</c:v>
                </c:pt>
                <c:pt idx="1994">
                  <c:v>44730</c:v>
                </c:pt>
                <c:pt idx="1995">
                  <c:v>44731</c:v>
                </c:pt>
                <c:pt idx="1996">
                  <c:v>44732</c:v>
                </c:pt>
                <c:pt idx="1997">
                  <c:v>44733</c:v>
                </c:pt>
                <c:pt idx="1998">
                  <c:v>44734</c:v>
                </c:pt>
                <c:pt idx="1999">
                  <c:v>44735</c:v>
                </c:pt>
                <c:pt idx="2000">
                  <c:v>44736</c:v>
                </c:pt>
                <c:pt idx="2001">
                  <c:v>44737</c:v>
                </c:pt>
                <c:pt idx="2002">
                  <c:v>44738</c:v>
                </c:pt>
                <c:pt idx="2003">
                  <c:v>44739</c:v>
                </c:pt>
                <c:pt idx="2004">
                  <c:v>44740</c:v>
                </c:pt>
                <c:pt idx="2005">
                  <c:v>44741</c:v>
                </c:pt>
                <c:pt idx="2006">
                  <c:v>44742</c:v>
                </c:pt>
                <c:pt idx="2007">
                  <c:v>44743</c:v>
                </c:pt>
                <c:pt idx="2008">
                  <c:v>44744</c:v>
                </c:pt>
                <c:pt idx="2009">
                  <c:v>44745</c:v>
                </c:pt>
                <c:pt idx="2010">
                  <c:v>44746</c:v>
                </c:pt>
                <c:pt idx="2011">
                  <c:v>44747</c:v>
                </c:pt>
                <c:pt idx="2012">
                  <c:v>44748</c:v>
                </c:pt>
                <c:pt idx="2013">
                  <c:v>44749</c:v>
                </c:pt>
                <c:pt idx="2014">
                  <c:v>44750</c:v>
                </c:pt>
                <c:pt idx="2015">
                  <c:v>44751</c:v>
                </c:pt>
                <c:pt idx="2016">
                  <c:v>44752</c:v>
                </c:pt>
                <c:pt idx="2017">
                  <c:v>44753</c:v>
                </c:pt>
                <c:pt idx="2018">
                  <c:v>44754</c:v>
                </c:pt>
                <c:pt idx="2019">
                  <c:v>44755</c:v>
                </c:pt>
                <c:pt idx="2020">
                  <c:v>44756</c:v>
                </c:pt>
                <c:pt idx="2021">
                  <c:v>44757</c:v>
                </c:pt>
                <c:pt idx="2022">
                  <c:v>44758</c:v>
                </c:pt>
                <c:pt idx="2023">
                  <c:v>44759</c:v>
                </c:pt>
                <c:pt idx="2024">
                  <c:v>44760</c:v>
                </c:pt>
                <c:pt idx="2025">
                  <c:v>44761</c:v>
                </c:pt>
                <c:pt idx="2026">
                  <c:v>44762</c:v>
                </c:pt>
                <c:pt idx="2027">
                  <c:v>44763</c:v>
                </c:pt>
                <c:pt idx="2028">
                  <c:v>44764</c:v>
                </c:pt>
                <c:pt idx="2029">
                  <c:v>44765</c:v>
                </c:pt>
                <c:pt idx="2030">
                  <c:v>44766</c:v>
                </c:pt>
                <c:pt idx="2031">
                  <c:v>44767</c:v>
                </c:pt>
                <c:pt idx="2032">
                  <c:v>44768</c:v>
                </c:pt>
                <c:pt idx="2033">
                  <c:v>44769</c:v>
                </c:pt>
                <c:pt idx="2034">
                  <c:v>44770</c:v>
                </c:pt>
                <c:pt idx="2035">
                  <c:v>44771</c:v>
                </c:pt>
                <c:pt idx="2036">
                  <c:v>44772</c:v>
                </c:pt>
                <c:pt idx="2037">
                  <c:v>44773</c:v>
                </c:pt>
                <c:pt idx="2038">
                  <c:v>44774</c:v>
                </c:pt>
                <c:pt idx="2039">
                  <c:v>44775</c:v>
                </c:pt>
                <c:pt idx="2040">
                  <c:v>44776</c:v>
                </c:pt>
                <c:pt idx="2041">
                  <c:v>44777</c:v>
                </c:pt>
                <c:pt idx="2042">
                  <c:v>44778</c:v>
                </c:pt>
                <c:pt idx="2043">
                  <c:v>44779</c:v>
                </c:pt>
                <c:pt idx="2044">
                  <c:v>44780</c:v>
                </c:pt>
                <c:pt idx="2045">
                  <c:v>44781</c:v>
                </c:pt>
                <c:pt idx="2046">
                  <c:v>44782</c:v>
                </c:pt>
                <c:pt idx="2047">
                  <c:v>44783</c:v>
                </c:pt>
                <c:pt idx="2048">
                  <c:v>44784</c:v>
                </c:pt>
                <c:pt idx="2049">
                  <c:v>44785</c:v>
                </c:pt>
                <c:pt idx="2050">
                  <c:v>44786</c:v>
                </c:pt>
                <c:pt idx="2051">
                  <c:v>44787</c:v>
                </c:pt>
                <c:pt idx="2052">
                  <c:v>44788</c:v>
                </c:pt>
                <c:pt idx="2053">
                  <c:v>44789</c:v>
                </c:pt>
                <c:pt idx="2054">
                  <c:v>44790</c:v>
                </c:pt>
                <c:pt idx="2055">
                  <c:v>44791</c:v>
                </c:pt>
                <c:pt idx="2056">
                  <c:v>44792</c:v>
                </c:pt>
                <c:pt idx="2057">
                  <c:v>44793</c:v>
                </c:pt>
                <c:pt idx="2058">
                  <c:v>44794</c:v>
                </c:pt>
                <c:pt idx="2059">
                  <c:v>44795</c:v>
                </c:pt>
                <c:pt idx="2060">
                  <c:v>44796</c:v>
                </c:pt>
                <c:pt idx="2061">
                  <c:v>44797</c:v>
                </c:pt>
                <c:pt idx="2062">
                  <c:v>44798</c:v>
                </c:pt>
                <c:pt idx="2063">
                  <c:v>44799</c:v>
                </c:pt>
                <c:pt idx="2064">
                  <c:v>44800</c:v>
                </c:pt>
                <c:pt idx="2065">
                  <c:v>44801</c:v>
                </c:pt>
                <c:pt idx="2066">
                  <c:v>44802</c:v>
                </c:pt>
                <c:pt idx="2067">
                  <c:v>44803</c:v>
                </c:pt>
                <c:pt idx="2068">
                  <c:v>44804</c:v>
                </c:pt>
                <c:pt idx="2069">
                  <c:v>44805</c:v>
                </c:pt>
                <c:pt idx="2070">
                  <c:v>44806</c:v>
                </c:pt>
                <c:pt idx="2071">
                  <c:v>44807</c:v>
                </c:pt>
                <c:pt idx="2072">
                  <c:v>44808</c:v>
                </c:pt>
                <c:pt idx="2073">
                  <c:v>44809</c:v>
                </c:pt>
                <c:pt idx="2074">
                  <c:v>44810</c:v>
                </c:pt>
                <c:pt idx="2075">
                  <c:v>44811</c:v>
                </c:pt>
                <c:pt idx="2076">
                  <c:v>44812</c:v>
                </c:pt>
                <c:pt idx="2077">
                  <c:v>44813</c:v>
                </c:pt>
                <c:pt idx="2078">
                  <c:v>44814</c:v>
                </c:pt>
                <c:pt idx="2079">
                  <c:v>44815</c:v>
                </c:pt>
                <c:pt idx="2080">
                  <c:v>44816</c:v>
                </c:pt>
                <c:pt idx="2081">
                  <c:v>44817</c:v>
                </c:pt>
                <c:pt idx="2082">
                  <c:v>44818</c:v>
                </c:pt>
                <c:pt idx="2083">
                  <c:v>44819</c:v>
                </c:pt>
                <c:pt idx="2084">
                  <c:v>44820</c:v>
                </c:pt>
                <c:pt idx="2085">
                  <c:v>44821</c:v>
                </c:pt>
                <c:pt idx="2086">
                  <c:v>44822</c:v>
                </c:pt>
                <c:pt idx="2087">
                  <c:v>44823</c:v>
                </c:pt>
                <c:pt idx="2088">
                  <c:v>44824</c:v>
                </c:pt>
                <c:pt idx="2089">
                  <c:v>44825</c:v>
                </c:pt>
                <c:pt idx="2090">
                  <c:v>44826</c:v>
                </c:pt>
                <c:pt idx="2091">
                  <c:v>44827</c:v>
                </c:pt>
                <c:pt idx="2092">
                  <c:v>44828</c:v>
                </c:pt>
                <c:pt idx="2093">
                  <c:v>44829</c:v>
                </c:pt>
                <c:pt idx="2094">
                  <c:v>44830</c:v>
                </c:pt>
                <c:pt idx="2095">
                  <c:v>44831</c:v>
                </c:pt>
                <c:pt idx="2096">
                  <c:v>44832</c:v>
                </c:pt>
                <c:pt idx="2097">
                  <c:v>44833</c:v>
                </c:pt>
                <c:pt idx="2098">
                  <c:v>44834</c:v>
                </c:pt>
                <c:pt idx="2099">
                  <c:v>44835</c:v>
                </c:pt>
                <c:pt idx="2100">
                  <c:v>44836</c:v>
                </c:pt>
                <c:pt idx="2101">
                  <c:v>44837</c:v>
                </c:pt>
                <c:pt idx="2102">
                  <c:v>44838</c:v>
                </c:pt>
                <c:pt idx="2103">
                  <c:v>44839</c:v>
                </c:pt>
                <c:pt idx="2104">
                  <c:v>44840</c:v>
                </c:pt>
                <c:pt idx="2105">
                  <c:v>44841</c:v>
                </c:pt>
                <c:pt idx="2106">
                  <c:v>44842</c:v>
                </c:pt>
                <c:pt idx="2107">
                  <c:v>44843</c:v>
                </c:pt>
                <c:pt idx="2108">
                  <c:v>44844</c:v>
                </c:pt>
                <c:pt idx="2109">
                  <c:v>44845</c:v>
                </c:pt>
                <c:pt idx="2110">
                  <c:v>44846</c:v>
                </c:pt>
                <c:pt idx="2111">
                  <c:v>44847</c:v>
                </c:pt>
                <c:pt idx="2112">
                  <c:v>44848</c:v>
                </c:pt>
                <c:pt idx="2113">
                  <c:v>44849</c:v>
                </c:pt>
                <c:pt idx="2114">
                  <c:v>44850</c:v>
                </c:pt>
                <c:pt idx="2115">
                  <c:v>44851</c:v>
                </c:pt>
                <c:pt idx="2116">
                  <c:v>44852</c:v>
                </c:pt>
                <c:pt idx="2117">
                  <c:v>44853</c:v>
                </c:pt>
                <c:pt idx="2118">
                  <c:v>44854</c:v>
                </c:pt>
                <c:pt idx="2119">
                  <c:v>44855</c:v>
                </c:pt>
                <c:pt idx="2120">
                  <c:v>44856</c:v>
                </c:pt>
                <c:pt idx="2121">
                  <c:v>44857</c:v>
                </c:pt>
                <c:pt idx="2122">
                  <c:v>44858</c:v>
                </c:pt>
                <c:pt idx="2123">
                  <c:v>44859</c:v>
                </c:pt>
                <c:pt idx="2124">
                  <c:v>44860</c:v>
                </c:pt>
                <c:pt idx="2125">
                  <c:v>44861</c:v>
                </c:pt>
                <c:pt idx="2126">
                  <c:v>44862</c:v>
                </c:pt>
                <c:pt idx="2127">
                  <c:v>44863</c:v>
                </c:pt>
                <c:pt idx="2128">
                  <c:v>44864</c:v>
                </c:pt>
                <c:pt idx="2129">
                  <c:v>44865</c:v>
                </c:pt>
                <c:pt idx="2130">
                  <c:v>44866</c:v>
                </c:pt>
                <c:pt idx="2131">
                  <c:v>44867</c:v>
                </c:pt>
                <c:pt idx="2132">
                  <c:v>44868</c:v>
                </c:pt>
                <c:pt idx="2133">
                  <c:v>44869</c:v>
                </c:pt>
                <c:pt idx="2134">
                  <c:v>44870</c:v>
                </c:pt>
                <c:pt idx="2135">
                  <c:v>44871</c:v>
                </c:pt>
                <c:pt idx="2136">
                  <c:v>44872</c:v>
                </c:pt>
                <c:pt idx="2137">
                  <c:v>44873</c:v>
                </c:pt>
                <c:pt idx="2138">
                  <c:v>44874</c:v>
                </c:pt>
                <c:pt idx="2139">
                  <c:v>44875</c:v>
                </c:pt>
                <c:pt idx="2140">
                  <c:v>44876</c:v>
                </c:pt>
                <c:pt idx="2141">
                  <c:v>44877</c:v>
                </c:pt>
                <c:pt idx="2142">
                  <c:v>44878</c:v>
                </c:pt>
                <c:pt idx="2143">
                  <c:v>44879</c:v>
                </c:pt>
                <c:pt idx="2144">
                  <c:v>44880</c:v>
                </c:pt>
                <c:pt idx="2145">
                  <c:v>44881</c:v>
                </c:pt>
                <c:pt idx="2146">
                  <c:v>44882</c:v>
                </c:pt>
                <c:pt idx="2147">
                  <c:v>44883</c:v>
                </c:pt>
                <c:pt idx="2148">
                  <c:v>44884</c:v>
                </c:pt>
                <c:pt idx="2149">
                  <c:v>44885</c:v>
                </c:pt>
                <c:pt idx="2150">
                  <c:v>44886</c:v>
                </c:pt>
                <c:pt idx="2151">
                  <c:v>44887</c:v>
                </c:pt>
                <c:pt idx="2152">
                  <c:v>44888</c:v>
                </c:pt>
                <c:pt idx="2153">
                  <c:v>44889</c:v>
                </c:pt>
                <c:pt idx="2154">
                  <c:v>44890</c:v>
                </c:pt>
                <c:pt idx="2155">
                  <c:v>44891</c:v>
                </c:pt>
                <c:pt idx="2156">
                  <c:v>44892</c:v>
                </c:pt>
                <c:pt idx="2157">
                  <c:v>44893</c:v>
                </c:pt>
                <c:pt idx="2158">
                  <c:v>44894</c:v>
                </c:pt>
                <c:pt idx="2159">
                  <c:v>44895</c:v>
                </c:pt>
                <c:pt idx="2160">
                  <c:v>44896</c:v>
                </c:pt>
                <c:pt idx="2161">
                  <c:v>44897</c:v>
                </c:pt>
                <c:pt idx="2162">
                  <c:v>44898</c:v>
                </c:pt>
                <c:pt idx="2163">
                  <c:v>44899</c:v>
                </c:pt>
                <c:pt idx="2164">
                  <c:v>44900</c:v>
                </c:pt>
                <c:pt idx="2165">
                  <c:v>44901</c:v>
                </c:pt>
                <c:pt idx="2166">
                  <c:v>44902</c:v>
                </c:pt>
                <c:pt idx="2167">
                  <c:v>44903</c:v>
                </c:pt>
                <c:pt idx="2168">
                  <c:v>44904</c:v>
                </c:pt>
                <c:pt idx="2169">
                  <c:v>44905</c:v>
                </c:pt>
                <c:pt idx="2170">
                  <c:v>44906</c:v>
                </c:pt>
                <c:pt idx="2171">
                  <c:v>44907</c:v>
                </c:pt>
                <c:pt idx="2172">
                  <c:v>44908</c:v>
                </c:pt>
                <c:pt idx="2173">
                  <c:v>44909</c:v>
                </c:pt>
                <c:pt idx="2174">
                  <c:v>44910</c:v>
                </c:pt>
                <c:pt idx="2175">
                  <c:v>44911</c:v>
                </c:pt>
                <c:pt idx="2176">
                  <c:v>44912</c:v>
                </c:pt>
                <c:pt idx="2177">
                  <c:v>44913</c:v>
                </c:pt>
                <c:pt idx="2178">
                  <c:v>44914</c:v>
                </c:pt>
                <c:pt idx="2179">
                  <c:v>44915</c:v>
                </c:pt>
                <c:pt idx="2180">
                  <c:v>44916</c:v>
                </c:pt>
                <c:pt idx="2181">
                  <c:v>44917</c:v>
                </c:pt>
                <c:pt idx="2182">
                  <c:v>44918</c:v>
                </c:pt>
                <c:pt idx="2183">
                  <c:v>44919</c:v>
                </c:pt>
                <c:pt idx="2184">
                  <c:v>44920</c:v>
                </c:pt>
                <c:pt idx="2185">
                  <c:v>44921</c:v>
                </c:pt>
                <c:pt idx="2186">
                  <c:v>44922</c:v>
                </c:pt>
                <c:pt idx="2187">
                  <c:v>44923</c:v>
                </c:pt>
                <c:pt idx="2188">
                  <c:v>44924</c:v>
                </c:pt>
                <c:pt idx="2189">
                  <c:v>44925</c:v>
                </c:pt>
                <c:pt idx="2190">
                  <c:v>44926</c:v>
                </c:pt>
              </c:numCache>
            </c:numRef>
          </c:xVal>
          <c:yVal>
            <c:numRef>
              <c:f>'Comp ECP24 PAP50'!$G$3:$G$2193</c:f>
              <c:numCache>
                <c:formatCode>General</c:formatCode>
                <c:ptCount val="219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3970.54</c:v>
                </c:pt>
                <c:pt idx="50">
                  <c:v>4083.5279999999998</c:v>
                </c:pt>
                <c:pt idx="51">
                  <c:v>4032.8429999999998</c:v>
                </c:pt>
                <c:pt idx="52">
                  <c:v>4679.0240000000003</c:v>
                </c:pt>
                <c:pt idx="53">
                  <c:v>4640.1719999999996</c:v>
                </c:pt>
                <c:pt idx="54">
                  <c:v>4507.7950000000001</c:v>
                </c:pt>
                <c:pt idx="55">
                  <c:v>4208.5789999999997</c:v>
                </c:pt>
                <c:pt idx="56">
                  <c:v>4215.83</c:v>
                </c:pt>
                <c:pt idx="57">
                  <c:v>4097.7920000000004</c:v>
                </c:pt>
                <c:pt idx="58">
                  <c:v>3616.56</c:v>
                </c:pt>
                <c:pt idx="59">
                  <c:v>4869.9359999999997</c:v>
                </c:pt>
                <c:pt idx="60">
                  <c:v>5661.1490000000003</c:v>
                </c:pt>
                <c:pt idx="61">
                  <c:v>4961.2489999999998</c:v>
                </c:pt>
                <c:pt idx="62">
                  <c:v>4175.3990000000003</c:v>
                </c:pt>
                <c:pt idx="63">
                  <c:v>4134.8890000000001</c:v>
                </c:pt>
                <c:pt idx="64">
                  <c:v>3799.2950000000001</c:v>
                </c:pt>
                <c:pt idx="65">
                  <c:v>3762.6950000000002</c:v>
                </c:pt>
                <c:pt idx="66">
                  <c:v>2767.674</c:v>
                </c:pt>
                <c:pt idx="67">
                  <c:v>1775.454</c:v>
                </c:pt>
                <c:pt idx="68">
                  <c:v>2850.636</c:v>
                </c:pt>
                <c:pt idx="69">
                  <c:v>2551.2620000000002</c:v>
                </c:pt>
                <c:pt idx="70">
                  <c:v>2516.3969999999999</c:v>
                </c:pt>
                <c:pt idx="71">
                  <c:v>2263.9609999999998</c:v>
                </c:pt>
                <c:pt idx="72">
                  <c:v>1919.0319999999999</c:v>
                </c:pt>
                <c:pt idx="73">
                  <c:v>2318.2939999999999</c:v>
                </c:pt>
                <c:pt idx="74">
                  <c:v>2160.8519999999999</c:v>
                </c:pt>
                <c:pt idx="75">
                  <c:v>1859.934</c:v>
                </c:pt>
                <c:pt idx="76">
                  <c:v>2638.4009999999998</c:v>
                </c:pt>
                <c:pt idx="77">
                  <c:v>3275.877</c:v>
                </c:pt>
                <c:pt idx="78">
                  <c:v>2908.1419999999998</c:v>
                </c:pt>
                <c:pt idx="79">
                  <c:v>4228.7640000000001</c:v>
                </c:pt>
                <c:pt idx="80">
                  <c:v>4695.9840000000004</c:v>
                </c:pt>
                <c:pt idx="81">
                  <c:v>4720.8360000000002</c:v>
                </c:pt>
                <c:pt idx="82">
                  <c:v>4700.5290000000005</c:v>
                </c:pt>
                <c:pt idx="83">
                  <c:v>4896.5119999999997</c:v>
                </c:pt>
                <c:pt idx="84">
                  <c:v>5274.7039999999997</c:v>
                </c:pt>
                <c:pt idx="85">
                  <c:v>5143.835</c:v>
                </c:pt>
                <c:pt idx="86">
                  <c:v>4351.9459999999999</c:v>
                </c:pt>
                <c:pt idx="87">
                  <c:v>2948.8789999999999</c:v>
                </c:pt>
                <c:pt idx="88">
                  <c:v>2943.6089999999999</c:v>
                </c:pt>
                <c:pt idx="89">
                  <c:v>2360.9389999999999</c:v>
                </c:pt>
                <c:pt idx="90">
                  <c:v>2195.7179999999998</c:v>
                </c:pt>
                <c:pt idx="91">
                  <c:v>1621.357</c:v>
                </c:pt>
                <c:pt idx="92">
                  <c:v>1159.931</c:v>
                </c:pt>
                <c:pt idx="93">
                  <c:v>2735.2629999999999</c:v>
                </c:pt>
                <c:pt idx="94">
                  <c:v>2448.4229999999998</c:v>
                </c:pt>
                <c:pt idx="95">
                  <c:v>1184.18</c:v>
                </c:pt>
                <c:pt idx="96">
                  <c:v>1351.31</c:v>
                </c:pt>
                <c:pt idx="97">
                  <c:v>1460.4179999999999</c:v>
                </c:pt>
                <c:pt idx="98">
                  <c:v>980.24310000000003</c:v>
                </c:pt>
                <c:pt idx="99">
                  <c:v>949.32159999999999</c:v>
                </c:pt>
                <c:pt idx="100">
                  <c:v>3592.9690000000001</c:v>
                </c:pt>
                <c:pt idx="101">
                  <c:v>5733.4790000000003</c:v>
                </c:pt>
                <c:pt idx="102">
                  <c:v>4268.9369999999999</c:v>
                </c:pt>
                <c:pt idx="103">
                  <c:v>4039.636</c:v>
                </c:pt>
                <c:pt idx="104">
                  <c:v>4167.4170000000004</c:v>
                </c:pt>
                <c:pt idx="105">
                  <c:v>3942.6460000000002</c:v>
                </c:pt>
                <c:pt idx="106">
                  <c:v>3738.8319999999999</c:v>
                </c:pt>
                <c:pt idx="107">
                  <c:v>1066.693</c:v>
                </c:pt>
                <c:pt idx="108">
                  <c:v>1391.866</c:v>
                </c:pt>
                <c:pt idx="109">
                  <c:v>3536.6849999999999</c:v>
                </c:pt>
                <c:pt idx="110">
                  <c:v>5007.0119999999997</c:v>
                </c:pt>
                <c:pt idx="111">
                  <c:v>2727.7689999999998</c:v>
                </c:pt>
                <c:pt idx="112">
                  <c:v>0</c:v>
                </c:pt>
                <c:pt idx="113">
                  <c:v>0</c:v>
                </c:pt>
                <c:pt idx="114">
                  <c:v>2476.058</c:v>
                </c:pt>
                <c:pt idx="115">
                  <c:v>0</c:v>
                </c:pt>
                <c:pt idx="116">
                  <c:v>3317.5720000000001</c:v>
                </c:pt>
                <c:pt idx="117">
                  <c:v>3489.23</c:v>
                </c:pt>
                <c:pt idx="118">
                  <c:v>4467.0600000000004</c:v>
                </c:pt>
                <c:pt idx="119">
                  <c:v>3742.6109999999999</c:v>
                </c:pt>
                <c:pt idx="120">
                  <c:v>3418.8150000000001</c:v>
                </c:pt>
                <c:pt idx="121">
                  <c:v>2910.9520000000002</c:v>
                </c:pt>
                <c:pt idx="122">
                  <c:v>1876.396</c:v>
                </c:pt>
                <c:pt idx="123">
                  <c:v>1463.896</c:v>
                </c:pt>
                <c:pt idx="124">
                  <c:v>3810.2359999999999</c:v>
                </c:pt>
                <c:pt idx="125">
                  <c:v>3391.2840000000001</c:v>
                </c:pt>
                <c:pt idx="126">
                  <c:v>1784.0630000000001</c:v>
                </c:pt>
                <c:pt idx="127">
                  <c:v>1295.9970000000001</c:v>
                </c:pt>
                <c:pt idx="128">
                  <c:v>1407.9949999999999</c:v>
                </c:pt>
                <c:pt idx="129">
                  <c:v>2120.9920000000002</c:v>
                </c:pt>
                <c:pt idx="130">
                  <c:v>3066.636</c:v>
                </c:pt>
                <c:pt idx="131">
                  <c:v>1451.672</c:v>
                </c:pt>
                <c:pt idx="132">
                  <c:v>1535.865</c:v>
                </c:pt>
                <c:pt idx="133">
                  <c:v>1508.2670000000001</c:v>
                </c:pt>
                <c:pt idx="134">
                  <c:v>1616.7670000000001</c:v>
                </c:pt>
                <c:pt idx="135">
                  <c:v>2025.3720000000001</c:v>
                </c:pt>
                <c:pt idx="136">
                  <c:v>2295.1320000000001</c:v>
                </c:pt>
                <c:pt idx="137">
                  <c:v>2190.6489999999999</c:v>
                </c:pt>
                <c:pt idx="138">
                  <c:v>2423.6799999999998</c:v>
                </c:pt>
                <c:pt idx="139">
                  <c:v>2634.817</c:v>
                </c:pt>
                <c:pt idx="140">
                  <c:v>2749.9319999999998</c:v>
                </c:pt>
                <c:pt idx="141">
                  <c:v>3006.1680000000001</c:v>
                </c:pt>
                <c:pt idx="142">
                  <c:v>4076.6570000000002</c:v>
                </c:pt>
                <c:pt idx="143">
                  <c:v>2775.2460000000001</c:v>
                </c:pt>
                <c:pt idx="144">
                  <c:v>2939.1930000000002</c:v>
                </c:pt>
                <c:pt idx="145">
                  <c:v>4769.5240000000003</c:v>
                </c:pt>
                <c:pt idx="146">
                  <c:v>4502.6580000000004</c:v>
                </c:pt>
                <c:pt idx="147">
                  <c:v>5018.6409999999996</c:v>
                </c:pt>
                <c:pt idx="148">
                  <c:v>3943.4259999999999</c:v>
                </c:pt>
                <c:pt idx="149">
                  <c:v>2462.4850000000001</c:v>
                </c:pt>
                <c:pt idx="150">
                  <c:v>1108.903</c:v>
                </c:pt>
                <c:pt idx="151">
                  <c:v>1702.0050000000001</c:v>
                </c:pt>
                <c:pt idx="152">
                  <c:v>2093.297</c:v>
                </c:pt>
                <c:pt idx="153">
                  <c:v>1445.43</c:v>
                </c:pt>
                <c:pt idx="154">
                  <c:v>2165.6590000000001</c:v>
                </c:pt>
                <c:pt idx="155">
                  <c:v>1837.5509999999999</c:v>
                </c:pt>
                <c:pt idx="156">
                  <c:v>5051.4279999999999</c:v>
                </c:pt>
                <c:pt idx="157">
                  <c:v>3903.7689999999998</c:v>
                </c:pt>
                <c:pt idx="158">
                  <c:v>5333.0659999999998</c:v>
                </c:pt>
                <c:pt idx="159">
                  <c:v>4194.6509999999998</c:v>
                </c:pt>
                <c:pt idx="160">
                  <c:v>3548.48</c:v>
                </c:pt>
                <c:pt idx="161">
                  <c:v>3430.165</c:v>
                </c:pt>
                <c:pt idx="162">
                  <c:v>3625.2179999999998</c:v>
                </c:pt>
                <c:pt idx="163">
                  <c:v>4442.5209999999997</c:v>
                </c:pt>
                <c:pt idx="164">
                  <c:v>3253.2739999999999</c:v>
                </c:pt>
                <c:pt idx="165">
                  <c:v>3711.3989999999999</c:v>
                </c:pt>
                <c:pt idx="166">
                  <c:v>3409.288</c:v>
                </c:pt>
                <c:pt idx="167">
                  <c:v>3441.748</c:v>
                </c:pt>
                <c:pt idx="168">
                  <c:v>4444.9359999999997</c:v>
                </c:pt>
                <c:pt idx="169">
                  <c:v>4534.3180000000002</c:v>
                </c:pt>
                <c:pt idx="170">
                  <c:v>3388.116</c:v>
                </c:pt>
                <c:pt idx="171">
                  <c:v>2323.2730000000001</c:v>
                </c:pt>
                <c:pt idx="172">
                  <c:v>2291.2179999999998</c:v>
                </c:pt>
                <c:pt idx="173">
                  <c:v>2952.44</c:v>
                </c:pt>
                <c:pt idx="174">
                  <c:v>2921.2429999999999</c:v>
                </c:pt>
                <c:pt idx="175">
                  <c:v>2908.9229999999998</c:v>
                </c:pt>
                <c:pt idx="176">
                  <c:v>2849.848</c:v>
                </c:pt>
                <c:pt idx="177">
                  <c:v>2808.29</c:v>
                </c:pt>
                <c:pt idx="178">
                  <c:v>2725.9270000000001</c:v>
                </c:pt>
                <c:pt idx="179">
                  <c:v>2715.4180000000001</c:v>
                </c:pt>
                <c:pt idx="180">
                  <c:v>2692.7710000000002</c:v>
                </c:pt>
                <c:pt idx="181">
                  <c:v>2645.9769999999999</c:v>
                </c:pt>
                <c:pt idx="182">
                  <c:v>1965.876</c:v>
                </c:pt>
                <c:pt idx="183">
                  <c:v>864.57780000000002</c:v>
                </c:pt>
                <c:pt idx="184">
                  <c:v>857.16690000000006</c:v>
                </c:pt>
                <c:pt idx="185">
                  <c:v>0</c:v>
                </c:pt>
                <c:pt idx="186">
                  <c:v>1628.194</c:v>
                </c:pt>
                <c:pt idx="187">
                  <c:v>139.93209999999999</c:v>
                </c:pt>
                <c:pt idx="188">
                  <c:v>4479.3919999999998</c:v>
                </c:pt>
                <c:pt idx="189">
                  <c:v>3027.2890000000002</c:v>
                </c:pt>
                <c:pt idx="190">
                  <c:v>400.2955</c:v>
                </c:pt>
                <c:pt idx="191">
                  <c:v>2985.52</c:v>
                </c:pt>
                <c:pt idx="192">
                  <c:v>4115.4610000000002</c:v>
                </c:pt>
                <c:pt idx="193">
                  <c:v>4335.8019999999997</c:v>
                </c:pt>
                <c:pt idx="194">
                  <c:v>892.48850000000004</c:v>
                </c:pt>
                <c:pt idx="195">
                  <c:v>1501.326</c:v>
                </c:pt>
                <c:pt idx="196">
                  <c:v>3143.5349999999999</c:v>
                </c:pt>
                <c:pt idx="197">
                  <c:v>3552.6149999999998</c:v>
                </c:pt>
                <c:pt idx="198">
                  <c:v>1264.5239999999999</c:v>
                </c:pt>
                <c:pt idx="199">
                  <c:v>1184.126</c:v>
                </c:pt>
                <c:pt idx="200">
                  <c:v>838.21100000000001</c:v>
                </c:pt>
                <c:pt idx="201">
                  <c:v>668.0797</c:v>
                </c:pt>
                <c:pt idx="202">
                  <c:v>2823.739</c:v>
                </c:pt>
                <c:pt idx="203">
                  <c:v>8434.9009999999998</c:v>
                </c:pt>
                <c:pt idx="204">
                  <c:v>7587.549</c:v>
                </c:pt>
                <c:pt idx="205">
                  <c:v>5337.7190000000001</c:v>
                </c:pt>
                <c:pt idx="206">
                  <c:v>5839.9809999999998</c:v>
                </c:pt>
                <c:pt idx="207">
                  <c:v>1508.43</c:v>
                </c:pt>
                <c:pt idx="208">
                  <c:v>2895.5070000000001</c:v>
                </c:pt>
                <c:pt idx="209">
                  <c:v>1379.0239999999999</c:v>
                </c:pt>
                <c:pt idx="210">
                  <c:v>3961.181</c:v>
                </c:pt>
                <c:pt idx="211">
                  <c:v>6318.6629999999996</c:v>
                </c:pt>
                <c:pt idx="212">
                  <c:v>3945.49</c:v>
                </c:pt>
                <c:pt idx="213">
                  <c:v>3552.6779999999999</c:v>
                </c:pt>
                <c:pt idx="214">
                  <c:v>2874.8870000000002</c:v>
                </c:pt>
                <c:pt idx="215">
                  <c:v>1742.43</c:v>
                </c:pt>
                <c:pt idx="216">
                  <c:v>494.15039999999999</c:v>
                </c:pt>
                <c:pt idx="217">
                  <c:v>2503.9899999999998</c:v>
                </c:pt>
                <c:pt idx="218">
                  <c:v>4921.8549999999996</c:v>
                </c:pt>
                <c:pt idx="219">
                  <c:v>5166.6450000000004</c:v>
                </c:pt>
                <c:pt idx="220">
                  <c:v>2911.6060000000002</c:v>
                </c:pt>
                <c:pt idx="221">
                  <c:v>2824.6819999999998</c:v>
                </c:pt>
                <c:pt idx="222">
                  <c:v>2015.0509999999999</c:v>
                </c:pt>
                <c:pt idx="223">
                  <c:v>3117.4589999999998</c:v>
                </c:pt>
                <c:pt idx="224">
                  <c:v>3918.3670000000002</c:v>
                </c:pt>
                <c:pt idx="225">
                  <c:v>1835.077</c:v>
                </c:pt>
                <c:pt idx="226">
                  <c:v>2923.873</c:v>
                </c:pt>
                <c:pt idx="227">
                  <c:v>2412.3000000000002</c:v>
                </c:pt>
                <c:pt idx="228">
                  <c:v>2208.6039999999998</c:v>
                </c:pt>
                <c:pt idx="229">
                  <c:v>1079.53</c:v>
                </c:pt>
                <c:pt idx="230">
                  <c:v>312.18259999999998</c:v>
                </c:pt>
                <c:pt idx="231">
                  <c:v>492.48989999999998</c:v>
                </c:pt>
                <c:pt idx="232">
                  <c:v>1746.17</c:v>
                </c:pt>
                <c:pt idx="233">
                  <c:v>3102.201</c:v>
                </c:pt>
                <c:pt idx="234">
                  <c:v>4492.2870000000003</c:v>
                </c:pt>
                <c:pt idx="235">
                  <c:v>2378.1280000000002</c:v>
                </c:pt>
                <c:pt idx="236">
                  <c:v>327.399</c:v>
                </c:pt>
                <c:pt idx="237">
                  <c:v>106.88460000000001</c:v>
                </c:pt>
                <c:pt idx="238">
                  <c:v>722.32979999999998</c:v>
                </c:pt>
                <c:pt idx="239">
                  <c:v>4154.7479999999996</c:v>
                </c:pt>
                <c:pt idx="240">
                  <c:v>2499.14</c:v>
                </c:pt>
                <c:pt idx="241">
                  <c:v>529.54010000000005</c:v>
                </c:pt>
                <c:pt idx="242">
                  <c:v>764.35739999999998</c:v>
                </c:pt>
                <c:pt idx="243">
                  <c:v>2078.038</c:v>
                </c:pt>
                <c:pt idx="244">
                  <c:v>1571.9359999999999</c:v>
                </c:pt>
                <c:pt idx="245">
                  <c:v>217.40899999999999</c:v>
                </c:pt>
                <c:pt idx="246">
                  <c:v>334.26459999999997</c:v>
                </c:pt>
                <c:pt idx="247">
                  <c:v>290.12650000000002</c:v>
                </c:pt>
                <c:pt idx="248">
                  <c:v>885.90089999999998</c:v>
                </c:pt>
                <c:pt idx="249">
                  <c:v>539.9434</c:v>
                </c:pt>
                <c:pt idx="250">
                  <c:v>1658.232</c:v>
                </c:pt>
                <c:pt idx="251">
                  <c:v>518.91780000000006</c:v>
                </c:pt>
                <c:pt idx="252">
                  <c:v>2339.0039999999999</c:v>
                </c:pt>
                <c:pt idx="253">
                  <c:v>2198.5160000000001</c:v>
                </c:pt>
                <c:pt idx="254">
                  <c:v>1031.9680000000001</c:v>
                </c:pt>
                <c:pt idx="255">
                  <c:v>645.81020000000001</c:v>
                </c:pt>
                <c:pt idx="256">
                  <c:v>868.45860000000005</c:v>
                </c:pt>
                <c:pt idx="257">
                  <c:v>1638.03</c:v>
                </c:pt>
                <c:pt idx="258">
                  <c:v>637.27629999999999</c:v>
                </c:pt>
                <c:pt idx="259">
                  <c:v>1517.0519999999999</c:v>
                </c:pt>
                <c:pt idx="260">
                  <c:v>691.56719999999996</c:v>
                </c:pt>
                <c:pt idx="261">
                  <c:v>2675.3420000000001</c:v>
                </c:pt>
                <c:pt idx="262">
                  <c:v>3206.3110000000001</c:v>
                </c:pt>
                <c:pt idx="263">
                  <c:v>0</c:v>
                </c:pt>
                <c:pt idx="264">
                  <c:v>0</c:v>
                </c:pt>
                <c:pt idx="265">
                  <c:v>1253.51</c:v>
                </c:pt>
                <c:pt idx="266">
                  <c:v>1315.1980000000001</c:v>
                </c:pt>
                <c:pt idx="267">
                  <c:v>8.2654420000000002</c:v>
                </c:pt>
                <c:pt idx="268">
                  <c:v>240.26949999999999</c:v>
                </c:pt>
                <c:pt idx="269">
                  <c:v>1018.927</c:v>
                </c:pt>
                <c:pt idx="270">
                  <c:v>138.23349999999999</c:v>
                </c:pt>
                <c:pt idx="271">
                  <c:v>152.12739999999999</c:v>
                </c:pt>
                <c:pt idx="272">
                  <c:v>962.70190000000002</c:v>
                </c:pt>
                <c:pt idx="273">
                  <c:v>2638.6089999999999</c:v>
                </c:pt>
                <c:pt idx="274">
                  <c:v>5870.86</c:v>
                </c:pt>
                <c:pt idx="275">
                  <c:v>4534.3590000000004</c:v>
                </c:pt>
                <c:pt idx="276">
                  <c:v>5347.2560000000003</c:v>
                </c:pt>
                <c:pt idx="277">
                  <c:v>4824.9080000000004</c:v>
                </c:pt>
                <c:pt idx="278">
                  <c:v>4339.4920000000002</c:v>
                </c:pt>
                <c:pt idx="279">
                  <c:v>4714.4949999999999</c:v>
                </c:pt>
                <c:pt idx="280">
                  <c:v>1699.1179999999999</c:v>
                </c:pt>
                <c:pt idx="281">
                  <c:v>1660.518</c:v>
                </c:pt>
                <c:pt idx="282">
                  <c:v>734.72559999999999</c:v>
                </c:pt>
                <c:pt idx="283">
                  <c:v>1050.7149999999999</c:v>
                </c:pt>
                <c:pt idx="284">
                  <c:v>3528.95</c:v>
                </c:pt>
                <c:pt idx="285">
                  <c:v>863.85130000000004</c:v>
                </c:pt>
                <c:pt idx="286">
                  <c:v>3874.3829999999998</c:v>
                </c:pt>
                <c:pt idx="287">
                  <c:v>4071.9450000000002</c:v>
                </c:pt>
                <c:pt idx="288">
                  <c:v>1775.5070000000001</c:v>
                </c:pt>
                <c:pt idx="289">
                  <c:v>1115.8399999999999</c:v>
                </c:pt>
                <c:pt idx="290">
                  <c:v>6218.8940000000002</c:v>
                </c:pt>
                <c:pt idx="291">
                  <c:v>5315.9059999999999</c:v>
                </c:pt>
                <c:pt idx="292">
                  <c:v>1562.8630000000001</c:v>
                </c:pt>
                <c:pt idx="293">
                  <c:v>433.11470000000003</c:v>
                </c:pt>
                <c:pt idx="294">
                  <c:v>2257.3409999999999</c:v>
                </c:pt>
                <c:pt idx="295">
                  <c:v>3320.2979999999998</c:v>
                </c:pt>
                <c:pt idx="296">
                  <c:v>2223.46</c:v>
                </c:pt>
                <c:pt idx="297">
                  <c:v>2224.797</c:v>
                </c:pt>
                <c:pt idx="298">
                  <c:v>2155.02</c:v>
                </c:pt>
                <c:pt idx="299">
                  <c:v>2141.989</c:v>
                </c:pt>
                <c:pt idx="300">
                  <c:v>0</c:v>
                </c:pt>
                <c:pt idx="301">
                  <c:v>0</c:v>
                </c:pt>
                <c:pt idx="302">
                  <c:v>0</c:v>
                </c:pt>
                <c:pt idx="303">
                  <c:v>0</c:v>
                </c:pt>
                <c:pt idx="304">
                  <c:v>0</c:v>
                </c:pt>
                <c:pt idx="305">
                  <c:v>5004.7439999999997</c:v>
                </c:pt>
                <c:pt idx="306">
                  <c:v>3990.3090000000002</c:v>
                </c:pt>
                <c:pt idx="307">
                  <c:v>1388.145</c:v>
                </c:pt>
                <c:pt idx="308">
                  <c:v>2542.373</c:v>
                </c:pt>
                <c:pt idx="309">
                  <c:v>4381.1210000000001</c:v>
                </c:pt>
                <c:pt idx="310">
                  <c:v>1118.961</c:v>
                </c:pt>
                <c:pt idx="311">
                  <c:v>3072.9740000000002</c:v>
                </c:pt>
                <c:pt idx="312">
                  <c:v>4891.8590000000004</c:v>
                </c:pt>
                <c:pt idx="313">
                  <c:v>4500.47</c:v>
                </c:pt>
                <c:pt idx="314">
                  <c:v>0</c:v>
                </c:pt>
                <c:pt idx="315">
                  <c:v>0</c:v>
                </c:pt>
                <c:pt idx="316">
                  <c:v>3945.931</c:v>
                </c:pt>
                <c:pt idx="317">
                  <c:v>5820.6840000000002</c:v>
                </c:pt>
                <c:pt idx="318">
                  <c:v>3102.1320000000001</c:v>
                </c:pt>
                <c:pt idx="319">
                  <c:v>2380.404</c:v>
                </c:pt>
                <c:pt idx="320">
                  <c:v>3404.1869999999999</c:v>
                </c:pt>
                <c:pt idx="321">
                  <c:v>2708.578</c:v>
                </c:pt>
                <c:pt idx="322">
                  <c:v>8387.7139999999999</c:v>
                </c:pt>
                <c:pt idx="323">
                  <c:v>5598.9849999999997</c:v>
                </c:pt>
                <c:pt idx="324">
                  <c:v>6300.9219999999996</c:v>
                </c:pt>
                <c:pt idx="325">
                  <c:v>3218.1109999999999</c:v>
                </c:pt>
                <c:pt idx="326">
                  <c:v>4859.317</c:v>
                </c:pt>
                <c:pt idx="327">
                  <c:v>5623.7659999999996</c:v>
                </c:pt>
                <c:pt idx="328">
                  <c:v>5341.7820000000002</c:v>
                </c:pt>
                <c:pt idx="329">
                  <c:v>5127.9080000000004</c:v>
                </c:pt>
                <c:pt idx="330">
                  <c:v>7783.8090000000002</c:v>
                </c:pt>
                <c:pt idx="331">
                  <c:v>7520.482</c:v>
                </c:pt>
                <c:pt idx="332">
                  <c:v>7122.7969999999996</c:v>
                </c:pt>
                <c:pt idx="333">
                  <c:v>4688.3109999999997</c:v>
                </c:pt>
                <c:pt idx="334">
                  <c:v>4422.1610000000001</c:v>
                </c:pt>
                <c:pt idx="335">
                  <c:v>2323.1210000000001</c:v>
                </c:pt>
                <c:pt idx="336">
                  <c:v>5620.4629999999997</c:v>
                </c:pt>
                <c:pt idx="337">
                  <c:v>3557.2069999999999</c:v>
                </c:pt>
                <c:pt idx="338">
                  <c:v>2991.6120000000001</c:v>
                </c:pt>
                <c:pt idx="339">
                  <c:v>3130.5219999999999</c:v>
                </c:pt>
                <c:pt idx="340">
                  <c:v>3645.0859999999998</c:v>
                </c:pt>
                <c:pt idx="341">
                  <c:v>942.18409999999994</c:v>
                </c:pt>
                <c:pt idx="342">
                  <c:v>1082.3</c:v>
                </c:pt>
                <c:pt idx="343">
                  <c:v>699.10590000000002</c:v>
                </c:pt>
                <c:pt idx="344">
                  <c:v>1604.8209999999999</c:v>
                </c:pt>
                <c:pt idx="345">
                  <c:v>5295.9759999999997</c:v>
                </c:pt>
                <c:pt idx="346">
                  <c:v>5240.21</c:v>
                </c:pt>
                <c:pt idx="347">
                  <c:v>6850.241</c:v>
                </c:pt>
                <c:pt idx="348">
                  <c:v>5914.0609999999997</c:v>
                </c:pt>
                <c:pt idx="349">
                  <c:v>3519.569</c:v>
                </c:pt>
                <c:pt idx="350">
                  <c:v>3367.5349999999999</c:v>
                </c:pt>
                <c:pt idx="351">
                  <c:v>1548.6279999999999</c:v>
                </c:pt>
                <c:pt idx="352">
                  <c:v>1291.96</c:v>
                </c:pt>
                <c:pt idx="353">
                  <c:v>3255.4380000000001</c:v>
                </c:pt>
                <c:pt idx="354">
                  <c:v>3123.55</c:v>
                </c:pt>
                <c:pt idx="355">
                  <c:v>4329.1639999999998</c:v>
                </c:pt>
                <c:pt idx="356">
                  <c:v>4315.6660000000002</c:v>
                </c:pt>
                <c:pt idx="357">
                  <c:v>5699.2730000000001</c:v>
                </c:pt>
                <c:pt idx="358">
                  <c:v>5203.7</c:v>
                </c:pt>
                <c:pt idx="359">
                  <c:v>3210.62</c:v>
                </c:pt>
                <c:pt idx="360">
                  <c:v>2836.636</c:v>
                </c:pt>
                <c:pt idx="361">
                  <c:v>5103.9780000000001</c:v>
                </c:pt>
                <c:pt idx="362">
                  <c:v>5227.9390000000003</c:v>
                </c:pt>
                <c:pt idx="363">
                  <c:v>5248.0529999999999</c:v>
                </c:pt>
                <c:pt idx="364">
                  <c:v>3671.4690000000001</c:v>
                </c:pt>
                <c:pt idx="365">
                  <c:v>4606.8620000000001</c:v>
                </c:pt>
                <c:pt idx="366">
                  <c:v>6594.0910000000003</c:v>
                </c:pt>
                <c:pt idx="367">
                  <c:v>6329.2070000000003</c:v>
                </c:pt>
                <c:pt idx="368">
                  <c:v>5184.768</c:v>
                </c:pt>
                <c:pt idx="369">
                  <c:v>4318.3140000000003</c:v>
                </c:pt>
                <c:pt idx="370">
                  <c:v>3777.4870000000001</c:v>
                </c:pt>
                <c:pt idx="371">
                  <c:v>3863.4920000000002</c:v>
                </c:pt>
                <c:pt idx="372">
                  <c:v>4882.9650000000001</c:v>
                </c:pt>
                <c:pt idx="373">
                  <c:v>5232.7700000000004</c:v>
                </c:pt>
                <c:pt idx="374">
                  <c:v>4566.4470000000001</c:v>
                </c:pt>
                <c:pt idx="375">
                  <c:v>5339.7830000000004</c:v>
                </c:pt>
                <c:pt idx="376">
                  <c:v>5882.3379999999997</c:v>
                </c:pt>
                <c:pt idx="377">
                  <c:v>5814.6390000000001</c:v>
                </c:pt>
                <c:pt idx="378">
                  <c:v>5590.7430000000004</c:v>
                </c:pt>
                <c:pt idx="379">
                  <c:v>5918.0150000000003</c:v>
                </c:pt>
                <c:pt idx="380">
                  <c:v>4637.6059999999998</c:v>
                </c:pt>
                <c:pt idx="381">
                  <c:v>3776.1280000000002</c:v>
                </c:pt>
                <c:pt idx="382">
                  <c:v>4089.723</c:v>
                </c:pt>
                <c:pt idx="383">
                  <c:v>4434.1970000000001</c:v>
                </c:pt>
                <c:pt idx="384">
                  <c:v>4827.4660000000003</c:v>
                </c:pt>
                <c:pt idx="385">
                  <c:v>5094.8670000000002</c:v>
                </c:pt>
                <c:pt idx="386">
                  <c:v>4562.3069999999998</c:v>
                </c:pt>
                <c:pt idx="387">
                  <c:v>4382.2089999999998</c:v>
                </c:pt>
                <c:pt idx="388">
                  <c:v>5248.2039999999997</c:v>
                </c:pt>
                <c:pt idx="389">
                  <c:v>6022.1930000000002</c:v>
                </c:pt>
                <c:pt idx="390">
                  <c:v>4968.2179999999998</c:v>
                </c:pt>
                <c:pt idx="391">
                  <c:v>4955.2089999999998</c:v>
                </c:pt>
                <c:pt idx="392">
                  <c:v>4597.9040000000005</c:v>
                </c:pt>
                <c:pt idx="393">
                  <c:v>5081.2070000000003</c:v>
                </c:pt>
                <c:pt idx="394">
                  <c:v>3902.2080000000001</c:v>
                </c:pt>
                <c:pt idx="395">
                  <c:v>3483.4609999999998</c:v>
                </c:pt>
                <c:pt idx="396">
                  <c:v>2833.5569999999998</c:v>
                </c:pt>
                <c:pt idx="397">
                  <c:v>1400.125</c:v>
                </c:pt>
                <c:pt idx="398">
                  <c:v>3182.348</c:v>
                </c:pt>
                <c:pt idx="399">
                  <c:v>4624.2749999999996</c:v>
                </c:pt>
                <c:pt idx="400">
                  <c:v>4386.0680000000002</c:v>
                </c:pt>
                <c:pt idx="401">
                  <c:v>4758.558</c:v>
                </c:pt>
                <c:pt idx="402">
                  <c:v>4328.3990000000003</c:v>
                </c:pt>
                <c:pt idx="403">
                  <c:v>4716.2110000000002</c:v>
                </c:pt>
                <c:pt idx="404">
                  <c:v>5753.78</c:v>
                </c:pt>
                <c:pt idx="405">
                  <c:v>5873.7219999999998</c:v>
                </c:pt>
                <c:pt idx="406">
                  <c:v>5565.9579999999996</c:v>
                </c:pt>
                <c:pt idx="407">
                  <c:v>5318.9719999999998</c:v>
                </c:pt>
                <c:pt idx="408">
                  <c:v>5667.4690000000001</c:v>
                </c:pt>
                <c:pt idx="409">
                  <c:v>5823.42</c:v>
                </c:pt>
                <c:pt idx="410">
                  <c:v>5027.8289999999997</c:v>
                </c:pt>
                <c:pt idx="411">
                  <c:v>3994.17</c:v>
                </c:pt>
                <c:pt idx="412">
                  <c:v>1141.0139999999999</c:v>
                </c:pt>
                <c:pt idx="413">
                  <c:v>1116.3710000000001</c:v>
                </c:pt>
                <c:pt idx="414">
                  <c:v>1492.8009999999999</c:v>
                </c:pt>
                <c:pt idx="415">
                  <c:v>2083.663</c:v>
                </c:pt>
                <c:pt idx="416">
                  <c:v>2266.8290000000002</c:v>
                </c:pt>
                <c:pt idx="417">
                  <c:v>3032.48</c:v>
                </c:pt>
                <c:pt idx="418">
                  <c:v>3071.0369999999998</c:v>
                </c:pt>
                <c:pt idx="419">
                  <c:v>3556.4850000000001</c:v>
                </c:pt>
                <c:pt idx="420">
                  <c:v>4016.5630000000001</c:v>
                </c:pt>
                <c:pt idx="421">
                  <c:v>2623.375</c:v>
                </c:pt>
                <c:pt idx="422">
                  <c:v>1710.539</c:v>
                </c:pt>
                <c:pt idx="423">
                  <c:v>3572.0250000000001</c:v>
                </c:pt>
                <c:pt idx="424">
                  <c:v>3580.18</c:v>
                </c:pt>
                <c:pt idx="425">
                  <c:v>3224.732</c:v>
                </c:pt>
                <c:pt idx="426">
                  <c:v>3045.9369999999999</c:v>
                </c:pt>
                <c:pt idx="427">
                  <c:v>3253.8130000000001</c:v>
                </c:pt>
                <c:pt idx="428">
                  <c:v>3320.558</c:v>
                </c:pt>
                <c:pt idx="429">
                  <c:v>3315.18</c:v>
                </c:pt>
                <c:pt idx="430">
                  <c:v>4884.2700000000004</c:v>
                </c:pt>
                <c:pt idx="431">
                  <c:v>5807.7910000000002</c:v>
                </c:pt>
                <c:pt idx="432">
                  <c:v>6729.9660000000003</c:v>
                </c:pt>
                <c:pt idx="433">
                  <c:v>5966.9949999999999</c:v>
                </c:pt>
                <c:pt idx="434">
                  <c:v>4953.0510000000004</c:v>
                </c:pt>
                <c:pt idx="435">
                  <c:v>3955.8359999999998</c:v>
                </c:pt>
                <c:pt idx="436">
                  <c:v>4107.6940000000004</c:v>
                </c:pt>
                <c:pt idx="437">
                  <c:v>4119.116</c:v>
                </c:pt>
                <c:pt idx="438">
                  <c:v>2048.252</c:v>
                </c:pt>
                <c:pt idx="439">
                  <c:v>3011.462</c:v>
                </c:pt>
                <c:pt idx="440">
                  <c:v>2967.596</c:v>
                </c:pt>
                <c:pt idx="441">
                  <c:v>4077.96</c:v>
                </c:pt>
                <c:pt idx="442">
                  <c:v>4703.5770000000002</c:v>
                </c:pt>
                <c:pt idx="443">
                  <c:v>4687.4769999999999</c:v>
                </c:pt>
                <c:pt idx="444">
                  <c:v>4512.1480000000001</c:v>
                </c:pt>
                <c:pt idx="445">
                  <c:v>3993.3989999999999</c:v>
                </c:pt>
                <c:pt idx="446">
                  <c:v>4431.143</c:v>
                </c:pt>
                <c:pt idx="447">
                  <c:v>4064.8519999999999</c:v>
                </c:pt>
                <c:pt idx="448">
                  <c:v>4097.8779999999997</c:v>
                </c:pt>
                <c:pt idx="449">
                  <c:v>4558.5</c:v>
                </c:pt>
                <c:pt idx="450">
                  <c:v>3719.4859999999999</c:v>
                </c:pt>
                <c:pt idx="451">
                  <c:v>3789.8690000000001</c:v>
                </c:pt>
                <c:pt idx="452">
                  <c:v>3154.2159999999999</c:v>
                </c:pt>
                <c:pt idx="453">
                  <c:v>3387.0770000000002</c:v>
                </c:pt>
                <c:pt idx="454">
                  <c:v>3159.1329999999998</c:v>
                </c:pt>
                <c:pt idx="455">
                  <c:v>2857.2460000000001</c:v>
                </c:pt>
                <c:pt idx="456">
                  <c:v>2762.0540000000001</c:v>
                </c:pt>
                <c:pt idx="457">
                  <c:v>2960.5430000000001</c:v>
                </c:pt>
                <c:pt idx="458">
                  <c:v>3496.373</c:v>
                </c:pt>
                <c:pt idx="459">
                  <c:v>4667.4949999999999</c:v>
                </c:pt>
                <c:pt idx="460">
                  <c:v>4683.7259999999997</c:v>
                </c:pt>
                <c:pt idx="461">
                  <c:v>4024.2190000000001</c:v>
                </c:pt>
                <c:pt idx="462">
                  <c:v>2729.857</c:v>
                </c:pt>
                <c:pt idx="463">
                  <c:v>3228.7910000000002</c:v>
                </c:pt>
                <c:pt idx="464">
                  <c:v>3621.6219999999998</c:v>
                </c:pt>
                <c:pt idx="465">
                  <c:v>3574.8510000000001</c:v>
                </c:pt>
                <c:pt idx="466">
                  <c:v>3296.3229999999999</c:v>
                </c:pt>
                <c:pt idx="467">
                  <c:v>3215.7370000000001</c:v>
                </c:pt>
                <c:pt idx="468">
                  <c:v>2821.64</c:v>
                </c:pt>
                <c:pt idx="469">
                  <c:v>2155.3560000000002</c:v>
                </c:pt>
                <c:pt idx="470">
                  <c:v>2489.183</c:v>
                </c:pt>
                <c:pt idx="471">
                  <c:v>3251.7759999999998</c:v>
                </c:pt>
                <c:pt idx="472">
                  <c:v>3224.0740000000001</c:v>
                </c:pt>
                <c:pt idx="473">
                  <c:v>3057.7649999999999</c:v>
                </c:pt>
                <c:pt idx="474">
                  <c:v>3148.0230000000001</c:v>
                </c:pt>
                <c:pt idx="475">
                  <c:v>3410.6619999999998</c:v>
                </c:pt>
                <c:pt idx="476">
                  <c:v>3500.2689999999998</c:v>
                </c:pt>
                <c:pt idx="477">
                  <c:v>3295.2820000000002</c:v>
                </c:pt>
                <c:pt idx="478">
                  <c:v>2799.4450000000002</c:v>
                </c:pt>
                <c:pt idx="479">
                  <c:v>2729.1579999999999</c:v>
                </c:pt>
                <c:pt idx="480">
                  <c:v>2914.8209999999999</c:v>
                </c:pt>
                <c:pt idx="481">
                  <c:v>2652.098</c:v>
                </c:pt>
                <c:pt idx="482">
                  <c:v>2933.7510000000002</c:v>
                </c:pt>
                <c:pt idx="483">
                  <c:v>2851.52</c:v>
                </c:pt>
                <c:pt idx="484">
                  <c:v>2363.1959999999999</c:v>
                </c:pt>
                <c:pt idx="485">
                  <c:v>2302.6880000000001</c:v>
                </c:pt>
                <c:pt idx="486">
                  <c:v>2718.7750000000001</c:v>
                </c:pt>
                <c:pt idx="487">
                  <c:v>3622.7370000000001</c:v>
                </c:pt>
                <c:pt idx="488">
                  <c:v>1674.913</c:v>
                </c:pt>
                <c:pt idx="489">
                  <c:v>1445.5540000000001</c:v>
                </c:pt>
                <c:pt idx="490">
                  <c:v>2102.4189999999999</c:v>
                </c:pt>
                <c:pt idx="491">
                  <c:v>2505.375</c:v>
                </c:pt>
                <c:pt idx="492">
                  <c:v>2712.9490000000001</c:v>
                </c:pt>
                <c:pt idx="493">
                  <c:v>2256.3690000000001</c:v>
                </c:pt>
                <c:pt idx="494">
                  <c:v>2683.585</c:v>
                </c:pt>
                <c:pt idx="495">
                  <c:v>2377.2579999999998</c:v>
                </c:pt>
                <c:pt idx="496">
                  <c:v>1615.6389999999999</c:v>
                </c:pt>
                <c:pt idx="497">
                  <c:v>1240.894</c:v>
                </c:pt>
                <c:pt idx="498">
                  <c:v>1828.982</c:v>
                </c:pt>
                <c:pt idx="499">
                  <c:v>2820.5340000000001</c:v>
                </c:pt>
                <c:pt idx="500">
                  <c:v>4138.4059999999999</c:v>
                </c:pt>
                <c:pt idx="501">
                  <c:v>4647.0649999999996</c:v>
                </c:pt>
                <c:pt idx="502">
                  <c:v>4776.4350000000004</c:v>
                </c:pt>
                <c:pt idx="503">
                  <c:v>4788.9949999999999</c:v>
                </c:pt>
                <c:pt idx="504">
                  <c:v>3919.4929999999999</c:v>
                </c:pt>
                <c:pt idx="505">
                  <c:v>3650.0450000000001</c:v>
                </c:pt>
                <c:pt idx="506">
                  <c:v>3486.9879999999998</c:v>
                </c:pt>
                <c:pt idx="507">
                  <c:v>2905.2779999999998</c:v>
                </c:pt>
                <c:pt idx="508">
                  <c:v>3778.9259999999999</c:v>
                </c:pt>
                <c:pt idx="509">
                  <c:v>3520.1779999999999</c:v>
                </c:pt>
                <c:pt idx="510">
                  <c:v>3344.4670000000001</c:v>
                </c:pt>
                <c:pt idx="511">
                  <c:v>5737.9340000000002</c:v>
                </c:pt>
                <c:pt idx="512">
                  <c:v>5662.0240000000003</c:v>
                </c:pt>
                <c:pt idx="513">
                  <c:v>1287.434</c:v>
                </c:pt>
                <c:pt idx="514">
                  <c:v>1496.3810000000001</c:v>
                </c:pt>
                <c:pt idx="515">
                  <c:v>3048.39</c:v>
                </c:pt>
                <c:pt idx="516">
                  <c:v>4666.2629999999999</c:v>
                </c:pt>
                <c:pt idx="517">
                  <c:v>4140.433</c:v>
                </c:pt>
                <c:pt idx="518">
                  <c:v>3849.61</c:v>
                </c:pt>
                <c:pt idx="519">
                  <c:v>3754.4520000000002</c:v>
                </c:pt>
                <c:pt idx="520">
                  <c:v>2296.029</c:v>
                </c:pt>
                <c:pt idx="521">
                  <c:v>2270.1370000000002</c:v>
                </c:pt>
                <c:pt idx="522">
                  <c:v>5113.3119999999999</c:v>
                </c:pt>
                <c:pt idx="523">
                  <c:v>4323.8549999999996</c:v>
                </c:pt>
                <c:pt idx="524">
                  <c:v>1869.604</c:v>
                </c:pt>
                <c:pt idx="525">
                  <c:v>5394.8909999999996</c:v>
                </c:pt>
                <c:pt idx="526">
                  <c:v>5675.2120000000004</c:v>
                </c:pt>
                <c:pt idx="527">
                  <c:v>3368.1210000000001</c:v>
                </c:pt>
                <c:pt idx="528">
                  <c:v>5490.4949999999999</c:v>
                </c:pt>
                <c:pt idx="529">
                  <c:v>3008.6990000000001</c:v>
                </c:pt>
                <c:pt idx="530">
                  <c:v>736.08540000000005</c:v>
                </c:pt>
                <c:pt idx="531">
                  <c:v>395.02269999999999</c:v>
                </c:pt>
                <c:pt idx="532">
                  <c:v>539.42309999999998</c:v>
                </c:pt>
                <c:pt idx="533">
                  <c:v>1658.518</c:v>
                </c:pt>
                <c:pt idx="534">
                  <c:v>2995.7910000000002</c:v>
                </c:pt>
                <c:pt idx="535">
                  <c:v>2711.7139999999999</c:v>
                </c:pt>
                <c:pt idx="536">
                  <c:v>4059.6460000000002</c:v>
                </c:pt>
                <c:pt idx="537">
                  <c:v>5332.0990000000002</c:v>
                </c:pt>
                <c:pt idx="538">
                  <c:v>5122.0280000000002</c:v>
                </c:pt>
                <c:pt idx="539">
                  <c:v>3446.1909999999998</c:v>
                </c:pt>
                <c:pt idx="540">
                  <c:v>3859.4589999999998</c:v>
                </c:pt>
                <c:pt idx="541">
                  <c:v>2765.5250000000001</c:v>
                </c:pt>
                <c:pt idx="542">
                  <c:v>3689.2489999999998</c:v>
                </c:pt>
                <c:pt idx="543">
                  <c:v>2341.3890000000001</c:v>
                </c:pt>
                <c:pt idx="544">
                  <c:v>2064.4540000000002</c:v>
                </c:pt>
                <c:pt idx="545">
                  <c:v>1279.6089999999999</c:v>
                </c:pt>
                <c:pt idx="546">
                  <c:v>1675.692</c:v>
                </c:pt>
                <c:pt idx="547">
                  <c:v>0</c:v>
                </c:pt>
                <c:pt idx="548">
                  <c:v>0</c:v>
                </c:pt>
                <c:pt idx="549">
                  <c:v>0</c:v>
                </c:pt>
                <c:pt idx="550">
                  <c:v>0</c:v>
                </c:pt>
                <c:pt idx="551">
                  <c:v>2370.2570000000001</c:v>
                </c:pt>
                <c:pt idx="552">
                  <c:v>3551.7620000000002</c:v>
                </c:pt>
                <c:pt idx="553">
                  <c:v>3860.3270000000002</c:v>
                </c:pt>
                <c:pt idx="554">
                  <c:v>2673.1689999999999</c:v>
                </c:pt>
                <c:pt idx="555">
                  <c:v>427.59379999999999</c:v>
                </c:pt>
                <c:pt idx="556">
                  <c:v>622.03959999999995</c:v>
                </c:pt>
                <c:pt idx="557">
                  <c:v>2926.9409999999998</c:v>
                </c:pt>
                <c:pt idx="558">
                  <c:v>2632.4090000000001</c:v>
                </c:pt>
                <c:pt idx="559">
                  <c:v>2105.2600000000002</c:v>
                </c:pt>
                <c:pt idx="560">
                  <c:v>1996.98</c:v>
                </c:pt>
                <c:pt idx="561">
                  <c:v>4261.9679999999998</c:v>
                </c:pt>
                <c:pt idx="562">
                  <c:v>2523.8739999999998</c:v>
                </c:pt>
                <c:pt idx="563">
                  <c:v>2803.614</c:v>
                </c:pt>
                <c:pt idx="564">
                  <c:v>4805.4210000000003</c:v>
                </c:pt>
                <c:pt idx="565">
                  <c:v>3858.616</c:v>
                </c:pt>
                <c:pt idx="566">
                  <c:v>1712.585</c:v>
                </c:pt>
                <c:pt idx="567">
                  <c:v>2067.2339999999999</c:v>
                </c:pt>
                <c:pt idx="568">
                  <c:v>668.09829999999999</c:v>
                </c:pt>
                <c:pt idx="569">
                  <c:v>1291.144</c:v>
                </c:pt>
                <c:pt idx="570">
                  <c:v>879.60479999999995</c:v>
                </c:pt>
                <c:pt idx="571">
                  <c:v>2622.1419999999998</c:v>
                </c:pt>
                <c:pt idx="572">
                  <c:v>876.13409999999999</c:v>
                </c:pt>
                <c:pt idx="573">
                  <c:v>2498.0120000000002</c:v>
                </c:pt>
                <c:pt idx="574">
                  <c:v>1362.4280000000001</c:v>
                </c:pt>
                <c:pt idx="575">
                  <c:v>1690.768</c:v>
                </c:pt>
                <c:pt idx="576">
                  <c:v>2774.2109999999998</c:v>
                </c:pt>
                <c:pt idx="577">
                  <c:v>2876.297</c:v>
                </c:pt>
                <c:pt idx="578">
                  <c:v>1426.4280000000001</c:v>
                </c:pt>
                <c:pt idx="579">
                  <c:v>1476.4059999999999</c:v>
                </c:pt>
                <c:pt idx="580">
                  <c:v>1957.1769999999999</c:v>
                </c:pt>
                <c:pt idx="581">
                  <c:v>1327.143</c:v>
                </c:pt>
                <c:pt idx="582">
                  <c:v>1048.5550000000001</c:v>
                </c:pt>
                <c:pt idx="583">
                  <c:v>2624.15</c:v>
                </c:pt>
                <c:pt idx="584">
                  <c:v>3684.625</c:v>
                </c:pt>
                <c:pt idx="585">
                  <c:v>2183.7570000000001</c:v>
                </c:pt>
                <c:pt idx="586">
                  <c:v>3408.63</c:v>
                </c:pt>
                <c:pt idx="587">
                  <c:v>5123.4889999999996</c:v>
                </c:pt>
                <c:pt idx="588">
                  <c:v>6610.7950000000001</c:v>
                </c:pt>
                <c:pt idx="589">
                  <c:v>2342.0909999999999</c:v>
                </c:pt>
                <c:pt idx="590">
                  <c:v>1154.202</c:v>
                </c:pt>
                <c:pt idx="591">
                  <c:v>1929.9670000000001</c:v>
                </c:pt>
                <c:pt idx="592">
                  <c:v>1458.6569999999999</c:v>
                </c:pt>
                <c:pt idx="593">
                  <c:v>2161.0059999999999</c:v>
                </c:pt>
                <c:pt idx="594">
                  <c:v>1671.231</c:v>
                </c:pt>
                <c:pt idx="595">
                  <c:v>736.29790000000003</c:v>
                </c:pt>
                <c:pt idx="596">
                  <c:v>2092.4299999999998</c:v>
                </c:pt>
                <c:pt idx="597">
                  <c:v>2873.0929999999998</c:v>
                </c:pt>
                <c:pt idx="598">
                  <c:v>462.30220000000003</c:v>
                </c:pt>
                <c:pt idx="599">
                  <c:v>571.7056</c:v>
                </c:pt>
                <c:pt idx="600">
                  <c:v>1538.9690000000001</c:v>
                </c:pt>
                <c:pt idx="601">
                  <c:v>2294.201</c:v>
                </c:pt>
                <c:pt idx="602">
                  <c:v>3257.3960000000002</c:v>
                </c:pt>
                <c:pt idx="603">
                  <c:v>1509.68</c:v>
                </c:pt>
                <c:pt idx="604">
                  <c:v>417.1764</c:v>
                </c:pt>
                <c:pt idx="605">
                  <c:v>86.008570000000006</c:v>
                </c:pt>
                <c:pt idx="606">
                  <c:v>1115.4349999999999</c:v>
                </c:pt>
                <c:pt idx="607">
                  <c:v>6240.6930000000002</c:v>
                </c:pt>
                <c:pt idx="608">
                  <c:v>1690.4079999999999</c:v>
                </c:pt>
                <c:pt idx="609">
                  <c:v>719.60969999999998</c:v>
                </c:pt>
                <c:pt idx="610">
                  <c:v>2743.2049999999999</c:v>
                </c:pt>
                <c:pt idx="611">
                  <c:v>1038.461</c:v>
                </c:pt>
                <c:pt idx="612">
                  <c:v>1951.47</c:v>
                </c:pt>
                <c:pt idx="613">
                  <c:v>470.50689999999997</c:v>
                </c:pt>
                <c:pt idx="614">
                  <c:v>1018.986</c:v>
                </c:pt>
                <c:pt idx="615">
                  <c:v>2804.1219999999998</c:v>
                </c:pt>
                <c:pt idx="616">
                  <c:v>187.1574</c:v>
                </c:pt>
                <c:pt idx="617">
                  <c:v>675.4597</c:v>
                </c:pt>
                <c:pt idx="618">
                  <c:v>577.83799999999997</c:v>
                </c:pt>
                <c:pt idx="619">
                  <c:v>1930.2860000000001</c:v>
                </c:pt>
                <c:pt idx="620">
                  <c:v>2865.7739999999999</c:v>
                </c:pt>
                <c:pt idx="621">
                  <c:v>1818.471</c:v>
                </c:pt>
                <c:pt idx="622">
                  <c:v>1008.444</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1321.366</c:v>
                </c:pt>
                <c:pt idx="637">
                  <c:v>745.05949999999996</c:v>
                </c:pt>
                <c:pt idx="638">
                  <c:v>2683.636</c:v>
                </c:pt>
                <c:pt idx="639">
                  <c:v>5914.9970000000003</c:v>
                </c:pt>
                <c:pt idx="640">
                  <c:v>2844.105</c:v>
                </c:pt>
                <c:pt idx="641">
                  <c:v>3551.8429999999998</c:v>
                </c:pt>
                <c:pt idx="642">
                  <c:v>5000.5540000000001</c:v>
                </c:pt>
                <c:pt idx="643">
                  <c:v>4540.9880000000003</c:v>
                </c:pt>
                <c:pt idx="644">
                  <c:v>4720.7719999999999</c:v>
                </c:pt>
                <c:pt idx="645">
                  <c:v>5085.43</c:v>
                </c:pt>
                <c:pt idx="646">
                  <c:v>4851.4380000000001</c:v>
                </c:pt>
                <c:pt idx="647">
                  <c:v>4068.1129999999998</c:v>
                </c:pt>
                <c:pt idx="648">
                  <c:v>5050.2839999999997</c:v>
                </c:pt>
                <c:pt idx="649">
                  <c:v>5515.6509999999998</c:v>
                </c:pt>
                <c:pt idx="650">
                  <c:v>5829.07</c:v>
                </c:pt>
                <c:pt idx="651">
                  <c:v>1624.299</c:v>
                </c:pt>
                <c:pt idx="652">
                  <c:v>1683.71</c:v>
                </c:pt>
                <c:pt idx="653">
                  <c:v>3579.0390000000002</c:v>
                </c:pt>
                <c:pt idx="654">
                  <c:v>3849.1350000000002</c:v>
                </c:pt>
                <c:pt idx="655">
                  <c:v>5030.5839999999998</c:v>
                </c:pt>
                <c:pt idx="656">
                  <c:v>3657.0740000000001</c:v>
                </c:pt>
                <c:pt idx="657">
                  <c:v>3739.9540000000002</c:v>
                </c:pt>
                <c:pt idx="658">
                  <c:v>5873.9849999999997</c:v>
                </c:pt>
                <c:pt idx="659">
                  <c:v>5388.7330000000002</c:v>
                </c:pt>
                <c:pt idx="660">
                  <c:v>3557.7530000000002</c:v>
                </c:pt>
                <c:pt idx="661">
                  <c:v>3440.1289999999999</c:v>
                </c:pt>
                <c:pt idx="662">
                  <c:v>4979.0140000000001</c:v>
                </c:pt>
                <c:pt idx="663">
                  <c:v>6250.43</c:v>
                </c:pt>
                <c:pt idx="664">
                  <c:v>6368.2730000000001</c:v>
                </c:pt>
                <c:pt idx="665">
                  <c:v>5634.8069999999998</c:v>
                </c:pt>
                <c:pt idx="666">
                  <c:v>3451.5349999999999</c:v>
                </c:pt>
                <c:pt idx="667">
                  <c:v>2919.25</c:v>
                </c:pt>
                <c:pt idx="668">
                  <c:v>3951.2820000000002</c:v>
                </c:pt>
                <c:pt idx="669">
                  <c:v>3194.915</c:v>
                </c:pt>
                <c:pt idx="670">
                  <c:v>4892.1610000000001</c:v>
                </c:pt>
                <c:pt idx="671">
                  <c:v>1612.6780000000001</c:v>
                </c:pt>
                <c:pt idx="672">
                  <c:v>2214.1129999999998</c:v>
                </c:pt>
                <c:pt idx="673">
                  <c:v>1821.6310000000001</c:v>
                </c:pt>
                <c:pt idx="674">
                  <c:v>1797.5050000000001</c:v>
                </c:pt>
                <c:pt idx="675">
                  <c:v>306.0086</c:v>
                </c:pt>
                <c:pt idx="676">
                  <c:v>37.440820000000002</c:v>
                </c:pt>
                <c:pt idx="677">
                  <c:v>558.47080000000005</c:v>
                </c:pt>
                <c:pt idx="678">
                  <c:v>1319.64</c:v>
                </c:pt>
                <c:pt idx="679">
                  <c:v>1394.973</c:v>
                </c:pt>
                <c:pt idx="680">
                  <c:v>3311.877</c:v>
                </c:pt>
                <c:pt idx="681">
                  <c:v>6827.42</c:v>
                </c:pt>
                <c:pt idx="682">
                  <c:v>7159.4059999999999</c:v>
                </c:pt>
                <c:pt idx="683">
                  <c:v>5491.6819999999998</c:v>
                </c:pt>
                <c:pt idx="684">
                  <c:v>3919.93</c:v>
                </c:pt>
                <c:pt idx="685">
                  <c:v>1519.164</c:v>
                </c:pt>
                <c:pt idx="686">
                  <c:v>2077.5709999999999</c:v>
                </c:pt>
                <c:pt idx="687">
                  <c:v>4896.9690000000001</c:v>
                </c:pt>
                <c:pt idx="688">
                  <c:v>2443.0149999999999</c:v>
                </c:pt>
                <c:pt idx="689">
                  <c:v>2030.0550000000001</c:v>
                </c:pt>
                <c:pt idx="690">
                  <c:v>844.73940000000005</c:v>
                </c:pt>
                <c:pt idx="691">
                  <c:v>491.7251</c:v>
                </c:pt>
                <c:pt idx="692">
                  <c:v>789.43420000000003</c:v>
                </c:pt>
                <c:pt idx="693">
                  <c:v>2116.451</c:v>
                </c:pt>
                <c:pt idx="694">
                  <c:v>4405.0010000000002</c:v>
                </c:pt>
                <c:pt idx="695">
                  <c:v>6225.8069999999998</c:v>
                </c:pt>
                <c:pt idx="696">
                  <c:v>4643.335</c:v>
                </c:pt>
                <c:pt idx="697">
                  <c:v>4356.0870000000004</c:v>
                </c:pt>
                <c:pt idx="698">
                  <c:v>2391.326</c:v>
                </c:pt>
                <c:pt idx="699">
                  <c:v>3193.6489999999999</c:v>
                </c:pt>
                <c:pt idx="700">
                  <c:v>5892.0439999999999</c:v>
                </c:pt>
                <c:pt idx="701">
                  <c:v>7241.9589999999998</c:v>
                </c:pt>
                <c:pt idx="702">
                  <c:v>6891.0219999999999</c:v>
                </c:pt>
                <c:pt idx="703">
                  <c:v>5222.75</c:v>
                </c:pt>
                <c:pt idx="704">
                  <c:v>6823.3119999999999</c:v>
                </c:pt>
                <c:pt idx="705">
                  <c:v>7629.9350000000004</c:v>
                </c:pt>
                <c:pt idx="706">
                  <c:v>7820.0219999999999</c:v>
                </c:pt>
                <c:pt idx="707">
                  <c:v>6436.6729999999998</c:v>
                </c:pt>
                <c:pt idx="708">
                  <c:v>6237.5780000000004</c:v>
                </c:pt>
                <c:pt idx="709">
                  <c:v>7240.0140000000001</c:v>
                </c:pt>
                <c:pt idx="710">
                  <c:v>6495.1170000000002</c:v>
                </c:pt>
                <c:pt idx="711">
                  <c:v>5560.549</c:v>
                </c:pt>
                <c:pt idx="712">
                  <c:v>4381.0309999999999</c:v>
                </c:pt>
                <c:pt idx="713">
                  <c:v>3987.7649999999999</c:v>
                </c:pt>
                <c:pt idx="714">
                  <c:v>4393.5240000000003</c:v>
                </c:pt>
                <c:pt idx="715">
                  <c:v>3223.7629999999999</c:v>
                </c:pt>
                <c:pt idx="716">
                  <c:v>3263.46</c:v>
                </c:pt>
                <c:pt idx="717">
                  <c:v>2961.299</c:v>
                </c:pt>
                <c:pt idx="718">
                  <c:v>3387.556</c:v>
                </c:pt>
                <c:pt idx="719">
                  <c:v>2449.0650000000001</c:v>
                </c:pt>
                <c:pt idx="720">
                  <c:v>2044.9649999999999</c:v>
                </c:pt>
                <c:pt idx="721">
                  <c:v>1757.107</c:v>
                </c:pt>
                <c:pt idx="722">
                  <c:v>1911.7929999999999</c:v>
                </c:pt>
                <c:pt idx="723">
                  <c:v>2490.152</c:v>
                </c:pt>
                <c:pt idx="724">
                  <c:v>2250.3739999999998</c:v>
                </c:pt>
                <c:pt idx="725">
                  <c:v>4358.2740000000003</c:v>
                </c:pt>
                <c:pt idx="726">
                  <c:v>4949.473</c:v>
                </c:pt>
                <c:pt idx="727">
                  <c:v>4483.7039999999997</c:v>
                </c:pt>
                <c:pt idx="728">
                  <c:v>4570.1540000000005</c:v>
                </c:pt>
                <c:pt idx="729">
                  <c:v>4884.3860000000004</c:v>
                </c:pt>
                <c:pt idx="730">
                  <c:v>5015.72</c:v>
                </c:pt>
                <c:pt idx="731">
                  <c:v>4893.5990000000002</c:v>
                </c:pt>
                <c:pt idx="732">
                  <c:v>3441.9589999999998</c:v>
                </c:pt>
                <c:pt idx="733">
                  <c:v>2975.2550000000001</c:v>
                </c:pt>
                <c:pt idx="734">
                  <c:v>4226.2489999999998</c:v>
                </c:pt>
                <c:pt idx="735">
                  <c:v>5505.6679999999997</c:v>
                </c:pt>
                <c:pt idx="736">
                  <c:v>0</c:v>
                </c:pt>
                <c:pt idx="737">
                  <c:v>0</c:v>
                </c:pt>
                <c:pt idx="738">
                  <c:v>0</c:v>
                </c:pt>
                <c:pt idx="739">
                  <c:v>0</c:v>
                </c:pt>
                <c:pt idx="740">
                  <c:v>4402.8329999999996</c:v>
                </c:pt>
                <c:pt idx="741">
                  <c:v>4362.3109999999997</c:v>
                </c:pt>
                <c:pt idx="742">
                  <c:v>4768.1660000000002</c:v>
                </c:pt>
                <c:pt idx="743">
                  <c:v>2799.6289999999999</c:v>
                </c:pt>
                <c:pt idx="744">
                  <c:v>2457.7979999999998</c:v>
                </c:pt>
                <c:pt idx="745">
                  <c:v>2118.8510000000001</c:v>
                </c:pt>
                <c:pt idx="746">
                  <c:v>2890.873</c:v>
                </c:pt>
                <c:pt idx="747">
                  <c:v>2689.66</c:v>
                </c:pt>
                <c:pt idx="748">
                  <c:v>1650.566</c:v>
                </c:pt>
                <c:pt idx="749">
                  <c:v>2428.174</c:v>
                </c:pt>
                <c:pt idx="750">
                  <c:v>3274.0680000000002</c:v>
                </c:pt>
                <c:pt idx="751">
                  <c:v>3402.7759999999998</c:v>
                </c:pt>
                <c:pt idx="752">
                  <c:v>3459.6030000000001</c:v>
                </c:pt>
                <c:pt idx="753">
                  <c:v>3328.4740000000002</c:v>
                </c:pt>
                <c:pt idx="754">
                  <c:v>2551.5070000000001</c:v>
                </c:pt>
                <c:pt idx="755">
                  <c:v>2263.17</c:v>
                </c:pt>
                <c:pt idx="756">
                  <c:v>2718.5230000000001</c:v>
                </c:pt>
                <c:pt idx="757">
                  <c:v>3035.8319999999999</c:v>
                </c:pt>
                <c:pt idx="758">
                  <c:v>3146.1759999999999</c:v>
                </c:pt>
                <c:pt idx="759">
                  <c:v>3677.3809999999999</c:v>
                </c:pt>
                <c:pt idx="760">
                  <c:v>3233.7350000000001</c:v>
                </c:pt>
                <c:pt idx="761">
                  <c:v>3508.2109999999998</c:v>
                </c:pt>
                <c:pt idx="762">
                  <c:v>3989.3249999999998</c:v>
                </c:pt>
                <c:pt idx="763">
                  <c:v>4868.0879999999997</c:v>
                </c:pt>
                <c:pt idx="764">
                  <c:v>4780.5950000000003</c:v>
                </c:pt>
                <c:pt idx="765">
                  <c:v>4432.9189999999999</c:v>
                </c:pt>
                <c:pt idx="766">
                  <c:v>3890.058</c:v>
                </c:pt>
                <c:pt idx="767">
                  <c:v>4346.7820000000002</c:v>
                </c:pt>
                <c:pt idx="768">
                  <c:v>4979.3029999999999</c:v>
                </c:pt>
                <c:pt idx="769">
                  <c:v>4871.4059999999999</c:v>
                </c:pt>
                <c:pt idx="770">
                  <c:v>4940.1099999999997</c:v>
                </c:pt>
                <c:pt idx="771">
                  <c:v>5140.1059999999998</c:v>
                </c:pt>
                <c:pt idx="772">
                  <c:v>5222.2070000000003</c:v>
                </c:pt>
                <c:pt idx="773">
                  <c:v>4466.1170000000002</c:v>
                </c:pt>
                <c:pt idx="774">
                  <c:v>0</c:v>
                </c:pt>
                <c:pt idx="775">
                  <c:v>0</c:v>
                </c:pt>
                <c:pt idx="776">
                  <c:v>0</c:v>
                </c:pt>
                <c:pt idx="777">
                  <c:v>0</c:v>
                </c:pt>
                <c:pt idx="778">
                  <c:v>3664.3820000000001</c:v>
                </c:pt>
                <c:pt idx="779">
                  <c:v>4035.8130000000001</c:v>
                </c:pt>
                <c:pt idx="780">
                  <c:v>2861.3429999999998</c:v>
                </c:pt>
                <c:pt idx="781">
                  <c:v>2509.6660000000002</c:v>
                </c:pt>
                <c:pt idx="782">
                  <c:v>1854.9939999999999</c:v>
                </c:pt>
                <c:pt idx="783">
                  <c:v>4198.5829999999996</c:v>
                </c:pt>
                <c:pt idx="784">
                  <c:v>4143.6109999999999</c:v>
                </c:pt>
                <c:pt idx="785">
                  <c:v>2942.2040000000002</c:v>
                </c:pt>
                <c:pt idx="786">
                  <c:v>1488.17</c:v>
                </c:pt>
                <c:pt idx="787">
                  <c:v>1732.59</c:v>
                </c:pt>
                <c:pt idx="788">
                  <c:v>1593.222</c:v>
                </c:pt>
                <c:pt idx="789">
                  <c:v>3134.165</c:v>
                </c:pt>
                <c:pt idx="790">
                  <c:v>3783.8049999999998</c:v>
                </c:pt>
                <c:pt idx="791">
                  <c:v>3500.6509999999998</c:v>
                </c:pt>
                <c:pt idx="792">
                  <c:v>3043.4430000000002</c:v>
                </c:pt>
                <c:pt idx="793">
                  <c:v>2269.723</c:v>
                </c:pt>
                <c:pt idx="794">
                  <c:v>2462.875</c:v>
                </c:pt>
                <c:pt idx="795">
                  <c:v>3817.87</c:v>
                </c:pt>
                <c:pt idx="796">
                  <c:v>4358.1610000000001</c:v>
                </c:pt>
                <c:pt idx="797">
                  <c:v>4177.3029999999999</c:v>
                </c:pt>
                <c:pt idx="798">
                  <c:v>3994.931</c:v>
                </c:pt>
                <c:pt idx="799">
                  <c:v>4091.029</c:v>
                </c:pt>
                <c:pt idx="800">
                  <c:v>3816.2849999999999</c:v>
                </c:pt>
                <c:pt idx="801">
                  <c:v>3109.9859999999999</c:v>
                </c:pt>
                <c:pt idx="802">
                  <c:v>3111.54</c:v>
                </c:pt>
                <c:pt idx="803">
                  <c:v>3152.2370000000001</c:v>
                </c:pt>
                <c:pt idx="804">
                  <c:v>3615.924</c:v>
                </c:pt>
                <c:pt idx="805">
                  <c:v>3434.165</c:v>
                </c:pt>
                <c:pt idx="806">
                  <c:v>3313.0639999999999</c:v>
                </c:pt>
                <c:pt idx="807">
                  <c:v>3359.0309999999999</c:v>
                </c:pt>
                <c:pt idx="808">
                  <c:v>3352.2350000000001</c:v>
                </c:pt>
                <c:pt idx="809">
                  <c:v>3609.1</c:v>
                </c:pt>
                <c:pt idx="810">
                  <c:v>3506.2469999999998</c:v>
                </c:pt>
                <c:pt idx="811">
                  <c:v>3128.1909999999998</c:v>
                </c:pt>
                <c:pt idx="812">
                  <c:v>2706.154</c:v>
                </c:pt>
                <c:pt idx="813">
                  <c:v>4140.884</c:v>
                </c:pt>
                <c:pt idx="814">
                  <c:v>5884.9070000000002</c:v>
                </c:pt>
                <c:pt idx="815">
                  <c:v>4966.1970000000001</c:v>
                </c:pt>
                <c:pt idx="816">
                  <c:v>3725.1970000000001</c:v>
                </c:pt>
                <c:pt idx="817">
                  <c:v>4276.7039999999997</c:v>
                </c:pt>
                <c:pt idx="818">
                  <c:v>4698.8029999999999</c:v>
                </c:pt>
                <c:pt idx="819">
                  <c:v>4988.4139999999998</c:v>
                </c:pt>
                <c:pt idx="820">
                  <c:v>4868.2950000000001</c:v>
                </c:pt>
                <c:pt idx="821">
                  <c:v>4519.3720000000003</c:v>
                </c:pt>
                <c:pt idx="822">
                  <c:v>4149.9520000000002</c:v>
                </c:pt>
                <c:pt idx="823">
                  <c:v>4634.2359999999999</c:v>
                </c:pt>
                <c:pt idx="824">
                  <c:v>3313.7739999999999</c:v>
                </c:pt>
                <c:pt idx="825">
                  <c:v>4119.9759999999997</c:v>
                </c:pt>
                <c:pt idx="826">
                  <c:v>4024.58</c:v>
                </c:pt>
                <c:pt idx="827">
                  <c:v>4668.0559999999996</c:v>
                </c:pt>
                <c:pt idx="828">
                  <c:v>4684.7280000000001</c:v>
                </c:pt>
                <c:pt idx="829">
                  <c:v>3028.0369999999998</c:v>
                </c:pt>
                <c:pt idx="830">
                  <c:v>2040.7840000000001</c:v>
                </c:pt>
                <c:pt idx="831">
                  <c:v>2740.518</c:v>
                </c:pt>
                <c:pt idx="832">
                  <c:v>3685.4690000000001</c:v>
                </c:pt>
                <c:pt idx="833">
                  <c:v>3766.6849999999999</c:v>
                </c:pt>
                <c:pt idx="834">
                  <c:v>3962.4769999999999</c:v>
                </c:pt>
                <c:pt idx="835">
                  <c:v>4009.4430000000002</c:v>
                </c:pt>
                <c:pt idx="836">
                  <c:v>4221.9589999999998</c:v>
                </c:pt>
                <c:pt idx="837">
                  <c:v>4478.7820000000002</c:v>
                </c:pt>
                <c:pt idx="838">
                  <c:v>4335.509</c:v>
                </c:pt>
                <c:pt idx="839">
                  <c:v>4285.75</c:v>
                </c:pt>
                <c:pt idx="840">
                  <c:v>2811.1529999999998</c:v>
                </c:pt>
                <c:pt idx="841">
                  <c:v>2917.4409999999998</c:v>
                </c:pt>
                <c:pt idx="842">
                  <c:v>3107.4189999999999</c:v>
                </c:pt>
                <c:pt idx="843">
                  <c:v>2889.45</c:v>
                </c:pt>
                <c:pt idx="844">
                  <c:v>2754.6239999999998</c:v>
                </c:pt>
                <c:pt idx="845">
                  <c:v>2888.5169999999998</c:v>
                </c:pt>
                <c:pt idx="846">
                  <c:v>2589.2869999999998</c:v>
                </c:pt>
                <c:pt idx="847">
                  <c:v>2743.01</c:v>
                </c:pt>
                <c:pt idx="848">
                  <c:v>1613.4970000000001</c:v>
                </c:pt>
                <c:pt idx="849">
                  <c:v>2104.8969999999999</c:v>
                </c:pt>
                <c:pt idx="850">
                  <c:v>3388.4839999999999</c:v>
                </c:pt>
                <c:pt idx="851">
                  <c:v>2721.2269999999999</c:v>
                </c:pt>
                <c:pt idx="852">
                  <c:v>3275.1109999999999</c:v>
                </c:pt>
                <c:pt idx="853">
                  <c:v>2983.7350000000001</c:v>
                </c:pt>
                <c:pt idx="854">
                  <c:v>3572.42</c:v>
                </c:pt>
                <c:pt idx="855">
                  <c:v>3282.5120000000002</c:v>
                </c:pt>
                <c:pt idx="856">
                  <c:v>3698.373</c:v>
                </c:pt>
                <c:pt idx="857">
                  <c:v>3087.8690000000001</c:v>
                </c:pt>
                <c:pt idx="858">
                  <c:v>7797.44</c:v>
                </c:pt>
                <c:pt idx="859">
                  <c:v>5494.6270000000004</c:v>
                </c:pt>
                <c:pt idx="860">
                  <c:v>1931.126</c:v>
                </c:pt>
                <c:pt idx="861">
                  <c:v>2735.9430000000002</c:v>
                </c:pt>
                <c:pt idx="862">
                  <c:v>2340.473</c:v>
                </c:pt>
                <c:pt idx="863">
                  <c:v>2231.3829999999998</c:v>
                </c:pt>
                <c:pt idx="864">
                  <c:v>1774.5719999999999</c:v>
                </c:pt>
                <c:pt idx="865">
                  <c:v>3057.1619999999998</c:v>
                </c:pt>
                <c:pt idx="866">
                  <c:v>3842.6410000000001</c:v>
                </c:pt>
                <c:pt idx="867">
                  <c:v>4005.3270000000002</c:v>
                </c:pt>
                <c:pt idx="868">
                  <c:v>2408.9189999999999</c:v>
                </c:pt>
                <c:pt idx="869">
                  <c:v>2242.6179999999999</c:v>
                </c:pt>
                <c:pt idx="870">
                  <c:v>2165.87</c:v>
                </c:pt>
                <c:pt idx="871">
                  <c:v>4583.1009999999997</c:v>
                </c:pt>
                <c:pt idx="872">
                  <c:v>3540.7539999999999</c:v>
                </c:pt>
                <c:pt idx="873">
                  <c:v>1882.3119999999999</c:v>
                </c:pt>
                <c:pt idx="874">
                  <c:v>1496.221</c:v>
                </c:pt>
                <c:pt idx="875">
                  <c:v>1493.93</c:v>
                </c:pt>
                <c:pt idx="876">
                  <c:v>2175.1260000000002</c:v>
                </c:pt>
                <c:pt idx="877">
                  <c:v>3461.587</c:v>
                </c:pt>
                <c:pt idx="878">
                  <c:v>6555.66</c:v>
                </c:pt>
                <c:pt idx="879">
                  <c:v>7025.9269999999997</c:v>
                </c:pt>
                <c:pt idx="880">
                  <c:v>7234.616</c:v>
                </c:pt>
                <c:pt idx="881">
                  <c:v>6864.3959999999997</c:v>
                </c:pt>
                <c:pt idx="882">
                  <c:v>5492.0110000000004</c:v>
                </c:pt>
                <c:pt idx="883">
                  <c:v>4671.8549999999996</c:v>
                </c:pt>
                <c:pt idx="884">
                  <c:v>3265.5410000000002</c:v>
                </c:pt>
                <c:pt idx="885">
                  <c:v>3460.3560000000002</c:v>
                </c:pt>
                <c:pt idx="886">
                  <c:v>4007.3530000000001</c:v>
                </c:pt>
                <c:pt idx="887">
                  <c:v>5113.2120000000004</c:v>
                </c:pt>
                <c:pt idx="888">
                  <c:v>6461.8329999999996</c:v>
                </c:pt>
                <c:pt idx="889">
                  <c:v>713.88080000000002</c:v>
                </c:pt>
                <c:pt idx="890">
                  <c:v>0</c:v>
                </c:pt>
                <c:pt idx="891">
                  <c:v>0</c:v>
                </c:pt>
                <c:pt idx="892">
                  <c:v>2140.9540000000002</c:v>
                </c:pt>
                <c:pt idx="893">
                  <c:v>1864.4179999999999</c:v>
                </c:pt>
                <c:pt idx="894">
                  <c:v>2945.982</c:v>
                </c:pt>
                <c:pt idx="895">
                  <c:v>2063.703</c:v>
                </c:pt>
                <c:pt idx="896">
                  <c:v>3916.5889999999999</c:v>
                </c:pt>
                <c:pt idx="897">
                  <c:v>3141.748</c:v>
                </c:pt>
                <c:pt idx="898">
                  <c:v>1917.421</c:v>
                </c:pt>
                <c:pt idx="899">
                  <c:v>1675.4190000000001</c:v>
                </c:pt>
                <c:pt idx="900">
                  <c:v>2511.8690000000001</c:v>
                </c:pt>
                <c:pt idx="901">
                  <c:v>1422.91</c:v>
                </c:pt>
                <c:pt idx="902">
                  <c:v>3327.587</c:v>
                </c:pt>
                <c:pt idx="903">
                  <c:v>5242.2209999999995</c:v>
                </c:pt>
                <c:pt idx="904">
                  <c:v>7237.7309999999998</c:v>
                </c:pt>
                <c:pt idx="905">
                  <c:v>4590.2960000000003</c:v>
                </c:pt>
                <c:pt idx="906">
                  <c:v>2349.2730000000001</c:v>
                </c:pt>
                <c:pt idx="907">
                  <c:v>2672.3209999999999</c:v>
                </c:pt>
                <c:pt idx="908">
                  <c:v>1670.4190000000001</c:v>
                </c:pt>
                <c:pt idx="909">
                  <c:v>1859.172</c:v>
                </c:pt>
                <c:pt idx="910">
                  <c:v>2806.2570000000001</c:v>
                </c:pt>
                <c:pt idx="911">
                  <c:v>3011.4459999999999</c:v>
                </c:pt>
                <c:pt idx="912">
                  <c:v>3372.1089999999999</c:v>
                </c:pt>
                <c:pt idx="913">
                  <c:v>3793.1689999999999</c:v>
                </c:pt>
                <c:pt idx="914">
                  <c:v>1620.4649999999999</c:v>
                </c:pt>
                <c:pt idx="915">
                  <c:v>1646.617</c:v>
                </c:pt>
                <c:pt idx="916">
                  <c:v>3131.9670000000001</c:v>
                </c:pt>
                <c:pt idx="917">
                  <c:v>2151.5650000000001</c:v>
                </c:pt>
                <c:pt idx="918">
                  <c:v>2845.1280000000002</c:v>
                </c:pt>
                <c:pt idx="919">
                  <c:v>5968.9769999999999</c:v>
                </c:pt>
                <c:pt idx="920">
                  <c:v>4877.8440000000001</c:v>
                </c:pt>
                <c:pt idx="921">
                  <c:v>8295.9879999999994</c:v>
                </c:pt>
                <c:pt idx="922">
                  <c:v>6047.44</c:v>
                </c:pt>
                <c:pt idx="923">
                  <c:v>4520.5240000000003</c:v>
                </c:pt>
                <c:pt idx="924">
                  <c:v>1378.153</c:v>
                </c:pt>
                <c:pt idx="925">
                  <c:v>2046.2059999999999</c:v>
                </c:pt>
                <c:pt idx="926">
                  <c:v>2777.41</c:v>
                </c:pt>
                <c:pt idx="927">
                  <c:v>2002.1679999999999</c:v>
                </c:pt>
                <c:pt idx="928">
                  <c:v>1305.2280000000001</c:v>
                </c:pt>
                <c:pt idx="929">
                  <c:v>666.83280000000002</c:v>
                </c:pt>
                <c:pt idx="930">
                  <c:v>1920.9549999999999</c:v>
                </c:pt>
                <c:pt idx="931">
                  <c:v>3802.5929999999998</c:v>
                </c:pt>
                <c:pt idx="932">
                  <c:v>3528.6819999999998</c:v>
                </c:pt>
                <c:pt idx="933">
                  <c:v>1323.1759999999999</c:v>
                </c:pt>
                <c:pt idx="934">
                  <c:v>3243.422</c:v>
                </c:pt>
                <c:pt idx="935">
                  <c:v>2060.7959999999998</c:v>
                </c:pt>
                <c:pt idx="936">
                  <c:v>2251.9360000000001</c:v>
                </c:pt>
                <c:pt idx="937">
                  <c:v>1755.0889999999999</c:v>
                </c:pt>
                <c:pt idx="938">
                  <c:v>301.98</c:v>
                </c:pt>
                <c:pt idx="939">
                  <c:v>252.7834</c:v>
                </c:pt>
                <c:pt idx="940">
                  <c:v>1156.33</c:v>
                </c:pt>
                <c:pt idx="941">
                  <c:v>3963.779</c:v>
                </c:pt>
                <c:pt idx="942">
                  <c:v>4477.29</c:v>
                </c:pt>
                <c:pt idx="943">
                  <c:v>3311.8910000000001</c:v>
                </c:pt>
                <c:pt idx="944">
                  <c:v>479.6062</c:v>
                </c:pt>
                <c:pt idx="945">
                  <c:v>1063.925</c:v>
                </c:pt>
                <c:pt idx="946">
                  <c:v>757.24540000000002</c:v>
                </c:pt>
                <c:pt idx="947">
                  <c:v>1565.962</c:v>
                </c:pt>
                <c:pt idx="948">
                  <c:v>3807.5059999999999</c:v>
                </c:pt>
                <c:pt idx="949">
                  <c:v>5401.6670000000004</c:v>
                </c:pt>
                <c:pt idx="950">
                  <c:v>4478.2110000000002</c:v>
                </c:pt>
                <c:pt idx="951">
                  <c:v>3757.431</c:v>
                </c:pt>
                <c:pt idx="952">
                  <c:v>3224.1289999999999</c:v>
                </c:pt>
                <c:pt idx="953">
                  <c:v>842.36289999999997</c:v>
                </c:pt>
                <c:pt idx="954">
                  <c:v>2239.8530000000001</c:v>
                </c:pt>
                <c:pt idx="955">
                  <c:v>5488.8789999999999</c:v>
                </c:pt>
                <c:pt idx="956">
                  <c:v>6014.1409999999996</c:v>
                </c:pt>
                <c:pt idx="957">
                  <c:v>6197.6059999999998</c:v>
                </c:pt>
                <c:pt idx="958">
                  <c:v>7532.8739999999998</c:v>
                </c:pt>
                <c:pt idx="959">
                  <c:v>4911.0110000000004</c:v>
                </c:pt>
                <c:pt idx="960">
                  <c:v>984.3229</c:v>
                </c:pt>
                <c:pt idx="961">
                  <c:v>787.53480000000002</c:v>
                </c:pt>
                <c:pt idx="962">
                  <c:v>1102.06</c:v>
                </c:pt>
                <c:pt idx="963">
                  <c:v>2176.154</c:v>
                </c:pt>
                <c:pt idx="964">
                  <c:v>4220.2489999999998</c:v>
                </c:pt>
                <c:pt idx="965">
                  <c:v>4602.4359999999997</c:v>
                </c:pt>
                <c:pt idx="966">
                  <c:v>2512.4920000000002</c:v>
                </c:pt>
                <c:pt idx="967">
                  <c:v>590.03030000000001</c:v>
                </c:pt>
                <c:pt idx="968">
                  <c:v>2967.8249999999998</c:v>
                </c:pt>
                <c:pt idx="969">
                  <c:v>2894.3310000000001</c:v>
                </c:pt>
                <c:pt idx="970">
                  <c:v>2361.6089999999999</c:v>
                </c:pt>
                <c:pt idx="971">
                  <c:v>1420.153</c:v>
                </c:pt>
                <c:pt idx="972">
                  <c:v>758.74480000000005</c:v>
                </c:pt>
                <c:pt idx="973">
                  <c:v>484.1807</c:v>
                </c:pt>
                <c:pt idx="974">
                  <c:v>2014.6469999999999</c:v>
                </c:pt>
                <c:pt idx="975">
                  <c:v>2142.3409999999999</c:v>
                </c:pt>
                <c:pt idx="976">
                  <c:v>513.84580000000005</c:v>
                </c:pt>
                <c:pt idx="977">
                  <c:v>567.65859999999998</c:v>
                </c:pt>
                <c:pt idx="978">
                  <c:v>751.7758</c:v>
                </c:pt>
                <c:pt idx="979">
                  <c:v>3814.3049999999998</c:v>
                </c:pt>
                <c:pt idx="980">
                  <c:v>6402.134</c:v>
                </c:pt>
                <c:pt idx="981">
                  <c:v>8342.1509999999998</c:v>
                </c:pt>
                <c:pt idx="982">
                  <c:v>4353.7150000000001</c:v>
                </c:pt>
                <c:pt idx="983">
                  <c:v>5074.95</c:v>
                </c:pt>
                <c:pt idx="984">
                  <c:v>5239.5150000000003</c:v>
                </c:pt>
                <c:pt idx="985">
                  <c:v>1370.7349999999999</c:v>
                </c:pt>
                <c:pt idx="986">
                  <c:v>1068.4659999999999</c:v>
                </c:pt>
                <c:pt idx="987">
                  <c:v>2425.4899999999998</c:v>
                </c:pt>
                <c:pt idx="988">
                  <c:v>4254.6930000000002</c:v>
                </c:pt>
                <c:pt idx="989">
                  <c:v>5278.32</c:v>
                </c:pt>
                <c:pt idx="990">
                  <c:v>3634.5810000000001</c:v>
                </c:pt>
                <c:pt idx="991">
                  <c:v>5071.2849999999999</c:v>
                </c:pt>
                <c:pt idx="992">
                  <c:v>3892.03</c:v>
                </c:pt>
                <c:pt idx="993">
                  <c:v>918.00260000000003</c:v>
                </c:pt>
                <c:pt idx="994">
                  <c:v>4595.8209999999999</c:v>
                </c:pt>
                <c:pt idx="995">
                  <c:v>6901.9009999999998</c:v>
                </c:pt>
                <c:pt idx="996">
                  <c:v>2261.5639999999999</c:v>
                </c:pt>
                <c:pt idx="997">
                  <c:v>1075.019</c:v>
                </c:pt>
                <c:pt idx="998">
                  <c:v>400.2276</c:v>
                </c:pt>
                <c:pt idx="999">
                  <c:v>755.97659999999996</c:v>
                </c:pt>
                <c:pt idx="1000">
                  <c:v>5976.76</c:v>
                </c:pt>
                <c:pt idx="1001">
                  <c:v>4648.7250000000004</c:v>
                </c:pt>
                <c:pt idx="1002">
                  <c:v>2117.8870000000002</c:v>
                </c:pt>
                <c:pt idx="1003">
                  <c:v>6616.875</c:v>
                </c:pt>
                <c:pt idx="1004">
                  <c:v>3634.6039999999998</c:v>
                </c:pt>
                <c:pt idx="1005">
                  <c:v>3573.4369999999999</c:v>
                </c:pt>
                <c:pt idx="1006">
                  <c:v>8570.8559999999998</c:v>
                </c:pt>
                <c:pt idx="1007">
                  <c:v>1552.2059999999999</c:v>
                </c:pt>
                <c:pt idx="1008">
                  <c:v>501.91199999999998</c:v>
                </c:pt>
                <c:pt idx="1009">
                  <c:v>188.88480000000001</c:v>
                </c:pt>
                <c:pt idx="1010">
                  <c:v>2003.7159999999999</c:v>
                </c:pt>
                <c:pt idx="1011">
                  <c:v>1274.953</c:v>
                </c:pt>
                <c:pt idx="1012">
                  <c:v>3901.1509999999998</c:v>
                </c:pt>
                <c:pt idx="1013">
                  <c:v>8267.0830000000005</c:v>
                </c:pt>
                <c:pt idx="1014">
                  <c:v>8312.4130000000005</c:v>
                </c:pt>
                <c:pt idx="1015">
                  <c:v>8628.8919999999998</c:v>
                </c:pt>
                <c:pt idx="1016">
                  <c:v>4092.8989999999999</c:v>
                </c:pt>
                <c:pt idx="1017">
                  <c:v>4933.9040000000005</c:v>
                </c:pt>
                <c:pt idx="1018">
                  <c:v>6715.6959999999999</c:v>
                </c:pt>
                <c:pt idx="1019">
                  <c:v>6769.9840000000004</c:v>
                </c:pt>
                <c:pt idx="1020">
                  <c:v>4557.0600000000004</c:v>
                </c:pt>
                <c:pt idx="1021">
                  <c:v>6141.4269999999997</c:v>
                </c:pt>
                <c:pt idx="1022">
                  <c:v>7139.9939999999997</c:v>
                </c:pt>
                <c:pt idx="1023">
                  <c:v>6319.7709999999997</c:v>
                </c:pt>
                <c:pt idx="1024">
                  <c:v>4170.3010000000004</c:v>
                </c:pt>
                <c:pt idx="1025">
                  <c:v>4651.4979999999996</c:v>
                </c:pt>
                <c:pt idx="1026">
                  <c:v>2568.0309999999999</c:v>
                </c:pt>
                <c:pt idx="1027">
                  <c:v>2599.3760000000002</c:v>
                </c:pt>
                <c:pt idx="1028">
                  <c:v>1303.259</c:v>
                </c:pt>
                <c:pt idx="1029">
                  <c:v>3946.7280000000001</c:v>
                </c:pt>
                <c:pt idx="1030">
                  <c:v>3678.0569999999998</c:v>
                </c:pt>
                <c:pt idx="1031">
                  <c:v>1783.404</c:v>
                </c:pt>
                <c:pt idx="1032">
                  <c:v>1236.2919999999999</c:v>
                </c:pt>
                <c:pt idx="1033">
                  <c:v>1243.1959999999999</c:v>
                </c:pt>
                <c:pt idx="1034">
                  <c:v>534.57240000000002</c:v>
                </c:pt>
                <c:pt idx="1035">
                  <c:v>1152.604</c:v>
                </c:pt>
                <c:pt idx="1036">
                  <c:v>1294.77</c:v>
                </c:pt>
                <c:pt idx="1037">
                  <c:v>2105.5630000000001</c:v>
                </c:pt>
                <c:pt idx="1038">
                  <c:v>1903.6859999999999</c:v>
                </c:pt>
                <c:pt idx="1039">
                  <c:v>1333.3910000000001</c:v>
                </c:pt>
                <c:pt idx="1040">
                  <c:v>1355.913</c:v>
                </c:pt>
                <c:pt idx="1041">
                  <c:v>256.26319999999998</c:v>
                </c:pt>
                <c:pt idx="1042">
                  <c:v>199.13040000000001</c:v>
                </c:pt>
                <c:pt idx="1043">
                  <c:v>997.02700000000004</c:v>
                </c:pt>
                <c:pt idx="1044">
                  <c:v>2060.7919999999999</c:v>
                </c:pt>
                <c:pt idx="1045">
                  <c:v>5897.3980000000001</c:v>
                </c:pt>
                <c:pt idx="1046">
                  <c:v>5424.2049999999999</c:v>
                </c:pt>
                <c:pt idx="1047">
                  <c:v>6843.915</c:v>
                </c:pt>
                <c:pt idx="1048">
                  <c:v>3915.5070000000001</c:v>
                </c:pt>
                <c:pt idx="1049">
                  <c:v>5657.4390000000003</c:v>
                </c:pt>
                <c:pt idx="1050">
                  <c:v>6130.17</c:v>
                </c:pt>
                <c:pt idx="1051">
                  <c:v>5412.1180000000004</c:v>
                </c:pt>
                <c:pt idx="1052">
                  <c:v>6584.5510000000004</c:v>
                </c:pt>
                <c:pt idx="1053">
                  <c:v>7876.277</c:v>
                </c:pt>
                <c:pt idx="1054">
                  <c:v>6307.7539999999999</c:v>
                </c:pt>
                <c:pt idx="1055">
                  <c:v>5869.3370000000004</c:v>
                </c:pt>
                <c:pt idx="1056">
                  <c:v>4955.8339999999998</c:v>
                </c:pt>
                <c:pt idx="1057">
                  <c:v>5045.92</c:v>
                </c:pt>
                <c:pt idx="1058">
                  <c:v>5285.7250000000004</c:v>
                </c:pt>
                <c:pt idx="1059">
                  <c:v>3717.1469999999999</c:v>
                </c:pt>
                <c:pt idx="1060">
                  <c:v>4623.4740000000002</c:v>
                </c:pt>
                <c:pt idx="1061">
                  <c:v>5378.652</c:v>
                </c:pt>
                <c:pt idx="1062">
                  <c:v>5837.1549999999997</c:v>
                </c:pt>
                <c:pt idx="1063">
                  <c:v>5960.152</c:v>
                </c:pt>
                <c:pt idx="1064">
                  <c:v>5880.2330000000002</c:v>
                </c:pt>
                <c:pt idx="1065">
                  <c:v>3639.2489999999998</c:v>
                </c:pt>
                <c:pt idx="1066">
                  <c:v>2400.0320000000002</c:v>
                </c:pt>
                <c:pt idx="1067">
                  <c:v>2920.9169999999999</c:v>
                </c:pt>
                <c:pt idx="1068">
                  <c:v>3157.4079999999999</c:v>
                </c:pt>
                <c:pt idx="1069">
                  <c:v>3718.5929999999998</c:v>
                </c:pt>
                <c:pt idx="1070">
                  <c:v>1737.268</c:v>
                </c:pt>
                <c:pt idx="1071">
                  <c:v>2781.1909999999998</c:v>
                </c:pt>
                <c:pt idx="1072">
                  <c:v>3877.779</c:v>
                </c:pt>
                <c:pt idx="1073">
                  <c:v>1369.51</c:v>
                </c:pt>
                <c:pt idx="1074">
                  <c:v>3251.3890000000001</c:v>
                </c:pt>
                <c:pt idx="1075">
                  <c:v>4051.6060000000002</c:v>
                </c:pt>
                <c:pt idx="1076">
                  <c:v>3408.386</c:v>
                </c:pt>
                <c:pt idx="1077">
                  <c:v>5436.99</c:v>
                </c:pt>
                <c:pt idx="1078">
                  <c:v>5499.2619999999997</c:v>
                </c:pt>
                <c:pt idx="1079">
                  <c:v>5362.6090000000004</c:v>
                </c:pt>
                <c:pt idx="1080">
                  <c:v>4668.2460000000001</c:v>
                </c:pt>
                <c:pt idx="1081">
                  <c:v>6001.366</c:v>
                </c:pt>
                <c:pt idx="1082">
                  <c:v>5376.88</c:v>
                </c:pt>
                <c:pt idx="1083">
                  <c:v>5060.7579999999998</c:v>
                </c:pt>
                <c:pt idx="1084">
                  <c:v>3954.4380000000001</c:v>
                </c:pt>
                <c:pt idx="1085">
                  <c:v>1815.39</c:v>
                </c:pt>
                <c:pt idx="1086">
                  <c:v>3531.5990000000002</c:v>
                </c:pt>
                <c:pt idx="1087">
                  <c:v>5191.9679999999998</c:v>
                </c:pt>
                <c:pt idx="1088">
                  <c:v>5302.5439999999999</c:v>
                </c:pt>
                <c:pt idx="1089">
                  <c:v>3714.0250000000001</c:v>
                </c:pt>
                <c:pt idx="1090">
                  <c:v>3598.6509999999998</c:v>
                </c:pt>
                <c:pt idx="1091">
                  <c:v>4415.1530000000002</c:v>
                </c:pt>
                <c:pt idx="1092">
                  <c:v>3210.319</c:v>
                </c:pt>
                <c:pt idx="1093">
                  <c:v>2025.4970000000001</c:v>
                </c:pt>
                <c:pt idx="1094">
                  <c:v>2510.4029999999998</c:v>
                </c:pt>
                <c:pt idx="1095">
                  <c:v>2726.1480000000001</c:v>
                </c:pt>
                <c:pt idx="1096">
                  <c:v>3053.4479999999999</c:v>
                </c:pt>
                <c:pt idx="1097">
                  <c:v>1569.7460000000001</c:v>
                </c:pt>
                <c:pt idx="1098">
                  <c:v>1771.723</c:v>
                </c:pt>
                <c:pt idx="1099">
                  <c:v>2394.5039999999999</c:v>
                </c:pt>
                <c:pt idx="1100">
                  <c:v>4319.7439999999997</c:v>
                </c:pt>
                <c:pt idx="1101">
                  <c:v>4137.32</c:v>
                </c:pt>
                <c:pt idx="1102">
                  <c:v>3840.9859999999999</c:v>
                </c:pt>
                <c:pt idx="1103">
                  <c:v>3962.49</c:v>
                </c:pt>
                <c:pt idx="1104">
                  <c:v>2263.4899999999998</c:v>
                </c:pt>
                <c:pt idx="1105">
                  <c:v>2876.9369999999999</c:v>
                </c:pt>
                <c:pt idx="1106">
                  <c:v>3253.5549999999998</c:v>
                </c:pt>
                <c:pt idx="1107">
                  <c:v>5165.6049999999996</c:v>
                </c:pt>
                <c:pt idx="1108">
                  <c:v>6222.1980000000003</c:v>
                </c:pt>
                <c:pt idx="1109">
                  <c:v>5611.5709999999999</c:v>
                </c:pt>
                <c:pt idx="1110">
                  <c:v>5421.4139999999998</c:v>
                </c:pt>
                <c:pt idx="1111">
                  <c:v>4461.5420000000004</c:v>
                </c:pt>
                <c:pt idx="1112">
                  <c:v>3221.6379999999999</c:v>
                </c:pt>
                <c:pt idx="1113">
                  <c:v>3722.6149999999998</c:v>
                </c:pt>
                <c:pt idx="1114">
                  <c:v>2957.393</c:v>
                </c:pt>
                <c:pt idx="1115">
                  <c:v>2414.6689999999999</c:v>
                </c:pt>
                <c:pt idx="1116">
                  <c:v>3824.86</c:v>
                </c:pt>
                <c:pt idx="1117">
                  <c:v>2768.2860000000001</c:v>
                </c:pt>
                <c:pt idx="1118">
                  <c:v>4480.1959999999999</c:v>
                </c:pt>
                <c:pt idx="1119">
                  <c:v>3338.0639999999999</c:v>
                </c:pt>
                <c:pt idx="1120">
                  <c:v>3289.944</c:v>
                </c:pt>
                <c:pt idx="1121">
                  <c:v>3446.0059999999999</c:v>
                </c:pt>
                <c:pt idx="1122">
                  <c:v>4965.8729999999996</c:v>
                </c:pt>
                <c:pt idx="1123">
                  <c:v>4497.4219999999996</c:v>
                </c:pt>
                <c:pt idx="1124">
                  <c:v>4041.5650000000001</c:v>
                </c:pt>
                <c:pt idx="1125">
                  <c:v>2671.3380000000002</c:v>
                </c:pt>
                <c:pt idx="1126">
                  <c:v>880.09280000000001</c:v>
                </c:pt>
                <c:pt idx="1127">
                  <c:v>1642.8150000000001</c:v>
                </c:pt>
                <c:pt idx="1128">
                  <c:v>2257.645</c:v>
                </c:pt>
                <c:pt idx="1129">
                  <c:v>2153.0540000000001</c:v>
                </c:pt>
                <c:pt idx="1130">
                  <c:v>2153.0450000000001</c:v>
                </c:pt>
                <c:pt idx="1131">
                  <c:v>2820.223</c:v>
                </c:pt>
                <c:pt idx="1132">
                  <c:v>6224.6679999999997</c:v>
                </c:pt>
                <c:pt idx="1133">
                  <c:v>5906.5259999999998</c:v>
                </c:pt>
                <c:pt idx="1134">
                  <c:v>3011.0889999999999</c:v>
                </c:pt>
                <c:pt idx="1135">
                  <c:v>4386.1989999999996</c:v>
                </c:pt>
                <c:pt idx="1136">
                  <c:v>4835.424</c:v>
                </c:pt>
                <c:pt idx="1137">
                  <c:v>4811.7039999999997</c:v>
                </c:pt>
                <c:pt idx="1138">
                  <c:v>4812.3090000000002</c:v>
                </c:pt>
                <c:pt idx="1139">
                  <c:v>5189.674</c:v>
                </c:pt>
                <c:pt idx="1140">
                  <c:v>4920.6379999999999</c:v>
                </c:pt>
                <c:pt idx="1141">
                  <c:v>4918.7690000000002</c:v>
                </c:pt>
                <c:pt idx="1142">
                  <c:v>5790.3540000000003</c:v>
                </c:pt>
                <c:pt idx="1143">
                  <c:v>6018.1980000000003</c:v>
                </c:pt>
                <c:pt idx="1144">
                  <c:v>6093.5420000000004</c:v>
                </c:pt>
                <c:pt idx="1145">
                  <c:v>4492.2309999999998</c:v>
                </c:pt>
                <c:pt idx="1146">
                  <c:v>3996.933</c:v>
                </c:pt>
                <c:pt idx="1147">
                  <c:v>1983.057</c:v>
                </c:pt>
                <c:pt idx="1148">
                  <c:v>887.83900000000006</c:v>
                </c:pt>
                <c:pt idx="1149">
                  <c:v>1735.5150000000001</c:v>
                </c:pt>
                <c:pt idx="1150">
                  <c:v>3051.0680000000002</c:v>
                </c:pt>
                <c:pt idx="1151">
                  <c:v>0</c:v>
                </c:pt>
                <c:pt idx="1152">
                  <c:v>5911.1130000000003</c:v>
                </c:pt>
                <c:pt idx="1153">
                  <c:v>0</c:v>
                </c:pt>
                <c:pt idx="1154">
                  <c:v>2101.5949999999998</c:v>
                </c:pt>
                <c:pt idx="1155">
                  <c:v>2735.6770000000001</c:v>
                </c:pt>
                <c:pt idx="1156">
                  <c:v>3430.2190000000001</c:v>
                </c:pt>
                <c:pt idx="1157">
                  <c:v>4766.7690000000002</c:v>
                </c:pt>
                <c:pt idx="1158">
                  <c:v>5634.7250000000004</c:v>
                </c:pt>
                <c:pt idx="1159">
                  <c:v>2860.4749999999999</c:v>
                </c:pt>
                <c:pt idx="1160">
                  <c:v>1789.731</c:v>
                </c:pt>
                <c:pt idx="1161">
                  <c:v>3202.2</c:v>
                </c:pt>
                <c:pt idx="1162">
                  <c:v>3986.9870000000001</c:v>
                </c:pt>
                <c:pt idx="1163">
                  <c:v>3066.5410000000002</c:v>
                </c:pt>
                <c:pt idx="1164">
                  <c:v>3707.9319999999998</c:v>
                </c:pt>
                <c:pt idx="1165">
                  <c:v>6271.34</c:v>
                </c:pt>
                <c:pt idx="1166">
                  <c:v>5972.6769999999997</c:v>
                </c:pt>
                <c:pt idx="1167">
                  <c:v>5617.43</c:v>
                </c:pt>
                <c:pt idx="1168">
                  <c:v>5570.33</c:v>
                </c:pt>
                <c:pt idx="1169">
                  <c:v>5931.4660000000003</c:v>
                </c:pt>
                <c:pt idx="1170">
                  <c:v>4607.1379999999999</c:v>
                </c:pt>
                <c:pt idx="1171">
                  <c:v>3634.87</c:v>
                </c:pt>
                <c:pt idx="1172">
                  <c:v>3636.2150000000001</c:v>
                </c:pt>
                <c:pt idx="1173">
                  <c:v>3891.902</c:v>
                </c:pt>
                <c:pt idx="1174">
                  <c:v>5326.6930000000002</c:v>
                </c:pt>
                <c:pt idx="1175">
                  <c:v>5150.6480000000001</c:v>
                </c:pt>
                <c:pt idx="1176">
                  <c:v>4497.9679999999998</c:v>
                </c:pt>
                <c:pt idx="1177">
                  <c:v>3983.2489999999998</c:v>
                </c:pt>
                <c:pt idx="1178">
                  <c:v>4672.7550000000001</c:v>
                </c:pt>
                <c:pt idx="1179">
                  <c:v>4656.7700000000004</c:v>
                </c:pt>
                <c:pt idx="1180">
                  <c:v>3664.239</c:v>
                </c:pt>
                <c:pt idx="1181">
                  <c:v>3567.0149999999999</c:v>
                </c:pt>
                <c:pt idx="1182">
                  <c:v>3491.8470000000002</c:v>
                </c:pt>
                <c:pt idx="1183">
                  <c:v>3890.4360000000001</c:v>
                </c:pt>
                <c:pt idx="1184">
                  <c:v>4262.9830000000002</c:v>
                </c:pt>
                <c:pt idx="1185">
                  <c:v>4600.5360000000001</c:v>
                </c:pt>
                <c:pt idx="1186">
                  <c:v>4656.8339999999998</c:v>
                </c:pt>
                <c:pt idx="1187">
                  <c:v>4645.857</c:v>
                </c:pt>
                <c:pt idx="1188">
                  <c:v>4555.1899999999996</c:v>
                </c:pt>
                <c:pt idx="1189">
                  <c:v>4238.5540000000001</c:v>
                </c:pt>
                <c:pt idx="1190">
                  <c:v>3676.924</c:v>
                </c:pt>
                <c:pt idx="1191">
                  <c:v>3676.4380000000001</c:v>
                </c:pt>
                <c:pt idx="1192">
                  <c:v>3444.3510000000001</c:v>
                </c:pt>
                <c:pt idx="1193">
                  <c:v>3404.6819999999998</c:v>
                </c:pt>
                <c:pt idx="1194">
                  <c:v>4142.7120000000004</c:v>
                </c:pt>
                <c:pt idx="1195">
                  <c:v>3600.9490000000001</c:v>
                </c:pt>
                <c:pt idx="1196">
                  <c:v>3428.8670000000002</c:v>
                </c:pt>
                <c:pt idx="1197">
                  <c:v>3659.8910000000001</c:v>
                </c:pt>
                <c:pt idx="1198">
                  <c:v>1764.8389999999999</c:v>
                </c:pt>
                <c:pt idx="1199">
                  <c:v>773.25959999999998</c:v>
                </c:pt>
                <c:pt idx="1200">
                  <c:v>787.90359999999998</c:v>
                </c:pt>
                <c:pt idx="1201">
                  <c:v>3063.413</c:v>
                </c:pt>
                <c:pt idx="1202">
                  <c:v>2885.1419999999998</c:v>
                </c:pt>
                <c:pt idx="1203">
                  <c:v>678.90009999999995</c:v>
                </c:pt>
                <c:pt idx="1204">
                  <c:v>1180.9380000000001</c:v>
                </c:pt>
                <c:pt idx="1205">
                  <c:v>2065.5680000000002</c:v>
                </c:pt>
                <c:pt idx="1206">
                  <c:v>1625.413</c:v>
                </c:pt>
                <c:pt idx="1207">
                  <c:v>0</c:v>
                </c:pt>
                <c:pt idx="1208">
                  <c:v>0</c:v>
                </c:pt>
                <c:pt idx="1209">
                  <c:v>0</c:v>
                </c:pt>
                <c:pt idx="1210">
                  <c:v>0</c:v>
                </c:pt>
                <c:pt idx="1211">
                  <c:v>0</c:v>
                </c:pt>
                <c:pt idx="1212">
                  <c:v>0</c:v>
                </c:pt>
                <c:pt idx="1213">
                  <c:v>0</c:v>
                </c:pt>
                <c:pt idx="1214">
                  <c:v>5080.3999999999996</c:v>
                </c:pt>
                <c:pt idx="1215">
                  <c:v>5191.7280000000001</c:v>
                </c:pt>
                <c:pt idx="1216">
                  <c:v>4799.4089999999997</c:v>
                </c:pt>
                <c:pt idx="1217">
                  <c:v>3763.6350000000002</c:v>
                </c:pt>
                <c:pt idx="1218">
                  <c:v>3437.8739999999998</c:v>
                </c:pt>
                <c:pt idx="1219">
                  <c:v>2547.2379999999998</c:v>
                </c:pt>
                <c:pt idx="1220">
                  <c:v>3033.8609999999999</c:v>
                </c:pt>
                <c:pt idx="1221">
                  <c:v>2368.4859999999999</c:v>
                </c:pt>
                <c:pt idx="1222">
                  <c:v>1633.0630000000001</c:v>
                </c:pt>
                <c:pt idx="1223">
                  <c:v>2196.8910000000001</c:v>
                </c:pt>
                <c:pt idx="1224">
                  <c:v>2402.9259999999999</c:v>
                </c:pt>
                <c:pt idx="1225">
                  <c:v>2500.5279999999998</c:v>
                </c:pt>
                <c:pt idx="1226">
                  <c:v>1376.4190000000001</c:v>
                </c:pt>
                <c:pt idx="1227">
                  <c:v>3232.2629999999999</c:v>
                </c:pt>
                <c:pt idx="1228">
                  <c:v>4671.366</c:v>
                </c:pt>
                <c:pt idx="1229">
                  <c:v>4118.1779999999999</c:v>
                </c:pt>
                <c:pt idx="1230">
                  <c:v>3378.0349999999999</c:v>
                </c:pt>
                <c:pt idx="1231">
                  <c:v>3601.7719999999999</c:v>
                </c:pt>
                <c:pt idx="1232">
                  <c:v>3736.902</c:v>
                </c:pt>
                <c:pt idx="1233">
                  <c:v>2646.6309999999999</c:v>
                </c:pt>
                <c:pt idx="1234">
                  <c:v>1466.5160000000001</c:v>
                </c:pt>
                <c:pt idx="1235">
                  <c:v>3318.3969999999999</c:v>
                </c:pt>
                <c:pt idx="1236">
                  <c:v>5544.7049999999999</c:v>
                </c:pt>
                <c:pt idx="1237">
                  <c:v>6016.4870000000001</c:v>
                </c:pt>
                <c:pt idx="1238">
                  <c:v>4517.0429999999997</c:v>
                </c:pt>
                <c:pt idx="1239">
                  <c:v>5520.6450000000004</c:v>
                </c:pt>
                <c:pt idx="1240">
                  <c:v>0</c:v>
                </c:pt>
                <c:pt idx="1241">
                  <c:v>0</c:v>
                </c:pt>
                <c:pt idx="1242">
                  <c:v>0</c:v>
                </c:pt>
                <c:pt idx="1243">
                  <c:v>0</c:v>
                </c:pt>
                <c:pt idx="1244">
                  <c:v>0</c:v>
                </c:pt>
                <c:pt idx="1245">
                  <c:v>0</c:v>
                </c:pt>
                <c:pt idx="1246">
                  <c:v>3578.6590000000001</c:v>
                </c:pt>
                <c:pt idx="1247">
                  <c:v>2139.875</c:v>
                </c:pt>
                <c:pt idx="1248">
                  <c:v>784.85230000000001</c:v>
                </c:pt>
                <c:pt idx="1249">
                  <c:v>927.1875</c:v>
                </c:pt>
                <c:pt idx="1250">
                  <c:v>2652.944</c:v>
                </c:pt>
                <c:pt idx="1251">
                  <c:v>2503.3969999999999</c:v>
                </c:pt>
                <c:pt idx="1252">
                  <c:v>2218.866</c:v>
                </c:pt>
                <c:pt idx="1253">
                  <c:v>1794.2719999999999</c:v>
                </c:pt>
                <c:pt idx="1254">
                  <c:v>3391.819</c:v>
                </c:pt>
                <c:pt idx="1255">
                  <c:v>3803.4630000000002</c:v>
                </c:pt>
                <c:pt idx="1256">
                  <c:v>5088.5680000000002</c:v>
                </c:pt>
                <c:pt idx="1257">
                  <c:v>6961.5910000000003</c:v>
                </c:pt>
                <c:pt idx="1258">
                  <c:v>5378.8239999999996</c:v>
                </c:pt>
                <c:pt idx="1259">
                  <c:v>4240.9269999999997</c:v>
                </c:pt>
                <c:pt idx="1260">
                  <c:v>1936.6389999999999</c:v>
                </c:pt>
                <c:pt idx="1261">
                  <c:v>0</c:v>
                </c:pt>
                <c:pt idx="1262">
                  <c:v>0</c:v>
                </c:pt>
                <c:pt idx="1263">
                  <c:v>3066.4160000000002</c:v>
                </c:pt>
                <c:pt idx="1264">
                  <c:v>4205.1130000000003</c:v>
                </c:pt>
                <c:pt idx="1265">
                  <c:v>3061.7620000000002</c:v>
                </c:pt>
                <c:pt idx="1266">
                  <c:v>1770.6279999999999</c:v>
                </c:pt>
                <c:pt idx="1267">
                  <c:v>1226.184</c:v>
                </c:pt>
                <c:pt idx="1268">
                  <c:v>0</c:v>
                </c:pt>
                <c:pt idx="1269">
                  <c:v>468.11009999999999</c:v>
                </c:pt>
                <c:pt idx="1270">
                  <c:v>2746.5189999999998</c:v>
                </c:pt>
                <c:pt idx="1271">
                  <c:v>2801.931</c:v>
                </c:pt>
                <c:pt idx="1272">
                  <c:v>3480.9140000000002</c:v>
                </c:pt>
                <c:pt idx="1273">
                  <c:v>1875.827</c:v>
                </c:pt>
                <c:pt idx="1274">
                  <c:v>1635.1130000000001</c:v>
                </c:pt>
                <c:pt idx="1275">
                  <c:v>905.98239999999998</c:v>
                </c:pt>
                <c:pt idx="1276">
                  <c:v>1637.5909999999999</c:v>
                </c:pt>
                <c:pt idx="1277">
                  <c:v>2803.7640000000001</c:v>
                </c:pt>
                <c:pt idx="1278">
                  <c:v>2575.2910000000002</c:v>
                </c:pt>
                <c:pt idx="1279">
                  <c:v>2907.0349999999999</c:v>
                </c:pt>
                <c:pt idx="1280">
                  <c:v>2880.3710000000001</c:v>
                </c:pt>
                <c:pt idx="1281">
                  <c:v>3606.2640000000001</c:v>
                </c:pt>
                <c:pt idx="1282">
                  <c:v>957.02530000000002</c:v>
                </c:pt>
                <c:pt idx="1283">
                  <c:v>1597.4939999999999</c:v>
                </c:pt>
                <c:pt idx="1284">
                  <c:v>4447.3819999999996</c:v>
                </c:pt>
                <c:pt idx="1285">
                  <c:v>1266.194</c:v>
                </c:pt>
                <c:pt idx="1286">
                  <c:v>954.78120000000001</c:v>
                </c:pt>
                <c:pt idx="1287">
                  <c:v>2889.5210000000002</c:v>
                </c:pt>
                <c:pt idx="1288">
                  <c:v>2611.3679999999999</c:v>
                </c:pt>
                <c:pt idx="1289">
                  <c:v>3162.1529999999998</c:v>
                </c:pt>
                <c:pt idx="1290">
                  <c:v>2369.0610000000001</c:v>
                </c:pt>
                <c:pt idx="1291">
                  <c:v>758.36220000000003</c:v>
                </c:pt>
                <c:pt idx="1292">
                  <c:v>2230.076</c:v>
                </c:pt>
                <c:pt idx="1293">
                  <c:v>1540.0540000000001</c:v>
                </c:pt>
                <c:pt idx="1294">
                  <c:v>1590.4110000000001</c:v>
                </c:pt>
                <c:pt idx="1295">
                  <c:v>719.93460000000005</c:v>
                </c:pt>
                <c:pt idx="1296">
                  <c:v>1345.4770000000001</c:v>
                </c:pt>
                <c:pt idx="1297">
                  <c:v>4246.6319999999996</c:v>
                </c:pt>
                <c:pt idx="1298">
                  <c:v>3699.6030000000001</c:v>
                </c:pt>
                <c:pt idx="1299">
                  <c:v>658.29719999999998</c:v>
                </c:pt>
                <c:pt idx="1300">
                  <c:v>174.04259999999999</c:v>
                </c:pt>
                <c:pt idx="1301">
                  <c:v>1458.8879999999999</c:v>
                </c:pt>
                <c:pt idx="1302">
                  <c:v>2694.2689999999998</c:v>
                </c:pt>
                <c:pt idx="1303">
                  <c:v>1650.4290000000001</c:v>
                </c:pt>
                <c:pt idx="1304">
                  <c:v>351.46210000000002</c:v>
                </c:pt>
                <c:pt idx="1305">
                  <c:v>2085.7860000000001</c:v>
                </c:pt>
                <c:pt idx="1306">
                  <c:v>3137.5</c:v>
                </c:pt>
                <c:pt idx="1307">
                  <c:v>2639.6909999999998</c:v>
                </c:pt>
                <c:pt idx="1308">
                  <c:v>3376.6109999999999</c:v>
                </c:pt>
                <c:pt idx="1309">
                  <c:v>2460.7220000000002</c:v>
                </c:pt>
                <c:pt idx="1310">
                  <c:v>634.63750000000005</c:v>
                </c:pt>
                <c:pt idx="1311">
                  <c:v>2177.895</c:v>
                </c:pt>
                <c:pt idx="1312">
                  <c:v>1355.1289999999999</c:v>
                </c:pt>
                <c:pt idx="1313">
                  <c:v>1250.2439999999999</c:v>
                </c:pt>
                <c:pt idx="1314">
                  <c:v>468.01479999999998</c:v>
                </c:pt>
                <c:pt idx="1315">
                  <c:v>2867.1990000000001</c:v>
                </c:pt>
                <c:pt idx="1316">
                  <c:v>3820.5039999999999</c:v>
                </c:pt>
                <c:pt idx="1317">
                  <c:v>2941.665</c:v>
                </c:pt>
                <c:pt idx="1318">
                  <c:v>2262.9409999999998</c:v>
                </c:pt>
                <c:pt idx="1319">
                  <c:v>6366.701</c:v>
                </c:pt>
                <c:pt idx="1320">
                  <c:v>5749.0010000000002</c:v>
                </c:pt>
                <c:pt idx="1321">
                  <c:v>1576.721</c:v>
                </c:pt>
                <c:pt idx="1322">
                  <c:v>882.38940000000002</c:v>
                </c:pt>
                <c:pt idx="1323">
                  <c:v>3752.2579999999998</c:v>
                </c:pt>
                <c:pt idx="1324">
                  <c:v>6062.7129999999997</c:v>
                </c:pt>
                <c:pt idx="1325">
                  <c:v>2564.6680000000001</c:v>
                </c:pt>
                <c:pt idx="1326">
                  <c:v>1149.8409999999999</c:v>
                </c:pt>
                <c:pt idx="1327">
                  <c:v>2550.7919999999999</c:v>
                </c:pt>
                <c:pt idx="1328">
                  <c:v>2798.779</c:v>
                </c:pt>
                <c:pt idx="1329">
                  <c:v>1003.2859999999999</c:v>
                </c:pt>
                <c:pt idx="1330">
                  <c:v>1853.09</c:v>
                </c:pt>
                <c:pt idx="1331">
                  <c:v>3355.7429999999999</c:v>
                </c:pt>
                <c:pt idx="1332">
                  <c:v>4368.0950000000003</c:v>
                </c:pt>
                <c:pt idx="1333">
                  <c:v>1320.9839999999999</c:v>
                </c:pt>
                <c:pt idx="1334">
                  <c:v>3384.7950000000001</c:v>
                </c:pt>
                <c:pt idx="1335">
                  <c:v>5061.1090000000004</c:v>
                </c:pt>
                <c:pt idx="1336">
                  <c:v>3577.7860000000001</c:v>
                </c:pt>
                <c:pt idx="1337">
                  <c:v>4118.665</c:v>
                </c:pt>
                <c:pt idx="1338">
                  <c:v>1274.3879999999999</c:v>
                </c:pt>
                <c:pt idx="1339">
                  <c:v>2091.9140000000002</c:v>
                </c:pt>
                <c:pt idx="1340">
                  <c:v>4073.6640000000002</c:v>
                </c:pt>
                <c:pt idx="1341">
                  <c:v>4786.0290000000005</c:v>
                </c:pt>
                <c:pt idx="1342">
                  <c:v>979.67359999999996</c:v>
                </c:pt>
                <c:pt idx="1343">
                  <c:v>654.02120000000002</c:v>
                </c:pt>
                <c:pt idx="1344">
                  <c:v>1163.1320000000001</c:v>
                </c:pt>
                <c:pt idx="1345">
                  <c:v>1844.068</c:v>
                </c:pt>
                <c:pt idx="1346">
                  <c:v>2980.239</c:v>
                </c:pt>
                <c:pt idx="1347">
                  <c:v>6326.8980000000001</c:v>
                </c:pt>
                <c:pt idx="1348">
                  <c:v>3093.7179999999998</c:v>
                </c:pt>
                <c:pt idx="1349">
                  <c:v>2778.105</c:v>
                </c:pt>
                <c:pt idx="1350">
                  <c:v>1483.3109999999999</c:v>
                </c:pt>
                <c:pt idx="1351">
                  <c:v>1943.6110000000001</c:v>
                </c:pt>
                <c:pt idx="1352">
                  <c:v>1862.7570000000001</c:v>
                </c:pt>
                <c:pt idx="1353">
                  <c:v>1555.7670000000001</c:v>
                </c:pt>
                <c:pt idx="1354">
                  <c:v>1704.1369999999999</c:v>
                </c:pt>
                <c:pt idx="1355">
                  <c:v>1043.8620000000001</c:v>
                </c:pt>
                <c:pt idx="1356">
                  <c:v>2480.1970000000001</c:v>
                </c:pt>
                <c:pt idx="1357">
                  <c:v>2082.2130000000002</c:v>
                </c:pt>
                <c:pt idx="1358">
                  <c:v>2190.7979999999998</c:v>
                </c:pt>
                <c:pt idx="1359">
                  <c:v>4113.1809999999996</c:v>
                </c:pt>
                <c:pt idx="1360">
                  <c:v>5960.54</c:v>
                </c:pt>
                <c:pt idx="1361">
                  <c:v>4443.5150000000003</c:v>
                </c:pt>
                <c:pt idx="1362">
                  <c:v>7436.12</c:v>
                </c:pt>
                <c:pt idx="1363">
                  <c:v>6663.6019999999999</c:v>
                </c:pt>
                <c:pt idx="1364">
                  <c:v>7361.8360000000002</c:v>
                </c:pt>
                <c:pt idx="1365">
                  <c:v>6813.6170000000002</c:v>
                </c:pt>
                <c:pt idx="1366">
                  <c:v>6175.4229999999998</c:v>
                </c:pt>
                <c:pt idx="1367">
                  <c:v>3662.2779999999998</c:v>
                </c:pt>
                <c:pt idx="1368">
                  <c:v>3904.4989999999998</c:v>
                </c:pt>
                <c:pt idx="1369">
                  <c:v>2044.585</c:v>
                </c:pt>
                <c:pt idx="1370">
                  <c:v>3766.7530000000002</c:v>
                </c:pt>
                <c:pt idx="1371">
                  <c:v>6518.6109999999999</c:v>
                </c:pt>
                <c:pt idx="1372">
                  <c:v>5632.9690000000001</c:v>
                </c:pt>
                <c:pt idx="1373">
                  <c:v>1971.847</c:v>
                </c:pt>
                <c:pt idx="1374">
                  <c:v>1477.7</c:v>
                </c:pt>
                <c:pt idx="1375">
                  <c:v>1978.2539999999999</c:v>
                </c:pt>
                <c:pt idx="1376">
                  <c:v>1792.482</c:v>
                </c:pt>
                <c:pt idx="1377">
                  <c:v>2853.6529999999998</c:v>
                </c:pt>
                <c:pt idx="1378">
                  <c:v>3334.1889999999999</c:v>
                </c:pt>
                <c:pt idx="1379">
                  <c:v>1563.6310000000001</c:v>
                </c:pt>
                <c:pt idx="1380">
                  <c:v>719.12599999999998</c:v>
                </c:pt>
                <c:pt idx="1381">
                  <c:v>311.94830000000002</c:v>
                </c:pt>
                <c:pt idx="1382">
                  <c:v>764.34310000000005</c:v>
                </c:pt>
                <c:pt idx="1383">
                  <c:v>809.62429999999995</c:v>
                </c:pt>
                <c:pt idx="1384">
                  <c:v>654.89059999999995</c:v>
                </c:pt>
                <c:pt idx="1385">
                  <c:v>1671.7829999999999</c:v>
                </c:pt>
                <c:pt idx="1386">
                  <c:v>4230.6980000000003</c:v>
                </c:pt>
                <c:pt idx="1387">
                  <c:v>1659.6949999999999</c:v>
                </c:pt>
                <c:pt idx="1388">
                  <c:v>0</c:v>
                </c:pt>
                <c:pt idx="1389">
                  <c:v>0</c:v>
                </c:pt>
                <c:pt idx="1390">
                  <c:v>4725.7730000000001</c:v>
                </c:pt>
                <c:pt idx="1391">
                  <c:v>4036.2069999999999</c:v>
                </c:pt>
                <c:pt idx="1392">
                  <c:v>1908.4359999999999</c:v>
                </c:pt>
                <c:pt idx="1393">
                  <c:v>6865.9740000000002</c:v>
                </c:pt>
                <c:pt idx="1394">
                  <c:v>5146.18</c:v>
                </c:pt>
                <c:pt idx="1395">
                  <c:v>1748.6420000000001</c:v>
                </c:pt>
                <c:pt idx="1396">
                  <c:v>1176.643</c:v>
                </c:pt>
                <c:pt idx="1397">
                  <c:v>587.49879999999996</c:v>
                </c:pt>
                <c:pt idx="1398">
                  <c:v>481.75700000000001</c:v>
                </c:pt>
                <c:pt idx="1399">
                  <c:v>322.41050000000001</c:v>
                </c:pt>
                <c:pt idx="1400">
                  <c:v>697.10699999999997</c:v>
                </c:pt>
                <c:pt idx="1401">
                  <c:v>397.22480000000002</c:v>
                </c:pt>
                <c:pt idx="1402">
                  <c:v>618.08630000000005</c:v>
                </c:pt>
                <c:pt idx="1403">
                  <c:v>2093.712</c:v>
                </c:pt>
                <c:pt idx="1404">
                  <c:v>6415.3559999999998</c:v>
                </c:pt>
                <c:pt idx="1405">
                  <c:v>7121.8509999999997</c:v>
                </c:pt>
                <c:pt idx="1406">
                  <c:v>8431.8619999999992</c:v>
                </c:pt>
                <c:pt idx="1407">
                  <c:v>8121.85</c:v>
                </c:pt>
                <c:pt idx="1408">
                  <c:v>6593.7650000000003</c:v>
                </c:pt>
                <c:pt idx="1409">
                  <c:v>6683.0469999999996</c:v>
                </c:pt>
                <c:pt idx="1410">
                  <c:v>6540.8919999999998</c:v>
                </c:pt>
                <c:pt idx="1411">
                  <c:v>7550.1329999999998</c:v>
                </c:pt>
                <c:pt idx="1412">
                  <c:v>6245.8450000000003</c:v>
                </c:pt>
                <c:pt idx="1413">
                  <c:v>4364.2640000000001</c:v>
                </c:pt>
                <c:pt idx="1414">
                  <c:v>8189.8609999999999</c:v>
                </c:pt>
                <c:pt idx="1415">
                  <c:v>8002.27</c:v>
                </c:pt>
                <c:pt idx="1416">
                  <c:v>6138.0140000000001</c:v>
                </c:pt>
                <c:pt idx="1417">
                  <c:v>5334.1279999999997</c:v>
                </c:pt>
                <c:pt idx="1418">
                  <c:v>4330.2049999999999</c:v>
                </c:pt>
                <c:pt idx="1419">
                  <c:v>1582.915</c:v>
                </c:pt>
                <c:pt idx="1420">
                  <c:v>1570.0419999999999</c:v>
                </c:pt>
                <c:pt idx="1421">
                  <c:v>1540.327</c:v>
                </c:pt>
                <c:pt idx="1422">
                  <c:v>0</c:v>
                </c:pt>
                <c:pt idx="1423">
                  <c:v>0</c:v>
                </c:pt>
                <c:pt idx="1424">
                  <c:v>0</c:v>
                </c:pt>
                <c:pt idx="1425">
                  <c:v>0</c:v>
                </c:pt>
                <c:pt idx="1426">
                  <c:v>0</c:v>
                </c:pt>
                <c:pt idx="1427">
                  <c:v>1559.971</c:v>
                </c:pt>
                <c:pt idx="1428">
                  <c:v>2095.145</c:v>
                </c:pt>
                <c:pt idx="1429">
                  <c:v>946.18140000000005</c:v>
                </c:pt>
                <c:pt idx="1430">
                  <c:v>1952.146</c:v>
                </c:pt>
                <c:pt idx="1431">
                  <c:v>2013.54</c:v>
                </c:pt>
                <c:pt idx="1432">
                  <c:v>1689.8320000000001</c:v>
                </c:pt>
                <c:pt idx="1433">
                  <c:v>2242.41</c:v>
                </c:pt>
                <c:pt idx="1434">
                  <c:v>1603.1020000000001</c:v>
                </c:pt>
                <c:pt idx="1435">
                  <c:v>0</c:v>
                </c:pt>
                <c:pt idx="1436">
                  <c:v>0</c:v>
                </c:pt>
                <c:pt idx="1437">
                  <c:v>0</c:v>
                </c:pt>
                <c:pt idx="1438">
                  <c:v>0</c:v>
                </c:pt>
                <c:pt idx="1439">
                  <c:v>0</c:v>
                </c:pt>
                <c:pt idx="1440">
                  <c:v>0</c:v>
                </c:pt>
                <c:pt idx="1441">
                  <c:v>0</c:v>
                </c:pt>
                <c:pt idx="1442">
                  <c:v>0</c:v>
                </c:pt>
                <c:pt idx="1443">
                  <c:v>0</c:v>
                </c:pt>
                <c:pt idx="1444">
                  <c:v>0</c:v>
                </c:pt>
                <c:pt idx="1445">
                  <c:v>3645.1439999999998</c:v>
                </c:pt>
                <c:pt idx="1446">
                  <c:v>1974.9010000000001</c:v>
                </c:pt>
                <c:pt idx="1447">
                  <c:v>3963.7759999999998</c:v>
                </c:pt>
                <c:pt idx="1448">
                  <c:v>3824.5749999999998</c:v>
                </c:pt>
                <c:pt idx="1449">
                  <c:v>2414.076</c:v>
                </c:pt>
                <c:pt idx="1450">
                  <c:v>2579.4780000000001</c:v>
                </c:pt>
                <c:pt idx="1451">
                  <c:v>0</c:v>
                </c:pt>
                <c:pt idx="1452">
                  <c:v>0</c:v>
                </c:pt>
                <c:pt idx="1453">
                  <c:v>2659.71</c:v>
                </c:pt>
                <c:pt idx="1454">
                  <c:v>3777.7280000000001</c:v>
                </c:pt>
                <c:pt idx="1455">
                  <c:v>0</c:v>
                </c:pt>
                <c:pt idx="1456">
                  <c:v>0</c:v>
                </c:pt>
                <c:pt idx="1457">
                  <c:v>0</c:v>
                </c:pt>
                <c:pt idx="1458">
                  <c:v>0</c:v>
                </c:pt>
                <c:pt idx="1459">
                  <c:v>2892.6979999999999</c:v>
                </c:pt>
                <c:pt idx="1460">
                  <c:v>0</c:v>
                </c:pt>
                <c:pt idx="1461">
                  <c:v>3597.4969999999998</c:v>
                </c:pt>
                <c:pt idx="1462">
                  <c:v>3626.5169999999998</c:v>
                </c:pt>
                <c:pt idx="1463">
                  <c:v>3983.1860000000001</c:v>
                </c:pt>
                <c:pt idx="1464">
                  <c:v>5569.0810000000001</c:v>
                </c:pt>
                <c:pt idx="1465">
                  <c:v>6842.3590000000004</c:v>
                </c:pt>
                <c:pt idx="1466">
                  <c:v>4810.1099999999997</c:v>
                </c:pt>
                <c:pt idx="1467">
                  <c:v>5018.0540000000001</c:v>
                </c:pt>
                <c:pt idx="1468">
                  <c:v>5477.451</c:v>
                </c:pt>
                <c:pt idx="1469">
                  <c:v>6260.9889999999996</c:v>
                </c:pt>
                <c:pt idx="1470">
                  <c:v>5259.8370000000004</c:v>
                </c:pt>
                <c:pt idx="1471">
                  <c:v>4348.3509999999997</c:v>
                </c:pt>
                <c:pt idx="1472">
                  <c:v>4366.585</c:v>
                </c:pt>
                <c:pt idx="1473">
                  <c:v>4841.759</c:v>
                </c:pt>
                <c:pt idx="1474">
                  <c:v>3650.65</c:v>
                </c:pt>
                <c:pt idx="1475">
                  <c:v>2060.8670000000002</c:v>
                </c:pt>
                <c:pt idx="1476">
                  <c:v>1790.2149999999999</c:v>
                </c:pt>
                <c:pt idx="1477">
                  <c:v>2495.2150000000001</c:v>
                </c:pt>
                <c:pt idx="1478">
                  <c:v>2627.7049999999999</c:v>
                </c:pt>
                <c:pt idx="1479">
                  <c:v>2593.692</c:v>
                </c:pt>
                <c:pt idx="1480">
                  <c:v>4075.8820000000001</c:v>
                </c:pt>
                <c:pt idx="1481">
                  <c:v>2774.585</c:v>
                </c:pt>
                <c:pt idx="1482">
                  <c:v>2200.8020000000001</c:v>
                </c:pt>
                <c:pt idx="1483">
                  <c:v>1262.7</c:v>
                </c:pt>
                <c:pt idx="1484">
                  <c:v>2653.72</c:v>
                </c:pt>
                <c:pt idx="1485">
                  <c:v>2804.4229999999998</c:v>
                </c:pt>
                <c:pt idx="1486">
                  <c:v>2894.288</c:v>
                </c:pt>
                <c:pt idx="1487">
                  <c:v>3967.8</c:v>
                </c:pt>
                <c:pt idx="1488">
                  <c:v>3030.2840000000001</c:v>
                </c:pt>
                <c:pt idx="1489">
                  <c:v>2195.3470000000002</c:v>
                </c:pt>
                <c:pt idx="1490">
                  <c:v>2638.4749999999999</c:v>
                </c:pt>
                <c:pt idx="1491">
                  <c:v>3344.7440000000001</c:v>
                </c:pt>
                <c:pt idx="1492">
                  <c:v>3845.654</c:v>
                </c:pt>
                <c:pt idx="1493">
                  <c:v>4292.9070000000002</c:v>
                </c:pt>
                <c:pt idx="1494">
                  <c:v>3844.5839999999998</c:v>
                </c:pt>
                <c:pt idx="1495">
                  <c:v>4037.0990000000002</c:v>
                </c:pt>
                <c:pt idx="1496">
                  <c:v>3349.873</c:v>
                </c:pt>
                <c:pt idx="1497">
                  <c:v>3877.835</c:v>
                </c:pt>
                <c:pt idx="1498">
                  <c:v>5672.7560000000003</c:v>
                </c:pt>
                <c:pt idx="1499">
                  <c:v>4337.4589999999998</c:v>
                </c:pt>
                <c:pt idx="1500">
                  <c:v>4507.3580000000002</c:v>
                </c:pt>
                <c:pt idx="1501">
                  <c:v>3570.44</c:v>
                </c:pt>
                <c:pt idx="1502">
                  <c:v>2811.9140000000002</c:v>
                </c:pt>
                <c:pt idx="1503">
                  <c:v>1862.45</c:v>
                </c:pt>
                <c:pt idx="1504">
                  <c:v>3506.6039999999998</c:v>
                </c:pt>
                <c:pt idx="1505">
                  <c:v>3436.2260000000001</c:v>
                </c:pt>
                <c:pt idx="1506">
                  <c:v>1785.61</c:v>
                </c:pt>
                <c:pt idx="1507">
                  <c:v>2813.3339999999998</c:v>
                </c:pt>
                <c:pt idx="1508">
                  <c:v>1346.92</c:v>
                </c:pt>
                <c:pt idx="1509">
                  <c:v>1184.4580000000001</c:v>
                </c:pt>
                <c:pt idx="1510">
                  <c:v>1506.2650000000001</c:v>
                </c:pt>
                <c:pt idx="1511">
                  <c:v>3439.5120000000002</c:v>
                </c:pt>
                <c:pt idx="1512">
                  <c:v>3537.895</c:v>
                </c:pt>
                <c:pt idx="1513">
                  <c:v>4376.0739999999996</c:v>
                </c:pt>
                <c:pt idx="1514">
                  <c:v>4131.8680000000004</c:v>
                </c:pt>
                <c:pt idx="1515">
                  <c:v>4018.2919999999999</c:v>
                </c:pt>
                <c:pt idx="1516">
                  <c:v>4082.9389999999999</c:v>
                </c:pt>
                <c:pt idx="1517">
                  <c:v>3758.0790000000002</c:v>
                </c:pt>
                <c:pt idx="1518">
                  <c:v>3964.9490000000001</c:v>
                </c:pt>
                <c:pt idx="1519">
                  <c:v>4583.0780000000004</c:v>
                </c:pt>
                <c:pt idx="1520">
                  <c:v>2734.7719999999999</c:v>
                </c:pt>
                <c:pt idx="1521">
                  <c:v>1011.904</c:v>
                </c:pt>
                <c:pt idx="1522">
                  <c:v>1383.029</c:v>
                </c:pt>
                <c:pt idx="1523">
                  <c:v>1164.402</c:v>
                </c:pt>
                <c:pt idx="1524">
                  <c:v>1295.752</c:v>
                </c:pt>
                <c:pt idx="1525">
                  <c:v>2192.6010000000001</c:v>
                </c:pt>
                <c:pt idx="1526">
                  <c:v>3430.6880000000001</c:v>
                </c:pt>
                <c:pt idx="1527">
                  <c:v>4727.4790000000003</c:v>
                </c:pt>
                <c:pt idx="1528">
                  <c:v>4328.5320000000002</c:v>
                </c:pt>
                <c:pt idx="1529">
                  <c:v>3830.3719999999998</c:v>
                </c:pt>
                <c:pt idx="1530">
                  <c:v>1605.423</c:v>
                </c:pt>
                <c:pt idx="1531">
                  <c:v>2091.0619999999999</c:v>
                </c:pt>
                <c:pt idx="1532">
                  <c:v>3264.201</c:v>
                </c:pt>
                <c:pt idx="1533">
                  <c:v>2090.7930000000001</c:v>
                </c:pt>
                <c:pt idx="1534">
                  <c:v>1573.4570000000001</c:v>
                </c:pt>
                <c:pt idx="1535">
                  <c:v>1421.587</c:v>
                </c:pt>
                <c:pt idx="1536">
                  <c:v>4223.6270000000004</c:v>
                </c:pt>
                <c:pt idx="1537">
                  <c:v>3346.6689999999999</c:v>
                </c:pt>
                <c:pt idx="1538">
                  <c:v>2080.7220000000002</c:v>
                </c:pt>
                <c:pt idx="1539">
                  <c:v>1820.15</c:v>
                </c:pt>
                <c:pt idx="1540">
                  <c:v>2235.4090000000001</c:v>
                </c:pt>
                <c:pt idx="1541">
                  <c:v>2008.0170000000001</c:v>
                </c:pt>
                <c:pt idx="1542">
                  <c:v>1795.04</c:v>
                </c:pt>
                <c:pt idx="1543">
                  <c:v>2566.2759999999998</c:v>
                </c:pt>
                <c:pt idx="1544">
                  <c:v>2487.5569999999998</c:v>
                </c:pt>
                <c:pt idx="1545">
                  <c:v>2952.9470000000001</c:v>
                </c:pt>
                <c:pt idx="1546">
                  <c:v>2986.5970000000002</c:v>
                </c:pt>
                <c:pt idx="1547">
                  <c:v>3434.2710000000002</c:v>
                </c:pt>
                <c:pt idx="1548">
                  <c:v>3932.576</c:v>
                </c:pt>
                <c:pt idx="1549">
                  <c:v>4090.7559999999999</c:v>
                </c:pt>
                <c:pt idx="1550">
                  <c:v>4251.598</c:v>
                </c:pt>
                <c:pt idx="1551">
                  <c:v>4199.6409999999996</c:v>
                </c:pt>
                <c:pt idx="1552">
                  <c:v>3891.3049999999998</c:v>
                </c:pt>
                <c:pt idx="1553">
                  <c:v>3648.13</c:v>
                </c:pt>
                <c:pt idx="1554">
                  <c:v>4322.1670000000004</c:v>
                </c:pt>
                <c:pt idx="1555">
                  <c:v>3787.8110000000001</c:v>
                </c:pt>
                <c:pt idx="1556">
                  <c:v>3122.1280000000002</c:v>
                </c:pt>
                <c:pt idx="1557">
                  <c:v>2926.1990000000001</c:v>
                </c:pt>
                <c:pt idx="1558">
                  <c:v>2904.2080000000001</c:v>
                </c:pt>
                <c:pt idx="1559">
                  <c:v>820.88070000000005</c:v>
                </c:pt>
                <c:pt idx="1560">
                  <c:v>504.62509999999997</c:v>
                </c:pt>
                <c:pt idx="1561">
                  <c:v>1336.96</c:v>
                </c:pt>
                <c:pt idx="1562">
                  <c:v>924.09739999999999</c:v>
                </c:pt>
                <c:pt idx="1563">
                  <c:v>1152.7919999999999</c:v>
                </c:pt>
                <c:pt idx="1564">
                  <c:v>2123.4450000000002</c:v>
                </c:pt>
                <c:pt idx="1565">
                  <c:v>2109.3200000000002</c:v>
                </c:pt>
                <c:pt idx="1566">
                  <c:v>2182.3649999999998</c:v>
                </c:pt>
                <c:pt idx="1567">
                  <c:v>2259.683</c:v>
                </c:pt>
                <c:pt idx="1568">
                  <c:v>1940.6130000000001</c:v>
                </c:pt>
                <c:pt idx="1569">
                  <c:v>2370.04</c:v>
                </c:pt>
                <c:pt idx="1570">
                  <c:v>1980.2180000000001</c:v>
                </c:pt>
                <c:pt idx="1571">
                  <c:v>2000.7560000000001</c:v>
                </c:pt>
                <c:pt idx="1572">
                  <c:v>1826.596</c:v>
                </c:pt>
                <c:pt idx="1573">
                  <c:v>1889.268</c:v>
                </c:pt>
                <c:pt idx="1574">
                  <c:v>1485.162</c:v>
                </c:pt>
                <c:pt idx="1575">
                  <c:v>619.05160000000001</c:v>
                </c:pt>
                <c:pt idx="1576">
                  <c:v>1937.818</c:v>
                </c:pt>
                <c:pt idx="1577">
                  <c:v>2161.8969999999999</c:v>
                </c:pt>
                <c:pt idx="1578">
                  <c:v>2183.4119999999998</c:v>
                </c:pt>
                <c:pt idx="1579">
                  <c:v>2650.5479999999998</c:v>
                </c:pt>
                <c:pt idx="1580">
                  <c:v>3068.674</c:v>
                </c:pt>
                <c:pt idx="1581">
                  <c:v>3818.0610000000001</c:v>
                </c:pt>
                <c:pt idx="1582">
                  <c:v>4697.49</c:v>
                </c:pt>
                <c:pt idx="1583">
                  <c:v>5936.4059999999999</c:v>
                </c:pt>
                <c:pt idx="1584">
                  <c:v>6308.6229999999996</c:v>
                </c:pt>
                <c:pt idx="1585">
                  <c:v>6672.52</c:v>
                </c:pt>
                <c:pt idx="1586">
                  <c:v>5456.9489999999996</c:v>
                </c:pt>
                <c:pt idx="1587">
                  <c:v>3909.9679999999998</c:v>
                </c:pt>
                <c:pt idx="1588">
                  <c:v>2898.63</c:v>
                </c:pt>
                <c:pt idx="1589">
                  <c:v>3224.424</c:v>
                </c:pt>
                <c:pt idx="1590">
                  <c:v>2960.2359999999999</c:v>
                </c:pt>
                <c:pt idx="1591">
                  <c:v>3632.2130000000002</c:v>
                </c:pt>
                <c:pt idx="1592">
                  <c:v>3260.643</c:v>
                </c:pt>
                <c:pt idx="1593">
                  <c:v>2828.114</c:v>
                </c:pt>
                <c:pt idx="1594">
                  <c:v>4116.0649999999996</c:v>
                </c:pt>
                <c:pt idx="1595">
                  <c:v>5705.5690000000004</c:v>
                </c:pt>
                <c:pt idx="1596">
                  <c:v>5745.36</c:v>
                </c:pt>
                <c:pt idx="1597">
                  <c:v>6787.942</c:v>
                </c:pt>
                <c:pt idx="1598">
                  <c:v>6364.3230000000003</c:v>
                </c:pt>
                <c:pt idx="1599">
                  <c:v>2369.096</c:v>
                </c:pt>
                <c:pt idx="1600">
                  <c:v>6948.9989999999998</c:v>
                </c:pt>
                <c:pt idx="1601">
                  <c:v>3066.0010000000002</c:v>
                </c:pt>
                <c:pt idx="1602">
                  <c:v>3455.86</c:v>
                </c:pt>
                <c:pt idx="1603">
                  <c:v>3443.2739999999999</c:v>
                </c:pt>
                <c:pt idx="1604">
                  <c:v>3618.741</c:v>
                </c:pt>
                <c:pt idx="1605">
                  <c:v>2765.2550000000001</c:v>
                </c:pt>
                <c:pt idx="1606">
                  <c:v>4106.8270000000002</c:v>
                </c:pt>
                <c:pt idx="1607">
                  <c:v>4060.9189999999999</c:v>
                </c:pt>
                <c:pt idx="1608">
                  <c:v>3723.9229999999998</c:v>
                </c:pt>
                <c:pt idx="1609">
                  <c:v>2612.3580000000002</c:v>
                </c:pt>
                <c:pt idx="1610">
                  <c:v>5637.9579999999996</c:v>
                </c:pt>
                <c:pt idx="1611">
                  <c:v>4559.7209999999995</c:v>
                </c:pt>
                <c:pt idx="1612">
                  <c:v>4359.8720000000003</c:v>
                </c:pt>
                <c:pt idx="1613">
                  <c:v>3487.4859999999999</c:v>
                </c:pt>
                <c:pt idx="1614">
                  <c:v>3909.48</c:v>
                </c:pt>
                <c:pt idx="1615">
                  <c:v>5806.799</c:v>
                </c:pt>
                <c:pt idx="1616">
                  <c:v>6562.0190000000002</c:v>
                </c:pt>
                <c:pt idx="1617">
                  <c:v>5322.8649999999998</c:v>
                </c:pt>
                <c:pt idx="1618">
                  <c:v>1662.4880000000001</c:v>
                </c:pt>
                <c:pt idx="1619">
                  <c:v>1749.92</c:v>
                </c:pt>
                <c:pt idx="1620">
                  <c:v>2578.9459999999999</c:v>
                </c:pt>
                <c:pt idx="1621">
                  <c:v>3024.3690000000001</c:v>
                </c:pt>
                <c:pt idx="1622">
                  <c:v>3233.95</c:v>
                </c:pt>
                <c:pt idx="1623">
                  <c:v>2650.6489999999999</c:v>
                </c:pt>
                <c:pt idx="1624">
                  <c:v>4813.8879999999999</c:v>
                </c:pt>
                <c:pt idx="1625">
                  <c:v>6036.768</c:v>
                </c:pt>
                <c:pt idx="1626">
                  <c:v>5572.5730000000003</c:v>
                </c:pt>
                <c:pt idx="1627">
                  <c:v>5522.6769999999997</c:v>
                </c:pt>
                <c:pt idx="1628">
                  <c:v>4586.7129999999997</c:v>
                </c:pt>
                <c:pt idx="1629">
                  <c:v>2293.549</c:v>
                </c:pt>
                <c:pt idx="1630">
                  <c:v>2788.5259999999998</c:v>
                </c:pt>
                <c:pt idx="1631">
                  <c:v>4175.0879999999997</c:v>
                </c:pt>
                <c:pt idx="1632">
                  <c:v>3449.3209999999999</c:v>
                </c:pt>
                <c:pt idx="1633">
                  <c:v>0</c:v>
                </c:pt>
                <c:pt idx="1634">
                  <c:v>1146.8779999999999</c:v>
                </c:pt>
                <c:pt idx="1635">
                  <c:v>0</c:v>
                </c:pt>
                <c:pt idx="1636">
                  <c:v>0</c:v>
                </c:pt>
                <c:pt idx="1637">
                  <c:v>0</c:v>
                </c:pt>
                <c:pt idx="1638">
                  <c:v>2181.1930000000002</c:v>
                </c:pt>
                <c:pt idx="1639">
                  <c:v>2271.808</c:v>
                </c:pt>
                <c:pt idx="1640">
                  <c:v>1039.4349999999999</c:v>
                </c:pt>
                <c:pt idx="1641">
                  <c:v>763.3374</c:v>
                </c:pt>
                <c:pt idx="1642">
                  <c:v>1768.1389999999999</c:v>
                </c:pt>
                <c:pt idx="1643">
                  <c:v>1723.7470000000001</c:v>
                </c:pt>
                <c:pt idx="1644">
                  <c:v>2222.846</c:v>
                </c:pt>
                <c:pt idx="1645">
                  <c:v>2472.2339999999999</c:v>
                </c:pt>
                <c:pt idx="1646">
                  <c:v>3965.3960000000002</c:v>
                </c:pt>
                <c:pt idx="1647">
                  <c:v>7164.9030000000002</c:v>
                </c:pt>
                <c:pt idx="1648">
                  <c:v>4985.5950000000003</c:v>
                </c:pt>
                <c:pt idx="1649">
                  <c:v>3219.125</c:v>
                </c:pt>
                <c:pt idx="1650">
                  <c:v>2690.7049999999999</c:v>
                </c:pt>
                <c:pt idx="1651">
                  <c:v>3984.366</c:v>
                </c:pt>
                <c:pt idx="1652">
                  <c:v>4627.3739999999998</c:v>
                </c:pt>
                <c:pt idx="1653">
                  <c:v>4287.8590000000004</c:v>
                </c:pt>
                <c:pt idx="1654">
                  <c:v>2985.8380000000002</c:v>
                </c:pt>
                <c:pt idx="1655">
                  <c:v>4240.8239999999996</c:v>
                </c:pt>
                <c:pt idx="1656">
                  <c:v>3155.6860000000001</c:v>
                </c:pt>
                <c:pt idx="1657">
                  <c:v>549.19880000000001</c:v>
                </c:pt>
                <c:pt idx="1658">
                  <c:v>721.59289999999999</c:v>
                </c:pt>
                <c:pt idx="1659">
                  <c:v>757.67639999999994</c:v>
                </c:pt>
                <c:pt idx="1660">
                  <c:v>1182.6110000000001</c:v>
                </c:pt>
                <c:pt idx="1661">
                  <c:v>1595.3009999999999</c:v>
                </c:pt>
                <c:pt idx="1662">
                  <c:v>3254.5410000000002</c:v>
                </c:pt>
                <c:pt idx="1663">
                  <c:v>2615.9989999999998</c:v>
                </c:pt>
                <c:pt idx="1664">
                  <c:v>4613.6419999999998</c:v>
                </c:pt>
                <c:pt idx="1665">
                  <c:v>1328.09</c:v>
                </c:pt>
                <c:pt idx="1666">
                  <c:v>2463.7559999999999</c:v>
                </c:pt>
                <c:pt idx="1667">
                  <c:v>1033.4269999999999</c:v>
                </c:pt>
                <c:pt idx="1668">
                  <c:v>5229.5230000000001</c:v>
                </c:pt>
                <c:pt idx="1669">
                  <c:v>2237.855</c:v>
                </c:pt>
                <c:pt idx="1670">
                  <c:v>1661.682</c:v>
                </c:pt>
                <c:pt idx="1671">
                  <c:v>387.25599999999997</c:v>
                </c:pt>
                <c:pt idx="1672">
                  <c:v>498.53370000000001</c:v>
                </c:pt>
                <c:pt idx="1673">
                  <c:v>2246.2060000000001</c:v>
                </c:pt>
                <c:pt idx="1674">
                  <c:v>694.32640000000004</c:v>
                </c:pt>
                <c:pt idx="1675">
                  <c:v>1847.5160000000001</c:v>
                </c:pt>
                <c:pt idx="1676">
                  <c:v>4863.192</c:v>
                </c:pt>
                <c:pt idx="1677">
                  <c:v>5811.85</c:v>
                </c:pt>
                <c:pt idx="1678">
                  <c:v>3676.8649999999998</c:v>
                </c:pt>
                <c:pt idx="1679">
                  <c:v>5408.2370000000001</c:v>
                </c:pt>
                <c:pt idx="1680">
                  <c:v>4174.1940000000004</c:v>
                </c:pt>
                <c:pt idx="1681">
                  <c:v>4837.72</c:v>
                </c:pt>
                <c:pt idx="1682">
                  <c:v>6124.366</c:v>
                </c:pt>
                <c:pt idx="1683">
                  <c:v>4197.04</c:v>
                </c:pt>
                <c:pt idx="1684">
                  <c:v>3821.569</c:v>
                </c:pt>
                <c:pt idx="1685">
                  <c:v>4993.5219999999999</c:v>
                </c:pt>
                <c:pt idx="1686">
                  <c:v>4499.8959999999997</c:v>
                </c:pt>
                <c:pt idx="1687">
                  <c:v>3176.9830000000002</c:v>
                </c:pt>
                <c:pt idx="1688">
                  <c:v>4629.9709999999995</c:v>
                </c:pt>
                <c:pt idx="1689">
                  <c:v>4546.7569999999996</c:v>
                </c:pt>
                <c:pt idx="1690">
                  <c:v>5120.7809999999999</c:v>
                </c:pt>
                <c:pt idx="1691">
                  <c:v>7128.11</c:v>
                </c:pt>
                <c:pt idx="1692">
                  <c:v>3712.3359999999998</c:v>
                </c:pt>
                <c:pt idx="1693">
                  <c:v>2349.2629999999999</c:v>
                </c:pt>
                <c:pt idx="1694">
                  <c:v>464.4221</c:v>
                </c:pt>
                <c:pt idx="1695">
                  <c:v>1779.72</c:v>
                </c:pt>
                <c:pt idx="1696">
                  <c:v>1526.029</c:v>
                </c:pt>
                <c:pt idx="1697">
                  <c:v>516.65679999999998</c:v>
                </c:pt>
                <c:pt idx="1698">
                  <c:v>0</c:v>
                </c:pt>
                <c:pt idx="1699">
                  <c:v>0</c:v>
                </c:pt>
                <c:pt idx="1700">
                  <c:v>0</c:v>
                </c:pt>
                <c:pt idx="1701">
                  <c:v>0</c:v>
                </c:pt>
                <c:pt idx="1702">
                  <c:v>0</c:v>
                </c:pt>
                <c:pt idx="1703">
                  <c:v>0</c:v>
                </c:pt>
                <c:pt idx="1704">
                  <c:v>3424.4340000000002</c:v>
                </c:pt>
                <c:pt idx="1705">
                  <c:v>3322.3530000000001</c:v>
                </c:pt>
                <c:pt idx="1706">
                  <c:v>4351.768</c:v>
                </c:pt>
                <c:pt idx="1707">
                  <c:v>1420.4659999999999</c:v>
                </c:pt>
                <c:pt idx="1708">
                  <c:v>1909.5170000000001</c:v>
                </c:pt>
                <c:pt idx="1709">
                  <c:v>2332.105</c:v>
                </c:pt>
                <c:pt idx="1710">
                  <c:v>2078.5970000000002</c:v>
                </c:pt>
                <c:pt idx="1711">
                  <c:v>1618.4770000000001</c:v>
                </c:pt>
                <c:pt idx="1712">
                  <c:v>971.42690000000005</c:v>
                </c:pt>
                <c:pt idx="1713">
                  <c:v>1193.318</c:v>
                </c:pt>
                <c:pt idx="1714">
                  <c:v>294.25670000000002</c:v>
                </c:pt>
                <c:pt idx="1715">
                  <c:v>2078.9119999999998</c:v>
                </c:pt>
                <c:pt idx="1716">
                  <c:v>3214.8969999999999</c:v>
                </c:pt>
                <c:pt idx="1717">
                  <c:v>2774.6489999999999</c:v>
                </c:pt>
                <c:pt idx="1718">
                  <c:v>3276.6309999999999</c:v>
                </c:pt>
                <c:pt idx="1719">
                  <c:v>2970.9940000000001</c:v>
                </c:pt>
                <c:pt idx="1720">
                  <c:v>187.98939999999999</c:v>
                </c:pt>
                <c:pt idx="1721">
                  <c:v>557.29240000000004</c:v>
                </c:pt>
                <c:pt idx="1722">
                  <c:v>2483.375</c:v>
                </c:pt>
                <c:pt idx="1723">
                  <c:v>2644.6419999999998</c:v>
                </c:pt>
                <c:pt idx="1724">
                  <c:v>5318.9669999999996</c:v>
                </c:pt>
                <c:pt idx="1725">
                  <c:v>3055.8420000000001</c:v>
                </c:pt>
                <c:pt idx="1726">
                  <c:v>945.74950000000001</c:v>
                </c:pt>
                <c:pt idx="1727">
                  <c:v>1661.5920000000001</c:v>
                </c:pt>
                <c:pt idx="1728">
                  <c:v>1874.576</c:v>
                </c:pt>
                <c:pt idx="1729">
                  <c:v>561.74720000000002</c:v>
                </c:pt>
                <c:pt idx="1730">
                  <c:v>488.89940000000001</c:v>
                </c:pt>
                <c:pt idx="1731">
                  <c:v>4042.7779999999998</c:v>
                </c:pt>
                <c:pt idx="1732">
                  <c:v>1809.748</c:v>
                </c:pt>
                <c:pt idx="1733">
                  <c:v>368.91899999999998</c:v>
                </c:pt>
                <c:pt idx="1734">
                  <c:v>161.80459999999999</c:v>
                </c:pt>
                <c:pt idx="1735">
                  <c:v>185.0873</c:v>
                </c:pt>
                <c:pt idx="1736">
                  <c:v>1789.604</c:v>
                </c:pt>
                <c:pt idx="1737">
                  <c:v>3445.6239999999998</c:v>
                </c:pt>
                <c:pt idx="1738">
                  <c:v>2321.828</c:v>
                </c:pt>
                <c:pt idx="1739">
                  <c:v>1011.318</c:v>
                </c:pt>
                <c:pt idx="1740">
                  <c:v>354.12549999999999</c:v>
                </c:pt>
                <c:pt idx="1741">
                  <c:v>804.94500000000005</c:v>
                </c:pt>
                <c:pt idx="1742">
                  <c:v>1834.0229999999999</c:v>
                </c:pt>
                <c:pt idx="1743">
                  <c:v>6015.5389999999998</c:v>
                </c:pt>
                <c:pt idx="1744">
                  <c:v>3896.4760000000001</c:v>
                </c:pt>
                <c:pt idx="1745">
                  <c:v>4540.26</c:v>
                </c:pt>
                <c:pt idx="1746">
                  <c:v>2305.6990000000001</c:v>
                </c:pt>
                <c:pt idx="1747">
                  <c:v>4269.6350000000002</c:v>
                </c:pt>
                <c:pt idx="1748">
                  <c:v>5695.6049999999996</c:v>
                </c:pt>
                <c:pt idx="1749">
                  <c:v>4829.6840000000002</c:v>
                </c:pt>
                <c:pt idx="1750">
                  <c:v>1778.9369999999999</c:v>
                </c:pt>
                <c:pt idx="1751">
                  <c:v>1642.492</c:v>
                </c:pt>
                <c:pt idx="1752">
                  <c:v>1190.066</c:v>
                </c:pt>
                <c:pt idx="1753">
                  <c:v>218.4136</c:v>
                </c:pt>
                <c:pt idx="1754">
                  <c:v>894.19410000000005</c:v>
                </c:pt>
                <c:pt idx="1755">
                  <c:v>730.93330000000003</c:v>
                </c:pt>
                <c:pt idx="1756">
                  <c:v>881.83479999999997</c:v>
                </c:pt>
                <c:pt idx="1757">
                  <c:v>400.76440000000002</c:v>
                </c:pt>
                <c:pt idx="1758">
                  <c:v>2375.873</c:v>
                </c:pt>
                <c:pt idx="1759">
                  <c:v>2318.2759999999998</c:v>
                </c:pt>
                <c:pt idx="1760">
                  <c:v>2173.761</c:v>
                </c:pt>
                <c:pt idx="1761">
                  <c:v>2663.6590000000001</c:v>
                </c:pt>
                <c:pt idx="1762">
                  <c:v>2804.3110000000001</c:v>
                </c:pt>
                <c:pt idx="1763">
                  <c:v>1186.81</c:v>
                </c:pt>
                <c:pt idx="1764">
                  <c:v>687.67399999999998</c:v>
                </c:pt>
                <c:pt idx="1765">
                  <c:v>1093.001</c:v>
                </c:pt>
                <c:pt idx="1766">
                  <c:v>3067.4949999999999</c:v>
                </c:pt>
                <c:pt idx="1767">
                  <c:v>3019.9639999999999</c:v>
                </c:pt>
                <c:pt idx="1768">
                  <c:v>5082.4380000000001</c:v>
                </c:pt>
                <c:pt idx="1769">
                  <c:v>2495.0479999999998</c:v>
                </c:pt>
                <c:pt idx="1770">
                  <c:v>3056.973</c:v>
                </c:pt>
                <c:pt idx="1771">
                  <c:v>3502.549</c:v>
                </c:pt>
                <c:pt idx="1772">
                  <c:v>2648.9029999999998</c:v>
                </c:pt>
                <c:pt idx="1773">
                  <c:v>2163.5929999999998</c:v>
                </c:pt>
                <c:pt idx="1774">
                  <c:v>3178.9879999999998</c:v>
                </c:pt>
                <c:pt idx="1775">
                  <c:v>3179.6439999999998</c:v>
                </c:pt>
                <c:pt idx="1776">
                  <c:v>2262.8670000000002</c:v>
                </c:pt>
                <c:pt idx="1777">
                  <c:v>3962.9960000000001</c:v>
                </c:pt>
                <c:pt idx="1778">
                  <c:v>5671.0730000000003</c:v>
                </c:pt>
                <c:pt idx="1779">
                  <c:v>4705.7870000000003</c:v>
                </c:pt>
                <c:pt idx="1780">
                  <c:v>4209.9809999999998</c:v>
                </c:pt>
                <c:pt idx="1781">
                  <c:v>2252.596</c:v>
                </c:pt>
                <c:pt idx="1782">
                  <c:v>3471.1909999999998</c:v>
                </c:pt>
                <c:pt idx="1783">
                  <c:v>5236.7950000000001</c:v>
                </c:pt>
                <c:pt idx="1784">
                  <c:v>8624.41</c:v>
                </c:pt>
                <c:pt idx="1785">
                  <c:v>5766.7529999999997</c:v>
                </c:pt>
                <c:pt idx="1786">
                  <c:v>5857.1369999999997</c:v>
                </c:pt>
                <c:pt idx="1787">
                  <c:v>7438.6610000000001</c:v>
                </c:pt>
                <c:pt idx="1788">
                  <c:v>7151.3670000000002</c:v>
                </c:pt>
                <c:pt idx="1789">
                  <c:v>7416.857</c:v>
                </c:pt>
                <c:pt idx="1790">
                  <c:v>2881.8180000000002</c:v>
                </c:pt>
                <c:pt idx="1791">
                  <c:v>5307.2790000000005</c:v>
                </c:pt>
                <c:pt idx="1792">
                  <c:v>8158.4570000000003</c:v>
                </c:pt>
                <c:pt idx="1793">
                  <c:v>8753.5570000000007</c:v>
                </c:pt>
                <c:pt idx="1794">
                  <c:v>4758.4579999999996</c:v>
                </c:pt>
                <c:pt idx="1795">
                  <c:v>2437.3130000000001</c:v>
                </c:pt>
                <c:pt idx="1796">
                  <c:v>4931.84</c:v>
                </c:pt>
                <c:pt idx="1797">
                  <c:v>6066.32</c:v>
                </c:pt>
                <c:pt idx="1798">
                  <c:v>6793.1459999999997</c:v>
                </c:pt>
                <c:pt idx="1799">
                  <c:v>5508.2860000000001</c:v>
                </c:pt>
                <c:pt idx="1800">
                  <c:v>2786.386</c:v>
                </c:pt>
                <c:pt idx="1801">
                  <c:v>3787.7139999999999</c:v>
                </c:pt>
                <c:pt idx="1802">
                  <c:v>5234.8010000000004</c:v>
                </c:pt>
                <c:pt idx="1803">
                  <c:v>4083.1190000000001</c:v>
                </c:pt>
                <c:pt idx="1804">
                  <c:v>3122.154</c:v>
                </c:pt>
                <c:pt idx="1805">
                  <c:v>3570.069</c:v>
                </c:pt>
                <c:pt idx="1806">
                  <c:v>4065.098</c:v>
                </c:pt>
                <c:pt idx="1807">
                  <c:v>5354.3270000000002</c:v>
                </c:pt>
                <c:pt idx="1808">
                  <c:v>8011.1109999999999</c:v>
                </c:pt>
                <c:pt idx="1809">
                  <c:v>7455.2330000000002</c:v>
                </c:pt>
                <c:pt idx="1810">
                  <c:v>2953.1439999999998</c:v>
                </c:pt>
                <c:pt idx="1811">
                  <c:v>1387.123</c:v>
                </c:pt>
                <c:pt idx="1812">
                  <c:v>4068.8780000000002</c:v>
                </c:pt>
                <c:pt idx="1813">
                  <c:v>6251.192</c:v>
                </c:pt>
                <c:pt idx="1814">
                  <c:v>5295.7529999999997</c:v>
                </c:pt>
                <c:pt idx="1815">
                  <c:v>5976.098</c:v>
                </c:pt>
                <c:pt idx="1816">
                  <c:v>4873.4269999999997</c:v>
                </c:pt>
                <c:pt idx="1817">
                  <c:v>4621.317</c:v>
                </c:pt>
                <c:pt idx="1818">
                  <c:v>6480.1509999999998</c:v>
                </c:pt>
                <c:pt idx="1819">
                  <c:v>5975.0309999999999</c:v>
                </c:pt>
                <c:pt idx="1820">
                  <c:v>1974.164</c:v>
                </c:pt>
                <c:pt idx="1821">
                  <c:v>3778.8420000000001</c:v>
                </c:pt>
                <c:pt idx="1822">
                  <c:v>5351.7969999999996</c:v>
                </c:pt>
                <c:pt idx="1823">
                  <c:v>6519.2240000000002</c:v>
                </c:pt>
                <c:pt idx="1824">
                  <c:v>6835.4579999999996</c:v>
                </c:pt>
                <c:pt idx="1825">
                  <c:v>6605.7569999999996</c:v>
                </c:pt>
                <c:pt idx="1826">
                  <c:v>5701.6940000000004</c:v>
                </c:pt>
                <c:pt idx="1827">
                  <c:v>6525.3649999999998</c:v>
                </c:pt>
                <c:pt idx="1828">
                  <c:v>6001.1289999999999</c:v>
                </c:pt>
                <c:pt idx="1829">
                  <c:v>4523.4080000000004</c:v>
                </c:pt>
                <c:pt idx="1830">
                  <c:v>4244.5680000000002</c:v>
                </c:pt>
                <c:pt idx="1831">
                  <c:v>4215.9470000000001</c:v>
                </c:pt>
                <c:pt idx="1832">
                  <c:v>3355.8470000000002</c:v>
                </c:pt>
                <c:pt idx="1833">
                  <c:v>3198.817</c:v>
                </c:pt>
                <c:pt idx="1834">
                  <c:v>3645.8040000000001</c:v>
                </c:pt>
                <c:pt idx="1835">
                  <c:v>4779.6469999999999</c:v>
                </c:pt>
                <c:pt idx="1836">
                  <c:v>3637.2179999999998</c:v>
                </c:pt>
                <c:pt idx="1837">
                  <c:v>2540.038</c:v>
                </c:pt>
                <c:pt idx="1838">
                  <c:v>2338.5360000000001</c:v>
                </c:pt>
                <c:pt idx="1839">
                  <c:v>4207.1670000000004</c:v>
                </c:pt>
                <c:pt idx="1840">
                  <c:v>4559.1329999999998</c:v>
                </c:pt>
                <c:pt idx="1841">
                  <c:v>4989.9769999999999</c:v>
                </c:pt>
                <c:pt idx="1842">
                  <c:v>5193.049</c:v>
                </c:pt>
                <c:pt idx="1843">
                  <c:v>4255.2219999999998</c:v>
                </c:pt>
                <c:pt idx="1844">
                  <c:v>5367.1229999999996</c:v>
                </c:pt>
                <c:pt idx="1845">
                  <c:v>4969.1019999999999</c:v>
                </c:pt>
                <c:pt idx="1846">
                  <c:v>4126.9520000000002</c:v>
                </c:pt>
                <c:pt idx="1847">
                  <c:v>3592.2840000000001</c:v>
                </c:pt>
                <c:pt idx="1848">
                  <c:v>4408.5940000000001</c:v>
                </c:pt>
                <c:pt idx="1849">
                  <c:v>4801.7089999999998</c:v>
                </c:pt>
                <c:pt idx="1850">
                  <c:v>3672.4169999999999</c:v>
                </c:pt>
                <c:pt idx="1851">
                  <c:v>4238.9229999999998</c:v>
                </c:pt>
                <c:pt idx="1852">
                  <c:v>4215.085</c:v>
                </c:pt>
                <c:pt idx="1853">
                  <c:v>4733.1049999999996</c:v>
                </c:pt>
                <c:pt idx="1854">
                  <c:v>4760.2070000000003</c:v>
                </c:pt>
                <c:pt idx="1855">
                  <c:v>4454.78</c:v>
                </c:pt>
                <c:pt idx="1856">
                  <c:v>4612.0770000000002</c:v>
                </c:pt>
                <c:pt idx="1857">
                  <c:v>4006.7269999999999</c:v>
                </c:pt>
                <c:pt idx="1858">
                  <c:v>3525.7109999999998</c:v>
                </c:pt>
                <c:pt idx="1859">
                  <c:v>2859.7489999999998</c:v>
                </c:pt>
                <c:pt idx="1860">
                  <c:v>0</c:v>
                </c:pt>
                <c:pt idx="1861">
                  <c:v>0</c:v>
                </c:pt>
                <c:pt idx="1862">
                  <c:v>3843.6559999999999</c:v>
                </c:pt>
                <c:pt idx="1863">
                  <c:v>5791.4470000000001</c:v>
                </c:pt>
                <c:pt idx="1864">
                  <c:v>4348.9679999999998</c:v>
                </c:pt>
                <c:pt idx="1865">
                  <c:v>4633.9030000000002</c:v>
                </c:pt>
                <c:pt idx="1866">
                  <c:v>4425.7539999999999</c:v>
                </c:pt>
                <c:pt idx="1867">
                  <c:v>4838.625</c:v>
                </c:pt>
                <c:pt idx="1868">
                  <c:v>4934.3909999999996</c:v>
                </c:pt>
                <c:pt idx="1869">
                  <c:v>4560.2049999999999</c:v>
                </c:pt>
                <c:pt idx="1870">
                  <c:v>4352.8469999999998</c:v>
                </c:pt>
                <c:pt idx="1871">
                  <c:v>4594.93</c:v>
                </c:pt>
                <c:pt idx="1872">
                  <c:v>4124.3530000000001</c:v>
                </c:pt>
                <c:pt idx="1873">
                  <c:v>4139.6180000000004</c:v>
                </c:pt>
                <c:pt idx="1874">
                  <c:v>4736.2070000000003</c:v>
                </c:pt>
                <c:pt idx="1875">
                  <c:v>4513.232</c:v>
                </c:pt>
                <c:pt idx="1876">
                  <c:v>4228.6289999999999</c:v>
                </c:pt>
                <c:pt idx="1877">
                  <c:v>4395.8370000000004</c:v>
                </c:pt>
                <c:pt idx="1878">
                  <c:v>4236.567</c:v>
                </c:pt>
                <c:pt idx="1879">
                  <c:v>4657.4390000000003</c:v>
                </c:pt>
                <c:pt idx="1880">
                  <c:v>4056.8310000000001</c:v>
                </c:pt>
                <c:pt idx="1881">
                  <c:v>2972.6060000000002</c:v>
                </c:pt>
                <c:pt idx="1882">
                  <c:v>3010.6880000000001</c:v>
                </c:pt>
                <c:pt idx="1883">
                  <c:v>3251.5050000000001</c:v>
                </c:pt>
                <c:pt idx="1884">
                  <c:v>3554.22</c:v>
                </c:pt>
                <c:pt idx="1885">
                  <c:v>3716.9679999999998</c:v>
                </c:pt>
                <c:pt idx="1886">
                  <c:v>3173.1689999999999</c:v>
                </c:pt>
                <c:pt idx="1887">
                  <c:v>3147.174</c:v>
                </c:pt>
                <c:pt idx="1888">
                  <c:v>2971.6370000000002</c:v>
                </c:pt>
                <c:pt idx="1889">
                  <c:v>1847.9480000000001</c:v>
                </c:pt>
                <c:pt idx="1890">
                  <c:v>2366.3440000000001</c:v>
                </c:pt>
                <c:pt idx="1891">
                  <c:v>1579.2080000000001</c:v>
                </c:pt>
                <c:pt idx="1892">
                  <c:v>835.29449999999997</c:v>
                </c:pt>
                <c:pt idx="1893">
                  <c:v>1640.328</c:v>
                </c:pt>
                <c:pt idx="1894">
                  <c:v>865.8546</c:v>
                </c:pt>
                <c:pt idx="1895">
                  <c:v>739.97069999999997</c:v>
                </c:pt>
                <c:pt idx="1896">
                  <c:v>1363.5329999999999</c:v>
                </c:pt>
                <c:pt idx="1897">
                  <c:v>1716.3230000000001</c:v>
                </c:pt>
                <c:pt idx="1898">
                  <c:v>1838.6420000000001</c:v>
                </c:pt>
                <c:pt idx="1899">
                  <c:v>1531.377</c:v>
                </c:pt>
                <c:pt idx="1900">
                  <c:v>1577.171</c:v>
                </c:pt>
                <c:pt idx="1901">
                  <c:v>2264.69</c:v>
                </c:pt>
                <c:pt idx="1902">
                  <c:v>2173.4749999999999</c:v>
                </c:pt>
                <c:pt idx="1903">
                  <c:v>1754.664</c:v>
                </c:pt>
                <c:pt idx="1904">
                  <c:v>1459.6569999999999</c:v>
                </c:pt>
                <c:pt idx="1905">
                  <c:v>1787.2629999999999</c:v>
                </c:pt>
                <c:pt idx="1906">
                  <c:v>2619.902</c:v>
                </c:pt>
                <c:pt idx="1907">
                  <c:v>2280.886</c:v>
                </c:pt>
                <c:pt idx="1908">
                  <c:v>2960.58</c:v>
                </c:pt>
                <c:pt idx="1909">
                  <c:v>3940.759</c:v>
                </c:pt>
                <c:pt idx="1910">
                  <c:v>2514.7739999999999</c:v>
                </c:pt>
                <c:pt idx="1911">
                  <c:v>2402.7339999999999</c:v>
                </c:pt>
                <c:pt idx="1912">
                  <c:v>4058.0430000000001</c:v>
                </c:pt>
                <c:pt idx="1913">
                  <c:v>4454.7139999999999</c:v>
                </c:pt>
                <c:pt idx="1914">
                  <c:v>3231.652</c:v>
                </c:pt>
                <c:pt idx="1915">
                  <c:v>1166.403</c:v>
                </c:pt>
                <c:pt idx="1916">
                  <c:v>390.92219999999998</c:v>
                </c:pt>
                <c:pt idx="1917">
                  <c:v>944.3537</c:v>
                </c:pt>
                <c:pt idx="1918">
                  <c:v>2133.7399999999998</c:v>
                </c:pt>
                <c:pt idx="1919">
                  <c:v>1954.5619999999999</c:v>
                </c:pt>
                <c:pt idx="1920">
                  <c:v>1665.761</c:v>
                </c:pt>
                <c:pt idx="1921">
                  <c:v>1519.8050000000001</c:v>
                </c:pt>
                <c:pt idx="1922">
                  <c:v>2300.6840000000002</c:v>
                </c:pt>
                <c:pt idx="1923">
                  <c:v>2966.5830000000001</c:v>
                </c:pt>
                <c:pt idx="1924">
                  <c:v>2617.3069999999998</c:v>
                </c:pt>
                <c:pt idx="1925">
                  <c:v>2025.7190000000001</c:v>
                </c:pt>
                <c:pt idx="1926">
                  <c:v>3464.9769999999999</c:v>
                </c:pt>
                <c:pt idx="1927">
                  <c:v>2932.0790000000002</c:v>
                </c:pt>
                <c:pt idx="1928">
                  <c:v>3213.3359999999998</c:v>
                </c:pt>
                <c:pt idx="1929">
                  <c:v>3841.2829999999999</c:v>
                </c:pt>
                <c:pt idx="1930">
                  <c:v>3367.1509999999998</c:v>
                </c:pt>
                <c:pt idx="1931">
                  <c:v>2691.884</c:v>
                </c:pt>
                <c:pt idx="1932">
                  <c:v>2211.6909999999998</c:v>
                </c:pt>
                <c:pt idx="1933">
                  <c:v>2948.3009999999999</c:v>
                </c:pt>
                <c:pt idx="1934">
                  <c:v>2677.9940000000001</c:v>
                </c:pt>
                <c:pt idx="1935">
                  <c:v>2873.66</c:v>
                </c:pt>
                <c:pt idx="1936">
                  <c:v>3451.5540000000001</c:v>
                </c:pt>
                <c:pt idx="1937">
                  <c:v>2568.404</c:v>
                </c:pt>
                <c:pt idx="1938">
                  <c:v>2392.2719999999999</c:v>
                </c:pt>
                <c:pt idx="1939">
                  <c:v>2015.7180000000001</c:v>
                </c:pt>
                <c:pt idx="1940">
                  <c:v>1558.009</c:v>
                </c:pt>
                <c:pt idx="1941">
                  <c:v>2151.5149999999999</c:v>
                </c:pt>
                <c:pt idx="1942">
                  <c:v>1672.7560000000001</c:v>
                </c:pt>
                <c:pt idx="1943">
                  <c:v>1177.845</c:v>
                </c:pt>
                <c:pt idx="1944">
                  <c:v>1419.6210000000001</c:v>
                </c:pt>
                <c:pt idx="1945">
                  <c:v>1408.655</c:v>
                </c:pt>
                <c:pt idx="1946">
                  <c:v>2981.22</c:v>
                </c:pt>
                <c:pt idx="1947">
                  <c:v>2585.3290000000002</c:v>
                </c:pt>
                <c:pt idx="1948">
                  <c:v>1982.9390000000001</c:v>
                </c:pt>
                <c:pt idx="1949">
                  <c:v>2102.0819999999999</c:v>
                </c:pt>
                <c:pt idx="1950">
                  <c:v>1920.9829999999999</c:v>
                </c:pt>
                <c:pt idx="1951">
                  <c:v>3677.442</c:v>
                </c:pt>
                <c:pt idx="1952">
                  <c:v>3078.8240000000001</c:v>
                </c:pt>
                <c:pt idx="1953">
                  <c:v>2602.9169999999999</c:v>
                </c:pt>
                <c:pt idx="1954">
                  <c:v>2879.8139999999999</c:v>
                </c:pt>
                <c:pt idx="1955">
                  <c:v>4592.6909999999998</c:v>
                </c:pt>
                <c:pt idx="1956">
                  <c:v>8264.9240000000009</c:v>
                </c:pt>
                <c:pt idx="1957">
                  <c:v>6615.8720000000003</c:v>
                </c:pt>
                <c:pt idx="1958">
                  <c:v>7014.8090000000002</c:v>
                </c:pt>
                <c:pt idx="1959">
                  <c:v>7547.585</c:v>
                </c:pt>
                <c:pt idx="1960">
                  <c:v>5823.0630000000001</c:v>
                </c:pt>
                <c:pt idx="1961">
                  <c:v>4037.6529999999998</c:v>
                </c:pt>
                <c:pt idx="1962">
                  <c:v>3675.9169999999999</c:v>
                </c:pt>
                <c:pt idx="1963">
                  <c:v>4296.0079999999998</c:v>
                </c:pt>
                <c:pt idx="1964">
                  <c:v>4718.6530000000002</c:v>
                </c:pt>
                <c:pt idx="1965">
                  <c:v>2818.7979999999998</c:v>
                </c:pt>
                <c:pt idx="1966">
                  <c:v>4387.2730000000001</c:v>
                </c:pt>
                <c:pt idx="1967">
                  <c:v>2509.79</c:v>
                </c:pt>
                <c:pt idx="1968">
                  <c:v>2460.54</c:v>
                </c:pt>
                <c:pt idx="1969">
                  <c:v>1156.3240000000001</c:v>
                </c:pt>
                <c:pt idx="1970">
                  <c:v>2119.145</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1430.8230000000001</c:v>
                </c:pt>
                <c:pt idx="1985">
                  <c:v>0</c:v>
                </c:pt>
                <c:pt idx="1986">
                  <c:v>0</c:v>
                </c:pt>
                <c:pt idx="1987">
                  <c:v>720.72109999999998</c:v>
                </c:pt>
                <c:pt idx="1988">
                  <c:v>0</c:v>
                </c:pt>
                <c:pt idx="1989">
                  <c:v>0</c:v>
                </c:pt>
                <c:pt idx="1990">
                  <c:v>2634.415</c:v>
                </c:pt>
                <c:pt idx="1991">
                  <c:v>3479.2310000000002</c:v>
                </c:pt>
                <c:pt idx="1992">
                  <c:v>3811.5720000000001</c:v>
                </c:pt>
                <c:pt idx="1993">
                  <c:v>1770.7550000000001</c:v>
                </c:pt>
                <c:pt idx="1994">
                  <c:v>1672.028</c:v>
                </c:pt>
                <c:pt idx="1995">
                  <c:v>992.23559999999998</c:v>
                </c:pt>
                <c:pt idx="1996">
                  <c:v>882.3578</c:v>
                </c:pt>
                <c:pt idx="1997">
                  <c:v>1253.817</c:v>
                </c:pt>
                <c:pt idx="1998">
                  <c:v>2809.4290000000001</c:v>
                </c:pt>
                <c:pt idx="1999">
                  <c:v>1998.4490000000001</c:v>
                </c:pt>
                <c:pt idx="2000">
                  <c:v>1749.1130000000001</c:v>
                </c:pt>
                <c:pt idx="2001">
                  <c:v>2801.1280000000002</c:v>
                </c:pt>
                <c:pt idx="2002">
                  <c:v>1356.211</c:v>
                </c:pt>
                <c:pt idx="2003">
                  <c:v>1378.721</c:v>
                </c:pt>
                <c:pt idx="2004">
                  <c:v>706.49739999999997</c:v>
                </c:pt>
                <c:pt idx="2005">
                  <c:v>900.05280000000005</c:v>
                </c:pt>
                <c:pt idx="2006">
                  <c:v>1477.085</c:v>
                </c:pt>
                <c:pt idx="2007">
                  <c:v>2685.7840000000001</c:v>
                </c:pt>
                <c:pt idx="2008">
                  <c:v>1943.664</c:v>
                </c:pt>
                <c:pt idx="2009">
                  <c:v>1908.999</c:v>
                </c:pt>
                <c:pt idx="2010">
                  <c:v>1651.472</c:v>
                </c:pt>
                <c:pt idx="2011">
                  <c:v>2426.7399999999998</c:v>
                </c:pt>
                <c:pt idx="2012">
                  <c:v>3555.5239999999999</c:v>
                </c:pt>
                <c:pt idx="2013">
                  <c:v>1611.7539999999999</c:v>
                </c:pt>
                <c:pt idx="2014">
                  <c:v>1118.94</c:v>
                </c:pt>
                <c:pt idx="2015">
                  <c:v>1097.7539999999999</c:v>
                </c:pt>
                <c:pt idx="2016">
                  <c:v>1523.624</c:v>
                </c:pt>
                <c:pt idx="2017">
                  <c:v>1488.1289999999999</c:v>
                </c:pt>
                <c:pt idx="2018">
                  <c:v>1518.8330000000001</c:v>
                </c:pt>
                <c:pt idx="2019">
                  <c:v>2159.5549999999998</c:v>
                </c:pt>
                <c:pt idx="2020">
                  <c:v>1438.7940000000001</c:v>
                </c:pt>
                <c:pt idx="2021">
                  <c:v>306.8254</c:v>
                </c:pt>
                <c:pt idx="2022">
                  <c:v>632.48659999999995</c:v>
                </c:pt>
                <c:pt idx="2023">
                  <c:v>359.28039999999999</c:v>
                </c:pt>
                <c:pt idx="2024">
                  <c:v>2331.89</c:v>
                </c:pt>
                <c:pt idx="2025">
                  <c:v>907.01589999999999</c:v>
                </c:pt>
                <c:pt idx="2026">
                  <c:v>233.17750000000001</c:v>
                </c:pt>
                <c:pt idx="2027">
                  <c:v>1163.53</c:v>
                </c:pt>
                <c:pt idx="2028">
                  <c:v>715.94569999999999</c:v>
                </c:pt>
                <c:pt idx="2029">
                  <c:v>1242.317</c:v>
                </c:pt>
                <c:pt idx="2030">
                  <c:v>1135.3530000000001</c:v>
                </c:pt>
                <c:pt idx="2031">
                  <c:v>1320.8920000000001</c:v>
                </c:pt>
                <c:pt idx="2032">
                  <c:v>1925.116</c:v>
                </c:pt>
                <c:pt idx="2033">
                  <c:v>1586.001</c:v>
                </c:pt>
                <c:pt idx="2034">
                  <c:v>239.91759999999999</c:v>
                </c:pt>
                <c:pt idx="2035">
                  <c:v>330.34629999999999</c:v>
                </c:pt>
                <c:pt idx="2036">
                  <c:v>2450.0839999999998</c:v>
                </c:pt>
                <c:pt idx="2037">
                  <c:v>948.23249999999996</c:v>
                </c:pt>
                <c:pt idx="2038">
                  <c:v>381.3295</c:v>
                </c:pt>
                <c:pt idx="2039">
                  <c:v>1931.818</c:v>
                </c:pt>
                <c:pt idx="2040">
                  <c:v>2192.7600000000002</c:v>
                </c:pt>
                <c:pt idx="2041">
                  <c:v>4022.672</c:v>
                </c:pt>
                <c:pt idx="2042">
                  <c:v>3561.375</c:v>
                </c:pt>
                <c:pt idx="2043">
                  <c:v>2243.453</c:v>
                </c:pt>
                <c:pt idx="2044">
                  <c:v>2812.799</c:v>
                </c:pt>
                <c:pt idx="2045">
                  <c:v>1504.1690000000001</c:v>
                </c:pt>
                <c:pt idx="2046">
                  <c:v>5713.8</c:v>
                </c:pt>
                <c:pt idx="2047">
                  <c:v>6294.692</c:v>
                </c:pt>
                <c:pt idx="2048">
                  <c:v>701.18889999999999</c:v>
                </c:pt>
                <c:pt idx="2049">
                  <c:v>1105.2329999999999</c:v>
                </c:pt>
                <c:pt idx="2050">
                  <c:v>205.96850000000001</c:v>
                </c:pt>
                <c:pt idx="2051">
                  <c:v>1321.491</c:v>
                </c:pt>
                <c:pt idx="2052">
                  <c:v>3312.5549999999998</c:v>
                </c:pt>
                <c:pt idx="2053">
                  <c:v>4326.1419999999998</c:v>
                </c:pt>
                <c:pt idx="2054">
                  <c:v>0</c:v>
                </c:pt>
                <c:pt idx="2055">
                  <c:v>0</c:v>
                </c:pt>
                <c:pt idx="2056">
                  <c:v>0</c:v>
                </c:pt>
                <c:pt idx="2057">
                  <c:v>0</c:v>
                </c:pt>
                <c:pt idx="2058">
                  <c:v>629.81780000000003</c:v>
                </c:pt>
                <c:pt idx="2059">
                  <c:v>331.86200000000002</c:v>
                </c:pt>
                <c:pt idx="2060">
                  <c:v>1441.1780000000001</c:v>
                </c:pt>
                <c:pt idx="2061">
                  <c:v>3714.18</c:v>
                </c:pt>
                <c:pt idx="2062">
                  <c:v>5534.348</c:v>
                </c:pt>
                <c:pt idx="2063">
                  <c:v>1459.546</c:v>
                </c:pt>
                <c:pt idx="2064">
                  <c:v>4453.366</c:v>
                </c:pt>
                <c:pt idx="2065">
                  <c:v>4828.8429999999998</c:v>
                </c:pt>
                <c:pt idx="2066">
                  <c:v>4477.549</c:v>
                </c:pt>
                <c:pt idx="2067">
                  <c:v>3590.567</c:v>
                </c:pt>
                <c:pt idx="2068">
                  <c:v>4409.777</c:v>
                </c:pt>
                <c:pt idx="2069">
                  <c:v>4555.4570000000003</c:v>
                </c:pt>
                <c:pt idx="2070">
                  <c:v>2082.7539999999999</c:v>
                </c:pt>
                <c:pt idx="2071">
                  <c:v>5012.9110000000001</c:v>
                </c:pt>
                <c:pt idx="2072">
                  <c:v>1954.5160000000001</c:v>
                </c:pt>
                <c:pt idx="2073">
                  <c:v>1341.6890000000001</c:v>
                </c:pt>
                <c:pt idx="2074">
                  <c:v>547.5068</c:v>
                </c:pt>
                <c:pt idx="2075">
                  <c:v>3060.0349999999999</c:v>
                </c:pt>
                <c:pt idx="2076">
                  <c:v>8250.82</c:v>
                </c:pt>
                <c:pt idx="2077">
                  <c:v>6213.1490000000003</c:v>
                </c:pt>
                <c:pt idx="2078">
                  <c:v>3786.3380000000002</c:v>
                </c:pt>
                <c:pt idx="2079">
                  <c:v>7276.6779999999999</c:v>
                </c:pt>
                <c:pt idx="2080">
                  <c:v>5799.3829999999998</c:v>
                </c:pt>
                <c:pt idx="2081">
                  <c:v>1445.259</c:v>
                </c:pt>
                <c:pt idx="2082">
                  <c:v>980.94780000000003</c:v>
                </c:pt>
                <c:pt idx="2083">
                  <c:v>2504.8609999999999</c:v>
                </c:pt>
                <c:pt idx="2084">
                  <c:v>4705.6120000000001</c:v>
                </c:pt>
                <c:pt idx="2085">
                  <c:v>5195.634</c:v>
                </c:pt>
                <c:pt idx="2086">
                  <c:v>4782.2290000000003</c:v>
                </c:pt>
                <c:pt idx="2087">
                  <c:v>5452.7169999999996</c:v>
                </c:pt>
                <c:pt idx="2088">
                  <c:v>4408.585</c:v>
                </c:pt>
                <c:pt idx="2089">
                  <c:v>2093.7629999999999</c:v>
                </c:pt>
                <c:pt idx="2090">
                  <c:v>1050.2429999999999</c:v>
                </c:pt>
                <c:pt idx="2091">
                  <c:v>2445.0419999999999</c:v>
                </c:pt>
                <c:pt idx="2092">
                  <c:v>0</c:v>
                </c:pt>
                <c:pt idx="2093">
                  <c:v>0</c:v>
                </c:pt>
                <c:pt idx="2094">
                  <c:v>2088.6819999999998</c:v>
                </c:pt>
                <c:pt idx="2095">
                  <c:v>0</c:v>
                </c:pt>
                <c:pt idx="2096">
                  <c:v>0</c:v>
                </c:pt>
                <c:pt idx="2097">
                  <c:v>0</c:v>
                </c:pt>
                <c:pt idx="2098">
                  <c:v>0</c:v>
                </c:pt>
                <c:pt idx="2099">
                  <c:v>0</c:v>
                </c:pt>
                <c:pt idx="2100">
                  <c:v>0</c:v>
                </c:pt>
                <c:pt idx="2101">
                  <c:v>0</c:v>
                </c:pt>
                <c:pt idx="2102">
                  <c:v>1876.095</c:v>
                </c:pt>
                <c:pt idx="2103">
                  <c:v>2281.2579999999998</c:v>
                </c:pt>
                <c:pt idx="2104">
                  <c:v>1644.2139999999999</c:v>
                </c:pt>
                <c:pt idx="2105">
                  <c:v>1192.396</c:v>
                </c:pt>
                <c:pt idx="2106">
                  <c:v>1762.1559999999999</c:v>
                </c:pt>
                <c:pt idx="2107">
                  <c:v>5780.4260000000004</c:v>
                </c:pt>
                <c:pt idx="2108">
                  <c:v>5224.576</c:v>
                </c:pt>
                <c:pt idx="2109">
                  <c:v>6230.69</c:v>
                </c:pt>
                <c:pt idx="2110">
                  <c:v>5240.3540000000003</c:v>
                </c:pt>
                <c:pt idx="2111">
                  <c:v>1989.826</c:v>
                </c:pt>
                <c:pt idx="2112">
                  <c:v>634.69579999999996</c:v>
                </c:pt>
                <c:pt idx="2113">
                  <c:v>1277.1010000000001</c:v>
                </c:pt>
                <c:pt idx="2114">
                  <c:v>3079.5250000000001</c:v>
                </c:pt>
                <c:pt idx="2115">
                  <c:v>5973.0429999999997</c:v>
                </c:pt>
                <c:pt idx="2116">
                  <c:v>2456.3139999999999</c:v>
                </c:pt>
                <c:pt idx="2117">
                  <c:v>3509.143</c:v>
                </c:pt>
                <c:pt idx="2118">
                  <c:v>3466.6979999999999</c:v>
                </c:pt>
                <c:pt idx="2119">
                  <c:v>4873.9660000000003</c:v>
                </c:pt>
                <c:pt idx="2120">
                  <c:v>2174.2130000000002</c:v>
                </c:pt>
                <c:pt idx="2121">
                  <c:v>4805.7280000000001</c:v>
                </c:pt>
                <c:pt idx="2122">
                  <c:v>4273.5519999999997</c:v>
                </c:pt>
                <c:pt idx="2123">
                  <c:v>2894.9259999999999</c:v>
                </c:pt>
                <c:pt idx="2124">
                  <c:v>2265.6999999999998</c:v>
                </c:pt>
                <c:pt idx="2125">
                  <c:v>5365.9</c:v>
                </c:pt>
                <c:pt idx="2126">
                  <c:v>6670.9449999999997</c:v>
                </c:pt>
                <c:pt idx="2127">
                  <c:v>5635.6130000000003</c:v>
                </c:pt>
                <c:pt idx="2128">
                  <c:v>1731.374</c:v>
                </c:pt>
                <c:pt idx="2129">
                  <c:v>4064.3130000000001</c:v>
                </c:pt>
                <c:pt idx="2130">
                  <c:v>3160.5940000000001</c:v>
                </c:pt>
                <c:pt idx="2131">
                  <c:v>3801.8069999999998</c:v>
                </c:pt>
                <c:pt idx="2132">
                  <c:v>5602.7089999999998</c:v>
                </c:pt>
                <c:pt idx="2133">
                  <c:v>5598.982</c:v>
                </c:pt>
                <c:pt idx="2134">
                  <c:v>5955.1959999999999</c:v>
                </c:pt>
                <c:pt idx="2135">
                  <c:v>7109.299</c:v>
                </c:pt>
                <c:pt idx="2136">
                  <c:v>9615.7530000000006</c:v>
                </c:pt>
                <c:pt idx="2137">
                  <c:v>10206.040000000001</c:v>
                </c:pt>
                <c:pt idx="2138">
                  <c:v>9051.4330000000009</c:v>
                </c:pt>
                <c:pt idx="2139">
                  <c:v>6787.6130000000003</c:v>
                </c:pt>
                <c:pt idx="2140">
                  <c:v>6050.2950000000001</c:v>
                </c:pt>
                <c:pt idx="2141">
                  <c:v>6866.1059999999998</c:v>
                </c:pt>
                <c:pt idx="2142">
                  <c:v>5226.2280000000001</c:v>
                </c:pt>
                <c:pt idx="2143">
                  <c:v>5165.9979999999996</c:v>
                </c:pt>
                <c:pt idx="2144">
                  <c:v>3945.8040000000001</c:v>
                </c:pt>
                <c:pt idx="2145">
                  <c:v>2303.7489999999998</c:v>
                </c:pt>
                <c:pt idx="2146">
                  <c:v>2913.5369999999998</c:v>
                </c:pt>
                <c:pt idx="2147">
                  <c:v>4918.72</c:v>
                </c:pt>
                <c:pt idx="2148">
                  <c:v>1787.95</c:v>
                </c:pt>
                <c:pt idx="2149">
                  <c:v>677.02440000000001</c:v>
                </c:pt>
                <c:pt idx="2150">
                  <c:v>1428.461</c:v>
                </c:pt>
                <c:pt idx="2151">
                  <c:v>1435.307</c:v>
                </c:pt>
                <c:pt idx="2152">
                  <c:v>524.69979999999998</c:v>
                </c:pt>
                <c:pt idx="2153">
                  <c:v>547.20180000000005</c:v>
                </c:pt>
                <c:pt idx="2154">
                  <c:v>1600.367</c:v>
                </c:pt>
                <c:pt idx="2155">
                  <c:v>981.91759999999999</c:v>
                </c:pt>
                <c:pt idx="2156">
                  <c:v>1212.7149999999999</c:v>
                </c:pt>
                <c:pt idx="2157">
                  <c:v>2031.5889999999999</c:v>
                </c:pt>
                <c:pt idx="2158">
                  <c:v>3488.9650000000001</c:v>
                </c:pt>
                <c:pt idx="2159">
                  <c:v>4005.29</c:v>
                </c:pt>
                <c:pt idx="2160">
                  <c:v>6704.9440000000004</c:v>
                </c:pt>
                <c:pt idx="2161">
                  <c:v>6836.62</c:v>
                </c:pt>
                <c:pt idx="2162">
                  <c:v>5007.5860000000002</c:v>
                </c:pt>
                <c:pt idx="2163">
                  <c:v>4798.6670000000004</c:v>
                </c:pt>
                <c:pt idx="2164">
                  <c:v>4670.62</c:v>
                </c:pt>
                <c:pt idx="2165">
                  <c:v>4916.8069999999998</c:v>
                </c:pt>
                <c:pt idx="2166">
                  <c:v>5580.777</c:v>
                </c:pt>
                <c:pt idx="2167">
                  <c:v>5208.8969999999999</c:v>
                </c:pt>
                <c:pt idx="2168">
                  <c:v>4738.5789999999997</c:v>
                </c:pt>
                <c:pt idx="2169">
                  <c:v>5936.0159999999996</c:v>
                </c:pt>
                <c:pt idx="2170">
                  <c:v>6015.8429999999998</c:v>
                </c:pt>
                <c:pt idx="2171">
                  <c:v>6424.3649999999998</c:v>
                </c:pt>
                <c:pt idx="2172">
                  <c:v>6508.3680000000004</c:v>
                </c:pt>
                <c:pt idx="2173">
                  <c:v>5324.0450000000001</c:v>
                </c:pt>
                <c:pt idx="2174">
                  <c:v>3236.1819999999998</c:v>
                </c:pt>
                <c:pt idx="2175">
                  <c:v>2149.0650000000001</c:v>
                </c:pt>
                <c:pt idx="2176">
                  <c:v>3608.12</c:v>
                </c:pt>
                <c:pt idx="2177">
                  <c:v>4481.5559999999996</c:v>
                </c:pt>
                <c:pt idx="2178">
                  <c:v>5541.808</c:v>
                </c:pt>
                <c:pt idx="2179">
                  <c:v>4658.5739999999996</c:v>
                </c:pt>
                <c:pt idx="2180">
                  <c:v>5251.7839999999997</c:v>
                </c:pt>
                <c:pt idx="2181">
                  <c:v>612.04049999999995</c:v>
                </c:pt>
                <c:pt idx="2182">
                  <c:v>598.00829999999996</c:v>
                </c:pt>
                <c:pt idx="2183">
                  <c:v>718.89449999999999</c:v>
                </c:pt>
                <c:pt idx="2184">
                  <c:v>584.21969999999999</c:v>
                </c:pt>
                <c:pt idx="2185">
                  <c:v>551.75360000000001</c:v>
                </c:pt>
                <c:pt idx="2186">
                  <c:v>560.12919999999997</c:v>
                </c:pt>
                <c:pt idx="2187">
                  <c:v>3489.3330000000001</c:v>
                </c:pt>
                <c:pt idx="2188">
                  <c:v>4241.9279999999999</c:v>
                </c:pt>
                <c:pt idx="2189">
                  <c:v>4574.3850000000002</c:v>
                </c:pt>
                <c:pt idx="2190">
                  <c:v>4833.5230000000001</c:v>
                </c:pt>
              </c:numCache>
            </c:numRef>
          </c:yVal>
          <c:smooth val="1"/>
          <c:extLst>
            <c:ext xmlns:c16="http://schemas.microsoft.com/office/drawing/2014/chart" uri="{C3380CC4-5D6E-409C-BE32-E72D297353CC}">
              <c16:uniqueId val="{00000000-A4BE-4A46-8894-9B09C275DAE8}"/>
            </c:ext>
          </c:extLst>
        </c:ser>
        <c:ser>
          <c:idx val="1"/>
          <c:order val="1"/>
          <c:tx>
            <c:v>FRP31</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'Comp ECP24 PAP50'!$A$3:$A$2193</c:f>
              <c:numCache>
                <c:formatCode>m/d/yyyy</c:formatCode>
                <c:ptCount val="21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42753</c:v>
                </c:pt>
                <c:pt idx="18">
                  <c:v>42754</c:v>
                </c:pt>
                <c:pt idx="19">
                  <c:v>42755</c:v>
                </c:pt>
                <c:pt idx="20">
                  <c:v>42756</c:v>
                </c:pt>
                <c:pt idx="21">
                  <c:v>42757</c:v>
                </c:pt>
                <c:pt idx="22">
                  <c:v>42758</c:v>
                </c:pt>
                <c:pt idx="23">
                  <c:v>42759</c:v>
                </c:pt>
                <c:pt idx="24">
                  <c:v>42760</c:v>
                </c:pt>
                <c:pt idx="25">
                  <c:v>42761</c:v>
                </c:pt>
                <c:pt idx="26">
                  <c:v>42762</c:v>
                </c:pt>
                <c:pt idx="27">
                  <c:v>42763</c:v>
                </c:pt>
                <c:pt idx="28">
                  <c:v>42764</c:v>
                </c:pt>
                <c:pt idx="29">
                  <c:v>42765</c:v>
                </c:pt>
                <c:pt idx="30">
                  <c:v>42766</c:v>
                </c:pt>
                <c:pt idx="31">
                  <c:v>42767</c:v>
                </c:pt>
                <c:pt idx="32">
                  <c:v>42768</c:v>
                </c:pt>
                <c:pt idx="33">
                  <c:v>42769</c:v>
                </c:pt>
                <c:pt idx="34">
                  <c:v>42770</c:v>
                </c:pt>
                <c:pt idx="35">
                  <c:v>42771</c:v>
                </c:pt>
                <c:pt idx="36">
                  <c:v>42772</c:v>
                </c:pt>
                <c:pt idx="37">
                  <c:v>42773</c:v>
                </c:pt>
                <c:pt idx="38">
                  <c:v>42774</c:v>
                </c:pt>
                <c:pt idx="39">
                  <c:v>42775</c:v>
                </c:pt>
                <c:pt idx="40">
                  <c:v>42776</c:v>
                </c:pt>
                <c:pt idx="41">
                  <c:v>42777</c:v>
                </c:pt>
                <c:pt idx="42">
                  <c:v>42778</c:v>
                </c:pt>
                <c:pt idx="43">
                  <c:v>42779</c:v>
                </c:pt>
                <c:pt idx="44">
                  <c:v>42780</c:v>
                </c:pt>
                <c:pt idx="45">
                  <c:v>42781</c:v>
                </c:pt>
                <c:pt idx="46">
                  <c:v>42782</c:v>
                </c:pt>
                <c:pt idx="47">
                  <c:v>42783</c:v>
                </c:pt>
                <c:pt idx="48">
                  <c:v>42784</c:v>
                </c:pt>
                <c:pt idx="49">
                  <c:v>42785</c:v>
                </c:pt>
                <c:pt idx="50">
                  <c:v>42786</c:v>
                </c:pt>
                <c:pt idx="51">
                  <c:v>42787</c:v>
                </c:pt>
                <c:pt idx="52">
                  <c:v>42788</c:v>
                </c:pt>
                <c:pt idx="53">
                  <c:v>42789</c:v>
                </c:pt>
                <c:pt idx="54">
                  <c:v>42790</c:v>
                </c:pt>
                <c:pt idx="55">
                  <c:v>42791</c:v>
                </c:pt>
                <c:pt idx="56">
                  <c:v>42792</c:v>
                </c:pt>
                <c:pt idx="57">
                  <c:v>42793</c:v>
                </c:pt>
                <c:pt idx="58">
                  <c:v>42794</c:v>
                </c:pt>
                <c:pt idx="59">
                  <c:v>42795</c:v>
                </c:pt>
                <c:pt idx="60">
                  <c:v>42796</c:v>
                </c:pt>
                <c:pt idx="61">
                  <c:v>42797</c:v>
                </c:pt>
                <c:pt idx="62">
                  <c:v>42798</c:v>
                </c:pt>
                <c:pt idx="63">
                  <c:v>42799</c:v>
                </c:pt>
                <c:pt idx="64">
                  <c:v>42800</c:v>
                </c:pt>
                <c:pt idx="65">
                  <c:v>42801</c:v>
                </c:pt>
                <c:pt idx="66">
                  <c:v>42802</c:v>
                </c:pt>
                <c:pt idx="67">
                  <c:v>42803</c:v>
                </c:pt>
                <c:pt idx="68">
                  <c:v>42804</c:v>
                </c:pt>
                <c:pt idx="69">
                  <c:v>42805</c:v>
                </c:pt>
                <c:pt idx="70">
                  <c:v>42806</c:v>
                </c:pt>
                <c:pt idx="71">
                  <c:v>42807</c:v>
                </c:pt>
                <c:pt idx="72">
                  <c:v>42808</c:v>
                </c:pt>
                <c:pt idx="73">
                  <c:v>42809</c:v>
                </c:pt>
                <c:pt idx="74">
                  <c:v>42810</c:v>
                </c:pt>
                <c:pt idx="75">
                  <c:v>42811</c:v>
                </c:pt>
                <c:pt idx="76">
                  <c:v>42812</c:v>
                </c:pt>
                <c:pt idx="77">
                  <c:v>42813</c:v>
                </c:pt>
                <c:pt idx="78">
                  <c:v>42814</c:v>
                </c:pt>
                <c:pt idx="79">
                  <c:v>42815</c:v>
                </c:pt>
                <c:pt idx="80">
                  <c:v>42816</c:v>
                </c:pt>
                <c:pt idx="81">
                  <c:v>42817</c:v>
                </c:pt>
                <c:pt idx="82">
                  <c:v>42818</c:v>
                </c:pt>
                <c:pt idx="83">
                  <c:v>42819</c:v>
                </c:pt>
                <c:pt idx="84">
                  <c:v>42820</c:v>
                </c:pt>
                <c:pt idx="85">
                  <c:v>42821</c:v>
                </c:pt>
                <c:pt idx="86">
                  <c:v>42822</c:v>
                </c:pt>
                <c:pt idx="87">
                  <c:v>42823</c:v>
                </c:pt>
                <c:pt idx="88">
                  <c:v>42824</c:v>
                </c:pt>
                <c:pt idx="89">
                  <c:v>42825</c:v>
                </c:pt>
                <c:pt idx="90">
                  <c:v>42826</c:v>
                </c:pt>
                <c:pt idx="91">
                  <c:v>42827</c:v>
                </c:pt>
                <c:pt idx="92">
                  <c:v>42828</c:v>
                </c:pt>
                <c:pt idx="93">
                  <c:v>42829</c:v>
                </c:pt>
                <c:pt idx="94">
                  <c:v>42830</c:v>
                </c:pt>
                <c:pt idx="95">
                  <c:v>42831</c:v>
                </c:pt>
                <c:pt idx="96">
                  <c:v>42832</c:v>
                </c:pt>
                <c:pt idx="97">
                  <c:v>42833</c:v>
                </c:pt>
                <c:pt idx="98">
                  <c:v>42834</c:v>
                </c:pt>
                <c:pt idx="99">
                  <c:v>42835</c:v>
                </c:pt>
                <c:pt idx="100">
                  <c:v>42836</c:v>
                </c:pt>
                <c:pt idx="101">
                  <c:v>42837</c:v>
                </c:pt>
                <c:pt idx="102">
                  <c:v>42838</c:v>
                </c:pt>
                <c:pt idx="103">
                  <c:v>42839</c:v>
                </c:pt>
                <c:pt idx="104">
                  <c:v>42840</c:v>
                </c:pt>
                <c:pt idx="105">
                  <c:v>42841</c:v>
                </c:pt>
                <c:pt idx="106">
                  <c:v>42842</c:v>
                </c:pt>
                <c:pt idx="107">
                  <c:v>42843</c:v>
                </c:pt>
                <c:pt idx="108">
                  <c:v>42844</c:v>
                </c:pt>
                <c:pt idx="109">
                  <c:v>42845</c:v>
                </c:pt>
                <c:pt idx="110">
                  <c:v>42846</c:v>
                </c:pt>
                <c:pt idx="111">
                  <c:v>42847</c:v>
                </c:pt>
                <c:pt idx="112">
                  <c:v>42848</c:v>
                </c:pt>
                <c:pt idx="113">
                  <c:v>42849</c:v>
                </c:pt>
                <c:pt idx="114">
                  <c:v>42850</c:v>
                </c:pt>
                <c:pt idx="115">
                  <c:v>42851</c:v>
                </c:pt>
                <c:pt idx="116">
                  <c:v>42852</c:v>
                </c:pt>
                <c:pt idx="117">
                  <c:v>42853</c:v>
                </c:pt>
                <c:pt idx="118">
                  <c:v>42854</c:v>
                </c:pt>
                <c:pt idx="119">
                  <c:v>42855</c:v>
                </c:pt>
                <c:pt idx="120">
                  <c:v>42856</c:v>
                </c:pt>
                <c:pt idx="121">
                  <c:v>42857</c:v>
                </c:pt>
                <c:pt idx="122">
                  <c:v>42858</c:v>
                </c:pt>
                <c:pt idx="123">
                  <c:v>42859</c:v>
                </c:pt>
                <c:pt idx="124">
                  <c:v>42860</c:v>
                </c:pt>
                <c:pt idx="125">
                  <c:v>42861</c:v>
                </c:pt>
                <c:pt idx="126">
                  <c:v>42862</c:v>
                </c:pt>
                <c:pt idx="127">
                  <c:v>42863</c:v>
                </c:pt>
                <c:pt idx="128">
                  <c:v>42864</c:v>
                </c:pt>
                <c:pt idx="129">
                  <c:v>42865</c:v>
                </c:pt>
                <c:pt idx="130">
                  <c:v>42866</c:v>
                </c:pt>
                <c:pt idx="131">
                  <c:v>42867</c:v>
                </c:pt>
                <c:pt idx="132">
                  <c:v>42868</c:v>
                </c:pt>
                <c:pt idx="133">
                  <c:v>42869</c:v>
                </c:pt>
                <c:pt idx="134">
                  <c:v>42870</c:v>
                </c:pt>
                <c:pt idx="135">
                  <c:v>42871</c:v>
                </c:pt>
                <c:pt idx="136">
                  <c:v>42872</c:v>
                </c:pt>
                <c:pt idx="137">
                  <c:v>42873</c:v>
                </c:pt>
                <c:pt idx="138">
                  <c:v>42874</c:v>
                </c:pt>
                <c:pt idx="139">
                  <c:v>42875</c:v>
                </c:pt>
                <c:pt idx="140">
                  <c:v>42876</c:v>
                </c:pt>
                <c:pt idx="141">
                  <c:v>42877</c:v>
                </c:pt>
                <c:pt idx="142">
                  <c:v>42878</c:v>
                </c:pt>
                <c:pt idx="143">
                  <c:v>42879</c:v>
                </c:pt>
                <c:pt idx="144">
                  <c:v>42880</c:v>
                </c:pt>
                <c:pt idx="145">
                  <c:v>42881</c:v>
                </c:pt>
                <c:pt idx="146">
                  <c:v>42882</c:v>
                </c:pt>
                <c:pt idx="147">
                  <c:v>42883</c:v>
                </c:pt>
                <c:pt idx="148">
                  <c:v>42884</c:v>
                </c:pt>
                <c:pt idx="149">
                  <c:v>42885</c:v>
                </c:pt>
                <c:pt idx="150">
                  <c:v>42886</c:v>
                </c:pt>
                <c:pt idx="151">
                  <c:v>42887</c:v>
                </c:pt>
                <c:pt idx="152">
                  <c:v>42888</c:v>
                </c:pt>
                <c:pt idx="153">
                  <c:v>42889</c:v>
                </c:pt>
                <c:pt idx="154">
                  <c:v>42890</c:v>
                </c:pt>
                <c:pt idx="155">
                  <c:v>42891</c:v>
                </c:pt>
                <c:pt idx="156">
                  <c:v>42892</c:v>
                </c:pt>
                <c:pt idx="157">
                  <c:v>42893</c:v>
                </c:pt>
                <c:pt idx="158">
                  <c:v>42894</c:v>
                </c:pt>
                <c:pt idx="159">
                  <c:v>42895</c:v>
                </c:pt>
                <c:pt idx="160">
                  <c:v>42896</c:v>
                </c:pt>
                <c:pt idx="161">
                  <c:v>42897</c:v>
                </c:pt>
                <c:pt idx="162">
                  <c:v>42898</c:v>
                </c:pt>
                <c:pt idx="163">
                  <c:v>42899</c:v>
                </c:pt>
                <c:pt idx="164">
                  <c:v>42900</c:v>
                </c:pt>
                <c:pt idx="165">
                  <c:v>42901</c:v>
                </c:pt>
                <c:pt idx="166">
                  <c:v>42902</c:v>
                </c:pt>
                <c:pt idx="167">
                  <c:v>42903</c:v>
                </c:pt>
                <c:pt idx="168">
                  <c:v>42904</c:v>
                </c:pt>
                <c:pt idx="169">
                  <c:v>42905</c:v>
                </c:pt>
                <c:pt idx="170">
                  <c:v>42906</c:v>
                </c:pt>
                <c:pt idx="171">
                  <c:v>42907</c:v>
                </c:pt>
                <c:pt idx="172">
                  <c:v>42908</c:v>
                </c:pt>
                <c:pt idx="173">
                  <c:v>42909</c:v>
                </c:pt>
                <c:pt idx="174">
                  <c:v>42910</c:v>
                </c:pt>
                <c:pt idx="175">
                  <c:v>42911</c:v>
                </c:pt>
                <c:pt idx="176">
                  <c:v>42912</c:v>
                </c:pt>
                <c:pt idx="177">
                  <c:v>42913</c:v>
                </c:pt>
                <c:pt idx="178">
                  <c:v>42914</c:v>
                </c:pt>
                <c:pt idx="179">
                  <c:v>42915</c:v>
                </c:pt>
                <c:pt idx="180">
                  <c:v>42916</c:v>
                </c:pt>
                <c:pt idx="181">
                  <c:v>42917</c:v>
                </c:pt>
                <c:pt idx="182">
                  <c:v>42918</c:v>
                </c:pt>
                <c:pt idx="183">
                  <c:v>42919</c:v>
                </c:pt>
                <c:pt idx="184">
                  <c:v>42920</c:v>
                </c:pt>
                <c:pt idx="185">
                  <c:v>42921</c:v>
                </c:pt>
                <c:pt idx="186">
                  <c:v>42922</c:v>
                </c:pt>
                <c:pt idx="187">
                  <c:v>42923</c:v>
                </c:pt>
                <c:pt idx="188">
                  <c:v>42924</c:v>
                </c:pt>
                <c:pt idx="189">
                  <c:v>42925</c:v>
                </c:pt>
                <c:pt idx="190">
                  <c:v>42926</c:v>
                </c:pt>
                <c:pt idx="191">
                  <c:v>42927</c:v>
                </c:pt>
                <c:pt idx="192">
                  <c:v>42928</c:v>
                </c:pt>
                <c:pt idx="193">
                  <c:v>42929</c:v>
                </c:pt>
                <c:pt idx="194">
                  <c:v>42930</c:v>
                </c:pt>
                <c:pt idx="195">
                  <c:v>42931</c:v>
                </c:pt>
                <c:pt idx="196">
                  <c:v>42932</c:v>
                </c:pt>
                <c:pt idx="197">
                  <c:v>42933</c:v>
                </c:pt>
                <c:pt idx="198">
                  <c:v>42934</c:v>
                </c:pt>
                <c:pt idx="199">
                  <c:v>42935</c:v>
                </c:pt>
                <c:pt idx="200">
                  <c:v>42936</c:v>
                </c:pt>
                <c:pt idx="201">
                  <c:v>42937</c:v>
                </c:pt>
                <c:pt idx="202">
                  <c:v>42938</c:v>
                </c:pt>
                <c:pt idx="203">
                  <c:v>42939</c:v>
                </c:pt>
                <c:pt idx="204">
                  <c:v>42940</c:v>
                </c:pt>
                <c:pt idx="205">
                  <c:v>42941</c:v>
                </c:pt>
                <c:pt idx="206">
                  <c:v>42942</c:v>
                </c:pt>
                <c:pt idx="207">
                  <c:v>42943</c:v>
                </c:pt>
                <c:pt idx="208">
                  <c:v>42944</c:v>
                </c:pt>
                <c:pt idx="209">
                  <c:v>42945</c:v>
                </c:pt>
                <c:pt idx="210">
                  <c:v>42946</c:v>
                </c:pt>
                <c:pt idx="211">
                  <c:v>42947</c:v>
                </c:pt>
                <c:pt idx="212">
                  <c:v>42948</c:v>
                </c:pt>
                <c:pt idx="213">
                  <c:v>42949</c:v>
                </c:pt>
                <c:pt idx="214">
                  <c:v>42950</c:v>
                </c:pt>
                <c:pt idx="215">
                  <c:v>42951</c:v>
                </c:pt>
                <c:pt idx="216">
                  <c:v>42952</c:v>
                </c:pt>
                <c:pt idx="217">
                  <c:v>42953</c:v>
                </c:pt>
                <c:pt idx="218">
                  <c:v>42954</c:v>
                </c:pt>
                <c:pt idx="219">
                  <c:v>42955</c:v>
                </c:pt>
                <c:pt idx="220">
                  <c:v>42956</c:v>
                </c:pt>
                <c:pt idx="221">
                  <c:v>42957</c:v>
                </c:pt>
                <c:pt idx="222">
                  <c:v>42958</c:v>
                </c:pt>
                <c:pt idx="223">
                  <c:v>42959</c:v>
                </c:pt>
                <c:pt idx="224">
                  <c:v>42960</c:v>
                </c:pt>
                <c:pt idx="225">
                  <c:v>42961</c:v>
                </c:pt>
                <c:pt idx="226">
                  <c:v>42962</c:v>
                </c:pt>
                <c:pt idx="227">
                  <c:v>42963</c:v>
                </c:pt>
                <c:pt idx="228">
                  <c:v>42964</c:v>
                </c:pt>
                <c:pt idx="229">
                  <c:v>42965</c:v>
                </c:pt>
                <c:pt idx="230">
                  <c:v>42966</c:v>
                </c:pt>
                <c:pt idx="231">
                  <c:v>42967</c:v>
                </c:pt>
                <c:pt idx="232">
                  <c:v>42968</c:v>
                </c:pt>
                <c:pt idx="233">
                  <c:v>42969</c:v>
                </c:pt>
                <c:pt idx="234">
                  <c:v>42970</c:v>
                </c:pt>
                <c:pt idx="235">
                  <c:v>42971</c:v>
                </c:pt>
                <c:pt idx="236">
                  <c:v>42972</c:v>
                </c:pt>
                <c:pt idx="237">
                  <c:v>42973</c:v>
                </c:pt>
                <c:pt idx="238">
                  <c:v>42974</c:v>
                </c:pt>
                <c:pt idx="239">
                  <c:v>42975</c:v>
                </c:pt>
                <c:pt idx="240">
                  <c:v>42976</c:v>
                </c:pt>
                <c:pt idx="241">
                  <c:v>42977</c:v>
                </c:pt>
                <c:pt idx="242">
                  <c:v>42978</c:v>
                </c:pt>
                <c:pt idx="243">
                  <c:v>42979</c:v>
                </c:pt>
                <c:pt idx="244">
                  <c:v>42980</c:v>
                </c:pt>
                <c:pt idx="245">
                  <c:v>42981</c:v>
                </c:pt>
                <c:pt idx="246">
                  <c:v>42982</c:v>
                </c:pt>
                <c:pt idx="247">
                  <c:v>42983</c:v>
                </c:pt>
                <c:pt idx="248">
                  <c:v>42984</c:v>
                </c:pt>
                <c:pt idx="249">
                  <c:v>42985</c:v>
                </c:pt>
                <c:pt idx="250">
                  <c:v>42986</c:v>
                </c:pt>
                <c:pt idx="251">
                  <c:v>42987</c:v>
                </c:pt>
                <c:pt idx="252">
                  <c:v>42988</c:v>
                </c:pt>
                <c:pt idx="253">
                  <c:v>42989</c:v>
                </c:pt>
                <c:pt idx="254">
                  <c:v>42990</c:v>
                </c:pt>
                <c:pt idx="255">
                  <c:v>42991</c:v>
                </c:pt>
                <c:pt idx="256">
                  <c:v>42992</c:v>
                </c:pt>
                <c:pt idx="257">
                  <c:v>42993</c:v>
                </c:pt>
                <c:pt idx="258">
                  <c:v>42994</c:v>
                </c:pt>
                <c:pt idx="259">
                  <c:v>42995</c:v>
                </c:pt>
                <c:pt idx="260">
                  <c:v>42996</c:v>
                </c:pt>
                <c:pt idx="261">
                  <c:v>42997</c:v>
                </c:pt>
                <c:pt idx="262">
                  <c:v>42998</c:v>
                </c:pt>
                <c:pt idx="263">
                  <c:v>42999</c:v>
                </c:pt>
                <c:pt idx="264">
                  <c:v>43000</c:v>
                </c:pt>
                <c:pt idx="265">
                  <c:v>43001</c:v>
                </c:pt>
                <c:pt idx="266">
                  <c:v>43002</c:v>
                </c:pt>
                <c:pt idx="267">
                  <c:v>43003</c:v>
                </c:pt>
                <c:pt idx="268">
                  <c:v>43004</c:v>
                </c:pt>
                <c:pt idx="269">
                  <c:v>43005</c:v>
                </c:pt>
                <c:pt idx="270">
                  <c:v>43006</c:v>
                </c:pt>
                <c:pt idx="271">
                  <c:v>43007</c:v>
                </c:pt>
                <c:pt idx="272">
                  <c:v>43008</c:v>
                </c:pt>
                <c:pt idx="273">
                  <c:v>43009</c:v>
                </c:pt>
                <c:pt idx="274">
                  <c:v>43010</c:v>
                </c:pt>
                <c:pt idx="275">
                  <c:v>43011</c:v>
                </c:pt>
                <c:pt idx="276">
                  <c:v>43012</c:v>
                </c:pt>
                <c:pt idx="277">
                  <c:v>43013</c:v>
                </c:pt>
                <c:pt idx="278">
                  <c:v>43014</c:v>
                </c:pt>
                <c:pt idx="279">
                  <c:v>43015</c:v>
                </c:pt>
                <c:pt idx="280">
                  <c:v>43016</c:v>
                </c:pt>
                <c:pt idx="281">
                  <c:v>43017</c:v>
                </c:pt>
                <c:pt idx="282">
                  <c:v>43018</c:v>
                </c:pt>
                <c:pt idx="283">
                  <c:v>43019</c:v>
                </c:pt>
                <c:pt idx="284">
                  <c:v>43020</c:v>
                </c:pt>
                <c:pt idx="285">
                  <c:v>43021</c:v>
                </c:pt>
                <c:pt idx="286">
                  <c:v>43022</c:v>
                </c:pt>
                <c:pt idx="287">
                  <c:v>43023</c:v>
                </c:pt>
                <c:pt idx="288">
                  <c:v>43024</c:v>
                </c:pt>
                <c:pt idx="289">
                  <c:v>43025</c:v>
                </c:pt>
                <c:pt idx="290">
                  <c:v>43026</c:v>
                </c:pt>
                <c:pt idx="291">
                  <c:v>43027</c:v>
                </c:pt>
                <c:pt idx="292">
                  <c:v>43028</c:v>
                </c:pt>
                <c:pt idx="293">
                  <c:v>43029</c:v>
                </c:pt>
                <c:pt idx="294">
                  <c:v>43030</c:v>
                </c:pt>
                <c:pt idx="295">
                  <c:v>43031</c:v>
                </c:pt>
                <c:pt idx="296">
                  <c:v>43032</c:v>
                </c:pt>
                <c:pt idx="297">
                  <c:v>43033</c:v>
                </c:pt>
                <c:pt idx="298">
                  <c:v>43034</c:v>
                </c:pt>
                <c:pt idx="299">
                  <c:v>43035</c:v>
                </c:pt>
                <c:pt idx="300">
                  <c:v>43036</c:v>
                </c:pt>
                <c:pt idx="301">
                  <c:v>43037</c:v>
                </c:pt>
                <c:pt idx="302">
                  <c:v>43038</c:v>
                </c:pt>
                <c:pt idx="303">
                  <c:v>43039</c:v>
                </c:pt>
                <c:pt idx="304">
                  <c:v>43040</c:v>
                </c:pt>
                <c:pt idx="305">
                  <c:v>43041</c:v>
                </c:pt>
                <c:pt idx="306">
                  <c:v>43042</c:v>
                </c:pt>
                <c:pt idx="307">
                  <c:v>43043</c:v>
                </c:pt>
                <c:pt idx="308">
                  <c:v>43044</c:v>
                </c:pt>
                <c:pt idx="309">
                  <c:v>43045</c:v>
                </c:pt>
                <c:pt idx="310">
                  <c:v>43046</c:v>
                </c:pt>
                <c:pt idx="311">
                  <c:v>43047</c:v>
                </c:pt>
                <c:pt idx="312">
                  <c:v>43048</c:v>
                </c:pt>
                <c:pt idx="313">
                  <c:v>43049</c:v>
                </c:pt>
                <c:pt idx="314">
                  <c:v>43050</c:v>
                </c:pt>
                <c:pt idx="315">
                  <c:v>43051</c:v>
                </c:pt>
                <c:pt idx="316">
                  <c:v>43052</c:v>
                </c:pt>
                <c:pt idx="317">
                  <c:v>43053</c:v>
                </c:pt>
                <c:pt idx="318">
                  <c:v>43054</c:v>
                </c:pt>
                <c:pt idx="319">
                  <c:v>43055</c:v>
                </c:pt>
                <c:pt idx="320">
                  <c:v>43056</c:v>
                </c:pt>
                <c:pt idx="321">
                  <c:v>43057</c:v>
                </c:pt>
                <c:pt idx="322">
                  <c:v>43058</c:v>
                </c:pt>
                <c:pt idx="323">
                  <c:v>43059</c:v>
                </c:pt>
                <c:pt idx="324">
                  <c:v>43060</c:v>
                </c:pt>
                <c:pt idx="325">
                  <c:v>43061</c:v>
                </c:pt>
                <c:pt idx="326">
                  <c:v>43062</c:v>
                </c:pt>
                <c:pt idx="327">
                  <c:v>43063</c:v>
                </c:pt>
                <c:pt idx="328">
                  <c:v>43064</c:v>
                </c:pt>
                <c:pt idx="329">
                  <c:v>43065</c:v>
                </c:pt>
                <c:pt idx="330">
                  <c:v>43066</c:v>
                </c:pt>
                <c:pt idx="331">
                  <c:v>43067</c:v>
                </c:pt>
                <c:pt idx="332">
                  <c:v>43068</c:v>
                </c:pt>
                <c:pt idx="333">
                  <c:v>43069</c:v>
                </c:pt>
                <c:pt idx="334">
                  <c:v>43070</c:v>
                </c:pt>
                <c:pt idx="335">
                  <c:v>43071</c:v>
                </c:pt>
                <c:pt idx="336">
                  <c:v>43072</c:v>
                </c:pt>
                <c:pt idx="337">
                  <c:v>43073</c:v>
                </c:pt>
                <c:pt idx="338">
                  <c:v>43074</c:v>
                </c:pt>
                <c:pt idx="339">
                  <c:v>43075</c:v>
                </c:pt>
                <c:pt idx="340">
                  <c:v>43076</c:v>
                </c:pt>
                <c:pt idx="341">
                  <c:v>43077</c:v>
                </c:pt>
                <c:pt idx="342">
                  <c:v>43078</c:v>
                </c:pt>
                <c:pt idx="343">
                  <c:v>43079</c:v>
                </c:pt>
                <c:pt idx="344">
                  <c:v>43080</c:v>
                </c:pt>
                <c:pt idx="345">
                  <c:v>43081</c:v>
                </c:pt>
                <c:pt idx="346">
                  <c:v>43082</c:v>
                </c:pt>
                <c:pt idx="347">
                  <c:v>43083</c:v>
                </c:pt>
                <c:pt idx="348">
                  <c:v>43084</c:v>
                </c:pt>
                <c:pt idx="349">
                  <c:v>43085</c:v>
                </c:pt>
                <c:pt idx="350">
                  <c:v>43086</c:v>
                </c:pt>
                <c:pt idx="351">
                  <c:v>43087</c:v>
                </c:pt>
                <c:pt idx="352">
                  <c:v>43088</c:v>
                </c:pt>
                <c:pt idx="353">
                  <c:v>43089</c:v>
                </c:pt>
                <c:pt idx="354">
                  <c:v>43090</c:v>
                </c:pt>
                <c:pt idx="355">
                  <c:v>43091</c:v>
                </c:pt>
                <c:pt idx="356">
                  <c:v>43092</c:v>
                </c:pt>
                <c:pt idx="357">
                  <c:v>43093</c:v>
                </c:pt>
                <c:pt idx="358">
                  <c:v>43094</c:v>
                </c:pt>
                <c:pt idx="359">
                  <c:v>43095</c:v>
                </c:pt>
                <c:pt idx="360">
                  <c:v>43096</c:v>
                </c:pt>
                <c:pt idx="361">
                  <c:v>43097</c:v>
                </c:pt>
                <c:pt idx="362">
                  <c:v>43098</c:v>
                </c:pt>
                <c:pt idx="363">
                  <c:v>43099</c:v>
                </c:pt>
                <c:pt idx="364">
                  <c:v>43100</c:v>
                </c:pt>
                <c:pt idx="365">
                  <c:v>43101</c:v>
                </c:pt>
                <c:pt idx="366">
                  <c:v>43102</c:v>
                </c:pt>
                <c:pt idx="367">
                  <c:v>43103</c:v>
                </c:pt>
                <c:pt idx="368">
                  <c:v>43104</c:v>
                </c:pt>
                <c:pt idx="369">
                  <c:v>43105</c:v>
                </c:pt>
                <c:pt idx="370">
                  <c:v>43106</c:v>
                </c:pt>
                <c:pt idx="371">
                  <c:v>43107</c:v>
                </c:pt>
                <c:pt idx="372">
                  <c:v>43108</c:v>
                </c:pt>
                <c:pt idx="373">
                  <c:v>43109</c:v>
                </c:pt>
                <c:pt idx="374">
                  <c:v>43110</c:v>
                </c:pt>
                <c:pt idx="375">
                  <c:v>43111</c:v>
                </c:pt>
                <c:pt idx="376">
                  <c:v>43112</c:v>
                </c:pt>
                <c:pt idx="377">
                  <c:v>43113</c:v>
                </c:pt>
                <c:pt idx="378">
                  <c:v>43114</c:v>
                </c:pt>
                <c:pt idx="379">
                  <c:v>43115</c:v>
                </c:pt>
                <c:pt idx="380">
                  <c:v>43116</c:v>
                </c:pt>
                <c:pt idx="381">
                  <c:v>43117</c:v>
                </c:pt>
                <c:pt idx="382">
                  <c:v>43118</c:v>
                </c:pt>
                <c:pt idx="383">
                  <c:v>43119</c:v>
                </c:pt>
                <c:pt idx="384">
                  <c:v>43120</c:v>
                </c:pt>
                <c:pt idx="385">
                  <c:v>43121</c:v>
                </c:pt>
                <c:pt idx="386">
                  <c:v>43122</c:v>
                </c:pt>
                <c:pt idx="387">
                  <c:v>43123</c:v>
                </c:pt>
                <c:pt idx="388">
                  <c:v>43124</c:v>
                </c:pt>
                <c:pt idx="389">
                  <c:v>43125</c:v>
                </c:pt>
                <c:pt idx="390">
                  <c:v>43126</c:v>
                </c:pt>
                <c:pt idx="391">
                  <c:v>43127</c:v>
                </c:pt>
                <c:pt idx="392">
                  <c:v>43128</c:v>
                </c:pt>
                <c:pt idx="393">
                  <c:v>43129</c:v>
                </c:pt>
                <c:pt idx="394">
                  <c:v>43130</c:v>
                </c:pt>
                <c:pt idx="395">
                  <c:v>43131</c:v>
                </c:pt>
                <c:pt idx="396">
                  <c:v>43132</c:v>
                </c:pt>
                <c:pt idx="397">
                  <c:v>43133</c:v>
                </c:pt>
                <c:pt idx="398">
                  <c:v>43134</c:v>
                </c:pt>
                <c:pt idx="399">
                  <c:v>43135</c:v>
                </c:pt>
                <c:pt idx="400">
                  <c:v>43136</c:v>
                </c:pt>
                <c:pt idx="401">
                  <c:v>43137</c:v>
                </c:pt>
                <c:pt idx="402">
                  <c:v>43138</c:v>
                </c:pt>
                <c:pt idx="403">
                  <c:v>43139</c:v>
                </c:pt>
                <c:pt idx="404">
                  <c:v>43140</c:v>
                </c:pt>
                <c:pt idx="405">
                  <c:v>43141</c:v>
                </c:pt>
                <c:pt idx="406">
                  <c:v>43142</c:v>
                </c:pt>
                <c:pt idx="407">
                  <c:v>43143</c:v>
                </c:pt>
                <c:pt idx="408">
                  <c:v>43144</c:v>
                </c:pt>
                <c:pt idx="409">
                  <c:v>43145</c:v>
                </c:pt>
                <c:pt idx="410">
                  <c:v>43146</c:v>
                </c:pt>
                <c:pt idx="411">
                  <c:v>43147</c:v>
                </c:pt>
                <c:pt idx="412">
                  <c:v>43148</c:v>
                </c:pt>
                <c:pt idx="413">
                  <c:v>43149</c:v>
                </c:pt>
                <c:pt idx="414">
                  <c:v>43150</c:v>
                </c:pt>
                <c:pt idx="415">
                  <c:v>43151</c:v>
                </c:pt>
                <c:pt idx="416">
                  <c:v>43152</c:v>
                </c:pt>
                <c:pt idx="417">
                  <c:v>43153</c:v>
                </c:pt>
                <c:pt idx="418">
                  <c:v>43154</c:v>
                </c:pt>
                <c:pt idx="419">
                  <c:v>43155</c:v>
                </c:pt>
                <c:pt idx="420">
                  <c:v>43156</c:v>
                </c:pt>
                <c:pt idx="421">
                  <c:v>43157</c:v>
                </c:pt>
                <c:pt idx="422">
                  <c:v>43158</c:v>
                </c:pt>
                <c:pt idx="423">
                  <c:v>43159</c:v>
                </c:pt>
                <c:pt idx="424">
                  <c:v>43160</c:v>
                </c:pt>
                <c:pt idx="425">
                  <c:v>43161</c:v>
                </c:pt>
                <c:pt idx="426">
                  <c:v>43162</c:v>
                </c:pt>
                <c:pt idx="427">
                  <c:v>43163</c:v>
                </c:pt>
                <c:pt idx="428">
                  <c:v>43164</c:v>
                </c:pt>
                <c:pt idx="429">
                  <c:v>43165</c:v>
                </c:pt>
                <c:pt idx="430">
                  <c:v>43166</c:v>
                </c:pt>
                <c:pt idx="431">
                  <c:v>43167</c:v>
                </c:pt>
                <c:pt idx="432">
                  <c:v>43168</c:v>
                </c:pt>
                <c:pt idx="433">
                  <c:v>43169</c:v>
                </c:pt>
                <c:pt idx="434">
                  <c:v>43170</c:v>
                </c:pt>
                <c:pt idx="435">
                  <c:v>43171</c:v>
                </c:pt>
                <c:pt idx="436">
                  <c:v>43172</c:v>
                </c:pt>
                <c:pt idx="437">
                  <c:v>43173</c:v>
                </c:pt>
                <c:pt idx="438">
                  <c:v>43174</c:v>
                </c:pt>
                <c:pt idx="439">
                  <c:v>43175</c:v>
                </c:pt>
                <c:pt idx="440">
                  <c:v>43176</c:v>
                </c:pt>
                <c:pt idx="441">
                  <c:v>43177</c:v>
                </c:pt>
                <c:pt idx="442">
                  <c:v>43178</c:v>
                </c:pt>
                <c:pt idx="443">
                  <c:v>43179</c:v>
                </c:pt>
                <c:pt idx="444">
                  <c:v>43180</c:v>
                </c:pt>
                <c:pt idx="445">
                  <c:v>43181</c:v>
                </c:pt>
                <c:pt idx="446">
                  <c:v>43182</c:v>
                </c:pt>
                <c:pt idx="447">
                  <c:v>43183</c:v>
                </c:pt>
                <c:pt idx="448">
                  <c:v>43184</c:v>
                </c:pt>
                <c:pt idx="449">
                  <c:v>43185</c:v>
                </c:pt>
                <c:pt idx="450">
                  <c:v>43186</c:v>
                </c:pt>
                <c:pt idx="451">
                  <c:v>43187</c:v>
                </c:pt>
                <c:pt idx="452">
                  <c:v>43188</c:v>
                </c:pt>
                <c:pt idx="453">
                  <c:v>43189</c:v>
                </c:pt>
                <c:pt idx="454">
                  <c:v>43190</c:v>
                </c:pt>
                <c:pt idx="455">
                  <c:v>43191</c:v>
                </c:pt>
                <c:pt idx="456">
                  <c:v>43192</c:v>
                </c:pt>
                <c:pt idx="457">
                  <c:v>43193</c:v>
                </c:pt>
                <c:pt idx="458">
                  <c:v>43194</c:v>
                </c:pt>
                <c:pt idx="459">
                  <c:v>43195</c:v>
                </c:pt>
                <c:pt idx="460">
                  <c:v>43196</c:v>
                </c:pt>
                <c:pt idx="461">
                  <c:v>43197</c:v>
                </c:pt>
                <c:pt idx="462">
                  <c:v>43198</c:v>
                </c:pt>
                <c:pt idx="463">
                  <c:v>43199</c:v>
                </c:pt>
                <c:pt idx="464">
                  <c:v>43200</c:v>
                </c:pt>
                <c:pt idx="465">
                  <c:v>43201</c:v>
                </c:pt>
                <c:pt idx="466">
                  <c:v>43202</c:v>
                </c:pt>
                <c:pt idx="467">
                  <c:v>43203</c:v>
                </c:pt>
                <c:pt idx="468">
                  <c:v>43204</c:v>
                </c:pt>
                <c:pt idx="469">
                  <c:v>43205</c:v>
                </c:pt>
                <c:pt idx="470">
                  <c:v>43206</c:v>
                </c:pt>
                <c:pt idx="471">
                  <c:v>43207</c:v>
                </c:pt>
                <c:pt idx="472">
                  <c:v>43208</c:v>
                </c:pt>
                <c:pt idx="473">
                  <c:v>43209</c:v>
                </c:pt>
                <c:pt idx="474">
                  <c:v>43210</c:v>
                </c:pt>
                <c:pt idx="475">
                  <c:v>43211</c:v>
                </c:pt>
                <c:pt idx="476">
                  <c:v>43212</c:v>
                </c:pt>
                <c:pt idx="477">
                  <c:v>43213</c:v>
                </c:pt>
                <c:pt idx="478">
                  <c:v>43214</c:v>
                </c:pt>
                <c:pt idx="479">
                  <c:v>43215</c:v>
                </c:pt>
                <c:pt idx="480">
                  <c:v>43216</c:v>
                </c:pt>
                <c:pt idx="481">
                  <c:v>43217</c:v>
                </c:pt>
                <c:pt idx="482">
                  <c:v>43218</c:v>
                </c:pt>
                <c:pt idx="483">
                  <c:v>43219</c:v>
                </c:pt>
                <c:pt idx="484">
                  <c:v>43220</c:v>
                </c:pt>
                <c:pt idx="485">
                  <c:v>43221</c:v>
                </c:pt>
                <c:pt idx="486">
                  <c:v>43222</c:v>
                </c:pt>
                <c:pt idx="487">
                  <c:v>43223</c:v>
                </c:pt>
                <c:pt idx="488">
                  <c:v>43224</c:v>
                </c:pt>
                <c:pt idx="489">
                  <c:v>43225</c:v>
                </c:pt>
                <c:pt idx="490">
                  <c:v>43226</c:v>
                </c:pt>
                <c:pt idx="491">
                  <c:v>43227</c:v>
                </c:pt>
                <c:pt idx="492">
                  <c:v>43228</c:v>
                </c:pt>
                <c:pt idx="493">
                  <c:v>43229</c:v>
                </c:pt>
                <c:pt idx="494">
                  <c:v>43230</c:v>
                </c:pt>
                <c:pt idx="495">
                  <c:v>43231</c:v>
                </c:pt>
                <c:pt idx="496">
                  <c:v>43232</c:v>
                </c:pt>
                <c:pt idx="497">
                  <c:v>43233</c:v>
                </c:pt>
                <c:pt idx="498">
                  <c:v>43234</c:v>
                </c:pt>
                <c:pt idx="499">
                  <c:v>43235</c:v>
                </c:pt>
                <c:pt idx="500">
                  <c:v>43236</c:v>
                </c:pt>
                <c:pt idx="501">
                  <c:v>43237</c:v>
                </c:pt>
                <c:pt idx="502">
                  <c:v>43238</c:v>
                </c:pt>
                <c:pt idx="503">
                  <c:v>43239</c:v>
                </c:pt>
                <c:pt idx="504">
                  <c:v>43240</c:v>
                </c:pt>
                <c:pt idx="505">
                  <c:v>43241</c:v>
                </c:pt>
                <c:pt idx="506">
                  <c:v>43242</c:v>
                </c:pt>
                <c:pt idx="507">
                  <c:v>43243</c:v>
                </c:pt>
                <c:pt idx="508">
                  <c:v>43244</c:v>
                </c:pt>
                <c:pt idx="509">
                  <c:v>43245</c:v>
                </c:pt>
                <c:pt idx="510">
                  <c:v>43246</c:v>
                </c:pt>
                <c:pt idx="511">
                  <c:v>43247</c:v>
                </c:pt>
                <c:pt idx="512">
                  <c:v>43248</c:v>
                </c:pt>
                <c:pt idx="513">
                  <c:v>43249</c:v>
                </c:pt>
                <c:pt idx="514">
                  <c:v>43250</c:v>
                </c:pt>
                <c:pt idx="515">
                  <c:v>43251</c:v>
                </c:pt>
                <c:pt idx="516">
                  <c:v>43252</c:v>
                </c:pt>
                <c:pt idx="517">
                  <c:v>43253</c:v>
                </c:pt>
                <c:pt idx="518">
                  <c:v>43254</c:v>
                </c:pt>
                <c:pt idx="519">
                  <c:v>43255</c:v>
                </c:pt>
                <c:pt idx="520">
                  <c:v>43256</c:v>
                </c:pt>
                <c:pt idx="521">
                  <c:v>43257</c:v>
                </c:pt>
                <c:pt idx="522">
                  <c:v>43258</c:v>
                </c:pt>
                <c:pt idx="523">
                  <c:v>43259</c:v>
                </c:pt>
                <c:pt idx="524">
                  <c:v>43260</c:v>
                </c:pt>
                <c:pt idx="525">
                  <c:v>43261</c:v>
                </c:pt>
                <c:pt idx="526">
                  <c:v>43262</c:v>
                </c:pt>
                <c:pt idx="527">
                  <c:v>43263</c:v>
                </c:pt>
                <c:pt idx="528">
                  <c:v>43264</c:v>
                </c:pt>
                <c:pt idx="529">
                  <c:v>43265</c:v>
                </c:pt>
                <c:pt idx="530">
                  <c:v>43266</c:v>
                </c:pt>
                <c:pt idx="531">
                  <c:v>43267</c:v>
                </c:pt>
                <c:pt idx="532">
                  <c:v>43268</c:v>
                </c:pt>
                <c:pt idx="533">
                  <c:v>43269</c:v>
                </c:pt>
                <c:pt idx="534">
                  <c:v>43270</c:v>
                </c:pt>
                <c:pt idx="535">
                  <c:v>43271</c:v>
                </c:pt>
                <c:pt idx="536">
                  <c:v>43272</c:v>
                </c:pt>
                <c:pt idx="537">
                  <c:v>43273</c:v>
                </c:pt>
                <c:pt idx="538">
                  <c:v>43274</c:v>
                </c:pt>
                <c:pt idx="539">
                  <c:v>43275</c:v>
                </c:pt>
                <c:pt idx="540">
                  <c:v>43276</c:v>
                </c:pt>
                <c:pt idx="541">
                  <c:v>43277</c:v>
                </c:pt>
                <c:pt idx="542">
                  <c:v>43278</c:v>
                </c:pt>
                <c:pt idx="543">
                  <c:v>43279</c:v>
                </c:pt>
                <c:pt idx="544">
                  <c:v>43280</c:v>
                </c:pt>
                <c:pt idx="545">
                  <c:v>43281</c:v>
                </c:pt>
                <c:pt idx="546">
                  <c:v>43282</c:v>
                </c:pt>
                <c:pt idx="547">
                  <c:v>43283</c:v>
                </c:pt>
                <c:pt idx="548">
                  <c:v>43284</c:v>
                </c:pt>
                <c:pt idx="549">
                  <c:v>43285</c:v>
                </c:pt>
                <c:pt idx="550">
                  <c:v>43286</c:v>
                </c:pt>
                <c:pt idx="551">
                  <c:v>43287</c:v>
                </c:pt>
                <c:pt idx="552">
                  <c:v>43288</c:v>
                </c:pt>
                <c:pt idx="553">
                  <c:v>43289</c:v>
                </c:pt>
                <c:pt idx="554">
                  <c:v>43290</c:v>
                </c:pt>
                <c:pt idx="555">
                  <c:v>43291</c:v>
                </c:pt>
                <c:pt idx="556">
                  <c:v>43292</c:v>
                </c:pt>
                <c:pt idx="557">
                  <c:v>43293</c:v>
                </c:pt>
                <c:pt idx="558">
                  <c:v>43294</c:v>
                </c:pt>
                <c:pt idx="559">
                  <c:v>43295</c:v>
                </c:pt>
                <c:pt idx="560">
                  <c:v>43296</c:v>
                </c:pt>
                <c:pt idx="561">
                  <c:v>43297</c:v>
                </c:pt>
                <c:pt idx="562">
                  <c:v>43298</c:v>
                </c:pt>
                <c:pt idx="563">
                  <c:v>43299</c:v>
                </c:pt>
                <c:pt idx="564">
                  <c:v>43300</c:v>
                </c:pt>
                <c:pt idx="565">
                  <c:v>43301</c:v>
                </c:pt>
                <c:pt idx="566">
                  <c:v>43302</c:v>
                </c:pt>
                <c:pt idx="567">
                  <c:v>43303</c:v>
                </c:pt>
                <c:pt idx="568">
                  <c:v>43304</c:v>
                </c:pt>
                <c:pt idx="569">
                  <c:v>43305</c:v>
                </c:pt>
                <c:pt idx="570">
                  <c:v>43306</c:v>
                </c:pt>
                <c:pt idx="571">
                  <c:v>43307</c:v>
                </c:pt>
                <c:pt idx="572">
                  <c:v>43308</c:v>
                </c:pt>
                <c:pt idx="573">
                  <c:v>43309</c:v>
                </c:pt>
                <c:pt idx="574">
                  <c:v>43310</c:v>
                </c:pt>
                <c:pt idx="575">
                  <c:v>43311</c:v>
                </c:pt>
                <c:pt idx="576">
                  <c:v>43312</c:v>
                </c:pt>
                <c:pt idx="577">
                  <c:v>43313</c:v>
                </c:pt>
                <c:pt idx="578">
                  <c:v>43314</c:v>
                </c:pt>
                <c:pt idx="579">
                  <c:v>43315</c:v>
                </c:pt>
                <c:pt idx="580">
                  <c:v>43316</c:v>
                </c:pt>
                <c:pt idx="581">
                  <c:v>43317</c:v>
                </c:pt>
                <c:pt idx="582">
                  <c:v>43318</c:v>
                </c:pt>
                <c:pt idx="583">
                  <c:v>43319</c:v>
                </c:pt>
                <c:pt idx="584">
                  <c:v>43320</c:v>
                </c:pt>
                <c:pt idx="585">
                  <c:v>43321</c:v>
                </c:pt>
                <c:pt idx="586">
                  <c:v>43322</c:v>
                </c:pt>
                <c:pt idx="587">
                  <c:v>43323</c:v>
                </c:pt>
                <c:pt idx="588">
                  <c:v>43324</c:v>
                </c:pt>
                <c:pt idx="589">
                  <c:v>43325</c:v>
                </c:pt>
                <c:pt idx="590">
                  <c:v>43326</c:v>
                </c:pt>
                <c:pt idx="591">
                  <c:v>43327</c:v>
                </c:pt>
                <c:pt idx="592">
                  <c:v>43328</c:v>
                </c:pt>
                <c:pt idx="593">
                  <c:v>43329</c:v>
                </c:pt>
                <c:pt idx="594">
                  <c:v>43330</c:v>
                </c:pt>
                <c:pt idx="595">
                  <c:v>43331</c:v>
                </c:pt>
                <c:pt idx="596">
                  <c:v>43332</c:v>
                </c:pt>
                <c:pt idx="597">
                  <c:v>43333</c:v>
                </c:pt>
                <c:pt idx="598">
                  <c:v>43334</c:v>
                </c:pt>
                <c:pt idx="599">
                  <c:v>43335</c:v>
                </c:pt>
                <c:pt idx="600">
                  <c:v>43336</c:v>
                </c:pt>
                <c:pt idx="601">
                  <c:v>43337</c:v>
                </c:pt>
                <c:pt idx="602">
                  <c:v>43338</c:v>
                </c:pt>
                <c:pt idx="603">
                  <c:v>43339</c:v>
                </c:pt>
                <c:pt idx="604">
                  <c:v>43340</c:v>
                </c:pt>
                <c:pt idx="605">
                  <c:v>43341</c:v>
                </c:pt>
                <c:pt idx="606">
                  <c:v>43342</c:v>
                </c:pt>
                <c:pt idx="607">
                  <c:v>43343</c:v>
                </c:pt>
                <c:pt idx="608">
                  <c:v>43344</c:v>
                </c:pt>
                <c:pt idx="609">
                  <c:v>43345</c:v>
                </c:pt>
                <c:pt idx="610">
                  <c:v>43346</c:v>
                </c:pt>
                <c:pt idx="611">
                  <c:v>43347</c:v>
                </c:pt>
                <c:pt idx="612">
                  <c:v>43348</c:v>
                </c:pt>
                <c:pt idx="613">
                  <c:v>43349</c:v>
                </c:pt>
                <c:pt idx="614">
                  <c:v>43350</c:v>
                </c:pt>
                <c:pt idx="615">
                  <c:v>43351</c:v>
                </c:pt>
                <c:pt idx="616">
                  <c:v>43352</c:v>
                </c:pt>
                <c:pt idx="617">
                  <c:v>43353</c:v>
                </c:pt>
                <c:pt idx="618">
                  <c:v>43354</c:v>
                </c:pt>
                <c:pt idx="619">
                  <c:v>43355</c:v>
                </c:pt>
                <c:pt idx="620">
                  <c:v>43356</c:v>
                </c:pt>
                <c:pt idx="621">
                  <c:v>43357</c:v>
                </c:pt>
                <c:pt idx="622">
                  <c:v>43358</c:v>
                </c:pt>
                <c:pt idx="623">
                  <c:v>43359</c:v>
                </c:pt>
                <c:pt idx="624">
                  <c:v>43360</c:v>
                </c:pt>
                <c:pt idx="625">
                  <c:v>43361</c:v>
                </c:pt>
                <c:pt idx="626">
                  <c:v>43362</c:v>
                </c:pt>
                <c:pt idx="627">
                  <c:v>43363</c:v>
                </c:pt>
                <c:pt idx="628">
                  <c:v>43364</c:v>
                </c:pt>
                <c:pt idx="629">
                  <c:v>43365</c:v>
                </c:pt>
                <c:pt idx="630">
                  <c:v>43366</c:v>
                </c:pt>
                <c:pt idx="631">
                  <c:v>43367</c:v>
                </c:pt>
                <c:pt idx="632">
                  <c:v>43368</c:v>
                </c:pt>
                <c:pt idx="633">
                  <c:v>43369</c:v>
                </c:pt>
                <c:pt idx="634">
                  <c:v>43370</c:v>
                </c:pt>
                <c:pt idx="635">
                  <c:v>43371</c:v>
                </c:pt>
                <c:pt idx="636">
                  <c:v>43372</c:v>
                </c:pt>
                <c:pt idx="637">
                  <c:v>43373</c:v>
                </c:pt>
                <c:pt idx="638">
                  <c:v>43374</c:v>
                </c:pt>
                <c:pt idx="639">
                  <c:v>43375</c:v>
                </c:pt>
                <c:pt idx="640">
                  <c:v>43376</c:v>
                </c:pt>
                <c:pt idx="641">
                  <c:v>43377</c:v>
                </c:pt>
                <c:pt idx="642">
                  <c:v>43378</c:v>
                </c:pt>
                <c:pt idx="643">
                  <c:v>43379</c:v>
                </c:pt>
                <c:pt idx="644">
                  <c:v>43380</c:v>
                </c:pt>
                <c:pt idx="645">
                  <c:v>43381</c:v>
                </c:pt>
                <c:pt idx="646">
                  <c:v>43382</c:v>
                </c:pt>
                <c:pt idx="647">
                  <c:v>43383</c:v>
                </c:pt>
                <c:pt idx="648">
                  <c:v>43384</c:v>
                </c:pt>
                <c:pt idx="649">
                  <c:v>43385</c:v>
                </c:pt>
                <c:pt idx="650">
                  <c:v>43386</c:v>
                </c:pt>
                <c:pt idx="651">
                  <c:v>43387</c:v>
                </c:pt>
                <c:pt idx="652">
                  <c:v>43388</c:v>
                </c:pt>
                <c:pt idx="653">
                  <c:v>43389</c:v>
                </c:pt>
                <c:pt idx="654">
                  <c:v>43390</c:v>
                </c:pt>
                <c:pt idx="655">
                  <c:v>43391</c:v>
                </c:pt>
                <c:pt idx="656">
                  <c:v>43392</c:v>
                </c:pt>
                <c:pt idx="657">
                  <c:v>43393</c:v>
                </c:pt>
                <c:pt idx="658">
                  <c:v>43394</c:v>
                </c:pt>
                <c:pt idx="659">
                  <c:v>43395</c:v>
                </c:pt>
                <c:pt idx="660">
                  <c:v>43396</c:v>
                </c:pt>
                <c:pt idx="661">
                  <c:v>43397</c:v>
                </c:pt>
                <c:pt idx="662">
                  <c:v>43398</c:v>
                </c:pt>
                <c:pt idx="663">
                  <c:v>43399</c:v>
                </c:pt>
                <c:pt idx="664">
                  <c:v>43400</c:v>
                </c:pt>
                <c:pt idx="665">
                  <c:v>43401</c:v>
                </c:pt>
                <c:pt idx="666">
                  <c:v>43402</c:v>
                </c:pt>
                <c:pt idx="667">
                  <c:v>43403</c:v>
                </c:pt>
                <c:pt idx="668">
                  <c:v>43404</c:v>
                </c:pt>
                <c:pt idx="669">
                  <c:v>43405</c:v>
                </c:pt>
                <c:pt idx="670">
                  <c:v>43406</c:v>
                </c:pt>
                <c:pt idx="671">
                  <c:v>43407</c:v>
                </c:pt>
                <c:pt idx="672">
                  <c:v>43408</c:v>
                </c:pt>
                <c:pt idx="673">
                  <c:v>43409</c:v>
                </c:pt>
                <c:pt idx="674">
                  <c:v>43410</c:v>
                </c:pt>
                <c:pt idx="675">
                  <c:v>43411</c:v>
                </c:pt>
                <c:pt idx="676">
                  <c:v>43412</c:v>
                </c:pt>
                <c:pt idx="677">
                  <c:v>43413</c:v>
                </c:pt>
                <c:pt idx="678">
                  <c:v>43414</c:v>
                </c:pt>
                <c:pt idx="679">
                  <c:v>43415</c:v>
                </c:pt>
                <c:pt idx="680">
                  <c:v>43416</c:v>
                </c:pt>
                <c:pt idx="681">
                  <c:v>43417</c:v>
                </c:pt>
                <c:pt idx="682">
                  <c:v>43418</c:v>
                </c:pt>
                <c:pt idx="683">
                  <c:v>43419</c:v>
                </c:pt>
                <c:pt idx="684">
                  <c:v>43420</c:v>
                </c:pt>
                <c:pt idx="685">
                  <c:v>43421</c:v>
                </c:pt>
                <c:pt idx="686">
                  <c:v>43422</c:v>
                </c:pt>
                <c:pt idx="687">
                  <c:v>43423</c:v>
                </c:pt>
                <c:pt idx="688">
                  <c:v>43424</c:v>
                </c:pt>
                <c:pt idx="689">
                  <c:v>43425</c:v>
                </c:pt>
                <c:pt idx="690">
                  <c:v>43426</c:v>
                </c:pt>
                <c:pt idx="691">
                  <c:v>43427</c:v>
                </c:pt>
                <c:pt idx="692">
                  <c:v>43428</c:v>
                </c:pt>
                <c:pt idx="693">
                  <c:v>43429</c:v>
                </c:pt>
                <c:pt idx="694">
                  <c:v>43430</c:v>
                </c:pt>
                <c:pt idx="695">
                  <c:v>43431</c:v>
                </c:pt>
                <c:pt idx="696">
                  <c:v>43432</c:v>
                </c:pt>
                <c:pt idx="697">
                  <c:v>43433</c:v>
                </c:pt>
                <c:pt idx="698">
                  <c:v>43434</c:v>
                </c:pt>
                <c:pt idx="699">
                  <c:v>43435</c:v>
                </c:pt>
                <c:pt idx="700">
                  <c:v>43436</c:v>
                </c:pt>
                <c:pt idx="701">
                  <c:v>43437</c:v>
                </c:pt>
                <c:pt idx="702">
                  <c:v>43438</c:v>
                </c:pt>
                <c:pt idx="703">
                  <c:v>43439</c:v>
                </c:pt>
                <c:pt idx="704">
                  <c:v>43440</c:v>
                </c:pt>
                <c:pt idx="705">
                  <c:v>43441</c:v>
                </c:pt>
                <c:pt idx="706">
                  <c:v>43442</c:v>
                </c:pt>
                <c:pt idx="707">
                  <c:v>43443</c:v>
                </c:pt>
                <c:pt idx="708">
                  <c:v>43444</c:v>
                </c:pt>
                <c:pt idx="709">
                  <c:v>43445</c:v>
                </c:pt>
                <c:pt idx="710">
                  <c:v>43446</c:v>
                </c:pt>
                <c:pt idx="711">
                  <c:v>43447</c:v>
                </c:pt>
                <c:pt idx="712">
                  <c:v>43448</c:v>
                </c:pt>
                <c:pt idx="713">
                  <c:v>43449</c:v>
                </c:pt>
                <c:pt idx="714">
                  <c:v>43450</c:v>
                </c:pt>
                <c:pt idx="715">
                  <c:v>43451</c:v>
                </c:pt>
                <c:pt idx="716">
                  <c:v>43452</c:v>
                </c:pt>
                <c:pt idx="717">
                  <c:v>43453</c:v>
                </c:pt>
                <c:pt idx="718">
                  <c:v>43454</c:v>
                </c:pt>
                <c:pt idx="719">
                  <c:v>43455</c:v>
                </c:pt>
                <c:pt idx="720">
                  <c:v>43456</c:v>
                </c:pt>
                <c:pt idx="721">
                  <c:v>43457</c:v>
                </c:pt>
                <c:pt idx="722">
                  <c:v>43458</c:v>
                </c:pt>
                <c:pt idx="723">
                  <c:v>43459</c:v>
                </c:pt>
                <c:pt idx="724">
                  <c:v>43460</c:v>
                </c:pt>
                <c:pt idx="725">
                  <c:v>43461</c:v>
                </c:pt>
                <c:pt idx="726">
                  <c:v>43462</c:v>
                </c:pt>
                <c:pt idx="727">
                  <c:v>43463</c:v>
                </c:pt>
                <c:pt idx="728">
                  <c:v>43464</c:v>
                </c:pt>
                <c:pt idx="729">
                  <c:v>43465</c:v>
                </c:pt>
                <c:pt idx="730">
                  <c:v>43466</c:v>
                </c:pt>
                <c:pt idx="731">
                  <c:v>43467</c:v>
                </c:pt>
                <c:pt idx="732">
                  <c:v>43468</c:v>
                </c:pt>
                <c:pt idx="733">
                  <c:v>43469</c:v>
                </c:pt>
                <c:pt idx="734">
                  <c:v>43470</c:v>
                </c:pt>
                <c:pt idx="735">
                  <c:v>43471</c:v>
                </c:pt>
                <c:pt idx="736">
                  <c:v>43472</c:v>
                </c:pt>
                <c:pt idx="737">
                  <c:v>43473</c:v>
                </c:pt>
                <c:pt idx="738">
                  <c:v>43474</c:v>
                </c:pt>
                <c:pt idx="739">
                  <c:v>43475</c:v>
                </c:pt>
                <c:pt idx="740">
                  <c:v>43476</c:v>
                </c:pt>
                <c:pt idx="741">
                  <c:v>43477</c:v>
                </c:pt>
                <c:pt idx="742">
                  <c:v>43478</c:v>
                </c:pt>
                <c:pt idx="743">
                  <c:v>43479</c:v>
                </c:pt>
                <c:pt idx="744">
                  <c:v>43480</c:v>
                </c:pt>
                <c:pt idx="745">
                  <c:v>43481</c:v>
                </c:pt>
                <c:pt idx="746">
                  <c:v>43482</c:v>
                </c:pt>
                <c:pt idx="747">
                  <c:v>43483</c:v>
                </c:pt>
                <c:pt idx="748">
                  <c:v>43484</c:v>
                </c:pt>
                <c:pt idx="749">
                  <c:v>43485</c:v>
                </c:pt>
                <c:pt idx="750">
                  <c:v>43486</c:v>
                </c:pt>
                <c:pt idx="751">
                  <c:v>43487</c:v>
                </c:pt>
                <c:pt idx="752">
                  <c:v>43488</c:v>
                </c:pt>
                <c:pt idx="753">
                  <c:v>43489</c:v>
                </c:pt>
                <c:pt idx="754">
                  <c:v>43490</c:v>
                </c:pt>
                <c:pt idx="755">
                  <c:v>43491</c:v>
                </c:pt>
                <c:pt idx="756">
                  <c:v>43492</c:v>
                </c:pt>
                <c:pt idx="757">
                  <c:v>43493</c:v>
                </c:pt>
                <c:pt idx="758">
                  <c:v>43494</c:v>
                </c:pt>
                <c:pt idx="759">
                  <c:v>43495</c:v>
                </c:pt>
                <c:pt idx="760">
                  <c:v>43496</c:v>
                </c:pt>
                <c:pt idx="761">
                  <c:v>43497</c:v>
                </c:pt>
                <c:pt idx="762">
                  <c:v>43498</c:v>
                </c:pt>
                <c:pt idx="763">
                  <c:v>43499</c:v>
                </c:pt>
                <c:pt idx="764">
                  <c:v>43500</c:v>
                </c:pt>
                <c:pt idx="765">
                  <c:v>43501</c:v>
                </c:pt>
                <c:pt idx="766">
                  <c:v>43502</c:v>
                </c:pt>
                <c:pt idx="767">
                  <c:v>43503</c:v>
                </c:pt>
                <c:pt idx="768">
                  <c:v>43504</c:v>
                </c:pt>
                <c:pt idx="769">
                  <c:v>43505</c:v>
                </c:pt>
                <c:pt idx="770">
                  <c:v>43506</c:v>
                </c:pt>
                <c:pt idx="771">
                  <c:v>43507</c:v>
                </c:pt>
                <c:pt idx="772">
                  <c:v>43508</c:v>
                </c:pt>
                <c:pt idx="773">
                  <c:v>43509</c:v>
                </c:pt>
                <c:pt idx="774">
                  <c:v>43510</c:v>
                </c:pt>
                <c:pt idx="775">
                  <c:v>43511</c:v>
                </c:pt>
                <c:pt idx="776">
                  <c:v>43512</c:v>
                </c:pt>
                <c:pt idx="777">
                  <c:v>43513</c:v>
                </c:pt>
                <c:pt idx="778">
                  <c:v>43514</c:v>
                </c:pt>
                <c:pt idx="779">
                  <c:v>43515</c:v>
                </c:pt>
                <c:pt idx="780">
                  <c:v>43516</c:v>
                </c:pt>
                <c:pt idx="781">
                  <c:v>43517</c:v>
                </c:pt>
                <c:pt idx="782">
                  <c:v>43518</c:v>
                </c:pt>
                <c:pt idx="783">
                  <c:v>43519</c:v>
                </c:pt>
                <c:pt idx="784">
                  <c:v>43520</c:v>
                </c:pt>
                <c:pt idx="785">
                  <c:v>43521</c:v>
                </c:pt>
                <c:pt idx="786">
                  <c:v>43522</c:v>
                </c:pt>
                <c:pt idx="787">
                  <c:v>43523</c:v>
                </c:pt>
                <c:pt idx="788">
                  <c:v>43524</c:v>
                </c:pt>
                <c:pt idx="789">
                  <c:v>43525</c:v>
                </c:pt>
                <c:pt idx="790">
                  <c:v>43526</c:v>
                </c:pt>
                <c:pt idx="791">
                  <c:v>43527</c:v>
                </c:pt>
                <c:pt idx="792">
                  <c:v>43528</c:v>
                </c:pt>
                <c:pt idx="793">
                  <c:v>43529</c:v>
                </c:pt>
                <c:pt idx="794">
                  <c:v>43530</c:v>
                </c:pt>
                <c:pt idx="795">
                  <c:v>43531</c:v>
                </c:pt>
                <c:pt idx="796">
                  <c:v>43532</c:v>
                </c:pt>
                <c:pt idx="797">
                  <c:v>43533</c:v>
                </c:pt>
                <c:pt idx="798">
                  <c:v>43534</c:v>
                </c:pt>
                <c:pt idx="799">
                  <c:v>43535</c:v>
                </c:pt>
                <c:pt idx="800">
                  <c:v>43536</c:v>
                </c:pt>
                <c:pt idx="801">
                  <c:v>43537</c:v>
                </c:pt>
                <c:pt idx="802">
                  <c:v>43538</c:v>
                </c:pt>
                <c:pt idx="803">
                  <c:v>43539</c:v>
                </c:pt>
                <c:pt idx="804">
                  <c:v>43540</c:v>
                </c:pt>
                <c:pt idx="805">
                  <c:v>43541</c:v>
                </c:pt>
                <c:pt idx="806">
                  <c:v>43542</c:v>
                </c:pt>
                <c:pt idx="807">
                  <c:v>43543</c:v>
                </c:pt>
                <c:pt idx="808">
                  <c:v>43544</c:v>
                </c:pt>
                <c:pt idx="809">
                  <c:v>43545</c:v>
                </c:pt>
                <c:pt idx="810">
                  <c:v>43546</c:v>
                </c:pt>
                <c:pt idx="811">
                  <c:v>43547</c:v>
                </c:pt>
                <c:pt idx="812">
                  <c:v>43548</c:v>
                </c:pt>
                <c:pt idx="813">
                  <c:v>43549</c:v>
                </c:pt>
                <c:pt idx="814">
                  <c:v>43550</c:v>
                </c:pt>
                <c:pt idx="815">
                  <c:v>43551</c:v>
                </c:pt>
                <c:pt idx="816">
                  <c:v>43552</c:v>
                </c:pt>
                <c:pt idx="817">
                  <c:v>43553</c:v>
                </c:pt>
                <c:pt idx="818">
                  <c:v>43554</c:v>
                </c:pt>
                <c:pt idx="819">
                  <c:v>43555</c:v>
                </c:pt>
                <c:pt idx="820">
                  <c:v>43556</c:v>
                </c:pt>
                <c:pt idx="821">
                  <c:v>43557</c:v>
                </c:pt>
                <c:pt idx="822">
                  <c:v>43558</c:v>
                </c:pt>
                <c:pt idx="823">
                  <c:v>43559</c:v>
                </c:pt>
                <c:pt idx="824">
                  <c:v>43560</c:v>
                </c:pt>
                <c:pt idx="825">
                  <c:v>43561</c:v>
                </c:pt>
                <c:pt idx="826">
                  <c:v>43562</c:v>
                </c:pt>
                <c:pt idx="827">
                  <c:v>43563</c:v>
                </c:pt>
                <c:pt idx="828">
                  <c:v>43564</c:v>
                </c:pt>
                <c:pt idx="829">
                  <c:v>43565</c:v>
                </c:pt>
                <c:pt idx="830">
                  <c:v>43566</c:v>
                </c:pt>
                <c:pt idx="831">
                  <c:v>43567</c:v>
                </c:pt>
                <c:pt idx="832">
                  <c:v>43568</c:v>
                </c:pt>
                <c:pt idx="833">
                  <c:v>43569</c:v>
                </c:pt>
                <c:pt idx="834">
                  <c:v>43570</c:v>
                </c:pt>
                <c:pt idx="835">
                  <c:v>43571</c:v>
                </c:pt>
                <c:pt idx="836">
                  <c:v>43572</c:v>
                </c:pt>
                <c:pt idx="837">
                  <c:v>43573</c:v>
                </c:pt>
                <c:pt idx="838">
                  <c:v>43574</c:v>
                </c:pt>
                <c:pt idx="839">
                  <c:v>43575</c:v>
                </c:pt>
                <c:pt idx="840">
                  <c:v>43576</c:v>
                </c:pt>
                <c:pt idx="841">
                  <c:v>43577</c:v>
                </c:pt>
                <c:pt idx="842">
                  <c:v>43578</c:v>
                </c:pt>
                <c:pt idx="843">
                  <c:v>43579</c:v>
                </c:pt>
                <c:pt idx="844">
                  <c:v>43580</c:v>
                </c:pt>
                <c:pt idx="845">
                  <c:v>43581</c:v>
                </c:pt>
                <c:pt idx="846">
                  <c:v>43582</c:v>
                </c:pt>
                <c:pt idx="847">
                  <c:v>43583</c:v>
                </c:pt>
                <c:pt idx="848">
                  <c:v>43584</c:v>
                </c:pt>
                <c:pt idx="849">
                  <c:v>43585</c:v>
                </c:pt>
                <c:pt idx="850">
                  <c:v>43586</c:v>
                </c:pt>
                <c:pt idx="851">
                  <c:v>43587</c:v>
                </c:pt>
                <c:pt idx="852">
                  <c:v>43588</c:v>
                </c:pt>
                <c:pt idx="853">
                  <c:v>43589</c:v>
                </c:pt>
                <c:pt idx="854">
                  <c:v>43590</c:v>
                </c:pt>
                <c:pt idx="855">
                  <c:v>43591</c:v>
                </c:pt>
                <c:pt idx="856">
                  <c:v>43592</c:v>
                </c:pt>
                <c:pt idx="857">
                  <c:v>43593</c:v>
                </c:pt>
                <c:pt idx="858">
                  <c:v>43594</c:v>
                </c:pt>
                <c:pt idx="859">
                  <c:v>43595</c:v>
                </c:pt>
                <c:pt idx="860">
                  <c:v>43596</c:v>
                </c:pt>
                <c:pt idx="861">
                  <c:v>43597</c:v>
                </c:pt>
                <c:pt idx="862">
                  <c:v>43598</c:v>
                </c:pt>
                <c:pt idx="863">
                  <c:v>43599</c:v>
                </c:pt>
                <c:pt idx="864">
                  <c:v>43600</c:v>
                </c:pt>
                <c:pt idx="865">
                  <c:v>43601</c:v>
                </c:pt>
                <c:pt idx="866">
                  <c:v>43602</c:v>
                </c:pt>
                <c:pt idx="867">
                  <c:v>43603</c:v>
                </c:pt>
                <c:pt idx="868">
                  <c:v>43604</c:v>
                </c:pt>
                <c:pt idx="869">
                  <c:v>43605</c:v>
                </c:pt>
                <c:pt idx="870">
                  <c:v>43606</c:v>
                </c:pt>
                <c:pt idx="871">
                  <c:v>43607</c:v>
                </c:pt>
                <c:pt idx="872">
                  <c:v>43608</c:v>
                </c:pt>
                <c:pt idx="873">
                  <c:v>43609</c:v>
                </c:pt>
                <c:pt idx="874">
                  <c:v>43610</c:v>
                </c:pt>
                <c:pt idx="875">
                  <c:v>43611</c:v>
                </c:pt>
                <c:pt idx="876">
                  <c:v>43612</c:v>
                </c:pt>
                <c:pt idx="877">
                  <c:v>43613</c:v>
                </c:pt>
                <c:pt idx="878">
                  <c:v>43614</c:v>
                </c:pt>
                <c:pt idx="879">
                  <c:v>43615</c:v>
                </c:pt>
                <c:pt idx="880">
                  <c:v>43616</c:v>
                </c:pt>
                <c:pt idx="881">
                  <c:v>43617</c:v>
                </c:pt>
                <c:pt idx="882">
                  <c:v>43618</c:v>
                </c:pt>
                <c:pt idx="883">
                  <c:v>43619</c:v>
                </c:pt>
                <c:pt idx="884">
                  <c:v>43620</c:v>
                </c:pt>
                <c:pt idx="885">
                  <c:v>43621</c:v>
                </c:pt>
                <c:pt idx="886">
                  <c:v>43622</c:v>
                </c:pt>
                <c:pt idx="887">
                  <c:v>43623</c:v>
                </c:pt>
                <c:pt idx="888">
                  <c:v>43624</c:v>
                </c:pt>
                <c:pt idx="889">
                  <c:v>43625</c:v>
                </c:pt>
                <c:pt idx="890">
                  <c:v>43626</c:v>
                </c:pt>
                <c:pt idx="891">
                  <c:v>43627</c:v>
                </c:pt>
                <c:pt idx="892">
                  <c:v>43628</c:v>
                </c:pt>
                <c:pt idx="893">
                  <c:v>43629</c:v>
                </c:pt>
                <c:pt idx="894">
                  <c:v>43630</c:v>
                </c:pt>
                <c:pt idx="895">
                  <c:v>43631</c:v>
                </c:pt>
                <c:pt idx="896">
                  <c:v>43632</c:v>
                </c:pt>
                <c:pt idx="897">
                  <c:v>43633</c:v>
                </c:pt>
                <c:pt idx="898">
                  <c:v>43634</c:v>
                </c:pt>
                <c:pt idx="899">
                  <c:v>43635</c:v>
                </c:pt>
                <c:pt idx="900">
                  <c:v>43636</c:v>
                </c:pt>
                <c:pt idx="901">
                  <c:v>43637</c:v>
                </c:pt>
                <c:pt idx="902">
                  <c:v>43638</c:v>
                </c:pt>
                <c:pt idx="903">
                  <c:v>43639</c:v>
                </c:pt>
                <c:pt idx="904">
                  <c:v>43640</c:v>
                </c:pt>
                <c:pt idx="905">
                  <c:v>43641</c:v>
                </c:pt>
                <c:pt idx="906">
                  <c:v>43642</c:v>
                </c:pt>
                <c:pt idx="907">
                  <c:v>43643</c:v>
                </c:pt>
                <c:pt idx="908">
                  <c:v>43644</c:v>
                </c:pt>
                <c:pt idx="909">
                  <c:v>43645</c:v>
                </c:pt>
                <c:pt idx="910">
                  <c:v>43646</c:v>
                </c:pt>
                <c:pt idx="911">
                  <c:v>43647</c:v>
                </c:pt>
                <c:pt idx="912">
                  <c:v>43648</c:v>
                </c:pt>
                <c:pt idx="913">
                  <c:v>43649</c:v>
                </c:pt>
                <c:pt idx="914">
                  <c:v>43650</c:v>
                </c:pt>
                <c:pt idx="915">
                  <c:v>43651</c:v>
                </c:pt>
                <c:pt idx="916">
                  <c:v>43652</c:v>
                </c:pt>
                <c:pt idx="917">
                  <c:v>43653</c:v>
                </c:pt>
                <c:pt idx="918">
                  <c:v>43654</c:v>
                </c:pt>
                <c:pt idx="919">
                  <c:v>43655</c:v>
                </c:pt>
                <c:pt idx="920">
                  <c:v>43656</c:v>
                </c:pt>
                <c:pt idx="921">
                  <c:v>43657</c:v>
                </c:pt>
                <c:pt idx="922">
                  <c:v>43658</c:v>
                </c:pt>
                <c:pt idx="923">
                  <c:v>43659</c:v>
                </c:pt>
                <c:pt idx="924">
                  <c:v>43660</c:v>
                </c:pt>
                <c:pt idx="925">
                  <c:v>43661</c:v>
                </c:pt>
                <c:pt idx="926">
                  <c:v>43662</c:v>
                </c:pt>
                <c:pt idx="927">
                  <c:v>43663</c:v>
                </c:pt>
                <c:pt idx="928">
                  <c:v>43664</c:v>
                </c:pt>
                <c:pt idx="929">
                  <c:v>43665</c:v>
                </c:pt>
                <c:pt idx="930">
                  <c:v>43666</c:v>
                </c:pt>
                <c:pt idx="931">
                  <c:v>43667</c:v>
                </c:pt>
                <c:pt idx="932">
                  <c:v>43668</c:v>
                </c:pt>
                <c:pt idx="933">
                  <c:v>43669</c:v>
                </c:pt>
                <c:pt idx="934">
                  <c:v>43670</c:v>
                </c:pt>
                <c:pt idx="935">
                  <c:v>43671</c:v>
                </c:pt>
                <c:pt idx="936">
                  <c:v>43672</c:v>
                </c:pt>
                <c:pt idx="937">
                  <c:v>43673</c:v>
                </c:pt>
                <c:pt idx="938">
                  <c:v>43674</c:v>
                </c:pt>
                <c:pt idx="939">
                  <c:v>43675</c:v>
                </c:pt>
                <c:pt idx="940">
                  <c:v>43676</c:v>
                </c:pt>
                <c:pt idx="941">
                  <c:v>43677</c:v>
                </c:pt>
                <c:pt idx="942">
                  <c:v>43678</c:v>
                </c:pt>
                <c:pt idx="943">
                  <c:v>43679</c:v>
                </c:pt>
                <c:pt idx="944">
                  <c:v>43680</c:v>
                </c:pt>
                <c:pt idx="945">
                  <c:v>43681</c:v>
                </c:pt>
                <c:pt idx="946">
                  <c:v>43682</c:v>
                </c:pt>
                <c:pt idx="947">
                  <c:v>43683</c:v>
                </c:pt>
                <c:pt idx="948">
                  <c:v>43684</c:v>
                </c:pt>
                <c:pt idx="949">
                  <c:v>43685</c:v>
                </c:pt>
                <c:pt idx="950">
                  <c:v>43686</c:v>
                </c:pt>
                <c:pt idx="951">
                  <c:v>43687</c:v>
                </c:pt>
                <c:pt idx="952">
                  <c:v>43688</c:v>
                </c:pt>
                <c:pt idx="953">
                  <c:v>43689</c:v>
                </c:pt>
                <c:pt idx="954">
                  <c:v>43690</c:v>
                </c:pt>
                <c:pt idx="955">
                  <c:v>43691</c:v>
                </c:pt>
                <c:pt idx="956">
                  <c:v>43692</c:v>
                </c:pt>
                <c:pt idx="957">
                  <c:v>43693</c:v>
                </c:pt>
                <c:pt idx="958">
                  <c:v>43694</c:v>
                </c:pt>
                <c:pt idx="959">
                  <c:v>43695</c:v>
                </c:pt>
                <c:pt idx="960">
                  <c:v>43696</c:v>
                </c:pt>
                <c:pt idx="961">
                  <c:v>43697</c:v>
                </c:pt>
                <c:pt idx="962">
                  <c:v>43698</c:v>
                </c:pt>
                <c:pt idx="963">
                  <c:v>43699</c:v>
                </c:pt>
                <c:pt idx="964">
                  <c:v>43700</c:v>
                </c:pt>
                <c:pt idx="965">
                  <c:v>43701</c:v>
                </c:pt>
                <c:pt idx="966">
                  <c:v>43702</c:v>
                </c:pt>
                <c:pt idx="967">
                  <c:v>43703</c:v>
                </c:pt>
                <c:pt idx="968">
                  <c:v>43704</c:v>
                </c:pt>
                <c:pt idx="969">
                  <c:v>43705</c:v>
                </c:pt>
                <c:pt idx="970">
                  <c:v>43706</c:v>
                </c:pt>
                <c:pt idx="971">
                  <c:v>43707</c:v>
                </c:pt>
                <c:pt idx="972">
                  <c:v>43708</c:v>
                </c:pt>
                <c:pt idx="973">
                  <c:v>43709</c:v>
                </c:pt>
                <c:pt idx="974">
                  <c:v>43710</c:v>
                </c:pt>
                <c:pt idx="975">
                  <c:v>43711</c:v>
                </c:pt>
                <c:pt idx="976">
                  <c:v>43712</c:v>
                </c:pt>
                <c:pt idx="977">
                  <c:v>43713</c:v>
                </c:pt>
                <c:pt idx="978">
                  <c:v>43714</c:v>
                </c:pt>
                <c:pt idx="979">
                  <c:v>43715</c:v>
                </c:pt>
                <c:pt idx="980">
                  <c:v>43716</c:v>
                </c:pt>
                <c:pt idx="981">
                  <c:v>43717</c:v>
                </c:pt>
                <c:pt idx="982">
                  <c:v>43718</c:v>
                </c:pt>
                <c:pt idx="983">
                  <c:v>43719</c:v>
                </c:pt>
                <c:pt idx="984">
                  <c:v>43720</c:v>
                </c:pt>
                <c:pt idx="985">
                  <c:v>43721</c:v>
                </c:pt>
                <c:pt idx="986">
                  <c:v>43722</c:v>
                </c:pt>
                <c:pt idx="987">
                  <c:v>43723</c:v>
                </c:pt>
                <c:pt idx="988">
                  <c:v>43724</c:v>
                </c:pt>
                <c:pt idx="989">
                  <c:v>43725</c:v>
                </c:pt>
                <c:pt idx="990">
                  <c:v>43726</c:v>
                </c:pt>
                <c:pt idx="991">
                  <c:v>43727</c:v>
                </c:pt>
                <c:pt idx="992">
                  <c:v>43728</c:v>
                </c:pt>
                <c:pt idx="993">
                  <c:v>43729</c:v>
                </c:pt>
                <c:pt idx="994">
                  <c:v>43730</c:v>
                </c:pt>
                <c:pt idx="995">
                  <c:v>43731</c:v>
                </c:pt>
                <c:pt idx="996">
                  <c:v>43732</c:v>
                </c:pt>
                <c:pt idx="997">
                  <c:v>43733</c:v>
                </c:pt>
                <c:pt idx="998">
                  <c:v>43734</c:v>
                </c:pt>
                <c:pt idx="999">
                  <c:v>43735</c:v>
                </c:pt>
                <c:pt idx="1000">
                  <c:v>43736</c:v>
                </c:pt>
                <c:pt idx="1001">
                  <c:v>43737</c:v>
                </c:pt>
                <c:pt idx="1002">
                  <c:v>43738</c:v>
                </c:pt>
                <c:pt idx="1003">
                  <c:v>43739</c:v>
                </c:pt>
                <c:pt idx="1004">
                  <c:v>43740</c:v>
                </c:pt>
                <c:pt idx="1005">
                  <c:v>43741</c:v>
                </c:pt>
                <c:pt idx="1006">
                  <c:v>43742</c:v>
                </c:pt>
                <c:pt idx="1007">
                  <c:v>43743</c:v>
                </c:pt>
                <c:pt idx="1008">
                  <c:v>43744</c:v>
                </c:pt>
                <c:pt idx="1009">
                  <c:v>43745</c:v>
                </c:pt>
                <c:pt idx="1010">
                  <c:v>43746</c:v>
                </c:pt>
                <c:pt idx="1011">
                  <c:v>43747</c:v>
                </c:pt>
                <c:pt idx="1012">
                  <c:v>43748</c:v>
                </c:pt>
                <c:pt idx="1013">
                  <c:v>43749</c:v>
                </c:pt>
                <c:pt idx="1014">
                  <c:v>43750</c:v>
                </c:pt>
                <c:pt idx="1015">
                  <c:v>43751</c:v>
                </c:pt>
                <c:pt idx="1016">
                  <c:v>43752</c:v>
                </c:pt>
                <c:pt idx="1017">
                  <c:v>43753</c:v>
                </c:pt>
                <c:pt idx="1018">
                  <c:v>43754</c:v>
                </c:pt>
                <c:pt idx="1019">
                  <c:v>43755</c:v>
                </c:pt>
                <c:pt idx="1020">
                  <c:v>43756</c:v>
                </c:pt>
                <c:pt idx="1021">
                  <c:v>43757</c:v>
                </c:pt>
                <c:pt idx="1022">
                  <c:v>43758</c:v>
                </c:pt>
                <c:pt idx="1023">
                  <c:v>43759</c:v>
                </c:pt>
                <c:pt idx="1024">
                  <c:v>43760</c:v>
                </c:pt>
                <c:pt idx="1025">
                  <c:v>43761</c:v>
                </c:pt>
                <c:pt idx="1026">
                  <c:v>43762</c:v>
                </c:pt>
                <c:pt idx="1027">
                  <c:v>43763</c:v>
                </c:pt>
                <c:pt idx="1028">
                  <c:v>43764</c:v>
                </c:pt>
                <c:pt idx="1029">
                  <c:v>43765</c:v>
                </c:pt>
                <c:pt idx="1030">
                  <c:v>43766</c:v>
                </c:pt>
                <c:pt idx="1031">
                  <c:v>43767</c:v>
                </c:pt>
                <c:pt idx="1032">
                  <c:v>43768</c:v>
                </c:pt>
                <c:pt idx="1033">
                  <c:v>43769</c:v>
                </c:pt>
                <c:pt idx="1034">
                  <c:v>43770</c:v>
                </c:pt>
                <c:pt idx="1035">
                  <c:v>43771</c:v>
                </c:pt>
                <c:pt idx="1036">
                  <c:v>43772</c:v>
                </c:pt>
                <c:pt idx="1037">
                  <c:v>43773</c:v>
                </c:pt>
                <c:pt idx="1038">
                  <c:v>43774</c:v>
                </c:pt>
                <c:pt idx="1039">
                  <c:v>43775</c:v>
                </c:pt>
                <c:pt idx="1040">
                  <c:v>43776</c:v>
                </c:pt>
                <c:pt idx="1041">
                  <c:v>43777</c:v>
                </c:pt>
                <c:pt idx="1042">
                  <c:v>43778</c:v>
                </c:pt>
                <c:pt idx="1043">
                  <c:v>43779</c:v>
                </c:pt>
                <c:pt idx="1044">
                  <c:v>43780</c:v>
                </c:pt>
                <c:pt idx="1045">
                  <c:v>43781</c:v>
                </c:pt>
                <c:pt idx="1046">
                  <c:v>43782</c:v>
                </c:pt>
                <c:pt idx="1047">
                  <c:v>43783</c:v>
                </c:pt>
                <c:pt idx="1048">
                  <c:v>43784</c:v>
                </c:pt>
                <c:pt idx="1049">
                  <c:v>43785</c:v>
                </c:pt>
                <c:pt idx="1050">
                  <c:v>43786</c:v>
                </c:pt>
                <c:pt idx="1051">
                  <c:v>43787</c:v>
                </c:pt>
                <c:pt idx="1052">
                  <c:v>43788</c:v>
                </c:pt>
                <c:pt idx="1053">
                  <c:v>43789</c:v>
                </c:pt>
                <c:pt idx="1054">
                  <c:v>43790</c:v>
                </c:pt>
                <c:pt idx="1055">
                  <c:v>43791</c:v>
                </c:pt>
                <c:pt idx="1056">
                  <c:v>43792</c:v>
                </c:pt>
                <c:pt idx="1057">
                  <c:v>43793</c:v>
                </c:pt>
                <c:pt idx="1058">
                  <c:v>43794</c:v>
                </c:pt>
                <c:pt idx="1059">
                  <c:v>43795</c:v>
                </c:pt>
                <c:pt idx="1060">
                  <c:v>43796</c:v>
                </c:pt>
                <c:pt idx="1061">
                  <c:v>43797</c:v>
                </c:pt>
                <c:pt idx="1062">
                  <c:v>43798</c:v>
                </c:pt>
                <c:pt idx="1063">
                  <c:v>43799</c:v>
                </c:pt>
                <c:pt idx="1064">
                  <c:v>43800</c:v>
                </c:pt>
                <c:pt idx="1065">
                  <c:v>43801</c:v>
                </c:pt>
                <c:pt idx="1066">
                  <c:v>43802</c:v>
                </c:pt>
                <c:pt idx="1067">
                  <c:v>43803</c:v>
                </c:pt>
                <c:pt idx="1068">
                  <c:v>43804</c:v>
                </c:pt>
                <c:pt idx="1069">
                  <c:v>43805</c:v>
                </c:pt>
                <c:pt idx="1070">
                  <c:v>43806</c:v>
                </c:pt>
                <c:pt idx="1071">
                  <c:v>43807</c:v>
                </c:pt>
                <c:pt idx="1072">
                  <c:v>43808</c:v>
                </c:pt>
                <c:pt idx="1073">
                  <c:v>43809</c:v>
                </c:pt>
                <c:pt idx="1074">
                  <c:v>43810</c:v>
                </c:pt>
                <c:pt idx="1075">
                  <c:v>43811</c:v>
                </c:pt>
                <c:pt idx="1076">
                  <c:v>43812</c:v>
                </c:pt>
                <c:pt idx="1077">
                  <c:v>43813</c:v>
                </c:pt>
                <c:pt idx="1078">
                  <c:v>43814</c:v>
                </c:pt>
                <c:pt idx="1079">
                  <c:v>43815</c:v>
                </c:pt>
                <c:pt idx="1080">
                  <c:v>43816</c:v>
                </c:pt>
                <c:pt idx="1081">
                  <c:v>43817</c:v>
                </c:pt>
                <c:pt idx="1082">
                  <c:v>43818</c:v>
                </c:pt>
                <c:pt idx="1083">
                  <c:v>43819</c:v>
                </c:pt>
                <c:pt idx="1084">
                  <c:v>43820</c:v>
                </c:pt>
                <c:pt idx="1085">
                  <c:v>43821</c:v>
                </c:pt>
                <c:pt idx="1086">
                  <c:v>43822</c:v>
                </c:pt>
                <c:pt idx="1087">
                  <c:v>43823</c:v>
                </c:pt>
                <c:pt idx="1088">
                  <c:v>43824</c:v>
                </c:pt>
                <c:pt idx="1089">
                  <c:v>43825</c:v>
                </c:pt>
                <c:pt idx="1090">
                  <c:v>43826</c:v>
                </c:pt>
                <c:pt idx="1091">
                  <c:v>43827</c:v>
                </c:pt>
                <c:pt idx="1092">
                  <c:v>43828</c:v>
                </c:pt>
                <c:pt idx="1093">
                  <c:v>43829</c:v>
                </c:pt>
                <c:pt idx="1094">
                  <c:v>43830</c:v>
                </c:pt>
                <c:pt idx="1095">
                  <c:v>43831</c:v>
                </c:pt>
                <c:pt idx="1096">
                  <c:v>43832</c:v>
                </c:pt>
                <c:pt idx="1097">
                  <c:v>43833</c:v>
                </c:pt>
                <c:pt idx="1098">
                  <c:v>43834</c:v>
                </c:pt>
                <c:pt idx="1099">
                  <c:v>43835</c:v>
                </c:pt>
                <c:pt idx="1100">
                  <c:v>43836</c:v>
                </c:pt>
                <c:pt idx="1101">
                  <c:v>43837</c:v>
                </c:pt>
                <c:pt idx="1102">
                  <c:v>43838</c:v>
                </c:pt>
                <c:pt idx="1103">
                  <c:v>43839</c:v>
                </c:pt>
                <c:pt idx="1104">
                  <c:v>43840</c:v>
                </c:pt>
                <c:pt idx="1105">
                  <c:v>43841</c:v>
                </c:pt>
                <c:pt idx="1106">
                  <c:v>43842</c:v>
                </c:pt>
                <c:pt idx="1107">
                  <c:v>43843</c:v>
                </c:pt>
                <c:pt idx="1108">
                  <c:v>43844</c:v>
                </c:pt>
                <c:pt idx="1109">
                  <c:v>43845</c:v>
                </c:pt>
                <c:pt idx="1110">
                  <c:v>43846</c:v>
                </c:pt>
                <c:pt idx="1111">
                  <c:v>43847</c:v>
                </c:pt>
                <c:pt idx="1112">
                  <c:v>43848</c:v>
                </c:pt>
                <c:pt idx="1113">
                  <c:v>43849</c:v>
                </c:pt>
                <c:pt idx="1114">
                  <c:v>43850</c:v>
                </c:pt>
                <c:pt idx="1115">
                  <c:v>43851</c:v>
                </c:pt>
                <c:pt idx="1116">
                  <c:v>43852</c:v>
                </c:pt>
                <c:pt idx="1117">
                  <c:v>43853</c:v>
                </c:pt>
                <c:pt idx="1118">
                  <c:v>43854</c:v>
                </c:pt>
                <c:pt idx="1119">
                  <c:v>43855</c:v>
                </c:pt>
                <c:pt idx="1120">
                  <c:v>43856</c:v>
                </c:pt>
                <c:pt idx="1121">
                  <c:v>43857</c:v>
                </c:pt>
                <c:pt idx="1122">
                  <c:v>43858</c:v>
                </c:pt>
                <c:pt idx="1123">
                  <c:v>43859</c:v>
                </c:pt>
                <c:pt idx="1124">
                  <c:v>43860</c:v>
                </c:pt>
                <c:pt idx="1125">
                  <c:v>43861</c:v>
                </c:pt>
                <c:pt idx="1126">
                  <c:v>43862</c:v>
                </c:pt>
                <c:pt idx="1127">
                  <c:v>43863</c:v>
                </c:pt>
                <c:pt idx="1128">
                  <c:v>43864</c:v>
                </c:pt>
                <c:pt idx="1129">
                  <c:v>43865</c:v>
                </c:pt>
                <c:pt idx="1130">
                  <c:v>43866</c:v>
                </c:pt>
                <c:pt idx="1131">
                  <c:v>43867</c:v>
                </c:pt>
                <c:pt idx="1132">
                  <c:v>43868</c:v>
                </c:pt>
                <c:pt idx="1133">
                  <c:v>43869</c:v>
                </c:pt>
                <c:pt idx="1134">
                  <c:v>43870</c:v>
                </c:pt>
                <c:pt idx="1135">
                  <c:v>43871</c:v>
                </c:pt>
                <c:pt idx="1136">
                  <c:v>43872</c:v>
                </c:pt>
                <c:pt idx="1137">
                  <c:v>43873</c:v>
                </c:pt>
                <c:pt idx="1138">
                  <c:v>43874</c:v>
                </c:pt>
                <c:pt idx="1139">
                  <c:v>43875</c:v>
                </c:pt>
                <c:pt idx="1140">
                  <c:v>43876</c:v>
                </c:pt>
                <c:pt idx="1141">
                  <c:v>43877</c:v>
                </c:pt>
                <c:pt idx="1142">
                  <c:v>43878</c:v>
                </c:pt>
                <c:pt idx="1143">
                  <c:v>43879</c:v>
                </c:pt>
                <c:pt idx="1144">
                  <c:v>43880</c:v>
                </c:pt>
                <c:pt idx="1145">
                  <c:v>43881</c:v>
                </c:pt>
                <c:pt idx="1146">
                  <c:v>43882</c:v>
                </c:pt>
                <c:pt idx="1147">
                  <c:v>43883</c:v>
                </c:pt>
                <c:pt idx="1148">
                  <c:v>43884</c:v>
                </c:pt>
                <c:pt idx="1149">
                  <c:v>43885</c:v>
                </c:pt>
                <c:pt idx="1150">
                  <c:v>43886</c:v>
                </c:pt>
                <c:pt idx="1151">
                  <c:v>43887</c:v>
                </c:pt>
                <c:pt idx="1152">
                  <c:v>43888</c:v>
                </c:pt>
                <c:pt idx="1153">
                  <c:v>43889</c:v>
                </c:pt>
                <c:pt idx="1154">
                  <c:v>43890</c:v>
                </c:pt>
                <c:pt idx="1155">
                  <c:v>43891</c:v>
                </c:pt>
                <c:pt idx="1156">
                  <c:v>43892</c:v>
                </c:pt>
                <c:pt idx="1157">
                  <c:v>43893</c:v>
                </c:pt>
                <c:pt idx="1158">
                  <c:v>43894</c:v>
                </c:pt>
                <c:pt idx="1159">
                  <c:v>43895</c:v>
                </c:pt>
                <c:pt idx="1160">
                  <c:v>43896</c:v>
                </c:pt>
                <c:pt idx="1161">
                  <c:v>43897</c:v>
                </c:pt>
                <c:pt idx="1162">
                  <c:v>43898</c:v>
                </c:pt>
                <c:pt idx="1163">
                  <c:v>43899</c:v>
                </c:pt>
                <c:pt idx="1164">
                  <c:v>43900</c:v>
                </c:pt>
                <c:pt idx="1165">
                  <c:v>43901</c:v>
                </c:pt>
                <c:pt idx="1166">
                  <c:v>43902</c:v>
                </c:pt>
                <c:pt idx="1167">
                  <c:v>43903</c:v>
                </c:pt>
                <c:pt idx="1168">
                  <c:v>43904</c:v>
                </c:pt>
                <c:pt idx="1169">
                  <c:v>43905</c:v>
                </c:pt>
                <c:pt idx="1170">
                  <c:v>43906</c:v>
                </c:pt>
                <c:pt idx="1171">
                  <c:v>43907</c:v>
                </c:pt>
                <c:pt idx="1172">
                  <c:v>43908</c:v>
                </c:pt>
                <c:pt idx="1173">
                  <c:v>43909</c:v>
                </c:pt>
                <c:pt idx="1174">
                  <c:v>43910</c:v>
                </c:pt>
                <c:pt idx="1175">
                  <c:v>43911</c:v>
                </c:pt>
                <c:pt idx="1176">
                  <c:v>43912</c:v>
                </c:pt>
                <c:pt idx="1177">
                  <c:v>43913</c:v>
                </c:pt>
                <c:pt idx="1178">
                  <c:v>43914</c:v>
                </c:pt>
                <c:pt idx="1179">
                  <c:v>43915</c:v>
                </c:pt>
                <c:pt idx="1180">
                  <c:v>43916</c:v>
                </c:pt>
                <c:pt idx="1181">
                  <c:v>43917</c:v>
                </c:pt>
                <c:pt idx="1182">
                  <c:v>43918</c:v>
                </c:pt>
                <c:pt idx="1183">
                  <c:v>43919</c:v>
                </c:pt>
                <c:pt idx="1184">
                  <c:v>43920</c:v>
                </c:pt>
                <c:pt idx="1185">
                  <c:v>43921</c:v>
                </c:pt>
                <c:pt idx="1186">
                  <c:v>43922</c:v>
                </c:pt>
                <c:pt idx="1187">
                  <c:v>43923</c:v>
                </c:pt>
                <c:pt idx="1188">
                  <c:v>43924</c:v>
                </c:pt>
                <c:pt idx="1189">
                  <c:v>43925</c:v>
                </c:pt>
                <c:pt idx="1190">
                  <c:v>43926</c:v>
                </c:pt>
                <c:pt idx="1191">
                  <c:v>43927</c:v>
                </c:pt>
                <c:pt idx="1192">
                  <c:v>43928</c:v>
                </c:pt>
                <c:pt idx="1193">
                  <c:v>43929</c:v>
                </c:pt>
                <c:pt idx="1194">
                  <c:v>43930</c:v>
                </c:pt>
                <c:pt idx="1195">
                  <c:v>43931</c:v>
                </c:pt>
                <c:pt idx="1196">
                  <c:v>43932</c:v>
                </c:pt>
                <c:pt idx="1197">
                  <c:v>43933</c:v>
                </c:pt>
                <c:pt idx="1198">
                  <c:v>43934</c:v>
                </c:pt>
                <c:pt idx="1199">
                  <c:v>43935</c:v>
                </c:pt>
                <c:pt idx="1200">
                  <c:v>43936</c:v>
                </c:pt>
                <c:pt idx="1201">
                  <c:v>43937</c:v>
                </c:pt>
                <c:pt idx="1202">
                  <c:v>43938</c:v>
                </c:pt>
                <c:pt idx="1203">
                  <c:v>43939</c:v>
                </c:pt>
                <c:pt idx="1204">
                  <c:v>43940</c:v>
                </c:pt>
                <c:pt idx="1205">
                  <c:v>43941</c:v>
                </c:pt>
                <c:pt idx="1206">
                  <c:v>43942</c:v>
                </c:pt>
                <c:pt idx="1207">
                  <c:v>43943</c:v>
                </c:pt>
                <c:pt idx="1208">
                  <c:v>43944</c:v>
                </c:pt>
                <c:pt idx="1209">
                  <c:v>43945</c:v>
                </c:pt>
                <c:pt idx="1210">
                  <c:v>43946</c:v>
                </c:pt>
                <c:pt idx="1211">
                  <c:v>43947</c:v>
                </c:pt>
                <c:pt idx="1212">
                  <c:v>43948</c:v>
                </c:pt>
                <c:pt idx="1213">
                  <c:v>43949</c:v>
                </c:pt>
                <c:pt idx="1214">
                  <c:v>43950</c:v>
                </c:pt>
                <c:pt idx="1215">
                  <c:v>43951</c:v>
                </c:pt>
                <c:pt idx="1216">
                  <c:v>43952</c:v>
                </c:pt>
                <c:pt idx="1217">
                  <c:v>43953</c:v>
                </c:pt>
                <c:pt idx="1218">
                  <c:v>43954</c:v>
                </c:pt>
                <c:pt idx="1219">
                  <c:v>43955</c:v>
                </c:pt>
                <c:pt idx="1220">
                  <c:v>43956</c:v>
                </c:pt>
                <c:pt idx="1221">
                  <c:v>43957</c:v>
                </c:pt>
                <c:pt idx="1222">
                  <c:v>43958</c:v>
                </c:pt>
                <c:pt idx="1223">
                  <c:v>43959</c:v>
                </c:pt>
                <c:pt idx="1224">
                  <c:v>43960</c:v>
                </c:pt>
                <c:pt idx="1225">
                  <c:v>43961</c:v>
                </c:pt>
                <c:pt idx="1226">
                  <c:v>43962</c:v>
                </c:pt>
                <c:pt idx="1227">
                  <c:v>43963</c:v>
                </c:pt>
                <c:pt idx="1228">
                  <c:v>43964</c:v>
                </c:pt>
                <c:pt idx="1229">
                  <c:v>43965</c:v>
                </c:pt>
                <c:pt idx="1230">
                  <c:v>43966</c:v>
                </c:pt>
                <c:pt idx="1231">
                  <c:v>43967</c:v>
                </c:pt>
                <c:pt idx="1232">
                  <c:v>43968</c:v>
                </c:pt>
                <c:pt idx="1233">
                  <c:v>43969</c:v>
                </c:pt>
                <c:pt idx="1234">
                  <c:v>43970</c:v>
                </c:pt>
                <c:pt idx="1235">
                  <c:v>43971</c:v>
                </c:pt>
                <c:pt idx="1236">
                  <c:v>43972</c:v>
                </c:pt>
                <c:pt idx="1237">
                  <c:v>43973</c:v>
                </c:pt>
                <c:pt idx="1238">
                  <c:v>43974</c:v>
                </c:pt>
                <c:pt idx="1239">
                  <c:v>43975</c:v>
                </c:pt>
                <c:pt idx="1240">
                  <c:v>43976</c:v>
                </c:pt>
                <c:pt idx="1241">
                  <c:v>43977</c:v>
                </c:pt>
                <c:pt idx="1242">
                  <c:v>43978</c:v>
                </c:pt>
                <c:pt idx="1243">
                  <c:v>43979</c:v>
                </c:pt>
                <c:pt idx="1244">
                  <c:v>43980</c:v>
                </c:pt>
                <c:pt idx="1245">
                  <c:v>43981</c:v>
                </c:pt>
                <c:pt idx="1246">
                  <c:v>43982</c:v>
                </c:pt>
                <c:pt idx="1247">
                  <c:v>43983</c:v>
                </c:pt>
                <c:pt idx="1248">
                  <c:v>43984</c:v>
                </c:pt>
                <c:pt idx="1249">
                  <c:v>43985</c:v>
                </c:pt>
                <c:pt idx="1250">
                  <c:v>43986</c:v>
                </c:pt>
                <c:pt idx="1251">
                  <c:v>43987</c:v>
                </c:pt>
                <c:pt idx="1252">
                  <c:v>43988</c:v>
                </c:pt>
                <c:pt idx="1253">
                  <c:v>43989</c:v>
                </c:pt>
                <c:pt idx="1254">
                  <c:v>43990</c:v>
                </c:pt>
                <c:pt idx="1255">
                  <c:v>43991</c:v>
                </c:pt>
                <c:pt idx="1256">
                  <c:v>43992</c:v>
                </c:pt>
                <c:pt idx="1257">
                  <c:v>43993</c:v>
                </c:pt>
                <c:pt idx="1258">
                  <c:v>43994</c:v>
                </c:pt>
                <c:pt idx="1259">
                  <c:v>43995</c:v>
                </c:pt>
                <c:pt idx="1260">
                  <c:v>43996</c:v>
                </c:pt>
                <c:pt idx="1261">
                  <c:v>43997</c:v>
                </c:pt>
                <c:pt idx="1262">
                  <c:v>43998</c:v>
                </c:pt>
                <c:pt idx="1263">
                  <c:v>43999</c:v>
                </c:pt>
                <c:pt idx="1264">
                  <c:v>44000</c:v>
                </c:pt>
                <c:pt idx="1265">
                  <c:v>44001</c:v>
                </c:pt>
                <c:pt idx="1266">
                  <c:v>44002</c:v>
                </c:pt>
                <c:pt idx="1267">
                  <c:v>44003</c:v>
                </c:pt>
                <c:pt idx="1268">
                  <c:v>44004</c:v>
                </c:pt>
                <c:pt idx="1269">
                  <c:v>44005</c:v>
                </c:pt>
                <c:pt idx="1270">
                  <c:v>44006</c:v>
                </c:pt>
                <c:pt idx="1271">
                  <c:v>44007</c:v>
                </c:pt>
                <c:pt idx="1272">
                  <c:v>44008</c:v>
                </c:pt>
                <c:pt idx="1273">
                  <c:v>44009</c:v>
                </c:pt>
                <c:pt idx="1274">
                  <c:v>44010</c:v>
                </c:pt>
                <c:pt idx="1275">
                  <c:v>44011</c:v>
                </c:pt>
                <c:pt idx="1276">
                  <c:v>44012</c:v>
                </c:pt>
                <c:pt idx="1277">
                  <c:v>44013</c:v>
                </c:pt>
                <c:pt idx="1278">
                  <c:v>44014</c:v>
                </c:pt>
                <c:pt idx="1279">
                  <c:v>44015</c:v>
                </c:pt>
                <c:pt idx="1280">
                  <c:v>44016</c:v>
                </c:pt>
                <c:pt idx="1281">
                  <c:v>44017</c:v>
                </c:pt>
                <c:pt idx="1282">
                  <c:v>44018</c:v>
                </c:pt>
                <c:pt idx="1283">
                  <c:v>44019</c:v>
                </c:pt>
                <c:pt idx="1284">
                  <c:v>44020</c:v>
                </c:pt>
                <c:pt idx="1285">
                  <c:v>44021</c:v>
                </c:pt>
                <c:pt idx="1286">
                  <c:v>44022</c:v>
                </c:pt>
                <c:pt idx="1287">
                  <c:v>44023</c:v>
                </c:pt>
                <c:pt idx="1288">
                  <c:v>44024</c:v>
                </c:pt>
                <c:pt idx="1289">
                  <c:v>44025</c:v>
                </c:pt>
                <c:pt idx="1290">
                  <c:v>44026</c:v>
                </c:pt>
                <c:pt idx="1291">
                  <c:v>44027</c:v>
                </c:pt>
                <c:pt idx="1292">
                  <c:v>44028</c:v>
                </c:pt>
                <c:pt idx="1293">
                  <c:v>44029</c:v>
                </c:pt>
                <c:pt idx="1294">
                  <c:v>44030</c:v>
                </c:pt>
                <c:pt idx="1295">
                  <c:v>44031</c:v>
                </c:pt>
                <c:pt idx="1296">
                  <c:v>44032</c:v>
                </c:pt>
                <c:pt idx="1297">
                  <c:v>44033</c:v>
                </c:pt>
                <c:pt idx="1298">
                  <c:v>44034</c:v>
                </c:pt>
                <c:pt idx="1299">
                  <c:v>44035</c:v>
                </c:pt>
                <c:pt idx="1300">
                  <c:v>44036</c:v>
                </c:pt>
                <c:pt idx="1301">
                  <c:v>44037</c:v>
                </c:pt>
                <c:pt idx="1302">
                  <c:v>44038</c:v>
                </c:pt>
                <c:pt idx="1303">
                  <c:v>44039</c:v>
                </c:pt>
                <c:pt idx="1304">
                  <c:v>44040</c:v>
                </c:pt>
                <c:pt idx="1305">
                  <c:v>44041</c:v>
                </c:pt>
                <c:pt idx="1306">
                  <c:v>44042</c:v>
                </c:pt>
                <c:pt idx="1307">
                  <c:v>44043</c:v>
                </c:pt>
                <c:pt idx="1308">
                  <c:v>44044</c:v>
                </c:pt>
                <c:pt idx="1309">
                  <c:v>44045</c:v>
                </c:pt>
                <c:pt idx="1310">
                  <c:v>44046</c:v>
                </c:pt>
                <c:pt idx="1311">
                  <c:v>44047</c:v>
                </c:pt>
                <c:pt idx="1312">
                  <c:v>44048</c:v>
                </c:pt>
                <c:pt idx="1313">
                  <c:v>44049</c:v>
                </c:pt>
                <c:pt idx="1314">
                  <c:v>44050</c:v>
                </c:pt>
                <c:pt idx="1315">
                  <c:v>44051</c:v>
                </c:pt>
                <c:pt idx="1316">
                  <c:v>44052</c:v>
                </c:pt>
                <c:pt idx="1317">
                  <c:v>44053</c:v>
                </c:pt>
                <c:pt idx="1318">
                  <c:v>44054</c:v>
                </c:pt>
                <c:pt idx="1319">
                  <c:v>44055</c:v>
                </c:pt>
                <c:pt idx="1320">
                  <c:v>44056</c:v>
                </c:pt>
                <c:pt idx="1321">
                  <c:v>44057</c:v>
                </c:pt>
                <c:pt idx="1322">
                  <c:v>44058</c:v>
                </c:pt>
                <c:pt idx="1323">
                  <c:v>44059</c:v>
                </c:pt>
                <c:pt idx="1324">
                  <c:v>44060</c:v>
                </c:pt>
                <c:pt idx="1325">
                  <c:v>44061</c:v>
                </c:pt>
                <c:pt idx="1326">
                  <c:v>44062</c:v>
                </c:pt>
                <c:pt idx="1327">
                  <c:v>44063</c:v>
                </c:pt>
                <c:pt idx="1328">
                  <c:v>44064</c:v>
                </c:pt>
                <c:pt idx="1329">
                  <c:v>44065</c:v>
                </c:pt>
                <c:pt idx="1330">
                  <c:v>44066</c:v>
                </c:pt>
                <c:pt idx="1331">
                  <c:v>44067</c:v>
                </c:pt>
                <c:pt idx="1332">
                  <c:v>44068</c:v>
                </c:pt>
                <c:pt idx="1333">
                  <c:v>44069</c:v>
                </c:pt>
                <c:pt idx="1334">
                  <c:v>44070</c:v>
                </c:pt>
                <c:pt idx="1335">
                  <c:v>44071</c:v>
                </c:pt>
                <c:pt idx="1336">
                  <c:v>44072</c:v>
                </c:pt>
                <c:pt idx="1337">
                  <c:v>44073</c:v>
                </c:pt>
                <c:pt idx="1338">
                  <c:v>44074</c:v>
                </c:pt>
                <c:pt idx="1339">
                  <c:v>44075</c:v>
                </c:pt>
                <c:pt idx="1340">
                  <c:v>44076</c:v>
                </c:pt>
                <c:pt idx="1341">
                  <c:v>44077</c:v>
                </c:pt>
                <c:pt idx="1342">
                  <c:v>44078</c:v>
                </c:pt>
                <c:pt idx="1343">
                  <c:v>44079</c:v>
                </c:pt>
                <c:pt idx="1344">
                  <c:v>44080</c:v>
                </c:pt>
                <c:pt idx="1345">
                  <c:v>44081</c:v>
                </c:pt>
                <c:pt idx="1346">
                  <c:v>44082</c:v>
                </c:pt>
                <c:pt idx="1347">
                  <c:v>44083</c:v>
                </c:pt>
                <c:pt idx="1348">
                  <c:v>44084</c:v>
                </c:pt>
                <c:pt idx="1349">
                  <c:v>44085</c:v>
                </c:pt>
                <c:pt idx="1350">
                  <c:v>44086</c:v>
                </c:pt>
                <c:pt idx="1351">
                  <c:v>44087</c:v>
                </c:pt>
                <c:pt idx="1352">
                  <c:v>44088</c:v>
                </c:pt>
                <c:pt idx="1353">
                  <c:v>44089</c:v>
                </c:pt>
                <c:pt idx="1354">
                  <c:v>44090</c:v>
                </c:pt>
                <c:pt idx="1355">
                  <c:v>44091</c:v>
                </c:pt>
                <c:pt idx="1356">
                  <c:v>44092</c:v>
                </c:pt>
                <c:pt idx="1357">
                  <c:v>44093</c:v>
                </c:pt>
                <c:pt idx="1358">
                  <c:v>44094</c:v>
                </c:pt>
                <c:pt idx="1359">
                  <c:v>44095</c:v>
                </c:pt>
                <c:pt idx="1360">
                  <c:v>44096</c:v>
                </c:pt>
                <c:pt idx="1361">
                  <c:v>44097</c:v>
                </c:pt>
                <c:pt idx="1362">
                  <c:v>44098</c:v>
                </c:pt>
                <c:pt idx="1363">
                  <c:v>44099</c:v>
                </c:pt>
                <c:pt idx="1364">
                  <c:v>44100</c:v>
                </c:pt>
                <c:pt idx="1365">
                  <c:v>44101</c:v>
                </c:pt>
                <c:pt idx="1366">
                  <c:v>44102</c:v>
                </c:pt>
                <c:pt idx="1367">
                  <c:v>44103</c:v>
                </c:pt>
                <c:pt idx="1368">
                  <c:v>44104</c:v>
                </c:pt>
                <c:pt idx="1369">
                  <c:v>44105</c:v>
                </c:pt>
                <c:pt idx="1370">
                  <c:v>44106</c:v>
                </c:pt>
                <c:pt idx="1371">
                  <c:v>44107</c:v>
                </c:pt>
                <c:pt idx="1372">
                  <c:v>44108</c:v>
                </c:pt>
                <c:pt idx="1373">
                  <c:v>44109</c:v>
                </c:pt>
                <c:pt idx="1374">
                  <c:v>44110</c:v>
                </c:pt>
                <c:pt idx="1375">
                  <c:v>44111</c:v>
                </c:pt>
                <c:pt idx="1376">
                  <c:v>44112</c:v>
                </c:pt>
                <c:pt idx="1377">
                  <c:v>44113</c:v>
                </c:pt>
                <c:pt idx="1378">
                  <c:v>44114</c:v>
                </c:pt>
                <c:pt idx="1379">
                  <c:v>44115</c:v>
                </c:pt>
                <c:pt idx="1380">
                  <c:v>44116</c:v>
                </c:pt>
                <c:pt idx="1381">
                  <c:v>44117</c:v>
                </c:pt>
                <c:pt idx="1382">
                  <c:v>44118</c:v>
                </c:pt>
                <c:pt idx="1383">
                  <c:v>44119</c:v>
                </c:pt>
                <c:pt idx="1384">
                  <c:v>44120</c:v>
                </c:pt>
                <c:pt idx="1385">
                  <c:v>44121</c:v>
                </c:pt>
                <c:pt idx="1386">
                  <c:v>44122</c:v>
                </c:pt>
                <c:pt idx="1387">
                  <c:v>44123</c:v>
                </c:pt>
                <c:pt idx="1388">
                  <c:v>44124</c:v>
                </c:pt>
                <c:pt idx="1389">
                  <c:v>44125</c:v>
                </c:pt>
                <c:pt idx="1390">
                  <c:v>44126</c:v>
                </c:pt>
                <c:pt idx="1391">
                  <c:v>44127</c:v>
                </c:pt>
                <c:pt idx="1392">
                  <c:v>44128</c:v>
                </c:pt>
                <c:pt idx="1393">
                  <c:v>44129</c:v>
                </c:pt>
                <c:pt idx="1394">
                  <c:v>44130</c:v>
                </c:pt>
                <c:pt idx="1395">
                  <c:v>44131</c:v>
                </c:pt>
                <c:pt idx="1396">
                  <c:v>44132</c:v>
                </c:pt>
                <c:pt idx="1397">
                  <c:v>44133</c:v>
                </c:pt>
                <c:pt idx="1398">
                  <c:v>44134</c:v>
                </c:pt>
                <c:pt idx="1399">
                  <c:v>44135</c:v>
                </c:pt>
                <c:pt idx="1400">
                  <c:v>44136</c:v>
                </c:pt>
                <c:pt idx="1401">
                  <c:v>44137</c:v>
                </c:pt>
                <c:pt idx="1402">
                  <c:v>44138</c:v>
                </c:pt>
                <c:pt idx="1403">
                  <c:v>44139</c:v>
                </c:pt>
                <c:pt idx="1404">
                  <c:v>44140</c:v>
                </c:pt>
                <c:pt idx="1405">
                  <c:v>44141</c:v>
                </c:pt>
                <c:pt idx="1406">
                  <c:v>44142</c:v>
                </c:pt>
                <c:pt idx="1407">
                  <c:v>44143</c:v>
                </c:pt>
                <c:pt idx="1408">
                  <c:v>44144</c:v>
                </c:pt>
                <c:pt idx="1409">
                  <c:v>44145</c:v>
                </c:pt>
                <c:pt idx="1410">
                  <c:v>44146</c:v>
                </c:pt>
                <c:pt idx="1411">
                  <c:v>44147</c:v>
                </c:pt>
                <c:pt idx="1412">
                  <c:v>44148</c:v>
                </c:pt>
                <c:pt idx="1413">
                  <c:v>44149</c:v>
                </c:pt>
                <c:pt idx="1414">
                  <c:v>44150</c:v>
                </c:pt>
                <c:pt idx="1415">
                  <c:v>44151</c:v>
                </c:pt>
                <c:pt idx="1416">
                  <c:v>44152</c:v>
                </c:pt>
                <c:pt idx="1417">
                  <c:v>44153</c:v>
                </c:pt>
                <c:pt idx="1418">
                  <c:v>44154</c:v>
                </c:pt>
                <c:pt idx="1419">
                  <c:v>44155</c:v>
                </c:pt>
                <c:pt idx="1420">
                  <c:v>44156</c:v>
                </c:pt>
                <c:pt idx="1421">
                  <c:v>44157</c:v>
                </c:pt>
                <c:pt idx="1422">
                  <c:v>44158</c:v>
                </c:pt>
                <c:pt idx="1423">
                  <c:v>44159</c:v>
                </c:pt>
                <c:pt idx="1424">
                  <c:v>44160</c:v>
                </c:pt>
                <c:pt idx="1425">
                  <c:v>44161</c:v>
                </c:pt>
                <c:pt idx="1426">
                  <c:v>44162</c:v>
                </c:pt>
                <c:pt idx="1427">
                  <c:v>44163</c:v>
                </c:pt>
                <c:pt idx="1428">
                  <c:v>44164</c:v>
                </c:pt>
                <c:pt idx="1429">
                  <c:v>44165</c:v>
                </c:pt>
                <c:pt idx="1430">
                  <c:v>44166</c:v>
                </c:pt>
                <c:pt idx="1431">
                  <c:v>44167</c:v>
                </c:pt>
                <c:pt idx="1432">
                  <c:v>44168</c:v>
                </c:pt>
                <c:pt idx="1433">
                  <c:v>44169</c:v>
                </c:pt>
                <c:pt idx="1434">
                  <c:v>44170</c:v>
                </c:pt>
                <c:pt idx="1435">
                  <c:v>44171</c:v>
                </c:pt>
                <c:pt idx="1436">
                  <c:v>44172</c:v>
                </c:pt>
                <c:pt idx="1437">
                  <c:v>44173</c:v>
                </c:pt>
                <c:pt idx="1438">
                  <c:v>44174</c:v>
                </c:pt>
                <c:pt idx="1439">
                  <c:v>44175</c:v>
                </c:pt>
                <c:pt idx="1440">
                  <c:v>44176</c:v>
                </c:pt>
                <c:pt idx="1441">
                  <c:v>44177</c:v>
                </c:pt>
                <c:pt idx="1442">
                  <c:v>44178</c:v>
                </c:pt>
                <c:pt idx="1443">
                  <c:v>44179</c:v>
                </c:pt>
                <c:pt idx="1444">
                  <c:v>44180</c:v>
                </c:pt>
                <c:pt idx="1445">
                  <c:v>44181</c:v>
                </c:pt>
                <c:pt idx="1446">
                  <c:v>44182</c:v>
                </c:pt>
                <c:pt idx="1447">
                  <c:v>44183</c:v>
                </c:pt>
                <c:pt idx="1448">
                  <c:v>44184</c:v>
                </c:pt>
                <c:pt idx="1449">
                  <c:v>44185</c:v>
                </c:pt>
                <c:pt idx="1450">
                  <c:v>44186</c:v>
                </c:pt>
                <c:pt idx="1451">
                  <c:v>44187</c:v>
                </c:pt>
                <c:pt idx="1452">
                  <c:v>44188</c:v>
                </c:pt>
                <c:pt idx="1453">
                  <c:v>44189</c:v>
                </c:pt>
                <c:pt idx="1454">
                  <c:v>44190</c:v>
                </c:pt>
                <c:pt idx="1455">
                  <c:v>44191</c:v>
                </c:pt>
                <c:pt idx="1456">
                  <c:v>44192</c:v>
                </c:pt>
                <c:pt idx="1457">
                  <c:v>44193</c:v>
                </c:pt>
                <c:pt idx="1458">
                  <c:v>44194</c:v>
                </c:pt>
                <c:pt idx="1459">
                  <c:v>44195</c:v>
                </c:pt>
                <c:pt idx="1460">
                  <c:v>44196</c:v>
                </c:pt>
                <c:pt idx="1461">
                  <c:v>44197</c:v>
                </c:pt>
                <c:pt idx="1462">
                  <c:v>44198</c:v>
                </c:pt>
                <c:pt idx="1463">
                  <c:v>44199</c:v>
                </c:pt>
                <c:pt idx="1464">
                  <c:v>44200</c:v>
                </c:pt>
                <c:pt idx="1465">
                  <c:v>44201</c:v>
                </c:pt>
                <c:pt idx="1466">
                  <c:v>44202</c:v>
                </c:pt>
                <c:pt idx="1467">
                  <c:v>44203</c:v>
                </c:pt>
                <c:pt idx="1468">
                  <c:v>44204</c:v>
                </c:pt>
                <c:pt idx="1469">
                  <c:v>44205</c:v>
                </c:pt>
                <c:pt idx="1470">
                  <c:v>44206</c:v>
                </c:pt>
                <c:pt idx="1471">
                  <c:v>44207</c:v>
                </c:pt>
                <c:pt idx="1472">
                  <c:v>44208</c:v>
                </c:pt>
                <c:pt idx="1473">
                  <c:v>44209</c:v>
                </c:pt>
                <c:pt idx="1474">
                  <c:v>44210</c:v>
                </c:pt>
                <c:pt idx="1475">
                  <c:v>44211</c:v>
                </c:pt>
                <c:pt idx="1476">
                  <c:v>44212</c:v>
                </c:pt>
                <c:pt idx="1477">
                  <c:v>44213</c:v>
                </c:pt>
                <c:pt idx="1478">
                  <c:v>44214</c:v>
                </c:pt>
                <c:pt idx="1479">
                  <c:v>44215</c:v>
                </c:pt>
                <c:pt idx="1480">
                  <c:v>44216</c:v>
                </c:pt>
                <c:pt idx="1481">
                  <c:v>44217</c:v>
                </c:pt>
                <c:pt idx="1482">
                  <c:v>44218</c:v>
                </c:pt>
                <c:pt idx="1483">
                  <c:v>44219</c:v>
                </c:pt>
                <c:pt idx="1484">
                  <c:v>44220</c:v>
                </c:pt>
                <c:pt idx="1485">
                  <c:v>44221</c:v>
                </c:pt>
                <c:pt idx="1486">
                  <c:v>44222</c:v>
                </c:pt>
                <c:pt idx="1487">
                  <c:v>44223</c:v>
                </c:pt>
                <c:pt idx="1488">
                  <c:v>44224</c:v>
                </c:pt>
                <c:pt idx="1489">
                  <c:v>44225</c:v>
                </c:pt>
                <c:pt idx="1490">
                  <c:v>44226</c:v>
                </c:pt>
                <c:pt idx="1491">
                  <c:v>44227</c:v>
                </c:pt>
                <c:pt idx="1492">
                  <c:v>44228</c:v>
                </c:pt>
                <c:pt idx="1493">
                  <c:v>44229</c:v>
                </c:pt>
                <c:pt idx="1494">
                  <c:v>44230</c:v>
                </c:pt>
                <c:pt idx="1495">
                  <c:v>44231</c:v>
                </c:pt>
                <c:pt idx="1496">
                  <c:v>44232</c:v>
                </c:pt>
                <c:pt idx="1497">
                  <c:v>44233</c:v>
                </c:pt>
                <c:pt idx="1498">
                  <c:v>44234</c:v>
                </c:pt>
                <c:pt idx="1499">
                  <c:v>44235</c:v>
                </c:pt>
                <c:pt idx="1500">
                  <c:v>44236</c:v>
                </c:pt>
                <c:pt idx="1501">
                  <c:v>44237</c:v>
                </c:pt>
                <c:pt idx="1502">
                  <c:v>44238</c:v>
                </c:pt>
                <c:pt idx="1503">
                  <c:v>44239</c:v>
                </c:pt>
                <c:pt idx="1504">
                  <c:v>44240</c:v>
                </c:pt>
                <c:pt idx="1505">
                  <c:v>44241</c:v>
                </c:pt>
                <c:pt idx="1506">
                  <c:v>44242</c:v>
                </c:pt>
                <c:pt idx="1507">
                  <c:v>44243</c:v>
                </c:pt>
                <c:pt idx="1508">
                  <c:v>44244</c:v>
                </c:pt>
                <c:pt idx="1509">
                  <c:v>44245</c:v>
                </c:pt>
                <c:pt idx="1510">
                  <c:v>44246</c:v>
                </c:pt>
                <c:pt idx="1511">
                  <c:v>44247</c:v>
                </c:pt>
                <c:pt idx="1512">
                  <c:v>44248</c:v>
                </c:pt>
                <c:pt idx="1513">
                  <c:v>44249</c:v>
                </c:pt>
                <c:pt idx="1514">
                  <c:v>44250</c:v>
                </c:pt>
                <c:pt idx="1515">
                  <c:v>44251</c:v>
                </c:pt>
                <c:pt idx="1516">
                  <c:v>44252</c:v>
                </c:pt>
                <c:pt idx="1517">
                  <c:v>44253</c:v>
                </c:pt>
                <c:pt idx="1518">
                  <c:v>44254</c:v>
                </c:pt>
                <c:pt idx="1519">
                  <c:v>44255</c:v>
                </c:pt>
                <c:pt idx="1520">
                  <c:v>44256</c:v>
                </c:pt>
                <c:pt idx="1521">
                  <c:v>44257</c:v>
                </c:pt>
                <c:pt idx="1522">
                  <c:v>44258</c:v>
                </c:pt>
                <c:pt idx="1523">
                  <c:v>44259</c:v>
                </c:pt>
                <c:pt idx="1524">
                  <c:v>44260</c:v>
                </c:pt>
                <c:pt idx="1525">
                  <c:v>44261</c:v>
                </c:pt>
                <c:pt idx="1526">
                  <c:v>44262</c:v>
                </c:pt>
                <c:pt idx="1527">
                  <c:v>44263</c:v>
                </c:pt>
                <c:pt idx="1528">
                  <c:v>44264</c:v>
                </c:pt>
                <c:pt idx="1529">
                  <c:v>44265</c:v>
                </c:pt>
                <c:pt idx="1530">
                  <c:v>44266</c:v>
                </c:pt>
                <c:pt idx="1531">
                  <c:v>44267</c:v>
                </c:pt>
                <c:pt idx="1532">
                  <c:v>44268</c:v>
                </c:pt>
                <c:pt idx="1533">
                  <c:v>44269</c:v>
                </c:pt>
                <c:pt idx="1534">
                  <c:v>44270</c:v>
                </c:pt>
                <c:pt idx="1535">
                  <c:v>44271</c:v>
                </c:pt>
                <c:pt idx="1536">
                  <c:v>44272</c:v>
                </c:pt>
                <c:pt idx="1537">
                  <c:v>44273</c:v>
                </c:pt>
                <c:pt idx="1538">
                  <c:v>44274</c:v>
                </c:pt>
                <c:pt idx="1539">
                  <c:v>44275</c:v>
                </c:pt>
                <c:pt idx="1540">
                  <c:v>44276</c:v>
                </c:pt>
                <c:pt idx="1541">
                  <c:v>44277</c:v>
                </c:pt>
                <c:pt idx="1542">
                  <c:v>44278</c:v>
                </c:pt>
                <c:pt idx="1543">
                  <c:v>44279</c:v>
                </c:pt>
                <c:pt idx="1544">
                  <c:v>44280</c:v>
                </c:pt>
                <c:pt idx="1545">
                  <c:v>44281</c:v>
                </c:pt>
                <c:pt idx="1546">
                  <c:v>44282</c:v>
                </c:pt>
                <c:pt idx="1547">
                  <c:v>44283</c:v>
                </c:pt>
                <c:pt idx="1548">
                  <c:v>44284</c:v>
                </c:pt>
                <c:pt idx="1549">
                  <c:v>44285</c:v>
                </c:pt>
                <c:pt idx="1550">
                  <c:v>44286</c:v>
                </c:pt>
                <c:pt idx="1551">
                  <c:v>44287</c:v>
                </c:pt>
                <c:pt idx="1552">
                  <c:v>44288</c:v>
                </c:pt>
                <c:pt idx="1553">
                  <c:v>44289</c:v>
                </c:pt>
                <c:pt idx="1554">
                  <c:v>44290</c:v>
                </c:pt>
                <c:pt idx="1555">
                  <c:v>44291</c:v>
                </c:pt>
                <c:pt idx="1556">
                  <c:v>44292</c:v>
                </c:pt>
                <c:pt idx="1557">
                  <c:v>44293</c:v>
                </c:pt>
                <c:pt idx="1558">
                  <c:v>44294</c:v>
                </c:pt>
                <c:pt idx="1559">
                  <c:v>44295</c:v>
                </c:pt>
                <c:pt idx="1560">
                  <c:v>44296</c:v>
                </c:pt>
                <c:pt idx="1561">
                  <c:v>44297</c:v>
                </c:pt>
                <c:pt idx="1562">
                  <c:v>44298</c:v>
                </c:pt>
                <c:pt idx="1563">
                  <c:v>44299</c:v>
                </c:pt>
                <c:pt idx="1564">
                  <c:v>44300</c:v>
                </c:pt>
                <c:pt idx="1565">
                  <c:v>44301</c:v>
                </c:pt>
                <c:pt idx="1566">
                  <c:v>44302</c:v>
                </c:pt>
                <c:pt idx="1567">
                  <c:v>44303</c:v>
                </c:pt>
                <c:pt idx="1568">
                  <c:v>44304</c:v>
                </c:pt>
                <c:pt idx="1569">
                  <c:v>44305</c:v>
                </c:pt>
                <c:pt idx="1570">
                  <c:v>44306</c:v>
                </c:pt>
                <c:pt idx="1571">
                  <c:v>44307</c:v>
                </c:pt>
                <c:pt idx="1572">
                  <c:v>44308</c:v>
                </c:pt>
                <c:pt idx="1573">
                  <c:v>44309</c:v>
                </c:pt>
                <c:pt idx="1574">
                  <c:v>44310</c:v>
                </c:pt>
                <c:pt idx="1575">
                  <c:v>44311</c:v>
                </c:pt>
                <c:pt idx="1576">
                  <c:v>44312</c:v>
                </c:pt>
                <c:pt idx="1577">
                  <c:v>44313</c:v>
                </c:pt>
                <c:pt idx="1578">
                  <c:v>44314</c:v>
                </c:pt>
                <c:pt idx="1579">
                  <c:v>44315</c:v>
                </c:pt>
                <c:pt idx="1580">
                  <c:v>44316</c:v>
                </c:pt>
                <c:pt idx="1581">
                  <c:v>44317</c:v>
                </c:pt>
                <c:pt idx="1582">
                  <c:v>44318</c:v>
                </c:pt>
                <c:pt idx="1583">
                  <c:v>44319</c:v>
                </c:pt>
                <c:pt idx="1584">
                  <c:v>44320</c:v>
                </c:pt>
                <c:pt idx="1585">
                  <c:v>44321</c:v>
                </c:pt>
                <c:pt idx="1586">
                  <c:v>44322</c:v>
                </c:pt>
                <c:pt idx="1587">
                  <c:v>44323</c:v>
                </c:pt>
                <c:pt idx="1588">
                  <c:v>44324</c:v>
                </c:pt>
                <c:pt idx="1589">
                  <c:v>44325</c:v>
                </c:pt>
                <c:pt idx="1590">
                  <c:v>44326</c:v>
                </c:pt>
                <c:pt idx="1591">
                  <c:v>44327</c:v>
                </c:pt>
                <c:pt idx="1592">
                  <c:v>44328</c:v>
                </c:pt>
                <c:pt idx="1593">
                  <c:v>44329</c:v>
                </c:pt>
                <c:pt idx="1594">
                  <c:v>44330</c:v>
                </c:pt>
                <c:pt idx="1595">
                  <c:v>44331</c:v>
                </c:pt>
                <c:pt idx="1596">
                  <c:v>44332</c:v>
                </c:pt>
                <c:pt idx="1597">
                  <c:v>44333</c:v>
                </c:pt>
                <c:pt idx="1598">
                  <c:v>44334</c:v>
                </c:pt>
                <c:pt idx="1599">
                  <c:v>44335</c:v>
                </c:pt>
                <c:pt idx="1600">
                  <c:v>44336</c:v>
                </c:pt>
                <c:pt idx="1601">
                  <c:v>44337</c:v>
                </c:pt>
                <c:pt idx="1602">
                  <c:v>44338</c:v>
                </c:pt>
                <c:pt idx="1603">
                  <c:v>44339</c:v>
                </c:pt>
                <c:pt idx="1604">
                  <c:v>44340</c:v>
                </c:pt>
                <c:pt idx="1605">
                  <c:v>44341</c:v>
                </c:pt>
                <c:pt idx="1606">
                  <c:v>44342</c:v>
                </c:pt>
                <c:pt idx="1607">
                  <c:v>44343</c:v>
                </c:pt>
                <c:pt idx="1608">
                  <c:v>44344</c:v>
                </c:pt>
                <c:pt idx="1609">
                  <c:v>44345</c:v>
                </c:pt>
                <c:pt idx="1610">
                  <c:v>44346</c:v>
                </c:pt>
                <c:pt idx="1611">
                  <c:v>44347</c:v>
                </c:pt>
                <c:pt idx="1612">
                  <c:v>44348</c:v>
                </c:pt>
                <c:pt idx="1613">
                  <c:v>44349</c:v>
                </c:pt>
                <c:pt idx="1614">
                  <c:v>44350</c:v>
                </c:pt>
                <c:pt idx="1615">
                  <c:v>44351</c:v>
                </c:pt>
                <c:pt idx="1616">
                  <c:v>44352</c:v>
                </c:pt>
                <c:pt idx="1617">
                  <c:v>44353</c:v>
                </c:pt>
                <c:pt idx="1618">
                  <c:v>44354</c:v>
                </c:pt>
                <c:pt idx="1619">
                  <c:v>44355</c:v>
                </c:pt>
                <c:pt idx="1620">
                  <c:v>44356</c:v>
                </c:pt>
                <c:pt idx="1621">
                  <c:v>44357</c:v>
                </c:pt>
                <c:pt idx="1622">
                  <c:v>44358</c:v>
                </c:pt>
                <c:pt idx="1623">
                  <c:v>44359</c:v>
                </c:pt>
                <c:pt idx="1624">
                  <c:v>44360</c:v>
                </c:pt>
                <c:pt idx="1625">
                  <c:v>44361</c:v>
                </c:pt>
                <c:pt idx="1626">
                  <c:v>44362</c:v>
                </c:pt>
                <c:pt idx="1627">
                  <c:v>44363</c:v>
                </c:pt>
                <c:pt idx="1628">
                  <c:v>44364</c:v>
                </c:pt>
                <c:pt idx="1629">
                  <c:v>44365</c:v>
                </c:pt>
                <c:pt idx="1630">
                  <c:v>44366</c:v>
                </c:pt>
                <c:pt idx="1631">
                  <c:v>44367</c:v>
                </c:pt>
                <c:pt idx="1632">
                  <c:v>44368</c:v>
                </c:pt>
                <c:pt idx="1633">
                  <c:v>44369</c:v>
                </c:pt>
                <c:pt idx="1634">
                  <c:v>44370</c:v>
                </c:pt>
                <c:pt idx="1635">
                  <c:v>44371</c:v>
                </c:pt>
                <c:pt idx="1636">
                  <c:v>44372</c:v>
                </c:pt>
                <c:pt idx="1637">
                  <c:v>44373</c:v>
                </c:pt>
                <c:pt idx="1638">
                  <c:v>44374</c:v>
                </c:pt>
                <c:pt idx="1639">
                  <c:v>44375</c:v>
                </c:pt>
                <c:pt idx="1640">
                  <c:v>44376</c:v>
                </c:pt>
                <c:pt idx="1641">
                  <c:v>44377</c:v>
                </c:pt>
                <c:pt idx="1642">
                  <c:v>44378</c:v>
                </c:pt>
                <c:pt idx="1643">
                  <c:v>44379</c:v>
                </c:pt>
                <c:pt idx="1644">
                  <c:v>44380</c:v>
                </c:pt>
                <c:pt idx="1645">
                  <c:v>44381</c:v>
                </c:pt>
                <c:pt idx="1646">
                  <c:v>44382</c:v>
                </c:pt>
                <c:pt idx="1647">
                  <c:v>44383</c:v>
                </c:pt>
                <c:pt idx="1648">
                  <c:v>44384</c:v>
                </c:pt>
                <c:pt idx="1649">
                  <c:v>44385</c:v>
                </c:pt>
                <c:pt idx="1650">
                  <c:v>44386</c:v>
                </c:pt>
                <c:pt idx="1651">
                  <c:v>44387</c:v>
                </c:pt>
                <c:pt idx="1652">
                  <c:v>44388</c:v>
                </c:pt>
                <c:pt idx="1653">
                  <c:v>44389</c:v>
                </c:pt>
                <c:pt idx="1654">
                  <c:v>44390</c:v>
                </c:pt>
                <c:pt idx="1655">
                  <c:v>44391</c:v>
                </c:pt>
                <c:pt idx="1656">
                  <c:v>44392</c:v>
                </c:pt>
                <c:pt idx="1657">
                  <c:v>44393</c:v>
                </c:pt>
                <c:pt idx="1658">
                  <c:v>44394</c:v>
                </c:pt>
                <c:pt idx="1659">
                  <c:v>44395</c:v>
                </c:pt>
                <c:pt idx="1660">
                  <c:v>44396</c:v>
                </c:pt>
                <c:pt idx="1661">
                  <c:v>44397</c:v>
                </c:pt>
                <c:pt idx="1662">
                  <c:v>44398</c:v>
                </c:pt>
                <c:pt idx="1663">
                  <c:v>44399</c:v>
                </c:pt>
                <c:pt idx="1664">
                  <c:v>44400</c:v>
                </c:pt>
                <c:pt idx="1665">
                  <c:v>44401</c:v>
                </c:pt>
                <c:pt idx="1666">
                  <c:v>44402</c:v>
                </c:pt>
                <c:pt idx="1667">
                  <c:v>44403</c:v>
                </c:pt>
                <c:pt idx="1668">
                  <c:v>44404</c:v>
                </c:pt>
                <c:pt idx="1669">
                  <c:v>44405</c:v>
                </c:pt>
                <c:pt idx="1670">
                  <c:v>44406</c:v>
                </c:pt>
                <c:pt idx="1671">
                  <c:v>44407</c:v>
                </c:pt>
                <c:pt idx="1672">
                  <c:v>44408</c:v>
                </c:pt>
                <c:pt idx="1673">
                  <c:v>44409</c:v>
                </c:pt>
                <c:pt idx="1674">
                  <c:v>44410</c:v>
                </c:pt>
                <c:pt idx="1675">
                  <c:v>44411</c:v>
                </c:pt>
                <c:pt idx="1676">
                  <c:v>44412</c:v>
                </c:pt>
                <c:pt idx="1677">
                  <c:v>44413</c:v>
                </c:pt>
                <c:pt idx="1678">
                  <c:v>44414</c:v>
                </c:pt>
                <c:pt idx="1679">
                  <c:v>44415</c:v>
                </c:pt>
                <c:pt idx="1680">
                  <c:v>44416</c:v>
                </c:pt>
                <c:pt idx="1681">
                  <c:v>44417</c:v>
                </c:pt>
                <c:pt idx="1682">
                  <c:v>44418</c:v>
                </c:pt>
                <c:pt idx="1683">
                  <c:v>44419</c:v>
                </c:pt>
                <c:pt idx="1684">
                  <c:v>44420</c:v>
                </c:pt>
                <c:pt idx="1685">
                  <c:v>44421</c:v>
                </c:pt>
                <c:pt idx="1686">
                  <c:v>44422</c:v>
                </c:pt>
                <c:pt idx="1687">
                  <c:v>44423</c:v>
                </c:pt>
                <c:pt idx="1688">
                  <c:v>44424</c:v>
                </c:pt>
                <c:pt idx="1689">
                  <c:v>44425</c:v>
                </c:pt>
                <c:pt idx="1690">
                  <c:v>44426</c:v>
                </c:pt>
                <c:pt idx="1691">
                  <c:v>44427</c:v>
                </c:pt>
                <c:pt idx="1692">
                  <c:v>44428</c:v>
                </c:pt>
                <c:pt idx="1693">
                  <c:v>44429</c:v>
                </c:pt>
                <c:pt idx="1694">
                  <c:v>44430</c:v>
                </c:pt>
                <c:pt idx="1695">
                  <c:v>44431</c:v>
                </c:pt>
                <c:pt idx="1696">
                  <c:v>44432</c:v>
                </c:pt>
                <c:pt idx="1697">
                  <c:v>44433</c:v>
                </c:pt>
                <c:pt idx="1698">
                  <c:v>44434</c:v>
                </c:pt>
                <c:pt idx="1699">
                  <c:v>44435</c:v>
                </c:pt>
                <c:pt idx="1700">
                  <c:v>44436</c:v>
                </c:pt>
                <c:pt idx="1701">
                  <c:v>44437</c:v>
                </c:pt>
                <c:pt idx="1702">
                  <c:v>44438</c:v>
                </c:pt>
                <c:pt idx="1703">
                  <c:v>44439</c:v>
                </c:pt>
                <c:pt idx="1704">
                  <c:v>44440</c:v>
                </c:pt>
                <c:pt idx="1705">
                  <c:v>44441</c:v>
                </c:pt>
                <c:pt idx="1706">
                  <c:v>44442</c:v>
                </c:pt>
                <c:pt idx="1707">
                  <c:v>44443</c:v>
                </c:pt>
                <c:pt idx="1708">
                  <c:v>44444</c:v>
                </c:pt>
                <c:pt idx="1709">
                  <c:v>44445</c:v>
                </c:pt>
                <c:pt idx="1710">
                  <c:v>44446</c:v>
                </c:pt>
                <c:pt idx="1711">
                  <c:v>44447</c:v>
                </c:pt>
                <c:pt idx="1712">
                  <c:v>44448</c:v>
                </c:pt>
                <c:pt idx="1713">
                  <c:v>44449</c:v>
                </c:pt>
                <c:pt idx="1714">
                  <c:v>44450</c:v>
                </c:pt>
                <c:pt idx="1715">
                  <c:v>44451</c:v>
                </c:pt>
                <c:pt idx="1716">
                  <c:v>44452</c:v>
                </c:pt>
                <c:pt idx="1717">
                  <c:v>44453</c:v>
                </c:pt>
                <c:pt idx="1718">
                  <c:v>44454</c:v>
                </c:pt>
                <c:pt idx="1719">
                  <c:v>44455</c:v>
                </c:pt>
                <c:pt idx="1720">
                  <c:v>44456</c:v>
                </c:pt>
                <c:pt idx="1721">
                  <c:v>44457</c:v>
                </c:pt>
                <c:pt idx="1722">
                  <c:v>44458</c:v>
                </c:pt>
                <c:pt idx="1723">
                  <c:v>44459</c:v>
                </c:pt>
                <c:pt idx="1724">
                  <c:v>44460</c:v>
                </c:pt>
                <c:pt idx="1725">
                  <c:v>44461</c:v>
                </c:pt>
                <c:pt idx="1726">
                  <c:v>44462</c:v>
                </c:pt>
                <c:pt idx="1727">
                  <c:v>44463</c:v>
                </c:pt>
                <c:pt idx="1728">
                  <c:v>44464</c:v>
                </c:pt>
                <c:pt idx="1729">
                  <c:v>44465</c:v>
                </c:pt>
                <c:pt idx="1730">
                  <c:v>44466</c:v>
                </c:pt>
                <c:pt idx="1731">
                  <c:v>44467</c:v>
                </c:pt>
                <c:pt idx="1732">
                  <c:v>44468</c:v>
                </c:pt>
                <c:pt idx="1733">
                  <c:v>44469</c:v>
                </c:pt>
                <c:pt idx="1734">
                  <c:v>44470</c:v>
                </c:pt>
                <c:pt idx="1735">
                  <c:v>44471</c:v>
                </c:pt>
                <c:pt idx="1736">
                  <c:v>44472</c:v>
                </c:pt>
                <c:pt idx="1737">
                  <c:v>44473</c:v>
                </c:pt>
                <c:pt idx="1738">
                  <c:v>44474</c:v>
                </c:pt>
                <c:pt idx="1739">
                  <c:v>44475</c:v>
                </c:pt>
                <c:pt idx="1740">
                  <c:v>44476</c:v>
                </c:pt>
                <c:pt idx="1741">
                  <c:v>44477</c:v>
                </c:pt>
                <c:pt idx="1742">
                  <c:v>44478</c:v>
                </c:pt>
                <c:pt idx="1743">
                  <c:v>44479</c:v>
                </c:pt>
                <c:pt idx="1744">
                  <c:v>44480</c:v>
                </c:pt>
                <c:pt idx="1745">
                  <c:v>44481</c:v>
                </c:pt>
                <c:pt idx="1746">
                  <c:v>44482</c:v>
                </c:pt>
                <c:pt idx="1747">
                  <c:v>44483</c:v>
                </c:pt>
                <c:pt idx="1748">
                  <c:v>44484</c:v>
                </c:pt>
                <c:pt idx="1749">
                  <c:v>44485</c:v>
                </c:pt>
                <c:pt idx="1750">
                  <c:v>44486</c:v>
                </c:pt>
                <c:pt idx="1751">
                  <c:v>44487</c:v>
                </c:pt>
                <c:pt idx="1752">
                  <c:v>44488</c:v>
                </c:pt>
                <c:pt idx="1753">
                  <c:v>44489</c:v>
                </c:pt>
                <c:pt idx="1754">
                  <c:v>44490</c:v>
                </c:pt>
                <c:pt idx="1755">
                  <c:v>44491</c:v>
                </c:pt>
                <c:pt idx="1756">
                  <c:v>44492</c:v>
                </c:pt>
                <c:pt idx="1757">
                  <c:v>44493</c:v>
                </c:pt>
                <c:pt idx="1758">
                  <c:v>44494</c:v>
                </c:pt>
                <c:pt idx="1759">
                  <c:v>44495</c:v>
                </c:pt>
                <c:pt idx="1760">
                  <c:v>44496</c:v>
                </c:pt>
                <c:pt idx="1761">
                  <c:v>44497</c:v>
                </c:pt>
                <c:pt idx="1762">
                  <c:v>44498</c:v>
                </c:pt>
                <c:pt idx="1763">
                  <c:v>44499</c:v>
                </c:pt>
                <c:pt idx="1764">
                  <c:v>44500</c:v>
                </c:pt>
                <c:pt idx="1765">
                  <c:v>44501</c:v>
                </c:pt>
                <c:pt idx="1766">
                  <c:v>44502</c:v>
                </c:pt>
                <c:pt idx="1767">
                  <c:v>44503</c:v>
                </c:pt>
                <c:pt idx="1768">
                  <c:v>44504</c:v>
                </c:pt>
                <c:pt idx="1769">
                  <c:v>44505</c:v>
                </c:pt>
                <c:pt idx="1770">
                  <c:v>44506</c:v>
                </c:pt>
                <c:pt idx="1771">
                  <c:v>44507</c:v>
                </c:pt>
                <c:pt idx="1772">
                  <c:v>44508</c:v>
                </c:pt>
                <c:pt idx="1773">
                  <c:v>44509</c:v>
                </c:pt>
                <c:pt idx="1774">
                  <c:v>44510</c:v>
                </c:pt>
                <c:pt idx="1775">
                  <c:v>44511</c:v>
                </c:pt>
                <c:pt idx="1776">
                  <c:v>44512</c:v>
                </c:pt>
                <c:pt idx="1777">
                  <c:v>44513</c:v>
                </c:pt>
                <c:pt idx="1778">
                  <c:v>44514</c:v>
                </c:pt>
                <c:pt idx="1779">
                  <c:v>44515</c:v>
                </c:pt>
                <c:pt idx="1780">
                  <c:v>44516</c:v>
                </c:pt>
                <c:pt idx="1781">
                  <c:v>44517</c:v>
                </c:pt>
                <c:pt idx="1782">
                  <c:v>44518</c:v>
                </c:pt>
                <c:pt idx="1783">
                  <c:v>44519</c:v>
                </c:pt>
                <c:pt idx="1784">
                  <c:v>44520</c:v>
                </c:pt>
                <c:pt idx="1785">
                  <c:v>44521</c:v>
                </c:pt>
                <c:pt idx="1786">
                  <c:v>44522</c:v>
                </c:pt>
                <c:pt idx="1787">
                  <c:v>44523</c:v>
                </c:pt>
                <c:pt idx="1788">
                  <c:v>44524</c:v>
                </c:pt>
                <c:pt idx="1789">
                  <c:v>44525</c:v>
                </c:pt>
                <c:pt idx="1790">
                  <c:v>44526</c:v>
                </c:pt>
                <c:pt idx="1791">
                  <c:v>44527</c:v>
                </c:pt>
                <c:pt idx="1792">
                  <c:v>44528</c:v>
                </c:pt>
                <c:pt idx="1793">
                  <c:v>44529</c:v>
                </c:pt>
                <c:pt idx="1794">
                  <c:v>44530</c:v>
                </c:pt>
                <c:pt idx="1795">
                  <c:v>44531</c:v>
                </c:pt>
                <c:pt idx="1796">
                  <c:v>44532</c:v>
                </c:pt>
                <c:pt idx="1797">
                  <c:v>44533</c:v>
                </c:pt>
                <c:pt idx="1798">
                  <c:v>44534</c:v>
                </c:pt>
                <c:pt idx="1799">
                  <c:v>44535</c:v>
                </c:pt>
                <c:pt idx="1800">
                  <c:v>44536</c:v>
                </c:pt>
                <c:pt idx="1801">
                  <c:v>44537</c:v>
                </c:pt>
                <c:pt idx="1802">
                  <c:v>44538</c:v>
                </c:pt>
                <c:pt idx="1803">
                  <c:v>44539</c:v>
                </c:pt>
                <c:pt idx="1804">
                  <c:v>44540</c:v>
                </c:pt>
                <c:pt idx="1805">
                  <c:v>44541</c:v>
                </c:pt>
                <c:pt idx="1806">
                  <c:v>44542</c:v>
                </c:pt>
                <c:pt idx="1807">
                  <c:v>44543</c:v>
                </c:pt>
                <c:pt idx="1808">
                  <c:v>44544</c:v>
                </c:pt>
                <c:pt idx="1809">
                  <c:v>44545</c:v>
                </c:pt>
                <c:pt idx="1810">
                  <c:v>44546</c:v>
                </c:pt>
                <c:pt idx="1811">
                  <c:v>44547</c:v>
                </c:pt>
                <c:pt idx="1812">
                  <c:v>44548</c:v>
                </c:pt>
                <c:pt idx="1813">
                  <c:v>44549</c:v>
                </c:pt>
                <c:pt idx="1814">
                  <c:v>44550</c:v>
                </c:pt>
                <c:pt idx="1815">
                  <c:v>44551</c:v>
                </c:pt>
                <c:pt idx="1816">
                  <c:v>44552</c:v>
                </c:pt>
                <c:pt idx="1817">
                  <c:v>44553</c:v>
                </c:pt>
                <c:pt idx="1818">
                  <c:v>44554</c:v>
                </c:pt>
                <c:pt idx="1819">
                  <c:v>44555</c:v>
                </c:pt>
                <c:pt idx="1820">
                  <c:v>44556</c:v>
                </c:pt>
                <c:pt idx="1821">
                  <c:v>44557</c:v>
                </c:pt>
                <c:pt idx="1822">
                  <c:v>44558</c:v>
                </c:pt>
                <c:pt idx="1823">
                  <c:v>44559</c:v>
                </c:pt>
                <c:pt idx="1824">
                  <c:v>44560</c:v>
                </c:pt>
                <c:pt idx="1825">
                  <c:v>44561</c:v>
                </c:pt>
                <c:pt idx="1826">
                  <c:v>44562</c:v>
                </c:pt>
                <c:pt idx="1827">
                  <c:v>44563</c:v>
                </c:pt>
                <c:pt idx="1828">
                  <c:v>44564</c:v>
                </c:pt>
                <c:pt idx="1829">
                  <c:v>44565</c:v>
                </c:pt>
                <c:pt idx="1830">
                  <c:v>44566</c:v>
                </c:pt>
                <c:pt idx="1831">
                  <c:v>44567</c:v>
                </c:pt>
                <c:pt idx="1832">
                  <c:v>44568</c:v>
                </c:pt>
                <c:pt idx="1833">
                  <c:v>44569</c:v>
                </c:pt>
                <c:pt idx="1834">
                  <c:v>44570</c:v>
                </c:pt>
                <c:pt idx="1835">
                  <c:v>44571</c:v>
                </c:pt>
                <c:pt idx="1836">
                  <c:v>44572</c:v>
                </c:pt>
                <c:pt idx="1837">
                  <c:v>44573</c:v>
                </c:pt>
                <c:pt idx="1838">
                  <c:v>44574</c:v>
                </c:pt>
                <c:pt idx="1839">
                  <c:v>44575</c:v>
                </c:pt>
                <c:pt idx="1840">
                  <c:v>44576</c:v>
                </c:pt>
                <c:pt idx="1841">
                  <c:v>44577</c:v>
                </c:pt>
                <c:pt idx="1842">
                  <c:v>44578</c:v>
                </c:pt>
                <c:pt idx="1843">
                  <c:v>44579</c:v>
                </c:pt>
                <c:pt idx="1844">
                  <c:v>44580</c:v>
                </c:pt>
                <c:pt idx="1845">
                  <c:v>44581</c:v>
                </c:pt>
                <c:pt idx="1846">
                  <c:v>44582</c:v>
                </c:pt>
                <c:pt idx="1847">
                  <c:v>44583</c:v>
                </c:pt>
                <c:pt idx="1848">
                  <c:v>44584</c:v>
                </c:pt>
                <c:pt idx="1849">
                  <c:v>44585</c:v>
                </c:pt>
                <c:pt idx="1850">
                  <c:v>44586</c:v>
                </c:pt>
                <c:pt idx="1851">
                  <c:v>44587</c:v>
                </c:pt>
                <c:pt idx="1852">
                  <c:v>44588</c:v>
                </c:pt>
                <c:pt idx="1853">
                  <c:v>44589</c:v>
                </c:pt>
                <c:pt idx="1854">
                  <c:v>44590</c:v>
                </c:pt>
                <c:pt idx="1855">
                  <c:v>44591</c:v>
                </c:pt>
                <c:pt idx="1856">
                  <c:v>44592</c:v>
                </c:pt>
                <c:pt idx="1857">
                  <c:v>44593</c:v>
                </c:pt>
                <c:pt idx="1858">
                  <c:v>44594</c:v>
                </c:pt>
                <c:pt idx="1859">
                  <c:v>44595</c:v>
                </c:pt>
                <c:pt idx="1860">
                  <c:v>44596</c:v>
                </c:pt>
                <c:pt idx="1861">
                  <c:v>44597</c:v>
                </c:pt>
                <c:pt idx="1862">
                  <c:v>44598</c:v>
                </c:pt>
                <c:pt idx="1863">
                  <c:v>44599</c:v>
                </c:pt>
                <c:pt idx="1864">
                  <c:v>44600</c:v>
                </c:pt>
                <c:pt idx="1865">
                  <c:v>44601</c:v>
                </c:pt>
                <c:pt idx="1866">
                  <c:v>44602</c:v>
                </c:pt>
                <c:pt idx="1867">
                  <c:v>44603</c:v>
                </c:pt>
                <c:pt idx="1868">
                  <c:v>44604</c:v>
                </c:pt>
                <c:pt idx="1869">
                  <c:v>44605</c:v>
                </c:pt>
                <c:pt idx="1870">
                  <c:v>44606</c:v>
                </c:pt>
                <c:pt idx="1871">
                  <c:v>44607</c:v>
                </c:pt>
                <c:pt idx="1872">
                  <c:v>44608</c:v>
                </c:pt>
                <c:pt idx="1873">
                  <c:v>44609</c:v>
                </c:pt>
                <c:pt idx="1874">
                  <c:v>44610</c:v>
                </c:pt>
                <c:pt idx="1875">
                  <c:v>44611</c:v>
                </c:pt>
                <c:pt idx="1876">
                  <c:v>44612</c:v>
                </c:pt>
                <c:pt idx="1877">
                  <c:v>44613</c:v>
                </c:pt>
                <c:pt idx="1878">
                  <c:v>44614</c:v>
                </c:pt>
                <c:pt idx="1879">
                  <c:v>44615</c:v>
                </c:pt>
                <c:pt idx="1880">
                  <c:v>44616</c:v>
                </c:pt>
                <c:pt idx="1881">
                  <c:v>44617</c:v>
                </c:pt>
                <c:pt idx="1882">
                  <c:v>44618</c:v>
                </c:pt>
                <c:pt idx="1883">
                  <c:v>44619</c:v>
                </c:pt>
                <c:pt idx="1884">
                  <c:v>44620</c:v>
                </c:pt>
                <c:pt idx="1885">
                  <c:v>44621</c:v>
                </c:pt>
                <c:pt idx="1886">
                  <c:v>44622</c:v>
                </c:pt>
                <c:pt idx="1887">
                  <c:v>44623</c:v>
                </c:pt>
                <c:pt idx="1888">
                  <c:v>44624</c:v>
                </c:pt>
                <c:pt idx="1889">
                  <c:v>44625</c:v>
                </c:pt>
                <c:pt idx="1890">
                  <c:v>44626</c:v>
                </c:pt>
                <c:pt idx="1891">
                  <c:v>44627</c:v>
                </c:pt>
                <c:pt idx="1892">
                  <c:v>44628</c:v>
                </c:pt>
                <c:pt idx="1893">
                  <c:v>44629</c:v>
                </c:pt>
                <c:pt idx="1894">
                  <c:v>44630</c:v>
                </c:pt>
                <c:pt idx="1895">
                  <c:v>44631</c:v>
                </c:pt>
                <c:pt idx="1896">
                  <c:v>44632</c:v>
                </c:pt>
                <c:pt idx="1897">
                  <c:v>44633</c:v>
                </c:pt>
                <c:pt idx="1898">
                  <c:v>44634</c:v>
                </c:pt>
                <c:pt idx="1899">
                  <c:v>44635</c:v>
                </c:pt>
                <c:pt idx="1900">
                  <c:v>44636</c:v>
                </c:pt>
                <c:pt idx="1901">
                  <c:v>44637</c:v>
                </c:pt>
                <c:pt idx="1902">
                  <c:v>44638</c:v>
                </c:pt>
                <c:pt idx="1903">
                  <c:v>44639</c:v>
                </c:pt>
                <c:pt idx="1904">
                  <c:v>44640</c:v>
                </c:pt>
                <c:pt idx="1905">
                  <c:v>44641</c:v>
                </c:pt>
                <c:pt idx="1906">
                  <c:v>44642</c:v>
                </c:pt>
                <c:pt idx="1907">
                  <c:v>44643</c:v>
                </c:pt>
                <c:pt idx="1908">
                  <c:v>44644</c:v>
                </c:pt>
                <c:pt idx="1909">
                  <c:v>44645</c:v>
                </c:pt>
                <c:pt idx="1910">
                  <c:v>44646</c:v>
                </c:pt>
                <c:pt idx="1911">
                  <c:v>44647</c:v>
                </c:pt>
                <c:pt idx="1912">
                  <c:v>44648</c:v>
                </c:pt>
                <c:pt idx="1913">
                  <c:v>44649</c:v>
                </c:pt>
                <c:pt idx="1914">
                  <c:v>44650</c:v>
                </c:pt>
                <c:pt idx="1915">
                  <c:v>44651</c:v>
                </c:pt>
                <c:pt idx="1916">
                  <c:v>44652</c:v>
                </c:pt>
                <c:pt idx="1917">
                  <c:v>44653</c:v>
                </c:pt>
                <c:pt idx="1918">
                  <c:v>44654</c:v>
                </c:pt>
                <c:pt idx="1919">
                  <c:v>44655</c:v>
                </c:pt>
                <c:pt idx="1920">
                  <c:v>44656</c:v>
                </c:pt>
                <c:pt idx="1921">
                  <c:v>44657</c:v>
                </c:pt>
                <c:pt idx="1922">
                  <c:v>44658</c:v>
                </c:pt>
                <c:pt idx="1923">
                  <c:v>44659</c:v>
                </c:pt>
                <c:pt idx="1924">
                  <c:v>44660</c:v>
                </c:pt>
                <c:pt idx="1925">
                  <c:v>44661</c:v>
                </c:pt>
                <c:pt idx="1926">
                  <c:v>44662</c:v>
                </c:pt>
                <c:pt idx="1927">
                  <c:v>44663</c:v>
                </c:pt>
                <c:pt idx="1928">
                  <c:v>44664</c:v>
                </c:pt>
                <c:pt idx="1929">
                  <c:v>44665</c:v>
                </c:pt>
                <c:pt idx="1930">
                  <c:v>44666</c:v>
                </c:pt>
                <c:pt idx="1931">
                  <c:v>44667</c:v>
                </c:pt>
                <c:pt idx="1932">
                  <c:v>44668</c:v>
                </c:pt>
                <c:pt idx="1933">
                  <c:v>44669</c:v>
                </c:pt>
                <c:pt idx="1934">
                  <c:v>44670</c:v>
                </c:pt>
                <c:pt idx="1935">
                  <c:v>44671</c:v>
                </c:pt>
                <c:pt idx="1936">
                  <c:v>44672</c:v>
                </c:pt>
                <c:pt idx="1937">
                  <c:v>44673</c:v>
                </c:pt>
                <c:pt idx="1938">
                  <c:v>44674</c:v>
                </c:pt>
                <c:pt idx="1939">
                  <c:v>44675</c:v>
                </c:pt>
                <c:pt idx="1940">
                  <c:v>44676</c:v>
                </c:pt>
                <c:pt idx="1941">
                  <c:v>44677</c:v>
                </c:pt>
                <c:pt idx="1942">
                  <c:v>44678</c:v>
                </c:pt>
                <c:pt idx="1943">
                  <c:v>44679</c:v>
                </c:pt>
                <c:pt idx="1944">
                  <c:v>44680</c:v>
                </c:pt>
                <c:pt idx="1945">
                  <c:v>44681</c:v>
                </c:pt>
                <c:pt idx="1946">
                  <c:v>44682</c:v>
                </c:pt>
                <c:pt idx="1947">
                  <c:v>44683</c:v>
                </c:pt>
                <c:pt idx="1948">
                  <c:v>44684</c:v>
                </c:pt>
                <c:pt idx="1949">
                  <c:v>44685</c:v>
                </c:pt>
                <c:pt idx="1950">
                  <c:v>44686</c:v>
                </c:pt>
                <c:pt idx="1951">
                  <c:v>44687</c:v>
                </c:pt>
                <c:pt idx="1952">
                  <c:v>44688</c:v>
                </c:pt>
                <c:pt idx="1953">
                  <c:v>44689</c:v>
                </c:pt>
                <c:pt idx="1954">
                  <c:v>44690</c:v>
                </c:pt>
                <c:pt idx="1955">
                  <c:v>44691</c:v>
                </c:pt>
                <c:pt idx="1956">
                  <c:v>44692</c:v>
                </c:pt>
                <c:pt idx="1957">
                  <c:v>44693</c:v>
                </c:pt>
                <c:pt idx="1958">
                  <c:v>44694</c:v>
                </c:pt>
                <c:pt idx="1959">
                  <c:v>44695</c:v>
                </c:pt>
                <c:pt idx="1960">
                  <c:v>44696</c:v>
                </c:pt>
                <c:pt idx="1961">
                  <c:v>44697</c:v>
                </c:pt>
                <c:pt idx="1962">
                  <c:v>44698</c:v>
                </c:pt>
                <c:pt idx="1963">
                  <c:v>44699</c:v>
                </c:pt>
                <c:pt idx="1964">
                  <c:v>44700</c:v>
                </c:pt>
                <c:pt idx="1965">
                  <c:v>44701</c:v>
                </c:pt>
                <c:pt idx="1966">
                  <c:v>44702</c:v>
                </c:pt>
                <c:pt idx="1967">
                  <c:v>44703</c:v>
                </c:pt>
                <c:pt idx="1968">
                  <c:v>44704</c:v>
                </c:pt>
                <c:pt idx="1969">
                  <c:v>44705</c:v>
                </c:pt>
                <c:pt idx="1970">
                  <c:v>44706</c:v>
                </c:pt>
                <c:pt idx="1971">
                  <c:v>44707</c:v>
                </c:pt>
                <c:pt idx="1972">
                  <c:v>44708</c:v>
                </c:pt>
                <c:pt idx="1973">
                  <c:v>44709</c:v>
                </c:pt>
                <c:pt idx="1974">
                  <c:v>44710</c:v>
                </c:pt>
                <c:pt idx="1975">
                  <c:v>44711</c:v>
                </c:pt>
                <c:pt idx="1976">
                  <c:v>44712</c:v>
                </c:pt>
                <c:pt idx="1977">
                  <c:v>44713</c:v>
                </c:pt>
                <c:pt idx="1978">
                  <c:v>44714</c:v>
                </c:pt>
                <c:pt idx="1979">
                  <c:v>44715</c:v>
                </c:pt>
                <c:pt idx="1980">
                  <c:v>44716</c:v>
                </c:pt>
                <c:pt idx="1981">
                  <c:v>44717</c:v>
                </c:pt>
                <c:pt idx="1982">
                  <c:v>44718</c:v>
                </c:pt>
                <c:pt idx="1983">
                  <c:v>44719</c:v>
                </c:pt>
                <c:pt idx="1984">
                  <c:v>44720</c:v>
                </c:pt>
                <c:pt idx="1985">
                  <c:v>44721</c:v>
                </c:pt>
                <c:pt idx="1986">
                  <c:v>44722</c:v>
                </c:pt>
                <c:pt idx="1987">
                  <c:v>44723</c:v>
                </c:pt>
                <c:pt idx="1988">
                  <c:v>44724</c:v>
                </c:pt>
                <c:pt idx="1989">
                  <c:v>44725</c:v>
                </c:pt>
                <c:pt idx="1990">
                  <c:v>44726</c:v>
                </c:pt>
                <c:pt idx="1991">
                  <c:v>44727</c:v>
                </c:pt>
                <c:pt idx="1992">
                  <c:v>44728</c:v>
                </c:pt>
                <c:pt idx="1993">
                  <c:v>44729</c:v>
                </c:pt>
                <c:pt idx="1994">
                  <c:v>44730</c:v>
                </c:pt>
                <c:pt idx="1995">
                  <c:v>44731</c:v>
                </c:pt>
                <c:pt idx="1996">
                  <c:v>44732</c:v>
                </c:pt>
                <c:pt idx="1997">
                  <c:v>44733</c:v>
                </c:pt>
                <c:pt idx="1998">
                  <c:v>44734</c:v>
                </c:pt>
                <c:pt idx="1999">
                  <c:v>44735</c:v>
                </c:pt>
                <c:pt idx="2000">
                  <c:v>44736</c:v>
                </c:pt>
                <c:pt idx="2001">
                  <c:v>44737</c:v>
                </c:pt>
                <c:pt idx="2002">
                  <c:v>44738</c:v>
                </c:pt>
                <c:pt idx="2003">
                  <c:v>44739</c:v>
                </c:pt>
                <c:pt idx="2004">
                  <c:v>44740</c:v>
                </c:pt>
                <c:pt idx="2005">
                  <c:v>44741</c:v>
                </c:pt>
                <c:pt idx="2006">
                  <c:v>44742</c:v>
                </c:pt>
                <c:pt idx="2007">
                  <c:v>44743</c:v>
                </c:pt>
                <c:pt idx="2008">
                  <c:v>44744</c:v>
                </c:pt>
                <c:pt idx="2009">
                  <c:v>44745</c:v>
                </c:pt>
                <c:pt idx="2010">
                  <c:v>44746</c:v>
                </c:pt>
                <c:pt idx="2011">
                  <c:v>44747</c:v>
                </c:pt>
                <c:pt idx="2012">
                  <c:v>44748</c:v>
                </c:pt>
                <c:pt idx="2013">
                  <c:v>44749</c:v>
                </c:pt>
                <c:pt idx="2014">
                  <c:v>44750</c:v>
                </c:pt>
                <c:pt idx="2015">
                  <c:v>44751</c:v>
                </c:pt>
                <c:pt idx="2016">
                  <c:v>44752</c:v>
                </c:pt>
                <c:pt idx="2017">
                  <c:v>44753</c:v>
                </c:pt>
                <c:pt idx="2018">
                  <c:v>44754</c:v>
                </c:pt>
                <c:pt idx="2019">
                  <c:v>44755</c:v>
                </c:pt>
                <c:pt idx="2020">
                  <c:v>44756</c:v>
                </c:pt>
                <c:pt idx="2021">
                  <c:v>44757</c:v>
                </c:pt>
                <c:pt idx="2022">
                  <c:v>44758</c:v>
                </c:pt>
                <c:pt idx="2023">
                  <c:v>44759</c:v>
                </c:pt>
                <c:pt idx="2024">
                  <c:v>44760</c:v>
                </c:pt>
                <c:pt idx="2025">
                  <c:v>44761</c:v>
                </c:pt>
                <c:pt idx="2026">
                  <c:v>44762</c:v>
                </c:pt>
                <c:pt idx="2027">
                  <c:v>44763</c:v>
                </c:pt>
                <c:pt idx="2028">
                  <c:v>44764</c:v>
                </c:pt>
                <c:pt idx="2029">
                  <c:v>44765</c:v>
                </c:pt>
                <c:pt idx="2030">
                  <c:v>44766</c:v>
                </c:pt>
                <c:pt idx="2031">
                  <c:v>44767</c:v>
                </c:pt>
                <c:pt idx="2032">
                  <c:v>44768</c:v>
                </c:pt>
                <c:pt idx="2033">
                  <c:v>44769</c:v>
                </c:pt>
                <c:pt idx="2034">
                  <c:v>44770</c:v>
                </c:pt>
                <c:pt idx="2035">
                  <c:v>44771</c:v>
                </c:pt>
                <c:pt idx="2036">
                  <c:v>44772</c:v>
                </c:pt>
                <c:pt idx="2037">
                  <c:v>44773</c:v>
                </c:pt>
                <c:pt idx="2038">
                  <c:v>44774</c:v>
                </c:pt>
                <c:pt idx="2039">
                  <c:v>44775</c:v>
                </c:pt>
                <c:pt idx="2040">
                  <c:v>44776</c:v>
                </c:pt>
                <c:pt idx="2041">
                  <c:v>44777</c:v>
                </c:pt>
                <c:pt idx="2042">
                  <c:v>44778</c:v>
                </c:pt>
                <c:pt idx="2043">
                  <c:v>44779</c:v>
                </c:pt>
                <c:pt idx="2044">
                  <c:v>44780</c:v>
                </c:pt>
                <c:pt idx="2045">
                  <c:v>44781</c:v>
                </c:pt>
                <c:pt idx="2046">
                  <c:v>44782</c:v>
                </c:pt>
                <c:pt idx="2047">
                  <c:v>44783</c:v>
                </c:pt>
                <c:pt idx="2048">
                  <c:v>44784</c:v>
                </c:pt>
                <c:pt idx="2049">
                  <c:v>44785</c:v>
                </c:pt>
                <c:pt idx="2050">
                  <c:v>44786</c:v>
                </c:pt>
                <c:pt idx="2051">
                  <c:v>44787</c:v>
                </c:pt>
                <c:pt idx="2052">
                  <c:v>44788</c:v>
                </c:pt>
                <c:pt idx="2053">
                  <c:v>44789</c:v>
                </c:pt>
                <c:pt idx="2054">
                  <c:v>44790</c:v>
                </c:pt>
                <c:pt idx="2055">
                  <c:v>44791</c:v>
                </c:pt>
                <c:pt idx="2056">
                  <c:v>44792</c:v>
                </c:pt>
                <c:pt idx="2057">
                  <c:v>44793</c:v>
                </c:pt>
                <c:pt idx="2058">
                  <c:v>44794</c:v>
                </c:pt>
                <c:pt idx="2059">
                  <c:v>44795</c:v>
                </c:pt>
                <c:pt idx="2060">
                  <c:v>44796</c:v>
                </c:pt>
                <c:pt idx="2061">
                  <c:v>44797</c:v>
                </c:pt>
                <c:pt idx="2062">
                  <c:v>44798</c:v>
                </c:pt>
                <c:pt idx="2063">
                  <c:v>44799</c:v>
                </c:pt>
                <c:pt idx="2064">
                  <c:v>44800</c:v>
                </c:pt>
                <c:pt idx="2065">
                  <c:v>44801</c:v>
                </c:pt>
                <c:pt idx="2066">
                  <c:v>44802</c:v>
                </c:pt>
                <c:pt idx="2067">
                  <c:v>44803</c:v>
                </c:pt>
                <c:pt idx="2068">
                  <c:v>44804</c:v>
                </c:pt>
                <c:pt idx="2069">
                  <c:v>44805</c:v>
                </c:pt>
                <c:pt idx="2070">
                  <c:v>44806</c:v>
                </c:pt>
                <c:pt idx="2071">
                  <c:v>44807</c:v>
                </c:pt>
                <c:pt idx="2072">
                  <c:v>44808</c:v>
                </c:pt>
                <c:pt idx="2073">
                  <c:v>44809</c:v>
                </c:pt>
                <c:pt idx="2074">
                  <c:v>44810</c:v>
                </c:pt>
                <c:pt idx="2075">
                  <c:v>44811</c:v>
                </c:pt>
                <c:pt idx="2076">
                  <c:v>44812</c:v>
                </c:pt>
                <c:pt idx="2077">
                  <c:v>44813</c:v>
                </c:pt>
                <c:pt idx="2078">
                  <c:v>44814</c:v>
                </c:pt>
                <c:pt idx="2079">
                  <c:v>44815</c:v>
                </c:pt>
                <c:pt idx="2080">
                  <c:v>44816</c:v>
                </c:pt>
                <c:pt idx="2081">
                  <c:v>44817</c:v>
                </c:pt>
                <c:pt idx="2082">
                  <c:v>44818</c:v>
                </c:pt>
                <c:pt idx="2083">
                  <c:v>44819</c:v>
                </c:pt>
                <c:pt idx="2084">
                  <c:v>44820</c:v>
                </c:pt>
                <c:pt idx="2085">
                  <c:v>44821</c:v>
                </c:pt>
                <c:pt idx="2086">
                  <c:v>44822</c:v>
                </c:pt>
                <c:pt idx="2087">
                  <c:v>44823</c:v>
                </c:pt>
                <c:pt idx="2088">
                  <c:v>44824</c:v>
                </c:pt>
                <c:pt idx="2089">
                  <c:v>44825</c:v>
                </c:pt>
                <c:pt idx="2090">
                  <c:v>44826</c:v>
                </c:pt>
                <c:pt idx="2091">
                  <c:v>44827</c:v>
                </c:pt>
                <c:pt idx="2092">
                  <c:v>44828</c:v>
                </c:pt>
                <c:pt idx="2093">
                  <c:v>44829</c:v>
                </c:pt>
                <c:pt idx="2094">
                  <c:v>44830</c:v>
                </c:pt>
                <c:pt idx="2095">
                  <c:v>44831</c:v>
                </c:pt>
                <c:pt idx="2096">
                  <c:v>44832</c:v>
                </c:pt>
                <c:pt idx="2097">
                  <c:v>44833</c:v>
                </c:pt>
                <c:pt idx="2098">
                  <c:v>44834</c:v>
                </c:pt>
                <c:pt idx="2099">
                  <c:v>44835</c:v>
                </c:pt>
                <c:pt idx="2100">
                  <c:v>44836</c:v>
                </c:pt>
                <c:pt idx="2101">
                  <c:v>44837</c:v>
                </c:pt>
                <c:pt idx="2102">
                  <c:v>44838</c:v>
                </c:pt>
                <c:pt idx="2103">
                  <c:v>44839</c:v>
                </c:pt>
                <c:pt idx="2104">
                  <c:v>44840</c:v>
                </c:pt>
                <c:pt idx="2105">
                  <c:v>44841</c:v>
                </c:pt>
                <c:pt idx="2106">
                  <c:v>44842</c:v>
                </c:pt>
                <c:pt idx="2107">
                  <c:v>44843</c:v>
                </c:pt>
                <c:pt idx="2108">
                  <c:v>44844</c:v>
                </c:pt>
                <c:pt idx="2109">
                  <c:v>44845</c:v>
                </c:pt>
                <c:pt idx="2110">
                  <c:v>44846</c:v>
                </c:pt>
                <c:pt idx="2111">
                  <c:v>44847</c:v>
                </c:pt>
                <c:pt idx="2112">
                  <c:v>44848</c:v>
                </c:pt>
                <c:pt idx="2113">
                  <c:v>44849</c:v>
                </c:pt>
                <c:pt idx="2114">
                  <c:v>44850</c:v>
                </c:pt>
                <c:pt idx="2115">
                  <c:v>44851</c:v>
                </c:pt>
                <c:pt idx="2116">
                  <c:v>44852</c:v>
                </c:pt>
                <c:pt idx="2117">
                  <c:v>44853</c:v>
                </c:pt>
                <c:pt idx="2118">
                  <c:v>44854</c:v>
                </c:pt>
                <c:pt idx="2119">
                  <c:v>44855</c:v>
                </c:pt>
                <c:pt idx="2120">
                  <c:v>44856</c:v>
                </c:pt>
                <c:pt idx="2121">
                  <c:v>44857</c:v>
                </c:pt>
                <c:pt idx="2122">
                  <c:v>44858</c:v>
                </c:pt>
                <c:pt idx="2123">
                  <c:v>44859</c:v>
                </c:pt>
                <c:pt idx="2124">
                  <c:v>44860</c:v>
                </c:pt>
                <c:pt idx="2125">
                  <c:v>44861</c:v>
                </c:pt>
                <c:pt idx="2126">
                  <c:v>44862</c:v>
                </c:pt>
                <c:pt idx="2127">
                  <c:v>44863</c:v>
                </c:pt>
                <c:pt idx="2128">
                  <c:v>44864</c:v>
                </c:pt>
                <c:pt idx="2129">
                  <c:v>44865</c:v>
                </c:pt>
                <c:pt idx="2130">
                  <c:v>44866</c:v>
                </c:pt>
                <c:pt idx="2131">
                  <c:v>44867</c:v>
                </c:pt>
                <c:pt idx="2132">
                  <c:v>44868</c:v>
                </c:pt>
                <c:pt idx="2133">
                  <c:v>44869</c:v>
                </c:pt>
                <c:pt idx="2134">
                  <c:v>44870</c:v>
                </c:pt>
                <c:pt idx="2135">
                  <c:v>44871</c:v>
                </c:pt>
                <c:pt idx="2136">
                  <c:v>44872</c:v>
                </c:pt>
                <c:pt idx="2137">
                  <c:v>44873</c:v>
                </c:pt>
                <c:pt idx="2138">
                  <c:v>44874</c:v>
                </c:pt>
                <c:pt idx="2139">
                  <c:v>44875</c:v>
                </c:pt>
                <c:pt idx="2140">
                  <c:v>44876</c:v>
                </c:pt>
                <c:pt idx="2141">
                  <c:v>44877</c:v>
                </c:pt>
                <c:pt idx="2142">
                  <c:v>44878</c:v>
                </c:pt>
                <c:pt idx="2143">
                  <c:v>44879</c:v>
                </c:pt>
                <c:pt idx="2144">
                  <c:v>44880</c:v>
                </c:pt>
                <c:pt idx="2145">
                  <c:v>44881</c:v>
                </c:pt>
                <c:pt idx="2146">
                  <c:v>44882</c:v>
                </c:pt>
                <c:pt idx="2147">
                  <c:v>44883</c:v>
                </c:pt>
                <c:pt idx="2148">
                  <c:v>44884</c:v>
                </c:pt>
                <c:pt idx="2149">
                  <c:v>44885</c:v>
                </c:pt>
                <c:pt idx="2150">
                  <c:v>44886</c:v>
                </c:pt>
                <c:pt idx="2151">
                  <c:v>44887</c:v>
                </c:pt>
                <c:pt idx="2152">
                  <c:v>44888</c:v>
                </c:pt>
                <c:pt idx="2153">
                  <c:v>44889</c:v>
                </c:pt>
                <c:pt idx="2154">
                  <c:v>44890</c:v>
                </c:pt>
                <c:pt idx="2155">
                  <c:v>44891</c:v>
                </c:pt>
                <c:pt idx="2156">
                  <c:v>44892</c:v>
                </c:pt>
                <c:pt idx="2157">
                  <c:v>44893</c:v>
                </c:pt>
                <c:pt idx="2158">
                  <c:v>44894</c:v>
                </c:pt>
                <c:pt idx="2159">
                  <c:v>44895</c:v>
                </c:pt>
                <c:pt idx="2160">
                  <c:v>44896</c:v>
                </c:pt>
                <c:pt idx="2161">
                  <c:v>44897</c:v>
                </c:pt>
                <c:pt idx="2162">
                  <c:v>44898</c:v>
                </c:pt>
                <c:pt idx="2163">
                  <c:v>44899</c:v>
                </c:pt>
                <c:pt idx="2164">
                  <c:v>44900</c:v>
                </c:pt>
                <c:pt idx="2165">
                  <c:v>44901</c:v>
                </c:pt>
                <c:pt idx="2166">
                  <c:v>44902</c:v>
                </c:pt>
                <c:pt idx="2167">
                  <c:v>44903</c:v>
                </c:pt>
                <c:pt idx="2168">
                  <c:v>44904</c:v>
                </c:pt>
                <c:pt idx="2169">
                  <c:v>44905</c:v>
                </c:pt>
                <c:pt idx="2170">
                  <c:v>44906</c:v>
                </c:pt>
                <c:pt idx="2171">
                  <c:v>44907</c:v>
                </c:pt>
                <c:pt idx="2172">
                  <c:v>44908</c:v>
                </c:pt>
                <c:pt idx="2173">
                  <c:v>44909</c:v>
                </c:pt>
                <c:pt idx="2174">
                  <c:v>44910</c:v>
                </c:pt>
                <c:pt idx="2175">
                  <c:v>44911</c:v>
                </c:pt>
                <c:pt idx="2176">
                  <c:v>44912</c:v>
                </c:pt>
                <c:pt idx="2177">
                  <c:v>44913</c:v>
                </c:pt>
                <c:pt idx="2178">
                  <c:v>44914</c:v>
                </c:pt>
                <c:pt idx="2179">
                  <c:v>44915</c:v>
                </c:pt>
                <c:pt idx="2180">
                  <c:v>44916</c:v>
                </c:pt>
                <c:pt idx="2181">
                  <c:v>44917</c:v>
                </c:pt>
                <c:pt idx="2182">
                  <c:v>44918</c:v>
                </c:pt>
                <c:pt idx="2183">
                  <c:v>44919</c:v>
                </c:pt>
                <c:pt idx="2184">
                  <c:v>44920</c:v>
                </c:pt>
                <c:pt idx="2185">
                  <c:v>44921</c:v>
                </c:pt>
                <c:pt idx="2186">
                  <c:v>44922</c:v>
                </c:pt>
                <c:pt idx="2187">
                  <c:v>44923</c:v>
                </c:pt>
                <c:pt idx="2188">
                  <c:v>44924</c:v>
                </c:pt>
                <c:pt idx="2189">
                  <c:v>44925</c:v>
                </c:pt>
                <c:pt idx="2190">
                  <c:v>44926</c:v>
                </c:pt>
              </c:numCache>
            </c:numRef>
          </c:xVal>
          <c:yVal>
            <c:numRef>
              <c:f>'Comp ECP24 PAP50'!$H$3:$H$2193</c:f>
              <c:numCache>
                <c:formatCode>General</c:formatCode>
                <c:ptCount val="2191"/>
                <c:pt idx="0">
                  <c:v>1430.2670000000001</c:v>
                </c:pt>
                <c:pt idx="1">
                  <c:v>1204.7919999999999</c:v>
                </c:pt>
                <c:pt idx="2">
                  <c:v>345.584</c:v>
                </c:pt>
                <c:pt idx="3">
                  <c:v>451.07389999999998</c:v>
                </c:pt>
                <c:pt idx="4">
                  <c:v>972.67550000000006</c:v>
                </c:pt>
                <c:pt idx="5">
                  <c:v>1446.77</c:v>
                </c:pt>
                <c:pt idx="6">
                  <c:v>1870.1679999999999</c:v>
                </c:pt>
                <c:pt idx="7">
                  <c:v>2330.4470000000001</c:v>
                </c:pt>
                <c:pt idx="8">
                  <c:v>1532.893</c:v>
                </c:pt>
                <c:pt idx="9">
                  <c:v>1714.796</c:v>
                </c:pt>
                <c:pt idx="10">
                  <c:v>1190.6489999999999</c:v>
                </c:pt>
                <c:pt idx="11">
                  <c:v>1405.0830000000001</c:v>
                </c:pt>
                <c:pt idx="12">
                  <c:v>681.02430000000004</c:v>
                </c:pt>
                <c:pt idx="13">
                  <c:v>843.82270000000005</c:v>
                </c:pt>
                <c:pt idx="14">
                  <c:v>583.44680000000005</c:v>
                </c:pt>
                <c:pt idx="15">
                  <c:v>0</c:v>
                </c:pt>
                <c:pt idx="16">
                  <c:v>0</c:v>
                </c:pt>
                <c:pt idx="17">
                  <c:v>0</c:v>
                </c:pt>
                <c:pt idx="18">
                  <c:v>0</c:v>
                </c:pt>
                <c:pt idx="19">
                  <c:v>1170.1659999999999</c:v>
                </c:pt>
                <c:pt idx="20">
                  <c:v>1431.3330000000001</c:v>
                </c:pt>
                <c:pt idx="21">
                  <c:v>1221.893</c:v>
                </c:pt>
                <c:pt idx="22">
                  <c:v>0</c:v>
                </c:pt>
                <c:pt idx="23">
                  <c:v>935.47640000000001</c:v>
                </c:pt>
                <c:pt idx="24">
                  <c:v>1653.586</c:v>
                </c:pt>
                <c:pt idx="25">
                  <c:v>900.33540000000005</c:v>
                </c:pt>
                <c:pt idx="26">
                  <c:v>725.18050000000005</c:v>
                </c:pt>
                <c:pt idx="27">
                  <c:v>604.8433</c:v>
                </c:pt>
                <c:pt idx="28">
                  <c:v>1398.855</c:v>
                </c:pt>
                <c:pt idx="29">
                  <c:v>1213.2560000000001</c:v>
                </c:pt>
                <c:pt idx="30">
                  <c:v>0</c:v>
                </c:pt>
                <c:pt idx="31">
                  <c:v>1305.25</c:v>
                </c:pt>
                <c:pt idx="32">
                  <c:v>2051.8829999999998</c:v>
                </c:pt>
                <c:pt idx="33">
                  <c:v>1625.087</c:v>
                </c:pt>
                <c:pt idx="34">
                  <c:v>1608.38</c:v>
                </c:pt>
                <c:pt idx="35">
                  <c:v>1459.1220000000001</c:v>
                </c:pt>
                <c:pt idx="36">
                  <c:v>1673.5070000000001</c:v>
                </c:pt>
                <c:pt idx="37">
                  <c:v>2110.1880000000001</c:v>
                </c:pt>
                <c:pt idx="38">
                  <c:v>2604.9850000000001</c:v>
                </c:pt>
                <c:pt idx="39">
                  <c:v>2571.66</c:v>
                </c:pt>
                <c:pt idx="40">
                  <c:v>2425.37</c:v>
                </c:pt>
                <c:pt idx="41">
                  <c:v>2382.3220000000001</c:v>
                </c:pt>
                <c:pt idx="42">
                  <c:v>2725.9349999999999</c:v>
                </c:pt>
                <c:pt idx="43">
                  <c:v>2516.989</c:v>
                </c:pt>
                <c:pt idx="44">
                  <c:v>2706.7579999999998</c:v>
                </c:pt>
                <c:pt idx="45">
                  <c:v>2246.6860000000001</c:v>
                </c:pt>
                <c:pt idx="46">
                  <c:v>873.81399999999996</c:v>
                </c:pt>
                <c:pt idx="47">
                  <c:v>841.52689999999996</c:v>
                </c:pt>
                <c:pt idx="48">
                  <c:v>886.39480000000003</c:v>
                </c:pt>
                <c:pt idx="49">
                  <c:v>1265.261</c:v>
                </c:pt>
                <c:pt idx="50">
                  <c:v>1610.36</c:v>
                </c:pt>
                <c:pt idx="51">
                  <c:v>1356.4970000000001</c:v>
                </c:pt>
                <c:pt idx="52">
                  <c:v>524.50729999999999</c:v>
                </c:pt>
                <c:pt idx="53">
                  <c:v>329.46519999999998</c:v>
                </c:pt>
                <c:pt idx="54">
                  <c:v>356.80119999999999</c:v>
                </c:pt>
                <c:pt idx="55">
                  <c:v>2030.1859999999999</c:v>
                </c:pt>
                <c:pt idx="56">
                  <c:v>1974.088</c:v>
                </c:pt>
                <c:pt idx="57">
                  <c:v>1545.588</c:v>
                </c:pt>
                <c:pt idx="58">
                  <c:v>484.12189999999998</c:v>
                </c:pt>
                <c:pt idx="59">
                  <c:v>1036.825</c:v>
                </c:pt>
                <c:pt idx="60">
                  <c:v>1869.778</c:v>
                </c:pt>
                <c:pt idx="61">
                  <c:v>1661.0309999999999</c:v>
                </c:pt>
                <c:pt idx="62">
                  <c:v>1583.5989999999999</c:v>
                </c:pt>
                <c:pt idx="63">
                  <c:v>1520.184</c:v>
                </c:pt>
                <c:pt idx="64">
                  <c:v>0</c:v>
                </c:pt>
                <c:pt idx="65">
                  <c:v>1991.6659999999999</c:v>
                </c:pt>
                <c:pt idx="66">
                  <c:v>1435.7180000000001</c:v>
                </c:pt>
                <c:pt idx="67">
                  <c:v>1281.4269999999999</c:v>
                </c:pt>
                <c:pt idx="68">
                  <c:v>2238.0970000000002</c:v>
                </c:pt>
                <c:pt idx="69">
                  <c:v>3219.48</c:v>
                </c:pt>
                <c:pt idx="70">
                  <c:v>2652.5540000000001</c:v>
                </c:pt>
                <c:pt idx="71">
                  <c:v>2117.1610000000001</c:v>
                </c:pt>
                <c:pt idx="72">
                  <c:v>3071.3270000000002</c:v>
                </c:pt>
                <c:pt idx="73">
                  <c:v>2893.28</c:v>
                </c:pt>
                <c:pt idx="74">
                  <c:v>2328.721</c:v>
                </c:pt>
                <c:pt idx="75">
                  <c:v>2767.8939999999998</c:v>
                </c:pt>
                <c:pt idx="76">
                  <c:v>4194.7370000000001</c:v>
                </c:pt>
                <c:pt idx="77">
                  <c:v>2165.9639999999999</c:v>
                </c:pt>
                <c:pt idx="78">
                  <c:v>2483.9989999999998</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407.14940000000001</c:v>
                </c:pt>
                <c:pt idx="126">
                  <c:v>948.99760000000003</c:v>
                </c:pt>
                <c:pt idx="127">
                  <c:v>1409.867</c:v>
                </c:pt>
                <c:pt idx="128">
                  <c:v>516.99549999999999</c:v>
                </c:pt>
                <c:pt idx="129">
                  <c:v>2583.94</c:v>
                </c:pt>
                <c:pt idx="130">
                  <c:v>679.83410000000003</c:v>
                </c:pt>
                <c:pt idx="131">
                  <c:v>2327.8629999999998</c:v>
                </c:pt>
                <c:pt idx="132">
                  <c:v>2628.578</c:v>
                </c:pt>
                <c:pt idx="133">
                  <c:v>913.12360000000001</c:v>
                </c:pt>
                <c:pt idx="134">
                  <c:v>1654.8710000000001</c:v>
                </c:pt>
                <c:pt idx="135">
                  <c:v>3098.6990000000001</c:v>
                </c:pt>
                <c:pt idx="136">
                  <c:v>3278.7669999999998</c:v>
                </c:pt>
                <c:pt idx="137">
                  <c:v>938.35969999999998</c:v>
                </c:pt>
                <c:pt idx="138">
                  <c:v>0</c:v>
                </c:pt>
                <c:pt idx="139">
                  <c:v>0</c:v>
                </c:pt>
                <c:pt idx="140">
                  <c:v>0</c:v>
                </c:pt>
                <c:pt idx="141">
                  <c:v>0</c:v>
                </c:pt>
                <c:pt idx="142">
                  <c:v>0</c:v>
                </c:pt>
                <c:pt idx="143">
                  <c:v>3116.2579999999998</c:v>
                </c:pt>
                <c:pt idx="144">
                  <c:v>0</c:v>
                </c:pt>
                <c:pt idx="145">
                  <c:v>1488.8309999999999</c:v>
                </c:pt>
                <c:pt idx="146">
                  <c:v>3090.681</c:v>
                </c:pt>
                <c:pt idx="147">
                  <c:v>3247.8809999999999</c:v>
                </c:pt>
                <c:pt idx="148">
                  <c:v>624.10739999999998</c:v>
                </c:pt>
                <c:pt idx="149">
                  <c:v>1461.3109999999999</c:v>
                </c:pt>
                <c:pt idx="150">
                  <c:v>2678.6390000000001</c:v>
                </c:pt>
                <c:pt idx="151">
                  <c:v>1224.7850000000001</c:v>
                </c:pt>
                <c:pt idx="152">
                  <c:v>251.7046</c:v>
                </c:pt>
                <c:pt idx="153">
                  <c:v>397.38010000000003</c:v>
                </c:pt>
                <c:pt idx="154">
                  <c:v>1125.086</c:v>
                </c:pt>
                <c:pt idx="155">
                  <c:v>0</c:v>
                </c:pt>
                <c:pt idx="156">
                  <c:v>985.95259999999996</c:v>
                </c:pt>
                <c:pt idx="157">
                  <c:v>606.99350000000004</c:v>
                </c:pt>
                <c:pt idx="158">
                  <c:v>2054.6019999999999</c:v>
                </c:pt>
                <c:pt idx="159">
                  <c:v>1221.778</c:v>
                </c:pt>
                <c:pt idx="160">
                  <c:v>537.52449999999999</c:v>
                </c:pt>
                <c:pt idx="161">
                  <c:v>785.2473</c:v>
                </c:pt>
                <c:pt idx="162">
                  <c:v>977.48030000000006</c:v>
                </c:pt>
                <c:pt idx="163">
                  <c:v>2204.5819999999999</c:v>
                </c:pt>
                <c:pt idx="164">
                  <c:v>3035.3739999999998</c:v>
                </c:pt>
                <c:pt idx="165">
                  <c:v>2587.1709999999998</c:v>
                </c:pt>
                <c:pt idx="166">
                  <c:v>2099.09</c:v>
                </c:pt>
                <c:pt idx="167">
                  <c:v>1587.2570000000001</c:v>
                </c:pt>
                <c:pt idx="168">
                  <c:v>1892.9490000000001</c:v>
                </c:pt>
                <c:pt idx="169">
                  <c:v>1796.519</c:v>
                </c:pt>
                <c:pt idx="170">
                  <c:v>2235.75</c:v>
                </c:pt>
                <c:pt idx="171">
                  <c:v>1279.8679999999999</c:v>
                </c:pt>
                <c:pt idx="172">
                  <c:v>1227.2950000000001</c:v>
                </c:pt>
                <c:pt idx="173">
                  <c:v>1275.229</c:v>
                </c:pt>
                <c:pt idx="174">
                  <c:v>899.399</c:v>
                </c:pt>
                <c:pt idx="175">
                  <c:v>649.03800000000001</c:v>
                </c:pt>
                <c:pt idx="176">
                  <c:v>1316.9159999999999</c:v>
                </c:pt>
                <c:pt idx="177">
                  <c:v>1285.1020000000001</c:v>
                </c:pt>
                <c:pt idx="178">
                  <c:v>1215.3889999999999</c:v>
                </c:pt>
                <c:pt idx="179">
                  <c:v>1254.7729999999999</c:v>
                </c:pt>
                <c:pt idx="180">
                  <c:v>0</c:v>
                </c:pt>
                <c:pt idx="181">
                  <c:v>0</c:v>
                </c:pt>
                <c:pt idx="182">
                  <c:v>0</c:v>
                </c:pt>
                <c:pt idx="183">
                  <c:v>0</c:v>
                </c:pt>
                <c:pt idx="184">
                  <c:v>3217.1959999999999</c:v>
                </c:pt>
                <c:pt idx="185">
                  <c:v>2962.3919999999998</c:v>
                </c:pt>
                <c:pt idx="186">
                  <c:v>1937.329</c:v>
                </c:pt>
                <c:pt idx="187">
                  <c:v>1214.3330000000001</c:v>
                </c:pt>
                <c:pt idx="188">
                  <c:v>588.81910000000005</c:v>
                </c:pt>
                <c:pt idx="189">
                  <c:v>0</c:v>
                </c:pt>
                <c:pt idx="190">
                  <c:v>663.61369999999999</c:v>
                </c:pt>
                <c:pt idx="191">
                  <c:v>885.44650000000001</c:v>
                </c:pt>
                <c:pt idx="192">
                  <c:v>1644.13</c:v>
                </c:pt>
                <c:pt idx="193">
                  <c:v>722.04489999999998</c:v>
                </c:pt>
                <c:pt idx="194">
                  <c:v>0</c:v>
                </c:pt>
                <c:pt idx="195">
                  <c:v>663.91380000000004</c:v>
                </c:pt>
                <c:pt idx="196">
                  <c:v>1336.982</c:v>
                </c:pt>
                <c:pt idx="197">
                  <c:v>2009.1859999999999</c:v>
                </c:pt>
                <c:pt idx="198">
                  <c:v>2628.366</c:v>
                </c:pt>
                <c:pt idx="199">
                  <c:v>2947.6080000000002</c:v>
                </c:pt>
                <c:pt idx="200">
                  <c:v>2662.6930000000002</c:v>
                </c:pt>
                <c:pt idx="201">
                  <c:v>4299.1130000000003</c:v>
                </c:pt>
                <c:pt idx="202">
                  <c:v>1808.297</c:v>
                </c:pt>
                <c:pt idx="203">
                  <c:v>1098.789</c:v>
                </c:pt>
                <c:pt idx="204">
                  <c:v>1421.7570000000001</c:v>
                </c:pt>
                <c:pt idx="205">
                  <c:v>1943.31</c:v>
                </c:pt>
                <c:pt idx="206">
                  <c:v>1273.606</c:v>
                </c:pt>
                <c:pt idx="207">
                  <c:v>0</c:v>
                </c:pt>
                <c:pt idx="208">
                  <c:v>0</c:v>
                </c:pt>
                <c:pt idx="209">
                  <c:v>2489.0520000000001</c:v>
                </c:pt>
                <c:pt idx="210">
                  <c:v>2958.8679999999999</c:v>
                </c:pt>
                <c:pt idx="211">
                  <c:v>1786.126</c:v>
                </c:pt>
                <c:pt idx="212">
                  <c:v>1233.7719999999999</c:v>
                </c:pt>
                <c:pt idx="213">
                  <c:v>1903.934</c:v>
                </c:pt>
                <c:pt idx="214">
                  <c:v>1747.645</c:v>
                </c:pt>
                <c:pt idx="215">
                  <c:v>694.68010000000004</c:v>
                </c:pt>
                <c:pt idx="216">
                  <c:v>1639.5650000000001</c:v>
                </c:pt>
                <c:pt idx="217">
                  <c:v>3090.337</c:v>
                </c:pt>
                <c:pt idx="218">
                  <c:v>3549.4589999999998</c:v>
                </c:pt>
                <c:pt idx="219">
                  <c:v>3292.0889999999999</c:v>
                </c:pt>
                <c:pt idx="220">
                  <c:v>3394.4850000000001</c:v>
                </c:pt>
                <c:pt idx="221">
                  <c:v>2332.54</c:v>
                </c:pt>
                <c:pt idx="222">
                  <c:v>2258.3890000000001</c:v>
                </c:pt>
                <c:pt idx="223">
                  <c:v>1692.1669999999999</c:v>
                </c:pt>
                <c:pt idx="224">
                  <c:v>2695.5949999999998</c:v>
                </c:pt>
                <c:pt idx="225">
                  <c:v>3107.3690000000001</c:v>
                </c:pt>
                <c:pt idx="226">
                  <c:v>4629.9210000000003</c:v>
                </c:pt>
                <c:pt idx="227">
                  <c:v>2547.4070000000002</c:v>
                </c:pt>
                <c:pt idx="228">
                  <c:v>2214.8000000000002</c:v>
                </c:pt>
                <c:pt idx="229">
                  <c:v>3296.8850000000002</c:v>
                </c:pt>
                <c:pt idx="230">
                  <c:v>4026.5309999999999</c:v>
                </c:pt>
                <c:pt idx="231">
                  <c:v>5033.9780000000001</c:v>
                </c:pt>
                <c:pt idx="232">
                  <c:v>3142.9949999999999</c:v>
                </c:pt>
                <c:pt idx="233">
                  <c:v>3502.2820000000002</c:v>
                </c:pt>
                <c:pt idx="234">
                  <c:v>3034.0239999999999</c:v>
                </c:pt>
                <c:pt idx="235">
                  <c:v>3152.5920000000001</c:v>
                </c:pt>
                <c:pt idx="236">
                  <c:v>4264.38</c:v>
                </c:pt>
                <c:pt idx="237">
                  <c:v>3475.7159999999999</c:v>
                </c:pt>
                <c:pt idx="238">
                  <c:v>3279.9560000000001</c:v>
                </c:pt>
                <c:pt idx="239">
                  <c:v>2363.7629999999999</c:v>
                </c:pt>
                <c:pt idx="240">
                  <c:v>2527.2640000000001</c:v>
                </c:pt>
                <c:pt idx="241">
                  <c:v>2139.0549999999998</c:v>
                </c:pt>
                <c:pt idx="242">
                  <c:v>2912.3939999999998</c:v>
                </c:pt>
                <c:pt idx="243">
                  <c:v>2623.558</c:v>
                </c:pt>
                <c:pt idx="244">
                  <c:v>1876.944</c:v>
                </c:pt>
                <c:pt idx="245">
                  <c:v>3424.2159999999999</c:v>
                </c:pt>
                <c:pt idx="246">
                  <c:v>4011.1709999999998</c:v>
                </c:pt>
                <c:pt idx="247">
                  <c:v>4373.2920000000004</c:v>
                </c:pt>
                <c:pt idx="248">
                  <c:v>4029.1469999999999</c:v>
                </c:pt>
                <c:pt idx="249">
                  <c:v>3204.1860000000001</c:v>
                </c:pt>
                <c:pt idx="250">
                  <c:v>3401.5439999999999</c:v>
                </c:pt>
                <c:pt idx="251">
                  <c:v>3434.107</c:v>
                </c:pt>
                <c:pt idx="252">
                  <c:v>3103.8609999999999</c:v>
                </c:pt>
                <c:pt idx="253">
                  <c:v>3399.098</c:v>
                </c:pt>
                <c:pt idx="254">
                  <c:v>2754.777</c:v>
                </c:pt>
                <c:pt idx="255">
                  <c:v>2407.069</c:v>
                </c:pt>
                <c:pt idx="256">
                  <c:v>2167.3629999999998</c:v>
                </c:pt>
                <c:pt idx="257">
                  <c:v>2488.9380000000001</c:v>
                </c:pt>
                <c:pt idx="258">
                  <c:v>2018.491</c:v>
                </c:pt>
                <c:pt idx="259">
                  <c:v>2219.8000000000002</c:v>
                </c:pt>
                <c:pt idx="260">
                  <c:v>2400.1219999999998</c:v>
                </c:pt>
                <c:pt idx="261">
                  <c:v>2546.0390000000002</c:v>
                </c:pt>
                <c:pt idx="262">
                  <c:v>2310.9009999999998</c:v>
                </c:pt>
                <c:pt idx="263">
                  <c:v>2882.489</c:v>
                </c:pt>
                <c:pt idx="264">
                  <c:v>3490.3159999999998</c:v>
                </c:pt>
                <c:pt idx="265">
                  <c:v>1995.163</c:v>
                </c:pt>
                <c:pt idx="266">
                  <c:v>1668.306</c:v>
                </c:pt>
                <c:pt idx="267">
                  <c:v>1719.2</c:v>
                </c:pt>
                <c:pt idx="268">
                  <c:v>2485.1799999999998</c:v>
                </c:pt>
                <c:pt idx="269">
                  <c:v>2091.355</c:v>
                </c:pt>
                <c:pt idx="270">
                  <c:v>3342.3809999999999</c:v>
                </c:pt>
                <c:pt idx="271">
                  <c:v>2071.223</c:v>
                </c:pt>
                <c:pt idx="272">
                  <c:v>1921.0229999999999</c:v>
                </c:pt>
                <c:pt idx="273">
                  <c:v>2559.5720000000001</c:v>
                </c:pt>
                <c:pt idx="274">
                  <c:v>2024.7760000000001</c:v>
                </c:pt>
                <c:pt idx="275">
                  <c:v>1922.4749999999999</c:v>
                </c:pt>
                <c:pt idx="276">
                  <c:v>2814.5720000000001</c:v>
                </c:pt>
                <c:pt idx="277">
                  <c:v>2807.8679999999999</c:v>
                </c:pt>
                <c:pt idx="278">
                  <c:v>2428.9609999999998</c:v>
                </c:pt>
                <c:pt idx="279">
                  <c:v>1608.146</c:v>
                </c:pt>
                <c:pt idx="280">
                  <c:v>2016.81</c:v>
                </c:pt>
                <c:pt idx="281">
                  <c:v>3910.355</c:v>
                </c:pt>
                <c:pt idx="282">
                  <c:v>3637.6779999999999</c:v>
                </c:pt>
                <c:pt idx="283">
                  <c:v>2838.5569999999998</c:v>
                </c:pt>
                <c:pt idx="284">
                  <c:v>2453.6770000000001</c:v>
                </c:pt>
                <c:pt idx="285">
                  <c:v>0</c:v>
                </c:pt>
                <c:pt idx="286">
                  <c:v>3303.1010000000001</c:v>
                </c:pt>
                <c:pt idx="287">
                  <c:v>2849.806</c:v>
                </c:pt>
                <c:pt idx="288">
                  <c:v>1838.989</c:v>
                </c:pt>
                <c:pt idx="289">
                  <c:v>3028.4380000000001</c:v>
                </c:pt>
                <c:pt idx="290">
                  <c:v>1413.307</c:v>
                </c:pt>
                <c:pt idx="291">
                  <c:v>1387.597</c:v>
                </c:pt>
                <c:pt idx="292">
                  <c:v>2644.377</c:v>
                </c:pt>
                <c:pt idx="293">
                  <c:v>2536.152</c:v>
                </c:pt>
                <c:pt idx="294">
                  <c:v>835.35829999999999</c:v>
                </c:pt>
                <c:pt idx="295">
                  <c:v>646.15369999999996</c:v>
                </c:pt>
                <c:pt idx="296">
                  <c:v>1585.08</c:v>
                </c:pt>
                <c:pt idx="297">
                  <c:v>1237.866</c:v>
                </c:pt>
                <c:pt idx="298">
                  <c:v>1468.25</c:v>
                </c:pt>
                <c:pt idx="299">
                  <c:v>1015.318</c:v>
                </c:pt>
                <c:pt idx="300">
                  <c:v>1013.266</c:v>
                </c:pt>
                <c:pt idx="301">
                  <c:v>1293.252</c:v>
                </c:pt>
                <c:pt idx="302">
                  <c:v>1588.3130000000001</c:v>
                </c:pt>
                <c:pt idx="303">
                  <c:v>1728.95</c:v>
                </c:pt>
                <c:pt idx="304">
                  <c:v>1324.867</c:v>
                </c:pt>
                <c:pt idx="305">
                  <c:v>1183.6759999999999</c:v>
                </c:pt>
                <c:pt idx="306">
                  <c:v>1226.412</c:v>
                </c:pt>
                <c:pt idx="307">
                  <c:v>1678.4390000000001</c:v>
                </c:pt>
                <c:pt idx="308">
                  <c:v>1850.8</c:v>
                </c:pt>
                <c:pt idx="309">
                  <c:v>1256.509</c:v>
                </c:pt>
                <c:pt idx="310">
                  <c:v>578.31129999999996</c:v>
                </c:pt>
                <c:pt idx="311">
                  <c:v>1317.1859999999999</c:v>
                </c:pt>
                <c:pt idx="312">
                  <c:v>2103.0540000000001</c:v>
                </c:pt>
                <c:pt idx="313">
                  <c:v>3203.9569999999999</c:v>
                </c:pt>
                <c:pt idx="314">
                  <c:v>1651.4590000000001</c:v>
                </c:pt>
                <c:pt idx="315">
                  <c:v>2525.799</c:v>
                </c:pt>
                <c:pt idx="316">
                  <c:v>3699.069</c:v>
                </c:pt>
                <c:pt idx="317">
                  <c:v>949.21609999999998</c:v>
                </c:pt>
                <c:pt idx="318">
                  <c:v>1027.741</c:v>
                </c:pt>
                <c:pt idx="319">
                  <c:v>1829.7639999999999</c:v>
                </c:pt>
                <c:pt idx="320">
                  <c:v>2439.8180000000002</c:v>
                </c:pt>
                <c:pt idx="321">
                  <c:v>3169.8049999999998</c:v>
                </c:pt>
                <c:pt idx="322">
                  <c:v>2212.8960000000002</c:v>
                </c:pt>
                <c:pt idx="323">
                  <c:v>2414.7179999999998</c:v>
                </c:pt>
                <c:pt idx="324">
                  <c:v>1236.2560000000001</c:v>
                </c:pt>
                <c:pt idx="325">
                  <c:v>1754.32</c:v>
                </c:pt>
                <c:pt idx="326">
                  <c:v>2504.5390000000002</c:v>
                </c:pt>
                <c:pt idx="327">
                  <c:v>3481.7759999999998</c:v>
                </c:pt>
                <c:pt idx="328">
                  <c:v>2539.7139999999999</c:v>
                </c:pt>
                <c:pt idx="329">
                  <c:v>1927.2080000000001</c:v>
                </c:pt>
                <c:pt idx="330">
                  <c:v>1262.2080000000001</c:v>
                </c:pt>
                <c:pt idx="331">
                  <c:v>1639.9269999999999</c:v>
                </c:pt>
                <c:pt idx="332">
                  <c:v>2293.2080000000001</c:v>
                </c:pt>
                <c:pt idx="333">
                  <c:v>1498.5319999999999</c:v>
                </c:pt>
                <c:pt idx="334">
                  <c:v>1288.4570000000001</c:v>
                </c:pt>
                <c:pt idx="335">
                  <c:v>1080.3630000000001</c:v>
                </c:pt>
                <c:pt idx="336">
                  <c:v>3512.7550000000001</c:v>
                </c:pt>
                <c:pt idx="337">
                  <c:v>3039.4520000000002</c:v>
                </c:pt>
                <c:pt idx="338">
                  <c:v>1777.4559999999999</c:v>
                </c:pt>
                <c:pt idx="339">
                  <c:v>4088.9969999999998</c:v>
                </c:pt>
                <c:pt idx="340">
                  <c:v>3886.14</c:v>
                </c:pt>
                <c:pt idx="341">
                  <c:v>3172.777</c:v>
                </c:pt>
                <c:pt idx="342">
                  <c:v>3173.0590000000002</c:v>
                </c:pt>
                <c:pt idx="343">
                  <c:v>2792.1280000000002</c:v>
                </c:pt>
                <c:pt idx="344">
                  <c:v>3199.66</c:v>
                </c:pt>
                <c:pt idx="345">
                  <c:v>3759.5010000000002</c:v>
                </c:pt>
                <c:pt idx="346">
                  <c:v>2861.6190000000001</c:v>
                </c:pt>
                <c:pt idx="347">
                  <c:v>3353.8850000000002</c:v>
                </c:pt>
                <c:pt idx="348">
                  <c:v>6502.44</c:v>
                </c:pt>
                <c:pt idx="349">
                  <c:v>4523.9319999999998</c:v>
                </c:pt>
                <c:pt idx="350">
                  <c:v>4498.4470000000001</c:v>
                </c:pt>
                <c:pt idx="351">
                  <c:v>2451.1840000000002</c:v>
                </c:pt>
                <c:pt idx="352">
                  <c:v>940.22969999999998</c:v>
                </c:pt>
                <c:pt idx="353">
                  <c:v>1789.99</c:v>
                </c:pt>
                <c:pt idx="354">
                  <c:v>1798.723</c:v>
                </c:pt>
                <c:pt idx="355">
                  <c:v>2194.1329999999998</c:v>
                </c:pt>
                <c:pt idx="356">
                  <c:v>3029.509</c:v>
                </c:pt>
                <c:pt idx="357">
                  <c:v>1495.5820000000001</c:v>
                </c:pt>
                <c:pt idx="358">
                  <c:v>2289.922</c:v>
                </c:pt>
                <c:pt idx="359">
                  <c:v>1906.79</c:v>
                </c:pt>
                <c:pt idx="360">
                  <c:v>0</c:v>
                </c:pt>
                <c:pt idx="361">
                  <c:v>0</c:v>
                </c:pt>
                <c:pt idx="362">
                  <c:v>4877.0959999999995</c:v>
                </c:pt>
                <c:pt idx="363">
                  <c:v>3591.3629999999998</c:v>
                </c:pt>
                <c:pt idx="364">
                  <c:v>2137.4229999999998</c:v>
                </c:pt>
                <c:pt idx="365">
                  <c:v>1627.008</c:v>
                </c:pt>
                <c:pt idx="366">
                  <c:v>5487.3109999999997</c:v>
                </c:pt>
                <c:pt idx="367">
                  <c:v>5595.6769999999997</c:v>
                </c:pt>
                <c:pt idx="368">
                  <c:v>6760.3919999999998</c:v>
                </c:pt>
                <c:pt idx="369">
                  <c:v>6187.1509999999998</c:v>
                </c:pt>
                <c:pt idx="370">
                  <c:v>5888.1670000000004</c:v>
                </c:pt>
                <c:pt idx="371">
                  <c:v>5947.8710000000001</c:v>
                </c:pt>
                <c:pt idx="372">
                  <c:v>5082.991</c:v>
                </c:pt>
                <c:pt idx="373">
                  <c:v>1694.021</c:v>
                </c:pt>
                <c:pt idx="374">
                  <c:v>3814.67</c:v>
                </c:pt>
                <c:pt idx="375">
                  <c:v>4776.2070000000003</c:v>
                </c:pt>
                <c:pt idx="376">
                  <c:v>4815.7470000000003</c:v>
                </c:pt>
                <c:pt idx="377">
                  <c:v>4812.7209999999995</c:v>
                </c:pt>
                <c:pt idx="378">
                  <c:v>1846.1410000000001</c:v>
                </c:pt>
                <c:pt idx="379">
                  <c:v>2951.9110000000001</c:v>
                </c:pt>
                <c:pt idx="380">
                  <c:v>1934.826</c:v>
                </c:pt>
                <c:pt idx="381">
                  <c:v>4236.5609999999997</c:v>
                </c:pt>
                <c:pt idx="382">
                  <c:v>5772.64</c:v>
                </c:pt>
                <c:pt idx="383">
                  <c:v>5062.7579999999998</c:v>
                </c:pt>
                <c:pt idx="384">
                  <c:v>5581.3209999999999</c:v>
                </c:pt>
                <c:pt idx="385">
                  <c:v>5164.9350000000004</c:v>
                </c:pt>
                <c:pt idx="386">
                  <c:v>5461.3819999999996</c:v>
                </c:pt>
                <c:pt idx="387">
                  <c:v>6266.2560000000003</c:v>
                </c:pt>
                <c:pt idx="388">
                  <c:v>4373.9880000000003</c:v>
                </c:pt>
                <c:pt idx="389">
                  <c:v>4606.1040000000003</c:v>
                </c:pt>
                <c:pt idx="390">
                  <c:v>4531.93</c:v>
                </c:pt>
                <c:pt idx="391">
                  <c:v>6431.7979999999998</c:v>
                </c:pt>
                <c:pt idx="392">
                  <c:v>6004.0609999999997</c:v>
                </c:pt>
                <c:pt idx="393">
                  <c:v>7359.8410000000003</c:v>
                </c:pt>
                <c:pt idx="394">
                  <c:v>6543.6239999999998</c:v>
                </c:pt>
                <c:pt idx="395">
                  <c:v>5421.723</c:v>
                </c:pt>
                <c:pt idx="396">
                  <c:v>3142.6930000000002</c:v>
                </c:pt>
                <c:pt idx="397">
                  <c:v>3660.2579999999998</c:v>
                </c:pt>
                <c:pt idx="398">
                  <c:v>3766.8130000000001</c:v>
                </c:pt>
                <c:pt idx="399">
                  <c:v>4335.509</c:v>
                </c:pt>
                <c:pt idx="400">
                  <c:v>4425.5439999999999</c:v>
                </c:pt>
                <c:pt idx="401">
                  <c:v>4491.2309999999998</c:v>
                </c:pt>
                <c:pt idx="402">
                  <c:v>5014.7759999999998</c:v>
                </c:pt>
                <c:pt idx="403">
                  <c:v>3964.6350000000002</c:v>
                </c:pt>
                <c:pt idx="404">
                  <c:v>2202.9810000000002</c:v>
                </c:pt>
                <c:pt idx="405">
                  <c:v>2225.7849999999999</c:v>
                </c:pt>
                <c:pt idx="406">
                  <c:v>3445.5239999999999</c:v>
                </c:pt>
                <c:pt idx="407">
                  <c:v>3672.0909999999999</c:v>
                </c:pt>
                <c:pt idx="408">
                  <c:v>2833.4580000000001</c:v>
                </c:pt>
                <c:pt idx="409">
                  <c:v>2167.7109999999998</c:v>
                </c:pt>
                <c:pt idx="410">
                  <c:v>1072.05</c:v>
                </c:pt>
                <c:pt idx="411">
                  <c:v>2780.7280000000001</c:v>
                </c:pt>
                <c:pt idx="412">
                  <c:v>2123.4479999999999</c:v>
                </c:pt>
                <c:pt idx="413">
                  <c:v>2731.42</c:v>
                </c:pt>
                <c:pt idx="414">
                  <c:v>2747.0479999999998</c:v>
                </c:pt>
                <c:pt idx="415">
                  <c:v>3666.52</c:v>
                </c:pt>
                <c:pt idx="416">
                  <c:v>4261.5169999999998</c:v>
                </c:pt>
                <c:pt idx="417">
                  <c:v>4680.6239999999998</c:v>
                </c:pt>
                <c:pt idx="418">
                  <c:v>5305.8689999999997</c:v>
                </c:pt>
                <c:pt idx="419">
                  <c:v>5392.5050000000001</c:v>
                </c:pt>
                <c:pt idx="420">
                  <c:v>3002.1370000000002</c:v>
                </c:pt>
                <c:pt idx="421">
                  <c:v>2641.848</c:v>
                </c:pt>
                <c:pt idx="422">
                  <c:v>4044.6480000000001</c:v>
                </c:pt>
                <c:pt idx="423">
                  <c:v>3168.5210000000002</c:v>
                </c:pt>
                <c:pt idx="424">
                  <c:v>3448.98</c:v>
                </c:pt>
                <c:pt idx="425">
                  <c:v>2314.5619999999999</c:v>
                </c:pt>
                <c:pt idx="426">
                  <c:v>1575.2860000000001</c:v>
                </c:pt>
                <c:pt idx="427">
                  <c:v>1114.675</c:v>
                </c:pt>
                <c:pt idx="428">
                  <c:v>2910.4679999999998</c:v>
                </c:pt>
                <c:pt idx="429">
                  <c:v>4016.1210000000001</c:v>
                </c:pt>
                <c:pt idx="430">
                  <c:v>4404.3909999999996</c:v>
                </c:pt>
                <c:pt idx="431">
                  <c:v>4628.9350000000004</c:v>
                </c:pt>
                <c:pt idx="432">
                  <c:v>6462.4340000000002</c:v>
                </c:pt>
                <c:pt idx="433">
                  <c:v>7223.1880000000001</c:v>
                </c:pt>
                <c:pt idx="434">
                  <c:v>7104.9070000000002</c:v>
                </c:pt>
                <c:pt idx="435">
                  <c:v>5711.2259999999997</c:v>
                </c:pt>
                <c:pt idx="436">
                  <c:v>6193.54</c:v>
                </c:pt>
                <c:pt idx="437">
                  <c:v>5804.3059999999996</c:v>
                </c:pt>
                <c:pt idx="438">
                  <c:v>5408.415</c:v>
                </c:pt>
                <c:pt idx="439">
                  <c:v>5039.1959999999999</c:v>
                </c:pt>
                <c:pt idx="440">
                  <c:v>5576.71</c:v>
                </c:pt>
                <c:pt idx="441">
                  <c:v>5729.308</c:v>
                </c:pt>
                <c:pt idx="442">
                  <c:v>3843.7080000000001</c:v>
                </c:pt>
                <c:pt idx="443">
                  <c:v>2863.5790000000002</c:v>
                </c:pt>
                <c:pt idx="444">
                  <c:v>1802.509</c:v>
                </c:pt>
                <c:pt idx="445">
                  <c:v>6680.3580000000002</c:v>
                </c:pt>
                <c:pt idx="446">
                  <c:v>6370.8549999999996</c:v>
                </c:pt>
                <c:pt idx="447">
                  <c:v>4722.1750000000002</c:v>
                </c:pt>
                <c:pt idx="448">
                  <c:v>1676.809</c:v>
                </c:pt>
                <c:pt idx="449">
                  <c:v>634.86059999999998</c:v>
                </c:pt>
                <c:pt idx="450">
                  <c:v>5157.9799999999996</c:v>
                </c:pt>
                <c:pt idx="451">
                  <c:v>8367.73</c:v>
                </c:pt>
                <c:pt idx="452">
                  <c:v>8403.6610000000001</c:v>
                </c:pt>
                <c:pt idx="453">
                  <c:v>7305.1120000000001</c:v>
                </c:pt>
                <c:pt idx="454">
                  <c:v>6001.2020000000002</c:v>
                </c:pt>
                <c:pt idx="455">
                  <c:v>3749.2809999999999</c:v>
                </c:pt>
                <c:pt idx="456">
                  <c:v>2263.6019999999999</c:v>
                </c:pt>
                <c:pt idx="457">
                  <c:v>3346.4839999999999</c:v>
                </c:pt>
                <c:pt idx="458">
                  <c:v>5651.6130000000003</c:v>
                </c:pt>
                <c:pt idx="459">
                  <c:v>4338.8490000000002</c:v>
                </c:pt>
                <c:pt idx="460">
                  <c:v>6336.9669999999996</c:v>
                </c:pt>
                <c:pt idx="461">
                  <c:v>4065.2689999999998</c:v>
                </c:pt>
                <c:pt idx="462">
                  <c:v>4349.9920000000002</c:v>
                </c:pt>
                <c:pt idx="463">
                  <c:v>3647.973</c:v>
                </c:pt>
                <c:pt idx="464">
                  <c:v>5046.5259999999998</c:v>
                </c:pt>
                <c:pt idx="465">
                  <c:v>0</c:v>
                </c:pt>
                <c:pt idx="466">
                  <c:v>0</c:v>
                </c:pt>
                <c:pt idx="467">
                  <c:v>0</c:v>
                </c:pt>
                <c:pt idx="468">
                  <c:v>5317.2759999999998</c:v>
                </c:pt>
                <c:pt idx="469">
                  <c:v>3547.1410000000001</c:v>
                </c:pt>
                <c:pt idx="470">
                  <c:v>5105.5169999999998</c:v>
                </c:pt>
                <c:pt idx="471">
                  <c:v>5638.7449999999999</c:v>
                </c:pt>
                <c:pt idx="472">
                  <c:v>4003.3119999999999</c:v>
                </c:pt>
                <c:pt idx="473">
                  <c:v>2641.6790000000001</c:v>
                </c:pt>
                <c:pt idx="474">
                  <c:v>1745.067</c:v>
                </c:pt>
                <c:pt idx="475">
                  <c:v>539.79240000000004</c:v>
                </c:pt>
                <c:pt idx="476">
                  <c:v>503.28859999999997</c:v>
                </c:pt>
                <c:pt idx="477">
                  <c:v>2970.8389999999999</c:v>
                </c:pt>
                <c:pt idx="478">
                  <c:v>2678.636</c:v>
                </c:pt>
                <c:pt idx="479">
                  <c:v>2091.0810000000001</c:v>
                </c:pt>
                <c:pt idx="480">
                  <c:v>2362.1309999999999</c:v>
                </c:pt>
                <c:pt idx="481">
                  <c:v>1745.23</c:v>
                </c:pt>
                <c:pt idx="482">
                  <c:v>1144.6759999999999</c:v>
                </c:pt>
                <c:pt idx="483">
                  <c:v>961.83960000000002</c:v>
                </c:pt>
                <c:pt idx="484">
                  <c:v>3741.8649999999998</c:v>
                </c:pt>
                <c:pt idx="485">
                  <c:v>2967.3490000000002</c:v>
                </c:pt>
                <c:pt idx="486">
                  <c:v>4118.8379999999997</c:v>
                </c:pt>
                <c:pt idx="487">
                  <c:v>6218.1040000000003</c:v>
                </c:pt>
                <c:pt idx="488">
                  <c:v>5749.3130000000001</c:v>
                </c:pt>
                <c:pt idx="489">
                  <c:v>6370.6790000000001</c:v>
                </c:pt>
                <c:pt idx="490">
                  <c:v>5782.0590000000002</c:v>
                </c:pt>
                <c:pt idx="491">
                  <c:v>5528.3289999999997</c:v>
                </c:pt>
                <c:pt idx="492">
                  <c:v>5076.0829999999996</c:v>
                </c:pt>
                <c:pt idx="493">
                  <c:v>2830.163</c:v>
                </c:pt>
                <c:pt idx="494">
                  <c:v>0</c:v>
                </c:pt>
                <c:pt idx="495">
                  <c:v>0</c:v>
                </c:pt>
                <c:pt idx="496">
                  <c:v>3824.748</c:v>
                </c:pt>
                <c:pt idx="497">
                  <c:v>1357.4459999999999</c:v>
                </c:pt>
                <c:pt idx="498">
                  <c:v>5379.3940000000002</c:v>
                </c:pt>
                <c:pt idx="499">
                  <c:v>6314.1869999999999</c:v>
                </c:pt>
                <c:pt idx="500">
                  <c:v>4799.0659999999998</c:v>
                </c:pt>
                <c:pt idx="501">
                  <c:v>1837.461</c:v>
                </c:pt>
                <c:pt idx="502">
                  <c:v>1723.8489999999999</c:v>
                </c:pt>
                <c:pt idx="503">
                  <c:v>2853.4090000000001</c:v>
                </c:pt>
                <c:pt idx="504">
                  <c:v>1671.8520000000001</c:v>
                </c:pt>
                <c:pt idx="505">
                  <c:v>0</c:v>
                </c:pt>
                <c:pt idx="506">
                  <c:v>3800.23</c:v>
                </c:pt>
                <c:pt idx="507">
                  <c:v>2105.3780000000002</c:v>
                </c:pt>
                <c:pt idx="508">
                  <c:v>1199.9780000000001</c:v>
                </c:pt>
                <c:pt idx="509">
                  <c:v>1069.7950000000001</c:v>
                </c:pt>
                <c:pt idx="510">
                  <c:v>548.70209999999997</c:v>
                </c:pt>
                <c:pt idx="511">
                  <c:v>945.4221</c:v>
                </c:pt>
                <c:pt idx="512">
                  <c:v>2595.3629999999998</c:v>
                </c:pt>
                <c:pt idx="513">
                  <c:v>3993.5790000000002</c:v>
                </c:pt>
                <c:pt idx="514">
                  <c:v>1405.67</c:v>
                </c:pt>
                <c:pt idx="515">
                  <c:v>1312.5350000000001</c:v>
                </c:pt>
                <c:pt idx="516">
                  <c:v>2502.2849999999999</c:v>
                </c:pt>
                <c:pt idx="517">
                  <c:v>3823.2739999999999</c:v>
                </c:pt>
                <c:pt idx="518">
                  <c:v>4270.2070000000003</c:v>
                </c:pt>
                <c:pt idx="519">
                  <c:v>677.25040000000001</c:v>
                </c:pt>
                <c:pt idx="520">
                  <c:v>1243.1790000000001</c:v>
                </c:pt>
                <c:pt idx="521">
                  <c:v>763.59320000000002</c:v>
                </c:pt>
                <c:pt idx="522">
                  <c:v>1160.5250000000001</c:v>
                </c:pt>
                <c:pt idx="523">
                  <c:v>3973.65</c:v>
                </c:pt>
                <c:pt idx="524">
                  <c:v>1122.4069999999999</c:v>
                </c:pt>
                <c:pt idx="525">
                  <c:v>1691.2729999999999</c:v>
                </c:pt>
                <c:pt idx="526">
                  <c:v>1962.8420000000001</c:v>
                </c:pt>
                <c:pt idx="527">
                  <c:v>1751.4079999999999</c:v>
                </c:pt>
                <c:pt idx="528">
                  <c:v>3043.1</c:v>
                </c:pt>
                <c:pt idx="529">
                  <c:v>810.48950000000002</c:v>
                </c:pt>
                <c:pt idx="530">
                  <c:v>1940.3040000000001</c:v>
                </c:pt>
                <c:pt idx="531">
                  <c:v>2238.1680000000001</c:v>
                </c:pt>
                <c:pt idx="532">
                  <c:v>2815.7379999999998</c:v>
                </c:pt>
                <c:pt idx="533">
                  <c:v>2760.8110000000001</c:v>
                </c:pt>
                <c:pt idx="534">
                  <c:v>1972.318</c:v>
                </c:pt>
                <c:pt idx="535">
                  <c:v>2720.8209999999999</c:v>
                </c:pt>
                <c:pt idx="536">
                  <c:v>2547.2800000000002</c:v>
                </c:pt>
                <c:pt idx="537">
                  <c:v>2511.0770000000002</c:v>
                </c:pt>
                <c:pt idx="538">
                  <c:v>1868.9390000000001</c:v>
                </c:pt>
                <c:pt idx="539">
                  <c:v>984.6105</c:v>
                </c:pt>
                <c:pt idx="540">
                  <c:v>735.90440000000001</c:v>
                </c:pt>
                <c:pt idx="541">
                  <c:v>1546.972</c:v>
                </c:pt>
                <c:pt idx="542">
                  <c:v>2352.8560000000002</c:v>
                </c:pt>
                <c:pt idx="543">
                  <c:v>1876.338</c:v>
                </c:pt>
                <c:pt idx="544">
                  <c:v>1980.864</c:v>
                </c:pt>
                <c:pt idx="545">
                  <c:v>2026.51</c:v>
                </c:pt>
                <c:pt idx="546">
                  <c:v>1311.9649999999999</c:v>
                </c:pt>
                <c:pt idx="547">
                  <c:v>1308.655</c:v>
                </c:pt>
                <c:pt idx="548">
                  <c:v>2483.5920000000001</c:v>
                </c:pt>
                <c:pt idx="549">
                  <c:v>1961.664</c:v>
                </c:pt>
                <c:pt idx="550">
                  <c:v>2470.0360000000001</c:v>
                </c:pt>
                <c:pt idx="551">
                  <c:v>2402.0770000000002</c:v>
                </c:pt>
                <c:pt idx="552">
                  <c:v>1424.578</c:v>
                </c:pt>
                <c:pt idx="553">
                  <c:v>2993.1010000000001</c:v>
                </c:pt>
                <c:pt idx="554">
                  <c:v>3378.4319999999998</c:v>
                </c:pt>
                <c:pt idx="555">
                  <c:v>1782.6469999999999</c:v>
                </c:pt>
                <c:pt idx="556">
                  <c:v>1259.287</c:v>
                </c:pt>
                <c:pt idx="557">
                  <c:v>1329.761</c:v>
                </c:pt>
                <c:pt idx="558">
                  <c:v>1702.329</c:v>
                </c:pt>
                <c:pt idx="559">
                  <c:v>3464.59</c:v>
                </c:pt>
                <c:pt idx="560">
                  <c:v>3013.9679999999998</c:v>
                </c:pt>
                <c:pt idx="561">
                  <c:v>3012.855</c:v>
                </c:pt>
                <c:pt idx="562">
                  <c:v>1047.501</c:v>
                </c:pt>
                <c:pt idx="563">
                  <c:v>0</c:v>
                </c:pt>
                <c:pt idx="564">
                  <c:v>0</c:v>
                </c:pt>
                <c:pt idx="565">
                  <c:v>0</c:v>
                </c:pt>
                <c:pt idx="566">
                  <c:v>2359.355</c:v>
                </c:pt>
                <c:pt idx="567">
                  <c:v>1643.31</c:v>
                </c:pt>
                <c:pt idx="568">
                  <c:v>1089.1300000000001</c:v>
                </c:pt>
                <c:pt idx="569">
                  <c:v>1158.4480000000001</c:v>
                </c:pt>
                <c:pt idx="570">
                  <c:v>958.3107</c:v>
                </c:pt>
                <c:pt idx="571">
                  <c:v>2934.2570000000001</c:v>
                </c:pt>
                <c:pt idx="572">
                  <c:v>2139.6350000000002</c:v>
                </c:pt>
                <c:pt idx="573">
                  <c:v>1082.8630000000001</c:v>
                </c:pt>
                <c:pt idx="574">
                  <c:v>718.86739999999998</c:v>
                </c:pt>
                <c:pt idx="575">
                  <c:v>813.13919999999996</c:v>
                </c:pt>
                <c:pt idx="576">
                  <c:v>1647.934</c:v>
                </c:pt>
                <c:pt idx="577">
                  <c:v>1916.307</c:v>
                </c:pt>
                <c:pt idx="578">
                  <c:v>1874.3520000000001</c:v>
                </c:pt>
                <c:pt idx="579">
                  <c:v>2502.1669999999999</c:v>
                </c:pt>
                <c:pt idx="580">
                  <c:v>2228.4679999999998</c:v>
                </c:pt>
                <c:pt idx="581">
                  <c:v>2239.5680000000002</c:v>
                </c:pt>
                <c:pt idx="582">
                  <c:v>872.85130000000004</c:v>
                </c:pt>
                <c:pt idx="583">
                  <c:v>1263.307</c:v>
                </c:pt>
                <c:pt idx="584">
                  <c:v>1630.4690000000001</c:v>
                </c:pt>
                <c:pt idx="585">
                  <c:v>2095.875</c:v>
                </c:pt>
                <c:pt idx="586">
                  <c:v>1972.989</c:v>
                </c:pt>
                <c:pt idx="587">
                  <c:v>1981.0170000000001</c:v>
                </c:pt>
                <c:pt idx="588">
                  <c:v>1369.732</c:v>
                </c:pt>
                <c:pt idx="589">
                  <c:v>2965.6860000000001</c:v>
                </c:pt>
                <c:pt idx="590">
                  <c:v>3032.502</c:v>
                </c:pt>
                <c:pt idx="591">
                  <c:v>3258.9870000000001</c:v>
                </c:pt>
                <c:pt idx="592">
                  <c:v>2798.64</c:v>
                </c:pt>
                <c:pt idx="593">
                  <c:v>3635.13</c:v>
                </c:pt>
                <c:pt idx="594">
                  <c:v>3277.4430000000002</c:v>
                </c:pt>
                <c:pt idx="595">
                  <c:v>2812.1019999999999</c:v>
                </c:pt>
                <c:pt idx="596">
                  <c:v>2736.95</c:v>
                </c:pt>
                <c:pt idx="597">
                  <c:v>4604.2060000000001</c:v>
                </c:pt>
                <c:pt idx="598">
                  <c:v>4098.9750000000004</c:v>
                </c:pt>
                <c:pt idx="599">
                  <c:v>5152.866</c:v>
                </c:pt>
                <c:pt idx="600">
                  <c:v>5047.4269999999997</c:v>
                </c:pt>
                <c:pt idx="601">
                  <c:v>3631.076</c:v>
                </c:pt>
                <c:pt idx="602">
                  <c:v>3044.9229999999998</c:v>
                </c:pt>
                <c:pt idx="603">
                  <c:v>3520.6529999999998</c:v>
                </c:pt>
                <c:pt idx="604">
                  <c:v>4007.2660000000001</c:v>
                </c:pt>
                <c:pt idx="605">
                  <c:v>3756.4349999999999</c:v>
                </c:pt>
                <c:pt idx="606">
                  <c:v>2778.7150000000001</c:v>
                </c:pt>
                <c:pt idx="607">
                  <c:v>3324.4810000000002</c:v>
                </c:pt>
                <c:pt idx="608">
                  <c:v>625.54920000000004</c:v>
                </c:pt>
                <c:pt idx="609">
                  <c:v>2954.2220000000002</c:v>
                </c:pt>
                <c:pt idx="610">
                  <c:v>2945.6010000000001</c:v>
                </c:pt>
                <c:pt idx="611">
                  <c:v>2928.78</c:v>
                </c:pt>
                <c:pt idx="612">
                  <c:v>2646.2629999999999</c:v>
                </c:pt>
                <c:pt idx="613">
                  <c:v>2450.8000000000002</c:v>
                </c:pt>
                <c:pt idx="614">
                  <c:v>2235.6660000000002</c:v>
                </c:pt>
                <c:pt idx="615">
                  <c:v>2235.9949999999999</c:v>
                </c:pt>
                <c:pt idx="616">
                  <c:v>2020.463</c:v>
                </c:pt>
                <c:pt idx="617">
                  <c:v>2404.64</c:v>
                </c:pt>
                <c:pt idx="618">
                  <c:v>2874.4270000000001</c:v>
                </c:pt>
                <c:pt idx="619">
                  <c:v>3623.7620000000002</c:v>
                </c:pt>
                <c:pt idx="620">
                  <c:v>2053.665</c:v>
                </c:pt>
                <c:pt idx="621">
                  <c:v>2211.328</c:v>
                </c:pt>
                <c:pt idx="622">
                  <c:v>2375.3969999999999</c:v>
                </c:pt>
                <c:pt idx="623">
                  <c:v>2010.683</c:v>
                </c:pt>
                <c:pt idx="624">
                  <c:v>3197.9670000000001</c:v>
                </c:pt>
                <c:pt idx="625">
                  <c:v>2700.6529999999998</c:v>
                </c:pt>
                <c:pt idx="626">
                  <c:v>1577.585</c:v>
                </c:pt>
                <c:pt idx="627">
                  <c:v>1064.78</c:v>
                </c:pt>
                <c:pt idx="628">
                  <c:v>3420.375</c:v>
                </c:pt>
                <c:pt idx="629">
                  <c:v>2452.71</c:v>
                </c:pt>
                <c:pt idx="630">
                  <c:v>2638.4450000000002</c:v>
                </c:pt>
                <c:pt idx="631">
                  <c:v>1702.943</c:v>
                </c:pt>
                <c:pt idx="632">
                  <c:v>1547.6289999999999</c:v>
                </c:pt>
                <c:pt idx="633">
                  <c:v>1359.2339999999999</c:v>
                </c:pt>
                <c:pt idx="634">
                  <c:v>3340.6770000000001</c:v>
                </c:pt>
                <c:pt idx="635">
                  <c:v>2713.2359999999999</c:v>
                </c:pt>
                <c:pt idx="636">
                  <c:v>2668.54</c:v>
                </c:pt>
                <c:pt idx="637">
                  <c:v>3253.9450000000002</c:v>
                </c:pt>
                <c:pt idx="638">
                  <c:v>3114.0189999999998</c:v>
                </c:pt>
                <c:pt idx="639">
                  <c:v>2300.9949999999999</c:v>
                </c:pt>
                <c:pt idx="640">
                  <c:v>3474.5189999999998</c:v>
                </c:pt>
                <c:pt idx="641">
                  <c:v>4003.5749999999998</c:v>
                </c:pt>
                <c:pt idx="642">
                  <c:v>5186.8059999999996</c:v>
                </c:pt>
                <c:pt idx="643">
                  <c:v>5448.8580000000002</c:v>
                </c:pt>
                <c:pt idx="644">
                  <c:v>4740.549</c:v>
                </c:pt>
                <c:pt idx="645">
                  <c:v>4202.0230000000001</c:v>
                </c:pt>
                <c:pt idx="646">
                  <c:v>3077.7280000000001</c:v>
                </c:pt>
                <c:pt idx="647">
                  <c:v>3236.2829999999999</c:v>
                </c:pt>
                <c:pt idx="648">
                  <c:v>3009.3229999999999</c:v>
                </c:pt>
                <c:pt idx="649">
                  <c:v>3566.0149999999999</c:v>
                </c:pt>
                <c:pt idx="650">
                  <c:v>3533.951</c:v>
                </c:pt>
                <c:pt idx="651">
                  <c:v>2737.7440000000001</c:v>
                </c:pt>
                <c:pt idx="652">
                  <c:v>2893.2220000000002</c:v>
                </c:pt>
                <c:pt idx="653">
                  <c:v>1851.4259999999999</c:v>
                </c:pt>
                <c:pt idx="654">
                  <c:v>2023.49</c:v>
                </c:pt>
                <c:pt idx="655">
                  <c:v>1759.9590000000001</c:v>
                </c:pt>
                <c:pt idx="656">
                  <c:v>2301.8969999999999</c:v>
                </c:pt>
                <c:pt idx="657">
                  <c:v>3383.067</c:v>
                </c:pt>
                <c:pt idx="658">
                  <c:v>3538.94</c:v>
                </c:pt>
                <c:pt idx="659">
                  <c:v>3201.114</c:v>
                </c:pt>
                <c:pt idx="660">
                  <c:v>2115.6030000000001</c:v>
                </c:pt>
                <c:pt idx="661">
                  <c:v>2057.7049999999999</c:v>
                </c:pt>
                <c:pt idx="662">
                  <c:v>3206.1840000000002</c:v>
                </c:pt>
                <c:pt idx="663">
                  <c:v>2334.3760000000002</c:v>
                </c:pt>
                <c:pt idx="664">
                  <c:v>717.29859999999996</c:v>
                </c:pt>
                <c:pt idx="665">
                  <c:v>1316.876</c:v>
                </c:pt>
                <c:pt idx="666">
                  <c:v>1487.9169999999999</c:v>
                </c:pt>
                <c:pt idx="667">
                  <c:v>1043.0150000000001</c:v>
                </c:pt>
                <c:pt idx="668">
                  <c:v>960.38630000000001</c:v>
                </c:pt>
                <c:pt idx="669">
                  <c:v>1309.3800000000001</c:v>
                </c:pt>
                <c:pt idx="670">
                  <c:v>1476.675</c:v>
                </c:pt>
                <c:pt idx="671">
                  <c:v>1259.67</c:v>
                </c:pt>
                <c:pt idx="672">
                  <c:v>1191.5409999999999</c:v>
                </c:pt>
                <c:pt idx="673">
                  <c:v>1894.402</c:v>
                </c:pt>
                <c:pt idx="674">
                  <c:v>2055.4369999999999</c:v>
                </c:pt>
                <c:pt idx="675">
                  <c:v>1850.931</c:v>
                </c:pt>
                <c:pt idx="676">
                  <c:v>2411.1010000000001</c:v>
                </c:pt>
                <c:pt idx="677">
                  <c:v>2538.37</c:v>
                </c:pt>
                <c:pt idx="678">
                  <c:v>2850.953</c:v>
                </c:pt>
                <c:pt idx="679">
                  <c:v>3704.7510000000002</c:v>
                </c:pt>
                <c:pt idx="680">
                  <c:v>1089.3979999999999</c:v>
                </c:pt>
                <c:pt idx="681">
                  <c:v>1007.915</c:v>
                </c:pt>
                <c:pt idx="682">
                  <c:v>930.27509999999995</c:v>
                </c:pt>
                <c:pt idx="683">
                  <c:v>2142.27</c:v>
                </c:pt>
                <c:pt idx="684">
                  <c:v>2662.8809999999999</c:v>
                </c:pt>
                <c:pt idx="685">
                  <c:v>1476.3409999999999</c:v>
                </c:pt>
                <c:pt idx="686">
                  <c:v>1766.136</c:v>
                </c:pt>
                <c:pt idx="687">
                  <c:v>1336.567</c:v>
                </c:pt>
                <c:pt idx="688">
                  <c:v>1969.249</c:v>
                </c:pt>
                <c:pt idx="689">
                  <c:v>1767.778</c:v>
                </c:pt>
                <c:pt idx="690">
                  <c:v>3477.06</c:v>
                </c:pt>
                <c:pt idx="691">
                  <c:v>4294.5240000000003</c:v>
                </c:pt>
                <c:pt idx="692">
                  <c:v>1806.4349999999999</c:v>
                </c:pt>
                <c:pt idx="693">
                  <c:v>962.10720000000003</c:v>
                </c:pt>
                <c:pt idx="694">
                  <c:v>846.28430000000003</c:v>
                </c:pt>
                <c:pt idx="695">
                  <c:v>528.995</c:v>
                </c:pt>
                <c:pt idx="696">
                  <c:v>651.0702</c:v>
                </c:pt>
                <c:pt idx="697">
                  <c:v>4767.5810000000001</c:v>
                </c:pt>
                <c:pt idx="698">
                  <c:v>6286.9129999999996</c:v>
                </c:pt>
                <c:pt idx="699">
                  <c:v>5686.6620000000003</c:v>
                </c:pt>
                <c:pt idx="700">
                  <c:v>4745.098</c:v>
                </c:pt>
                <c:pt idx="701">
                  <c:v>4771.9979999999996</c:v>
                </c:pt>
                <c:pt idx="702">
                  <c:v>6438.09</c:v>
                </c:pt>
                <c:pt idx="703">
                  <c:v>6566.2629999999999</c:v>
                </c:pt>
                <c:pt idx="704">
                  <c:v>6788.384</c:v>
                </c:pt>
                <c:pt idx="705">
                  <c:v>1925.12</c:v>
                </c:pt>
                <c:pt idx="706">
                  <c:v>5819.7240000000002</c:v>
                </c:pt>
                <c:pt idx="707">
                  <c:v>5710.1180000000004</c:v>
                </c:pt>
                <c:pt idx="708">
                  <c:v>3530.1849999999999</c:v>
                </c:pt>
                <c:pt idx="709">
                  <c:v>1907.364</c:v>
                </c:pt>
                <c:pt idx="710">
                  <c:v>1050.3920000000001</c:v>
                </c:pt>
                <c:pt idx="711">
                  <c:v>5175.3760000000002</c:v>
                </c:pt>
                <c:pt idx="712">
                  <c:v>5613.29</c:v>
                </c:pt>
                <c:pt idx="713">
                  <c:v>6217.4480000000003</c:v>
                </c:pt>
                <c:pt idx="714">
                  <c:v>6755.5219999999999</c:v>
                </c:pt>
                <c:pt idx="715">
                  <c:v>7036.1779999999999</c:v>
                </c:pt>
                <c:pt idx="716">
                  <c:v>4474.5330000000004</c:v>
                </c:pt>
                <c:pt idx="717">
                  <c:v>2026.472</c:v>
                </c:pt>
                <c:pt idx="718">
                  <c:v>3569.846</c:v>
                </c:pt>
                <c:pt idx="719">
                  <c:v>5636.777</c:v>
                </c:pt>
                <c:pt idx="720">
                  <c:v>4261.482</c:v>
                </c:pt>
                <c:pt idx="721">
                  <c:v>3553.7530000000002</c:v>
                </c:pt>
                <c:pt idx="722">
                  <c:v>3534.5059999999999</c:v>
                </c:pt>
                <c:pt idx="723">
                  <c:v>7129.1270000000004</c:v>
                </c:pt>
                <c:pt idx="724">
                  <c:v>6478.625</c:v>
                </c:pt>
                <c:pt idx="725">
                  <c:v>4851.9430000000002</c:v>
                </c:pt>
                <c:pt idx="726">
                  <c:v>6524.98</c:v>
                </c:pt>
                <c:pt idx="727">
                  <c:v>5275.3450000000003</c:v>
                </c:pt>
                <c:pt idx="728">
                  <c:v>5574.6490000000003</c:v>
                </c:pt>
                <c:pt idx="729">
                  <c:v>4330.21</c:v>
                </c:pt>
                <c:pt idx="730">
                  <c:v>6155.6509999999998</c:v>
                </c:pt>
                <c:pt idx="731">
                  <c:v>5382.9480000000003</c:v>
                </c:pt>
                <c:pt idx="732">
                  <c:v>3863.3890000000001</c:v>
                </c:pt>
                <c:pt idx="733">
                  <c:v>1470.5440000000001</c:v>
                </c:pt>
                <c:pt idx="734">
                  <c:v>3999.7289999999998</c:v>
                </c:pt>
                <c:pt idx="735">
                  <c:v>5418.8230000000003</c:v>
                </c:pt>
                <c:pt idx="736">
                  <c:v>5395.6959999999999</c:v>
                </c:pt>
                <c:pt idx="737">
                  <c:v>6936.3590000000004</c:v>
                </c:pt>
                <c:pt idx="738">
                  <c:v>4897.4399999999996</c:v>
                </c:pt>
                <c:pt idx="739">
                  <c:v>6201.4319999999998</c:v>
                </c:pt>
                <c:pt idx="740">
                  <c:v>6026.8149999999996</c:v>
                </c:pt>
                <c:pt idx="741">
                  <c:v>6251.9009999999998</c:v>
                </c:pt>
                <c:pt idx="742">
                  <c:v>6430.9080000000004</c:v>
                </c:pt>
                <c:pt idx="743">
                  <c:v>6449.4780000000001</c:v>
                </c:pt>
                <c:pt idx="744">
                  <c:v>5814.4179999999997</c:v>
                </c:pt>
                <c:pt idx="745">
                  <c:v>5599.3239999999996</c:v>
                </c:pt>
                <c:pt idx="746">
                  <c:v>3526.9119999999998</c:v>
                </c:pt>
                <c:pt idx="747">
                  <c:v>3798.6080000000002</c:v>
                </c:pt>
                <c:pt idx="748">
                  <c:v>4504.4380000000001</c:v>
                </c:pt>
                <c:pt idx="749">
                  <c:v>3486.451</c:v>
                </c:pt>
                <c:pt idx="750">
                  <c:v>5217.8029999999999</c:v>
                </c:pt>
                <c:pt idx="751">
                  <c:v>4512.759</c:v>
                </c:pt>
                <c:pt idx="752">
                  <c:v>4719.82</c:v>
                </c:pt>
                <c:pt idx="753">
                  <c:v>4252.982</c:v>
                </c:pt>
                <c:pt idx="754">
                  <c:v>4516.451</c:v>
                </c:pt>
                <c:pt idx="755">
                  <c:v>4944.8339999999998</c:v>
                </c:pt>
                <c:pt idx="756">
                  <c:v>4418.9920000000002</c:v>
                </c:pt>
                <c:pt idx="757">
                  <c:v>3191.4340000000002</c:v>
                </c:pt>
                <c:pt idx="758">
                  <c:v>2422.4960000000001</c:v>
                </c:pt>
                <c:pt idx="759">
                  <c:v>1237.95</c:v>
                </c:pt>
                <c:pt idx="760">
                  <c:v>1907.758</c:v>
                </c:pt>
                <c:pt idx="761">
                  <c:v>3612.288</c:v>
                </c:pt>
                <c:pt idx="762">
                  <c:v>3666.5210000000002</c:v>
                </c:pt>
                <c:pt idx="763">
                  <c:v>4820.4459999999999</c:v>
                </c:pt>
                <c:pt idx="764">
                  <c:v>4609.7969999999996</c:v>
                </c:pt>
                <c:pt idx="765">
                  <c:v>0</c:v>
                </c:pt>
                <c:pt idx="766">
                  <c:v>2029.143</c:v>
                </c:pt>
                <c:pt idx="767">
                  <c:v>3664.5039999999999</c:v>
                </c:pt>
                <c:pt idx="768">
                  <c:v>3891.902</c:v>
                </c:pt>
                <c:pt idx="769">
                  <c:v>3899.0079999999998</c:v>
                </c:pt>
                <c:pt idx="770">
                  <c:v>3755.3910000000001</c:v>
                </c:pt>
                <c:pt idx="771">
                  <c:v>5786.8670000000002</c:v>
                </c:pt>
                <c:pt idx="772">
                  <c:v>4792.0460000000003</c:v>
                </c:pt>
                <c:pt idx="773">
                  <c:v>5634.1</c:v>
                </c:pt>
                <c:pt idx="774">
                  <c:v>5285.0219999999999</c:v>
                </c:pt>
                <c:pt idx="775">
                  <c:v>4903.473</c:v>
                </c:pt>
                <c:pt idx="776">
                  <c:v>7202.835</c:v>
                </c:pt>
                <c:pt idx="777">
                  <c:v>0</c:v>
                </c:pt>
                <c:pt idx="778">
                  <c:v>0</c:v>
                </c:pt>
                <c:pt idx="779">
                  <c:v>5371.9160000000002</c:v>
                </c:pt>
                <c:pt idx="780">
                  <c:v>2854.52</c:v>
                </c:pt>
                <c:pt idx="781">
                  <c:v>2830.8359999999998</c:v>
                </c:pt>
                <c:pt idx="782">
                  <c:v>4375.8680000000004</c:v>
                </c:pt>
                <c:pt idx="783">
                  <c:v>4440.8029999999999</c:v>
                </c:pt>
                <c:pt idx="784">
                  <c:v>4460.4750000000004</c:v>
                </c:pt>
                <c:pt idx="785">
                  <c:v>4915.8789999999999</c:v>
                </c:pt>
                <c:pt idx="786">
                  <c:v>5335.9849999999997</c:v>
                </c:pt>
                <c:pt idx="787">
                  <c:v>7318.2420000000002</c:v>
                </c:pt>
                <c:pt idx="788">
                  <c:v>7203.0950000000003</c:v>
                </c:pt>
                <c:pt idx="789">
                  <c:v>7915.1030000000001</c:v>
                </c:pt>
                <c:pt idx="790">
                  <c:v>8551.3009999999995</c:v>
                </c:pt>
                <c:pt idx="791">
                  <c:v>7826.7960000000003</c:v>
                </c:pt>
                <c:pt idx="792">
                  <c:v>7036.6220000000003</c:v>
                </c:pt>
                <c:pt idx="793">
                  <c:v>7507.5420000000004</c:v>
                </c:pt>
                <c:pt idx="794">
                  <c:v>6604.1930000000002</c:v>
                </c:pt>
                <c:pt idx="795">
                  <c:v>5922.9719999999998</c:v>
                </c:pt>
                <c:pt idx="796">
                  <c:v>5936.4849999999997</c:v>
                </c:pt>
                <c:pt idx="797">
                  <c:v>5549.1710000000003</c:v>
                </c:pt>
                <c:pt idx="798">
                  <c:v>5241.7690000000002</c:v>
                </c:pt>
                <c:pt idx="799">
                  <c:v>5718.0079999999998</c:v>
                </c:pt>
                <c:pt idx="800">
                  <c:v>6171.1289999999999</c:v>
                </c:pt>
                <c:pt idx="801">
                  <c:v>4988.1360000000004</c:v>
                </c:pt>
                <c:pt idx="802">
                  <c:v>3423.386</c:v>
                </c:pt>
                <c:pt idx="803">
                  <c:v>4725.4970000000003</c:v>
                </c:pt>
                <c:pt idx="804">
                  <c:v>8251.3970000000008</c:v>
                </c:pt>
                <c:pt idx="805">
                  <c:v>8115.3819999999996</c:v>
                </c:pt>
                <c:pt idx="806">
                  <c:v>10822.95</c:v>
                </c:pt>
                <c:pt idx="807">
                  <c:v>8941.4740000000002</c:v>
                </c:pt>
                <c:pt idx="808">
                  <c:v>6463.0519999999997</c:v>
                </c:pt>
                <c:pt idx="809">
                  <c:v>5860.97</c:v>
                </c:pt>
                <c:pt idx="810">
                  <c:v>6209.6549999999997</c:v>
                </c:pt>
                <c:pt idx="811">
                  <c:v>6729.6469999999999</c:v>
                </c:pt>
                <c:pt idx="812">
                  <c:v>6676.64</c:v>
                </c:pt>
                <c:pt idx="813">
                  <c:v>6356.19</c:v>
                </c:pt>
                <c:pt idx="814">
                  <c:v>6243.6930000000002</c:v>
                </c:pt>
                <c:pt idx="815">
                  <c:v>6679.1589999999997</c:v>
                </c:pt>
                <c:pt idx="816">
                  <c:v>5888.4110000000001</c:v>
                </c:pt>
                <c:pt idx="817">
                  <c:v>6006.6940000000004</c:v>
                </c:pt>
                <c:pt idx="818">
                  <c:v>5435.2510000000002</c:v>
                </c:pt>
                <c:pt idx="819">
                  <c:v>5366.0290000000005</c:v>
                </c:pt>
                <c:pt idx="820">
                  <c:v>5844.0209999999997</c:v>
                </c:pt>
                <c:pt idx="821">
                  <c:v>5432.64</c:v>
                </c:pt>
                <c:pt idx="822">
                  <c:v>4439.8230000000003</c:v>
                </c:pt>
                <c:pt idx="823">
                  <c:v>4465.6809999999996</c:v>
                </c:pt>
                <c:pt idx="824">
                  <c:v>4543.4409999999998</c:v>
                </c:pt>
                <c:pt idx="825">
                  <c:v>3753.951</c:v>
                </c:pt>
                <c:pt idx="826">
                  <c:v>3581.83</c:v>
                </c:pt>
                <c:pt idx="827">
                  <c:v>1675.5530000000001</c:v>
                </c:pt>
                <c:pt idx="828">
                  <c:v>3982.1909999999998</c:v>
                </c:pt>
                <c:pt idx="829">
                  <c:v>3731.4789999999998</c:v>
                </c:pt>
                <c:pt idx="830">
                  <c:v>3230.8910000000001</c:v>
                </c:pt>
                <c:pt idx="831">
                  <c:v>3850.84</c:v>
                </c:pt>
                <c:pt idx="832">
                  <c:v>3628.1930000000002</c:v>
                </c:pt>
                <c:pt idx="833">
                  <c:v>3334.05</c:v>
                </c:pt>
                <c:pt idx="834">
                  <c:v>4886.2790000000005</c:v>
                </c:pt>
                <c:pt idx="835">
                  <c:v>4532.7650000000003</c:v>
                </c:pt>
                <c:pt idx="836">
                  <c:v>5143.3249999999998</c:v>
                </c:pt>
                <c:pt idx="837">
                  <c:v>5424.6180000000004</c:v>
                </c:pt>
                <c:pt idx="838">
                  <c:v>5465.7830000000004</c:v>
                </c:pt>
                <c:pt idx="839">
                  <c:v>4542.2089999999998</c:v>
                </c:pt>
                <c:pt idx="840">
                  <c:v>5330.8050000000003</c:v>
                </c:pt>
                <c:pt idx="841">
                  <c:v>5960.4989999999998</c:v>
                </c:pt>
                <c:pt idx="842">
                  <c:v>5072.8519999999999</c:v>
                </c:pt>
                <c:pt idx="843">
                  <c:v>1473.673</c:v>
                </c:pt>
                <c:pt idx="844">
                  <c:v>2140.1799999999998</c:v>
                </c:pt>
                <c:pt idx="845">
                  <c:v>4897.5280000000002</c:v>
                </c:pt>
                <c:pt idx="846">
                  <c:v>5558.2650000000003</c:v>
                </c:pt>
                <c:pt idx="847">
                  <c:v>5682.1509999999998</c:v>
                </c:pt>
                <c:pt idx="848">
                  <c:v>5149.6980000000003</c:v>
                </c:pt>
                <c:pt idx="849">
                  <c:v>3920.0439999999999</c:v>
                </c:pt>
                <c:pt idx="850">
                  <c:v>3851.6039999999998</c:v>
                </c:pt>
                <c:pt idx="851">
                  <c:v>5713.0780000000004</c:v>
                </c:pt>
                <c:pt idx="852">
                  <c:v>5433.3720000000003</c:v>
                </c:pt>
                <c:pt idx="853">
                  <c:v>4847.96</c:v>
                </c:pt>
                <c:pt idx="854">
                  <c:v>2758.35</c:v>
                </c:pt>
                <c:pt idx="855">
                  <c:v>1628.395</c:v>
                </c:pt>
                <c:pt idx="856">
                  <c:v>1370.0719999999999</c:v>
                </c:pt>
                <c:pt idx="857">
                  <c:v>2761.27</c:v>
                </c:pt>
                <c:pt idx="858">
                  <c:v>4315.6229999999996</c:v>
                </c:pt>
                <c:pt idx="859">
                  <c:v>4168.7719999999999</c:v>
                </c:pt>
                <c:pt idx="860">
                  <c:v>5558.5640000000003</c:v>
                </c:pt>
                <c:pt idx="861">
                  <c:v>6573.9989999999998</c:v>
                </c:pt>
                <c:pt idx="862">
                  <c:v>6023.4539999999997</c:v>
                </c:pt>
                <c:pt idx="863">
                  <c:v>4760.2359999999999</c:v>
                </c:pt>
                <c:pt idx="864">
                  <c:v>5285.7240000000002</c:v>
                </c:pt>
                <c:pt idx="865">
                  <c:v>2048.29</c:v>
                </c:pt>
                <c:pt idx="866">
                  <c:v>4522.116</c:v>
                </c:pt>
                <c:pt idx="867">
                  <c:v>4458.2830000000004</c:v>
                </c:pt>
                <c:pt idx="868">
                  <c:v>3155.739</c:v>
                </c:pt>
                <c:pt idx="869">
                  <c:v>2112.5819999999999</c:v>
                </c:pt>
                <c:pt idx="870">
                  <c:v>2278.6109999999999</c:v>
                </c:pt>
                <c:pt idx="871">
                  <c:v>690.50609999999995</c:v>
                </c:pt>
                <c:pt idx="872">
                  <c:v>321.25240000000002</c:v>
                </c:pt>
                <c:pt idx="873">
                  <c:v>1066.528</c:v>
                </c:pt>
                <c:pt idx="874">
                  <c:v>1310.038</c:v>
                </c:pt>
                <c:pt idx="875">
                  <c:v>1770.9110000000001</c:v>
                </c:pt>
                <c:pt idx="876">
                  <c:v>1813.3989999999999</c:v>
                </c:pt>
                <c:pt idx="877">
                  <c:v>2461.3009999999999</c:v>
                </c:pt>
                <c:pt idx="878">
                  <c:v>4394.1360000000004</c:v>
                </c:pt>
                <c:pt idx="879">
                  <c:v>2458.3339999999998</c:v>
                </c:pt>
                <c:pt idx="880">
                  <c:v>2585.6619999999998</c:v>
                </c:pt>
                <c:pt idx="881">
                  <c:v>1401.0550000000001</c:v>
                </c:pt>
                <c:pt idx="882">
                  <c:v>1187.614</c:v>
                </c:pt>
                <c:pt idx="883">
                  <c:v>649.72940000000006</c:v>
                </c:pt>
                <c:pt idx="884">
                  <c:v>745.04169999999999</c:v>
                </c:pt>
                <c:pt idx="885">
                  <c:v>1429.94</c:v>
                </c:pt>
                <c:pt idx="886">
                  <c:v>1751.002</c:v>
                </c:pt>
                <c:pt idx="887">
                  <c:v>1292.807</c:v>
                </c:pt>
                <c:pt idx="888">
                  <c:v>1222.9559999999999</c:v>
                </c:pt>
                <c:pt idx="889">
                  <c:v>1914.47</c:v>
                </c:pt>
                <c:pt idx="890">
                  <c:v>2079.1289999999999</c:v>
                </c:pt>
                <c:pt idx="891">
                  <c:v>1444.9059999999999</c:v>
                </c:pt>
                <c:pt idx="892">
                  <c:v>1385.002</c:v>
                </c:pt>
                <c:pt idx="893">
                  <c:v>1829.7</c:v>
                </c:pt>
                <c:pt idx="894">
                  <c:v>1585.922</c:v>
                </c:pt>
                <c:pt idx="895">
                  <c:v>954.20640000000003</c:v>
                </c:pt>
                <c:pt idx="896">
                  <c:v>962.62750000000005</c:v>
                </c:pt>
                <c:pt idx="897">
                  <c:v>1157.355</c:v>
                </c:pt>
                <c:pt idx="898">
                  <c:v>3090.5479999999998</c:v>
                </c:pt>
                <c:pt idx="899">
                  <c:v>3163.3760000000002</c:v>
                </c:pt>
                <c:pt idx="900">
                  <c:v>1573.0530000000001</c:v>
                </c:pt>
                <c:pt idx="901">
                  <c:v>1460.5930000000001</c:v>
                </c:pt>
                <c:pt idx="902">
                  <c:v>2548.4090000000001</c:v>
                </c:pt>
                <c:pt idx="903">
                  <c:v>1918.316</c:v>
                </c:pt>
                <c:pt idx="904">
                  <c:v>2445.547</c:v>
                </c:pt>
                <c:pt idx="905">
                  <c:v>3032.4110000000001</c:v>
                </c:pt>
                <c:pt idx="906">
                  <c:v>1636.7560000000001</c:v>
                </c:pt>
                <c:pt idx="907">
                  <c:v>1520.963</c:v>
                </c:pt>
                <c:pt idx="908">
                  <c:v>2275.8069999999998</c:v>
                </c:pt>
                <c:pt idx="909">
                  <c:v>1231.7339999999999</c:v>
                </c:pt>
                <c:pt idx="910">
                  <c:v>1550.777</c:v>
                </c:pt>
                <c:pt idx="911">
                  <c:v>1924.8489999999999</c:v>
                </c:pt>
                <c:pt idx="912">
                  <c:v>2052.4180000000001</c:v>
                </c:pt>
                <c:pt idx="913">
                  <c:v>1457.095</c:v>
                </c:pt>
                <c:pt idx="914">
                  <c:v>1697.0550000000001</c:v>
                </c:pt>
                <c:pt idx="915">
                  <c:v>529.90549999999996</c:v>
                </c:pt>
                <c:pt idx="916">
                  <c:v>748.19110000000001</c:v>
                </c:pt>
                <c:pt idx="917">
                  <c:v>2835.1469999999999</c:v>
                </c:pt>
                <c:pt idx="918">
                  <c:v>2481.6239999999998</c:v>
                </c:pt>
                <c:pt idx="919">
                  <c:v>1692.62</c:v>
                </c:pt>
                <c:pt idx="920">
                  <c:v>2124.848</c:v>
                </c:pt>
                <c:pt idx="921">
                  <c:v>2784.143</c:v>
                </c:pt>
                <c:pt idx="922">
                  <c:v>2368.288</c:v>
                </c:pt>
                <c:pt idx="923">
                  <c:v>3110.636</c:v>
                </c:pt>
                <c:pt idx="924">
                  <c:v>4332.1570000000002</c:v>
                </c:pt>
                <c:pt idx="925">
                  <c:v>3123.4810000000002</c:v>
                </c:pt>
                <c:pt idx="926">
                  <c:v>3603.1410000000001</c:v>
                </c:pt>
                <c:pt idx="927">
                  <c:v>4369.9669999999996</c:v>
                </c:pt>
                <c:pt idx="928">
                  <c:v>2266.8209999999999</c:v>
                </c:pt>
                <c:pt idx="929">
                  <c:v>2195.8180000000002</c:v>
                </c:pt>
                <c:pt idx="930">
                  <c:v>1941.1610000000001</c:v>
                </c:pt>
                <c:pt idx="931">
                  <c:v>3454.674</c:v>
                </c:pt>
                <c:pt idx="932">
                  <c:v>1724.751</c:v>
                </c:pt>
                <c:pt idx="933">
                  <c:v>1759.961</c:v>
                </c:pt>
                <c:pt idx="934">
                  <c:v>2558.2220000000002</c:v>
                </c:pt>
                <c:pt idx="935">
                  <c:v>1219.203</c:v>
                </c:pt>
                <c:pt idx="936">
                  <c:v>1425.0650000000001</c:v>
                </c:pt>
                <c:pt idx="937">
                  <c:v>1473.385</c:v>
                </c:pt>
                <c:pt idx="938">
                  <c:v>1797.05</c:v>
                </c:pt>
                <c:pt idx="939">
                  <c:v>1923.239</c:v>
                </c:pt>
                <c:pt idx="940">
                  <c:v>1431.7339999999999</c:v>
                </c:pt>
                <c:pt idx="941">
                  <c:v>656.67899999999997</c:v>
                </c:pt>
                <c:pt idx="942">
                  <c:v>1308.037</c:v>
                </c:pt>
                <c:pt idx="943">
                  <c:v>1955.5129999999999</c:v>
                </c:pt>
                <c:pt idx="944">
                  <c:v>1904.7739999999999</c:v>
                </c:pt>
                <c:pt idx="945">
                  <c:v>1841.222</c:v>
                </c:pt>
                <c:pt idx="946">
                  <c:v>3354.8710000000001</c:v>
                </c:pt>
                <c:pt idx="947">
                  <c:v>2840.8069999999998</c:v>
                </c:pt>
                <c:pt idx="948">
                  <c:v>1927.8330000000001</c:v>
                </c:pt>
                <c:pt idx="949">
                  <c:v>2561.248</c:v>
                </c:pt>
                <c:pt idx="950">
                  <c:v>1185.952</c:v>
                </c:pt>
                <c:pt idx="951">
                  <c:v>2389.5650000000001</c:v>
                </c:pt>
                <c:pt idx="952">
                  <c:v>1553.402</c:v>
                </c:pt>
                <c:pt idx="953">
                  <c:v>1676.473</c:v>
                </c:pt>
                <c:pt idx="954">
                  <c:v>2676.92</c:v>
                </c:pt>
                <c:pt idx="955">
                  <c:v>1610.73</c:v>
                </c:pt>
                <c:pt idx="956">
                  <c:v>1427.98</c:v>
                </c:pt>
                <c:pt idx="957">
                  <c:v>1696.9780000000001</c:v>
                </c:pt>
                <c:pt idx="958">
                  <c:v>2638.7069999999999</c:v>
                </c:pt>
                <c:pt idx="959">
                  <c:v>3540.9430000000002</c:v>
                </c:pt>
                <c:pt idx="960">
                  <c:v>2074.855</c:v>
                </c:pt>
                <c:pt idx="961">
                  <c:v>2235.4349999999999</c:v>
                </c:pt>
                <c:pt idx="962">
                  <c:v>3293.0410000000002</c:v>
                </c:pt>
                <c:pt idx="963">
                  <c:v>3672.6129999999998</c:v>
                </c:pt>
                <c:pt idx="964">
                  <c:v>3850.7049999999999</c:v>
                </c:pt>
                <c:pt idx="965">
                  <c:v>2977.2429999999999</c:v>
                </c:pt>
                <c:pt idx="966">
                  <c:v>3339.9229999999998</c:v>
                </c:pt>
                <c:pt idx="967">
                  <c:v>4410.7950000000001</c:v>
                </c:pt>
                <c:pt idx="968">
                  <c:v>4988.3360000000002</c:v>
                </c:pt>
                <c:pt idx="969">
                  <c:v>5868.4319999999998</c:v>
                </c:pt>
                <c:pt idx="970">
                  <c:v>5892.116</c:v>
                </c:pt>
                <c:pt idx="971">
                  <c:v>5211.8959999999997</c:v>
                </c:pt>
                <c:pt idx="972">
                  <c:v>4460.451</c:v>
                </c:pt>
                <c:pt idx="973">
                  <c:v>5188.9139999999998</c:v>
                </c:pt>
                <c:pt idx="974">
                  <c:v>5629.4769999999999</c:v>
                </c:pt>
                <c:pt idx="975">
                  <c:v>5291.3370000000004</c:v>
                </c:pt>
                <c:pt idx="976">
                  <c:v>5248.36</c:v>
                </c:pt>
                <c:pt idx="977">
                  <c:v>2955.9569999999999</c:v>
                </c:pt>
                <c:pt idx="978">
                  <c:v>3330.5450000000001</c:v>
                </c:pt>
                <c:pt idx="979">
                  <c:v>3721.0790000000002</c:v>
                </c:pt>
                <c:pt idx="980">
                  <c:v>2870.761</c:v>
                </c:pt>
                <c:pt idx="981">
                  <c:v>1959.6769999999999</c:v>
                </c:pt>
                <c:pt idx="982">
                  <c:v>2102.7510000000002</c:v>
                </c:pt>
                <c:pt idx="983">
                  <c:v>2376.2280000000001</c:v>
                </c:pt>
                <c:pt idx="984">
                  <c:v>2858.4490000000001</c:v>
                </c:pt>
                <c:pt idx="985">
                  <c:v>3178.319</c:v>
                </c:pt>
                <c:pt idx="986">
                  <c:v>3554.1239999999998</c:v>
                </c:pt>
                <c:pt idx="987">
                  <c:v>2743.3960000000002</c:v>
                </c:pt>
                <c:pt idx="988">
                  <c:v>3003.3490000000002</c:v>
                </c:pt>
                <c:pt idx="989">
                  <c:v>3551.97</c:v>
                </c:pt>
                <c:pt idx="990">
                  <c:v>4176.22</c:v>
                </c:pt>
                <c:pt idx="991">
                  <c:v>4267.2489999999998</c:v>
                </c:pt>
                <c:pt idx="992">
                  <c:v>0</c:v>
                </c:pt>
                <c:pt idx="993">
                  <c:v>0</c:v>
                </c:pt>
                <c:pt idx="994">
                  <c:v>2153.3139999999999</c:v>
                </c:pt>
                <c:pt idx="995">
                  <c:v>2688.9140000000002</c:v>
                </c:pt>
                <c:pt idx="996">
                  <c:v>2691.748</c:v>
                </c:pt>
                <c:pt idx="997">
                  <c:v>1972.21</c:v>
                </c:pt>
                <c:pt idx="998">
                  <c:v>2837.9349999999999</c:v>
                </c:pt>
                <c:pt idx="999">
                  <c:v>3308.0050000000001</c:v>
                </c:pt>
                <c:pt idx="1000">
                  <c:v>3392.7739999999999</c:v>
                </c:pt>
                <c:pt idx="1001">
                  <c:v>4507.2039999999997</c:v>
                </c:pt>
                <c:pt idx="1002">
                  <c:v>2825.913</c:v>
                </c:pt>
                <c:pt idx="1003">
                  <c:v>2869.5569999999998</c:v>
                </c:pt>
                <c:pt idx="1004">
                  <c:v>3187.5880000000002</c:v>
                </c:pt>
                <c:pt idx="1005">
                  <c:v>4288.5789999999997</c:v>
                </c:pt>
                <c:pt idx="1006">
                  <c:v>3292.3110000000001</c:v>
                </c:pt>
                <c:pt idx="1007">
                  <c:v>2315.2370000000001</c:v>
                </c:pt>
                <c:pt idx="1008">
                  <c:v>1489.6859999999999</c:v>
                </c:pt>
                <c:pt idx="1009">
                  <c:v>2011.8530000000001</c:v>
                </c:pt>
                <c:pt idx="1010">
                  <c:v>3204.1970000000001</c:v>
                </c:pt>
                <c:pt idx="1011">
                  <c:v>4333.384</c:v>
                </c:pt>
                <c:pt idx="1012">
                  <c:v>5121.7939999999999</c:v>
                </c:pt>
                <c:pt idx="1013">
                  <c:v>4915.9309999999996</c:v>
                </c:pt>
                <c:pt idx="1014">
                  <c:v>5015.71</c:v>
                </c:pt>
                <c:pt idx="1015">
                  <c:v>3292.7040000000002</c:v>
                </c:pt>
                <c:pt idx="1016">
                  <c:v>2305.8589999999999</c:v>
                </c:pt>
                <c:pt idx="1017">
                  <c:v>4667.1620000000003</c:v>
                </c:pt>
                <c:pt idx="1018">
                  <c:v>5787.0190000000002</c:v>
                </c:pt>
                <c:pt idx="1019">
                  <c:v>2501.9920000000002</c:v>
                </c:pt>
                <c:pt idx="1020">
                  <c:v>2152.0920000000001</c:v>
                </c:pt>
                <c:pt idx="1021">
                  <c:v>2392.2049999999999</c:v>
                </c:pt>
                <c:pt idx="1022">
                  <c:v>2430.3119999999999</c:v>
                </c:pt>
                <c:pt idx="1023">
                  <c:v>3217.2649999999999</c:v>
                </c:pt>
                <c:pt idx="1024">
                  <c:v>3916.1689999999999</c:v>
                </c:pt>
                <c:pt idx="1025">
                  <c:v>3711.4119999999998</c:v>
                </c:pt>
                <c:pt idx="1026">
                  <c:v>2155.4290000000001</c:v>
                </c:pt>
                <c:pt idx="1027">
                  <c:v>1385.5329999999999</c:v>
                </c:pt>
                <c:pt idx="1028">
                  <c:v>1130.9739999999999</c:v>
                </c:pt>
                <c:pt idx="1029">
                  <c:v>1638.145</c:v>
                </c:pt>
                <c:pt idx="1030">
                  <c:v>3777.6790000000001</c:v>
                </c:pt>
                <c:pt idx="1031">
                  <c:v>4420.1559999999999</c:v>
                </c:pt>
                <c:pt idx="1032">
                  <c:v>2946.1610000000001</c:v>
                </c:pt>
                <c:pt idx="1033">
                  <c:v>5166.5889999999999</c:v>
                </c:pt>
                <c:pt idx="1034">
                  <c:v>5465.4189999999999</c:v>
                </c:pt>
                <c:pt idx="1035">
                  <c:v>3189.2979999999998</c:v>
                </c:pt>
                <c:pt idx="1036">
                  <c:v>3013.2429999999999</c:v>
                </c:pt>
                <c:pt idx="1037">
                  <c:v>2392.0160000000001</c:v>
                </c:pt>
                <c:pt idx="1038">
                  <c:v>3741.7539999999999</c:v>
                </c:pt>
                <c:pt idx="1039">
                  <c:v>2692.6550000000002</c:v>
                </c:pt>
                <c:pt idx="1040">
                  <c:v>1122.258</c:v>
                </c:pt>
                <c:pt idx="1041">
                  <c:v>1093.222</c:v>
                </c:pt>
                <c:pt idx="1042">
                  <c:v>1729.248</c:v>
                </c:pt>
                <c:pt idx="1043">
                  <c:v>920.22860000000003</c:v>
                </c:pt>
                <c:pt idx="1044">
                  <c:v>1067.348</c:v>
                </c:pt>
                <c:pt idx="1045">
                  <c:v>743.93209999999999</c:v>
                </c:pt>
                <c:pt idx="1046">
                  <c:v>490.77609999999999</c:v>
                </c:pt>
                <c:pt idx="1047">
                  <c:v>958.91679999999997</c:v>
                </c:pt>
                <c:pt idx="1048">
                  <c:v>1846.2180000000001</c:v>
                </c:pt>
                <c:pt idx="1049">
                  <c:v>2148.3319999999999</c:v>
                </c:pt>
                <c:pt idx="1050">
                  <c:v>2064.2550000000001</c:v>
                </c:pt>
                <c:pt idx="1051">
                  <c:v>2974.6120000000001</c:v>
                </c:pt>
                <c:pt idx="1052">
                  <c:v>2826.5349999999999</c:v>
                </c:pt>
                <c:pt idx="1053">
                  <c:v>2588.9699999999998</c:v>
                </c:pt>
                <c:pt idx="1054">
                  <c:v>2099.5160000000001</c:v>
                </c:pt>
                <c:pt idx="1055">
                  <c:v>1273.297</c:v>
                </c:pt>
                <c:pt idx="1056">
                  <c:v>1402.7950000000001</c:v>
                </c:pt>
                <c:pt idx="1057">
                  <c:v>1956.6559999999999</c:v>
                </c:pt>
                <c:pt idx="1058">
                  <c:v>1178.748</c:v>
                </c:pt>
                <c:pt idx="1059">
                  <c:v>734.53890000000001</c:v>
                </c:pt>
                <c:pt idx="1060">
                  <c:v>1675.491</c:v>
                </c:pt>
                <c:pt idx="1061">
                  <c:v>1535.078</c:v>
                </c:pt>
                <c:pt idx="1062">
                  <c:v>2002.3230000000001</c:v>
                </c:pt>
                <c:pt idx="1063">
                  <c:v>2623.797</c:v>
                </c:pt>
                <c:pt idx="1064">
                  <c:v>2633.384</c:v>
                </c:pt>
                <c:pt idx="1065">
                  <c:v>1417.8130000000001</c:v>
                </c:pt>
                <c:pt idx="1066">
                  <c:v>3060.5749999999998</c:v>
                </c:pt>
                <c:pt idx="1067">
                  <c:v>4625.3530000000001</c:v>
                </c:pt>
                <c:pt idx="1068">
                  <c:v>4054.6010000000001</c:v>
                </c:pt>
                <c:pt idx="1069">
                  <c:v>2136.2089999999998</c:v>
                </c:pt>
                <c:pt idx="1070">
                  <c:v>3038.3130000000001</c:v>
                </c:pt>
                <c:pt idx="1071">
                  <c:v>2666.4250000000002</c:v>
                </c:pt>
                <c:pt idx="1072">
                  <c:v>1721.634</c:v>
                </c:pt>
                <c:pt idx="1073">
                  <c:v>2761.1109999999999</c:v>
                </c:pt>
                <c:pt idx="1074">
                  <c:v>3361.2620000000002</c:v>
                </c:pt>
                <c:pt idx="1075">
                  <c:v>3283.8919999999998</c:v>
                </c:pt>
                <c:pt idx="1076">
                  <c:v>3633.5349999999999</c:v>
                </c:pt>
                <c:pt idx="1077">
                  <c:v>4806.576</c:v>
                </c:pt>
                <c:pt idx="1078">
                  <c:v>2726.248</c:v>
                </c:pt>
                <c:pt idx="1079">
                  <c:v>1642.797</c:v>
                </c:pt>
                <c:pt idx="1080">
                  <c:v>2342.1640000000002</c:v>
                </c:pt>
                <c:pt idx="1081">
                  <c:v>1604.0360000000001</c:v>
                </c:pt>
                <c:pt idx="1082">
                  <c:v>3809.43</c:v>
                </c:pt>
                <c:pt idx="1083">
                  <c:v>0</c:v>
                </c:pt>
                <c:pt idx="1084">
                  <c:v>4111.973</c:v>
                </c:pt>
                <c:pt idx="1085">
                  <c:v>2656.7280000000001</c:v>
                </c:pt>
                <c:pt idx="1086">
                  <c:v>2618.0320000000002</c:v>
                </c:pt>
                <c:pt idx="1087">
                  <c:v>3858.9250000000002</c:v>
                </c:pt>
                <c:pt idx="1088">
                  <c:v>4751.1459999999997</c:v>
                </c:pt>
                <c:pt idx="1089">
                  <c:v>2963.7849999999999</c:v>
                </c:pt>
                <c:pt idx="1090">
                  <c:v>1636.5429999999999</c:v>
                </c:pt>
                <c:pt idx="1091">
                  <c:v>3969.2350000000001</c:v>
                </c:pt>
                <c:pt idx="1092">
                  <c:v>4970.7650000000003</c:v>
                </c:pt>
                <c:pt idx="1093">
                  <c:v>4333.5479999999998</c:v>
                </c:pt>
                <c:pt idx="1094">
                  <c:v>6317.2749999999996</c:v>
                </c:pt>
                <c:pt idx="1095">
                  <c:v>6404.8810000000003</c:v>
                </c:pt>
                <c:pt idx="1096">
                  <c:v>5943.1139999999996</c:v>
                </c:pt>
                <c:pt idx="1097">
                  <c:v>6184.7979999999998</c:v>
                </c:pt>
                <c:pt idx="1098">
                  <c:v>6212.2889999999998</c:v>
                </c:pt>
                <c:pt idx="1099">
                  <c:v>6600.527</c:v>
                </c:pt>
                <c:pt idx="1100">
                  <c:v>5826.067</c:v>
                </c:pt>
                <c:pt idx="1101">
                  <c:v>6624.9960000000001</c:v>
                </c:pt>
                <c:pt idx="1102">
                  <c:v>5275.2749999999996</c:v>
                </c:pt>
                <c:pt idx="1103">
                  <c:v>5338.1540000000005</c:v>
                </c:pt>
                <c:pt idx="1104">
                  <c:v>5764.7160000000003</c:v>
                </c:pt>
                <c:pt idx="1105">
                  <c:v>4797.6549999999997</c:v>
                </c:pt>
                <c:pt idx="1106">
                  <c:v>4442.6719999999996</c:v>
                </c:pt>
                <c:pt idx="1107">
                  <c:v>3877.67</c:v>
                </c:pt>
                <c:pt idx="1108">
                  <c:v>6193.4459999999999</c:v>
                </c:pt>
                <c:pt idx="1109">
                  <c:v>4924.7889999999998</c:v>
                </c:pt>
                <c:pt idx="1110">
                  <c:v>5572.0370000000003</c:v>
                </c:pt>
                <c:pt idx="1111">
                  <c:v>6156.6289999999999</c:v>
                </c:pt>
                <c:pt idx="1112">
                  <c:v>5300.1220000000003</c:v>
                </c:pt>
                <c:pt idx="1113">
                  <c:v>6972.5410000000002</c:v>
                </c:pt>
                <c:pt idx="1114">
                  <c:v>7030.7340000000004</c:v>
                </c:pt>
                <c:pt idx="1115">
                  <c:v>7389.6310000000003</c:v>
                </c:pt>
                <c:pt idx="1116">
                  <c:v>7008.3639999999996</c:v>
                </c:pt>
                <c:pt idx="1117">
                  <c:v>6947.4030000000002</c:v>
                </c:pt>
                <c:pt idx="1118">
                  <c:v>7093.9350000000004</c:v>
                </c:pt>
                <c:pt idx="1119">
                  <c:v>6663.674</c:v>
                </c:pt>
                <c:pt idx="1120">
                  <c:v>3105.2570000000001</c:v>
                </c:pt>
                <c:pt idx="1121">
                  <c:v>2116.5970000000002</c:v>
                </c:pt>
                <c:pt idx="1122">
                  <c:v>5580.9939999999997</c:v>
                </c:pt>
                <c:pt idx="1123">
                  <c:v>6857.6390000000001</c:v>
                </c:pt>
                <c:pt idx="1124">
                  <c:v>5703.1210000000001</c:v>
                </c:pt>
                <c:pt idx="1125">
                  <c:v>6183.6369999999997</c:v>
                </c:pt>
                <c:pt idx="1126">
                  <c:v>6678.9189999999999</c:v>
                </c:pt>
                <c:pt idx="1127">
                  <c:v>6717.71</c:v>
                </c:pt>
                <c:pt idx="1128">
                  <c:v>6823.9129999999996</c:v>
                </c:pt>
                <c:pt idx="1129">
                  <c:v>5861.1170000000002</c:v>
                </c:pt>
                <c:pt idx="1130">
                  <c:v>6520.2759999999998</c:v>
                </c:pt>
                <c:pt idx="1131">
                  <c:v>6948.0959999999995</c:v>
                </c:pt>
                <c:pt idx="1132">
                  <c:v>6576.8339999999998</c:v>
                </c:pt>
                <c:pt idx="1133">
                  <c:v>4182.7820000000002</c:v>
                </c:pt>
                <c:pt idx="1134">
                  <c:v>6070.4669999999996</c:v>
                </c:pt>
                <c:pt idx="1135">
                  <c:v>7522.0420000000004</c:v>
                </c:pt>
                <c:pt idx="1136">
                  <c:v>4632.9250000000002</c:v>
                </c:pt>
                <c:pt idx="1137">
                  <c:v>6433.3710000000001</c:v>
                </c:pt>
                <c:pt idx="1138">
                  <c:v>6567.8710000000001</c:v>
                </c:pt>
                <c:pt idx="1139">
                  <c:v>6502.5569999999998</c:v>
                </c:pt>
                <c:pt idx="1140">
                  <c:v>6245.2910000000002</c:v>
                </c:pt>
                <c:pt idx="1141">
                  <c:v>4131.17</c:v>
                </c:pt>
                <c:pt idx="1142">
                  <c:v>5850.2719999999999</c:v>
                </c:pt>
                <c:pt idx="1143">
                  <c:v>6896.72</c:v>
                </c:pt>
                <c:pt idx="1144">
                  <c:v>7468.3119999999999</c:v>
                </c:pt>
                <c:pt idx="1145">
                  <c:v>8487.6080000000002</c:v>
                </c:pt>
                <c:pt idx="1146">
                  <c:v>8143.18</c:v>
                </c:pt>
                <c:pt idx="1147">
                  <c:v>6610.3580000000002</c:v>
                </c:pt>
                <c:pt idx="1148">
                  <c:v>5455.7349999999997</c:v>
                </c:pt>
                <c:pt idx="1149">
                  <c:v>7025.915</c:v>
                </c:pt>
                <c:pt idx="1150">
                  <c:v>6142.9570000000003</c:v>
                </c:pt>
                <c:pt idx="1151">
                  <c:v>7920.1440000000002</c:v>
                </c:pt>
                <c:pt idx="1152">
                  <c:v>8024.0839999999998</c:v>
                </c:pt>
                <c:pt idx="1153">
                  <c:v>6639.3689999999997</c:v>
                </c:pt>
                <c:pt idx="1154">
                  <c:v>7005.3549999999996</c:v>
                </c:pt>
                <c:pt idx="1155">
                  <c:v>7827.1760000000004</c:v>
                </c:pt>
                <c:pt idx="1156">
                  <c:v>6235.4260000000004</c:v>
                </c:pt>
                <c:pt idx="1157">
                  <c:v>5529.2740000000003</c:v>
                </c:pt>
                <c:pt idx="1158">
                  <c:v>7024.6790000000001</c:v>
                </c:pt>
                <c:pt idx="1159">
                  <c:v>8654.8880000000008</c:v>
                </c:pt>
                <c:pt idx="1160">
                  <c:v>0</c:v>
                </c:pt>
                <c:pt idx="1161">
                  <c:v>0</c:v>
                </c:pt>
                <c:pt idx="1162">
                  <c:v>0</c:v>
                </c:pt>
                <c:pt idx="1163">
                  <c:v>0</c:v>
                </c:pt>
                <c:pt idx="1164">
                  <c:v>7414.9</c:v>
                </c:pt>
                <c:pt idx="1165">
                  <c:v>6375.9939999999997</c:v>
                </c:pt>
                <c:pt idx="1166">
                  <c:v>7050.1180000000004</c:v>
                </c:pt>
                <c:pt idx="1167">
                  <c:v>7167.5129999999999</c:v>
                </c:pt>
                <c:pt idx="1168">
                  <c:v>6644.5129999999999</c:v>
                </c:pt>
                <c:pt idx="1169">
                  <c:v>6742.9769999999999</c:v>
                </c:pt>
                <c:pt idx="1170">
                  <c:v>6724.15</c:v>
                </c:pt>
                <c:pt idx="1171">
                  <c:v>5817.8339999999998</c:v>
                </c:pt>
                <c:pt idx="1172">
                  <c:v>4569.7910000000002</c:v>
                </c:pt>
                <c:pt idx="1173">
                  <c:v>5196.5110000000004</c:v>
                </c:pt>
                <c:pt idx="1174">
                  <c:v>6171.3649999999998</c:v>
                </c:pt>
                <c:pt idx="1175">
                  <c:v>5270.4549999999999</c:v>
                </c:pt>
                <c:pt idx="1176">
                  <c:v>2145.7350000000001</c:v>
                </c:pt>
                <c:pt idx="1177">
                  <c:v>2446.433</c:v>
                </c:pt>
                <c:pt idx="1178">
                  <c:v>3111.1239999999998</c:v>
                </c:pt>
                <c:pt idx="1179">
                  <c:v>3813.0450000000001</c:v>
                </c:pt>
                <c:pt idx="1180">
                  <c:v>5670.36</c:v>
                </c:pt>
                <c:pt idx="1181">
                  <c:v>4084.4560000000001</c:v>
                </c:pt>
                <c:pt idx="1182">
                  <c:v>1495.6510000000001</c:v>
                </c:pt>
                <c:pt idx="1183">
                  <c:v>935.70759999999996</c:v>
                </c:pt>
                <c:pt idx="1184">
                  <c:v>2602.6729999999998</c:v>
                </c:pt>
                <c:pt idx="1185">
                  <c:v>3266.0650000000001</c:v>
                </c:pt>
                <c:pt idx="1186">
                  <c:v>3341.797</c:v>
                </c:pt>
                <c:pt idx="1187">
                  <c:v>3483.0349999999999</c:v>
                </c:pt>
                <c:pt idx="1188">
                  <c:v>922.79700000000003</c:v>
                </c:pt>
                <c:pt idx="1189">
                  <c:v>3185.4369999999999</c:v>
                </c:pt>
                <c:pt idx="1190">
                  <c:v>4723.6760000000004</c:v>
                </c:pt>
                <c:pt idx="1191">
                  <c:v>4755.8999999999996</c:v>
                </c:pt>
                <c:pt idx="1192">
                  <c:v>4415.799</c:v>
                </c:pt>
                <c:pt idx="1193">
                  <c:v>4721.7380000000003</c:v>
                </c:pt>
                <c:pt idx="1194">
                  <c:v>5725.1459999999997</c:v>
                </c:pt>
                <c:pt idx="1195">
                  <c:v>5651.442</c:v>
                </c:pt>
                <c:pt idx="1196">
                  <c:v>6073.7240000000002</c:v>
                </c:pt>
                <c:pt idx="1197">
                  <c:v>6512.62</c:v>
                </c:pt>
                <c:pt idx="1198">
                  <c:v>6928.2290000000003</c:v>
                </c:pt>
                <c:pt idx="1199">
                  <c:v>6582.308</c:v>
                </c:pt>
                <c:pt idx="1200">
                  <c:v>6086.2079999999996</c:v>
                </c:pt>
                <c:pt idx="1201">
                  <c:v>6125.1310000000003</c:v>
                </c:pt>
                <c:pt idx="1202">
                  <c:v>4917.7089999999998</c:v>
                </c:pt>
                <c:pt idx="1203">
                  <c:v>1298.193</c:v>
                </c:pt>
                <c:pt idx="1204">
                  <c:v>538.12689999999998</c:v>
                </c:pt>
                <c:pt idx="1205">
                  <c:v>823.19860000000006</c:v>
                </c:pt>
                <c:pt idx="1206">
                  <c:v>1106.6790000000001</c:v>
                </c:pt>
                <c:pt idx="1207">
                  <c:v>2641.5540000000001</c:v>
                </c:pt>
                <c:pt idx="1208">
                  <c:v>594.20190000000002</c:v>
                </c:pt>
                <c:pt idx="1209">
                  <c:v>4482.0020000000004</c:v>
                </c:pt>
                <c:pt idx="1210">
                  <c:v>4596.683</c:v>
                </c:pt>
                <c:pt idx="1211">
                  <c:v>2428.6779999999999</c:v>
                </c:pt>
                <c:pt idx="1212">
                  <c:v>1075.345</c:v>
                </c:pt>
                <c:pt idx="1213">
                  <c:v>3615.395</c:v>
                </c:pt>
                <c:pt idx="1214">
                  <c:v>3606.96</c:v>
                </c:pt>
                <c:pt idx="1215">
                  <c:v>416.04070000000002</c:v>
                </c:pt>
                <c:pt idx="1216">
                  <c:v>922.96789999999999</c:v>
                </c:pt>
                <c:pt idx="1217">
                  <c:v>3342.6109999999999</c:v>
                </c:pt>
                <c:pt idx="1218">
                  <c:v>1344.376</c:v>
                </c:pt>
                <c:pt idx="1219">
                  <c:v>517.71079999999995</c:v>
                </c:pt>
                <c:pt idx="1220">
                  <c:v>3900.828</c:v>
                </c:pt>
                <c:pt idx="1221">
                  <c:v>3338.22</c:v>
                </c:pt>
                <c:pt idx="1222">
                  <c:v>2224.7069999999999</c:v>
                </c:pt>
                <c:pt idx="1223">
                  <c:v>6040.25</c:v>
                </c:pt>
                <c:pt idx="1224">
                  <c:v>6019.192</c:v>
                </c:pt>
                <c:pt idx="1225">
                  <c:v>3691.8960000000002</c:v>
                </c:pt>
                <c:pt idx="1226">
                  <c:v>2357.0189999999998</c:v>
                </c:pt>
                <c:pt idx="1227">
                  <c:v>2883.6689999999999</c:v>
                </c:pt>
                <c:pt idx="1228">
                  <c:v>1113.316</c:v>
                </c:pt>
                <c:pt idx="1229">
                  <c:v>5564.4830000000002</c:v>
                </c:pt>
                <c:pt idx="1230">
                  <c:v>3860.8110000000001</c:v>
                </c:pt>
                <c:pt idx="1231">
                  <c:v>584.7482</c:v>
                </c:pt>
                <c:pt idx="1232">
                  <c:v>5526.9589999999998</c:v>
                </c:pt>
                <c:pt idx="1233">
                  <c:v>5594.0569999999998</c:v>
                </c:pt>
                <c:pt idx="1234">
                  <c:v>0</c:v>
                </c:pt>
                <c:pt idx="1235">
                  <c:v>0</c:v>
                </c:pt>
                <c:pt idx="1236">
                  <c:v>668.89700000000005</c:v>
                </c:pt>
                <c:pt idx="1237">
                  <c:v>3116.1840000000002</c:v>
                </c:pt>
                <c:pt idx="1238">
                  <c:v>5409.6850000000004</c:v>
                </c:pt>
                <c:pt idx="1239">
                  <c:v>4089.9569999999999</c:v>
                </c:pt>
                <c:pt idx="1240">
                  <c:v>658.96730000000002</c:v>
                </c:pt>
                <c:pt idx="1241">
                  <c:v>885.00360000000001</c:v>
                </c:pt>
                <c:pt idx="1242">
                  <c:v>2886.748</c:v>
                </c:pt>
                <c:pt idx="1243">
                  <c:v>7735.3490000000002</c:v>
                </c:pt>
                <c:pt idx="1244">
                  <c:v>3871.1089999999999</c:v>
                </c:pt>
                <c:pt idx="1245">
                  <c:v>2763.4079999999999</c:v>
                </c:pt>
                <c:pt idx="1246">
                  <c:v>3227.9870000000001</c:v>
                </c:pt>
                <c:pt idx="1247">
                  <c:v>7257.665</c:v>
                </c:pt>
                <c:pt idx="1248">
                  <c:v>7320.0550000000003</c:v>
                </c:pt>
                <c:pt idx="1249">
                  <c:v>4964.99</c:v>
                </c:pt>
                <c:pt idx="1250">
                  <c:v>2244.2669999999998</c:v>
                </c:pt>
                <c:pt idx="1251">
                  <c:v>2390.8220000000001</c:v>
                </c:pt>
                <c:pt idx="1252">
                  <c:v>2025.354</c:v>
                </c:pt>
                <c:pt idx="1253">
                  <c:v>1097.046</c:v>
                </c:pt>
                <c:pt idx="1254">
                  <c:v>284.78100000000001</c:v>
                </c:pt>
                <c:pt idx="1255">
                  <c:v>856.80319999999995</c:v>
                </c:pt>
                <c:pt idx="1256">
                  <c:v>2090</c:v>
                </c:pt>
                <c:pt idx="1257">
                  <c:v>1104.181</c:v>
                </c:pt>
                <c:pt idx="1258">
                  <c:v>1278.971</c:v>
                </c:pt>
                <c:pt idx="1259">
                  <c:v>618.87049999999999</c:v>
                </c:pt>
                <c:pt idx="1260">
                  <c:v>580.85130000000004</c:v>
                </c:pt>
                <c:pt idx="1261">
                  <c:v>367.95850000000002</c:v>
                </c:pt>
                <c:pt idx="1262">
                  <c:v>417.60980000000001</c:v>
                </c:pt>
                <c:pt idx="1263">
                  <c:v>410.14940000000001</c:v>
                </c:pt>
                <c:pt idx="1264">
                  <c:v>387.32979999999998</c:v>
                </c:pt>
                <c:pt idx="1265">
                  <c:v>688.80679999999995</c:v>
                </c:pt>
                <c:pt idx="1266">
                  <c:v>817.50239999999997</c:v>
                </c:pt>
                <c:pt idx="1267">
                  <c:v>1053.799</c:v>
                </c:pt>
                <c:pt idx="1268">
                  <c:v>1994.355</c:v>
                </c:pt>
                <c:pt idx="1269">
                  <c:v>1876.777</c:v>
                </c:pt>
                <c:pt idx="1270">
                  <c:v>1440.991</c:v>
                </c:pt>
                <c:pt idx="1271">
                  <c:v>944.24059999999997</c:v>
                </c:pt>
                <c:pt idx="1272">
                  <c:v>453.14909999999998</c:v>
                </c:pt>
                <c:pt idx="1273">
                  <c:v>1263.94</c:v>
                </c:pt>
                <c:pt idx="1274">
                  <c:v>2182.7089999999998</c:v>
                </c:pt>
                <c:pt idx="1275">
                  <c:v>1122.335</c:v>
                </c:pt>
                <c:pt idx="1276">
                  <c:v>1612.1420000000001</c:v>
                </c:pt>
                <c:pt idx="1277">
                  <c:v>1592.335</c:v>
                </c:pt>
                <c:pt idx="1278">
                  <c:v>684.8288</c:v>
                </c:pt>
                <c:pt idx="1279">
                  <c:v>1034.7929999999999</c:v>
                </c:pt>
                <c:pt idx="1280">
                  <c:v>1394.617</c:v>
                </c:pt>
                <c:pt idx="1281">
                  <c:v>1481.673</c:v>
                </c:pt>
                <c:pt idx="1282">
                  <c:v>1517.46</c:v>
                </c:pt>
                <c:pt idx="1283">
                  <c:v>1777.204</c:v>
                </c:pt>
                <c:pt idx="1284">
                  <c:v>2580.1860000000001</c:v>
                </c:pt>
                <c:pt idx="1285">
                  <c:v>3335.1170000000002</c:v>
                </c:pt>
                <c:pt idx="1286">
                  <c:v>2712.933</c:v>
                </c:pt>
                <c:pt idx="1287">
                  <c:v>2448.0419999999999</c:v>
                </c:pt>
                <c:pt idx="1288">
                  <c:v>2182.4720000000002</c:v>
                </c:pt>
                <c:pt idx="1289">
                  <c:v>1032.181</c:v>
                </c:pt>
                <c:pt idx="1290">
                  <c:v>2953.6750000000002</c:v>
                </c:pt>
                <c:pt idx="1291">
                  <c:v>3466.8249999999998</c:v>
                </c:pt>
                <c:pt idx="1292">
                  <c:v>3541.6930000000002</c:v>
                </c:pt>
                <c:pt idx="1293">
                  <c:v>4019.78</c:v>
                </c:pt>
                <c:pt idx="1294">
                  <c:v>3234.8820000000001</c:v>
                </c:pt>
                <c:pt idx="1295">
                  <c:v>3293.46</c:v>
                </c:pt>
                <c:pt idx="1296">
                  <c:v>1660.06</c:v>
                </c:pt>
                <c:pt idx="1297">
                  <c:v>1193.721</c:v>
                </c:pt>
                <c:pt idx="1298">
                  <c:v>1886.9349999999999</c:v>
                </c:pt>
                <c:pt idx="1299">
                  <c:v>896.28290000000004</c:v>
                </c:pt>
                <c:pt idx="1300">
                  <c:v>1042.2270000000001</c:v>
                </c:pt>
                <c:pt idx="1301">
                  <c:v>2103.5479999999998</c:v>
                </c:pt>
                <c:pt idx="1302">
                  <c:v>1563.4649999999999</c:v>
                </c:pt>
                <c:pt idx="1303">
                  <c:v>2275.4679999999998</c:v>
                </c:pt>
                <c:pt idx="1304">
                  <c:v>2039.2860000000001</c:v>
                </c:pt>
                <c:pt idx="1305">
                  <c:v>3763.2179999999998</c:v>
                </c:pt>
                <c:pt idx="1306">
                  <c:v>4311.8869999999997</c:v>
                </c:pt>
                <c:pt idx="1307">
                  <c:v>3248.1439999999998</c:v>
                </c:pt>
                <c:pt idx="1308">
                  <c:v>2197.85</c:v>
                </c:pt>
                <c:pt idx="1309">
                  <c:v>2465.8620000000001</c:v>
                </c:pt>
                <c:pt idx="1310">
                  <c:v>2588.9560000000001</c:v>
                </c:pt>
                <c:pt idx="1311">
                  <c:v>3161.55</c:v>
                </c:pt>
                <c:pt idx="1312">
                  <c:v>1622.7370000000001</c:v>
                </c:pt>
                <c:pt idx="1313">
                  <c:v>1394.4459999999999</c:v>
                </c:pt>
                <c:pt idx="1314">
                  <c:v>1541.72</c:v>
                </c:pt>
                <c:pt idx="1315">
                  <c:v>2587.7269999999999</c:v>
                </c:pt>
                <c:pt idx="1316">
                  <c:v>2604.4090000000001</c:v>
                </c:pt>
                <c:pt idx="1317">
                  <c:v>2841.1019999999999</c:v>
                </c:pt>
                <c:pt idx="1318">
                  <c:v>3243.578</c:v>
                </c:pt>
                <c:pt idx="1319">
                  <c:v>3075.8420000000001</c:v>
                </c:pt>
                <c:pt idx="1320">
                  <c:v>1725.201</c:v>
                </c:pt>
                <c:pt idx="1321">
                  <c:v>2757.4</c:v>
                </c:pt>
                <c:pt idx="1322">
                  <c:v>2626.239</c:v>
                </c:pt>
                <c:pt idx="1323">
                  <c:v>1860.953</c:v>
                </c:pt>
                <c:pt idx="1324">
                  <c:v>1638.6959999999999</c:v>
                </c:pt>
                <c:pt idx="1325">
                  <c:v>3416.8240000000001</c:v>
                </c:pt>
                <c:pt idx="1326">
                  <c:v>3426.8470000000002</c:v>
                </c:pt>
                <c:pt idx="1327">
                  <c:v>2546.971</c:v>
                </c:pt>
                <c:pt idx="1328">
                  <c:v>4110.7330000000002</c:v>
                </c:pt>
                <c:pt idx="1329">
                  <c:v>3255.3690000000001</c:v>
                </c:pt>
                <c:pt idx="1330">
                  <c:v>2097.8069999999998</c:v>
                </c:pt>
                <c:pt idx="1331">
                  <c:v>2272.8069999999998</c:v>
                </c:pt>
                <c:pt idx="1332">
                  <c:v>3100.48</c:v>
                </c:pt>
                <c:pt idx="1333">
                  <c:v>3177.6550000000002</c:v>
                </c:pt>
                <c:pt idx="1334">
                  <c:v>2600.7570000000001</c:v>
                </c:pt>
                <c:pt idx="1335">
                  <c:v>3488.2460000000001</c:v>
                </c:pt>
                <c:pt idx="1336">
                  <c:v>2092.136</c:v>
                </c:pt>
                <c:pt idx="1337">
                  <c:v>3198.86</c:v>
                </c:pt>
                <c:pt idx="1338">
                  <c:v>4147.7349999999997</c:v>
                </c:pt>
                <c:pt idx="1339">
                  <c:v>4833.0069999999996</c:v>
                </c:pt>
                <c:pt idx="1340">
                  <c:v>4936.991</c:v>
                </c:pt>
                <c:pt idx="1341">
                  <c:v>0</c:v>
                </c:pt>
                <c:pt idx="1342">
                  <c:v>3236.2649999999999</c:v>
                </c:pt>
                <c:pt idx="1343">
                  <c:v>3654.2069999999999</c:v>
                </c:pt>
                <c:pt idx="1344">
                  <c:v>2957.2170000000001</c:v>
                </c:pt>
                <c:pt idx="1345">
                  <c:v>2982.5120000000002</c:v>
                </c:pt>
                <c:pt idx="1346">
                  <c:v>2967.165</c:v>
                </c:pt>
                <c:pt idx="1347">
                  <c:v>2950.7020000000002</c:v>
                </c:pt>
                <c:pt idx="1348">
                  <c:v>2891.201</c:v>
                </c:pt>
                <c:pt idx="1349">
                  <c:v>2578.6060000000002</c:v>
                </c:pt>
                <c:pt idx="1350">
                  <c:v>2678.56</c:v>
                </c:pt>
                <c:pt idx="1351">
                  <c:v>2675.1039999999998</c:v>
                </c:pt>
                <c:pt idx="1352">
                  <c:v>2737.069</c:v>
                </c:pt>
                <c:pt idx="1353">
                  <c:v>2522.4059999999999</c:v>
                </c:pt>
                <c:pt idx="1354">
                  <c:v>2809.7379999999998</c:v>
                </c:pt>
                <c:pt idx="1355">
                  <c:v>2916.7979999999998</c:v>
                </c:pt>
                <c:pt idx="1356">
                  <c:v>4235.3010000000004</c:v>
                </c:pt>
                <c:pt idx="1357">
                  <c:v>4050.5830000000001</c:v>
                </c:pt>
                <c:pt idx="1358">
                  <c:v>3086.5749999999998</c:v>
                </c:pt>
                <c:pt idx="1359">
                  <c:v>2652.3530000000001</c:v>
                </c:pt>
                <c:pt idx="1360">
                  <c:v>3316.1759999999999</c:v>
                </c:pt>
                <c:pt idx="1361">
                  <c:v>4917.3670000000002</c:v>
                </c:pt>
                <c:pt idx="1362">
                  <c:v>3267.7190000000001</c:v>
                </c:pt>
                <c:pt idx="1363">
                  <c:v>2622.48</c:v>
                </c:pt>
                <c:pt idx="1364">
                  <c:v>1586.69</c:v>
                </c:pt>
                <c:pt idx="1365">
                  <c:v>1627.4169999999999</c:v>
                </c:pt>
                <c:pt idx="1366">
                  <c:v>4091.3449999999998</c:v>
                </c:pt>
                <c:pt idx="1367">
                  <c:v>4723.1880000000001</c:v>
                </c:pt>
                <c:pt idx="1368">
                  <c:v>4042.8649999999998</c:v>
                </c:pt>
                <c:pt idx="1369">
                  <c:v>2316.1289999999999</c:v>
                </c:pt>
                <c:pt idx="1370">
                  <c:v>1209.7929999999999</c:v>
                </c:pt>
                <c:pt idx="1371">
                  <c:v>1342.779</c:v>
                </c:pt>
                <c:pt idx="1372">
                  <c:v>2239.5830000000001</c:v>
                </c:pt>
                <c:pt idx="1373">
                  <c:v>3328.8939999999998</c:v>
                </c:pt>
                <c:pt idx="1374">
                  <c:v>2061.3009999999999</c:v>
                </c:pt>
                <c:pt idx="1375">
                  <c:v>2637.7139999999999</c:v>
                </c:pt>
                <c:pt idx="1376">
                  <c:v>2505.0309999999999</c:v>
                </c:pt>
                <c:pt idx="1377">
                  <c:v>3026.328</c:v>
                </c:pt>
                <c:pt idx="1378">
                  <c:v>2567.8209999999999</c:v>
                </c:pt>
                <c:pt idx="1379">
                  <c:v>2555.0309999999999</c:v>
                </c:pt>
                <c:pt idx="1380">
                  <c:v>2514.6370000000002</c:v>
                </c:pt>
                <c:pt idx="1381">
                  <c:v>3078.4569999999999</c:v>
                </c:pt>
                <c:pt idx="1382">
                  <c:v>2775.41</c:v>
                </c:pt>
                <c:pt idx="1383">
                  <c:v>2494.2379999999998</c:v>
                </c:pt>
                <c:pt idx="1384">
                  <c:v>4906.0420000000004</c:v>
                </c:pt>
                <c:pt idx="1385">
                  <c:v>5991.2380000000003</c:v>
                </c:pt>
                <c:pt idx="1386">
                  <c:v>4566.4399999999996</c:v>
                </c:pt>
                <c:pt idx="1387">
                  <c:v>2555.6799999999998</c:v>
                </c:pt>
                <c:pt idx="1388">
                  <c:v>4160.63</c:v>
                </c:pt>
                <c:pt idx="1389">
                  <c:v>4624.99</c:v>
                </c:pt>
                <c:pt idx="1390">
                  <c:v>3955.0039999999999</c:v>
                </c:pt>
                <c:pt idx="1391">
                  <c:v>2799.5819999999999</c:v>
                </c:pt>
                <c:pt idx="1392">
                  <c:v>2043.982</c:v>
                </c:pt>
                <c:pt idx="1393">
                  <c:v>3094.8690000000001</c:v>
                </c:pt>
                <c:pt idx="1394">
                  <c:v>5216.9250000000002</c:v>
                </c:pt>
                <c:pt idx="1395">
                  <c:v>2910.701</c:v>
                </c:pt>
                <c:pt idx="1396">
                  <c:v>1858.8820000000001</c:v>
                </c:pt>
                <c:pt idx="1397">
                  <c:v>1589.0229999999999</c:v>
                </c:pt>
                <c:pt idx="1398">
                  <c:v>1816.9459999999999</c:v>
                </c:pt>
                <c:pt idx="1399">
                  <c:v>1270.356</c:v>
                </c:pt>
                <c:pt idx="1400">
                  <c:v>1364.6679999999999</c:v>
                </c:pt>
                <c:pt idx="1401">
                  <c:v>1578.3320000000001</c:v>
                </c:pt>
                <c:pt idx="1402">
                  <c:v>1975.9459999999999</c:v>
                </c:pt>
                <c:pt idx="1403">
                  <c:v>2615.3000000000002</c:v>
                </c:pt>
                <c:pt idx="1404">
                  <c:v>895.80110000000002</c:v>
                </c:pt>
                <c:pt idx="1405">
                  <c:v>806.8193</c:v>
                </c:pt>
                <c:pt idx="1406">
                  <c:v>1341.7470000000001</c:v>
                </c:pt>
                <c:pt idx="1407">
                  <c:v>3147.1590000000001</c:v>
                </c:pt>
                <c:pt idx="1408">
                  <c:v>2767.7429999999999</c:v>
                </c:pt>
                <c:pt idx="1409">
                  <c:v>2054.56</c:v>
                </c:pt>
                <c:pt idx="1410">
                  <c:v>562.06920000000002</c:v>
                </c:pt>
                <c:pt idx="1411">
                  <c:v>761.37570000000005</c:v>
                </c:pt>
                <c:pt idx="1412">
                  <c:v>2633.9389999999999</c:v>
                </c:pt>
                <c:pt idx="1413">
                  <c:v>2895.1869999999999</c:v>
                </c:pt>
                <c:pt idx="1414">
                  <c:v>1131.491</c:v>
                </c:pt>
                <c:pt idx="1415">
                  <c:v>1703.383</c:v>
                </c:pt>
                <c:pt idx="1416">
                  <c:v>1524.029</c:v>
                </c:pt>
                <c:pt idx="1417">
                  <c:v>7222.5309999999999</c:v>
                </c:pt>
                <c:pt idx="1418">
                  <c:v>4112.1959999999999</c:v>
                </c:pt>
                <c:pt idx="1419">
                  <c:v>633.08920000000001</c:v>
                </c:pt>
                <c:pt idx="1420">
                  <c:v>949.79920000000004</c:v>
                </c:pt>
                <c:pt idx="1421">
                  <c:v>969.85860000000002</c:v>
                </c:pt>
                <c:pt idx="1422">
                  <c:v>2129.5610000000001</c:v>
                </c:pt>
                <c:pt idx="1423">
                  <c:v>1398.152</c:v>
                </c:pt>
                <c:pt idx="1424">
                  <c:v>2393.2280000000001</c:v>
                </c:pt>
                <c:pt idx="1425">
                  <c:v>2419.2260000000001</c:v>
                </c:pt>
                <c:pt idx="1426">
                  <c:v>2525.7370000000001</c:v>
                </c:pt>
                <c:pt idx="1427">
                  <c:v>2660.761</c:v>
                </c:pt>
                <c:pt idx="1428">
                  <c:v>1156.7739999999999</c:v>
                </c:pt>
                <c:pt idx="1429">
                  <c:v>771.00990000000002</c:v>
                </c:pt>
                <c:pt idx="1430">
                  <c:v>1009.429</c:v>
                </c:pt>
                <c:pt idx="1431">
                  <c:v>1604.5360000000001</c:v>
                </c:pt>
                <c:pt idx="1432">
                  <c:v>2520.0529999999999</c:v>
                </c:pt>
                <c:pt idx="1433">
                  <c:v>2863.9319999999998</c:v>
                </c:pt>
                <c:pt idx="1434">
                  <c:v>2377.3510000000001</c:v>
                </c:pt>
                <c:pt idx="1435">
                  <c:v>1323.1990000000001</c:v>
                </c:pt>
                <c:pt idx="1436">
                  <c:v>1391.1220000000001</c:v>
                </c:pt>
                <c:pt idx="1437">
                  <c:v>1806.991</c:v>
                </c:pt>
                <c:pt idx="1438">
                  <c:v>965.24019999999996</c:v>
                </c:pt>
                <c:pt idx="1439">
                  <c:v>1673.0830000000001</c:v>
                </c:pt>
                <c:pt idx="1440">
                  <c:v>2108.8609999999999</c:v>
                </c:pt>
                <c:pt idx="1441">
                  <c:v>1475.1569999999999</c:v>
                </c:pt>
                <c:pt idx="1442">
                  <c:v>1023.408</c:v>
                </c:pt>
                <c:pt idx="1443">
                  <c:v>1738.404</c:v>
                </c:pt>
                <c:pt idx="1444">
                  <c:v>1696.827</c:v>
                </c:pt>
                <c:pt idx="1445">
                  <c:v>1646.2560000000001</c:v>
                </c:pt>
                <c:pt idx="1446">
                  <c:v>902.38419999999996</c:v>
                </c:pt>
                <c:pt idx="1447">
                  <c:v>1968.1669999999999</c:v>
                </c:pt>
                <c:pt idx="1448">
                  <c:v>2817.8820000000001</c:v>
                </c:pt>
                <c:pt idx="1449">
                  <c:v>2708.509</c:v>
                </c:pt>
                <c:pt idx="1450">
                  <c:v>691.77829999999994</c:v>
                </c:pt>
                <c:pt idx="1451">
                  <c:v>957.51149999999996</c:v>
                </c:pt>
                <c:pt idx="1452">
                  <c:v>2373.0450000000001</c:v>
                </c:pt>
                <c:pt idx="1453">
                  <c:v>2666.7890000000002</c:v>
                </c:pt>
                <c:pt idx="1454">
                  <c:v>2036.2539999999999</c:v>
                </c:pt>
                <c:pt idx="1455">
                  <c:v>2906.8719999999998</c:v>
                </c:pt>
                <c:pt idx="1456">
                  <c:v>2167.5819999999999</c:v>
                </c:pt>
                <c:pt idx="1457">
                  <c:v>2913.9450000000002</c:v>
                </c:pt>
                <c:pt idx="1458">
                  <c:v>3276.819</c:v>
                </c:pt>
                <c:pt idx="1459">
                  <c:v>2245.1219999999998</c:v>
                </c:pt>
                <c:pt idx="1460">
                  <c:v>1412.8869999999999</c:v>
                </c:pt>
                <c:pt idx="1461">
                  <c:v>1207.328</c:v>
                </c:pt>
                <c:pt idx="1462">
                  <c:v>1978.886</c:v>
                </c:pt>
                <c:pt idx="1463">
                  <c:v>1498.1510000000001</c:v>
                </c:pt>
                <c:pt idx="1464">
                  <c:v>4350.6130000000003</c:v>
                </c:pt>
                <c:pt idx="1465">
                  <c:v>4319.0789999999997</c:v>
                </c:pt>
                <c:pt idx="1466">
                  <c:v>2142.2510000000002</c:v>
                </c:pt>
                <c:pt idx="1467">
                  <c:v>2554.7620000000002</c:v>
                </c:pt>
                <c:pt idx="1468">
                  <c:v>1101.8240000000001</c:v>
                </c:pt>
                <c:pt idx="1469">
                  <c:v>1382.02</c:v>
                </c:pt>
                <c:pt idx="1470">
                  <c:v>2906.7330000000002</c:v>
                </c:pt>
                <c:pt idx="1471">
                  <c:v>4404.7020000000002</c:v>
                </c:pt>
                <c:pt idx="1472">
                  <c:v>2771.1419999999998</c:v>
                </c:pt>
                <c:pt idx="1473">
                  <c:v>1737.645</c:v>
                </c:pt>
                <c:pt idx="1474">
                  <c:v>3925.5250000000001</c:v>
                </c:pt>
                <c:pt idx="1475">
                  <c:v>2200.415</c:v>
                </c:pt>
                <c:pt idx="1476">
                  <c:v>2871.3539999999998</c:v>
                </c:pt>
                <c:pt idx="1477">
                  <c:v>4678.6859999999997</c:v>
                </c:pt>
                <c:pt idx="1478">
                  <c:v>5799.277</c:v>
                </c:pt>
                <c:pt idx="1479">
                  <c:v>6794.5410000000002</c:v>
                </c:pt>
                <c:pt idx="1480">
                  <c:v>7174.7439999999997</c:v>
                </c:pt>
                <c:pt idx="1481">
                  <c:v>4132.7370000000001</c:v>
                </c:pt>
                <c:pt idx="1482">
                  <c:v>1214.6389999999999</c:v>
                </c:pt>
                <c:pt idx="1483">
                  <c:v>3700.6849999999999</c:v>
                </c:pt>
                <c:pt idx="1484">
                  <c:v>5097.8119999999999</c:v>
                </c:pt>
                <c:pt idx="1485">
                  <c:v>7703.6760000000004</c:v>
                </c:pt>
                <c:pt idx="1486">
                  <c:v>7246.3440000000001</c:v>
                </c:pt>
                <c:pt idx="1487">
                  <c:v>6094.6189999999997</c:v>
                </c:pt>
                <c:pt idx="1488">
                  <c:v>7513.9070000000002</c:v>
                </c:pt>
                <c:pt idx="1489">
                  <c:v>4692.2860000000001</c:v>
                </c:pt>
                <c:pt idx="1490">
                  <c:v>2896.3589999999999</c:v>
                </c:pt>
                <c:pt idx="1491">
                  <c:v>5735.8280000000004</c:v>
                </c:pt>
                <c:pt idx="1492">
                  <c:v>7345.0349999999999</c:v>
                </c:pt>
                <c:pt idx="1493">
                  <c:v>7177.5439999999999</c:v>
                </c:pt>
                <c:pt idx="1494">
                  <c:v>3424.739</c:v>
                </c:pt>
                <c:pt idx="1495">
                  <c:v>5367.5190000000002</c:v>
                </c:pt>
                <c:pt idx="1496">
                  <c:v>4513.317</c:v>
                </c:pt>
                <c:pt idx="1497">
                  <c:v>4523.7780000000002</c:v>
                </c:pt>
                <c:pt idx="1498">
                  <c:v>2841.0169999999998</c:v>
                </c:pt>
                <c:pt idx="1499">
                  <c:v>4601.384</c:v>
                </c:pt>
                <c:pt idx="1500">
                  <c:v>5893.366</c:v>
                </c:pt>
                <c:pt idx="1501">
                  <c:v>4088.873</c:v>
                </c:pt>
                <c:pt idx="1502">
                  <c:v>3451.3829999999998</c:v>
                </c:pt>
                <c:pt idx="1503">
                  <c:v>3649.3209999999999</c:v>
                </c:pt>
                <c:pt idx="1504">
                  <c:v>0</c:v>
                </c:pt>
                <c:pt idx="1505">
                  <c:v>0</c:v>
                </c:pt>
                <c:pt idx="1506">
                  <c:v>6312.0619999999999</c:v>
                </c:pt>
                <c:pt idx="1507">
                  <c:v>6343.7969999999996</c:v>
                </c:pt>
                <c:pt idx="1508">
                  <c:v>6600.3590000000004</c:v>
                </c:pt>
                <c:pt idx="1509">
                  <c:v>5833.5389999999998</c:v>
                </c:pt>
                <c:pt idx="1510">
                  <c:v>6469.3959999999997</c:v>
                </c:pt>
                <c:pt idx="1511">
                  <c:v>6824.9949999999999</c:v>
                </c:pt>
                <c:pt idx="1512">
                  <c:v>6295.18</c:v>
                </c:pt>
                <c:pt idx="1513">
                  <c:v>6652.6930000000002</c:v>
                </c:pt>
                <c:pt idx="1514">
                  <c:v>7266.3149999999996</c:v>
                </c:pt>
                <c:pt idx="1515">
                  <c:v>4409.2290000000003</c:v>
                </c:pt>
                <c:pt idx="1516">
                  <c:v>6594.1959999999999</c:v>
                </c:pt>
                <c:pt idx="1517">
                  <c:v>5726.8760000000002</c:v>
                </c:pt>
                <c:pt idx="1518">
                  <c:v>6604.9679999999998</c:v>
                </c:pt>
                <c:pt idx="1519">
                  <c:v>5691.7269999999999</c:v>
                </c:pt>
                <c:pt idx="1520">
                  <c:v>6209.4129999999996</c:v>
                </c:pt>
                <c:pt idx="1521">
                  <c:v>4940.2849999999999</c:v>
                </c:pt>
                <c:pt idx="1522">
                  <c:v>1702.8440000000001</c:v>
                </c:pt>
                <c:pt idx="1523">
                  <c:v>3632.07</c:v>
                </c:pt>
                <c:pt idx="1524">
                  <c:v>4991.107</c:v>
                </c:pt>
                <c:pt idx="1525">
                  <c:v>5711.3720000000003</c:v>
                </c:pt>
                <c:pt idx="1526">
                  <c:v>3827.9830000000002</c:v>
                </c:pt>
                <c:pt idx="1527">
                  <c:v>4315.1090000000004</c:v>
                </c:pt>
                <c:pt idx="1528">
                  <c:v>4726.2780000000002</c:v>
                </c:pt>
                <c:pt idx="1529">
                  <c:v>5225.9210000000003</c:v>
                </c:pt>
                <c:pt idx="1530">
                  <c:v>4546.5789999999997</c:v>
                </c:pt>
                <c:pt idx="1531">
                  <c:v>3001.8150000000001</c:v>
                </c:pt>
                <c:pt idx="1532">
                  <c:v>833.65039999999999</c:v>
                </c:pt>
                <c:pt idx="1533">
                  <c:v>1768.598</c:v>
                </c:pt>
                <c:pt idx="1534">
                  <c:v>1056.0840000000001</c:v>
                </c:pt>
                <c:pt idx="1535">
                  <c:v>6807.616</c:v>
                </c:pt>
                <c:pt idx="1536">
                  <c:v>7890.15</c:v>
                </c:pt>
                <c:pt idx="1537">
                  <c:v>7105.2809999999999</c:v>
                </c:pt>
                <c:pt idx="1538">
                  <c:v>6695.1949999999997</c:v>
                </c:pt>
                <c:pt idx="1539">
                  <c:v>6287.1319999999996</c:v>
                </c:pt>
                <c:pt idx="1540">
                  <c:v>4747.41</c:v>
                </c:pt>
                <c:pt idx="1541">
                  <c:v>1996.9949999999999</c:v>
                </c:pt>
                <c:pt idx="1542">
                  <c:v>2325.1959999999999</c:v>
                </c:pt>
                <c:pt idx="1543">
                  <c:v>5558.5240000000003</c:v>
                </c:pt>
                <c:pt idx="1544">
                  <c:v>6882.3059999999996</c:v>
                </c:pt>
                <c:pt idx="1545">
                  <c:v>5449.75</c:v>
                </c:pt>
                <c:pt idx="1546">
                  <c:v>4338.5280000000002</c:v>
                </c:pt>
                <c:pt idx="1547">
                  <c:v>3009.2220000000002</c:v>
                </c:pt>
                <c:pt idx="1548">
                  <c:v>4304.7150000000001</c:v>
                </c:pt>
                <c:pt idx="1549">
                  <c:v>3276.1379999999999</c:v>
                </c:pt>
                <c:pt idx="1550">
                  <c:v>3617.2779999999998</c:v>
                </c:pt>
                <c:pt idx="1551">
                  <c:v>5622.0919999999996</c:v>
                </c:pt>
                <c:pt idx="1552">
                  <c:v>6961.2439999999997</c:v>
                </c:pt>
                <c:pt idx="1553">
                  <c:v>1364.587</c:v>
                </c:pt>
                <c:pt idx="1554">
                  <c:v>3022.0259999999998</c:v>
                </c:pt>
                <c:pt idx="1555">
                  <c:v>3521.2150000000001</c:v>
                </c:pt>
                <c:pt idx="1556">
                  <c:v>4754.4350000000004</c:v>
                </c:pt>
                <c:pt idx="1557">
                  <c:v>5901.5730000000003</c:v>
                </c:pt>
                <c:pt idx="1558">
                  <c:v>335.10270000000003</c:v>
                </c:pt>
                <c:pt idx="1559">
                  <c:v>385.46600000000001</c:v>
                </c:pt>
                <c:pt idx="1560">
                  <c:v>1075.306</c:v>
                </c:pt>
                <c:pt idx="1561">
                  <c:v>835.18349999999998</c:v>
                </c:pt>
                <c:pt idx="1562">
                  <c:v>1833.46</c:v>
                </c:pt>
                <c:pt idx="1563">
                  <c:v>3064.2939999999999</c:v>
                </c:pt>
                <c:pt idx="1564">
                  <c:v>7033.3389999999999</c:v>
                </c:pt>
                <c:pt idx="1565">
                  <c:v>5391.9530000000004</c:v>
                </c:pt>
                <c:pt idx="1566">
                  <c:v>5904.8760000000002</c:v>
                </c:pt>
                <c:pt idx="1567">
                  <c:v>6248.94</c:v>
                </c:pt>
                <c:pt idx="1568">
                  <c:v>5552.5290000000005</c:v>
                </c:pt>
                <c:pt idx="1569">
                  <c:v>5362.9390000000003</c:v>
                </c:pt>
                <c:pt idx="1570">
                  <c:v>3060.7289999999998</c:v>
                </c:pt>
                <c:pt idx="1571">
                  <c:v>2176.1030000000001</c:v>
                </c:pt>
                <c:pt idx="1572">
                  <c:v>3372.259</c:v>
                </c:pt>
                <c:pt idx="1573">
                  <c:v>4621.3609999999999</c:v>
                </c:pt>
                <c:pt idx="1574">
                  <c:v>2807.5949999999998</c:v>
                </c:pt>
                <c:pt idx="1575">
                  <c:v>4032.3780000000002</c:v>
                </c:pt>
                <c:pt idx="1576">
                  <c:v>4817.4920000000002</c:v>
                </c:pt>
                <c:pt idx="1577">
                  <c:v>2423.8519999999999</c:v>
                </c:pt>
                <c:pt idx="1578">
                  <c:v>1190.193</c:v>
                </c:pt>
                <c:pt idx="1579">
                  <c:v>4170.2259999999997</c:v>
                </c:pt>
                <c:pt idx="1580">
                  <c:v>0</c:v>
                </c:pt>
                <c:pt idx="1581">
                  <c:v>473.9778</c:v>
                </c:pt>
                <c:pt idx="1582">
                  <c:v>668.08910000000003</c:v>
                </c:pt>
                <c:pt idx="1583">
                  <c:v>866.42759999999998</c:v>
                </c:pt>
                <c:pt idx="1584">
                  <c:v>2910.7919999999999</c:v>
                </c:pt>
                <c:pt idx="1585">
                  <c:v>2317.5129999999999</c:v>
                </c:pt>
                <c:pt idx="1586">
                  <c:v>2872.6869999999999</c:v>
                </c:pt>
                <c:pt idx="1587">
                  <c:v>2115.8150000000001</c:v>
                </c:pt>
                <c:pt idx="1588">
                  <c:v>1617.2370000000001</c:v>
                </c:pt>
                <c:pt idx="1589">
                  <c:v>3971.587</c:v>
                </c:pt>
                <c:pt idx="1590">
                  <c:v>4173.3810000000003</c:v>
                </c:pt>
                <c:pt idx="1591">
                  <c:v>5064.6149999999998</c:v>
                </c:pt>
                <c:pt idx="1592">
                  <c:v>4678.7120000000004</c:v>
                </c:pt>
                <c:pt idx="1593">
                  <c:v>3780.864</c:v>
                </c:pt>
                <c:pt idx="1594">
                  <c:v>4117.9719999999998</c:v>
                </c:pt>
                <c:pt idx="1595">
                  <c:v>944.49159999999995</c:v>
                </c:pt>
                <c:pt idx="1596">
                  <c:v>3915.569</c:v>
                </c:pt>
                <c:pt idx="1597">
                  <c:v>358.68740000000003</c:v>
                </c:pt>
                <c:pt idx="1598">
                  <c:v>4267.6120000000001</c:v>
                </c:pt>
                <c:pt idx="1599">
                  <c:v>3285.6439999999998</c:v>
                </c:pt>
                <c:pt idx="1600">
                  <c:v>1494.932</c:v>
                </c:pt>
                <c:pt idx="1601">
                  <c:v>1850.798</c:v>
                </c:pt>
                <c:pt idx="1602">
                  <c:v>2230.6750000000002</c:v>
                </c:pt>
                <c:pt idx="1603">
                  <c:v>2455.5239999999999</c:v>
                </c:pt>
                <c:pt idx="1604">
                  <c:v>1652.7449999999999</c:v>
                </c:pt>
                <c:pt idx="1605">
                  <c:v>319.60559999999998</c:v>
                </c:pt>
                <c:pt idx="1606">
                  <c:v>628.90880000000004</c:v>
                </c:pt>
                <c:pt idx="1607">
                  <c:v>877.50319999999999</c:v>
                </c:pt>
                <c:pt idx="1608">
                  <c:v>1605.1369999999999</c:v>
                </c:pt>
                <c:pt idx="1609">
                  <c:v>1640.2570000000001</c:v>
                </c:pt>
                <c:pt idx="1610">
                  <c:v>2158.4960000000001</c:v>
                </c:pt>
                <c:pt idx="1611">
                  <c:v>1643.54</c:v>
                </c:pt>
                <c:pt idx="1612">
                  <c:v>275.27249999999998</c:v>
                </c:pt>
                <c:pt idx="1613">
                  <c:v>513.1046</c:v>
                </c:pt>
                <c:pt idx="1614">
                  <c:v>917.69090000000006</c:v>
                </c:pt>
                <c:pt idx="1615">
                  <c:v>645.05060000000003</c:v>
                </c:pt>
                <c:pt idx="1616">
                  <c:v>1302.704</c:v>
                </c:pt>
                <c:pt idx="1617">
                  <c:v>750.81979999999999</c:v>
                </c:pt>
                <c:pt idx="1618">
                  <c:v>842.52760000000001</c:v>
                </c:pt>
                <c:pt idx="1619">
                  <c:v>2547.7979999999998</c:v>
                </c:pt>
                <c:pt idx="1620">
                  <c:v>3093.962</c:v>
                </c:pt>
                <c:pt idx="1621">
                  <c:v>3599.8090000000002</c:v>
                </c:pt>
                <c:pt idx="1622">
                  <c:v>4612.3130000000001</c:v>
                </c:pt>
                <c:pt idx="1623">
                  <c:v>2506.259</c:v>
                </c:pt>
                <c:pt idx="1624">
                  <c:v>1323.5920000000001</c:v>
                </c:pt>
                <c:pt idx="1625">
                  <c:v>1057.056</c:v>
                </c:pt>
                <c:pt idx="1626">
                  <c:v>1561.01</c:v>
                </c:pt>
                <c:pt idx="1627">
                  <c:v>1287.3820000000001</c:v>
                </c:pt>
                <c:pt idx="1628">
                  <c:v>1029.3140000000001</c:v>
                </c:pt>
                <c:pt idx="1629">
                  <c:v>835.18820000000005</c:v>
                </c:pt>
                <c:pt idx="1630">
                  <c:v>1133.4359999999999</c:v>
                </c:pt>
                <c:pt idx="1631">
                  <c:v>3056.5189999999998</c:v>
                </c:pt>
                <c:pt idx="1632">
                  <c:v>1938.193</c:v>
                </c:pt>
                <c:pt idx="1633">
                  <c:v>1858.559</c:v>
                </c:pt>
                <c:pt idx="1634">
                  <c:v>3509.614</c:v>
                </c:pt>
                <c:pt idx="1635">
                  <c:v>1449.6369999999999</c:v>
                </c:pt>
                <c:pt idx="1636">
                  <c:v>1602.213</c:v>
                </c:pt>
                <c:pt idx="1637">
                  <c:v>2645.2660000000001</c:v>
                </c:pt>
                <c:pt idx="1638">
                  <c:v>4140.6970000000001</c:v>
                </c:pt>
                <c:pt idx="1639">
                  <c:v>4774.1909999999998</c:v>
                </c:pt>
                <c:pt idx="1640">
                  <c:v>2899.4839999999999</c:v>
                </c:pt>
                <c:pt idx="1641">
                  <c:v>1440.91</c:v>
                </c:pt>
                <c:pt idx="1642">
                  <c:v>1894.2809999999999</c:v>
                </c:pt>
                <c:pt idx="1643">
                  <c:v>2396.33</c:v>
                </c:pt>
                <c:pt idx="1644">
                  <c:v>2231.652</c:v>
                </c:pt>
                <c:pt idx="1645">
                  <c:v>1660.8119999999999</c:v>
                </c:pt>
                <c:pt idx="1646">
                  <c:v>731.10270000000003</c:v>
                </c:pt>
                <c:pt idx="1647">
                  <c:v>719.62570000000005</c:v>
                </c:pt>
                <c:pt idx="1648">
                  <c:v>899.96040000000005</c:v>
                </c:pt>
                <c:pt idx="1649">
                  <c:v>462.50909999999999</c:v>
                </c:pt>
                <c:pt idx="1650">
                  <c:v>1775.6389999999999</c:v>
                </c:pt>
                <c:pt idx="1651">
                  <c:v>1494.231</c:v>
                </c:pt>
                <c:pt idx="1652">
                  <c:v>1848.1890000000001</c:v>
                </c:pt>
                <c:pt idx="1653">
                  <c:v>793.47490000000005</c:v>
                </c:pt>
                <c:pt idx="1654">
                  <c:v>1096.7439999999999</c:v>
                </c:pt>
                <c:pt idx="1655">
                  <c:v>1968.7080000000001</c:v>
                </c:pt>
                <c:pt idx="1656">
                  <c:v>608.56730000000005</c:v>
                </c:pt>
                <c:pt idx="1657">
                  <c:v>1195.799</c:v>
                </c:pt>
                <c:pt idx="1658">
                  <c:v>1254.104</c:v>
                </c:pt>
                <c:pt idx="1659">
                  <c:v>1675.0419999999999</c:v>
                </c:pt>
                <c:pt idx="1660">
                  <c:v>1900.6980000000001</c:v>
                </c:pt>
                <c:pt idx="1661">
                  <c:v>1347.3109999999999</c:v>
                </c:pt>
                <c:pt idx="1662">
                  <c:v>1486.472</c:v>
                </c:pt>
                <c:pt idx="1663">
                  <c:v>1759.9829999999999</c:v>
                </c:pt>
                <c:pt idx="1664">
                  <c:v>1405.0719999999999</c:v>
                </c:pt>
                <c:pt idx="1665">
                  <c:v>1984.1659999999999</c:v>
                </c:pt>
                <c:pt idx="1666">
                  <c:v>2327.1909999999998</c:v>
                </c:pt>
                <c:pt idx="1667">
                  <c:v>1654.623</c:v>
                </c:pt>
                <c:pt idx="1668">
                  <c:v>2045.8109999999999</c:v>
                </c:pt>
                <c:pt idx="1669">
                  <c:v>2229.4270000000001</c:v>
                </c:pt>
                <c:pt idx="1670">
                  <c:v>1715.184</c:v>
                </c:pt>
                <c:pt idx="1671">
                  <c:v>1456.5350000000001</c:v>
                </c:pt>
                <c:pt idx="1672">
                  <c:v>3104.201</c:v>
                </c:pt>
                <c:pt idx="1673">
                  <c:v>3106.511</c:v>
                </c:pt>
                <c:pt idx="1674">
                  <c:v>2604.694</c:v>
                </c:pt>
                <c:pt idx="1675">
                  <c:v>3421.1350000000002</c:v>
                </c:pt>
                <c:pt idx="1676">
                  <c:v>2581.6889999999999</c:v>
                </c:pt>
                <c:pt idx="1677">
                  <c:v>2836.6570000000002</c:v>
                </c:pt>
                <c:pt idx="1678">
                  <c:v>3620.585</c:v>
                </c:pt>
                <c:pt idx="1679">
                  <c:v>1288.499</c:v>
                </c:pt>
                <c:pt idx="1680">
                  <c:v>2093.3440000000001</c:v>
                </c:pt>
                <c:pt idx="1681">
                  <c:v>2754.49</c:v>
                </c:pt>
                <c:pt idx="1682">
                  <c:v>1412.942</c:v>
                </c:pt>
                <c:pt idx="1683">
                  <c:v>687.45450000000005</c:v>
                </c:pt>
                <c:pt idx="1684">
                  <c:v>951.82410000000004</c:v>
                </c:pt>
                <c:pt idx="1685">
                  <c:v>989.54369999999994</c:v>
                </c:pt>
                <c:pt idx="1686">
                  <c:v>738.6277</c:v>
                </c:pt>
                <c:pt idx="1687">
                  <c:v>1661.3510000000001</c:v>
                </c:pt>
                <c:pt idx="1688">
                  <c:v>1021.765</c:v>
                </c:pt>
                <c:pt idx="1689">
                  <c:v>1596.866</c:v>
                </c:pt>
                <c:pt idx="1690">
                  <c:v>2499.3989999999999</c:v>
                </c:pt>
                <c:pt idx="1691">
                  <c:v>3362.2460000000001</c:v>
                </c:pt>
                <c:pt idx="1692">
                  <c:v>2838.712</c:v>
                </c:pt>
                <c:pt idx="1693">
                  <c:v>2995.4290000000001</c:v>
                </c:pt>
                <c:pt idx="1694">
                  <c:v>3354.43</c:v>
                </c:pt>
                <c:pt idx="1695">
                  <c:v>1848.2249999999999</c:v>
                </c:pt>
                <c:pt idx="1696">
                  <c:v>1900.498</c:v>
                </c:pt>
                <c:pt idx="1697">
                  <c:v>3459.8609999999999</c:v>
                </c:pt>
                <c:pt idx="1698">
                  <c:v>2723.1439999999998</c:v>
                </c:pt>
                <c:pt idx="1699">
                  <c:v>1929.518</c:v>
                </c:pt>
                <c:pt idx="1700">
                  <c:v>2217.3960000000002</c:v>
                </c:pt>
                <c:pt idx="1701">
                  <c:v>1902.2670000000001</c:v>
                </c:pt>
                <c:pt idx="1702">
                  <c:v>1658.288</c:v>
                </c:pt>
                <c:pt idx="1703">
                  <c:v>1782.9480000000001</c:v>
                </c:pt>
                <c:pt idx="1704">
                  <c:v>1577.934</c:v>
                </c:pt>
                <c:pt idx="1705">
                  <c:v>1209.6320000000001</c:v>
                </c:pt>
                <c:pt idx="1706">
                  <c:v>787.39520000000005</c:v>
                </c:pt>
                <c:pt idx="1707">
                  <c:v>2436.0810000000001</c:v>
                </c:pt>
                <c:pt idx="1708">
                  <c:v>3426.5239999999999</c:v>
                </c:pt>
                <c:pt idx="1709">
                  <c:v>2153.0120000000002</c:v>
                </c:pt>
                <c:pt idx="1710">
                  <c:v>703.93629999999996</c:v>
                </c:pt>
                <c:pt idx="1711">
                  <c:v>2011.7349999999999</c:v>
                </c:pt>
                <c:pt idx="1712">
                  <c:v>2051.7139999999999</c:v>
                </c:pt>
                <c:pt idx="1713">
                  <c:v>2083.5940000000001</c:v>
                </c:pt>
                <c:pt idx="1714">
                  <c:v>3129.9960000000001</c:v>
                </c:pt>
                <c:pt idx="1715">
                  <c:v>3565.4059999999999</c:v>
                </c:pt>
                <c:pt idx="1716">
                  <c:v>2953.7559999999999</c:v>
                </c:pt>
                <c:pt idx="1717">
                  <c:v>2994.3649999999998</c:v>
                </c:pt>
                <c:pt idx="1718">
                  <c:v>2426.17</c:v>
                </c:pt>
                <c:pt idx="1719">
                  <c:v>2239.5410000000002</c:v>
                </c:pt>
                <c:pt idx="1720">
                  <c:v>3014.0650000000001</c:v>
                </c:pt>
                <c:pt idx="1721">
                  <c:v>2453.308</c:v>
                </c:pt>
                <c:pt idx="1722">
                  <c:v>3048.989</c:v>
                </c:pt>
                <c:pt idx="1723">
                  <c:v>3775.2469999999998</c:v>
                </c:pt>
                <c:pt idx="1724">
                  <c:v>2692.8470000000002</c:v>
                </c:pt>
                <c:pt idx="1725">
                  <c:v>2875.12</c:v>
                </c:pt>
                <c:pt idx="1726">
                  <c:v>3411.8110000000001</c:v>
                </c:pt>
                <c:pt idx="1727">
                  <c:v>4824.7120000000004</c:v>
                </c:pt>
                <c:pt idx="1728">
                  <c:v>3021.395</c:v>
                </c:pt>
                <c:pt idx="1729">
                  <c:v>3702.915</c:v>
                </c:pt>
                <c:pt idx="1730">
                  <c:v>3319.17</c:v>
                </c:pt>
                <c:pt idx="1731">
                  <c:v>2568.5279999999998</c:v>
                </c:pt>
                <c:pt idx="1732">
                  <c:v>2381.895</c:v>
                </c:pt>
                <c:pt idx="1733">
                  <c:v>2664.0459999999998</c:v>
                </c:pt>
                <c:pt idx="1734">
                  <c:v>2850.9209999999998</c:v>
                </c:pt>
                <c:pt idx="1735">
                  <c:v>3334.3530000000001</c:v>
                </c:pt>
                <c:pt idx="1736">
                  <c:v>2140.2310000000002</c:v>
                </c:pt>
                <c:pt idx="1737">
                  <c:v>4227.1490000000003</c:v>
                </c:pt>
                <c:pt idx="1738">
                  <c:v>4623.6019999999999</c:v>
                </c:pt>
                <c:pt idx="1739">
                  <c:v>3171.1239999999998</c:v>
                </c:pt>
                <c:pt idx="1740">
                  <c:v>1280.6320000000001</c:v>
                </c:pt>
                <c:pt idx="1741">
                  <c:v>3341.9540000000002</c:v>
                </c:pt>
                <c:pt idx="1742">
                  <c:v>2947.1019999999999</c:v>
                </c:pt>
                <c:pt idx="1743">
                  <c:v>2151.5880000000002</c:v>
                </c:pt>
                <c:pt idx="1744">
                  <c:v>2064.8490000000002</c:v>
                </c:pt>
                <c:pt idx="1745">
                  <c:v>1642.3</c:v>
                </c:pt>
                <c:pt idx="1746">
                  <c:v>1739.4079999999999</c:v>
                </c:pt>
                <c:pt idx="1747">
                  <c:v>2713.3</c:v>
                </c:pt>
                <c:pt idx="1748">
                  <c:v>3460.4479999999999</c:v>
                </c:pt>
                <c:pt idx="1749">
                  <c:v>2793.99</c:v>
                </c:pt>
                <c:pt idx="1750">
                  <c:v>1460.9390000000001</c:v>
                </c:pt>
                <c:pt idx="1751">
                  <c:v>1079.452</c:v>
                </c:pt>
                <c:pt idx="1752">
                  <c:v>1095.116</c:v>
                </c:pt>
                <c:pt idx="1753">
                  <c:v>943.62599999999998</c:v>
                </c:pt>
                <c:pt idx="1754">
                  <c:v>1406.989</c:v>
                </c:pt>
                <c:pt idx="1755">
                  <c:v>6144.1360000000004</c:v>
                </c:pt>
                <c:pt idx="1756">
                  <c:v>2185.279</c:v>
                </c:pt>
                <c:pt idx="1757">
                  <c:v>1916.066</c:v>
                </c:pt>
                <c:pt idx="1758">
                  <c:v>6019.4610000000002</c:v>
                </c:pt>
                <c:pt idx="1759">
                  <c:v>2900.308</c:v>
                </c:pt>
                <c:pt idx="1760">
                  <c:v>1300.0899999999999</c:v>
                </c:pt>
                <c:pt idx="1761">
                  <c:v>1706.271</c:v>
                </c:pt>
                <c:pt idx="1762">
                  <c:v>2825.7660000000001</c:v>
                </c:pt>
                <c:pt idx="1763">
                  <c:v>0</c:v>
                </c:pt>
                <c:pt idx="1764">
                  <c:v>3005.7429999999999</c:v>
                </c:pt>
                <c:pt idx="1765">
                  <c:v>1473.14</c:v>
                </c:pt>
                <c:pt idx="1766">
                  <c:v>4676.3140000000003</c:v>
                </c:pt>
                <c:pt idx="1767">
                  <c:v>4546.1530000000002</c:v>
                </c:pt>
                <c:pt idx="1768">
                  <c:v>4076.8969999999999</c:v>
                </c:pt>
                <c:pt idx="1769">
                  <c:v>3005.4409999999998</c:v>
                </c:pt>
                <c:pt idx="1770">
                  <c:v>993.86400000000003</c:v>
                </c:pt>
                <c:pt idx="1771">
                  <c:v>1176.33</c:v>
                </c:pt>
                <c:pt idx="1772">
                  <c:v>5708.1480000000001</c:v>
                </c:pt>
                <c:pt idx="1773">
                  <c:v>4767.9409999999998</c:v>
                </c:pt>
                <c:pt idx="1774">
                  <c:v>2735.2330000000002</c:v>
                </c:pt>
                <c:pt idx="1775">
                  <c:v>790.47670000000005</c:v>
                </c:pt>
                <c:pt idx="1776">
                  <c:v>1205.893</c:v>
                </c:pt>
                <c:pt idx="1777">
                  <c:v>897.00440000000003</c:v>
                </c:pt>
                <c:pt idx="1778">
                  <c:v>951.76840000000004</c:v>
                </c:pt>
                <c:pt idx="1779">
                  <c:v>1293.4929999999999</c:v>
                </c:pt>
                <c:pt idx="1780">
                  <c:v>1121.4469999999999</c:v>
                </c:pt>
                <c:pt idx="1781">
                  <c:v>1828.027</c:v>
                </c:pt>
                <c:pt idx="1782">
                  <c:v>1378.422</c:v>
                </c:pt>
                <c:pt idx="1783">
                  <c:v>1724.739</c:v>
                </c:pt>
                <c:pt idx="1784">
                  <c:v>1645.421</c:v>
                </c:pt>
                <c:pt idx="1785">
                  <c:v>1516.4549999999999</c:v>
                </c:pt>
                <c:pt idx="1786">
                  <c:v>1830.0329999999999</c:v>
                </c:pt>
                <c:pt idx="1787">
                  <c:v>1133.454</c:v>
                </c:pt>
                <c:pt idx="1788">
                  <c:v>1584.87</c:v>
                </c:pt>
                <c:pt idx="1789">
                  <c:v>1166.1679999999999</c:v>
                </c:pt>
                <c:pt idx="1790">
                  <c:v>796.95929999999998</c:v>
                </c:pt>
                <c:pt idx="1791">
                  <c:v>1463.5350000000001</c:v>
                </c:pt>
                <c:pt idx="1792">
                  <c:v>2590.143</c:v>
                </c:pt>
                <c:pt idx="1793">
                  <c:v>2607.2269999999999</c:v>
                </c:pt>
                <c:pt idx="1794">
                  <c:v>596.38329999999996</c:v>
                </c:pt>
                <c:pt idx="1795">
                  <c:v>671.34469999999999</c:v>
                </c:pt>
                <c:pt idx="1796">
                  <c:v>2205.3319999999999</c:v>
                </c:pt>
                <c:pt idx="1797">
                  <c:v>3103.076</c:v>
                </c:pt>
                <c:pt idx="1798">
                  <c:v>1577.6489999999999</c:v>
                </c:pt>
                <c:pt idx="1799">
                  <c:v>733.44449999999995</c:v>
                </c:pt>
                <c:pt idx="1800">
                  <c:v>527.98419999999999</c:v>
                </c:pt>
                <c:pt idx="1801">
                  <c:v>801.25419999999997</c:v>
                </c:pt>
                <c:pt idx="1802">
                  <c:v>759.80970000000002</c:v>
                </c:pt>
                <c:pt idx="1803">
                  <c:v>1153.8019999999999</c:v>
                </c:pt>
                <c:pt idx="1804">
                  <c:v>1847.288</c:v>
                </c:pt>
                <c:pt idx="1805">
                  <c:v>894.34680000000003</c:v>
                </c:pt>
                <c:pt idx="1806">
                  <c:v>2216.0169999999998</c:v>
                </c:pt>
                <c:pt idx="1807">
                  <c:v>3887.9009999999998</c:v>
                </c:pt>
                <c:pt idx="1808">
                  <c:v>4106.4390000000003</c:v>
                </c:pt>
                <c:pt idx="1809">
                  <c:v>2378.0880000000002</c:v>
                </c:pt>
                <c:pt idx="1810">
                  <c:v>2440.924</c:v>
                </c:pt>
                <c:pt idx="1811">
                  <c:v>2760.72</c:v>
                </c:pt>
                <c:pt idx="1812">
                  <c:v>2421.732</c:v>
                </c:pt>
                <c:pt idx="1813">
                  <c:v>2245.9920000000002</c:v>
                </c:pt>
                <c:pt idx="1814">
                  <c:v>1632.8920000000001</c:v>
                </c:pt>
                <c:pt idx="1815">
                  <c:v>825.26779999999997</c:v>
                </c:pt>
                <c:pt idx="1816">
                  <c:v>905.54849999999999</c:v>
                </c:pt>
                <c:pt idx="1817">
                  <c:v>1708.308</c:v>
                </c:pt>
                <c:pt idx="1818">
                  <c:v>3222.3539999999998</c:v>
                </c:pt>
                <c:pt idx="1819">
                  <c:v>3021.654</c:v>
                </c:pt>
                <c:pt idx="1820">
                  <c:v>3869.6350000000002</c:v>
                </c:pt>
                <c:pt idx="1821">
                  <c:v>4266.0609999999997</c:v>
                </c:pt>
                <c:pt idx="1822">
                  <c:v>4556.4679999999998</c:v>
                </c:pt>
                <c:pt idx="1823">
                  <c:v>4151.8540000000003</c:v>
                </c:pt>
                <c:pt idx="1824">
                  <c:v>3149.2669999999998</c:v>
                </c:pt>
                <c:pt idx="1825">
                  <c:v>5996.85</c:v>
                </c:pt>
                <c:pt idx="1826">
                  <c:v>5773.4290000000001</c:v>
                </c:pt>
                <c:pt idx="1827">
                  <c:v>5760.2179999999998</c:v>
                </c:pt>
                <c:pt idx="1828">
                  <c:v>5042.0879999999997</c:v>
                </c:pt>
                <c:pt idx="1829">
                  <c:v>5765.6080000000002</c:v>
                </c:pt>
                <c:pt idx="1830">
                  <c:v>4706.4870000000001</c:v>
                </c:pt>
                <c:pt idx="1831">
                  <c:v>1950.5609999999999</c:v>
                </c:pt>
                <c:pt idx="1832">
                  <c:v>3721.5770000000002</c:v>
                </c:pt>
                <c:pt idx="1833">
                  <c:v>6882.5519999999997</c:v>
                </c:pt>
                <c:pt idx="1834">
                  <c:v>5788.9449999999997</c:v>
                </c:pt>
                <c:pt idx="1835">
                  <c:v>6046.0290000000005</c:v>
                </c:pt>
                <c:pt idx="1836">
                  <c:v>4624.4830000000002</c:v>
                </c:pt>
                <c:pt idx="1837">
                  <c:v>2304.125</c:v>
                </c:pt>
                <c:pt idx="1838">
                  <c:v>676.0675</c:v>
                </c:pt>
                <c:pt idx="1839">
                  <c:v>1026.0170000000001</c:v>
                </c:pt>
                <c:pt idx="1840">
                  <c:v>1129.682</c:v>
                </c:pt>
                <c:pt idx="1841">
                  <c:v>1601.2429999999999</c:v>
                </c:pt>
                <c:pt idx="1842">
                  <c:v>2266.9079999999999</c:v>
                </c:pt>
                <c:pt idx="1843">
                  <c:v>3757.6030000000001</c:v>
                </c:pt>
                <c:pt idx="1844">
                  <c:v>1759.9839999999999</c:v>
                </c:pt>
                <c:pt idx="1845">
                  <c:v>783.18320000000006</c:v>
                </c:pt>
                <c:pt idx="1846">
                  <c:v>506.48450000000003</c:v>
                </c:pt>
                <c:pt idx="1847">
                  <c:v>443.54469999999998</c:v>
                </c:pt>
                <c:pt idx="1848">
                  <c:v>0</c:v>
                </c:pt>
                <c:pt idx="1849">
                  <c:v>1349.287</c:v>
                </c:pt>
                <c:pt idx="1850">
                  <c:v>1188.1020000000001</c:v>
                </c:pt>
                <c:pt idx="1851">
                  <c:v>2233.7469999999998</c:v>
                </c:pt>
                <c:pt idx="1852">
                  <c:v>913.71460000000002</c:v>
                </c:pt>
                <c:pt idx="1853">
                  <c:v>2352.6129999999998</c:v>
                </c:pt>
                <c:pt idx="1854">
                  <c:v>3026.3310000000001</c:v>
                </c:pt>
                <c:pt idx="1855">
                  <c:v>1540.088</c:v>
                </c:pt>
                <c:pt idx="1856">
                  <c:v>3601.42</c:v>
                </c:pt>
                <c:pt idx="1857">
                  <c:v>4424.1819999999998</c:v>
                </c:pt>
                <c:pt idx="1858">
                  <c:v>2183.8220000000001</c:v>
                </c:pt>
                <c:pt idx="1859">
                  <c:v>2530.174</c:v>
                </c:pt>
                <c:pt idx="1860">
                  <c:v>1943.3430000000001</c:v>
                </c:pt>
                <c:pt idx="1861">
                  <c:v>3220.6770000000001</c:v>
                </c:pt>
                <c:pt idx="1862">
                  <c:v>4494.085</c:v>
                </c:pt>
                <c:pt idx="1863">
                  <c:v>4201.6859999999997</c:v>
                </c:pt>
                <c:pt idx="1864">
                  <c:v>4432.4849999999997</c:v>
                </c:pt>
                <c:pt idx="1865">
                  <c:v>4423.1450000000004</c:v>
                </c:pt>
                <c:pt idx="1866">
                  <c:v>2364.1570000000002</c:v>
                </c:pt>
                <c:pt idx="1867">
                  <c:v>2617.0720000000001</c:v>
                </c:pt>
                <c:pt idx="1868">
                  <c:v>3382.9259999999999</c:v>
                </c:pt>
                <c:pt idx="1869">
                  <c:v>2799.34</c:v>
                </c:pt>
                <c:pt idx="1870">
                  <c:v>0</c:v>
                </c:pt>
                <c:pt idx="1871">
                  <c:v>2696.6930000000002</c:v>
                </c:pt>
                <c:pt idx="1872">
                  <c:v>4469.4849999999997</c:v>
                </c:pt>
                <c:pt idx="1873">
                  <c:v>5693.93</c:v>
                </c:pt>
                <c:pt idx="1874">
                  <c:v>4734.3310000000001</c:v>
                </c:pt>
                <c:pt idx="1875">
                  <c:v>3947.1179999999999</c:v>
                </c:pt>
                <c:pt idx="1876">
                  <c:v>1130.58</c:v>
                </c:pt>
                <c:pt idx="1877">
                  <c:v>2718.4969999999998</c:v>
                </c:pt>
                <c:pt idx="1878">
                  <c:v>1111.4680000000001</c:v>
                </c:pt>
                <c:pt idx="1879">
                  <c:v>1686.9739999999999</c:v>
                </c:pt>
                <c:pt idx="1880">
                  <c:v>2307.3319999999999</c:v>
                </c:pt>
                <c:pt idx="1881">
                  <c:v>4864.1170000000002</c:v>
                </c:pt>
                <c:pt idx="1882">
                  <c:v>0</c:v>
                </c:pt>
                <c:pt idx="1883">
                  <c:v>3198.8980000000001</c:v>
                </c:pt>
                <c:pt idx="1884">
                  <c:v>3862.4380000000001</c:v>
                </c:pt>
                <c:pt idx="1885">
                  <c:v>2784.377</c:v>
                </c:pt>
                <c:pt idx="1886">
                  <c:v>1202.434</c:v>
                </c:pt>
                <c:pt idx="1887">
                  <c:v>1347.8969999999999</c:v>
                </c:pt>
                <c:pt idx="1888">
                  <c:v>2059.7269999999999</c:v>
                </c:pt>
                <c:pt idx="1889">
                  <c:v>1260.98</c:v>
                </c:pt>
                <c:pt idx="1890">
                  <c:v>1588.2260000000001</c:v>
                </c:pt>
                <c:pt idx="1891">
                  <c:v>4275.076</c:v>
                </c:pt>
                <c:pt idx="1892">
                  <c:v>2476.6979999999999</c:v>
                </c:pt>
                <c:pt idx="1893">
                  <c:v>3778.0929999999998</c:v>
                </c:pt>
                <c:pt idx="1894">
                  <c:v>3200.3519999999999</c:v>
                </c:pt>
                <c:pt idx="1895">
                  <c:v>3351.8609999999999</c:v>
                </c:pt>
                <c:pt idx="1896">
                  <c:v>2743.183</c:v>
                </c:pt>
                <c:pt idx="1897">
                  <c:v>1264.7449999999999</c:v>
                </c:pt>
                <c:pt idx="1898">
                  <c:v>478.2527</c:v>
                </c:pt>
                <c:pt idx="1899">
                  <c:v>4507.5609999999997</c:v>
                </c:pt>
                <c:pt idx="1900">
                  <c:v>6600.69</c:v>
                </c:pt>
                <c:pt idx="1901">
                  <c:v>5429.9350000000004</c:v>
                </c:pt>
                <c:pt idx="1902">
                  <c:v>5027.0039999999999</c:v>
                </c:pt>
                <c:pt idx="1903">
                  <c:v>4433.2070000000003</c:v>
                </c:pt>
                <c:pt idx="1904">
                  <c:v>919.09320000000002</c:v>
                </c:pt>
                <c:pt idx="1905">
                  <c:v>3969.4029999999998</c:v>
                </c:pt>
                <c:pt idx="1906">
                  <c:v>3719.3009999999999</c:v>
                </c:pt>
                <c:pt idx="1907">
                  <c:v>1421.749</c:v>
                </c:pt>
                <c:pt idx="1908">
                  <c:v>2425.3470000000002</c:v>
                </c:pt>
                <c:pt idx="1909">
                  <c:v>3674.88</c:v>
                </c:pt>
                <c:pt idx="1910">
                  <c:v>4423.4539999999997</c:v>
                </c:pt>
                <c:pt idx="1911">
                  <c:v>4290.6859999999997</c:v>
                </c:pt>
                <c:pt idx="1912">
                  <c:v>3949.7959999999998</c:v>
                </c:pt>
                <c:pt idx="1913">
                  <c:v>4017.0219999999999</c:v>
                </c:pt>
                <c:pt idx="1914">
                  <c:v>4164.17</c:v>
                </c:pt>
                <c:pt idx="1915">
                  <c:v>3379.3029999999999</c:v>
                </c:pt>
                <c:pt idx="1916">
                  <c:v>3652.069</c:v>
                </c:pt>
                <c:pt idx="1917">
                  <c:v>547.71960000000001</c:v>
                </c:pt>
                <c:pt idx="1918">
                  <c:v>2384.931</c:v>
                </c:pt>
                <c:pt idx="1919">
                  <c:v>2303.873</c:v>
                </c:pt>
                <c:pt idx="1920">
                  <c:v>3893.3420000000001</c:v>
                </c:pt>
                <c:pt idx="1921">
                  <c:v>2501.0010000000002</c:v>
                </c:pt>
                <c:pt idx="1922">
                  <c:v>2232.84</c:v>
                </c:pt>
                <c:pt idx="1923">
                  <c:v>1417.1510000000001</c:v>
                </c:pt>
                <c:pt idx="1924">
                  <c:v>2950.4140000000002</c:v>
                </c:pt>
                <c:pt idx="1925">
                  <c:v>3683.1860000000001</c:v>
                </c:pt>
                <c:pt idx="1926">
                  <c:v>4946.8220000000001</c:v>
                </c:pt>
                <c:pt idx="1927">
                  <c:v>5010.12</c:v>
                </c:pt>
                <c:pt idx="1928">
                  <c:v>5049.0739999999996</c:v>
                </c:pt>
                <c:pt idx="1929">
                  <c:v>5144.558</c:v>
                </c:pt>
                <c:pt idx="1930">
                  <c:v>4787.7420000000002</c:v>
                </c:pt>
                <c:pt idx="1931">
                  <c:v>4290.83</c:v>
                </c:pt>
                <c:pt idx="1932">
                  <c:v>4490.0420000000004</c:v>
                </c:pt>
                <c:pt idx="1933">
                  <c:v>3105.326</c:v>
                </c:pt>
                <c:pt idx="1934">
                  <c:v>1384.66</c:v>
                </c:pt>
                <c:pt idx="1935">
                  <c:v>1932.615</c:v>
                </c:pt>
                <c:pt idx="1936">
                  <c:v>1340.883</c:v>
                </c:pt>
                <c:pt idx="1937">
                  <c:v>478.01190000000003</c:v>
                </c:pt>
                <c:pt idx="1938">
                  <c:v>450.19799999999998</c:v>
                </c:pt>
                <c:pt idx="1939">
                  <c:v>834.83699999999999</c:v>
                </c:pt>
                <c:pt idx="1940">
                  <c:v>806.87109999999996</c:v>
                </c:pt>
                <c:pt idx="1941">
                  <c:v>880.80809999999997</c:v>
                </c:pt>
                <c:pt idx="1942">
                  <c:v>1560.4490000000001</c:v>
                </c:pt>
                <c:pt idx="1943">
                  <c:v>3784.7280000000001</c:v>
                </c:pt>
                <c:pt idx="1944">
                  <c:v>2981.453</c:v>
                </c:pt>
                <c:pt idx="1945">
                  <c:v>5250.4120000000003</c:v>
                </c:pt>
                <c:pt idx="1946">
                  <c:v>4038.2919999999999</c:v>
                </c:pt>
                <c:pt idx="1947">
                  <c:v>6679.8209999999999</c:v>
                </c:pt>
                <c:pt idx="1948">
                  <c:v>3769.3249999999998</c:v>
                </c:pt>
                <c:pt idx="1949">
                  <c:v>296.91460000000001</c:v>
                </c:pt>
                <c:pt idx="1950">
                  <c:v>517.11479999999995</c:v>
                </c:pt>
                <c:pt idx="1951">
                  <c:v>688.96439999999996</c:v>
                </c:pt>
                <c:pt idx="1952">
                  <c:v>1092.74</c:v>
                </c:pt>
                <c:pt idx="1953">
                  <c:v>4994.5050000000001</c:v>
                </c:pt>
                <c:pt idx="1954">
                  <c:v>5415.5280000000002</c:v>
                </c:pt>
                <c:pt idx="1955">
                  <c:v>4885.018</c:v>
                </c:pt>
                <c:pt idx="1956">
                  <c:v>0</c:v>
                </c:pt>
                <c:pt idx="1957">
                  <c:v>0</c:v>
                </c:pt>
                <c:pt idx="1958">
                  <c:v>0</c:v>
                </c:pt>
                <c:pt idx="1959">
                  <c:v>2865.8139999999999</c:v>
                </c:pt>
                <c:pt idx="1960">
                  <c:v>530.82470000000001</c:v>
                </c:pt>
                <c:pt idx="1961">
                  <c:v>2888.91</c:v>
                </c:pt>
                <c:pt idx="1962">
                  <c:v>1917.345</c:v>
                </c:pt>
                <c:pt idx="1963">
                  <c:v>3659.4229999999998</c:v>
                </c:pt>
                <c:pt idx="1964">
                  <c:v>4219.8500000000004</c:v>
                </c:pt>
                <c:pt idx="1965">
                  <c:v>1160.79</c:v>
                </c:pt>
                <c:pt idx="1966">
                  <c:v>920.32529999999997</c:v>
                </c:pt>
                <c:pt idx="1967">
                  <c:v>849.37789999999995</c:v>
                </c:pt>
                <c:pt idx="1968">
                  <c:v>1519.587</c:v>
                </c:pt>
                <c:pt idx="1969">
                  <c:v>2030.3579999999999</c:v>
                </c:pt>
                <c:pt idx="1970">
                  <c:v>2703.4050000000002</c:v>
                </c:pt>
                <c:pt idx="1971">
                  <c:v>3221.47</c:v>
                </c:pt>
                <c:pt idx="1972">
                  <c:v>3583.616</c:v>
                </c:pt>
                <c:pt idx="1973">
                  <c:v>4389.5460000000003</c:v>
                </c:pt>
                <c:pt idx="1974">
                  <c:v>4711.0519999999997</c:v>
                </c:pt>
                <c:pt idx="1975">
                  <c:v>1589.126</c:v>
                </c:pt>
                <c:pt idx="1976">
                  <c:v>2174.1529999999998</c:v>
                </c:pt>
                <c:pt idx="1977">
                  <c:v>889.58209999999997</c:v>
                </c:pt>
                <c:pt idx="1978">
                  <c:v>718.48080000000004</c:v>
                </c:pt>
                <c:pt idx="1979">
                  <c:v>326.62650000000002</c:v>
                </c:pt>
                <c:pt idx="1980">
                  <c:v>891.88400000000001</c:v>
                </c:pt>
                <c:pt idx="1981">
                  <c:v>1614.174</c:v>
                </c:pt>
                <c:pt idx="1982">
                  <c:v>1459.548</c:v>
                </c:pt>
                <c:pt idx="1983">
                  <c:v>869.59299999999996</c:v>
                </c:pt>
                <c:pt idx="1984">
                  <c:v>1149.2059999999999</c:v>
                </c:pt>
                <c:pt idx="1985">
                  <c:v>2006.2539999999999</c:v>
                </c:pt>
                <c:pt idx="1986">
                  <c:v>861.5933</c:v>
                </c:pt>
                <c:pt idx="1987">
                  <c:v>811.57240000000002</c:v>
                </c:pt>
                <c:pt idx="1988">
                  <c:v>728.02319999999997</c:v>
                </c:pt>
                <c:pt idx="1989">
                  <c:v>2162.42</c:v>
                </c:pt>
                <c:pt idx="1990">
                  <c:v>1439.4670000000001</c:v>
                </c:pt>
                <c:pt idx="1991">
                  <c:v>1798.444</c:v>
                </c:pt>
                <c:pt idx="1992">
                  <c:v>3006.8029999999999</c:v>
                </c:pt>
                <c:pt idx="1993">
                  <c:v>1677.3440000000001</c:v>
                </c:pt>
                <c:pt idx="1994">
                  <c:v>1597.9590000000001</c:v>
                </c:pt>
                <c:pt idx="1995">
                  <c:v>1842.3489999999999</c:v>
                </c:pt>
                <c:pt idx="1996">
                  <c:v>935.95439999999996</c:v>
                </c:pt>
                <c:pt idx="1997">
                  <c:v>1298.9880000000001</c:v>
                </c:pt>
                <c:pt idx="1998">
                  <c:v>1236.7639999999999</c:v>
                </c:pt>
                <c:pt idx="1999">
                  <c:v>1299.155</c:v>
                </c:pt>
                <c:pt idx="2000">
                  <c:v>1322.8820000000001</c:v>
                </c:pt>
                <c:pt idx="2001">
                  <c:v>1413.92</c:v>
                </c:pt>
                <c:pt idx="2002">
                  <c:v>1899.27</c:v>
                </c:pt>
                <c:pt idx="2003">
                  <c:v>2184.9830000000002</c:v>
                </c:pt>
                <c:pt idx="2004">
                  <c:v>1534.59</c:v>
                </c:pt>
                <c:pt idx="2005">
                  <c:v>713.11109999999996</c:v>
                </c:pt>
                <c:pt idx="2006">
                  <c:v>404.16750000000002</c:v>
                </c:pt>
                <c:pt idx="2007">
                  <c:v>695.6001</c:v>
                </c:pt>
                <c:pt idx="2008">
                  <c:v>741.03319999999997</c:v>
                </c:pt>
                <c:pt idx="2009">
                  <c:v>814.22940000000006</c:v>
                </c:pt>
                <c:pt idx="2010">
                  <c:v>2102.1729999999998</c:v>
                </c:pt>
                <c:pt idx="2011">
                  <c:v>3090.9580000000001</c:v>
                </c:pt>
                <c:pt idx="2012">
                  <c:v>1746.8</c:v>
                </c:pt>
                <c:pt idx="2013">
                  <c:v>1717.3209999999999</c:v>
                </c:pt>
                <c:pt idx="2014">
                  <c:v>2199.0479999999998</c:v>
                </c:pt>
                <c:pt idx="2015">
                  <c:v>1811.2180000000001</c:v>
                </c:pt>
                <c:pt idx="2016">
                  <c:v>926.35379999999998</c:v>
                </c:pt>
                <c:pt idx="2017">
                  <c:v>1552.9179999999999</c:v>
                </c:pt>
                <c:pt idx="2018">
                  <c:v>1063.098</c:v>
                </c:pt>
                <c:pt idx="2019">
                  <c:v>2077.4850000000001</c:v>
                </c:pt>
                <c:pt idx="2020">
                  <c:v>1128.135</c:v>
                </c:pt>
                <c:pt idx="2021">
                  <c:v>652.88390000000004</c:v>
                </c:pt>
                <c:pt idx="2022">
                  <c:v>260.24599999999998</c:v>
                </c:pt>
                <c:pt idx="2023">
                  <c:v>688.81020000000001</c:v>
                </c:pt>
                <c:pt idx="2024">
                  <c:v>1400.7629999999999</c:v>
                </c:pt>
                <c:pt idx="2025">
                  <c:v>1241.347</c:v>
                </c:pt>
                <c:pt idx="2026">
                  <c:v>953.60389999999995</c:v>
                </c:pt>
                <c:pt idx="2027">
                  <c:v>912.34879999999998</c:v>
                </c:pt>
                <c:pt idx="2028">
                  <c:v>1095.029</c:v>
                </c:pt>
                <c:pt idx="2029">
                  <c:v>1591.116</c:v>
                </c:pt>
                <c:pt idx="2030">
                  <c:v>2544.1660000000002</c:v>
                </c:pt>
                <c:pt idx="2031">
                  <c:v>2351.9450000000002</c:v>
                </c:pt>
                <c:pt idx="2032">
                  <c:v>1609.133</c:v>
                </c:pt>
                <c:pt idx="2033">
                  <c:v>1289.5920000000001</c:v>
                </c:pt>
                <c:pt idx="2034">
                  <c:v>896.22389999999996</c:v>
                </c:pt>
                <c:pt idx="2035">
                  <c:v>1867.3050000000001</c:v>
                </c:pt>
                <c:pt idx="2036">
                  <c:v>2229.665</c:v>
                </c:pt>
                <c:pt idx="2037">
                  <c:v>1607.377</c:v>
                </c:pt>
                <c:pt idx="2038">
                  <c:v>1616.9290000000001</c:v>
                </c:pt>
                <c:pt idx="2039">
                  <c:v>1957.5</c:v>
                </c:pt>
                <c:pt idx="2040">
                  <c:v>1223.2550000000001</c:v>
                </c:pt>
                <c:pt idx="2041">
                  <c:v>2973.0830000000001</c:v>
                </c:pt>
                <c:pt idx="2042">
                  <c:v>2799.3760000000002</c:v>
                </c:pt>
                <c:pt idx="2043">
                  <c:v>3479.6039999999998</c:v>
                </c:pt>
                <c:pt idx="2044">
                  <c:v>3147.192</c:v>
                </c:pt>
                <c:pt idx="2045">
                  <c:v>3357.13</c:v>
                </c:pt>
                <c:pt idx="2046">
                  <c:v>2563.6489999999999</c:v>
                </c:pt>
                <c:pt idx="2047">
                  <c:v>3071.473</c:v>
                </c:pt>
                <c:pt idx="2048">
                  <c:v>3372.085</c:v>
                </c:pt>
                <c:pt idx="2049">
                  <c:v>2949.45</c:v>
                </c:pt>
                <c:pt idx="2050">
                  <c:v>3395.4110000000001</c:v>
                </c:pt>
                <c:pt idx="2051">
                  <c:v>4538.38</c:v>
                </c:pt>
                <c:pt idx="2052">
                  <c:v>3885.5940000000001</c:v>
                </c:pt>
                <c:pt idx="2053">
                  <c:v>2632.4110000000001</c:v>
                </c:pt>
                <c:pt idx="2054">
                  <c:v>2708.0909999999999</c:v>
                </c:pt>
                <c:pt idx="2055">
                  <c:v>4289.3559999999998</c:v>
                </c:pt>
                <c:pt idx="2056">
                  <c:v>4789.3419999999996</c:v>
                </c:pt>
                <c:pt idx="2057">
                  <c:v>3777.6819999999998</c:v>
                </c:pt>
                <c:pt idx="2058">
                  <c:v>2367.172</c:v>
                </c:pt>
                <c:pt idx="2059">
                  <c:v>1585.8510000000001</c:v>
                </c:pt>
                <c:pt idx="2060">
                  <c:v>2244.4870000000001</c:v>
                </c:pt>
                <c:pt idx="2061">
                  <c:v>2479.5839999999998</c:v>
                </c:pt>
                <c:pt idx="2062">
                  <c:v>2032.3489999999999</c:v>
                </c:pt>
                <c:pt idx="2063">
                  <c:v>2134.5219999999999</c:v>
                </c:pt>
                <c:pt idx="2064">
                  <c:v>2486.0810000000001</c:v>
                </c:pt>
                <c:pt idx="2065">
                  <c:v>1877.471</c:v>
                </c:pt>
                <c:pt idx="2066">
                  <c:v>3972.9490000000001</c:v>
                </c:pt>
                <c:pt idx="2067">
                  <c:v>3605.6590000000001</c:v>
                </c:pt>
                <c:pt idx="2068">
                  <c:v>2420.9630000000002</c:v>
                </c:pt>
                <c:pt idx="2069">
                  <c:v>2413.1979999999999</c:v>
                </c:pt>
                <c:pt idx="2070">
                  <c:v>2529.0259999999998</c:v>
                </c:pt>
                <c:pt idx="2071">
                  <c:v>2937.431</c:v>
                </c:pt>
                <c:pt idx="2072">
                  <c:v>1968.8</c:v>
                </c:pt>
                <c:pt idx="2073">
                  <c:v>2100.1390000000001</c:v>
                </c:pt>
                <c:pt idx="2074">
                  <c:v>1753.4559999999999</c:v>
                </c:pt>
                <c:pt idx="2075">
                  <c:v>1982.8430000000001</c:v>
                </c:pt>
                <c:pt idx="2076">
                  <c:v>2019.249</c:v>
                </c:pt>
                <c:pt idx="2077">
                  <c:v>2073.779</c:v>
                </c:pt>
                <c:pt idx="2078">
                  <c:v>2532.4810000000002</c:v>
                </c:pt>
                <c:pt idx="2079">
                  <c:v>570.8175</c:v>
                </c:pt>
                <c:pt idx="2080">
                  <c:v>1615.557</c:v>
                </c:pt>
                <c:pt idx="2081">
                  <c:v>2042.75</c:v>
                </c:pt>
                <c:pt idx="2082">
                  <c:v>2604.7489999999998</c:v>
                </c:pt>
                <c:pt idx="2083">
                  <c:v>3786.0889999999999</c:v>
                </c:pt>
                <c:pt idx="2084">
                  <c:v>3599.46</c:v>
                </c:pt>
                <c:pt idx="2085">
                  <c:v>3256.1309999999999</c:v>
                </c:pt>
                <c:pt idx="2086">
                  <c:v>3804.2539999999999</c:v>
                </c:pt>
                <c:pt idx="2087">
                  <c:v>3878.4960000000001</c:v>
                </c:pt>
                <c:pt idx="2088">
                  <c:v>3417.5360000000001</c:v>
                </c:pt>
                <c:pt idx="2089">
                  <c:v>4414.232</c:v>
                </c:pt>
                <c:pt idx="2090">
                  <c:v>4546.1229999999996</c:v>
                </c:pt>
                <c:pt idx="2091">
                  <c:v>4669.3779999999997</c:v>
                </c:pt>
                <c:pt idx="2092">
                  <c:v>4285.3239999999996</c:v>
                </c:pt>
                <c:pt idx="2093">
                  <c:v>4085.9650000000001</c:v>
                </c:pt>
                <c:pt idx="2094">
                  <c:v>0</c:v>
                </c:pt>
                <c:pt idx="2095">
                  <c:v>0</c:v>
                </c:pt>
                <c:pt idx="2096">
                  <c:v>4716.3450000000003</c:v>
                </c:pt>
                <c:pt idx="2097">
                  <c:v>4464.2619999999997</c:v>
                </c:pt>
                <c:pt idx="2098">
                  <c:v>3004.9</c:v>
                </c:pt>
                <c:pt idx="2099">
                  <c:v>2824.2570000000001</c:v>
                </c:pt>
                <c:pt idx="2100">
                  <c:v>2635.239</c:v>
                </c:pt>
                <c:pt idx="2101">
                  <c:v>2408.451</c:v>
                </c:pt>
                <c:pt idx="2102">
                  <c:v>3613.5320000000002</c:v>
                </c:pt>
                <c:pt idx="2103">
                  <c:v>4052.2460000000001</c:v>
                </c:pt>
                <c:pt idx="2104">
                  <c:v>2540.8910000000001</c:v>
                </c:pt>
                <c:pt idx="2105">
                  <c:v>4382.0290000000005</c:v>
                </c:pt>
                <c:pt idx="2106">
                  <c:v>4648.2790000000005</c:v>
                </c:pt>
                <c:pt idx="2107">
                  <c:v>4166.5510000000004</c:v>
                </c:pt>
                <c:pt idx="2108">
                  <c:v>2396.6149999999998</c:v>
                </c:pt>
                <c:pt idx="2109">
                  <c:v>2270.681</c:v>
                </c:pt>
                <c:pt idx="2110">
                  <c:v>1752.6089999999999</c:v>
                </c:pt>
                <c:pt idx="2111">
                  <c:v>1455.0060000000001</c:v>
                </c:pt>
                <c:pt idx="2112">
                  <c:v>1925.933</c:v>
                </c:pt>
                <c:pt idx="2113">
                  <c:v>3816.2530000000002</c:v>
                </c:pt>
                <c:pt idx="2114">
                  <c:v>2899.9189999999999</c:v>
                </c:pt>
                <c:pt idx="2115">
                  <c:v>2572.0450000000001</c:v>
                </c:pt>
                <c:pt idx="2116">
                  <c:v>2892.9209999999998</c:v>
                </c:pt>
                <c:pt idx="2117">
                  <c:v>3311.1790000000001</c:v>
                </c:pt>
                <c:pt idx="2118">
                  <c:v>3358.6759999999999</c:v>
                </c:pt>
                <c:pt idx="2119">
                  <c:v>3635.3180000000002</c:v>
                </c:pt>
                <c:pt idx="2120">
                  <c:v>3653.9180000000001</c:v>
                </c:pt>
                <c:pt idx="2121">
                  <c:v>3733.6190000000001</c:v>
                </c:pt>
                <c:pt idx="2122">
                  <c:v>5110.6090000000004</c:v>
                </c:pt>
                <c:pt idx="2123">
                  <c:v>4596.5630000000001</c:v>
                </c:pt>
                <c:pt idx="2124">
                  <c:v>2924.9560000000001</c:v>
                </c:pt>
                <c:pt idx="2125">
                  <c:v>2079.616</c:v>
                </c:pt>
                <c:pt idx="2126">
                  <c:v>2795.33</c:v>
                </c:pt>
                <c:pt idx="2127">
                  <c:v>544.71680000000003</c:v>
                </c:pt>
                <c:pt idx="2128">
                  <c:v>652.08140000000003</c:v>
                </c:pt>
                <c:pt idx="2129">
                  <c:v>373.1748</c:v>
                </c:pt>
                <c:pt idx="2130">
                  <c:v>1387.838</c:v>
                </c:pt>
                <c:pt idx="2131">
                  <c:v>2816.4920000000002</c:v>
                </c:pt>
                <c:pt idx="2132">
                  <c:v>4562.415</c:v>
                </c:pt>
                <c:pt idx="2133">
                  <c:v>4970.6469999999999</c:v>
                </c:pt>
                <c:pt idx="2134">
                  <c:v>2297.4589999999998</c:v>
                </c:pt>
                <c:pt idx="2135">
                  <c:v>1291.58</c:v>
                </c:pt>
                <c:pt idx="2136">
                  <c:v>764.51610000000005</c:v>
                </c:pt>
                <c:pt idx="2137">
                  <c:v>1239.5</c:v>
                </c:pt>
                <c:pt idx="2138">
                  <c:v>533.68709999999999</c:v>
                </c:pt>
                <c:pt idx="2139">
                  <c:v>515.5702</c:v>
                </c:pt>
                <c:pt idx="2140">
                  <c:v>998.52409999999998</c:v>
                </c:pt>
                <c:pt idx="2141">
                  <c:v>659.88390000000004</c:v>
                </c:pt>
                <c:pt idx="2142">
                  <c:v>395.05020000000002</c:v>
                </c:pt>
                <c:pt idx="2143">
                  <c:v>803.32100000000003</c:v>
                </c:pt>
                <c:pt idx="2144">
                  <c:v>1443.6479999999999</c:v>
                </c:pt>
                <c:pt idx="2145">
                  <c:v>2245.9569999999999</c:v>
                </c:pt>
                <c:pt idx="2146">
                  <c:v>1918.7280000000001</c:v>
                </c:pt>
                <c:pt idx="2147">
                  <c:v>1874.1769999999999</c:v>
                </c:pt>
                <c:pt idx="2148">
                  <c:v>2208.348</c:v>
                </c:pt>
                <c:pt idx="2149">
                  <c:v>2057.8870000000002</c:v>
                </c:pt>
                <c:pt idx="2150">
                  <c:v>2304.558</c:v>
                </c:pt>
                <c:pt idx="2151">
                  <c:v>1380.396</c:v>
                </c:pt>
                <c:pt idx="2152">
                  <c:v>793.98569999999995</c:v>
                </c:pt>
                <c:pt idx="2153">
                  <c:v>1583.0070000000001</c:v>
                </c:pt>
                <c:pt idx="2154">
                  <c:v>1565.943</c:v>
                </c:pt>
                <c:pt idx="2155">
                  <c:v>1407.915</c:v>
                </c:pt>
                <c:pt idx="2156">
                  <c:v>533.20159999999998</c:v>
                </c:pt>
                <c:pt idx="2157">
                  <c:v>670.88969999999995</c:v>
                </c:pt>
                <c:pt idx="2158">
                  <c:v>507.01920000000001</c:v>
                </c:pt>
                <c:pt idx="2159">
                  <c:v>1302.6559999999999</c:v>
                </c:pt>
                <c:pt idx="2160">
                  <c:v>4075.5630000000001</c:v>
                </c:pt>
                <c:pt idx="2161">
                  <c:v>2676.7559999999999</c:v>
                </c:pt>
                <c:pt idx="2162">
                  <c:v>621.18550000000005</c:v>
                </c:pt>
                <c:pt idx="2163">
                  <c:v>1214.3969999999999</c:v>
                </c:pt>
                <c:pt idx="2164">
                  <c:v>998.99270000000001</c:v>
                </c:pt>
                <c:pt idx="2165">
                  <c:v>1570.0129999999999</c:v>
                </c:pt>
                <c:pt idx="2166">
                  <c:v>1801.634</c:v>
                </c:pt>
                <c:pt idx="2167">
                  <c:v>2110.9029999999998</c:v>
                </c:pt>
                <c:pt idx="2168">
                  <c:v>1878.6669999999999</c:v>
                </c:pt>
                <c:pt idx="2169">
                  <c:v>1697.3389999999999</c:v>
                </c:pt>
                <c:pt idx="2170">
                  <c:v>1328.9</c:v>
                </c:pt>
                <c:pt idx="2171">
                  <c:v>565.26980000000003</c:v>
                </c:pt>
                <c:pt idx="2172">
                  <c:v>1285.3219999999999</c:v>
                </c:pt>
                <c:pt idx="2173">
                  <c:v>1114.2460000000001</c:v>
                </c:pt>
                <c:pt idx="2174">
                  <c:v>4153.0200000000004</c:v>
                </c:pt>
                <c:pt idx="2175">
                  <c:v>2298.241</c:v>
                </c:pt>
                <c:pt idx="2176">
                  <c:v>1090.2750000000001</c:v>
                </c:pt>
                <c:pt idx="2177">
                  <c:v>2276.21</c:v>
                </c:pt>
                <c:pt idx="2178">
                  <c:v>4103.3389999999999</c:v>
                </c:pt>
                <c:pt idx="2179">
                  <c:v>3801.2890000000002</c:v>
                </c:pt>
                <c:pt idx="2180">
                  <c:v>4469.6180000000004</c:v>
                </c:pt>
                <c:pt idx="2181">
                  <c:v>5833.7560000000003</c:v>
                </c:pt>
                <c:pt idx="2182">
                  <c:v>5572.0420000000004</c:v>
                </c:pt>
                <c:pt idx="2183">
                  <c:v>5551.3519999999999</c:v>
                </c:pt>
                <c:pt idx="2184">
                  <c:v>1653.114</c:v>
                </c:pt>
                <c:pt idx="2185">
                  <c:v>2152.232</c:v>
                </c:pt>
                <c:pt idx="2186">
                  <c:v>5220.5259999999998</c:v>
                </c:pt>
                <c:pt idx="2187">
                  <c:v>5539.5739999999996</c:v>
                </c:pt>
                <c:pt idx="2188">
                  <c:v>2050.7600000000002</c:v>
                </c:pt>
                <c:pt idx="2189">
                  <c:v>1311.4860000000001</c:v>
                </c:pt>
                <c:pt idx="2190">
                  <c:v>1289.0060000000001</c:v>
                </c:pt>
              </c:numCache>
            </c:numRef>
          </c:yVal>
          <c:smooth val="1"/>
          <c:extLst>
            <c:ext xmlns:c16="http://schemas.microsoft.com/office/drawing/2014/chart" uri="{C3380CC4-5D6E-409C-BE32-E72D297353CC}">
              <c16:uniqueId val="{00000001-A4BE-4A46-8894-9B09C275DAE8}"/>
            </c:ext>
          </c:extLst>
        </c:ser>
        <c:dLbls>
          <c:showLegendKey val="0"/>
          <c:showVal val="0"/>
          <c:showCatName val="0"/>
          <c:showSerName val="0"/>
          <c:showPercent val="0"/>
          <c:showBubbleSize val="0"/>
        </c:dLbls>
        <c:axId val="1473690288"/>
        <c:axId val="1473691248"/>
      </c:scatterChart>
      <c:valAx>
        <c:axId val="14736902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BR"/>
                  <a:t>Collection Stop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73691248"/>
        <c:crosses val="autoZero"/>
        <c:crossBetween val="midCat"/>
      </c:valAx>
      <c:valAx>
        <c:axId val="1473691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BR"/>
                  <a:t>Activity concentration µBq/m3</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736902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Comparison</a:t>
            </a:r>
            <a:r>
              <a:rPr lang="pt-BR" baseline="0"/>
              <a:t> Be-7 History FRP31 and PAP50</a:t>
            </a:r>
            <a:endParaRPr lang="pt-B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scatterChart>
        <c:scatterStyle val="smoothMarker"/>
        <c:varyColors val="0"/>
        <c:ser>
          <c:idx val="0"/>
          <c:order val="0"/>
          <c:tx>
            <c:v>FRP31</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'Comp ECP24 PAP50'!$A$3:$A$2193</c:f>
              <c:numCache>
                <c:formatCode>m/d/yyyy</c:formatCode>
                <c:ptCount val="21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42753</c:v>
                </c:pt>
                <c:pt idx="18">
                  <c:v>42754</c:v>
                </c:pt>
                <c:pt idx="19">
                  <c:v>42755</c:v>
                </c:pt>
                <c:pt idx="20">
                  <c:v>42756</c:v>
                </c:pt>
                <c:pt idx="21">
                  <c:v>42757</c:v>
                </c:pt>
                <c:pt idx="22">
                  <c:v>42758</c:v>
                </c:pt>
                <c:pt idx="23">
                  <c:v>42759</c:v>
                </c:pt>
                <c:pt idx="24">
                  <c:v>42760</c:v>
                </c:pt>
                <c:pt idx="25">
                  <c:v>42761</c:v>
                </c:pt>
                <c:pt idx="26">
                  <c:v>42762</c:v>
                </c:pt>
                <c:pt idx="27">
                  <c:v>42763</c:v>
                </c:pt>
                <c:pt idx="28">
                  <c:v>42764</c:v>
                </c:pt>
                <c:pt idx="29">
                  <c:v>42765</c:v>
                </c:pt>
                <c:pt idx="30">
                  <c:v>42766</c:v>
                </c:pt>
                <c:pt idx="31">
                  <c:v>42767</c:v>
                </c:pt>
                <c:pt idx="32">
                  <c:v>42768</c:v>
                </c:pt>
                <c:pt idx="33">
                  <c:v>42769</c:v>
                </c:pt>
                <c:pt idx="34">
                  <c:v>42770</c:v>
                </c:pt>
                <c:pt idx="35">
                  <c:v>42771</c:v>
                </c:pt>
                <c:pt idx="36">
                  <c:v>42772</c:v>
                </c:pt>
                <c:pt idx="37">
                  <c:v>42773</c:v>
                </c:pt>
                <c:pt idx="38">
                  <c:v>42774</c:v>
                </c:pt>
                <c:pt idx="39">
                  <c:v>42775</c:v>
                </c:pt>
                <c:pt idx="40">
                  <c:v>42776</c:v>
                </c:pt>
                <c:pt idx="41">
                  <c:v>42777</c:v>
                </c:pt>
                <c:pt idx="42">
                  <c:v>42778</c:v>
                </c:pt>
                <c:pt idx="43">
                  <c:v>42779</c:v>
                </c:pt>
                <c:pt idx="44">
                  <c:v>42780</c:v>
                </c:pt>
                <c:pt idx="45">
                  <c:v>42781</c:v>
                </c:pt>
                <c:pt idx="46">
                  <c:v>42782</c:v>
                </c:pt>
                <c:pt idx="47">
                  <c:v>42783</c:v>
                </c:pt>
                <c:pt idx="48">
                  <c:v>42784</c:v>
                </c:pt>
                <c:pt idx="49">
                  <c:v>42785</c:v>
                </c:pt>
                <c:pt idx="50">
                  <c:v>42786</c:v>
                </c:pt>
                <c:pt idx="51">
                  <c:v>42787</c:v>
                </c:pt>
                <c:pt idx="52">
                  <c:v>42788</c:v>
                </c:pt>
                <c:pt idx="53">
                  <c:v>42789</c:v>
                </c:pt>
                <c:pt idx="54">
                  <c:v>42790</c:v>
                </c:pt>
                <c:pt idx="55">
                  <c:v>42791</c:v>
                </c:pt>
                <c:pt idx="56">
                  <c:v>42792</c:v>
                </c:pt>
                <c:pt idx="57">
                  <c:v>42793</c:v>
                </c:pt>
                <c:pt idx="58">
                  <c:v>42794</c:v>
                </c:pt>
                <c:pt idx="59">
                  <c:v>42795</c:v>
                </c:pt>
                <c:pt idx="60">
                  <c:v>42796</c:v>
                </c:pt>
                <c:pt idx="61">
                  <c:v>42797</c:v>
                </c:pt>
                <c:pt idx="62">
                  <c:v>42798</c:v>
                </c:pt>
                <c:pt idx="63">
                  <c:v>42799</c:v>
                </c:pt>
                <c:pt idx="64">
                  <c:v>42800</c:v>
                </c:pt>
                <c:pt idx="65">
                  <c:v>42801</c:v>
                </c:pt>
                <c:pt idx="66">
                  <c:v>42802</c:v>
                </c:pt>
                <c:pt idx="67">
                  <c:v>42803</c:v>
                </c:pt>
                <c:pt idx="68">
                  <c:v>42804</c:v>
                </c:pt>
                <c:pt idx="69">
                  <c:v>42805</c:v>
                </c:pt>
                <c:pt idx="70">
                  <c:v>42806</c:v>
                </c:pt>
                <c:pt idx="71">
                  <c:v>42807</c:v>
                </c:pt>
                <c:pt idx="72">
                  <c:v>42808</c:v>
                </c:pt>
                <c:pt idx="73">
                  <c:v>42809</c:v>
                </c:pt>
                <c:pt idx="74">
                  <c:v>42810</c:v>
                </c:pt>
                <c:pt idx="75">
                  <c:v>42811</c:v>
                </c:pt>
                <c:pt idx="76">
                  <c:v>42812</c:v>
                </c:pt>
                <c:pt idx="77">
                  <c:v>42813</c:v>
                </c:pt>
                <c:pt idx="78">
                  <c:v>42814</c:v>
                </c:pt>
                <c:pt idx="79">
                  <c:v>42815</c:v>
                </c:pt>
                <c:pt idx="80">
                  <c:v>42816</c:v>
                </c:pt>
                <c:pt idx="81">
                  <c:v>42817</c:v>
                </c:pt>
                <c:pt idx="82">
                  <c:v>42818</c:v>
                </c:pt>
                <c:pt idx="83">
                  <c:v>42819</c:v>
                </c:pt>
                <c:pt idx="84">
                  <c:v>42820</c:v>
                </c:pt>
                <c:pt idx="85">
                  <c:v>42821</c:v>
                </c:pt>
                <c:pt idx="86">
                  <c:v>42822</c:v>
                </c:pt>
                <c:pt idx="87">
                  <c:v>42823</c:v>
                </c:pt>
                <c:pt idx="88">
                  <c:v>42824</c:v>
                </c:pt>
                <c:pt idx="89">
                  <c:v>42825</c:v>
                </c:pt>
                <c:pt idx="90">
                  <c:v>42826</c:v>
                </c:pt>
                <c:pt idx="91">
                  <c:v>42827</c:v>
                </c:pt>
                <c:pt idx="92">
                  <c:v>42828</c:v>
                </c:pt>
                <c:pt idx="93">
                  <c:v>42829</c:v>
                </c:pt>
                <c:pt idx="94">
                  <c:v>42830</c:v>
                </c:pt>
                <c:pt idx="95">
                  <c:v>42831</c:v>
                </c:pt>
                <c:pt idx="96">
                  <c:v>42832</c:v>
                </c:pt>
                <c:pt idx="97">
                  <c:v>42833</c:v>
                </c:pt>
                <c:pt idx="98">
                  <c:v>42834</c:v>
                </c:pt>
                <c:pt idx="99">
                  <c:v>42835</c:v>
                </c:pt>
                <c:pt idx="100">
                  <c:v>42836</c:v>
                </c:pt>
                <c:pt idx="101">
                  <c:v>42837</c:v>
                </c:pt>
                <c:pt idx="102">
                  <c:v>42838</c:v>
                </c:pt>
                <c:pt idx="103">
                  <c:v>42839</c:v>
                </c:pt>
                <c:pt idx="104">
                  <c:v>42840</c:v>
                </c:pt>
                <c:pt idx="105">
                  <c:v>42841</c:v>
                </c:pt>
                <c:pt idx="106">
                  <c:v>42842</c:v>
                </c:pt>
                <c:pt idx="107">
                  <c:v>42843</c:v>
                </c:pt>
                <c:pt idx="108">
                  <c:v>42844</c:v>
                </c:pt>
                <c:pt idx="109">
                  <c:v>42845</c:v>
                </c:pt>
                <c:pt idx="110">
                  <c:v>42846</c:v>
                </c:pt>
                <c:pt idx="111">
                  <c:v>42847</c:v>
                </c:pt>
                <c:pt idx="112">
                  <c:v>42848</c:v>
                </c:pt>
                <c:pt idx="113">
                  <c:v>42849</c:v>
                </c:pt>
                <c:pt idx="114">
                  <c:v>42850</c:v>
                </c:pt>
                <c:pt idx="115">
                  <c:v>42851</c:v>
                </c:pt>
                <c:pt idx="116">
                  <c:v>42852</c:v>
                </c:pt>
                <c:pt idx="117">
                  <c:v>42853</c:v>
                </c:pt>
                <c:pt idx="118">
                  <c:v>42854</c:v>
                </c:pt>
                <c:pt idx="119">
                  <c:v>42855</c:v>
                </c:pt>
                <c:pt idx="120">
                  <c:v>42856</c:v>
                </c:pt>
                <c:pt idx="121">
                  <c:v>42857</c:v>
                </c:pt>
                <c:pt idx="122">
                  <c:v>42858</c:v>
                </c:pt>
                <c:pt idx="123">
                  <c:v>42859</c:v>
                </c:pt>
                <c:pt idx="124">
                  <c:v>42860</c:v>
                </c:pt>
                <c:pt idx="125">
                  <c:v>42861</c:v>
                </c:pt>
                <c:pt idx="126">
                  <c:v>42862</c:v>
                </c:pt>
                <c:pt idx="127">
                  <c:v>42863</c:v>
                </c:pt>
                <c:pt idx="128">
                  <c:v>42864</c:v>
                </c:pt>
                <c:pt idx="129">
                  <c:v>42865</c:v>
                </c:pt>
                <c:pt idx="130">
                  <c:v>42866</c:v>
                </c:pt>
                <c:pt idx="131">
                  <c:v>42867</c:v>
                </c:pt>
                <c:pt idx="132">
                  <c:v>42868</c:v>
                </c:pt>
                <c:pt idx="133">
                  <c:v>42869</c:v>
                </c:pt>
                <c:pt idx="134">
                  <c:v>42870</c:v>
                </c:pt>
                <c:pt idx="135">
                  <c:v>42871</c:v>
                </c:pt>
                <c:pt idx="136">
                  <c:v>42872</c:v>
                </c:pt>
                <c:pt idx="137">
                  <c:v>42873</c:v>
                </c:pt>
                <c:pt idx="138">
                  <c:v>42874</c:v>
                </c:pt>
                <c:pt idx="139">
                  <c:v>42875</c:v>
                </c:pt>
                <c:pt idx="140">
                  <c:v>42876</c:v>
                </c:pt>
                <c:pt idx="141">
                  <c:v>42877</c:v>
                </c:pt>
                <c:pt idx="142">
                  <c:v>42878</c:v>
                </c:pt>
                <c:pt idx="143">
                  <c:v>42879</c:v>
                </c:pt>
                <c:pt idx="144">
                  <c:v>42880</c:v>
                </c:pt>
                <c:pt idx="145">
                  <c:v>42881</c:v>
                </c:pt>
                <c:pt idx="146">
                  <c:v>42882</c:v>
                </c:pt>
                <c:pt idx="147">
                  <c:v>42883</c:v>
                </c:pt>
                <c:pt idx="148">
                  <c:v>42884</c:v>
                </c:pt>
                <c:pt idx="149">
                  <c:v>42885</c:v>
                </c:pt>
                <c:pt idx="150">
                  <c:v>42886</c:v>
                </c:pt>
                <c:pt idx="151">
                  <c:v>42887</c:v>
                </c:pt>
                <c:pt idx="152">
                  <c:v>42888</c:v>
                </c:pt>
                <c:pt idx="153">
                  <c:v>42889</c:v>
                </c:pt>
                <c:pt idx="154">
                  <c:v>42890</c:v>
                </c:pt>
                <c:pt idx="155">
                  <c:v>42891</c:v>
                </c:pt>
                <c:pt idx="156">
                  <c:v>42892</c:v>
                </c:pt>
                <c:pt idx="157">
                  <c:v>42893</c:v>
                </c:pt>
                <c:pt idx="158">
                  <c:v>42894</c:v>
                </c:pt>
                <c:pt idx="159">
                  <c:v>42895</c:v>
                </c:pt>
                <c:pt idx="160">
                  <c:v>42896</c:v>
                </c:pt>
                <c:pt idx="161">
                  <c:v>42897</c:v>
                </c:pt>
                <c:pt idx="162">
                  <c:v>42898</c:v>
                </c:pt>
                <c:pt idx="163">
                  <c:v>42899</c:v>
                </c:pt>
                <c:pt idx="164">
                  <c:v>42900</c:v>
                </c:pt>
                <c:pt idx="165">
                  <c:v>42901</c:v>
                </c:pt>
                <c:pt idx="166">
                  <c:v>42902</c:v>
                </c:pt>
                <c:pt idx="167">
                  <c:v>42903</c:v>
                </c:pt>
                <c:pt idx="168">
                  <c:v>42904</c:v>
                </c:pt>
                <c:pt idx="169">
                  <c:v>42905</c:v>
                </c:pt>
                <c:pt idx="170">
                  <c:v>42906</c:v>
                </c:pt>
                <c:pt idx="171">
                  <c:v>42907</c:v>
                </c:pt>
                <c:pt idx="172">
                  <c:v>42908</c:v>
                </c:pt>
                <c:pt idx="173">
                  <c:v>42909</c:v>
                </c:pt>
                <c:pt idx="174">
                  <c:v>42910</c:v>
                </c:pt>
                <c:pt idx="175">
                  <c:v>42911</c:v>
                </c:pt>
                <c:pt idx="176">
                  <c:v>42912</c:v>
                </c:pt>
                <c:pt idx="177">
                  <c:v>42913</c:v>
                </c:pt>
                <c:pt idx="178">
                  <c:v>42914</c:v>
                </c:pt>
                <c:pt idx="179">
                  <c:v>42915</c:v>
                </c:pt>
                <c:pt idx="180">
                  <c:v>42916</c:v>
                </c:pt>
                <c:pt idx="181">
                  <c:v>42917</c:v>
                </c:pt>
                <c:pt idx="182">
                  <c:v>42918</c:v>
                </c:pt>
                <c:pt idx="183">
                  <c:v>42919</c:v>
                </c:pt>
                <c:pt idx="184">
                  <c:v>42920</c:v>
                </c:pt>
                <c:pt idx="185">
                  <c:v>42921</c:v>
                </c:pt>
                <c:pt idx="186">
                  <c:v>42922</c:v>
                </c:pt>
                <c:pt idx="187">
                  <c:v>42923</c:v>
                </c:pt>
                <c:pt idx="188">
                  <c:v>42924</c:v>
                </c:pt>
                <c:pt idx="189">
                  <c:v>42925</c:v>
                </c:pt>
                <c:pt idx="190">
                  <c:v>42926</c:v>
                </c:pt>
                <c:pt idx="191">
                  <c:v>42927</c:v>
                </c:pt>
                <c:pt idx="192">
                  <c:v>42928</c:v>
                </c:pt>
                <c:pt idx="193">
                  <c:v>42929</c:v>
                </c:pt>
                <c:pt idx="194">
                  <c:v>42930</c:v>
                </c:pt>
                <c:pt idx="195">
                  <c:v>42931</c:v>
                </c:pt>
                <c:pt idx="196">
                  <c:v>42932</c:v>
                </c:pt>
                <c:pt idx="197">
                  <c:v>42933</c:v>
                </c:pt>
                <c:pt idx="198">
                  <c:v>42934</c:v>
                </c:pt>
                <c:pt idx="199">
                  <c:v>42935</c:v>
                </c:pt>
                <c:pt idx="200">
                  <c:v>42936</c:v>
                </c:pt>
                <c:pt idx="201">
                  <c:v>42937</c:v>
                </c:pt>
                <c:pt idx="202">
                  <c:v>42938</c:v>
                </c:pt>
                <c:pt idx="203">
                  <c:v>42939</c:v>
                </c:pt>
                <c:pt idx="204">
                  <c:v>42940</c:v>
                </c:pt>
                <c:pt idx="205">
                  <c:v>42941</c:v>
                </c:pt>
                <c:pt idx="206">
                  <c:v>42942</c:v>
                </c:pt>
                <c:pt idx="207">
                  <c:v>42943</c:v>
                </c:pt>
                <c:pt idx="208">
                  <c:v>42944</c:v>
                </c:pt>
                <c:pt idx="209">
                  <c:v>42945</c:v>
                </c:pt>
                <c:pt idx="210">
                  <c:v>42946</c:v>
                </c:pt>
                <c:pt idx="211">
                  <c:v>42947</c:v>
                </c:pt>
                <c:pt idx="212">
                  <c:v>42948</c:v>
                </c:pt>
                <c:pt idx="213">
                  <c:v>42949</c:v>
                </c:pt>
                <c:pt idx="214">
                  <c:v>42950</c:v>
                </c:pt>
                <c:pt idx="215">
                  <c:v>42951</c:v>
                </c:pt>
                <c:pt idx="216">
                  <c:v>42952</c:v>
                </c:pt>
                <c:pt idx="217">
                  <c:v>42953</c:v>
                </c:pt>
                <c:pt idx="218">
                  <c:v>42954</c:v>
                </c:pt>
                <c:pt idx="219">
                  <c:v>42955</c:v>
                </c:pt>
                <c:pt idx="220">
                  <c:v>42956</c:v>
                </c:pt>
                <c:pt idx="221">
                  <c:v>42957</c:v>
                </c:pt>
                <c:pt idx="222">
                  <c:v>42958</c:v>
                </c:pt>
                <c:pt idx="223">
                  <c:v>42959</c:v>
                </c:pt>
                <c:pt idx="224">
                  <c:v>42960</c:v>
                </c:pt>
                <c:pt idx="225">
                  <c:v>42961</c:v>
                </c:pt>
                <c:pt idx="226">
                  <c:v>42962</c:v>
                </c:pt>
                <c:pt idx="227">
                  <c:v>42963</c:v>
                </c:pt>
                <c:pt idx="228">
                  <c:v>42964</c:v>
                </c:pt>
                <c:pt idx="229">
                  <c:v>42965</c:v>
                </c:pt>
                <c:pt idx="230">
                  <c:v>42966</c:v>
                </c:pt>
                <c:pt idx="231">
                  <c:v>42967</c:v>
                </c:pt>
                <c:pt idx="232">
                  <c:v>42968</c:v>
                </c:pt>
                <c:pt idx="233">
                  <c:v>42969</c:v>
                </c:pt>
                <c:pt idx="234">
                  <c:v>42970</c:v>
                </c:pt>
                <c:pt idx="235">
                  <c:v>42971</c:v>
                </c:pt>
                <c:pt idx="236">
                  <c:v>42972</c:v>
                </c:pt>
                <c:pt idx="237">
                  <c:v>42973</c:v>
                </c:pt>
                <c:pt idx="238">
                  <c:v>42974</c:v>
                </c:pt>
                <c:pt idx="239">
                  <c:v>42975</c:v>
                </c:pt>
                <c:pt idx="240">
                  <c:v>42976</c:v>
                </c:pt>
                <c:pt idx="241">
                  <c:v>42977</c:v>
                </c:pt>
                <c:pt idx="242">
                  <c:v>42978</c:v>
                </c:pt>
                <c:pt idx="243">
                  <c:v>42979</c:v>
                </c:pt>
                <c:pt idx="244">
                  <c:v>42980</c:v>
                </c:pt>
                <c:pt idx="245">
                  <c:v>42981</c:v>
                </c:pt>
                <c:pt idx="246">
                  <c:v>42982</c:v>
                </c:pt>
                <c:pt idx="247">
                  <c:v>42983</c:v>
                </c:pt>
                <c:pt idx="248">
                  <c:v>42984</c:v>
                </c:pt>
                <c:pt idx="249">
                  <c:v>42985</c:v>
                </c:pt>
                <c:pt idx="250">
                  <c:v>42986</c:v>
                </c:pt>
                <c:pt idx="251">
                  <c:v>42987</c:v>
                </c:pt>
                <c:pt idx="252">
                  <c:v>42988</c:v>
                </c:pt>
                <c:pt idx="253">
                  <c:v>42989</c:v>
                </c:pt>
                <c:pt idx="254">
                  <c:v>42990</c:v>
                </c:pt>
                <c:pt idx="255">
                  <c:v>42991</c:v>
                </c:pt>
                <c:pt idx="256">
                  <c:v>42992</c:v>
                </c:pt>
                <c:pt idx="257">
                  <c:v>42993</c:v>
                </c:pt>
                <c:pt idx="258">
                  <c:v>42994</c:v>
                </c:pt>
                <c:pt idx="259">
                  <c:v>42995</c:v>
                </c:pt>
                <c:pt idx="260">
                  <c:v>42996</c:v>
                </c:pt>
                <c:pt idx="261">
                  <c:v>42997</c:v>
                </c:pt>
                <c:pt idx="262">
                  <c:v>42998</c:v>
                </c:pt>
                <c:pt idx="263">
                  <c:v>42999</c:v>
                </c:pt>
                <c:pt idx="264">
                  <c:v>43000</c:v>
                </c:pt>
                <c:pt idx="265">
                  <c:v>43001</c:v>
                </c:pt>
                <c:pt idx="266">
                  <c:v>43002</c:v>
                </c:pt>
                <c:pt idx="267">
                  <c:v>43003</c:v>
                </c:pt>
                <c:pt idx="268">
                  <c:v>43004</c:v>
                </c:pt>
                <c:pt idx="269">
                  <c:v>43005</c:v>
                </c:pt>
                <c:pt idx="270">
                  <c:v>43006</c:v>
                </c:pt>
                <c:pt idx="271">
                  <c:v>43007</c:v>
                </c:pt>
                <c:pt idx="272">
                  <c:v>43008</c:v>
                </c:pt>
                <c:pt idx="273">
                  <c:v>43009</c:v>
                </c:pt>
                <c:pt idx="274">
                  <c:v>43010</c:v>
                </c:pt>
                <c:pt idx="275">
                  <c:v>43011</c:v>
                </c:pt>
                <c:pt idx="276">
                  <c:v>43012</c:v>
                </c:pt>
                <c:pt idx="277">
                  <c:v>43013</c:v>
                </c:pt>
                <c:pt idx="278">
                  <c:v>43014</c:v>
                </c:pt>
                <c:pt idx="279">
                  <c:v>43015</c:v>
                </c:pt>
                <c:pt idx="280">
                  <c:v>43016</c:v>
                </c:pt>
                <c:pt idx="281">
                  <c:v>43017</c:v>
                </c:pt>
                <c:pt idx="282">
                  <c:v>43018</c:v>
                </c:pt>
                <c:pt idx="283">
                  <c:v>43019</c:v>
                </c:pt>
                <c:pt idx="284">
                  <c:v>43020</c:v>
                </c:pt>
                <c:pt idx="285">
                  <c:v>43021</c:v>
                </c:pt>
                <c:pt idx="286">
                  <c:v>43022</c:v>
                </c:pt>
                <c:pt idx="287">
                  <c:v>43023</c:v>
                </c:pt>
                <c:pt idx="288">
                  <c:v>43024</c:v>
                </c:pt>
                <c:pt idx="289">
                  <c:v>43025</c:v>
                </c:pt>
                <c:pt idx="290">
                  <c:v>43026</c:v>
                </c:pt>
                <c:pt idx="291">
                  <c:v>43027</c:v>
                </c:pt>
                <c:pt idx="292">
                  <c:v>43028</c:v>
                </c:pt>
                <c:pt idx="293">
                  <c:v>43029</c:v>
                </c:pt>
                <c:pt idx="294">
                  <c:v>43030</c:v>
                </c:pt>
                <c:pt idx="295">
                  <c:v>43031</c:v>
                </c:pt>
                <c:pt idx="296">
                  <c:v>43032</c:v>
                </c:pt>
                <c:pt idx="297">
                  <c:v>43033</c:v>
                </c:pt>
                <c:pt idx="298">
                  <c:v>43034</c:v>
                </c:pt>
                <c:pt idx="299">
                  <c:v>43035</c:v>
                </c:pt>
                <c:pt idx="300">
                  <c:v>43036</c:v>
                </c:pt>
                <c:pt idx="301">
                  <c:v>43037</c:v>
                </c:pt>
                <c:pt idx="302">
                  <c:v>43038</c:v>
                </c:pt>
                <c:pt idx="303">
                  <c:v>43039</c:v>
                </c:pt>
                <c:pt idx="304">
                  <c:v>43040</c:v>
                </c:pt>
                <c:pt idx="305">
                  <c:v>43041</c:v>
                </c:pt>
                <c:pt idx="306">
                  <c:v>43042</c:v>
                </c:pt>
                <c:pt idx="307">
                  <c:v>43043</c:v>
                </c:pt>
                <c:pt idx="308">
                  <c:v>43044</c:v>
                </c:pt>
                <c:pt idx="309">
                  <c:v>43045</c:v>
                </c:pt>
                <c:pt idx="310">
                  <c:v>43046</c:v>
                </c:pt>
                <c:pt idx="311">
                  <c:v>43047</c:v>
                </c:pt>
                <c:pt idx="312">
                  <c:v>43048</c:v>
                </c:pt>
                <c:pt idx="313">
                  <c:v>43049</c:v>
                </c:pt>
                <c:pt idx="314">
                  <c:v>43050</c:v>
                </c:pt>
                <c:pt idx="315">
                  <c:v>43051</c:v>
                </c:pt>
                <c:pt idx="316">
                  <c:v>43052</c:v>
                </c:pt>
                <c:pt idx="317">
                  <c:v>43053</c:v>
                </c:pt>
                <c:pt idx="318">
                  <c:v>43054</c:v>
                </c:pt>
                <c:pt idx="319">
                  <c:v>43055</c:v>
                </c:pt>
                <c:pt idx="320">
                  <c:v>43056</c:v>
                </c:pt>
                <c:pt idx="321">
                  <c:v>43057</c:v>
                </c:pt>
                <c:pt idx="322">
                  <c:v>43058</c:v>
                </c:pt>
                <c:pt idx="323">
                  <c:v>43059</c:v>
                </c:pt>
                <c:pt idx="324">
                  <c:v>43060</c:v>
                </c:pt>
                <c:pt idx="325">
                  <c:v>43061</c:v>
                </c:pt>
                <c:pt idx="326">
                  <c:v>43062</c:v>
                </c:pt>
                <c:pt idx="327">
                  <c:v>43063</c:v>
                </c:pt>
                <c:pt idx="328">
                  <c:v>43064</c:v>
                </c:pt>
                <c:pt idx="329">
                  <c:v>43065</c:v>
                </c:pt>
                <c:pt idx="330">
                  <c:v>43066</c:v>
                </c:pt>
                <c:pt idx="331">
                  <c:v>43067</c:v>
                </c:pt>
                <c:pt idx="332">
                  <c:v>43068</c:v>
                </c:pt>
                <c:pt idx="333">
                  <c:v>43069</c:v>
                </c:pt>
                <c:pt idx="334">
                  <c:v>43070</c:v>
                </c:pt>
                <c:pt idx="335">
                  <c:v>43071</c:v>
                </c:pt>
                <c:pt idx="336">
                  <c:v>43072</c:v>
                </c:pt>
                <c:pt idx="337">
                  <c:v>43073</c:v>
                </c:pt>
                <c:pt idx="338">
                  <c:v>43074</c:v>
                </c:pt>
                <c:pt idx="339">
                  <c:v>43075</c:v>
                </c:pt>
                <c:pt idx="340">
                  <c:v>43076</c:v>
                </c:pt>
                <c:pt idx="341">
                  <c:v>43077</c:v>
                </c:pt>
                <c:pt idx="342">
                  <c:v>43078</c:v>
                </c:pt>
                <c:pt idx="343">
                  <c:v>43079</c:v>
                </c:pt>
                <c:pt idx="344">
                  <c:v>43080</c:v>
                </c:pt>
                <c:pt idx="345">
                  <c:v>43081</c:v>
                </c:pt>
                <c:pt idx="346">
                  <c:v>43082</c:v>
                </c:pt>
                <c:pt idx="347">
                  <c:v>43083</c:v>
                </c:pt>
                <c:pt idx="348">
                  <c:v>43084</c:v>
                </c:pt>
                <c:pt idx="349">
                  <c:v>43085</c:v>
                </c:pt>
                <c:pt idx="350">
                  <c:v>43086</c:v>
                </c:pt>
                <c:pt idx="351">
                  <c:v>43087</c:v>
                </c:pt>
                <c:pt idx="352">
                  <c:v>43088</c:v>
                </c:pt>
                <c:pt idx="353">
                  <c:v>43089</c:v>
                </c:pt>
                <c:pt idx="354">
                  <c:v>43090</c:v>
                </c:pt>
                <c:pt idx="355">
                  <c:v>43091</c:v>
                </c:pt>
                <c:pt idx="356">
                  <c:v>43092</c:v>
                </c:pt>
                <c:pt idx="357">
                  <c:v>43093</c:v>
                </c:pt>
                <c:pt idx="358">
                  <c:v>43094</c:v>
                </c:pt>
                <c:pt idx="359">
                  <c:v>43095</c:v>
                </c:pt>
                <c:pt idx="360">
                  <c:v>43096</c:v>
                </c:pt>
                <c:pt idx="361">
                  <c:v>43097</c:v>
                </c:pt>
                <c:pt idx="362">
                  <c:v>43098</c:v>
                </c:pt>
                <c:pt idx="363">
                  <c:v>43099</c:v>
                </c:pt>
                <c:pt idx="364">
                  <c:v>43100</c:v>
                </c:pt>
                <c:pt idx="365">
                  <c:v>43101</c:v>
                </c:pt>
                <c:pt idx="366">
                  <c:v>43102</c:v>
                </c:pt>
                <c:pt idx="367">
                  <c:v>43103</c:v>
                </c:pt>
                <c:pt idx="368">
                  <c:v>43104</c:v>
                </c:pt>
                <c:pt idx="369">
                  <c:v>43105</c:v>
                </c:pt>
                <c:pt idx="370">
                  <c:v>43106</c:v>
                </c:pt>
                <c:pt idx="371">
                  <c:v>43107</c:v>
                </c:pt>
                <c:pt idx="372">
                  <c:v>43108</c:v>
                </c:pt>
                <c:pt idx="373">
                  <c:v>43109</c:v>
                </c:pt>
                <c:pt idx="374">
                  <c:v>43110</c:v>
                </c:pt>
                <c:pt idx="375">
                  <c:v>43111</c:v>
                </c:pt>
                <c:pt idx="376">
                  <c:v>43112</c:v>
                </c:pt>
                <c:pt idx="377">
                  <c:v>43113</c:v>
                </c:pt>
                <c:pt idx="378">
                  <c:v>43114</c:v>
                </c:pt>
                <c:pt idx="379">
                  <c:v>43115</c:v>
                </c:pt>
                <c:pt idx="380">
                  <c:v>43116</c:v>
                </c:pt>
                <c:pt idx="381">
                  <c:v>43117</c:v>
                </c:pt>
                <c:pt idx="382">
                  <c:v>43118</c:v>
                </c:pt>
                <c:pt idx="383">
                  <c:v>43119</c:v>
                </c:pt>
                <c:pt idx="384">
                  <c:v>43120</c:v>
                </c:pt>
                <c:pt idx="385">
                  <c:v>43121</c:v>
                </c:pt>
                <c:pt idx="386">
                  <c:v>43122</c:v>
                </c:pt>
                <c:pt idx="387">
                  <c:v>43123</c:v>
                </c:pt>
                <c:pt idx="388">
                  <c:v>43124</c:v>
                </c:pt>
                <c:pt idx="389">
                  <c:v>43125</c:v>
                </c:pt>
                <c:pt idx="390">
                  <c:v>43126</c:v>
                </c:pt>
                <c:pt idx="391">
                  <c:v>43127</c:v>
                </c:pt>
                <c:pt idx="392">
                  <c:v>43128</c:v>
                </c:pt>
                <c:pt idx="393">
                  <c:v>43129</c:v>
                </c:pt>
                <c:pt idx="394">
                  <c:v>43130</c:v>
                </c:pt>
                <c:pt idx="395">
                  <c:v>43131</c:v>
                </c:pt>
                <c:pt idx="396">
                  <c:v>43132</c:v>
                </c:pt>
                <c:pt idx="397">
                  <c:v>43133</c:v>
                </c:pt>
                <c:pt idx="398">
                  <c:v>43134</c:v>
                </c:pt>
                <c:pt idx="399">
                  <c:v>43135</c:v>
                </c:pt>
                <c:pt idx="400">
                  <c:v>43136</c:v>
                </c:pt>
                <c:pt idx="401">
                  <c:v>43137</c:v>
                </c:pt>
                <c:pt idx="402">
                  <c:v>43138</c:v>
                </c:pt>
                <c:pt idx="403">
                  <c:v>43139</c:v>
                </c:pt>
                <c:pt idx="404">
                  <c:v>43140</c:v>
                </c:pt>
                <c:pt idx="405">
                  <c:v>43141</c:v>
                </c:pt>
                <c:pt idx="406">
                  <c:v>43142</c:v>
                </c:pt>
                <c:pt idx="407">
                  <c:v>43143</c:v>
                </c:pt>
                <c:pt idx="408">
                  <c:v>43144</c:v>
                </c:pt>
                <c:pt idx="409">
                  <c:v>43145</c:v>
                </c:pt>
                <c:pt idx="410">
                  <c:v>43146</c:v>
                </c:pt>
                <c:pt idx="411">
                  <c:v>43147</c:v>
                </c:pt>
                <c:pt idx="412">
                  <c:v>43148</c:v>
                </c:pt>
                <c:pt idx="413">
                  <c:v>43149</c:v>
                </c:pt>
                <c:pt idx="414">
                  <c:v>43150</c:v>
                </c:pt>
                <c:pt idx="415">
                  <c:v>43151</c:v>
                </c:pt>
                <c:pt idx="416">
                  <c:v>43152</c:v>
                </c:pt>
                <c:pt idx="417">
                  <c:v>43153</c:v>
                </c:pt>
                <c:pt idx="418">
                  <c:v>43154</c:v>
                </c:pt>
                <c:pt idx="419">
                  <c:v>43155</c:v>
                </c:pt>
                <c:pt idx="420">
                  <c:v>43156</c:v>
                </c:pt>
                <c:pt idx="421">
                  <c:v>43157</c:v>
                </c:pt>
                <c:pt idx="422">
                  <c:v>43158</c:v>
                </c:pt>
                <c:pt idx="423">
                  <c:v>43159</c:v>
                </c:pt>
                <c:pt idx="424">
                  <c:v>43160</c:v>
                </c:pt>
                <c:pt idx="425">
                  <c:v>43161</c:v>
                </c:pt>
                <c:pt idx="426">
                  <c:v>43162</c:v>
                </c:pt>
                <c:pt idx="427">
                  <c:v>43163</c:v>
                </c:pt>
                <c:pt idx="428">
                  <c:v>43164</c:v>
                </c:pt>
                <c:pt idx="429">
                  <c:v>43165</c:v>
                </c:pt>
                <c:pt idx="430">
                  <c:v>43166</c:v>
                </c:pt>
                <c:pt idx="431">
                  <c:v>43167</c:v>
                </c:pt>
                <c:pt idx="432">
                  <c:v>43168</c:v>
                </c:pt>
                <c:pt idx="433">
                  <c:v>43169</c:v>
                </c:pt>
                <c:pt idx="434">
                  <c:v>43170</c:v>
                </c:pt>
                <c:pt idx="435">
                  <c:v>43171</c:v>
                </c:pt>
                <c:pt idx="436">
                  <c:v>43172</c:v>
                </c:pt>
                <c:pt idx="437">
                  <c:v>43173</c:v>
                </c:pt>
                <c:pt idx="438">
                  <c:v>43174</c:v>
                </c:pt>
                <c:pt idx="439">
                  <c:v>43175</c:v>
                </c:pt>
                <c:pt idx="440">
                  <c:v>43176</c:v>
                </c:pt>
                <c:pt idx="441">
                  <c:v>43177</c:v>
                </c:pt>
                <c:pt idx="442">
                  <c:v>43178</c:v>
                </c:pt>
                <c:pt idx="443">
                  <c:v>43179</c:v>
                </c:pt>
                <c:pt idx="444">
                  <c:v>43180</c:v>
                </c:pt>
                <c:pt idx="445">
                  <c:v>43181</c:v>
                </c:pt>
                <c:pt idx="446">
                  <c:v>43182</c:v>
                </c:pt>
                <c:pt idx="447">
                  <c:v>43183</c:v>
                </c:pt>
                <c:pt idx="448">
                  <c:v>43184</c:v>
                </c:pt>
                <c:pt idx="449">
                  <c:v>43185</c:v>
                </c:pt>
                <c:pt idx="450">
                  <c:v>43186</c:v>
                </c:pt>
                <c:pt idx="451">
                  <c:v>43187</c:v>
                </c:pt>
                <c:pt idx="452">
                  <c:v>43188</c:v>
                </c:pt>
                <c:pt idx="453">
                  <c:v>43189</c:v>
                </c:pt>
                <c:pt idx="454">
                  <c:v>43190</c:v>
                </c:pt>
                <c:pt idx="455">
                  <c:v>43191</c:v>
                </c:pt>
                <c:pt idx="456">
                  <c:v>43192</c:v>
                </c:pt>
                <c:pt idx="457">
                  <c:v>43193</c:v>
                </c:pt>
                <c:pt idx="458">
                  <c:v>43194</c:v>
                </c:pt>
                <c:pt idx="459">
                  <c:v>43195</c:v>
                </c:pt>
                <c:pt idx="460">
                  <c:v>43196</c:v>
                </c:pt>
                <c:pt idx="461">
                  <c:v>43197</c:v>
                </c:pt>
                <c:pt idx="462">
                  <c:v>43198</c:v>
                </c:pt>
                <c:pt idx="463">
                  <c:v>43199</c:v>
                </c:pt>
                <c:pt idx="464">
                  <c:v>43200</c:v>
                </c:pt>
                <c:pt idx="465">
                  <c:v>43201</c:v>
                </c:pt>
                <c:pt idx="466">
                  <c:v>43202</c:v>
                </c:pt>
                <c:pt idx="467">
                  <c:v>43203</c:v>
                </c:pt>
                <c:pt idx="468">
                  <c:v>43204</c:v>
                </c:pt>
                <c:pt idx="469">
                  <c:v>43205</c:v>
                </c:pt>
                <c:pt idx="470">
                  <c:v>43206</c:v>
                </c:pt>
                <c:pt idx="471">
                  <c:v>43207</c:v>
                </c:pt>
                <c:pt idx="472">
                  <c:v>43208</c:v>
                </c:pt>
                <c:pt idx="473">
                  <c:v>43209</c:v>
                </c:pt>
                <c:pt idx="474">
                  <c:v>43210</c:v>
                </c:pt>
                <c:pt idx="475">
                  <c:v>43211</c:v>
                </c:pt>
                <c:pt idx="476">
                  <c:v>43212</c:v>
                </c:pt>
                <c:pt idx="477">
                  <c:v>43213</c:v>
                </c:pt>
                <c:pt idx="478">
                  <c:v>43214</c:v>
                </c:pt>
                <c:pt idx="479">
                  <c:v>43215</c:v>
                </c:pt>
                <c:pt idx="480">
                  <c:v>43216</c:v>
                </c:pt>
                <c:pt idx="481">
                  <c:v>43217</c:v>
                </c:pt>
                <c:pt idx="482">
                  <c:v>43218</c:v>
                </c:pt>
                <c:pt idx="483">
                  <c:v>43219</c:v>
                </c:pt>
                <c:pt idx="484">
                  <c:v>43220</c:v>
                </c:pt>
                <c:pt idx="485">
                  <c:v>43221</c:v>
                </c:pt>
                <c:pt idx="486">
                  <c:v>43222</c:v>
                </c:pt>
                <c:pt idx="487">
                  <c:v>43223</c:v>
                </c:pt>
                <c:pt idx="488">
                  <c:v>43224</c:v>
                </c:pt>
                <c:pt idx="489">
                  <c:v>43225</c:v>
                </c:pt>
                <c:pt idx="490">
                  <c:v>43226</c:v>
                </c:pt>
                <c:pt idx="491">
                  <c:v>43227</c:v>
                </c:pt>
                <c:pt idx="492">
                  <c:v>43228</c:v>
                </c:pt>
                <c:pt idx="493">
                  <c:v>43229</c:v>
                </c:pt>
                <c:pt idx="494">
                  <c:v>43230</c:v>
                </c:pt>
                <c:pt idx="495">
                  <c:v>43231</c:v>
                </c:pt>
                <c:pt idx="496">
                  <c:v>43232</c:v>
                </c:pt>
                <c:pt idx="497">
                  <c:v>43233</c:v>
                </c:pt>
                <c:pt idx="498">
                  <c:v>43234</c:v>
                </c:pt>
                <c:pt idx="499">
                  <c:v>43235</c:v>
                </c:pt>
                <c:pt idx="500">
                  <c:v>43236</c:v>
                </c:pt>
                <c:pt idx="501">
                  <c:v>43237</c:v>
                </c:pt>
                <c:pt idx="502">
                  <c:v>43238</c:v>
                </c:pt>
                <c:pt idx="503">
                  <c:v>43239</c:v>
                </c:pt>
                <c:pt idx="504">
                  <c:v>43240</c:v>
                </c:pt>
                <c:pt idx="505">
                  <c:v>43241</c:v>
                </c:pt>
                <c:pt idx="506">
                  <c:v>43242</c:v>
                </c:pt>
                <c:pt idx="507">
                  <c:v>43243</c:v>
                </c:pt>
                <c:pt idx="508">
                  <c:v>43244</c:v>
                </c:pt>
                <c:pt idx="509">
                  <c:v>43245</c:v>
                </c:pt>
                <c:pt idx="510">
                  <c:v>43246</c:v>
                </c:pt>
                <c:pt idx="511">
                  <c:v>43247</c:v>
                </c:pt>
                <c:pt idx="512">
                  <c:v>43248</c:v>
                </c:pt>
                <c:pt idx="513">
                  <c:v>43249</c:v>
                </c:pt>
                <c:pt idx="514">
                  <c:v>43250</c:v>
                </c:pt>
                <c:pt idx="515">
                  <c:v>43251</c:v>
                </c:pt>
                <c:pt idx="516">
                  <c:v>43252</c:v>
                </c:pt>
                <c:pt idx="517">
                  <c:v>43253</c:v>
                </c:pt>
                <c:pt idx="518">
                  <c:v>43254</c:v>
                </c:pt>
                <c:pt idx="519">
                  <c:v>43255</c:v>
                </c:pt>
                <c:pt idx="520">
                  <c:v>43256</c:v>
                </c:pt>
                <c:pt idx="521">
                  <c:v>43257</c:v>
                </c:pt>
                <c:pt idx="522">
                  <c:v>43258</c:v>
                </c:pt>
                <c:pt idx="523">
                  <c:v>43259</c:v>
                </c:pt>
                <c:pt idx="524">
                  <c:v>43260</c:v>
                </c:pt>
                <c:pt idx="525">
                  <c:v>43261</c:v>
                </c:pt>
                <c:pt idx="526">
                  <c:v>43262</c:v>
                </c:pt>
                <c:pt idx="527">
                  <c:v>43263</c:v>
                </c:pt>
                <c:pt idx="528">
                  <c:v>43264</c:v>
                </c:pt>
                <c:pt idx="529">
                  <c:v>43265</c:v>
                </c:pt>
                <c:pt idx="530">
                  <c:v>43266</c:v>
                </c:pt>
                <c:pt idx="531">
                  <c:v>43267</c:v>
                </c:pt>
                <c:pt idx="532">
                  <c:v>43268</c:v>
                </c:pt>
                <c:pt idx="533">
                  <c:v>43269</c:v>
                </c:pt>
                <c:pt idx="534">
                  <c:v>43270</c:v>
                </c:pt>
                <c:pt idx="535">
                  <c:v>43271</c:v>
                </c:pt>
                <c:pt idx="536">
                  <c:v>43272</c:v>
                </c:pt>
                <c:pt idx="537">
                  <c:v>43273</c:v>
                </c:pt>
                <c:pt idx="538">
                  <c:v>43274</c:v>
                </c:pt>
                <c:pt idx="539">
                  <c:v>43275</c:v>
                </c:pt>
                <c:pt idx="540">
                  <c:v>43276</c:v>
                </c:pt>
                <c:pt idx="541">
                  <c:v>43277</c:v>
                </c:pt>
                <c:pt idx="542">
                  <c:v>43278</c:v>
                </c:pt>
                <c:pt idx="543">
                  <c:v>43279</c:v>
                </c:pt>
                <c:pt idx="544">
                  <c:v>43280</c:v>
                </c:pt>
                <c:pt idx="545">
                  <c:v>43281</c:v>
                </c:pt>
                <c:pt idx="546">
                  <c:v>43282</c:v>
                </c:pt>
                <c:pt idx="547">
                  <c:v>43283</c:v>
                </c:pt>
                <c:pt idx="548">
                  <c:v>43284</c:v>
                </c:pt>
                <c:pt idx="549">
                  <c:v>43285</c:v>
                </c:pt>
                <c:pt idx="550">
                  <c:v>43286</c:v>
                </c:pt>
                <c:pt idx="551">
                  <c:v>43287</c:v>
                </c:pt>
                <c:pt idx="552">
                  <c:v>43288</c:v>
                </c:pt>
                <c:pt idx="553">
                  <c:v>43289</c:v>
                </c:pt>
                <c:pt idx="554">
                  <c:v>43290</c:v>
                </c:pt>
                <c:pt idx="555">
                  <c:v>43291</c:v>
                </c:pt>
                <c:pt idx="556">
                  <c:v>43292</c:v>
                </c:pt>
                <c:pt idx="557">
                  <c:v>43293</c:v>
                </c:pt>
                <c:pt idx="558">
                  <c:v>43294</c:v>
                </c:pt>
                <c:pt idx="559">
                  <c:v>43295</c:v>
                </c:pt>
                <c:pt idx="560">
                  <c:v>43296</c:v>
                </c:pt>
                <c:pt idx="561">
                  <c:v>43297</c:v>
                </c:pt>
                <c:pt idx="562">
                  <c:v>43298</c:v>
                </c:pt>
                <c:pt idx="563">
                  <c:v>43299</c:v>
                </c:pt>
                <c:pt idx="564">
                  <c:v>43300</c:v>
                </c:pt>
                <c:pt idx="565">
                  <c:v>43301</c:v>
                </c:pt>
                <c:pt idx="566">
                  <c:v>43302</c:v>
                </c:pt>
                <c:pt idx="567">
                  <c:v>43303</c:v>
                </c:pt>
                <c:pt idx="568">
                  <c:v>43304</c:v>
                </c:pt>
                <c:pt idx="569">
                  <c:v>43305</c:v>
                </c:pt>
                <c:pt idx="570">
                  <c:v>43306</c:v>
                </c:pt>
                <c:pt idx="571">
                  <c:v>43307</c:v>
                </c:pt>
                <c:pt idx="572">
                  <c:v>43308</c:v>
                </c:pt>
                <c:pt idx="573">
                  <c:v>43309</c:v>
                </c:pt>
                <c:pt idx="574">
                  <c:v>43310</c:v>
                </c:pt>
                <c:pt idx="575">
                  <c:v>43311</c:v>
                </c:pt>
                <c:pt idx="576">
                  <c:v>43312</c:v>
                </c:pt>
                <c:pt idx="577">
                  <c:v>43313</c:v>
                </c:pt>
                <c:pt idx="578">
                  <c:v>43314</c:v>
                </c:pt>
                <c:pt idx="579">
                  <c:v>43315</c:v>
                </c:pt>
                <c:pt idx="580">
                  <c:v>43316</c:v>
                </c:pt>
                <c:pt idx="581">
                  <c:v>43317</c:v>
                </c:pt>
                <c:pt idx="582">
                  <c:v>43318</c:v>
                </c:pt>
                <c:pt idx="583">
                  <c:v>43319</c:v>
                </c:pt>
                <c:pt idx="584">
                  <c:v>43320</c:v>
                </c:pt>
                <c:pt idx="585">
                  <c:v>43321</c:v>
                </c:pt>
                <c:pt idx="586">
                  <c:v>43322</c:v>
                </c:pt>
                <c:pt idx="587">
                  <c:v>43323</c:v>
                </c:pt>
                <c:pt idx="588">
                  <c:v>43324</c:v>
                </c:pt>
                <c:pt idx="589">
                  <c:v>43325</c:v>
                </c:pt>
                <c:pt idx="590">
                  <c:v>43326</c:v>
                </c:pt>
                <c:pt idx="591">
                  <c:v>43327</c:v>
                </c:pt>
                <c:pt idx="592">
                  <c:v>43328</c:v>
                </c:pt>
                <c:pt idx="593">
                  <c:v>43329</c:v>
                </c:pt>
                <c:pt idx="594">
                  <c:v>43330</c:v>
                </c:pt>
                <c:pt idx="595">
                  <c:v>43331</c:v>
                </c:pt>
                <c:pt idx="596">
                  <c:v>43332</c:v>
                </c:pt>
                <c:pt idx="597">
                  <c:v>43333</c:v>
                </c:pt>
                <c:pt idx="598">
                  <c:v>43334</c:v>
                </c:pt>
                <c:pt idx="599">
                  <c:v>43335</c:v>
                </c:pt>
                <c:pt idx="600">
                  <c:v>43336</c:v>
                </c:pt>
                <c:pt idx="601">
                  <c:v>43337</c:v>
                </c:pt>
                <c:pt idx="602">
                  <c:v>43338</c:v>
                </c:pt>
                <c:pt idx="603">
                  <c:v>43339</c:v>
                </c:pt>
                <c:pt idx="604">
                  <c:v>43340</c:v>
                </c:pt>
                <c:pt idx="605">
                  <c:v>43341</c:v>
                </c:pt>
                <c:pt idx="606">
                  <c:v>43342</c:v>
                </c:pt>
                <c:pt idx="607">
                  <c:v>43343</c:v>
                </c:pt>
                <c:pt idx="608">
                  <c:v>43344</c:v>
                </c:pt>
                <c:pt idx="609">
                  <c:v>43345</c:v>
                </c:pt>
                <c:pt idx="610">
                  <c:v>43346</c:v>
                </c:pt>
                <c:pt idx="611">
                  <c:v>43347</c:v>
                </c:pt>
                <c:pt idx="612">
                  <c:v>43348</c:v>
                </c:pt>
                <c:pt idx="613">
                  <c:v>43349</c:v>
                </c:pt>
                <c:pt idx="614">
                  <c:v>43350</c:v>
                </c:pt>
                <c:pt idx="615">
                  <c:v>43351</c:v>
                </c:pt>
                <c:pt idx="616">
                  <c:v>43352</c:v>
                </c:pt>
                <c:pt idx="617">
                  <c:v>43353</c:v>
                </c:pt>
                <c:pt idx="618">
                  <c:v>43354</c:v>
                </c:pt>
                <c:pt idx="619">
                  <c:v>43355</c:v>
                </c:pt>
                <c:pt idx="620">
                  <c:v>43356</c:v>
                </c:pt>
                <c:pt idx="621">
                  <c:v>43357</c:v>
                </c:pt>
                <c:pt idx="622">
                  <c:v>43358</c:v>
                </c:pt>
                <c:pt idx="623">
                  <c:v>43359</c:v>
                </c:pt>
                <c:pt idx="624">
                  <c:v>43360</c:v>
                </c:pt>
                <c:pt idx="625">
                  <c:v>43361</c:v>
                </c:pt>
                <c:pt idx="626">
                  <c:v>43362</c:v>
                </c:pt>
                <c:pt idx="627">
                  <c:v>43363</c:v>
                </c:pt>
                <c:pt idx="628">
                  <c:v>43364</c:v>
                </c:pt>
                <c:pt idx="629">
                  <c:v>43365</c:v>
                </c:pt>
                <c:pt idx="630">
                  <c:v>43366</c:v>
                </c:pt>
                <c:pt idx="631">
                  <c:v>43367</c:v>
                </c:pt>
                <c:pt idx="632">
                  <c:v>43368</c:v>
                </c:pt>
                <c:pt idx="633">
                  <c:v>43369</c:v>
                </c:pt>
                <c:pt idx="634">
                  <c:v>43370</c:v>
                </c:pt>
                <c:pt idx="635">
                  <c:v>43371</c:v>
                </c:pt>
                <c:pt idx="636">
                  <c:v>43372</c:v>
                </c:pt>
                <c:pt idx="637">
                  <c:v>43373</c:v>
                </c:pt>
                <c:pt idx="638">
                  <c:v>43374</c:v>
                </c:pt>
                <c:pt idx="639">
                  <c:v>43375</c:v>
                </c:pt>
                <c:pt idx="640">
                  <c:v>43376</c:v>
                </c:pt>
                <c:pt idx="641">
                  <c:v>43377</c:v>
                </c:pt>
                <c:pt idx="642">
                  <c:v>43378</c:v>
                </c:pt>
                <c:pt idx="643">
                  <c:v>43379</c:v>
                </c:pt>
                <c:pt idx="644">
                  <c:v>43380</c:v>
                </c:pt>
                <c:pt idx="645">
                  <c:v>43381</c:v>
                </c:pt>
                <c:pt idx="646">
                  <c:v>43382</c:v>
                </c:pt>
                <c:pt idx="647">
                  <c:v>43383</c:v>
                </c:pt>
                <c:pt idx="648">
                  <c:v>43384</c:v>
                </c:pt>
                <c:pt idx="649">
                  <c:v>43385</c:v>
                </c:pt>
                <c:pt idx="650">
                  <c:v>43386</c:v>
                </c:pt>
                <c:pt idx="651">
                  <c:v>43387</c:v>
                </c:pt>
                <c:pt idx="652">
                  <c:v>43388</c:v>
                </c:pt>
                <c:pt idx="653">
                  <c:v>43389</c:v>
                </c:pt>
                <c:pt idx="654">
                  <c:v>43390</c:v>
                </c:pt>
                <c:pt idx="655">
                  <c:v>43391</c:v>
                </c:pt>
                <c:pt idx="656">
                  <c:v>43392</c:v>
                </c:pt>
                <c:pt idx="657">
                  <c:v>43393</c:v>
                </c:pt>
                <c:pt idx="658">
                  <c:v>43394</c:v>
                </c:pt>
                <c:pt idx="659">
                  <c:v>43395</c:v>
                </c:pt>
                <c:pt idx="660">
                  <c:v>43396</c:v>
                </c:pt>
                <c:pt idx="661">
                  <c:v>43397</c:v>
                </c:pt>
                <c:pt idx="662">
                  <c:v>43398</c:v>
                </c:pt>
                <c:pt idx="663">
                  <c:v>43399</c:v>
                </c:pt>
                <c:pt idx="664">
                  <c:v>43400</c:v>
                </c:pt>
                <c:pt idx="665">
                  <c:v>43401</c:v>
                </c:pt>
                <c:pt idx="666">
                  <c:v>43402</c:v>
                </c:pt>
                <c:pt idx="667">
                  <c:v>43403</c:v>
                </c:pt>
                <c:pt idx="668">
                  <c:v>43404</c:v>
                </c:pt>
                <c:pt idx="669">
                  <c:v>43405</c:v>
                </c:pt>
                <c:pt idx="670">
                  <c:v>43406</c:v>
                </c:pt>
                <c:pt idx="671">
                  <c:v>43407</c:v>
                </c:pt>
                <c:pt idx="672">
                  <c:v>43408</c:v>
                </c:pt>
                <c:pt idx="673">
                  <c:v>43409</c:v>
                </c:pt>
                <c:pt idx="674">
                  <c:v>43410</c:v>
                </c:pt>
                <c:pt idx="675">
                  <c:v>43411</c:v>
                </c:pt>
                <c:pt idx="676">
                  <c:v>43412</c:v>
                </c:pt>
                <c:pt idx="677">
                  <c:v>43413</c:v>
                </c:pt>
                <c:pt idx="678">
                  <c:v>43414</c:v>
                </c:pt>
                <c:pt idx="679">
                  <c:v>43415</c:v>
                </c:pt>
                <c:pt idx="680">
                  <c:v>43416</c:v>
                </c:pt>
                <c:pt idx="681">
                  <c:v>43417</c:v>
                </c:pt>
                <c:pt idx="682">
                  <c:v>43418</c:v>
                </c:pt>
                <c:pt idx="683">
                  <c:v>43419</c:v>
                </c:pt>
                <c:pt idx="684">
                  <c:v>43420</c:v>
                </c:pt>
                <c:pt idx="685">
                  <c:v>43421</c:v>
                </c:pt>
                <c:pt idx="686">
                  <c:v>43422</c:v>
                </c:pt>
                <c:pt idx="687">
                  <c:v>43423</c:v>
                </c:pt>
                <c:pt idx="688">
                  <c:v>43424</c:v>
                </c:pt>
                <c:pt idx="689">
                  <c:v>43425</c:v>
                </c:pt>
                <c:pt idx="690">
                  <c:v>43426</c:v>
                </c:pt>
                <c:pt idx="691">
                  <c:v>43427</c:v>
                </c:pt>
                <c:pt idx="692">
                  <c:v>43428</c:v>
                </c:pt>
                <c:pt idx="693">
                  <c:v>43429</c:v>
                </c:pt>
                <c:pt idx="694">
                  <c:v>43430</c:v>
                </c:pt>
                <c:pt idx="695">
                  <c:v>43431</c:v>
                </c:pt>
                <c:pt idx="696">
                  <c:v>43432</c:v>
                </c:pt>
                <c:pt idx="697">
                  <c:v>43433</c:v>
                </c:pt>
                <c:pt idx="698">
                  <c:v>43434</c:v>
                </c:pt>
                <c:pt idx="699">
                  <c:v>43435</c:v>
                </c:pt>
                <c:pt idx="700">
                  <c:v>43436</c:v>
                </c:pt>
                <c:pt idx="701">
                  <c:v>43437</c:v>
                </c:pt>
                <c:pt idx="702">
                  <c:v>43438</c:v>
                </c:pt>
                <c:pt idx="703">
                  <c:v>43439</c:v>
                </c:pt>
                <c:pt idx="704">
                  <c:v>43440</c:v>
                </c:pt>
                <c:pt idx="705">
                  <c:v>43441</c:v>
                </c:pt>
                <c:pt idx="706">
                  <c:v>43442</c:v>
                </c:pt>
                <c:pt idx="707">
                  <c:v>43443</c:v>
                </c:pt>
                <c:pt idx="708">
                  <c:v>43444</c:v>
                </c:pt>
                <c:pt idx="709">
                  <c:v>43445</c:v>
                </c:pt>
                <c:pt idx="710">
                  <c:v>43446</c:v>
                </c:pt>
                <c:pt idx="711">
                  <c:v>43447</c:v>
                </c:pt>
                <c:pt idx="712">
                  <c:v>43448</c:v>
                </c:pt>
                <c:pt idx="713">
                  <c:v>43449</c:v>
                </c:pt>
                <c:pt idx="714">
                  <c:v>43450</c:v>
                </c:pt>
                <c:pt idx="715">
                  <c:v>43451</c:v>
                </c:pt>
                <c:pt idx="716">
                  <c:v>43452</c:v>
                </c:pt>
                <c:pt idx="717">
                  <c:v>43453</c:v>
                </c:pt>
                <c:pt idx="718">
                  <c:v>43454</c:v>
                </c:pt>
                <c:pt idx="719">
                  <c:v>43455</c:v>
                </c:pt>
                <c:pt idx="720">
                  <c:v>43456</c:v>
                </c:pt>
                <c:pt idx="721">
                  <c:v>43457</c:v>
                </c:pt>
                <c:pt idx="722">
                  <c:v>43458</c:v>
                </c:pt>
                <c:pt idx="723">
                  <c:v>43459</c:v>
                </c:pt>
                <c:pt idx="724">
                  <c:v>43460</c:v>
                </c:pt>
                <c:pt idx="725">
                  <c:v>43461</c:v>
                </c:pt>
                <c:pt idx="726">
                  <c:v>43462</c:v>
                </c:pt>
                <c:pt idx="727">
                  <c:v>43463</c:v>
                </c:pt>
                <c:pt idx="728">
                  <c:v>43464</c:v>
                </c:pt>
                <c:pt idx="729">
                  <c:v>43465</c:v>
                </c:pt>
                <c:pt idx="730">
                  <c:v>43466</c:v>
                </c:pt>
                <c:pt idx="731">
                  <c:v>43467</c:v>
                </c:pt>
                <c:pt idx="732">
                  <c:v>43468</c:v>
                </c:pt>
                <c:pt idx="733">
                  <c:v>43469</c:v>
                </c:pt>
                <c:pt idx="734">
                  <c:v>43470</c:v>
                </c:pt>
                <c:pt idx="735">
                  <c:v>43471</c:v>
                </c:pt>
                <c:pt idx="736">
                  <c:v>43472</c:v>
                </c:pt>
                <c:pt idx="737">
                  <c:v>43473</c:v>
                </c:pt>
                <c:pt idx="738">
                  <c:v>43474</c:v>
                </c:pt>
                <c:pt idx="739">
                  <c:v>43475</c:v>
                </c:pt>
                <c:pt idx="740">
                  <c:v>43476</c:v>
                </c:pt>
                <c:pt idx="741">
                  <c:v>43477</c:v>
                </c:pt>
                <c:pt idx="742">
                  <c:v>43478</c:v>
                </c:pt>
                <c:pt idx="743">
                  <c:v>43479</c:v>
                </c:pt>
                <c:pt idx="744">
                  <c:v>43480</c:v>
                </c:pt>
                <c:pt idx="745">
                  <c:v>43481</c:v>
                </c:pt>
                <c:pt idx="746">
                  <c:v>43482</c:v>
                </c:pt>
                <c:pt idx="747">
                  <c:v>43483</c:v>
                </c:pt>
                <c:pt idx="748">
                  <c:v>43484</c:v>
                </c:pt>
                <c:pt idx="749">
                  <c:v>43485</c:v>
                </c:pt>
                <c:pt idx="750">
                  <c:v>43486</c:v>
                </c:pt>
                <c:pt idx="751">
                  <c:v>43487</c:v>
                </c:pt>
                <c:pt idx="752">
                  <c:v>43488</c:v>
                </c:pt>
                <c:pt idx="753">
                  <c:v>43489</c:v>
                </c:pt>
                <c:pt idx="754">
                  <c:v>43490</c:v>
                </c:pt>
                <c:pt idx="755">
                  <c:v>43491</c:v>
                </c:pt>
                <c:pt idx="756">
                  <c:v>43492</c:v>
                </c:pt>
                <c:pt idx="757">
                  <c:v>43493</c:v>
                </c:pt>
                <c:pt idx="758">
                  <c:v>43494</c:v>
                </c:pt>
                <c:pt idx="759">
                  <c:v>43495</c:v>
                </c:pt>
                <c:pt idx="760">
                  <c:v>43496</c:v>
                </c:pt>
                <c:pt idx="761">
                  <c:v>43497</c:v>
                </c:pt>
                <c:pt idx="762">
                  <c:v>43498</c:v>
                </c:pt>
                <c:pt idx="763">
                  <c:v>43499</c:v>
                </c:pt>
                <c:pt idx="764">
                  <c:v>43500</c:v>
                </c:pt>
                <c:pt idx="765">
                  <c:v>43501</c:v>
                </c:pt>
                <c:pt idx="766">
                  <c:v>43502</c:v>
                </c:pt>
                <c:pt idx="767">
                  <c:v>43503</c:v>
                </c:pt>
                <c:pt idx="768">
                  <c:v>43504</c:v>
                </c:pt>
                <c:pt idx="769">
                  <c:v>43505</c:v>
                </c:pt>
                <c:pt idx="770">
                  <c:v>43506</c:v>
                </c:pt>
                <c:pt idx="771">
                  <c:v>43507</c:v>
                </c:pt>
                <c:pt idx="772">
                  <c:v>43508</c:v>
                </c:pt>
                <c:pt idx="773">
                  <c:v>43509</c:v>
                </c:pt>
                <c:pt idx="774">
                  <c:v>43510</c:v>
                </c:pt>
                <c:pt idx="775">
                  <c:v>43511</c:v>
                </c:pt>
                <c:pt idx="776">
                  <c:v>43512</c:v>
                </c:pt>
                <c:pt idx="777">
                  <c:v>43513</c:v>
                </c:pt>
                <c:pt idx="778">
                  <c:v>43514</c:v>
                </c:pt>
                <c:pt idx="779">
                  <c:v>43515</c:v>
                </c:pt>
                <c:pt idx="780">
                  <c:v>43516</c:v>
                </c:pt>
                <c:pt idx="781">
                  <c:v>43517</c:v>
                </c:pt>
                <c:pt idx="782">
                  <c:v>43518</c:v>
                </c:pt>
                <c:pt idx="783">
                  <c:v>43519</c:v>
                </c:pt>
                <c:pt idx="784">
                  <c:v>43520</c:v>
                </c:pt>
                <c:pt idx="785">
                  <c:v>43521</c:v>
                </c:pt>
                <c:pt idx="786">
                  <c:v>43522</c:v>
                </c:pt>
                <c:pt idx="787">
                  <c:v>43523</c:v>
                </c:pt>
                <c:pt idx="788">
                  <c:v>43524</c:v>
                </c:pt>
                <c:pt idx="789">
                  <c:v>43525</c:v>
                </c:pt>
                <c:pt idx="790">
                  <c:v>43526</c:v>
                </c:pt>
                <c:pt idx="791">
                  <c:v>43527</c:v>
                </c:pt>
                <c:pt idx="792">
                  <c:v>43528</c:v>
                </c:pt>
                <c:pt idx="793">
                  <c:v>43529</c:v>
                </c:pt>
                <c:pt idx="794">
                  <c:v>43530</c:v>
                </c:pt>
                <c:pt idx="795">
                  <c:v>43531</c:v>
                </c:pt>
                <c:pt idx="796">
                  <c:v>43532</c:v>
                </c:pt>
                <c:pt idx="797">
                  <c:v>43533</c:v>
                </c:pt>
                <c:pt idx="798">
                  <c:v>43534</c:v>
                </c:pt>
                <c:pt idx="799">
                  <c:v>43535</c:v>
                </c:pt>
                <c:pt idx="800">
                  <c:v>43536</c:v>
                </c:pt>
                <c:pt idx="801">
                  <c:v>43537</c:v>
                </c:pt>
                <c:pt idx="802">
                  <c:v>43538</c:v>
                </c:pt>
                <c:pt idx="803">
                  <c:v>43539</c:v>
                </c:pt>
                <c:pt idx="804">
                  <c:v>43540</c:v>
                </c:pt>
                <c:pt idx="805">
                  <c:v>43541</c:v>
                </c:pt>
                <c:pt idx="806">
                  <c:v>43542</c:v>
                </c:pt>
                <c:pt idx="807">
                  <c:v>43543</c:v>
                </c:pt>
                <c:pt idx="808">
                  <c:v>43544</c:v>
                </c:pt>
                <c:pt idx="809">
                  <c:v>43545</c:v>
                </c:pt>
                <c:pt idx="810">
                  <c:v>43546</c:v>
                </c:pt>
                <c:pt idx="811">
                  <c:v>43547</c:v>
                </c:pt>
                <c:pt idx="812">
                  <c:v>43548</c:v>
                </c:pt>
                <c:pt idx="813">
                  <c:v>43549</c:v>
                </c:pt>
                <c:pt idx="814">
                  <c:v>43550</c:v>
                </c:pt>
                <c:pt idx="815">
                  <c:v>43551</c:v>
                </c:pt>
                <c:pt idx="816">
                  <c:v>43552</c:v>
                </c:pt>
                <c:pt idx="817">
                  <c:v>43553</c:v>
                </c:pt>
                <c:pt idx="818">
                  <c:v>43554</c:v>
                </c:pt>
                <c:pt idx="819">
                  <c:v>43555</c:v>
                </c:pt>
                <c:pt idx="820">
                  <c:v>43556</c:v>
                </c:pt>
                <c:pt idx="821">
                  <c:v>43557</c:v>
                </c:pt>
                <c:pt idx="822">
                  <c:v>43558</c:v>
                </c:pt>
                <c:pt idx="823">
                  <c:v>43559</c:v>
                </c:pt>
                <c:pt idx="824">
                  <c:v>43560</c:v>
                </c:pt>
                <c:pt idx="825">
                  <c:v>43561</c:v>
                </c:pt>
                <c:pt idx="826">
                  <c:v>43562</c:v>
                </c:pt>
                <c:pt idx="827">
                  <c:v>43563</c:v>
                </c:pt>
                <c:pt idx="828">
                  <c:v>43564</c:v>
                </c:pt>
                <c:pt idx="829">
                  <c:v>43565</c:v>
                </c:pt>
                <c:pt idx="830">
                  <c:v>43566</c:v>
                </c:pt>
                <c:pt idx="831">
                  <c:v>43567</c:v>
                </c:pt>
                <c:pt idx="832">
                  <c:v>43568</c:v>
                </c:pt>
                <c:pt idx="833">
                  <c:v>43569</c:v>
                </c:pt>
                <c:pt idx="834">
                  <c:v>43570</c:v>
                </c:pt>
                <c:pt idx="835">
                  <c:v>43571</c:v>
                </c:pt>
                <c:pt idx="836">
                  <c:v>43572</c:v>
                </c:pt>
                <c:pt idx="837">
                  <c:v>43573</c:v>
                </c:pt>
                <c:pt idx="838">
                  <c:v>43574</c:v>
                </c:pt>
                <c:pt idx="839">
                  <c:v>43575</c:v>
                </c:pt>
                <c:pt idx="840">
                  <c:v>43576</c:v>
                </c:pt>
                <c:pt idx="841">
                  <c:v>43577</c:v>
                </c:pt>
                <c:pt idx="842">
                  <c:v>43578</c:v>
                </c:pt>
                <c:pt idx="843">
                  <c:v>43579</c:v>
                </c:pt>
                <c:pt idx="844">
                  <c:v>43580</c:v>
                </c:pt>
                <c:pt idx="845">
                  <c:v>43581</c:v>
                </c:pt>
                <c:pt idx="846">
                  <c:v>43582</c:v>
                </c:pt>
                <c:pt idx="847">
                  <c:v>43583</c:v>
                </c:pt>
                <c:pt idx="848">
                  <c:v>43584</c:v>
                </c:pt>
                <c:pt idx="849">
                  <c:v>43585</c:v>
                </c:pt>
                <c:pt idx="850">
                  <c:v>43586</c:v>
                </c:pt>
                <c:pt idx="851">
                  <c:v>43587</c:v>
                </c:pt>
                <c:pt idx="852">
                  <c:v>43588</c:v>
                </c:pt>
                <c:pt idx="853">
                  <c:v>43589</c:v>
                </c:pt>
                <c:pt idx="854">
                  <c:v>43590</c:v>
                </c:pt>
                <c:pt idx="855">
                  <c:v>43591</c:v>
                </c:pt>
                <c:pt idx="856">
                  <c:v>43592</c:v>
                </c:pt>
                <c:pt idx="857">
                  <c:v>43593</c:v>
                </c:pt>
                <c:pt idx="858">
                  <c:v>43594</c:v>
                </c:pt>
                <c:pt idx="859">
                  <c:v>43595</c:v>
                </c:pt>
                <c:pt idx="860">
                  <c:v>43596</c:v>
                </c:pt>
                <c:pt idx="861">
                  <c:v>43597</c:v>
                </c:pt>
                <c:pt idx="862">
                  <c:v>43598</c:v>
                </c:pt>
                <c:pt idx="863">
                  <c:v>43599</c:v>
                </c:pt>
                <c:pt idx="864">
                  <c:v>43600</c:v>
                </c:pt>
                <c:pt idx="865">
                  <c:v>43601</c:v>
                </c:pt>
                <c:pt idx="866">
                  <c:v>43602</c:v>
                </c:pt>
                <c:pt idx="867">
                  <c:v>43603</c:v>
                </c:pt>
                <c:pt idx="868">
                  <c:v>43604</c:v>
                </c:pt>
                <c:pt idx="869">
                  <c:v>43605</c:v>
                </c:pt>
                <c:pt idx="870">
                  <c:v>43606</c:v>
                </c:pt>
                <c:pt idx="871">
                  <c:v>43607</c:v>
                </c:pt>
                <c:pt idx="872">
                  <c:v>43608</c:v>
                </c:pt>
                <c:pt idx="873">
                  <c:v>43609</c:v>
                </c:pt>
                <c:pt idx="874">
                  <c:v>43610</c:v>
                </c:pt>
                <c:pt idx="875">
                  <c:v>43611</c:v>
                </c:pt>
                <c:pt idx="876">
                  <c:v>43612</c:v>
                </c:pt>
                <c:pt idx="877">
                  <c:v>43613</c:v>
                </c:pt>
                <c:pt idx="878">
                  <c:v>43614</c:v>
                </c:pt>
                <c:pt idx="879">
                  <c:v>43615</c:v>
                </c:pt>
                <c:pt idx="880">
                  <c:v>43616</c:v>
                </c:pt>
                <c:pt idx="881">
                  <c:v>43617</c:v>
                </c:pt>
                <c:pt idx="882">
                  <c:v>43618</c:v>
                </c:pt>
                <c:pt idx="883">
                  <c:v>43619</c:v>
                </c:pt>
                <c:pt idx="884">
                  <c:v>43620</c:v>
                </c:pt>
                <c:pt idx="885">
                  <c:v>43621</c:v>
                </c:pt>
                <c:pt idx="886">
                  <c:v>43622</c:v>
                </c:pt>
                <c:pt idx="887">
                  <c:v>43623</c:v>
                </c:pt>
                <c:pt idx="888">
                  <c:v>43624</c:v>
                </c:pt>
                <c:pt idx="889">
                  <c:v>43625</c:v>
                </c:pt>
                <c:pt idx="890">
                  <c:v>43626</c:v>
                </c:pt>
                <c:pt idx="891">
                  <c:v>43627</c:v>
                </c:pt>
                <c:pt idx="892">
                  <c:v>43628</c:v>
                </c:pt>
                <c:pt idx="893">
                  <c:v>43629</c:v>
                </c:pt>
                <c:pt idx="894">
                  <c:v>43630</c:v>
                </c:pt>
                <c:pt idx="895">
                  <c:v>43631</c:v>
                </c:pt>
                <c:pt idx="896">
                  <c:v>43632</c:v>
                </c:pt>
                <c:pt idx="897">
                  <c:v>43633</c:v>
                </c:pt>
                <c:pt idx="898">
                  <c:v>43634</c:v>
                </c:pt>
                <c:pt idx="899">
                  <c:v>43635</c:v>
                </c:pt>
                <c:pt idx="900">
                  <c:v>43636</c:v>
                </c:pt>
                <c:pt idx="901">
                  <c:v>43637</c:v>
                </c:pt>
                <c:pt idx="902">
                  <c:v>43638</c:v>
                </c:pt>
                <c:pt idx="903">
                  <c:v>43639</c:v>
                </c:pt>
                <c:pt idx="904">
                  <c:v>43640</c:v>
                </c:pt>
                <c:pt idx="905">
                  <c:v>43641</c:v>
                </c:pt>
                <c:pt idx="906">
                  <c:v>43642</c:v>
                </c:pt>
                <c:pt idx="907">
                  <c:v>43643</c:v>
                </c:pt>
                <c:pt idx="908">
                  <c:v>43644</c:v>
                </c:pt>
                <c:pt idx="909">
                  <c:v>43645</c:v>
                </c:pt>
                <c:pt idx="910">
                  <c:v>43646</c:v>
                </c:pt>
                <c:pt idx="911">
                  <c:v>43647</c:v>
                </c:pt>
                <c:pt idx="912">
                  <c:v>43648</c:v>
                </c:pt>
                <c:pt idx="913">
                  <c:v>43649</c:v>
                </c:pt>
                <c:pt idx="914">
                  <c:v>43650</c:v>
                </c:pt>
                <c:pt idx="915">
                  <c:v>43651</c:v>
                </c:pt>
                <c:pt idx="916">
                  <c:v>43652</c:v>
                </c:pt>
                <c:pt idx="917">
                  <c:v>43653</c:v>
                </c:pt>
                <c:pt idx="918">
                  <c:v>43654</c:v>
                </c:pt>
                <c:pt idx="919">
                  <c:v>43655</c:v>
                </c:pt>
                <c:pt idx="920">
                  <c:v>43656</c:v>
                </c:pt>
                <c:pt idx="921">
                  <c:v>43657</c:v>
                </c:pt>
                <c:pt idx="922">
                  <c:v>43658</c:v>
                </c:pt>
                <c:pt idx="923">
                  <c:v>43659</c:v>
                </c:pt>
                <c:pt idx="924">
                  <c:v>43660</c:v>
                </c:pt>
                <c:pt idx="925">
                  <c:v>43661</c:v>
                </c:pt>
                <c:pt idx="926">
                  <c:v>43662</c:v>
                </c:pt>
                <c:pt idx="927">
                  <c:v>43663</c:v>
                </c:pt>
                <c:pt idx="928">
                  <c:v>43664</c:v>
                </c:pt>
                <c:pt idx="929">
                  <c:v>43665</c:v>
                </c:pt>
                <c:pt idx="930">
                  <c:v>43666</c:v>
                </c:pt>
                <c:pt idx="931">
                  <c:v>43667</c:v>
                </c:pt>
                <c:pt idx="932">
                  <c:v>43668</c:v>
                </c:pt>
                <c:pt idx="933">
                  <c:v>43669</c:v>
                </c:pt>
                <c:pt idx="934">
                  <c:v>43670</c:v>
                </c:pt>
                <c:pt idx="935">
                  <c:v>43671</c:v>
                </c:pt>
                <c:pt idx="936">
                  <c:v>43672</c:v>
                </c:pt>
                <c:pt idx="937">
                  <c:v>43673</c:v>
                </c:pt>
                <c:pt idx="938">
                  <c:v>43674</c:v>
                </c:pt>
                <c:pt idx="939">
                  <c:v>43675</c:v>
                </c:pt>
                <c:pt idx="940">
                  <c:v>43676</c:v>
                </c:pt>
                <c:pt idx="941">
                  <c:v>43677</c:v>
                </c:pt>
                <c:pt idx="942">
                  <c:v>43678</c:v>
                </c:pt>
                <c:pt idx="943">
                  <c:v>43679</c:v>
                </c:pt>
                <c:pt idx="944">
                  <c:v>43680</c:v>
                </c:pt>
                <c:pt idx="945">
                  <c:v>43681</c:v>
                </c:pt>
                <c:pt idx="946">
                  <c:v>43682</c:v>
                </c:pt>
                <c:pt idx="947">
                  <c:v>43683</c:v>
                </c:pt>
                <c:pt idx="948">
                  <c:v>43684</c:v>
                </c:pt>
                <c:pt idx="949">
                  <c:v>43685</c:v>
                </c:pt>
                <c:pt idx="950">
                  <c:v>43686</c:v>
                </c:pt>
                <c:pt idx="951">
                  <c:v>43687</c:v>
                </c:pt>
                <c:pt idx="952">
                  <c:v>43688</c:v>
                </c:pt>
                <c:pt idx="953">
                  <c:v>43689</c:v>
                </c:pt>
                <c:pt idx="954">
                  <c:v>43690</c:v>
                </c:pt>
                <c:pt idx="955">
                  <c:v>43691</c:v>
                </c:pt>
                <c:pt idx="956">
                  <c:v>43692</c:v>
                </c:pt>
                <c:pt idx="957">
                  <c:v>43693</c:v>
                </c:pt>
                <c:pt idx="958">
                  <c:v>43694</c:v>
                </c:pt>
                <c:pt idx="959">
                  <c:v>43695</c:v>
                </c:pt>
                <c:pt idx="960">
                  <c:v>43696</c:v>
                </c:pt>
                <c:pt idx="961">
                  <c:v>43697</c:v>
                </c:pt>
                <c:pt idx="962">
                  <c:v>43698</c:v>
                </c:pt>
                <c:pt idx="963">
                  <c:v>43699</c:v>
                </c:pt>
                <c:pt idx="964">
                  <c:v>43700</c:v>
                </c:pt>
                <c:pt idx="965">
                  <c:v>43701</c:v>
                </c:pt>
                <c:pt idx="966">
                  <c:v>43702</c:v>
                </c:pt>
                <c:pt idx="967">
                  <c:v>43703</c:v>
                </c:pt>
                <c:pt idx="968">
                  <c:v>43704</c:v>
                </c:pt>
                <c:pt idx="969">
                  <c:v>43705</c:v>
                </c:pt>
                <c:pt idx="970">
                  <c:v>43706</c:v>
                </c:pt>
                <c:pt idx="971">
                  <c:v>43707</c:v>
                </c:pt>
                <c:pt idx="972">
                  <c:v>43708</c:v>
                </c:pt>
                <c:pt idx="973">
                  <c:v>43709</c:v>
                </c:pt>
                <c:pt idx="974">
                  <c:v>43710</c:v>
                </c:pt>
                <c:pt idx="975">
                  <c:v>43711</c:v>
                </c:pt>
                <c:pt idx="976">
                  <c:v>43712</c:v>
                </c:pt>
                <c:pt idx="977">
                  <c:v>43713</c:v>
                </c:pt>
                <c:pt idx="978">
                  <c:v>43714</c:v>
                </c:pt>
                <c:pt idx="979">
                  <c:v>43715</c:v>
                </c:pt>
                <c:pt idx="980">
                  <c:v>43716</c:v>
                </c:pt>
                <c:pt idx="981">
                  <c:v>43717</c:v>
                </c:pt>
                <c:pt idx="982">
                  <c:v>43718</c:v>
                </c:pt>
                <c:pt idx="983">
                  <c:v>43719</c:v>
                </c:pt>
                <c:pt idx="984">
                  <c:v>43720</c:v>
                </c:pt>
                <c:pt idx="985">
                  <c:v>43721</c:v>
                </c:pt>
                <c:pt idx="986">
                  <c:v>43722</c:v>
                </c:pt>
                <c:pt idx="987">
                  <c:v>43723</c:v>
                </c:pt>
                <c:pt idx="988">
                  <c:v>43724</c:v>
                </c:pt>
                <c:pt idx="989">
                  <c:v>43725</c:v>
                </c:pt>
                <c:pt idx="990">
                  <c:v>43726</c:v>
                </c:pt>
                <c:pt idx="991">
                  <c:v>43727</c:v>
                </c:pt>
                <c:pt idx="992">
                  <c:v>43728</c:v>
                </c:pt>
                <c:pt idx="993">
                  <c:v>43729</c:v>
                </c:pt>
                <c:pt idx="994">
                  <c:v>43730</c:v>
                </c:pt>
                <c:pt idx="995">
                  <c:v>43731</c:v>
                </c:pt>
                <c:pt idx="996">
                  <c:v>43732</c:v>
                </c:pt>
                <c:pt idx="997">
                  <c:v>43733</c:v>
                </c:pt>
                <c:pt idx="998">
                  <c:v>43734</c:v>
                </c:pt>
                <c:pt idx="999">
                  <c:v>43735</c:v>
                </c:pt>
                <c:pt idx="1000">
                  <c:v>43736</c:v>
                </c:pt>
                <c:pt idx="1001">
                  <c:v>43737</c:v>
                </c:pt>
                <c:pt idx="1002">
                  <c:v>43738</c:v>
                </c:pt>
                <c:pt idx="1003">
                  <c:v>43739</c:v>
                </c:pt>
                <c:pt idx="1004">
                  <c:v>43740</c:v>
                </c:pt>
                <c:pt idx="1005">
                  <c:v>43741</c:v>
                </c:pt>
                <c:pt idx="1006">
                  <c:v>43742</c:v>
                </c:pt>
                <c:pt idx="1007">
                  <c:v>43743</c:v>
                </c:pt>
                <c:pt idx="1008">
                  <c:v>43744</c:v>
                </c:pt>
                <c:pt idx="1009">
                  <c:v>43745</c:v>
                </c:pt>
                <c:pt idx="1010">
                  <c:v>43746</c:v>
                </c:pt>
                <c:pt idx="1011">
                  <c:v>43747</c:v>
                </c:pt>
                <c:pt idx="1012">
                  <c:v>43748</c:v>
                </c:pt>
                <c:pt idx="1013">
                  <c:v>43749</c:v>
                </c:pt>
                <c:pt idx="1014">
                  <c:v>43750</c:v>
                </c:pt>
                <c:pt idx="1015">
                  <c:v>43751</c:v>
                </c:pt>
                <c:pt idx="1016">
                  <c:v>43752</c:v>
                </c:pt>
                <c:pt idx="1017">
                  <c:v>43753</c:v>
                </c:pt>
                <c:pt idx="1018">
                  <c:v>43754</c:v>
                </c:pt>
                <c:pt idx="1019">
                  <c:v>43755</c:v>
                </c:pt>
                <c:pt idx="1020">
                  <c:v>43756</c:v>
                </c:pt>
                <c:pt idx="1021">
                  <c:v>43757</c:v>
                </c:pt>
                <c:pt idx="1022">
                  <c:v>43758</c:v>
                </c:pt>
                <c:pt idx="1023">
                  <c:v>43759</c:v>
                </c:pt>
                <c:pt idx="1024">
                  <c:v>43760</c:v>
                </c:pt>
                <c:pt idx="1025">
                  <c:v>43761</c:v>
                </c:pt>
                <c:pt idx="1026">
                  <c:v>43762</c:v>
                </c:pt>
                <c:pt idx="1027">
                  <c:v>43763</c:v>
                </c:pt>
                <c:pt idx="1028">
                  <c:v>43764</c:v>
                </c:pt>
                <c:pt idx="1029">
                  <c:v>43765</c:v>
                </c:pt>
                <c:pt idx="1030">
                  <c:v>43766</c:v>
                </c:pt>
                <c:pt idx="1031">
                  <c:v>43767</c:v>
                </c:pt>
                <c:pt idx="1032">
                  <c:v>43768</c:v>
                </c:pt>
                <c:pt idx="1033">
                  <c:v>43769</c:v>
                </c:pt>
                <c:pt idx="1034">
                  <c:v>43770</c:v>
                </c:pt>
                <c:pt idx="1035">
                  <c:v>43771</c:v>
                </c:pt>
                <c:pt idx="1036">
                  <c:v>43772</c:v>
                </c:pt>
                <c:pt idx="1037">
                  <c:v>43773</c:v>
                </c:pt>
                <c:pt idx="1038">
                  <c:v>43774</c:v>
                </c:pt>
                <c:pt idx="1039">
                  <c:v>43775</c:v>
                </c:pt>
                <c:pt idx="1040">
                  <c:v>43776</c:v>
                </c:pt>
                <c:pt idx="1041">
                  <c:v>43777</c:v>
                </c:pt>
                <c:pt idx="1042">
                  <c:v>43778</c:v>
                </c:pt>
                <c:pt idx="1043">
                  <c:v>43779</c:v>
                </c:pt>
                <c:pt idx="1044">
                  <c:v>43780</c:v>
                </c:pt>
                <c:pt idx="1045">
                  <c:v>43781</c:v>
                </c:pt>
                <c:pt idx="1046">
                  <c:v>43782</c:v>
                </c:pt>
                <c:pt idx="1047">
                  <c:v>43783</c:v>
                </c:pt>
                <c:pt idx="1048">
                  <c:v>43784</c:v>
                </c:pt>
                <c:pt idx="1049">
                  <c:v>43785</c:v>
                </c:pt>
                <c:pt idx="1050">
                  <c:v>43786</c:v>
                </c:pt>
                <c:pt idx="1051">
                  <c:v>43787</c:v>
                </c:pt>
                <c:pt idx="1052">
                  <c:v>43788</c:v>
                </c:pt>
                <c:pt idx="1053">
                  <c:v>43789</c:v>
                </c:pt>
                <c:pt idx="1054">
                  <c:v>43790</c:v>
                </c:pt>
                <c:pt idx="1055">
                  <c:v>43791</c:v>
                </c:pt>
                <c:pt idx="1056">
                  <c:v>43792</c:v>
                </c:pt>
                <c:pt idx="1057">
                  <c:v>43793</c:v>
                </c:pt>
                <c:pt idx="1058">
                  <c:v>43794</c:v>
                </c:pt>
                <c:pt idx="1059">
                  <c:v>43795</c:v>
                </c:pt>
                <c:pt idx="1060">
                  <c:v>43796</c:v>
                </c:pt>
                <c:pt idx="1061">
                  <c:v>43797</c:v>
                </c:pt>
                <c:pt idx="1062">
                  <c:v>43798</c:v>
                </c:pt>
                <c:pt idx="1063">
                  <c:v>43799</c:v>
                </c:pt>
                <c:pt idx="1064">
                  <c:v>43800</c:v>
                </c:pt>
                <c:pt idx="1065">
                  <c:v>43801</c:v>
                </c:pt>
                <c:pt idx="1066">
                  <c:v>43802</c:v>
                </c:pt>
                <c:pt idx="1067">
                  <c:v>43803</c:v>
                </c:pt>
                <c:pt idx="1068">
                  <c:v>43804</c:v>
                </c:pt>
                <c:pt idx="1069">
                  <c:v>43805</c:v>
                </c:pt>
                <c:pt idx="1070">
                  <c:v>43806</c:v>
                </c:pt>
                <c:pt idx="1071">
                  <c:v>43807</c:v>
                </c:pt>
                <c:pt idx="1072">
                  <c:v>43808</c:v>
                </c:pt>
                <c:pt idx="1073">
                  <c:v>43809</c:v>
                </c:pt>
                <c:pt idx="1074">
                  <c:v>43810</c:v>
                </c:pt>
                <c:pt idx="1075">
                  <c:v>43811</c:v>
                </c:pt>
                <c:pt idx="1076">
                  <c:v>43812</c:v>
                </c:pt>
                <c:pt idx="1077">
                  <c:v>43813</c:v>
                </c:pt>
                <c:pt idx="1078">
                  <c:v>43814</c:v>
                </c:pt>
                <c:pt idx="1079">
                  <c:v>43815</c:v>
                </c:pt>
                <c:pt idx="1080">
                  <c:v>43816</c:v>
                </c:pt>
                <c:pt idx="1081">
                  <c:v>43817</c:v>
                </c:pt>
                <c:pt idx="1082">
                  <c:v>43818</c:v>
                </c:pt>
                <c:pt idx="1083">
                  <c:v>43819</c:v>
                </c:pt>
                <c:pt idx="1084">
                  <c:v>43820</c:v>
                </c:pt>
                <c:pt idx="1085">
                  <c:v>43821</c:v>
                </c:pt>
                <c:pt idx="1086">
                  <c:v>43822</c:v>
                </c:pt>
                <c:pt idx="1087">
                  <c:v>43823</c:v>
                </c:pt>
                <c:pt idx="1088">
                  <c:v>43824</c:v>
                </c:pt>
                <c:pt idx="1089">
                  <c:v>43825</c:v>
                </c:pt>
                <c:pt idx="1090">
                  <c:v>43826</c:v>
                </c:pt>
                <c:pt idx="1091">
                  <c:v>43827</c:v>
                </c:pt>
                <c:pt idx="1092">
                  <c:v>43828</c:v>
                </c:pt>
                <c:pt idx="1093">
                  <c:v>43829</c:v>
                </c:pt>
                <c:pt idx="1094">
                  <c:v>43830</c:v>
                </c:pt>
                <c:pt idx="1095">
                  <c:v>43831</c:v>
                </c:pt>
                <c:pt idx="1096">
                  <c:v>43832</c:v>
                </c:pt>
                <c:pt idx="1097">
                  <c:v>43833</c:v>
                </c:pt>
                <c:pt idx="1098">
                  <c:v>43834</c:v>
                </c:pt>
                <c:pt idx="1099">
                  <c:v>43835</c:v>
                </c:pt>
                <c:pt idx="1100">
                  <c:v>43836</c:v>
                </c:pt>
                <c:pt idx="1101">
                  <c:v>43837</c:v>
                </c:pt>
                <c:pt idx="1102">
                  <c:v>43838</c:v>
                </c:pt>
                <c:pt idx="1103">
                  <c:v>43839</c:v>
                </c:pt>
                <c:pt idx="1104">
                  <c:v>43840</c:v>
                </c:pt>
                <c:pt idx="1105">
                  <c:v>43841</c:v>
                </c:pt>
                <c:pt idx="1106">
                  <c:v>43842</c:v>
                </c:pt>
                <c:pt idx="1107">
                  <c:v>43843</c:v>
                </c:pt>
                <c:pt idx="1108">
                  <c:v>43844</c:v>
                </c:pt>
                <c:pt idx="1109">
                  <c:v>43845</c:v>
                </c:pt>
                <c:pt idx="1110">
                  <c:v>43846</c:v>
                </c:pt>
                <c:pt idx="1111">
                  <c:v>43847</c:v>
                </c:pt>
                <c:pt idx="1112">
                  <c:v>43848</c:v>
                </c:pt>
                <c:pt idx="1113">
                  <c:v>43849</c:v>
                </c:pt>
                <c:pt idx="1114">
                  <c:v>43850</c:v>
                </c:pt>
                <c:pt idx="1115">
                  <c:v>43851</c:v>
                </c:pt>
                <c:pt idx="1116">
                  <c:v>43852</c:v>
                </c:pt>
                <c:pt idx="1117">
                  <c:v>43853</c:v>
                </c:pt>
                <c:pt idx="1118">
                  <c:v>43854</c:v>
                </c:pt>
                <c:pt idx="1119">
                  <c:v>43855</c:v>
                </c:pt>
                <c:pt idx="1120">
                  <c:v>43856</c:v>
                </c:pt>
                <c:pt idx="1121">
                  <c:v>43857</c:v>
                </c:pt>
                <c:pt idx="1122">
                  <c:v>43858</c:v>
                </c:pt>
                <c:pt idx="1123">
                  <c:v>43859</c:v>
                </c:pt>
                <c:pt idx="1124">
                  <c:v>43860</c:v>
                </c:pt>
                <c:pt idx="1125">
                  <c:v>43861</c:v>
                </c:pt>
                <c:pt idx="1126">
                  <c:v>43862</c:v>
                </c:pt>
                <c:pt idx="1127">
                  <c:v>43863</c:v>
                </c:pt>
                <c:pt idx="1128">
                  <c:v>43864</c:v>
                </c:pt>
                <c:pt idx="1129">
                  <c:v>43865</c:v>
                </c:pt>
                <c:pt idx="1130">
                  <c:v>43866</c:v>
                </c:pt>
                <c:pt idx="1131">
                  <c:v>43867</c:v>
                </c:pt>
                <c:pt idx="1132">
                  <c:v>43868</c:v>
                </c:pt>
                <c:pt idx="1133">
                  <c:v>43869</c:v>
                </c:pt>
                <c:pt idx="1134">
                  <c:v>43870</c:v>
                </c:pt>
                <c:pt idx="1135">
                  <c:v>43871</c:v>
                </c:pt>
                <c:pt idx="1136">
                  <c:v>43872</c:v>
                </c:pt>
                <c:pt idx="1137">
                  <c:v>43873</c:v>
                </c:pt>
                <c:pt idx="1138">
                  <c:v>43874</c:v>
                </c:pt>
                <c:pt idx="1139">
                  <c:v>43875</c:v>
                </c:pt>
                <c:pt idx="1140">
                  <c:v>43876</c:v>
                </c:pt>
                <c:pt idx="1141">
                  <c:v>43877</c:v>
                </c:pt>
                <c:pt idx="1142">
                  <c:v>43878</c:v>
                </c:pt>
                <c:pt idx="1143">
                  <c:v>43879</c:v>
                </c:pt>
                <c:pt idx="1144">
                  <c:v>43880</c:v>
                </c:pt>
                <c:pt idx="1145">
                  <c:v>43881</c:v>
                </c:pt>
                <c:pt idx="1146">
                  <c:v>43882</c:v>
                </c:pt>
                <c:pt idx="1147">
                  <c:v>43883</c:v>
                </c:pt>
                <c:pt idx="1148">
                  <c:v>43884</c:v>
                </c:pt>
                <c:pt idx="1149">
                  <c:v>43885</c:v>
                </c:pt>
                <c:pt idx="1150">
                  <c:v>43886</c:v>
                </c:pt>
                <c:pt idx="1151">
                  <c:v>43887</c:v>
                </c:pt>
                <c:pt idx="1152">
                  <c:v>43888</c:v>
                </c:pt>
                <c:pt idx="1153">
                  <c:v>43889</c:v>
                </c:pt>
                <c:pt idx="1154">
                  <c:v>43890</c:v>
                </c:pt>
                <c:pt idx="1155">
                  <c:v>43891</c:v>
                </c:pt>
                <c:pt idx="1156">
                  <c:v>43892</c:v>
                </c:pt>
                <c:pt idx="1157">
                  <c:v>43893</c:v>
                </c:pt>
                <c:pt idx="1158">
                  <c:v>43894</c:v>
                </c:pt>
                <c:pt idx="1159">
                  <c:v>43895</c:v>
                </c:pt>
                <c:pt idx="1160">
                  <c:v>43896</c:v>
                </c:pt>
                <c:pt idx="1161">
                  <c:v>43897</c:v>
                </c:pt>
                <c:pt idx="1162">
                  <c:v>43898</c:v>
                </c:pt>
                <c:pt idx="1163">
                  <c:v>43899</c:v>
                </c:pt>
                <c:pt idx="1164">
                  <c:v>43900</c:v>
                </c:pt>
                <c:pt idx="1165">
                  <c:v>43901</c:v>
                </c:pt>
                <c:pt idx="1166">
                  <c:v>43902</c:v>
                </c:pt>
                <c:pt idx="1167">
                  <c:v>43903</c:v>
                </c:pt>
                <c:pt idx="1168">
                  <c:v>43904</c:v>
                </c:pt>
                <c:pt idx="1169">
                  <c:v>43905</c:v>
                </c:pt>
                <c:pt idx="1170">
                  <c:v>43906</c:v>
                </c:pt>
                <c:pt idx="1171">
                  <c:v>43907</c:v>
                </c:pt>
                <c:pt idx="1172">
                  <c:v>43908</c:v>
                </c:pt>
                <c:pt idx="1173">
                  <c:v>43909</c:v>
                </c:pt>
                <c:pt idx="1174">
                  <c:v>43910</c:v>
                </c:pt>
                <c:pt idx="1175">
                  <c:v>43911</c:v>
                </c:pt>
                <c:pt idx="1176">
                  <c:v>43912</c:v>
                </c:pt>
                <c:pt idx="1177">
                  <c:v>43913</c:v>
                </c:pt>
                <c:pt idx="1178">
                  <c:v>43914</c:v>
                </c:pt>
                <c:pt idx="1179">
                  <c:v>43915</c:v>
                </c:pt>
                <c:pt idx="1180">
                  <c:v>43916</c:v>
                </c:pt>
                <c:pt idx="1181">
                  <c:v>43917</c:v>
                </c:pt>
                <c:pt idx="1182">
                  <c:v>43918</c:v>
                </c:pt>
                <c:pt idx="1183">
                  <c:v>43919</c:v>
                </c:pt>
                <c:pt idx="1184">
                  <c:v>43920</c:v>
                </c:pt>
                <c:pt idx="1185">
                  <c:v>43921</c:v>
                </c:pt>
                <c:pt idx="1186">
                  <c:v>43922</c:v>
                </c:pt>
                <c:pt idx="1187">
                  <c:v>43923</c:v>
                </c:pt>
                <c:pt idx="1188">
                  <c:v>43924</c:v>
                </c:pt>
                <c:pt idx="1189">
                  <c:v>43925</c:v>
                </c:pt>
                <c:pt idx="1190">
                  <c:v>43926</c:v>
                </c:pt>
                <c:pt idx="1191">
                  <c:v>43927</c:v>
                </c:pt>
                <c:pt idx="1192">
                  <c:v>43928</c:v>
                </c:pt>
                <c:pt idx="1193">
                  <c:v>43929</c:v>
                </c:pt>
                <c:pt idx="1194">
                  <c:v>43930</c:v>
                </c:pt>
                <c:pt idx="1195">
                  <c:v>43931</c:v>
                </c:pt>
                <c:pt idx="1196">
                  <c:v>43932</c:v>
                </c:pt>
                <c:pt idx="1197">
                  <c:v>43933</c:v>
                </c:pt>
                <c:pt idx="1198">
                  <c:v>43934</c:v>
                </c:pt>
                <c:pt idx="1199">
                  <c:v>43935</c:v>
                </c:pt>
                <c:pt idx="1200">
                  <c:v>43936</c:v>
                </c:pt>
                <c:pt idx="1201">
                  <c:v>43937</c:v>
                </c:pt>
                <c:pt idx="1202">
                  <c:v>43938</c:v>
                </c:pt>
                <c:pt idx="1203">
                  <c:v>43939</c:v>
                </c:pt>
                <c:pt idx="1204">
                  <c:v>43940</c:v>
                </c:pt>
                <c:pt idx="1205">
                  <c:v>43941</c:v>
                </c:pt>
                <c:pt idx="1206">
                  <c:v>43942</c:v>
                </c:pt>
                <c:pt idx="1207">
                  <c:v>43943</c:v>
                </c:pt>
                <c:pt idx="1208">
                  <c:v>43944</c:v>
                </c:pt>
                <c:pt idx="1209">
                  <c:v>43945</c:v>
                </c:pt>
                <c:pt idx="1210">
                  <c:v>43946</c:v>
                </c:pt>
                <c:pt idx="1211">
                  <c:v>43947</c:v>
                </c:pt>
                <c:pt idx="1212">
                  <c:v>43948</c:v>
                </c:pt>
                <c:pt idx="1213">
                  <c:v>43949</c:v>
                </c:pt>
                <c:pt idx="1214">
                  <c:v>43950</c:v>
                </c:pt>
                <c:pt idx="1215">
                  <c:v>43951</c:v>
                </c:pt>
                <c:pt idx="1216">
                  <c:v>43952</c:v>
                </c:pt>
                <c:pt idx="1217">
                  <c:v>43953</c:v>
                </c:pt>
                <c:pt idx="1218">
                  <c:v>43954</c:v>
                </c:pt>
                <c:pt idx="1219">
                  <c:v>43955</c:v>
                </c:pt>
                <c:pt idx="1220">
                  <c:v>43956</c:v>
                </c:pt>
                <c:pt idx="1221">
                  <c:v>43957</c:v>
                </c:pt>
                <c:pt idx="1222">
                  <c:v>43958</c:v>
                </c:pt>
                <c:pt idx="1223">
                  <c:v>43959</c:v>
                </c:pt>
                <c:pt idx="1224">
                  <c:v>43960</c:v>
                </c:pt>
                <c:pt idx="1225">
                  <c:v>43961</c:v>
                </c:pt>
                <c:pt idx="1226">
                  <c:v>43962</c:v>
                </c:pt>
                <c:pt idx="1227">
                  <c:v>43963</c:v>
                </c:pt>
                <c:pt idx="1228">
                  <c:v>43964</c:v>
                </c:pt>
                <c:pt idx="1229">
                  <c:v>43965</c:v>
                </c:pt>
                <c:pt idx="1230">
                  <c:v>43966</c:v>
                </c:pt>
                <c:pt idx="1231">
                  <c:v>43967</c:v>
                </c:pt>
                <c:pt idx="1232">
                  <c:v>43968</c:v>
                </c:pt>
                <c:pt idx="1233">
                  <c:v>43969</c:v>
                </c:pt>
                <c:pt idx="1234">
                  <c:v>43970</c:v>
                </c:pt>
                <c:pt idx="1235">
                  <c:v>43971</c:v>
                </c:pt>
                <c:pt idx="1236">
                  <c:v>43972</c:v>
                </c:pt>
                <c:pt idx="1237">
                  <c:v>43973</c:v>
                </c:pt>
                <c:pt idx="1238">
                  <c:v>43974</c:v>
                </c:pt>
                <c:pt idx="1239">
                  <c:v>43975</c:v>
                </c:pt>
                <c:pt idx="1240">
                  <c:v>43976</c:v>
                </c:pt>
                <c:pt idx="1241">
                  <c:v>43977</c:v>
                </c:pt>
                <c:pt idx="1242">
                  <c:v>43978</c:v>
                </c:pt>
                <c:pt idx="1243">
                  <c:v>43979</c:v>
                </c:pt>
                <c:pt idx="1244">
                  <c:v>43980</c:v>
                </c:pt>
                <c:pt idx="1245">
                  <c:v>43981</c:v>
                </c:pt>
                <c:pt idx="1246">
                  <c:v>43982</c:v>
                </c:pt>
                <c:pt idx="1247">
                  <c:v>43983</c:v>
                </c:pt>
                <c:pt idx="1248">
                  <c:v>43984</c:v>
                </c:pt>
                <c:pt idx="1249">
                  <c:v>43985</c:v>
                </c:pt>
                <c:pt idx="1250">
                  <c:v>43986</c:v>
                </c:pt>
                <c:pt idx="1251">
                  <c:v>43987</c:v>
                </c:pt>
                <c:pt idx="1252">
                  <c:v>43988</c:v>
                </c:pt>
                <c:pt idx="1253">
                  <c:v>43989</c:v>
                </c:pt>
                <c:pt idx="1254">
                  <c:v>43990</c:v>
                </c:pt>
                <c:pt idx="1255">
                  <c:v>43991</c:v>
                </c:pt>
                <c:pt idx="1256">
                  <c:v>43992</c:v>
                </c:pt>
                <c:pt idx="1257">
                  <c:v>43993</c:v>
                </c:pt>
                <c:pt idx="1258">
                  <c:v>43994</c:v>
                </c:pt>
                <c:pt idx="1259">
                  <c:v>43995</c:v>
                </c:pt>
                <c:pt idx="1260">
                  <c:v>43996</c:v>
                </c:pt>
                <c:pt idx="1261">
                  <c:v>43997</c:v>
                </c:pt>
                <c:pt idx="1262">
                  <c:v>43998</c:v>
                </c:pt>
                <c:pt idx="1263">
                  <c:v>43999</c:v>
                </c:pt>
                <c:pt idx="1264">
                  <c:v>44000</c:v>
                </c:pt>
                <c:pt idx="1265">
                  <c:v>44001</c:v>
                </c:pt>
                <c:pt idx="1266">
                  <c:v>44002</c:v>
                </c:pt>
                <c:pt idx="1267">
                  <c:v>44003</c:v>
                </c:pt>
                <c:pt idx="1268">
                  <c:v>44004</c:v>
                </c:pt>
                <c:pt idx="1269">
                  <c:v>44005</c:v>
                </c:pt>
                <c:pt idx="1270">
                  <c:v>44006</c:v>
                </c:pt>
                <c:pt idx="1271">
                  <c:v>44007</c:v>
                </c:pt>
                <c:pt idx="1272">
                  <c:v>44008</c:v>
                </c:pt>
                <c:pt idx="1273">
                  <c:v>44009</c:v>
                </c:pt>
                <c:pt idx="1274">
                  <c:v>44010</c:v>
                </c:pt>
                <c:pt idx="1275">
                  <c:v>44011</c:v>
                </c:pt>
                <c:pt idx="1276">
                  <c:v>44012</c:v>
                </c:pt>
                <c:pt idx="1277">
                  <c:v>44013</c:v>
                </c:pt>
                <c:pt idx="1278">
                  <c:v>44014</c:v>
                </c:pt>
                <c:pt idx="1279">
                  <c:v>44015</c:v>
                </c:pt>
                <c:pt idx="1280">
                  <c:v>44016</c:v>
                </c:pt>
                <c:pt idx="1281">
                  <c:v>44017</c:v>
                </c:pt>
                <c:pt idx="1282">
                  <c:v>44018</c:v>
                </c:pt>
                <c:pt idx="1283">
                  <c:v>44019</c:v>
                </c:pt>
                <c:pt idx="1284">
                  <c:v>44020</c:v>
                </c:pt>
                <c:pt idx="1285">
                  <c:v>44021</c:v>
                </c:pt>
                <c:pt idx="1286">
                  <c:v>44022</c:v>
                </c:pt>
                <c:pt idx="1287">
                  <c:v>44023</c:v>
                </c:pt>
                <c:pt idx="1288">
                  <c:v>44024</c:v>
                </c:pt>
                <c:pt idx="1289">
                  <c:v>44025</c:v>
                </c:pt>
                <c:pt idx="1290">
                  <c:v>44026</c:v>
                </c:pt>
                <c:pt idx="1291">
                  <c:v>44027</c:v>
                </c:pt>
                <c:pt idx="1292">
                  <c:v>44028</c:v>
                </c:pt>
                <c:pt idx="1293">
                  <c:v>44029</c:v>
                </c:pt>
                <c:pt idx="1294">
                  <c:v>44030</c:v>
                </c:pt>
                <c:pt idx="1295">
                  <c:v>44031</c:v>
                </c:pt>
                <c:pt idx="1296">
                  <c:v>44032</c:v>
                </c:pt>
                <c:pt idx="1297">
                  <c:v>44033</c:v>
                </c:pt>
                <c:pt idx="1298">
                  <c:v>44034</c:v>
                </c:pt>
                <c:pt idx="1299">
                  <c:v>44035</c:v>
                </c:pt>
                <c:pt idx="1300">
                  <c:v>44036</c:v>
                </c:pt>
                <c:pt idx="1301">
                  <c:v>44037</c:v>
                </c:pt>
                <c:pt idx="1302">
                  <c:v>44038</c:v>
                </c:pt>
                <c:pt idx="1303">
                  <c:v>44039</c:v>
                </c:pt>
                <c:pt idx="1304">
                  <c:v>44040</c:v>
                </c:pt>
                <c:pt idx="1305">
                  <c:v>44041</c:v>
                </c:pt>
                <c:pt idx="1306">
                  <c:v>44042</c:v>
                </c:pt>
                <c:pt idx="1307">
                  <c:v>44043</c:v>
                </c:pt>
                <c:pt idx="1308">
                  <c:v>44044</c:v>
                </c:pt>
                <c:pt idx="1309">
                  <c:v>44045</c:v>
                </c:pt>
                <c:pt idx="1310">
                  <c:v>44046</c:v>
                </c:pt>
                <c:pt idx="1311">
                  <c:v>44047</c:v>
                </c:pt>
                <c:pt idx="1312">
                  <c:v>44048</c:v>
                </c:pt>
                <c:pt idx="1313">
                  <c:v>44049</c:v>
                </c:pt>
                <c:pt idx="1314">
                  <c:v>44050</c:v>
                </c:pt>
                <c:pt idx="1315">
                  <c:v>44051</c:v>
                </c:pt>
                <c:pt idx="1316">
                  <c:v>44052</c:v>
                </c:pt>
                <c:pt idx="1317">
                  <c:v>44053</c:v>
                </c:pt>
                <c:pt idx="1318">
                  <c:v>44054</c:v>
                </c:pt>
                <c:pt idx="1319">
                  <c:v>44055</c:v>
                </c:pt>
                <c:pt idx="1320">
                  <c:v>44056</c:v>
                </c:pt>
                <c:pt idx="1321">
                  <c:v>44057</c:v>
                </c:pt>
                <c:pt idx="1322">
                  <c:v>44058</c:v>
                </c:pt>
                <c:pt idx="1323">
                  <c:v>44059</c:v>
                </c:pt>
                <c:pt idx="1324">
                  <c:v>44060</c:v>
                </c:pt>
                <c:pt idx="1325">
                  <c:v>44061</c:v>
                </c:pt>
                <c:pt idx="1326">
                  <c:v>44062</c:v>
                </c:pt>
                <c:pt idx="1327">
                  <c:v>44063</c:v>
                </c:pt>
                <c:pt idx="1328">
                  <c:v>44064</c:v>
                </c:pt>
                <c:pt idx="1329">
                  <c:v>44065</c:v>
                </c:pt>
                <c:pt idx="1330">
                  <c:v>44066</c:v>
                </c:pt>
                <c:pt idx="1331">
                  <c:v>44067</c:v>
                </c:pt>
                <c:pt idx="1332">
                  <c:v>44068</c:v>
                </c:pt>
                <c:pt idx="1333">
                  <c:v>44069</c:v>
                </c:pt>
                <c:pt idx="1334">
                  <c:v>44070</c:v>
                </c:pt>
                <c:pt idx="1335">
                  <c:v>44071</c:v>
                </c:pt>
                <c:pt idx="1336">
                  <c:v>44072</c:v>
                </c:pt>
                <c:pt idx="1337">
                  <c:v>44073</c:v>
                </c:pt>
                <c:pt idx="1338">
                  <c:v>44074</c:v>
                </c:pt>
                <c:pt idx="1339">
                  <c:v>44075</c:v>
                </c:pt>
                <c:pt idx="1340">
                  <c:v>44076</c:v>
                </c:pt>
                <c:pt idx="1341">
                  <c:v>44077</c:v>
                </c:pt>
                <c:pt idx="1342">
                  <c:v>44078</c:v>
                </c:pt>
                <c:pt idx="1343">
                  <c:v>44079</c:v>
                </c:pt>
                <c:pt idx="1344">
                  <c:v>44080</c:v>
                </c:pt>
                <c:pt idx="1345">
                  <c:v>44081</c:v>
                </c:pt>
                <c:pt idx="1346">
                  <c:v>44082</c:v>
                </c:pt>
                <c:pt idx="1347">
                  <c:v>44083</c:v>
                </c:pt>
                <c:pt idx="1348">
                  <c:v>44084</c:v>
                </c:pt>
                <c:pt idx="1349">
                  <c:v>44085</c:v>
                </c:pt>
                <c:pt idx="1350">
                  <c:v>44086</c:v>
                </c:pt>
                <c:pt idx="1351">
                  <c:v>44087</c:v>
                </c:pt>
                <c:pt idx="1352">
                  <c:v>44088</c:v>
                </c:pt>
                <c:pt idx="1353">
                  <c:v>44089</c:v>
                </c:pt>
                <c:pt idx="1354">
                  <c:v>44090</c:v>
                </c:pt>
                <c:pt idx="1355">
                  <c:v>44091</c:v>
                </c:pt>
                <c:pt idx="1356">
                  <c:v>44092</c:v>
                </c:pt>
                <c:pt idx="1357">
                  <c:v>44093</c:v>
                </c:pt>
                <c:pt idx="1358">
                  <c:v>44094</c:v>
                </c:pt>
                <c:pt idx="1359">
                  <c:v>44095</c:v>
                </c:pt>
                <c:pt idx="1360">
                  <c:v>44096</c:v>
                </c:pt>
                <c:pt idx="1361">
                  <c:v>44097</c:v>
                </c:pt>
                <c:pt idx="1362">
                  <c:v>44098</c:v>
                </c:pt>
                <c:pt idx="1363">
                  <c:v>44099</c:v>
                </c:pt>
                <c:pt idx="1364">
                  <c:v>44100</c:v>
                </c:pt>
                <c:pt idx="1365">
                  <c:v>44101</c:v>
                </c:pt>
                <c:pt idx="1366">
                  <c:v>44102</c:v>
                </c:pt>
                <c:pt idx="1367">
                  <c:v>44103</c:v>
                </c:pt>
                <c:pt idx="1368">
                  <c:v>44104</c:v>
                </c:pt>
                <c:pt idx="1369">
                  <c:v>44105</c:v>
                </c:pt>
                <c:pt idx="1370">
                  <c:v>44106</c:v>
                </c:pt>
                <c:pt idx="1371">
                  <c:v>44107</c:v>
                </c:pt>
                <c:pt idx="1372">
                  <c:v>44108</c:v>
                </c:pt>
                <c:pt idx="1373">
                  <c:v>44109</c:v>
                </c:pt>
                <c:pt idx="1374">
                  <c:v>44110</c:v>
                </c:pt>
                <c:pt idx="1375">
                  <c:v>44111</c:v>
                </c:pt>
                <c:pt idx="1376">
                  <c:v>44112</c:v>
                </c:pt>
                <c:pt idx="1377">
                  <c:v>44113</c:v>
                </c:pt>
                <c:pt idx="1378">
                  <c:v>44114</c:v>
                </c:pt>
                <c:pt idx="1379">
                  <c:v>44115</c:v>
                </c:pt>
                <c:pt idx="1380">
                  <c:v>44116</c:v>
                </c:pt>
                <c:pt idx="1381">
                  <c:v>44117</c:v>
                </c:pt>
                <c:pt idx="1382">
                  <c:v>44118</c:v>
                </c:pt>
                <c:pt idx="1383">
                  <c:v>44119</c:v>
                </c:pt>
                <c:pt idx="1384">
                  <c:v>44120</c:v>
                </c:pt>
                <c:pt idx="1385">
                  <c:v>44121</c:v>
                </c:pt>
                <c:pt idx="1386">
                  <c:v>44122</c:v>
                </c:pt>
                <c:pt idx="1387">
                  <c:v>44123</c:v>
                </c:pt>
                <c:pt idx="1388">
                  <c:v>44124</c:v>
                </c:pt>
                <c:pt idx="1389">
                  <c:v>44125</c:v>
                </c:pt>
                <c:pt idx="1390">
                  <c:v>44126</c:v>
                </c:pt>
                <c:pt idx="1391">
                  <c:v>44127</c:v>
                </c:pt>
                <c:pt idx="1392">
                  <c:v>44128</c:v>
                </c:pt>
                <c:pt idx="1393">
                  <c:v>44129</c:v>
                </c:pt>
                <c:pt idx="1394">
                  <c:v>44130</c:v>
                </c:pt>
                <c:pt idx="1395">
                  <c:v>44131</c:v>
                </c:pt>
                <c:pt idx="1396">
                  <c:v>44132</c:v>
                </c:pt>
                <c:pt idx="1397">
                  <c:v>44133</c:v>
                </c:pt>
                <c:pt idx="1398">
                  <c:v>44134</c:v>
                </c:pt>
                <c:pt idx="1399">
                  <c:v>44135</c:v>
                </c:pt>
                <c:pt idx="1400">
                  <c:v>44136</c:v>
                </c:pt>
                <c:pt idx="1401">
                  <c:v>44137</c:v>
                </c:pt>
                <c:pt idx="1402">
                  <c:v>44138</c:v>
                </c:pt>
                <c:pt idx="1403">
                  <c:v>44139</c:v>
                </c:pt>
                <c:pt idx="1404">
                  <c:v>44140</c:v>
                </c:pt>
                <c:pt idx="1405">
                  <c:v>44141</c:v>
                </c:pt>
                <c:pt idx="1406">
                  <c:v>44142</c:v>
                </c:pt>
                <c:pt idx="1407">
                  <c:v>44143</c:v>
                </c:pt>
                <c:pt idx="1408">
                  <c:v>44144</c:v>
                </c:pt>
                <c:pt idx="1409">
                  <c:v>44145</c:v>
                </c:pt>
                <c:pt idx="1410">
                  <c:v>44146</c:v>
                </c:pt>
                <c:pt idx="1411">
                  <c:v>44147</c:v>
                </c:pt>
                <c:pt idx="1412">
                  <c:v>44148</c:v>
                </c:pt>
                <c:pt idx="1413">
                  <c:v>44149</c:v>
                </c:pt>
                <c:pt idx="1414">
                  <c:v>44150</c:v>
                </c:pt>
                <c:pt idx="1415">
                  <c:v>44151</c:v>
                </c:pt>
                <c:pt idx="1416">
                  <c:v>44152</c:v>
                </c:pt>
                <c:pt idx="1417">
                  <c:v>44153</c:v>
                </c:pt>
                <c:pt idx="1418">
                  <c:v>44154</c:v>
                </c:pt>
                <c:pt idx="1419">
                  <c:v>44155</c:v>
                </c:pt>
                <c:pt idx="1420">
                  <c:v>44156</c:v>
                </c:pt>
                <c:pt idx="1421">
                  <c:v>44157</c:v>
                </c:pt>
                <c:pt idx="1422">
                  <c:v>44158</c:v>
                </c:pt>
                <c:pt idx="1423">
                  <c:v>44159</c:v>
                </c:pt>
                <c:pt idx="1424">
                  <c:v>44160</c:v>
                </c:pt>
                <c:pt idx="1425">
                  <c:v>44161</c:v>
                </c:pt>
                <c:pt idx="1426">
                  <c:v>44162</c:v>
                </c:pt>
                <c:pt idx="1427">
                  <c:v>44163</c:v>
                </c:pt>
                <c:pt idx="1428">
                  <c:v>44164</c:v>
                </c:pt>
                <c:pt idx="1429">
                  <c:v>44165</c:v>
                </c:pt>
                <c:pt idx="1430">
                  <c:v>44166</c:v>
                </c:pt>
                <c:pt idx="1431">
                  <c:v>44167</c:v>
                </c:pt>
                <c:pt idx="1432">
                  <c:v>44168</c:v>
                </c:pt>
                <c:pt idx="1433">
                  <c:v>44169</c:v>
                </c:pt>
                <c:pt idx="1434">
                  <c:v>44170</c:v>
                </c:pt>
                <c:pt idx="1435">
                  <c:v>44171</c:v>
                </c:pt>
                <c:pt idx="1436">
                  <c:v>44172</c:v>
                </c:pt>
                <c:pt idx="1437">
                  <c:v>44173</c:v>
                </c:pt>
                <c:pt idx="1438">
                  <c:v>44174</c:v>
                </c:pt>
                <c:pt idx="1439">
                  <c:v>44175</c:v>
                </c:pt>
                <c:pt idx="1440">
                  <c:v>44176</c:v>
                </c:pt>
                <c:pt idx="1441">
                  <c:v>44177</c:v>
                </c:pt>
                <c:pt idx="1442">
                  <c:v>44178</c:v>
                </c:pt>
                <c:pt idx="1443">
                  <c:v>44179</c:v>
                </c:pt>
                <c:pt idx="1444">
                  <c:v>44180</c:v>
                </c:pt>
                <c:pt idx="1445">
                  <c:v>44181</c:v>
                </c:pt>
                <c:pt idx="1446">
                  <c:v>44182</c:v>
                </c:pt>
                <c:pt idx="1447">
                  <c:v>44183</c:v>
                </c:pt>
                <c:pt idx="1448">
                  <c:v>44184</c:v>
                </c:pt>
                <c:pt idx="1449">
                  <c:v>44185</c:v>
                </c:pt>
                <c:pt idx="1450">
                  <c:v>44186</c:v>
                </c:pt>
                <c:pt idx="1451">
                  <c:v>44187</c:v>
                </c:pt>
                <c:pt idx="1452">
                  <c:v>44188</c:v>
                </c:pt>
                <c:pt idx="1453">
                  <c:v>44189</c:v>
                </c:pt>
                <c:pt idx="1454">
                  <c:v>44190</c:v>
                </c:pt>
                <c:pt idx="1455">
                  <c:v>44191</c:v>
                </c:pt>
                <c:pt idx="1456">
                  <c:v>44192</c:v>
                </c:pt>
                <c:pt idx="1457">
                  <c:v>44193</c:v>
                </c:pt>
                <c:pt idx="1458">
                  <c:v>44194</c:v>
                </c:pt>
                <c:pt idx="1459">
                  <c:v>44195</c:v>
                </c:pt>
                <c:pt idx="1460">
                  <c:v>44196</c:v>
                </c:pt>
                <c:pt idx="1461">
                  <c:v>44197</c:v>
                </c:pt>
                <c:pt idx="1462">
                  <c:v>44198</c:v>
                </c:pt>
                <c:pt idx="1463">
                  <c:v>44199</c:v>
                </c:pt>
                <c:pt idx="1464">
                  <c:v>44200</c:v>
                </c:pt>
                <c:pt idx="1465">
                  <c:v>44201</c:v>
                </c:pt>
                <c:pt idx="1466">
                  <c:v>44202</c:v>
                </c:pt>
                <c:pt idx="1467">
                  <c:v>44203</c:v>
                </c:pt>
                <c:pt idx="1468">
                  <c:v>44204</c:v>
                </c:pt>
                <c:pt idx="1469">
                  <c:v>44205</c:v>
                </c:pt>
                <c:pt idx="1470">
                  <c:v>44206</c:v>
                </c:pt>
                <c:pt idx="1471">
                  <c:v>44207</c:v>
                </c:pt>
                <c:pt idx="1472">
                  <c:v>44208</c:v>
                </c:pt>
                <c:pt idx="1473">
                  <c:v>44209</c:v>
                </c:pt>
                <c:pt idx="1474">
                  <c:v>44210</c:v>
                </c:pt>
                <c:pt idx="1475">
                  <c:v>44211</c:v>
                </c:pt>
                <c:pt idx="1476">
                  <c:v>44212</c:v>
                </c:pt>
                <c:pt idx="1477">
                  <c:v>44213</c:v>
                </c:pt>
                <c:pt idx="1478">
                  <c:v>44214</c:v>
                </c:pt>
                <c:pt idx="1479">
                  <c:v>44215</c:v>
                </c:pt>
                <c:pt idx="1480">
                  <c:v>44216</c:v>
                </c:pt>
                <c:pt idx="1481">
                  <c:v>44217</c:v>
                </c:pt>
                <c:pt idx="1482">
                  <c:v>44218</c:v>
                </c:pt>
                <c:pt idx="1483">
                  <c:v>44219</c:v>
                </c:pt>
                <c:pt idx="1484">
                  <c:v>44220</c:v>
                </c:pt>
                <c:pt idx="1485">
                  <c:v>44221</c:v>
                </c:pt>
                <c:pt idx="1486">
                  <c:v>44222</c:v>
                </c:pt>
                <c:pt idx="1487">
                  <c:v>44223</c:v>
                </c:pt>
                <c:pt idx="1488">
                  <c:v>44224</c:v>
                </c:pt>
                <c:pt idx="1489">
                  <c:v>44225</c:v>
                </c:pt>
                <c:pt idx="1490">
                  <c:v>44226</c:v>
                </c:pt>
                <c:pt idx="1491">
                  <c:v>44227</c:v>
                </c:pt>
                <c:pt idx="1492">
                  <c:v>44228</c:v>
                </c:pt>
                <c:pt idx="1493">
                  <c:v>44229</c:v>
                </c:pt>
                <c:pt idx="1494">
                  <c:v>44230</c:v>
                </c:pt>
                <c:pt idx="1495">
                  <c:v>44231</c:v>
                </c:pt>
                <c:pt idx="1496">
                  <c:v>44232</c:v>
                </c:pt>
                <c:pt idx="1497">
                  <c:v>44233</c:v>
                </c:pt>
                <c:pt idx="1498">
                  <c:v>44234</c:v>
                </c:pt>
                <c:pt idx="1499">
                  <c:v>44235</c:v>
                </c:pt>
                <c:pt idx="1500">
                  <c:v>44236</c:v>
                </c:pt>
                <c:pt idx="1501">
                  <c:v>44237</c:v>
                </c:pt>
                <c:pt idx="1502">
                  <c:v>44238</c:v>
                </c:pt>
                <c:pt idx="1503">
                  <c:v>44239</c:v>
                </c:pt>
                <c:pt idx="1504">
                  <c:v>44240</c:v>
                </c:pt>
                <c:pt idx="1505">
                  <c:v>44241</c:v>
                </c:pt>
                <c:pt idx="1506">
                  <c:v>44242</c:v>
                </c:pt>
                <c:pt idx="1507">
                  <c:v>44243</c:v>
                </c:pt>
                <c:pt idx="1508">
                  <c:v>44244</c:v>
                </c:pt>
                <c:pt idx="1509">
                  <c:v>44245</c:v>
                </c:pt>
                <c:pt idx="1510">
                  <c:v>44246</c:v>
                </c:pt>
                <c:pt idx="1511">
                  <c:v>44247</c:v>
                </c:pt>
                <c:pt idx="1512">
                  <c:v>44248</c:v>
                </c:pt>
                <c:pt idx="1513">
                  <c:v>44249</c:v>
                </c:pt>
                <c:pt idx="1514">
                  <c:v>44250</c:v>
                </c:pt>
                <c:pt idx="1515">
                  <c:v>44251</c:v>
                </c:pt>
                <c:pt idx="1516">
                  <c:v>44252</c:v>
                </c:pt>
                <c:pt idx="1517">
                  <c:v>44253</c:v>
                </c:pt>
                <c:pt idx="1518">
                  <c:v>44254</c:v>
                </c:pt>
                <c:pt idx="1519">
                  <c:v>44255</c:v>
                </c:pt>
                <c:pt idx="1520">
                  <c:v>44256</c:v>
                </c:pt>
                <c:pt idx="1521">
                  <c:v>44257</c:v>
                </c:pt>
                <c:pt idx="1522">
                  <c:v>44258</c:v>
                </c:pt>
                <c:pt idx="1523">
                  <c:v>44259</c:v>
                </c:pt>
                <c:pt idx="1524">
                  <c:v>44260</c:v>
                </c:pt>
                <c:pt idx="1525">
                  <c:v>44261</c:v>
                </c:pt>
                <c:pt idx="1526">
                  <c:v>44262</c:v>
                </c:pt>
                <c:pt idx="1527">
                  <c:v>44263</c:v>
                </c:pt>
                <c:pt idx="1528">
                  <c:v>44264</c:v>
                </c:pt>
                <c:pt idx="1529">
                  <c:v>44265</c:v>
                </c:pt>
                <c:pt idx="1530">
                  <c:v>44266</c:v>
                </c:pt>
                <c:pt idx="1531">
                  <c:v>44267</c:v>
                </c:pt>
                <c:pt idx="1532">
                  <c:v>44268</c:v>
                </c:pt>
                <c:pt idx="1533">
                  <c:v>44269</c:v>
                </c:pt>
                <c:pt idx="1534">
                  <c:v>44270</c:v>
                </c:pt>
                <c:pt idx="1535">
                  <c:v>44271</c:v>
                </c:pt>
                <c:pt idx="1536">
                  <c:v>44272</c:v>
                </c:pt>
                <c:pt idx="1537">
                  <c:v>44273</c:v>
                </c:pt>
                <c:pt idx="1538">
                  <c:v>44274</c:v>
                </c:pt>
                <c:pt idx="1539">
                  <c:v>44275</c:v>
                </c:pt>
                <c:pt idx="1540">
                  <c:v>44276</c:v>
                </c:pt>
                <c:pt idx="1541">
                  <c:v>44277</c:v>
                </c:pt>
                <c:pt idx="1542">
                  <c:v>44278</c:v>
                </c:pt>
                <c:pt idx="1543">
                  <c:v>44279</c:v>
                </c:pt>
                <c:pt idx="1544">
                  <c:v>44280</c:v>
                </c:pt>
                <c:pt idx="1545">
                  <c:v>44281</c:v>
                </c:pt>
                <c:pt idx="1546">
                  <c:v>44282</c:v>
                </c:pt>
                <c:pt idx="1547">
                  <c:v>44283</c:v>
                </c:pt>
                <c:pt idx="1548">
                  <c:v>44284</c:v>
                </c:pt>
                <c:pt idx="1549">
                  <c:v>44285</c:v>
                </c:pt>
                <c:pt idx="1550">
                  <c:v>44286</c:v>
                </c:pt>
                <c:pt idx="1551">
                  <c:v>44287</c:v>
                </c:pt>
                <c:pt idx="1552">
                  <c:v>44288</c:v>
                </c:pt>
                <c:pt idx="1553">
                  <c:v>44289</c:v>
                </c:pt>
                <c:pt idx="1554">
                  <c:v>44290</c:v>
                </c:pt>
                <c:pt idx="1555">
                  <c:v>44291</c:v>
                </c:pt>
                <c:pt idx="1556">
                  <c:v>44292</c:v>
                </c:pt>
                <c:pt idx="1557">
                  <c:v>44293</c:v>
                </c:pt>
                <c:pt idx="1558">
                  <c:v>44294</c:v>
                </c:pt>
                <c:pt idx="1559">
                  <c:v>44295</c:v>
                </c:pt>
                <c:pt idx="1560">
                  <c:v>44296</c:v>
                </c:pt>
                <c:pt idx="1561">
                  <c:v>44297</c:v>
                </c:pt>
                <c:pt idx="1562">
                  <c:v>44298</c:v>
                </c:pt>
                <c:pt idx="1563">
                  <c:v>44299</c:v>
                </c:pt>
                <c:pt idx="1564">
                  <c:v>44300</c:v>
                </c:pt>
                <c:pt idx="1565">
                  <c:v>44301</c:v>
                </c:pt>
                <c:pt idx="1566">
                  <c:v>44302</c:v>
                </c:pt>
                <c:pt idx="1567">
                  <c:v>44303</c:v>
                </c:pt>
                <c:pt idx="1568">
                  <c:v>44304</c:v>
                </c:pt>
                <c:pt idx="1569">
                  <c:v>44305</c:v>
                </c:pt>
                <c:pt idx="1570">
                  <c:v>44306</c:v>
                </c:pt>
                <c:pt idx="1571">
                  <c:v>44307</c:v>
                </c:pt>
                <c:pt idx="1572">
                  <c:v>44308</c:v>
                </c:pt>
                <c:pt idx="1573">
                  <c:v>44309</c:v>
                </c:pt>
                <c:pt idx="1574">
                  <c:v>44310</c:v>
                </c:pt>
                <c:pt idx="1575">
                  <c:v>44311</c:v>
                </c:pt>
                <c:pt idx="1576">
                  <c:v>44312</c:v>
                </c:pt>
                <c:pt idx="1577">
                  <c:v>44313</c:v>
                </c:pt>
                <c:pt idx="1578">
                  <c:v>44314</c:v>
                </c:pt>
                <c:pt idx="1579">
                  <c:v>44315</c:v>
                </c:pt>
                <c:pt idx="1580">
                  <c:v>44316</c:v>
                </c:pt>
                <c:pt idx="1581">
                  <c:v>44317</c:v>
                </c:pt>
                <c:pt idx="1582">
                  <c:v>44318</c:v>
                </c:pt>
                <c:pt idx="1583">
                  <c:v>44319</c:v>
                </c:pt>
                <c:pt idx="1584">
                  <c:v>44320</c:v>
                </c:pt>
                <c:pt idx="1585">
                  <c:v>44321</c:v>
                </c:pt>
                <c:pt idx="1586">
                  <c:v>44322</c:v>
                </c:pt>
                <c:pt idx="1587">
                  <c:v>44323</c:v>
                </c:pt>
                <c:pt idx="1588">
                  <c:v>44324</c:v>
                </c:pt>
                <c:pt idx="1589">
                  <c:v>44325</c:v>
                </c:pt>
                <c:pt idx="1590">
                  <c:v>44326</c:v>
                </c:pt>
                <c:pt idx="1591">
                  <c:v>44327</c:v>
                </c:pt>
                <c:pt idx="1592">
                  <c:v>44328</c:v>
                </c:pt>
                <c:pt idx="1593">
                  <c:v>44329</c:v>
                </c:pt>
                <c:pt idx="1594">
                  <c:v>44330</c:v>
                </c:pt>
                <c:pt idx="1595">
                  <c:v>44331</c:v>
                </c:pt>
                <c:pt idx="1596">
                  <c:v>44332</c:v>
                </c:pt>
                <c:pt idx="1597">
                  <c:v>44333</c:v>
                </c:pt>
                <c:pt idx="1598">
                  <c:v>44334</c:v>
                </c:pt>
                <c:pt idx="1599">
                  <c:v>44335</c:v>
                </c:pt>
                <c:pt idx="1600">
                  <c:v>44336</c:v>
                </c:pt>
                <c:pt idx="1601">
                  <c:v>44337</c:v>
                </c:pt>
                <c:pt idx="1602">
                  <c:v>44338</c:v>
                </c:pt>
                <c:pt idx="1603">
                  <c:v>44339</c:v>
                </c:pt>
                <c:pt idx="1604">
                  <c:v>44340</c:v>
                </c:pt>
                <c:pt idx="1605">
                  <c:v>44341</c:v>
                </c:pt>
                <c:pt idx="1606">
                  <c:v>44342</c:v>
                </c:pt>
                <c:pt idx="1607">
                  <c:v>44343</c:v>
                </c:pt>
                <c:pt idx="1608">
                  <c:v>44344</c:v>
                </c:pt>
                <c:pt idx="1609">
                  <c:v>44345</c:v>
                </c:pt>
                <c:pt idx="1610">
                  <c:v>44346</c:v>
                </c:pt>
                <c:pt idx="1611">
                  <c:v>44347</c:v>
                </c:pt>
                <c:pt idx="1612">
                  <c:v>44348</c:v>
                </c:pt>
                <c:pt idx="1613">
                  <c:v>44349</c:v>
                </c:pt>
                <c:pt idx="1614">
                  <c:v>44350</c:v>
                </c:pt>
                <c:pt idx="1615">
                  <c:v>44351</c:v>
                </c:pt>
                <c:pt idx="1616">
                  <c:v>44352</c:v>
                </c:pt>
                <c:pt idx="1617">
                  <c:v>44353</c:v>
                </c:pt>
                <c:pt idx="1618">
                  <c:v>44354</c:v>
                </c:pt>
                <c:pt idx="1619">
                  <c:v>44355</c:v>
                </c:pt>
                <c:pt idx="1620">
                  <c:v>44356</c:v>
                </c:pt>
                <c:pt idx="1621">
                  <c:v>44357</c:v>
                </c:pt>
                <c:pt idx="1622">
                  <c:v>44358</c:v>
                </c:pt>
                <c:pt idx="1623">
                  <c:v>44359</c:v>
                </c:pt>
                <c:pt idx="1624">
                  <c:v>44360</c:v>
                </c:pt>
                <c:pt idx="1625">
                  <c:v>44361</c:v>
                </c:pt>
                <c:pt idx="1626">
                  <c:v>44362</c:v>
                </c:pt>
                <c:pt idx="1627">
                  <c:v>44363</c:v>
                </c:pt>
                <c:pt idx="1628">
                  <c:v>44364</c:v>
                </c:pt>
                <c:pt idx="1629">
                  <c:v>44365</c:v>
                </c:pt>
                <c:pt idx="1630">
                  <c:v>44366</c:v>
                </c:pt>
                <c:pt idx="1631">
                  <c:v>44367</c:v>
                </c:pt>
                <c:pt idx="1632">
                  <c:v>44368</c:v>
                </c:pt>
                <c:pt idx="1633">
                  <c:v>44369</c:v>
                </c:pt>
                <c:pt idx="1634">
                  <c:v>44370</c:v>
                </c:pt>
                <c:pt idx="1635">
                  <c:v>44371</c:v>
                </c:pt>
                <c:pt idx="1636">
                  <c:v>44372</c:v>
                </c:pt>
                <c:pt idx="1637">
                  <c:v>44373</c:v>
                </c:pt>
                <c:pt idx="1638">
                  <c:v>44374</c:v>
                </c:pt>
                <c:pt idx="1639">
                  <c:v>44375</c:v>
                </c:pt>
                <c:pt idx="1640">
                  <c:v>44376</c:v>
                </c:pt>
                <c:pt idx="1641">
                  <c:v>44377</c:v>
                </c:pt>
                <c:pt idx="1642">
                  <c:v>44378</c:v>
                </c:pt>
                <c:pt idx="1643">
                  <c:v>44379</c:v>
                </c:pt>
                <c:pt idx="1644">
                  <c:v>44380</c:v>
                </c:pt>
                <c:pt idx="1645">
                  <c:v>44381</c:v>
                </c:pt>
                <c:pt idx="1646">
                  <c:v>44382</c:v>
                </c:pt>
                <c:pt idx="1647">
                  <c:v>44383</c:v>
                </c:pt>
                <c:pt idx="1648">
                  <c:v>44384</c:v>
                </c:pt>
                <c:pt idx="1649">
                  <c:v>44385</c:v>
                </c:pt>
                <c:pt idx="1650">
                  <c:v>44386</c:v>
                </c:pt>
                <c:pt idx="1651">
                  <c:v>44387</c:v>
                </c:pt>
                <c:pt idx="1652">
                  <c:v>44388</c:v>
                </c:pt>
                <c:pt idx="1653">
                  <c:v>44389</c:v>
                </c:pt>
                <c:pt idx="1654">
                  <c:v>44390</c:v>
                </c:pt>
                <c:pt idx="1655">
                  <c:v>44391</c:v>
                </c:pt>
                <c:pt idx="1656">
                  <c:v>44392</c:v>
                </c:pt>
                <c:pt idx="1657">
                  <c:v>44393</c:v>
                </c:pt>
                <c:pt idx="1658">
                  <c:v>44394</c:v>
                </c:pt>
                <c:pt idx="1659">
                  <c:v>44395</c:v>
                </c:pt>
                <c:pt idx="1660">
                  <c:v>44396</c:v>
                </c:pt>
                <c:pt idx="1661">
                  <c:v>44397</c:v>
                </c:pt>
                <c:pt idx="1662">
                  <c:v>44398</c:v>
                </c:pt>
                <c:pt idx="1663">
                  <c:v>44399</c:v>
                </c:pt>
                <c:pt idx="1664">
                  <c:v>44400</c:v>
                </c:pt>
                <c:pt idx="1665">
                  <c:v>44401</c:v>
                </c:pt>
                <c:pt idx="1666">
                  <c:v>44402</c:v>
                </c:pt>
                <c:pt idx="1667">
                  <c:v>44403</c:v>
                </c:pt>
                <c:pt idx="1668">
                  <c:v>44404</c:v>
                </c:pt>
                <c:pt idx="1669">
                  <c:v>44405</c:v>
                </c:pt>
                <c:pt idx="1670">
                  <c:v>44406</c:v>
                </c:pt>
                <c:pt idx="1671">
                  <c:v>44407</c:v>
                </c:pt>
                <c:pt idx="1672">
                  <c:v>44408</c:v>
                </c:pt>
                <c:pt idx="1673">
                  <c:v>44409</c:v>
                </c:pt>
                <c:pt idx="1674">
                  <c:v>44410</c:v>
                </c:pt>
                <c:pt idx="1675">
                  <c:v>44411</c:v>
                </c:pt>
                <c:pt idx="1676">
                  <c:v>44412</c:v>
                </c:pt>
                <c:pt idx="1677">
                  <c:v>44413</c:v>
                </c:pt>
                <c:pt idx="1678">
                  <c:v>44414</c:v>
                </c:pt>
                <c:pt idx="1679">
                  <c:v>44415</c:v>
                </c:pt>
                <c:pt idx="1680">
                  <c:v>44416</c:v>
                </c:pt>
                <c:pt idx="1681">
                  <c:v>44417</c:v>
                </c:pt>
                <c:pt idx="1682">
                  <c:v>44418</c:v>
                </c:pt>
                <c:pt idx="1683">
                  <c:v>44419</c:v>
                </c:pt>
                <c:pt idx="1684">
                  <c:v>44420</c:v>
                </c:pt>
                <c:pt idx="1685">
                  <c:v>44421</c:v>
                </c:pt>
                <c:pt idx="1686">
                  <c:v>44422</c:v>
                </c:pt>
                <c:pt idx="1687">
                  <c:v>44423</c:v>
                </c:pt>
                <c:pt idx="1688">
                  <c:v>44424</c:v>
                </c:pt>
                <c:pt idx="1689">
                  <c:v>44425</c:v>
                </c:pt>
                <c:pt idx="1690">
                  <c:v>44426</c:v>
                </c:pt>
                <c:pt idx="1691">
                  <c:v>44427</c:v>
                </c:pt>
                <c:pt idx="1692">
                  <c:v>44428</c:v>
                </c:pt>
                <c:pt idx="1693">
                  <c:v>44429</c:v>
                </c:pt>
                <c:pt idx="1694">
                  <c:v>44430</c:v>
                </c:pt>
                <c:pt idx="1695">
                  <c:v>44431</c:v>
                </c:pt>
                <c:pt idx="1696">
                  <c:v>44432</c:v>
                </c:pt>
                <c:pt idx="1697">
                  <c:v>44433</c:v>
                </c:pt>
                <c:pt idx="1698">
                  <c:v>44434</c:v>
                </c:pt>
                <c:pt idx="1699">
                  <c:v>44435</c:v>
                </c:pt>
                <c:pt idx="1700">
                  <c:v>44436</c:v>
                </c:pt>
                <c:pt idx="1701">
                  <c:v>44437</c:v>
                </c:pt>
                <c:pt idx="1702">
                  <c:v>44438</c:v>
                </c:pt>
                <c:pt idx="1703">
                  <c:v>44439</c:v>
                </c:pt>
                <c:pt idx="1704">
                  <c:v>44440</c:v>
                </c:pt>
                <c:pt idx="1705">
                  <c:v>44441</c:v>
                </c:pt>
                <c:pt idx="1706">
                  <c:v>44442</c:v>
                </c:pt>
                <c:pt idx="1707">
                  <c:v>44443</c:v>
                </c:pt>
                <c:pt idx="1708">
                  <c:v>44444</c:v>
                </c:pt>
                <c:pt idx="1709">
                  <c:v>44445</c:v>
                </c:pt>
                <c:pt idx="1710">
                  <c:v>44446</c:v>
                </c:pt>
                <c:pt idx="1711">
                  <c:v>44447</c:v>
                </c:pt>
                <c:pt idx="1712">
                  <c:v>44448</c:v>
                </c:pt>
                <c:pt idx="1713">
                  <c:v>44449</c:v>
                </c:pt>
                <c:pt idx="1714">
                  <c:v>44450</c:v>
                </c:pt>
                <c:pt idx="1715">
                  <c:v>44451</c:v>
                </c:pt>
                <c:pt idx="1716">
                  <c:v>44452</c:v>
                </c:pt>
                <c:pt idx="1717">
                  <c:v>44453</c:v>
                </c:pt>
                <c:pt idx="1718">
                  <c:v>44454</c:v>
                </c:pt>
                <c:pt idx="1719">
                  <c:v>44455</c:v>
                </c:pt>
                <c:pt idx="1720">
                  <c:v>44456</c:v>
                </c:pt>
                <c:pt idx="1721">
                  <c:v>44457</c:v>
                </c:pt>
                <c:pt idx="1722">
                  <c:v>44458</c:v>
                </c:pt>
                <c:pt idx="1723">
                  <c:v>44459</c:v>
                </c:pt>
                <c:pt idx="1724">
                  <c:v>44460</c:v>
                </c:pt>
                <c:pt idx="1725">
                  <c:v>44461</c:v>
                </c:pt>
                <c:pt idx="1726">
                  <c:v>44462</c:v>
                </c:pt>
                <c:pt idx="1727">
                  <c:v>44463</c:v>
                </c:pt>
                <c:pt idx="1728">
                  <c:v>44464</c:v>
                </c:pt>
                <c:pt idx="1729">
                  <c:v>44465</c:v>
                </c:pt>
                <c:pt idx="1730">
                  <c:v>44466</c:v>
                </c:pt>
                <c:pt idx="1731">
                  <c:v>44467</c:v>
                </c:pt>
                <c:pt idx="1732">
                  <c:v>44468</c:v>
                </c:pt>
                <c:pt idx="1733">
                  <c:v>44469</c:v>
                </c:pt>
                <c:pt idx="1734">
                  <c:v>44470</c:v>
                </c:pt>
                <c:pt idx="1735">
                  <c:v>44471</c:v>
                </c:pt>
                <c:pt idx="1736">
                  <c:v>44472</c:v>
                </c:pt>
                <c:pt idx="1737">
                  <c:v>44473</c:v>
                </c:pt>
                <c:pt idx="1738">
                  <c:v>44474</c:v>
                </c:pt>
                <c:pt idx="1739">
                  <c:v>44475</c:v>
                </c:pt>
                <c:pt idx="1740">
                  <c:v>44476</c:v>
                </c:pt>
                <c:pt idx="1741">
                  <c:v>44477</c:v>
                </c:pt>
                <c:pt idx="1742">
                  <c:v>44478</c:v>
                </c:pt>
                <c:pt idx="1743">
                  <c:v>44479</c:v>
                </c:pt>
                <c:pt idx="1744">
                  <c:v>44480</c:v>
                </c:pt>
                <c:pt idx="1745">
                  <c:v>44481</c:v>
                </c:pt>
                <c:pt idx="1746">
                  <c:v>44482</c:v>
                </c:pt>
                <c:pt idx="1747">
                  <c:v>44483</c:v>
                </c:pt>
                <c:pt idx="1748">
                  <c:v>44484</c:v>
                </c:pt>
                <c:pt idx="1749">
                  <c:v>44485</c:v>
                </c:pt>
                <c:pt idx="1750">
                  <c:v>44486</c:v>
                </c:pt>
                <c:pt idx="1751">
                  <c:v>44487</c:v>
                </c:pt>
                <c:pt idx="1752">
                  <c:v>44488</c:v>
                </c:pt>
                <c:pt idx="1753">
                  <c:v>44489</c:v>
                </c:pt>
                <c:pt idx="1754">
                  <c:v>44490</c:v>
                </c:pt>
                <c:pt idx="1755">
                  <c:v>44491</c:v>
                </c:pt>
                <c:pt idx="1756">
                  <c:v>44492</c:v>
                </c:pt>
                <c:pt idx="1757">
                  <c:v>44493</c:v>
                </c:pt>
                <c:pt idx="1758">
                  <c:v>44494</c:v>
                </c:pt>
                <c:pt idx="1759">
                  <c:v>44495</c:v>
                </c:pt>
                <c:pt idx="1760">
                  <c:v>44496</c:v>
                </c:pt>
                <c:pt idx="1761">
                  <c:v>44497</c:v>
                </c:pt>
                <c:pt idx="1762">
                  <c:v>44498</c:v>
                </c:pt>
                <c:pt idx="1763">
                  <c:v>44499</c:v>
                </c:pt>
                <c:pt idx="1764">
                  <c:v>44500</c:v>
                </c:pt>
                <c:pt idx="1765">
                  <c:v>44501</c:v>
                </c:pt>
                <c:pt idx="1766">
                  <c:v>44502</c:v>
                </c:pt>
                <c:pt idx="1767">
                  <c:v>44503</c:v>
                </c:pt>
                <c:pt idx="1768">
                  <c:v>44504</c:v>
                </c:pt>
                <c:pt idx="1769">
                  <c:v>44505</c:v>
                </c:pt>
                <c:pt idx="1770">
                  <c:v>44506</c:v>
                </c:pt>
                <c:pt idx="1771">
                  <c:v>44507</c:v>
                </c:pt>
                <c:pt idx="1772">
                  <c:v>44508</c:v>
                </c:pt>
                <c:pt idx="1773">
                  <c:v>44509</c:v>
                </c:pt>
                <c:pt idx="1774">
                  <c:v>44510</c:v>
                </c:pt>
                <c:pt idx="1775">
                  <c:v>44511</c:v>
                </c:pt>
                <c:pt idx="1776">
                  <c:v>44512</c:v>
                </c:pt>
                <c:pt idx="1777">
                  <c:v>44513</c:v>
                </c:pt>
                <c:pt idx="1778">
                  <c:v>44514</c:v>
                </c:pt>
                <c:pt idx="1779">
                  <c:v>44515</c:v>
                </c:pt>
                <c:pt idx="1780">
                  <c:v>44516</c:v>
                </c:pt>
                <c:pt idx="1781">
                  <c:v>44517</c:v>
                </c:pt>
                <c:pt idx="1782">
                  <c:v>44518</c:v>
                </c:pt>
                <c:pt idx="1783">
                  <c:v>44519</c:v>
                </c:pt>
                <c:pt idx="1784">
                  <c:v>44520</c:v>
                </c:pt>
                <c:pt idx="1785">
                  <c:v>44521</c:v>
                </c:pt>
                <c:pt idx="1786">
                  <c:v>44522</c:v>
                </c:pt>
                <c:pt idx="1787">
                  <c:v>44523</c:v>
                </c:pt>
                <c:pt idx="1788">
                  <c:v>44524</c:v>
                </c:pt>
                <c:pt idx="1789">
                  <c:v>44525</c:v>
                </c:pt>
                <c:pt idx="1790">
                  <c:v>44526</c:v>
                </c:pt>
                <c:pt idx="1791">
                  <c:v>44527</c:v>
                </c:pt>
                <c:pt idx="1792">
                  <c:v>44528</c:v>
                </c:pt>
                <c:pt idx="1793">
                  <c:v>44529</c:v>
                </c:pt>
                <c:pt idx="1794">
                  <c:v>44530</c:v>
                </c:pt>
                <c:pt idx="1795">
                  <c:v>44531</c:v>
                </c:pt>
                <c:pt idx="1796">
                  <c:v>44532</c:v>
                </c:pt>
                <c:pt idx="1797">
                  <c:v>44533</c:v>
                </c:pt>
                <c:pt idx="1798">
                  <c:v>44534</c:v>
                </c:pt>
                <c:pt idx="1799">
                  <c:v>44535</c:v>
                </c:pt>
                <c:pt idx="1800">
                  <c:v>44536</c:v>
                </c:pt>
                <c:pt idx="1801">
                  <c:v>44537</c:v>
                </c:pt>
                <c:pt idx="1802">
                  <c:v>44538</c:v>
                </c:pt>
                <c:pt idx="1803">
                  <c:v>44539</c:v>
                </c:pt>
                <c:pt idx="1804">
                  <c:v>44540</c:v>
                </c:pt>
                <c:pt idx="1805">
                  <c:v>44541</c:v>
                </c:pt>
                <c:pt idx="1806">
                  <c:v>44542</c:v>
                </c:pt>
                <c:pt idx="1807">
                  <c:v>44543</c:v>
                </c:pt>
                <c:pt idx="1808">
                  <c:v>44544</c:v>
                </c:pt>
                <c:pt idx="1809">
                  <c:v>44545</c:v>
                </c:pt>
                <c:pt idx="1810">
                  <c:v>44546</c:v>
                </c:pt>
                <c:pt idx="1811">
                  <c:v>44547</c:v>
                </c:pt>
                <c:pt idx="1812">
                  <c:v>44548</c:v>
                </c:pt>
                <c:pt idx="1813">
                  <c:v>44549</c:v>
                </c:pt>
                <c:pt idx="1814">
                  <c:v>44550</c:v>
                </c:pt>
                <c:pt idx="1815">
                  <c:v>44551</c:v>
                </c:pt>
                <c:pt idx="1816">
                  <c:v>44552</c:v>
                </c:pt>
                <c:pt idx="1817">
                  <c:v>44553</c:v>
                </c:pt>
                <c:pt idx="1818">
                  <c:v>44554</c:v>
                </c:pt>
                <c:pt idx="1819">
                  <c:v>44555</c:v>
                </c:pt>
                <c:pt idx="1820">
                  <c:v>44556</c:v>
                </c:pt>
                <c:pt idx="1821">
                  <c:v>44557</c:v>
                </c:pt>
                <c:pt idx="1822">
                  <c:v>44558</c:v>
                </c:pt>
                <c:pt idx="1823">
                  <c:v>44559</c:v>
                </c:pt>
                <c:pt idx="1824">
                  <c:v>44560</c:v>
                </c:pt>
                <c:pt idx="1825">
                  <c:v>44561</c:v>
                </c:pt>
                <c:pt idx="1826">
                  <c:v>44562</c:v>
                </c:pt>
                <c:pt idx="1827">
                  <c:v>44563</c:v>
                </c:pt>
                <c:pt idx="1828">
                  <c:v>44564</c:v>
                </c:pt>
                <c:pt idx="1829">
                  <c:v>44565</c:v>
                </c:pt>
                <c:pt idx="1830">
                  <c:v>44566</c:v>
                </c:pt>
                <c:pt idx="1831">
                  <c:v>44567</c:v>
                </c:pt>
                <c:pt idx="1832">
                  <c:v>44568</c:v>
                </c:pt>
                <c:pt idx="1833">
                  <c:v>44569</c:v>
                </c:pt>
                <c:pt idx="1834">
                  <c:v>44570</c:v>
                </c:pt>
                <c:pt idx="1835">
                  <c:v>44571</c:v>
                </c:pt>
                <c:pt idx="1836">
                  <c:v>44572</c:v>
                </c:pt>
                <c:pt idx="1837">
                  <c:v>44573</c:v>
                </c:pt>
                <c:pt idx="1838">
                  <c:v>44574</c:v>
                </c:pt>
                <c:pt idx="1839">
                  <c:v>44575</c:v>
                </c:pt>
                <c:pt idx="1840">
                  <c:v>44576</c:v>
                </c:pt>
                <c:pt idx="1841">
                  <c:v>44577</c:v>
                </c:pt>
                <c:pt idx="1842">
                  <c:v>44578</c:v>
                </c:pt>
                <c:pt idx="1843">
                  <c:v>44579</c:v>
                </c:pt>
                <c:pt idx="1844">
                  <c:v>44580</c:v>
                </c:pt>
                <c:pt idx="1845">
                  <c:v>44581</c:v>
                </c:pt>
                <c:pt idx="1846">
                  <c:v>44582</c:v>
                </c:pt>
                <c:pt idx="1847">
                  <c:v>44583</c:v>
                </c:pt>
                <c:pt idx="1848">
                  <c:v>44584</c:v>
                </c:pt>
                <c:pt idx="1849">
                  <c:v>44585</c:v>
                </c:pt>
                <c:pt idx="1850">
                  <c:v>44586</c:v>
                </c:pt>
                <c:pt idx="1851">
                  <c:v>44587</c:v>
                </c:pt>
                <c:pt idx="1852">
                  <c:v>44588</c:v>
                </c:pt>
                <c:pt idx="1853">
                  <c:v>44589</c:v>
                </c:pt>
                <c:pt idx="1854">
                  <c:v>44590</c:v>
                </c:pt>
                <c:pt idx="1855">
                  <c:v>44591</c:v>
                </c:pt>
                <c:pt idx="1856">
                  <c:v>44592</c:v>
                </c:pt>
                <c:pt idx="1857">
                  <c:v>44593</c:v>
                </c:pt>
                <c:pt idx="1858">
                  <c:v>44594</c:v>
                </c:pt>
                <c:pt idx="1859">
                  <c:v>44595</c:v>
                </c:pt>
                <c:pt idx="1860">
                  <c:v>44596</c:v>
                </c:pt>
                <c:pt idx="1861">
                  <c:v>44597</c:v>
                </c:pt>
                <c:pt idx="1862">
                  <c:v>44598</c:v>
                </c:pt>
                <c:pt idx="1863">
                  <c:v>44599</c:v>
                </c:pt>
                <c:pt idx="1864">
                  <c:v>44600</c:v>
                </c:pt>
                <c:pt idx="1865">
                  <c:v>44601</c:v>
                </c:pt>
                <c:pt idx="1866">
                  <c:v>44602</c:v>
                </c:pt>
                <c:pt idx="1867">
                  <c:v>44603</c:v>
                </c:pt>
                <c:pt idx="1868">
                  <c:v>44604</c:v>
                </c:pt>
                <c:pt idx="1869">
                  <c:v>44605</c:v>
                </c:pt>
                <c:pt idx="1870">
                  <c:v>44606</c:v>
                </c:pt>
                <c:pt idx="1871">
                  <c:v>44607</c:v>
                </c:pt>
                <c:pt idx="1872">
                  <c:v>44608</c:v>
                </c:pt>
                <c:pt idx="1873">
                  <c:v>44609</c:v>
                </c:pt>
                <c:pt idx="1874">
                  <c:v>44610</c:v>
                </c:pt>
                <c:pt idx="1875">
                  <c:v>44611</c:v>
                </c:pt>
                <c:pt idx="1876">
                  <c:v>44612</c:v>
                </c:pt>
                <c:pt idx="1877">
                  <c:v>44613</c:v>
                </c:pt>
                <c:pt idx="1878">
                  <c:v>44614</c:v>
                </c:pt>
                <c:pt idx="1879">
                  <c:v>44615</c:v>
                </c:pt>
                <c:pt idx="1880">
                  <c:v>44616</c:v>
                </c:pt>
                <c:pt idx="1881">
                  <c:v>44617</c:v>
                </c:pt>
                <c:pt idx="1882">
                  <c:v>44618</c:v>
                </c:pt>
                <c:pt idx="1883">
                  <c:v>44619</c:v>
                </c:pt>
                <c:pt idx="1884">
                  <c:v>44620</c:v>
                </c:pt>
                <c:pt idx="1885">
                  <c:v>44621</c:v>
                </c:pt>
                <c:pt idx="1886">
                  <c:v>44622</c:v>
                </c:pt>
                <c:pt idx="1887">
                  <c:v>44623</c:v>
                </c:pt>
                <c:pt idx="1888">
                  <c:v>44624</c:v>
                </c:pt>
                <c:pt idx="1889">
                  <c:v>44625</c:v>
                </c:pt>
                <c:pt idx="1890">
                  <c:v>44626</c:v>
                </c:pt>
                <c:pt idx="1891">
                  <c:v>44627</c:v>
                </c:pt>
                <c:pt idx="1892">
                  <c:v>44628</c:v>
                </c:pt>
                <c:pt idx="1893">
                  <c:v>44629</c:v>
                </c:pt>
                <c:pt idx="1894">
                  <c:v>44630</c:v>
                </c:pt>
                <c:pt idx="1895">
                  <c:v>44631</c:v>
                </c:pt>
                <c:pt idx="1896">
                  <c:v>44632</c:v>
                </c:pt>
                <c:pt idx="1897">
                  <c:v>44633</c:v>
                </c:pt>
                <c:pt idx="1898">
                  <c:v>44634</c:v>
                </c:pt>
                <c:pt idx="1899">
                  <c:v>44635</c:v>
                </c:pt>
                <c:pt idx="1900">
                  <c:v>44636</c:v>
                </c:pt>
                <c:pt idx="1901">
                  <c:v>44637</c:v>
                </c:pt>
                <c:pt idx="1902">
                  <c:v>44638</c:v>
                </c:pt>
                <c:pt idx="1903">
                  <c:v>44639</c:v>
                </c:pt>
                <c:pt idx="1904">
                  <c:v>44640</c:v>
                </c:pt>
                <c:pt idx="1905">
                  <c:v>44641</c:v>
                </c:pt>
                <c:pt idx="1906">
                  <c:v>44642</c:v>
                </c:pt>
                <c:pt idx="1907">
                  <c:v>44643</c:v>
                </c:pt>
                <c:pt idx="1908">
                  <c:v>44644</c:v>
                </c:pt>
                <c:pt idx="1909">
                  <c:v>44645</c:v>
                </c:pt>
                <c:pt idx="1910">
                  <c:v>44646</c:v>
                </c:pt>
                <c:pt idx="1911">
                  <c:v>44647</c:v>
                </c:pt>
                <c:pt idx="1912">
                  <c:v>44648</c:v>
                </c:pt>
                <c:pt idx="1913">
                  <c:v>44649</c:v>
                </c:pt>
                <c:pt idx="1914">
                  <c:v>44650</c:v>
                </c:pt>
                <c:pt idx="1915">
                  <c:v>44651</c:v>
                </c:pt>
                <c:pt idx="1916">
                  <c:v>44652</c:v>
                </c:pt>
                <c:pt idx="1917">
                  <c:v>44653</c:v>
                </c:pt>
                <c:pt idx="1918">
                  <c:v>44654</c:v>
                </c:pt>
                <c:pt idx="1919">
                  <c:v>44655</c:v>
                </c:pt>
                <c:pt idx="1920">
                  <c:v>44656</c:v>
                </c:pt>
                <c:pt idx="1921">
                  <c:v>44657</c:v>
                </c:pt>
                <c:pt idx="1922">
                  <c:v>44658</c:v>
                </c:pt>
                <c:pt idx="1923">
                  <c:v>44659</c:v>
                </c:pt>
                <c:pt idx="1924">
                  <c:v>44660</c:v>
                </c:pt>
                <c:pt idx="1925">
                  <c:v>44661</c:v>
                </c:pt>
                <c:pt idx="1926">
                  <c:v>44662</c:v>
                </c:pt>
                <c:pt idx="1927">
                  <c:v>44663</c:v>
                </c:pt>
                <c:pt idx="1928">
                  <c:v>44664</c:v>
                </c:pt>
                <c:pt idx="1929">
                  <c:v>44665</c:v>
                </c:pt>
                <c:pt idx="1930">
                  <c:v>44666</c:v>
                </c:pt>
                <c:pt idx="1931">
                  <c:v>44667</c:v>
                </c:pt>
                <c:pt idx="1932">
                  <c:v>44668</c:v>
                </c:pt>
                <c:pt idx="1933">
                  <c:v>44669</c:v>
                </c:pt>
                <c:pt idx="1934">
                  <c:v>44670</c:v>
                </c:pt>
                <c:pt idx="1935">
                  <c:v>44671</c:v>
                </c:pt>
                <c:pt idx="1936">
                  <c:v>44672</c:v>
                </c:pt>
                <c:pt idx="1937">
                  <c:v>44673</c:v>
                </c:pt>
                <c:pt idx="1938">
                  <c:v>44674</c:v>
                </c:pt>
                <c:pt idx="1939">
                  <c:v>44675</c:v>
                </c:pt>
                <c:pt idx="1940">
                  <c:v>44676</c:v>
                </c:pt>
                <c:pt idx="1941">
                  <c:v>44677</c:v>
                </c:pt>
                <c:pt idx="1942">
                  <c:v>44678</c:v>
                </c:pt>
                <c:pt idx="1943">
                  <c:v>44679</c:v>
                </c:pt>
                <c:pt idx="1944">
                  <c:v>44680</c:v>
                </c:pt>
                <c:pt idx="1945">
                  <c:v>44681</c:v>
                </c:pt>
                <c:pt idx="1946">
                  <c:v>44682</c:v>
                </c:pt>
                <c:pt idx="1947">
                  <c:v>44683</c:v>
                </c:pt>
                <c:pt idx="1948">
                  <c:v>44684</c:v>
                </c:pt>
                <c:pt idx="1949">
                  <c:v>44685</c:v>
                </c:pt>
                <c:pt idx="1950">
                  <c:v>44686</c:v>
                </c:pt>
                <c:pt idx="1951">
                  <c:v>44687</c:v>
                </c:pt>
                <c:pt idx="1952">
                  <c:v>44688</c:v>
                </c:pt>
                <c:pt idx="1953">
                  <c:v>44689</c:v>
                </c:pt>
                <c:pt idx="1954">
                  <c:v>44690</c:v>
                </c:pt>
                <c:pt idx="1955">
                  <c:v>44691</c:v>
                </c:pt>
                <c:pt idx="1956">
                  <c:v>44692</c:v>
                </c:pt>
                <c:pt idx="1957">
                  <c:v>44693</c:v>
                </c:pt>
                <c:pt idx="1958">
                  <c:v>44694</c:v>
                </c:pt>
                <c:pt idx="1959">
                  <c:v>44695</c:v>
                </c:pt>
                <c:pt idx="1960">
                  <c:v>44696</c:v>
                </c:pt>
                <c:pt idx="1961">
                  <c:v>44697</c:v>
                </c:pt>
                <c:pt idx="1962">
                  <c:v>44698</c:v>
                </c:pt>
                <c:pt idx="1963">
                  <c:v>44699</c:v>
                </c:pt>
                <c:pt idx="1964">
                  <c:v>44700</c:v>
                </c:pt>
                <c:pt idx="1965">
                  <c:v>44701</c:v>
                </c:pt>
                <c:pt idx="1966">
                  <c:v>44702</c:v>
                </c:pt>
                <c:pt idx="1967">
                  <c:v>44703</c:v>
                </c:pt>
                <c:pt idx="1968">
                  <c:v>44704</c:v>
                </c:pt>
                <c:pt idx="1969">
                  <c:v>44705</c:v>
                </c:pt>
                <c:pt idx="1970">
                  <c:v>44706</c:v>
                </c:pt>
                <c:pt idx="1971">
                  <c:v>44707</c:v>
                </c:pt>
                <c:pt idx="1972">
                  <c:v>44708</c:v>
                </c:pt>
                <c:pt idx="1973">
                  <c:v>44709</c:v>
                </c:pt>
                <c:pt idx="1974">
                  <c:v>44710</c:v>
                </c:pt>
                <c:pt idx="1975">
                  <c:v>44711</c:v>
                </c:pt>
                <c:pt idx="1976">
                  <c:v>44712</c:v>
                </c:pt>
                <c:pt idx="1977">
                  <c:v>44713</c:v>
                </c:pt>
                <c:pt idx="1978">
                  <c:v>44714</c:v>
                </c:pt>
                <c:pt idx="1979">
                  <c:v>44715</c:v>
                </c:pt>
                <c:pt idx="1980">
                  <c:v>44716</c:v>
                </c:pt>
                <c:pt idx="1981">
                  <c:v>44717</c:v>
                </c:pt>
                <c:pt idx="1982">
                  <c:v>44718</c:v>
                </c:pt>
                <c:pt idx="1983">
                  <c:v>44719</c:v>
                </c:pt>
                <c:pt idx="1984">
                  <c:v>44720</c:v>
                </c:pt>
                <c:pt idx="1985">
                  <c:v>44721</c:v>
                </c:pt>
                <c:pt idx="1986">
                  <c:v>44722</c:v>
                </c:pt>
                <c:pt idx="1987">
                  <c:v>44723</c:v>
                </c:pt>
                <c:pt idx="1988">
                  <c:v>44724</c:v>
                </c:pt>
                <c:pt idx="1989">
                  <c:v>44725</c:v>
                </c:pt>
                <c:pt idx="1990">
                  <c:v>44726</c:v>
                </c:pt>
                <c:pt idx="1991">
                  <c:v>44727</c:v>
                </c:pt>
                <c:pt idx="1992">
                  <c:v>44728</c:v>
                </c:pt>
                <c:pt idx="1993">
                  <c:v>44729</c:v>
                </c:pt>
                <c:pt idx="1994">
                  <c:v>44730</c:v>
                </c:pt>
                <c:pt idx="1995">
                  <c:v>44731</c:v>
                </c:pt>
                <c:pt idx="1996">
                  <c:v>44732</c:v>
                </c:pt>
                <c:pt idx="1997">
                  <c:v>44733</c:v>
                </c:pt>
                <c:pt idx="1998">
                  <c:v>44734</c:v>
                </c:pt>
                <c:pt idx="1999">
                  <c:v>44735</c:v>
                </c:pt>
                <c:pt idx="2000">
                  <c:v>44736</c:v>
                </c:pt>
                <c:pt idx="2001">
                  <c:v>44737</c:v>
                </c:pt>
                <c:pt idx="2002">
                  <c:v>44738</c:v>
                </c:pt>
                <c:pt idx="2003">
                  <c:v>44739</c:v>
                </c:pt>
                <c:pt idx="2004">
                  <c:v>44740</c:v>
                </c:pt>
                <c:pt idx="2005">
                  <c:v>44741</c:v>
                </c:pt>
                <c:pt idx="2006">
                  <c:v>44742</c:v>
                </c:pt>
                <c:pt idx="2007">
                  <c:v>44743</c:v>
                </c:pt>
                <c:pt idx="2008">
                  <c:v>44744</c:v>
                </c:pt>
                <c:pt idx="2009">
                  <c:v>44745</c:v>
                </c:pt>
                <c:pt idx="2010">
                  <c:v>44746</c:v>
                </c:pt>
                <c:pt idx="2011">
                  <c:v>44747</c:v>
                </c:pt>
                <c:pt idx="2012">
                  <c:v>44748</c:v>
                </c:pt>
                <c:pt idx="2013">
                  <c:v>44749</c:v>
                </c:pt>
                <c:pt idx="2014">
                  <c:v>44750</c:v>
                </c:pt>
                <c:pt idx="2015">
                  <c:v>44751</c:v>
                </c:pt>
                <c:pt idx="2016">
                  <c:v>44752</c:v>
                </c:pt>
                <c:pt idx="2017">
                  <c:v>44753</c:v>
                </c:pt>
                <c:pt idx="2018">
                  <c:v>44754</c:v>
                </c:pt>
                <c:pt idx="2019">
                  <c:v>44755</c:v>
                </c:pt>
                <c:pt idx="2020">
                  <c:v>44756</c:v>
                </c:pt>
                <c:pt idx="2021">
                  <c:v>44757</c:v>
                </c:pt>
                <c:pt idx="2022">
                  <c:v>44758</c:v>
                </c:pt>
                <c:pt idx="2023">
                  <c:v>44759</c:v>
                </c:pt>
                <c:pt idx="2024">
                  <c:v>44760</c:v>
                </c:pt>
                <c:pt idx="2025">
                  <c:v>44761</c:v>
                </c:pt>
                <c:pt idx="2026">
                  <c:v>44762</c:v>
                </c:pt>
                <c:pt idx="2027">
                  <c:v>44763</c:v>
                </c:pt>
                <c:pt idx="2028">
                  <c:v>44764</c:v>
                </c:pt>
                <c:pt idx="2029">
                  <c:v>44765</c:v>
                </c:pt>
                <c:pt idx="2030">
                  <c:v>44766</c:v>
                </c:pt>
                <c:pt idx="2031">
                  <c:v>44767</c:v>
                </c:pt>
                <c:pt idx="2032">
                  <c:v>44768</c:v>
                </c:pt>
                <c:pt idx="2033">
                  <c:v>44769</c:v>
                </c:pt>
                <c:pt idx="2034">
                  <c:v>44770</c:v>
                </c:pt>
                <c:pt idx="2035">
                  <c:v>44771</c:v>
                </c:pt>
                <c:pt idx="2036">
                  <c:v>44772</c:v>
                </c:pt>
                <c:pt idx="2037">
                  <c:v>44773</c:v>
                </c:pt>
                <c:pt idx="2038">
                  <c:v>44774</c:v>
                </c:pt>
                <c:pt idx="2039">
                  <c:v>44775</c:v>
                </c:pt>
                <c:pt idx="2040">
                  <c:v>44776</c:v>
                </c:pt>
                <c:pt idx="2041">
                  <c:v>44777</c:v>
                </c:pt>
                <c:pt idx="2042">
                  <c:v>44778</c:v>
                </c:pt>
                <c:pt idx="2043">
                  <c:v>44779</c:v>
                </c:pt>
                <c:pt idx="2044">
                  <c:v>44780</c:v>
                </c:pt>
                <c:pt idx="2045">
                  <c:v>44781</c:v>
                </c:pt>
                <c:pt idx="2046">
                  <c:v>44782</c:v>
                </c:pt>
                <c:pt idx="2047">
                  <c:v>44783</c:v>
                </c:pt>
                <c:pt idx="2048">
                  <c:v>44784</c:v>
                </c:pt>
                <c:pt idx="2049">
                  <c:v>44785</c:v>
                </c:pt>
                <c:pt idx="2050">
                  <c:v>44786</c:v>
                </c:pt>
                <c:pt idx="2051">
                  <c:v>44787</c:v>
                </c:pt>
                <c:pt idx="2052">
                  <c:v>44788</c:v>
                </c:pt>
                <c:pt idx="2053">
                  <c:v>44789</c:v>
                </c:pt>
                <c:pt idx="2054">
                  <c:v>44790</c:v>
                </c:pt>
                <c:pt idx="2055">
                  <c:v>44791</c:v>
                </c:pt>
                <c:pt idx="2056">
                  <c:v>44792</c:v>
                </c:pt>
                <c:pt idx="2057">
                  <c:v>44793</c:v>
                </c:pt>
                <c:pt idx="2058">
                  <c:v>44794</c:v>
                </c:pt>
                <c:pt idx="2059">
                  <c:v>44795</c:v>
                </c:pt>
                <c:pt idx="2060">
                  <c:v>44796</c:v>
                </c:pt>
                <c:pt idx="2061">
                  <c:v>44797</c:v>
                </c:pt>
                <c:pt idx="2062">
                  <c:v>44798</c:v>
                </c:pt>
                <c:pt idx="2063">
                  <c:v>44799</c:v>
                </c:pt>
                <c:pt idx="2064">
                  <c:v>44800</c:v>
                </c:pt>
                <c:pt idx="2065">
                  <c:v>44801</c:v>
                </c:pt>
                <c:pt idx="2066">
                  <c:v>44802</c:v>
                </c:pt>
                <c:pt idx="2067">
                  <c:v>44803</c:v>
                </c:pt>
                <c:pt idx="2068">
                  <c:v>44804</c:v>
                </c:pt>
                <c:pt idx="2069">
                  <c:v>44805</c:v>
                </c:pt>
                <c:pt idx="2070">
                  <c:v>44806</c:v>
                </c:pt>
                <c:pt idx="2071">
                  <c:v>44807</c:v>
                </c:pt>
                <c:pt idx="2072">
                  <c:v>44808</c:v>
                </c:pt>
                <c:pt idx="2073">
                  <c:v>44809</c:v>
                </c:pt>
                <c:pt idx="2074">
                  <c:v>44810</c:v>
                </c:pt>
                <c:pt idx="2075">
                  <c:v>44811</c:v>
                </c:pt>
                <c:pt idx="2076">
                  <c:v>44812</c:v>
                </c:pt>
                <c:pt idx="2077">
                  <c:v>44813</c:v>
                </c:pt>
                <c:pt idx="2078">
                  <c:v>44814</c:v>
                </c:pt>
                <c:pt idx="2079">
                  <c:v>44815</c:v>
                </c:pt>
                <c:pt idx="2080">
                  <c:v>44816</c:v>
                </c:pt>
                <c:pt idx="2081">
                  <c:v>44817</c:v>
                </c:pt>
                <c:pt idx="2082">
                  <c:v>44818</c:v>
                </c:pt>
                <c:pt idx="2083">
                  <c:v>44819</c:v>
                </c:pt>
                <c:pt idx="2084">
                  <c:v>44820</c:v>
                </c:pt>
                <c:pt idx="2085">
                  <c:v>44821</c:v>
                </c:pt>
                <c:pt idx="2086">
                  <c:v>44822</c:v>
                </c:pt>
                <c:pt idx="2087">
                  <c:v>44823</c:v>
                </c:pt>
                <c:pt idx="2088">
                  <c:v>44824</c:v>
                </c:pt>
                <c:pt idx="2089">
                  <c:v>44825</c:v>
                </c:pt>
                <c:pt idx="2090">
                  <c:v>44826</c:v>
                </c:pt>
                <c:pt idx="2091">
                  <c:v>44827</c:v>
                </c:pt>
                <c:pt idx="2092">
                  <c:v>44828</c:v>
                </c:pt>
                <c:pt idx="2093">
                  <c:v>44829</c:v>
                </c:pt>
                <c:pt idx="2094">
                  <c:v>44830</c:v>
                </c:pt>
                <c:pt idx="2095">
                  <c:v>44831</c:v>
                </c:pt>
                <c:pt idx="2096">
                  <c:v>44832</c:v>
                </c:pt>
                <c:pt idx="2097">
                  <c:v>44833</c:v>
                </c:pt>
                <c:pt idx="2098">
                  <c:v>44834</c:v>
                </c:pt>
                <c:pt idx="2099">
                  <c:v>44835</c:v>
                </c:pt>
                <c:pt idx="2100">
                  <c:v>44836</c:v>
                </c:pt>
                <c:pt idx="2101">
                  <c:v>44837</c:v>
                </c:pt>
                <c:pt idx="2102">
                  <c:v>44838</c:v>
                </c:pt>
                <c:pt idx="2103">
                  <c:v>44839</c:v>
                </c:pt>
                <c:pt idx="2104">
                  <c:v>44840</c:v>
                </c:pt>
                <c:pt idx="2105">
                  <c:v>44841</c:v>
                </c:pt>
                <c:pt idx="2106">
                  <c:v>44842</c:v>
                </c:pt>
                <c:pt idx="2107">
                  <c:v>44843</c:v>
                </c:pt>
                <c:pt idx="2108">
                  <c:v>44844</c:v>
                </c:pt>
                <c:pt idx="2109">
                  <c:v>44845</c:v>
                </c:pt>
                <c:pt idx="2110">
                  <c:v>44846</c:v>
                </c:pt>
                <c:pt idx="2111">
                  <c:v>44847</c:v>
                </c:pt>
                <c:pt idx="2112">
                  <c:v>44848</c:v>
                </c:pt>
                <c:pt idx="2113">
                  <c:v>44849</c:v>
                </c:pt>
                <c:pt idx="2114">
                  <c:v>44850</c:v>
                </c:pt>
                <c:pt idx="2115">
                  <c:v>44851</c:v>
                </c:pt>
                <c:pt idx="2116">
                  <c:v>44852</c:v>
                </c:pt>
                <c:pt idx="2117">
                  <c:v>44853</c:v>
                </c:pt>
                <c:pt idx="2118">
                  <c:v>44854</c:v>
                </c:pt>
                <c:pt idx="2119">
                  <c:v>44855</c:v>
                </c:pt>
                <c:pt idx="2120">
                  <c:v>44856</c:v>
                </c:pt>
                <c:pt idx="2121">
                  <c:v>44857</c:v>
                </c:pt>
                <c:pt idx="2122">
                  <c:v>44858</c:v>
                </c:pt>
                <c:pt idx="2123">
                  <c:v>44859</c:v>
                </c:pt>
                <c:pt idx="2124">
                  <c:v>44860</c:v>
                </c:pt>
                <c:pt idx="2125">
                  <c:v>44861</c:v>
                </c:pt>
                <c:pt idx="2126">
                  <c:v>44862</c:v>
                </c:pt>
                <c:pt idx="2127">
                  <c:v>44863</c:v>
                </c:pt>
                <c:pt idx="2128">
                  <c:v>44864</c:v>
                </c:pt>
                <c:pt idx="2129">
                  <c:v>44865</c:v>
                </c:pt>
                <c:pt idx="2130">
                  <c:v>44866</c:v>
                </c:pt>
                <c:pt idx="2131">
                  <c:v>44867</c:v>
                </c:pt>
                <c:pt idx="2132">
                  <c:v>44868</c:v>
                </c:pt>
                <c:pt idx="2133">
                  <c:v>44869</c:v>
                </c:pt>
                <c:pt idx="2134">
                  <c:v>44870</c:v>
                </c:pt>
                <c:pt idx="2135">
                  <c:v>44871</c:v>
                </c:pt>
                <c:pt idx="2136">
                  <c:v>44872</c:v>
                </c:pt>
                <c:pt idx="2137">
                  <c:v>44873</c:v>
                </c:pt>
                <c:pt idx="2138">
                  <c:v>44874</c:v>
                </c:pt>
                <c:pt idx="2139">
                  <c:v>44875</c:v>
                </c:pt>
                <c:pt idx="2140">
                  <c:v>44876</c:v>
                </c:pt>
                <c:pt idx="2141">
                  <c:v>44877</c:v>
                </c:pt>
                <c:pt idx="2142">
                  <c:v>44878</c:v>
                </c:pt>
                <c:pt idx="2143">
                  <c:v>44879</c:v>
                </c:pt>
                <c:pt idx="2144">
                  <c:v>44880</c:v>
                </c:pt>
                <c:pt idx="2145">
                  <c:v>44881</c:v>
                </c:pt>
                <c:pt idx="2146">
                  <c:v>44882</c:v>
                </c:pt>
                <c:pt idx="2147">
                  <c:v>44883</c:v>
                </c:pt>
                <c:pt idx="2148">
                  <c:v>44884</c:v>
                </c:pt>
                <c:pt idx="2149">
                  <c:v>44885</c:v>
                </c:pt>
                <c:pt idx="2150">
                  <c:v>44886</c:v>
                </c:pt>
                <c:pt idx="2151">
                  <c:v>44887</c:v>
                </c:pt>
                <c:pt idx="2152">
                  <c:v>44888</c:v>
                </c:pt>
                <c:pt idx="2153">
                  <c:v>44889</c:v>
                </c:pt>
                <c:pt idx="2154">
                  <c:v>44890</c:v>
                </c:pt>
                <c:pt idx="2155">
                  <c:v>44891</c:v>
                </c:pt>
                <c:pt idx="2156">
                  <c:v>44892</c:v>
                </c:pt>
                <c:pt idx="2157">
                  <c:v>44893</c:v>
                </c:pt>
                <c:pt idx="2158">
                  <c:v>44894</c:v>
                </c:pt>
                <c:pt idx="2159">
                  <c:v>44895</c:v>
                </c:pt>
                <c:pt idx="2160">
                  <c:v>44896</c:v>
                </c:pt>
                <c:pt idx="2161">
                  <c:v>44897</c:v>
                </c:pt>
                <c:pt idx="2162">
                  <c:v>44898</c:v>
                </c:pt>
                <c:pt idx="2163">
                  <c:v>44899</c:v>
                </c:pt>
                <c:pt idx="2164">
                  <c:v>44900</c:v>
                </c:pt>
                <c:pt idx="2165">
                  <c:v>44901</c:v>
                </c:pt>
                <c:pt idx="2166">
                  <c:v>44902</c:v>
                </c:pt>
                <c:pt idx="2167">
                  <c:v>44903</c:v>
                </c:pt>
                <c:pt idx="2168">
                  <c:v>44904</c:v>
                </c:pt>
                <c:pt idx="2169">
                  <c:v>44905</c:v>
                </c:pt>
                <c:pt idx="2170">
                  <c:v>44906</c:v>
                </c:pt>
                <c:pt idx="2171">
                  <c:v>44907</c:v>
                </c:pt>
                <c:pt idx="2172">
                  <c:v>44908</c:v>
                </c:pt>
                <c:pt idx="2173">
                  <c:v>44909</c:v>
                </c:pt>
                <c:pt idx="2174">
                  <c:v>44910</c:v>
                </c:pt>
                <c:pt idx="2175">
                  <c:v>44911</c:v>
                </c:pt>
                <c:pt idx="2176">
                  <c:v>44912</c:v>
                </c:pt>
                <c:pt idx="2177">
                  <c:v>44913</c:v>
                </c:pt>
                <c:pt idx="2178">
                  <c:v>44914</c:v>
                </c:pt>
                <c:pt idx="2179">
                  <c:v>44915</c:v>
                </c:pt>
                <c:pt idx="2180">
                  <c:v>44916</c:v>
                </c:pt>
                <c:pt idx="2181">
                  <c:v>44917</c:v>
                </c:pt>
                <c:pt idx="2182">
                  <c:v>44918</c:v>
                </c:pt>
                <c:pt idx="2183">
                  <c:v>44919</c:v>
                </c:pt>
                <c:pt idx="2184">
                  <c:v>44920</c:v>
                </c:pt>
                <c:pt idx="2185">
                  <c:v>44921</c:v>
                </c:pt>
                <c:pt idx="2186">
                  <c:v>44922</c:v>
                </c:pt>
                <c:pt idx="2187">
                  <c:v>44923</c:v>
                </c:pt>
                <c:pt idx="2188">
                  <c:v>44924</c:v>
                </c:pt>
                <c:pt idx="2189">
                  <c:v>44925</c:v>
                </c:pt>
                <c:pt idx="2190">
                  <c:v>44926</c:v>
                </c:pt>
              </c:numCache>
            </c:numRef>
          </c:xVal>
          <c:yVal>
            <c:numRef>
              <c:f>'Comp ECP24 PAP50'!$H$3:$H$2193</c:f>
              <c:numCache>
                <c:formatCode>General</c:formatCode>
                <c:ptCount val="2191"/>
                <c:pt idx="0">
                  <c:v>1430.2670000000001</c:v>
                </c:pt>
                <c:pt idx="1">
                  <c:v>1204.7919999999999</c:v>
                </c:pt>
                <c:pt idx="2">
                  <c:v>345.584</c:v>
                </c:pt>
                <c:pt idx="3">
                  <c:v>451.07389999999998</c:v>
                </c:pt>
                <c:pt idx="4">
                  <c:v>972.67550000000006</c:v>
                </c:pt>
                <c:pt idx="5">
                  <c:v>1446.77</c:v>
                </c:pt>
                <c:pt idx="6">
                  <c:v>1870.1679999999999</c:v>
                </c:pt>
                <c:pt idx="7">
                  <c:v>2330.4470000000001</c:v>
                </c:pt>
                <c:pt idx="8">
                  <c:v>1532.893</c:v>
                </c:pt>
                <c:pt idx="9">
                  <c:v>1714.796</c:v>
                </c:pt>
                <c:pt idx="10">
                  <c:v>1190.6489999999999</c:v>
                </c:pt>
                <c:pt idx="11">
                  <c:v>1405.0830000000001</c:v>
                </c:pt>
                <c:pt idx="12">
                  <c:v>681.02430000000004</c:v>
                </c:pt>
                <c:pt idx="13">
                  <c:v>843.82270000000005</c:v>
                </c:pt>
                <c:pt idx="14">
                  <c:v>583.44680000000005</c:v>
                </c:pt>
                <c:pt idx="15">
                  <c:v>0</c:v>
                </c:pt>
                <c:pt idx="16">
                  <c:v>0</c:v>
                </c:pt>
                <c:pt idx="17">
                  <c:v>0</c:v>
                </c:pt>
                <c:pt idx="18">
                  <c:v>0</c:v>
                </c:pt>
                <c:pt idx="19">
                  <c:v>1170.1659999999999</c:v>
                </c:pt>
                <c:pt idx="20">
                  <c:v>1431.3330000000001</c:v>
                </c:pt>
                <c:pt idx="21">
                  <c:v>1221.893</c:v>
                </c:pt>
                <c:pt idx="22">
                  <c:v>0</c:v>
                </c:pt>
                <c:pt idx="23">
                  <c:v>935.47640000000001</c:v>
                </c:pt>
                <c:pt idx="24">
                  <c:v>1653.586</c:v>
                </c:pt>
                <c:pt idx="25">
                  <c:v>900.33540000000005</c:v>
                </c:pt>
                <c:pt idx="26">
                  <c:v>725.18050000000005</c:v>
                </c:pt>
                <c:pt idx="27">
                  <c:v>604.8433</c:v>
                </c:pt>
                <c:pt idx="28">
                  <c:v>1398.855</c:v>
                </c:pt>
                <c:pt idx="29">
                  <c:v>1213.2560000000001</c:v>
                </c:pt>
                <c:pt idx="30">
                  <c:v>0</c:v>
                </c:pt>
                <c:pt idx="31">
                  <c:v>1305.25</c:v>
                </c:pt>
                <c:pt idx="32">
                  <c:v>2051.8829999999998</c:v>
                </c:pt>
                <c:pt idx="33">
                  <c:v>1625.087</c:v>
                </c:pt>
                <c:pt idx="34">
                  <c:v>1608.38</c:v>
                </c:pt>
                <c:pt idx="35">
                  <c:v>1459.1220000000001</c:v>
                </c:pt>
                <c:pt idx="36">
                  <c:v>1673.5070000000001</c:v>
                </c:pt>
                <c:pt idx="37">
                  <c:v>2110.1880000000001</c:v>
                </c:pt>
                <c:pt idx="38">
                  <c:v>2604.9850000000001</c:v>
                </c:pt>
                <c:pt idx="39">
                  <c:v>2571.66</c:v>
                </c:pt>
                <c:pt idx="40">
                  <c:v>2425.37</c:v>
                </c:pt>
                <c:pt idx="41">
                  <c:v>2382.3220000000001</c:v>
                </c:pt>
                <c:pt idx="42">
                  <c:v>2725.9349999999999</c:v>
                </c:pt>
                <c:pt idx="43">
                  <c:v>2516.989</c:v>
                </c:pt>
                <c:pt idx="44">
                  <c:v>2706.7579999999998</c:v>
                </c:pt>
                <c:pt idx="45">
                  <c:v>2246.6860000000001</c:v>
                </c:pt>
                <c:pt idx="46">
                  <c:v>873.81399999999996</c:v>
                </c:pt>
                <c:pt idx="47">
                  <c:v>841.52689999999996</c:v>
                </c:pt>
                <c:pt idx="48">
                  <c:v>886.39480000000003</c:v>
                </c:pt>
                <c:pt idx="49">
                  <c:v>1265.261</c:v>
                </c:pt>
                <c:pt idx="50">
                  <c:v>1610.36</c:v>
                </c:pt>
                <c:pt idx="51">
                  <c:v>1356.4970000000001</c:v>
                </c:pt>
                <c:pt idx="52">
                  <c:v>524.50729999999999</c:v>
                </c:pt>
                <c:pt idx="53">
                  <c:v>329.46519999999998</c:v>
                </c:pt>
                <c:pt idx="54">
                  <c:v>356.80119999999999</c:v>
                </c:pt>
                <c:pt idx="55">
                  <c:v>2030.1859999999999</c:v>
                </c:pt>
                <c:pt idx="56">
                  <c:v>1974.088</c:v>
                </c:pt>
                <c:pt idx="57">
                  <c:v>1545.588</c:v>
                </c:pt>
                <c:pt idx="58">
                  <c:v>484.12189999999998</c:v>
                </c:pt>
                <c:pt idx="59">
                  <c:v>1036.825</c:v>
                </c:pt>
                <c:pt idx="60">
                  <c:v>1869.778</c:v>
                </c:pt>
                <c:pt idx="61">
                  <c:v>1661.0309999999999</c:v>
                </c:pt>
                <c:pt idx="62">
                  <c:v>1583.5989999999999</c:v>
                </c:pt>
                <c:pt idx="63">
                  <c:v>1520.184</c:v>
                </c:pt>
                <c:pt idx="64">
                  <c:v>0</c:v>
                </c:pt>
                <c:pt idx="65">
                  <c:v>1991.6659999999999</c:v>
                </c:pt>
                <c:pt idx="66">
                  <c:v>1435.7180000000001</c:v>
                </c:pt>
                <c:pt idx="67">
                  <c:v>1281.4269999999999</c:v>
                </c:pt>
                <c:pt idx="68">
                  <c:v>2238.0970000000002</c:v>
                </c:pt>
                <c:pt idx="69">
                  <c:v>3219.48</c:v>
                </c:pt>
                <c:pt idx="70">
                  <c:v>2652.5540000000001</c:v>
                </c:pt>
                <c:pt idx="71">
                  <c:v>2117.1610000000001</c:v>
                </c:pt>
                <c:pt idx="72">
                  <c:v>3071.3270000000002</c:v>
                </c:pt>
                <c:pt idx="73">
                  <c:v>2893.28</c:v>
                </c:pt>
                <c:pt idx="74">
                  <c:v>2328.721</c:v>
                </c:pt>
                <c:pt idx="75">
                  <c:v>2767.8939999999998</c:v>
                </c:pt>
                <c:pt idx="76">
                  <c:v>4194.7370000000001</c:v>
                </c:pt>
                <c:pt idx="77">
                  <c:v>2165.9639999999999</c:v>
                </c:pt>
                <c:pt idx="78">
                  <c:v>2483.9989999999998</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407.14940000000001</c:v>
                </c:pt>
                <c:pt idx="126">
                  <c:v>948.99760000000003</c:v>
                </c:pt>
                <c:pt idx="127">
                  <c:v>1409.867</c:v>
                </c:pt>
                <c:pt idx="128">
                  <c:v>516.99549999999999</c:v>
                </c:pt>
                <c:pt idx="129">
                  <c:v>2583.94</c:v>
                </c:pt>
                <c:pt idx="130">
                  <c:v>679.83410000000003</c:v>
                </c:pt>
                <c:pt idx="131">
                  <c:v>2327.8629999999998</c:v>
                </c:pt>
                <c:pt idx="132">
                  <c:v>2628.578</c:v>
                </c:pt>
                <c:pt idx="133">
                  <c:v>913.12360000000001</c:v>
                </c:pt>
                <c:pt idx="134">
                  <c:v>1654.8710000000001</c:v>
                </c:pt>
                <c:pt idx="135">
                  <c:v>3098.6990000000001</c:v>
                </c:pt>
                <c:pt idx="136">
                  <c:v>3278.7669999999998</c:v>
                </c:pt>
                <c:pt idx="137">
                  <c:v>938.35969999999998</c:v>
                </c:pt>
                <c:pt idx="138">
                  <c:v>0</c:v>
                </c:pt>
                <c:pt idx="139">
                  <c:v>0</c:v>
                </c:pt>
                <c:pt idx="140">
                  <c:v>0</c:v>
                </c:pt>
                <c:pt idx="141">
                  <c:v>0</c:v>
                </c:pt>
                <c:pt idx="142">
                  <c:v>0</c:v>
                </c:pt>
                <c:pt idx="143">
                  <c:v>3116.2579999999998</c:v>
                </c:pt>
                <c:pt idx="144">
                  <c:v>0</c:v>
                </c:pt>
                <c:pt idx="145">
                  <c:v>1488.8309999999999</c:v>
                </c:pt>
                <c:pt idx="146">
                  <c:v>3090.681</c:v>
                </c:pt>
                <c:pt idx="147">
                  <c:v>3247.8809999999999</c:v>
                </c:pt>
                <c:pt idx="148">
                  <c:v>624.10739999999998</c:v>
                </c:pt>
                <c:pt idx="149">
                  <c:v>1461.3109999999999</c:v>
                </c:pt>
                <c:pt idx="150">
                  <c:v>2678.6390000000001</c:v>
                </c:pt>
                <c:pt idx="151">
                  <c:v>1224.7850000000001</c:v>
                </c:pt>
                <c:pt idx="152">
                  <c:v>251.7046</c:v>
                </c:pt>
                <c:pt idx="153">
                  <c:v>397.38010000000003</c:v>
                </c:pt>
                <c:pt idx="154">
                  <c:v>1125.086</c:v>
                </c:pt>
                <c:pt idx="155">
                  <c:v>0</c:v>
                </c:pt>
                <c:pt idx="156">
                  <c:v>985.95259999999996</c:v>
                </c:pt>
                <c:pt idx="157">
                  <c:v>606.99350000000004</c:v>
                </c:pt>
                <c:pt idx="158">
                  <c:v>2054.6019999999999</c:v>
                </c:pt>
                <c:pt idx="159">
                  <c:v>1221.778</c:v>
                </c:pt>
                <c:pt idx="160">
                  <c:v>537.52449999999999</c:v>
                </c:pt>
                <c:pt idx="161">
                  <c:v>785.2473</c:v>
                </c:pt>
                <c:pt idx="162">
                  <c:v>977.48030000000006</c:v>
                </c:pt>
                <c:pt idx="163">
                  <c:v>2204.5819999999999</c:v>
                </c:pt>
                <c:pt idx="164">
                  <c:v>3035.3739999999998</c:v>
                </c:pt>
                <c:pt idx="165">
                  <c:v>2587.1709999999998</c:v>
                </c:pt>
                <c:pt idx="166">
                  <c:v>2099.09</c:v>
                </c:pt>
                <c:pt idx="167">
                  <c:v>1587.2570000000001</c:v>
                </c:pt>
                <c:pt idx="168">
                  <c:v>1892.9490000000001</c:v>
                </c:pt>
                <c:pt idx="169">
                  <c:v>1796.519</c:v>
                </c:pt>
                <c:pt idx="170">
                  <c:v>2235.75</c:v>
                </c:pt>
                <c:pt idx="171">
                  <c:v>1279.8679999999999</c:v>
                </c:pt>
                <c:pt idx="172">
                  <c:v>1227.2950000000001</c:v>
                </c:pt>
                <c:pt idx="173">
                  <c:v>1275.229</c:v>
                </c:pt>
                <c:pt idx="174">
                  <c:v>899.399</c:v>
                </c:pt>
                <c:pt idx="175">
                  <c:v>649.03800000000001</c:v>
                </c:pt>
                <c:pt idx="176">
                  <c:v>1316.9159999999999</c:v>
                </c:pt>
                <c:pt idx="177">
                  <c:v>1285.1020000000001</c:v>
                </c:pt>
                <c:pt idx="178">
                  <c:v>1215.3889999999999</c:v>
                </c:pt>
                <c:pt idx="179">
                  <c:v>1254.7729999999999</c:v>
                </c:pt>
                <c:pt idx="180">
                  <c:v>0</c:v>
                </c:pt>
                <c:pt idx="181">
                  <c:v>0</c:v>
                </c:pt>
                <c:pt idx="182">
                  <c:v>0</c:v>
                </c:pt>
                <c:pt idx="183">
                  <c:v>0</c:v>
                </c:pt>
                <c:pt idx="184">
                  <c:v>3217.1959999999999</c:v>
                </c:pt>
                <c:pt idx="185">
                  <c:v>2962.3919999999998</c:v>
                </c:pt>
                <c:pt idx="186">
                  <c:v>1937.329</c:v>
                </c:pt>
                <c:pt idx="187">
                  <c:v>1214.3330000000001</c:v>
                </c:pt>
                <c:pt idx="188">
                  <c:v>588.81910000000005</c:v>
                </c:pt>
                <c:pt idx="189">
                  <c:v>0</c:v>
                </c:pt>
                <c:pt idx="190">
                  <c:v>663.61369999999999</c:v>
                </c:pt>
                <c:pt idx="191">
                  <c:v>885.44650000000001</c:v>
                </c:pt>
                <c:pt idx="192">
                  <c:v>1644.13</c:v>
                </c:pt>
                <c:pt idx="193">
                  <c:v>722.04489999999998</c:v>
                </c:pt>
                <c:pt idx="194">
                  <c:v>0</c:v>
                </c:pt>
                <c:pt idx="195">
                  <c:v>663.91380000000004</c:v>
                </c:pt>
                <c:pt idx="196">
                  <c:v>1336.982</c:v>
                </c:pt>
                <c:pt idx="197">
                  <c:v>2009.1859999999999</c:v>
                </c:pt>
                <c:pt idx="198">
                  <c:v>2628.366</c:v>
                </c:pt>
                <c:pt idx="199">
                  <c:v>2947.6080000000002</c:v>
                </c:pt>
                <c:pt idx="200">
                  <c:v>2662.6930000000002</c:v>
                </c:pt>
                <c:pt idx="201">
                  <c:v>4299.1130000000003</c:v>
                </c:pt>
                <c:pt idx="202">
                  <c:v>1808.297</c:v>
                </c:pt>
                <c:pt idx="203">
                  <c:v>1098.789</c:v>
                </c:pt>
                <c:pt idx="204">
                  <c:v>1421.7570000000001</c:v>
                </c:pt>
                <c:pt idx="205">
                  <c:v>1943.31</c:v>
                </c:pt>
                <c:pt idx="206">
                  <c:v>1273.606</c:v>
                </c:pt>
                <c:pt idx="207">
                  <c:v>0</c:v>
                </c:pt>
                <c:pt idx="208">
                  <c:v>0</c:v>
                </c:pt>
                <c:pt idx="209">
                  <c:v>2489.0520000000001</c:v>
                </c:pt>
                <c:pt idx="210">
                  <c:v>2958.8679999999999</c:v>
                </c:pt>
                <c:pt idx="211">
                  <c:v>1786.126</c:v>
                </c:pt>
                <c:pt idx="212">
                  <c:v>1233.7719999999999</c:v>
                </c:pt>
                <c:pt idx="213">
                  <c:v>1903.934</c:v>
                </c:pt>
                <c:pt idx="214">
                  <c:v>1747.645</c:v>
                </c:pt>
                <c:pt idx="215">
                  <c:v>694.68010000000004</c:v>
                </c:pt>
                <c:pt idx="216">
                  <c:v>1639.5650000000001</c:v>
                </c:pt>
                <c:pt idx="217">
                  <c:v>3090.337</c:v>
                </c:pt>
                <c:pt idx="218">
                  <c:v>3549.4589999999998</c:v>
                </c:pt>
                <c:pt idx="219">
                  <c:v>3292.0889999999999</c:v>
                </c:pt>
                <c:pt idx="220">
                  <c:v>3394.4850000000001</c:v>
                </c:pt>
                <c:pt idx="221">
                  <c:v>2332.54</c:v>
                </c:pt>
                <c:pt idx="222">
                  <c:v>2258.3890000000001</c:v>
                </c:pt>
                <c:pt idx="223">
                  <c:v>1692.1669999999999</c:v>
                </c:pt>
                <c:pt idx="224">
                  <c:v>2695.5949999999998</c:v>
                </c:pt>
                <c:pt idx="225">
                  <c:v>3107.3690000000001</c:v>
                </c:pt>
                <c:pt idx="226">
                  <c:v>4629.9210000000003</c:v>
                </c:pt>
                <c:pt idx="227">
                  <c:v>2547.4070000000002</c:v>
                </c:pt>
                <c:pt idx="228">
                  <c:v>2214.8000000000002</c:v>
                </c:pt>
                <c:pt idx="229">
                  <c:v>3296.8850000000002</c:v>
                </c:pt>
                <c:pt idx="230">
                  <c:v>4026.5309999999999</c:v>
                </c:pt>
                <c:pt idx="231">
                  <c:v>5033.9780000000001</c:v>
                </c:pt>
                <c:pt idx="232">
                  <c:v>3142.9949999999999</c:v>
                </c:pt>
                <c:pt idx="233">
                  <c:v>3502.2820000000002</c:v>
                </c:pt>
                <c:pt idx="234">
                  <c:v>3034.0239999999999</c:v>
                </c:pt>
                <c:pt idx="235">
                  <c:v>3152.5920000000001</c:v>
                </c:pt>
                <c:pt idx="236">
                  <c:v>4264.38</c:v>
                </c:pt>
                <c:pt idx="237">
                  <c:v>3475.7159999999999</c:v>
                </c:pt>
                <c:pt idx="238">
                  <c:v>3279.9560000000001</c:v>
                </c:pt>
                <c:pt idx="239">
                  <c:v>2363.7629999999999</c:v>
                </c:pt>
                <c:pt idx="240">
                  <c:v>2527.2640000000001</c:v>
                </c:pt>
                <c:pt idx="241">
                  <c:v>2139.0549999999998</c:v>
                </c:pt>
                <c:pt idx="242">
                  <c:v>2912.3939999999998</c:v>
                </c:pt>
                <c:pt idx="243">
                  <c:v>2623.558</c:v>
                </c:pt>
                <c:pt idx="244">
                  <c:v>1876.944</c:v>
                </c:pt>
                <c:pt idx="245">
                  <c:v>3424.2159999999999</c:v>
                </c:pt>
                <c:pt idx="246">
                  <c:v>4011.1709999999998</c:v>
                </c:pt>
                <c:pt idx="247">
                  <c:v>4373.2920000000004</c:v>
                </c:pt>
                <c:pt idx="248">
                  <c:v>4029.1469999999999</c:v>
                </c:pt>
                <c:pt idx="249">
                  <c:v>3204.1860000000001</c:v>
                </c:pt>
                <c:pt idx="250">
                  <c:v>3401.5439999999999</c:v>
                </c:pt>
                <c:pt idx="251">
                  <c:v>3434.107</c:v>
                </c:pt>
                <c:pt idx="252">
                  <c:v>3103.8609999999999</c:v>
                </c:pt>
                <c:pt idx="253">
                  <c:v>3399.098</c:v>
                </c:pt>
                <c:pt idx="254">
                  <c:v>2754.777</c:v>
                </c:pt>
                <c:pt idx="255">
                  <c:v>2407.069</c:v>
                </c:pt>
                <c:pt idx="256">
                  <c:v>2167.3629999999998</c:v>
                </c:pt>
                <c:pt idx="257">
                  <c:v>2488.9380000000001</c:v>
                </c:pt>
                <c:pt idx="258">
                  <c:v>2018.491</c:v>
                </c:pt>
                <c:pt idx="259">
                  <c:v>2219.8000000000002</c:v>
                </c:pt>
                <c:pt idx="260">
                  <c:v>2400.1219999999998</c:v>
                </c:pt>
                <c:pt idx="261">
                  <c:v>2546.0390000000002</c:v>
                </c:pt>
                <c:pt idx="262">
                  <c:v>2310.9009999999998</c:v>
                </c:pt>
                <c:pt idx="263">
                  <c:v>2882.489</c:v>
                </c:pt>
                <c:pt idx="264">
                  <c:v>3490.3159999999998</c:v>
                </c:pt>
                <c:pt idx="265">
                  <c:v>1995.163</c:v>
                </c:pt>
                <c:pt idx="266">
                  <c:v>1668.306</c:v>
                </c:pt>
                <c:pt idx="267">
                  <c:v>1719.2</c:v>
                </c:pt>
                <c:pt idx="268">
                  <c:v>2485.1799999999998</c:v>
                </c:pt>
                <c:pt idx="269">
                  <c:v>2091.355</c:v>
                </c:pt>
                <c:pt idx="270">
                  <c:v>3342.3809999999999</c:v>
                </c:pt>
                <c:pt idx="271">
                  <c:v>2071.223</c:v>
                </c:pt>
                <c:pt idx="272">
                  <c:v>1921.0229999999999</c:v>
                </c:pt>
                <c:pt idx="273">
                  <c:v>2559.5720000000001</c:v>
                </c:pt>
                <c:pt idx="274">
                  <c:v>2024.7760000000001</c:v>
                </c:pt>
                <c:pt idx="275">
                  <c:v>1922.4749999999999</c:v>
                </c:pt>
                <c:pt idx="276">
                  <c:v>2814.5720000000001</c:v>
                </c:pt>
                <c:pt idx="277">
                  <c:v>2807.8679999999999</c:v>
                </c:pt>
                <c:pt idx="278">
                  <c:v>2428.9609999999998</c:v>
                </c:pt>
                <c:pt idx="279">
                  <c:v>1608.146</c:v>
                </c:pt>
                <c:pt idx="280">
                  <c:v>2016.81</c:v>
                </c:pt>
                <c:pt idx="281">
                  <c:v>3910.355</c:v>
                </c:pt>
                <c:pt idx="282">
                  <c:v>3637.6779999999999</c:v>
                </c:pt>
                <c:pt idx="283">
                  <c:v>2838.5569999999998</c:v>
                </c:pt>
                <c:pt idx="284">
                  <c:v>2453.6770000000001</c:v>
                </c:pt>
                <c:pt idx="285">
                  <c:v>0</c:v>
                </c:pt>
                <c:pt idx="286">
                  <c:v>3303.1010000000001</c:v>
                </c:pt>
                <c:pt idx="287">
                  <c:v>2849.806</c:v>
                </c:pt>
                <c:pt idx="288">
                  <c:v>1838.989</c:v>
                </c:pt>
                <c:pt idx="289">
                  <c:v>3028.4380000000001</c:v>
                </c:pt>
                <c:pt idx="290">
                  <c:v>1413.307</c:v>
                </c:pt>
                <c:pt idx="291">
                  <c:v>1387.597</c:v>
                </c:pt>
                <c:pt idx="292">
                  <c:v>2644.377</c:v>
                </c:pt>
                <c:pt idx="293">
                  <c:v>2536.152</c:v>
                </c:pt>
                <c:pt idx="294">
                  <c:v>835.35829999999999</c:v>
                </c:pt>
                <c:pt idx="295">
                  <c:v>646.15369999999996</c:v>
                </c:pt>
                <c:pt idx="296">
                  <c:v>1585.08</c:v>
                </c:pt>
                <c:pt idx="297">
                  <c:v>1237.866</c:v>
                </c:pt>
                <c:pt idx="298">
                  <c:v>1468.25</c:v>
                </c:pt>
                <c:pt idx="299">
                  <c:v>1015.318</c:v>
                </c:pt>
                <c:pt idx="300">
                  <c:v>1013.266</c:v>
                </c:pt>
                <c:pt idx="301">
                  <c:v>1293.252</c:v>
                </c:pt>
                <c:pt idx="302">
                  <c:v>1588.3130000000001</c:v>
                </c:pt>
                <c:pt idx="303">
                  <c:v>1728.95</c:v>
                </c:pt>
                <c:pt idx="304">
                  <c:v>1324.867</c:v>
                </c:pt>
                <c:pt idx="305">
                  <c:v>1183.6759999999999</c:v>
                </c:pt>
                <c:pt idx="306">
                  <c:v>1226.412</c:v>
                </c:pt>
                <c:pt idx="307">
                  <c:v>1678.4390000000001</c:v>
                </c:pt>
                <c:pt idx="308">
                  <c:v>1850.8</c:v>
                </c:pt>
                <c:pt idx="309">
                  <c:v>1256.509</c:v>
                </c:pt>
                <c:pt idx="310">
                  <c:v>578.31129999999996</c:v>
                </c:pt>
                <c:pt idx="311">
                  <c:v>1317.1859999999999</c:v>
                </c:pt>
                <c:pt idx="312">
                  <c:v>2103.0540000000001</c:v>
                </c:pt>
                <c:pt idx="313">
                  <c:v>3203.9569999999999</c:v>
                </c:pt>
                <c:pt idx="314">
                  <c:v>1651.4590000000001</c:v>
                </c:pt>
                <c:pt idx="315">
                  <c:v>2525.799</c:v>
                </c:pt>
                <c:pt idx="316">
                  <c:v>3699.069</c:v>
                </c:pt>
                <c:pt idx="317">
                  <c:v>949.21609999999998</c:v>
                </c:pt>
                <c:pt idx="318">
                  <c:v>1027.741</c:v>
                </c:pt>
                <c:pt idx="319">
                  <c:v>1829.7639999999999</c:v>
                </c:pt>
                <c:pt idx="320">
                  <c:v>2439.8180000000002</c:v>
                </c:pt>
                <c:pt idx="321">
                  <c:v>3169.8049999999998</c:v>
                </c:pt>
                <c:pt idx="322">
                  <c:v>2212.8960000000002</c:v>
                </c:pt>
                <c:pt idx="323">
                  <c:v>2414.7179999999998</c:v>
                </c:pt>
                <c:pt idx="324">
                  <c:v>1236.2560000000001</c:v>
                </c:pt>
                <c:pt idx="325">
                  <c:v>1754.32</c:v>
                </c:pt>
                <c:pt idx="326">
                  <c:v>2504.5390000000002</c:v>
                </c:pt>
                <c:pt idx="327">
                  <c:v>3481.7759999999998</c:v>
                </c:pt>
                <c:pt idx="328">
                  <c:v>2539.7139999999999</c:v>
                </c:pt>
                <c:pt idx="329">
                  <c:v>1927.2080000000001</c:v>
                </c:pt>
                <c:pt idx="330">
                  <c:v>1262.2080000000001</c:v>
                </c:pt>
                <c:pt idx="331">
                  <c:v>1639.9269999999999</c:v>
                </c:pt>
                <c:pt idx="332">
                  <c:v>2293.2080000000001</c:v>
                </c:pt>
                <c:pt idx="333">
                  <c:v>1498.5319999999999</c:v>
                </c:pt>
                <c:pt idx="334">
                  <c:v>1288.4570000000001</c:v>
                </c:pt>
                <c:pt idx="335">
                  <c:v>1080.3630000000001</c:v>
                </c:pt>
                <c:pt idx="336">
                  <c:v>3512.7550000000001</c:v>
                </c:pt>
                <c:pt idx="337">
                  <c:v>3039.4520000000002</c:v>
                </c:pt>
                <c:pt idx="338">
                  <c:v>1777.4559999999999</c:v>
                </c:pt>
                <c:pt idx="339">
                  <c:v>4088.9969999999998</c:v>
                </c:pt>
                <c:pt idx="340">
                  <c:v>3886.14</c:v>
                </c:pt>
                <c:pt idx="341">
                  <c:v>3172.777</c:v>
                </c:pt>
                <c:pt idx="342">
                  <c:v>3173.0590000000002</c:v>
                </c:pt>
                <c:pt idx="343">
                  <c:v>2792.1280000000002</c:v>
                </c:pt>
                <c:pt idx="344">
                  <c:v>3199.66</c:v>
                </c:pt>
                <c:pt idx="345">
                  <c:v>3759.5010000000002</c:v>
                </c:pt>
                <c:pt idx="346">
                  <c:v>2861.6190000000001</c:v>
                </c:pt>
                <c:pt idx="347">
                  <c:v>3353.8850000000002</c:v>
                </c:pt>
                <c:pt idx="348">
                  <c:v>6502.44</c:v>
                </c:pt>
                <c:pt idx="349">
                  <c:v>4523.9319999999998</c:v>
                </c:pt>
                <c:pt idx="350">
                  <c:v>4498.4470000000001</c:v>
                </c:pt>
                <c:pt idx="351">
                  <c:v>2451.1840000000002</c:v>
                </c:pt>
                <c:pt idx="352">
                  <c:v>940.22969999999998</c:v>
                </c:pt>
                <c:pt idx="353">
                  <c:v>1789.99</c:v>
                </c:pt>
                <c:pt idx="354">
                  <c:v>1798.723</c:v>
                </c:pt>
                <c:pt idx="355">
                  <c:v>2194.1329999999998</c:v>
                </c:pt>
                <c:pt idx="356">
                  <c:v>3029.509</c:v>
                </c:pt>
                <c:pt idx="357">
                  <c:v>1495.5820000000001</c:v>
                </c:pt>
                <c:pt idx="358">
                  <c:v>2289.922</c:v>
                </c:pt>
                <c:pt idx="359">
                  <c:v>1906.79</c:v>
                </c:pt>
                <c:pt idx="360">
                  <c:v>0</c:v>
                </c:pt>
                <c:pt idx="361">
                  <c:v>0</c:v>
                </c:pt>
                <c:pt idx="362">
                  <c:v>4877.0959999999995</c:v>
                </c:pt>
                <c:pt idx="363">
                  <c:v>3591.3629999999998</c:v>
                </c:pt>
                <c:pt idx="364">
                  <c:v>2137.4229999999998</c:v>
                </c:pt>
                <c:pt idx="365">
                  <c:v>1627.008</c:v>
                </c:pt>
                <c:pt idx="366">
                  <c:v>5487.3109999999997</c:v>
                </c:pt>
                <c:pt idx="367">
                  <c:v>5595.6769999999997</c:v>
                </c:pt>
                <c:pt idx="368">
                  <c:v>6760.3919999999998</c:v>
                </c:pt>
                <c:pt idx="369">
                  <c:v>6187.1509999999998</c:v>
                </c:pt>
                <c:pt idx="370">
                  <c:v>5888.1670000000004</c:v>
                </c:pt>
                <c:pt idx="371">
                  <c:v>5947.8710000000001</c:v>
                </c:pt>
                <c:pt idx="372">
                  <c:v>5082.991</c:v>
                </c:pt>
                <c:pt idx="373">
                  <c:v>1694.021</c:v>
                </c:pt>
                <c:pt idx="374">
                  <c:v>3814.67</c:v>
                </c:pt>
                <c:pt idx="375">
                  <c:v>4776.2070000000003</c:v>
                </c:pt>
                <c:pt idx="376">
                  <c:v>4815.7470000000003</c:v>
                </c:pt>
                <c:pt idx="377">
                  <c:v>4812.7209999999995</c:v>
                </c:pt>
                <c:pt idx="378">
                  <c:v>1846.1410000000001</c:v>
                </c:pt>
                <c:pt idx="379">
                  <c:v>2951.9110000000001</c:v>
                </c:pt>
                <c:pt idx="380">
                  <c:v>1934.826</c:v>
                </c:pt>
                <c:pt idx="381">
                  <c:v>4236.5609999999997</c:v>
                </c:pt>
                <c:pt idx="382">
                  <c:v>5772.64</c:v>
                </c:pt>
                <c:pt idx="383">
                  <c:v>5062.7579999999998</c:v>
                </c:pt>
                <c:pt idx="384">
                  <c:v>5581.3209999999999</c:v>
                </c:pt>
                <c:pt idx="385">
                  <c:v>5164.9350000000004</c:v>
                </c:pt>
                <c:pt idx="386">
                  <c:v>5461.3819999999996</c:v>
                </c:pt>
                <c:pt idx="387">
                  <c:v>6266.2560000000003</c:v>
                </c:pt>
                <c:pt idx="388">
                  <c:v>4373.9880000000003</c:v>
                </c:pt>
                <c:pt idx="389">
                  <c:v>4606.1040000000003</c:v>
                </c:pt>
                <c:pt idx="390">
                  <c:v>4531.93</c:v>
                </c:pt>
                <c:pt idx="391">
                  <c:v>6431.7979999999998</c:v>
                </c:pt>
                <c:pt idx="392">
                  <c:v>6004.0609999999997</c:v>
                </c:pt>
                <c:pt idx="393">
                  <c:v>7359.8410000000003</c:v>
                </c:pt>
                <c:pt idx="394">
                  <c:v>6543.6239999999998</c:v>
                </c:pt>
                <c:pt idx="395">
                  <c:v>5421.723</c:v>
                </c:pt>
                <c:pt idx="396">
                  <c:v>3142.6930000000002</c:v>
                </c:pt>
                <c:pt idx="397">
                  <c:v>3660.2579999999998</c:v>
                </c:pt>
                <c:pt idx="398">
                  <c:v>3766.8130000000001</c:v>
                </c:pt>
                <c:pt idx="399">
                  <c:v>4335.509</c:v>
                </c:pt>
                <c:pt idx="400">
                  <c:v>4425.5439999999999</c:v>
                </c:pt>
                <c:pt idx="401">
                  <c:v>4491.2309999999998</c:v>
                </c:pt>
                <c:pt idx="402">
                  <c:v>5014.7759999999998</c:v>
                </c:pt>
                <c:pt idx="403">
                  <c:v>3964.6350000000002</c:v>
                </c:pt>
                <c:pt idx="404">
                  <c:v>2202.9810000000002</c:v>
                </c:pt>
                <c:pt idx="405">
                  <c:v>2225.7849999999999</c:v>
                </c:pt>
                <c:pt idx="406">
                  <c:v>3445.5239999999999</c:v>
                </c:pt>
                <c:pt idx="407">
                  <c:v>3672.0909999999999</c:v>
                </c:pt>
                <c:pt idx="408">
                  <c:v>2833.4580000000001</c:v>
                </c:pt>
                <c:pt idx="409">
                  <c:v>2167.7109999999998</c:v>
                </c:pt>
                <c:pt idx="410">
                  <c:v>1072.05</c:v>
                </c:pt>
                <c:pt idx="411">
                  <c:v>2780.7280000000001</c:v>
                </c:pt>
                <c:pt idx="412">
                  <c:v>2123.4479999999999</c:v>
                </c:pt>
                <c:pt idx="413">
                  <c:v>2731.42</c:v>
                </c:pt>
                <c:pt idx="414">
                  <c:v>2747.0479999999998</c:v>
                </c:pt>
                <c:pt idx="415">
                  <c:v>3666.52</c:v>
                </c:pt>
                <c:pt idx="416">
                  <c:v>4261.5169999999998</c:v>
                </c:pt>
                <c:pt idx="417">
                  <c:v>4680.6239999999998</c:v>
                </c:pt>
                <c:pt idx="418">
                  <c:v>5305.8689999999997</c:v>
                </c:pt>
                <c:pt idx="419">
                  <c:v>5392.5050000000001</c:v>
                </c:pt>
                <c:pt idx="420">
                  <c:v>3002.1370000000002</c:v>
                </c:pt>
                <c:pt idx="421">
                  <c:v>2641.848</c:v>
                </c:pt>
                <c:pt idx="422">
                  <c:v>4044.6480000000001</c:v>
                </c:pt>
                <c:pt idx="423">
                  <c:v>3168.5210000000002</c:v>
                </c:pt>
                <c:pt idx="424">
                  <c:v>3448.98</c:v>
                </c:pt>
                <c:pt idx="425">
                  <c:v>2314.5619999999999</c:v>
                </c:pt>
                <c:pt idx="426">
                  <c:v>1575.2860000000001</c:v>
                </c:pt>
                <c:pt idx="427">
                  <c:v>1114.675</c:v>
                </c:pt>
                <c:pt idx="428">
                  <c:v>2910.4679999999998</c:v>
                </c:pt>
                <c:pt idx="429">
                  <c:v>4016.1210000000001</c:v>
                </c:pt>
                <c:pt idx="430">
                  <c:v>4404.3909999999996</c:v>
                </c:pt>
                <c:pt idx="431">
                  <c:v>4628.9350000000004</c:v>
                </c:pt>
                <c:pt idx="432">
                  <c:v>6462.4340000000002</c:v>
                </c:pt>
                <c:pt idx="433">
                  <c:v>7223.1880000000001</c:v>
                </c:pt>
                <c:pt idx="434">
                  <c:v>7104.9070000000002</c:v>
                </c:pt>
                <c:pt idx="435">
                  <c:v>5711.2259999999997</c:v>
                </c:pt>
                <c:pt idx="436">
                  <c:v>6193.54</c:v>
                </c:pt>
                <c:pt idx="437">
                  <c:v>5804.3059999999996</c:v>
                </c:pt>
                <c:pt idx="438">
                  <c:v>5408.415</c:v>
                </c:pt>
                <c:pt idx="439">
                  <c:v>5039.1959999999999</c:v>
                </c:pt>
                <c:pt idx="440">
                  <c:v>5576.71</c:v>
                </c:pt>
                <c:pt idx="441">
                  <c:v>5729.308</c:v>
                </c:pt>
                <c:pt idx="442">
                  <c:v>3843.7080000000001</c:v>
                </c:pt>
                <c:pt idx="443">
                  <c:v>2863.5790000000002</c:v>
                </c:pt>
                <c:pt idx="444">
                  <c:v>1802.509</c:v>
                </c:pt>
                <c:pt idx="445">
                  <c:v>6680.3580000000002</c:v>
                </c:pt>
                <c:pt idx="446">
                  <c:v>6370.8549999999996</c:v>
                </c:pt>
                <c:pt idx="447">
                  <c:v>4722.1750000000002</c:v>
                </c:pt>
                <c:pt idx="448">
                  <c:v>1676.809</c:v>
                </c:pt>
                <c:pt idx="449">
                  <c:v>634.86059999999998</c:v>
                </c:pt>
                <c:pt idx="450">
                  <c:v>5157.9799999999996</c:v>
                </c:pt>
                <c:pt idx="451">
                  <c:v>8367.73</c:v>
                </c:pt>
                <c:pt idx="452">
                  <c:v>8403.6610000000001</c:v>
                </c:pt>
                <c:pt idx="453">
                  <c:v>7305.1120000000001</c:v>
                </c:pt>
                <c:pt idx="454">
                  <c:v>6001.2020000000002</c:v>
                </c:pt>
                <c:pt idx="455">
                  <c:v>3749.2809999999999</c:v>
                </c:pt>
                <c:pt idx="456">
                  <c:v>2263.6019999999999</c:v>
                </c:pt>
                <c:pt idx="457">
                  <c:v>3346.4839999999999</c:v>
                </c:pt>
                <c:pt idx="458">
                  <c:v>5651.6130000000003</c:v>
                </c:pt>
                <c:pt idx="459">
                  <c:v>4338.8490000000002</c:v>
                </c:pt>
                <c:pt idx="460">
                  <c:v>6336.9669999999996</c:v>
                </c:pt>
                <c:pt idx="461">
                  <c:v>4065.2689999999998</c:v>
                </c:pt>
                <c:pt idx="462">
                  <c:v>4349.9920000000002</c:v>
                </c:pt>
                <c:pt idx="463">
                  <c:v>3647.973</c:v>
                </c:pt>
                <c:pt idx="464">
                  <c:v>5046.5259999999998</c:v>
                </c:pt>
                <c:pt idx="465">
                  <c:v>0</c:v>
                </c:pt>
                <c:pt idx="466">
                  <c:v>0</c:v>
                </c:pt>
                <c:pt idx="467">
                  <c:v>0</c:v>
                </c:pt>
                <c:pt idx="468">
                  <c:v>5317.2759999999998</c:v>
                </c:pt>
                <c:pt idx="469">
                  <c:v>3547.1410000000001</c:v>
                </c:pt>
                <c:pt idx="470">
                  <c:v>5105.5169999999998</c:v>
                </c:pt>
                <c:pt idx="471">
                  <c:v>5638.7449999999999</c:v>
                </c:pt>
                <c:pt idx="472">
                  <c:v>4003.3119999999999</c:v>
                </c:pt>
                <c:pt idx="473">
                  <c:v>2641.6790000000001</c:v>
                </c:pt>
                <c:pt idx="474">
                  <c:v>1745.067</c:v>
                </c:pt>
                <c:pt idx="475">
                  <c:v>539.79240000000004</c:v>
                </c:pt>
                <c:pt idx="476">
                  <c:v>503.28859999999997</c:v>
                </c:pt>
                <c:pt idx="477">
                  <c:v>2970.8389999999999</c:v>
                </c:pt>
                <c:pt idx="478">
                  <c:v>2678.636</c:v>
                </c:pt>
                <c:pt idx="479">
                  <c:v>2091.0810000000001</c:v>
                </c:pt>
                <c:pt idx="480">
                  <c:v>2362.1309999999999</c:v>
                </c:pt>
                <c:pt idx="481">
                  <c:v>1745.23</c:v>
                </c:pt>
                <c:pt idx="482">
                  <c:v>1144.6759999999999</c:v>
                </c:pt>
                <c:pt idx="483">
                  <c:v>961.83960000000002</c:v>
                </c:pt>
                <c:pt idx="484">
                  <c:v>3741.8649999999998</c:v>
                </c:pt>
                <c:pt idx="485">
                  <c:v>2967.3490000000002</c:v>
                </c:pt>
                <c:pt idx="486">
                  <c:v>4118.8379999999997</c:v>
                </c:pt>
                <c:pt idx="487">
                  <c:v>6218.1040000000003</c:v>
                </c:pt>
                <c:pt idx="488">
                  <c:v>5749.3130000000001</c:v>
                </c:pt>
                <c:pt idx="489">
                  <c:v>6370.6790000000001</c:v>
                </c:pt>
                <c:pt idx="490">
                  <c:v>5782.0590000000002</c:v>
                </c:pt>
                <c:pt idx="491">
                  <c:v>5528.3289999999997</c:v>
                </c:pt>
                <c:pt idx="492">
                  <c:v>5076.0829999999996</c:v>
                </c:pt>
                <c:pt idx="493">
                  <c:v>2830.163</c:v>
                </c:pt>
                <c:pt idx="494">
                  <c:v>0</c:v>
                </c:pt>
                <c:pt idx="495">
                  <c:v>0</c:v>
                </c:pt>
                <c:pt idx="496">
                  <c:v>3824.748</c:v>
                </c:pt>
                <c:pt idx="497">
                  <c:v>1357.4459999999999</c:v>
                </c:pt>
                <c:pt idx="498">
                  <c:v>5379.3940000000002</c:v>
                </c:pt>
                <c:pt idx="499">
                  <c:v>6314.1869999999999</c:v>
                </c:pt>
                <c:pt idx="500">
                  <c:v>4799.0659999999998</c:v>
                </c:pt>
                <c:pt idx="501">
                  <c:v>1837.461</c:v>
                </c:pt>
                <c:pt idx="502">
                  <c:v>1723.8489999999999</c:v>
                </c:pt>
                <c:pt idx="503">
                  <c:v>2853.4090000000001</c:v>
                </c:pt>
                <c:pt idx="504">
                  <c:v>1671.8520000000001</c:v>
                </c:pt>
                <c:pt idx="505">
                  <c:v>0</c:v>
                </c:pt>
                <c:pt idx="506">
                  <c:v>3800.23</c:v>
                </c:pt>
                <c:pt idx="507">
                  <c:v>2105.3780000000002</c:v>
                </c:pt>
                <c:pt idx="508">
                  <c:v>1199.9780000000001</c:v>
                </c:pt>
                <c:pt idx="509">
                  <c:v>1069.7950000000001</c:v>
                </c:pt>
                <c:pt idx="510">
                  <c:v>548.70209999999997</c:v>
                </c:pt>
                <c:pt idx="511">
                  <c:v>945.4221</c:v>
                </c:pt>
                <c:pt idx="512">
                  <c:v>2595.3629999999998</c:v>
                </c:pt>
                <c:pt idx="513">
                  <c:v>3993.5790000000002</c:v>
                </c:pt>
                <c:pt idx="514">
                  <c:v>1405.67</c:v>
                </c:pt>
                <c:pt idx="515">
                  <c:v>1312.5350000000001</c:v>
                </c:pt>
                <c:pt idx="516">
                  <c:v>2502.2849999999999</c:v>
                </c:pt>
                <c:pt idx="517">
                  <c:v>3823.2739999999999</c:v>
                </c:pt>
                <c:pt idx="518">
                  <c:v>4270.2070000000003</c:v>
                </c:pt>
                <c:pt idx="519">
                  <c:v>677.25040000000001</c:v>
                </c:pt>
                <c:pt idx="520">
                  <c:v>1243.1790000000001</c:v>
                </c:pt>
                <c:pt idx="521">
                  <c:v>763.59320000000002</c:v>
                </c:pt>
                <c:pt idx="522">
                  <c:v>1160.5250000000001</c:v>
                </c:pt>
                <c:pt idx="523">
                  <c:v>3973.65</c:v>
                </c:pt>
                <c:pt idx="524">
                  <c:v>1122.4069999999999</c:v>
                </c:pt>
                <c:pt idx="525">
                  <c:v>1691.2729999999999</c:v>
                </c:pt>
                <c:pt idx="526">
                  <c:v>1962.8420000000001</c:v>
                </c:pt>
                <c:pt idx="527">
                  <c:v>1751.4079999999999</c:v>
                </c:pt>
                <c:pt idx="528">
                  <c:v>3043.1</c:v>
                </c:pt>
                <c:pt idx="529">
                  <c:v>810.48950000000002</c:v>
                </c:pt>
                <c:pt idx="530">
                  <c:v>1940.3040000000001</c:v>
                </c:pt>
                <c:pt idx="531">
                  <c:v>2238.1680000000001</c:v>
                </c:pt>
                <c:pt idx="532">
                  <c:v>2815.7379999999998</c:v>
                </c:pt>
                <c:pt idx="533">
                  <c:v>2760.8110000000001</c:v>
                </c:pt>
                <c:pt idx="534">
                  <c:v>1972.318</c:v>
                </c:pt>
                <c:pt idx="535">
                  <c:v>2720.8209999999999</c:v>
                </c:pt>
                <c:pt idx="536">
                  <c:v>2547.2800000000002</c:v>
                </c:pt>
                <c:pt idx="537">
                  <c:v>2511.0770000000002</c:v>
                </c:pt>
                <c:pt idx="538">
                  <c:v>1868.9390000000001</c:v>
                </c:pt>
                <c:pt idx="539">
                  <c:v>984.6105</c:v>
                </c:pt>
                <c:pt idx="540">
                  <c:v>735.90440000000001</c:v>
                </c:pt>
                <c:pt idx="541">
                  <c:v>1546.972</c:v>
                </c:pt>
                <c:pt idx="542">
                  <c:v>2352.8560000000002</c:v>
                </c:pt>
                <c:pt idx="543">
                  <c:v>1876.338</c:v>
                </c:pt>
                <c:pt idx="544">
                  <c:v>1980.864</c:v>
                </c:pt>
                <c:pt idx="545">
                  <c:v>2026.51</c:v>
                </c:pt>
                <c:pt idx="546">
                  <c:v>1311.9649999999999</c:v>
                </c:pt>
                <c:pt idx="547">
                  <c:v>1308.655</c:v>
                </c:pt>
                <c:pt idx="548">
                  <c:v>2483.5920000000001</c:v>
                </c:pt>
                <c:pt idx="549">
                  <c:v>1961.664</c:v>
                </c:pt>
                <c:pt idx="550">
                  <c:v>2470.0360000000001</c:v>
                </c:pt>
                <c:pt idx="551">
                  <c:v>2402.0770000000002</c:v>
                </c:pt>
                <c:pt idx="552">
                  <c:v>1424.578</c:v>
                </c:pt>
                <c:pt idx="553">
                  <c:v>2993.1010000000001</c:v>
                </c:pt>
                <c:pt idx="554">
                  <c:v>3378.4319999999998</c:v>
                </c:pt>
                <c:pt idx="555">
                  <c:v>1782.6469999999999</c:v>
                </c:pt>
                <c:pt idx="556">
                  <c:v>1259.287</c:v>
                </c:pt>
                <c:pt idx="557">
                  <c:v>1329.761</c:v>
                </c:pt>
                <c:pt idx="558">
                  <c:v>1702.329</c:v>
                </c:pt>
                <c:pt idx="559">
                  <c:v>3464.59</c:v>
                </c:pt>
                <c:pt idx="560">
                  <c:v>3013.9679999999998</c:v>
                </c:pt>
                <c:pt idx="561">
                  <c:v>3012.855</c:v>
                </c:pt>
                <c:pt idx="562">
                  <c:v>1047.501</c:v>
                </c:pt>
                <c:pt idx="563">
                  <c:v>0</c:v>
                </c:pt>
                <c:pt idx="564">
                  <c:v>0</c:v>
                </c:pt>
                <c:pt idx="565">
                  <c:v>0</c:v>
                </c:pt>
                <c:pt idx="566">
                  <c:v>2359.355</c:v>
                </c:pt>
                <c:pt idx="567">
                  <c:v>1643.31</c:v>
                </c:pt>
                <c:pt idx="568">
                  <c:v>1089.1300000000001</c:v>
                </c:pt>
                <c:pt idx="569">
                  <c:v>1158.4480000000001</c:v>
                </c:pt>
                <c:pt idx="570">
                  <c:v>958.3107</c:v>
                </c:pt>
                <c:pt idx="571">
                  <c:v>2934.2570000000001</c:v>
                </c:pt>
                <c:pt idx="572">
                  <c:v>2139.6350000000002</c:v>
                </c:pt>
                <c:pt idx="573">
                  <c:v>1082.8630000000001</c:v>
                </c:pt>
                <c:pt idx="574">
                  <c:v>718.86739999999998</c:v>
                </c:pt>
                <c:pt idx="575">
                  <c:v>813.13919999999996</c:v>
                </c:pt>
                <c:pt idx="576">
                  <c:v>1647.934</c:v>
                </c:pt>
                <c:pt idx="577">
                  <c:v>1916.307</c:v>
                </c:pt>
                <c:pt idx="578">
                  <c:v>1874.3520000000001</c:v>
                </c:pt>
                <c:pt idx="579">
                  <c:v>2502.1669999999999</c:v>
                </c:pt>
                <c:pt idx="580">
                  <c:v>2228.4679999999998</c:v>
                </c:pt>
                <c:pt idx="581">
                  <c:v>2239.5680000000002</c:v>
                </c:pt>
                <c:pt idx="582">
                  <c:v>872.85130000000004</c:v>
                </c:pt>
                <c:pt idx="583">
                  <c:v>1263.307</c:v>
                </c:pt>
                <c:pt idx="584">
                  <c:v>1630.4690000000001</c:v>
                </c:pt>
                <c:pt idx="585">
                  <c:v>2095.875</c:v>
                </c:pt>
                <c:pt idx="586">
                  <c:v>1972.989</c:v>
                </c:pt>
                <c:pt idx="587">
                  <c:v>1981.0170000000001</c:v>
                </c:pt>
                <c:pt idx="588">
                  <c:v>1369.732</c:v>
                </c:pt>
                <c:pt idx="589">
                  <c:v>2965.6860000000001</c:v>
                </c:pt>
                <c:pt idx="590">
                  <c:v>3032.502</c:v>
                </c:pt>
                <c:pt idx="591">
                  <c:v>3258.9870000000001</c:v>
                </c:pt>
                <c:pt idx="592">
                  <c:v>2798.64</c:v>
                </c:pt>
                <c:pt idx="593">
                  <c:v>3635.13</c:v>
                </c:pt>
                <c:pt idx="594">
                  <c:v>3277.4430000000002</c:v>
                </c:pt>
                <c:pt idx="595">
                  <c:v>2812.1019999999999</c:v>
                </c:pt>
                <c:pt idx="596">
                  <c:v>2736.95</c:v>
                </c:pt>
                <c:pt idx="597">
                  <c:v>4604.2060000000001</c:v>
                </c:pt>
                <c:pt idx="598">
                  <c:v>4098.9750000000004</c:v>
                </c:pt>
                <c:pt idx="599">
                  <c:v>5152.866</c:v>
                </c:pt>
                <c:pt idx="600">
                  <c:v>5047.4269999999997</c:v>
                </c:pt>
                <c:pt idx="601">
                  <c:v>3631.076</c:v>
                </c:pt>
                <c:pt idx="602">
                  <c:v>3044.9229999999998</c:v>
                </c:pt>
                <c:pt idx="603">
                  <c:v>3520.6529999999998</c:v>
                </c:pt>
                <c:pt idx="604">
                  <c:v>4007.2660000000001</c:v>
                </c:pt>
                <c:pt idx="605">
                  <c:v>3756.4349999999999</c:v>
                </c:pt>
                <c:pt idx="606">
                  <c:v>2778.7150000000001</c:v>
                </c:pt>
                <c:pt idx="607">
                  <c:v>3324.4810000000002</c:v>
                </c:pt>
                <c:pt idx="608">
                  <c:v>625.54920000000004</c:v>
                </c:pt>
                <c:pt idx="609">
                  <c:v>2954.2220000000002</c:v>
                </c:pt>
                <c:pt idx="610">
                  <c:v>2945.6010000000001</c:v>
                </c:pt>
                <c:pt idx="611">
                  <c:v>2928.78</c:v>
                </c:pt>
                <c:pt idx="612">
                  <c:v>2646.2629999999999</c:v>
                </c:pt>
                <c:pt idx="613">
                  <c:v>2450.8000000000002</c:v>
                </c:pt>
                <c:pt idx="614">
                  <c:v>2235.6660000000002</c:v>
                </c:pt>
                <c:pt idx="615">
                  <c:v>2235.9949999999999</c:v>
                </c:pt>
                <c:pt idx="616">
                  <c:v>2020.463</c:v>
                </c:pt>
                <c:pt idx="617">
                  <c:v>2404.64</c:v>
                </c:pt>
                <c:pt idx="618">
                  <c:v>2874.4270000000001</c:v>
                </c:pt>
                <c:pt idx="619">
                  <c:v>3623.7620000000002</c:v>
                </c:pt>
                <c:pt idx="620">
                  <c:v>2053.665</c:v>
                </c:pt>
                <c:pt idx="621">
                  <c:v>2211.328</c:v>
                </c:pt>
                <c:pt idx="622">
                  <c:v>2375.3969999999999</c:v>
                </c:pt>
                <c:pt idx="623">
                  <c:v>2010.683</c:v>
                </c:pt>
                <c:pt idx="624">
                  <c:v>3197.9670000000001</c:v>
                </c:pt>
                <c:pt idx="625">
                  <c:v>2700.6529999999998</c:v>
                </c:pt>
                <c:pt idx="626">
                  <c:v>1577.585</c:v>
                </c:pt>
                <c:pt idx="627">
                  <c:v>1064.78</c:v>
                </c:pt>
                <c:pt idx="628">
                  <c:v>3420.375</c:v>
                </c:pt>
                <c:pt idx="629">
                  <c:v>2452.71</c:v>
                </c:pt>
                <c:pt idx="630">
                  <c:v>2638.4450000000002</c:v>
                </c:pt>
                <c:pt idx="631">
                  <c:v>1702.943</c:v>
                </c:pt>
                <c:pt idx="632">
                  <c:v>1547.6289999999999</c:v>
                </c:pt>
                <c:pt idx="633">
                  <c:v>1359.2339999999999</c:v>
                </c:pt>
                <c:pt idx="634">
                  <c:v>3340.6770000000001</c:v>
                </c:pt>
                <c:pt idx="635">
                  <c:v>2713.2359999999999</c:v>
                </c:pt>
                <c:pt idx="636">
                  <c:v>2668.54</c:v>
                </c:pt>
                <c:pt idx="637">
                  <c:v>3253.9450000000002</c:v>
                </c:pt>
                <c:pt idx="638">
                  <c:v>3114.0189999999998</c:v>
                </c:pt>
                <c:pt idx="639">
                  <c:v>2300.9949999999999</c:v>
                </c:pt>
                <c:pt idx="640">
                  <c:v>3474.5189999999998</c:v>
                </c:pt>
                <c:pt idx="641">
                  <c:v>4003.5749999999998</c:v>
                </c:pt>
                <c:pt idx="642">
                  <c:v>5186.8059999999996</c:v>
                </c:pt>
                <c:pt idx="643">
                  <c:v>5448.8580000000002</c:v>
                </c:pt>
                <c:pt idx="644">
                  <c:v>4740.549</c:v>
                </c:pt>
                <c:pt idx="645">
                  <c:v>4202.0230000000001</c:v>
                </c:pt>
                <c:pt idx="646">
                  <c:v>3077.7280000000001</c:v>
                </c:pt>
                <c:pt idx="647">
                  <c:v>3236.2829999999999</c:v>
                </c:pt>
                <c:pt idx="648">
                  <c:v>3009.3229999999999</c:v>
                </c:pt>
                <c:pt idx="649">
                  <c:v>3566.0149999999999</c:v>
                </c:pt>
                <c:pt idx="650">
                  <c:v>3533.951</c:v>
                </c:pt>
                <c:pt idx="651">
                  <c:v>2737.7440000000001</c:v>
                </c:pt>
                <c:pt idx="652">
                  <c:v>2893.2220000000002</c:v>
                </c:pt>
                <c:pt idx="653">
                  <c:v>1851.4259999999999</c:v>
                </c:pt>
                <c:pt idx="654">
                  <c:v>2023.49</c:v>
                </c:pt>
                <c:pt idx="655">
                  <c:v>1759.9590000000001</c:v>
                </c:pt>
                <c:pt idx="656">
                  <c:v>2301.8969999999999</c:v>
                </c:pt>
                <c:pt idx="657">
                  <c:v>3383.067</c:v>
                </c:pt>
                <c:pt idx="658">
                  <c:v>3538.94</c:v>
                </c:pt>
                <c:pt idx="659">
                  <c:v>3201.114</c:v>
                </c:pt>
                <c:pt idx="660">
                  <c:v>2115.6030000000001</c:v>
                </c:pt>
                <c:pt idx="661">
                  <c:v>2057.7049999999999</c:v>
                </c:pt>
                <c:pt idx="662">
                  <c:v>3206.1840000000002</c:v>
                </c:pt>
                <c:pt idx="663">
                  <c:v>2334.3760000000002</c:v>
                </c:pt>
                <c:pt idx="664">
                  <c:v>717.29859999999996</c:v>
                </c:pt>
                <c:pt idx="665">
                  <c:v>1316.876</c:v>
                </c:pt>
                <c:pt idx="666">
                  <c:v>1487.9169999999999</c:v>
                </c:pt>
                <c:pt idx="667">
                  <c:v>1043.0150000000001</c:v>
                </c:pt>
                <c:pt idx="668">
                  <c:v>960.38630000000001</c:v>
                </c:pt>
                <c:pt idx="669">
                  <c:v>1309.3800000000001</c:v>
                </c:pt>
                <c:pt idx="670">
                  <c:v>1476.675</c:v>
                </c:pt>
                <c:pt idx="671">
                  <c:v>1259.67</c:v>
                </c:pt>
                <c:pt idx="672">
                  <c:v>1191.5409999999999</c:v>
                </c:pt>
                <c:pt idx="673">
                  <c:v>1894.402</c:v>
                </c:pt>
                <c:pt idx="674">
                  <c:v>2055.4369999999999</c:v>
                </c:pt>
                <c:pt idx="675">
                  <c:v>1850.931</c:v>
                </c:pt>
                <c:pt idx="676">
                  <c:v>2411.1010000000001</c:v>
                </c:pt>
                <c:pt idx="677">
                  <c:v>2538.37</c:v>
                </c:pt>
                <c:pt idx="678">
                  <c:v>2850.953</c:v>
                </c:pt>
                <c:pt idx="679">
                  <c:v>3704.7510000000002</c:v>
                </c:pt>
                <c:pt idx="680">
                  <c:v>1089.3979999999999</c:v>
                </c:pt>
                <c:pt idx="681">
                  <c:v>1007.915</c:v>
                </c:pt>
                <c:pt idx="682">
                  <c:v>930.27509999999995</c:v>
                </c:pt>
                <c:pt idx="683">
                  <c:v>2142.27</c:v>
                </c:pt>
                <c:pt idx="684">
                  <c:v>2662.8809999999999</c:v>
                </c:pt>
                <c:pt idx="685">
                  <c:v>1476.3409999999999</c:v>
                </c:pt>
                <c:pt idx="686">
                  <c:v>1766.136</c:v>
                </c:pt>
                <c:pt idx="687">
                  <c:v>1336.567</c:v>
                </c:pt>
                <c:pt idx="688">
                  <c:v>1969.249</c:v>
                </c:pt>
                <c:pt idx="689">
                  <c:v>1767.778</c:v>
                </c:pt>
                <c:pt idx="690">
                  <c:v>3477.06</c:v>
                </c:pt>
                <c:pt idx="691">
                  <c:v>4294.5240000000003</c:v>
                </c:pt>
                <c:pt idx="692">
                  <c:v>1806.4349999999999</c:v>
                </c:pt>
                <c:pt idx="693">
                  <c:v>962.10720000000003</c:v>
                </c:pt>
                <c:pt idx="694">
                  <c:v>846.28430000000003</c:v>
                </c:pt>
                <c:pt idx="695">
                  <c:v>528.995</c:v>
                </c:pt>
                <c:pt idx="696">
                  <c:v>651.0702</c:v>
                </c:pt>
                <c:pt idx="697">
                  <c:v>4767.5810000000001</c:v>
                </c:pt>
                <c:pt idx="698">
                  <c:v>6286.9129999999996</c:v>
                </c:pt>
                <c:pt idx="699">
                  <c:v>5686.6620000000003</c:v>
                </c:pt>
                <c:pt idx="700">
                  <c:v>4745.098</c:v>
                </c:pt>
                <c:pt idx="701">
                  <c:v>4771.9979999999996</c:v>
                </c:pt>
                <c:pt idx="702">
                  <c:v>6438.09</c:v>
                </c:pt>
                <c:pt idx="703">
                  <c:v>6566.2629999999999</c:v>
                </c:pt>
                <c:pt idx="704">
                  <c:v>6788.384</c:v>
                </c:pt>
                <c:pt idx="705">
                  <c:v>1925.12</c:v>
                </c:pt>
                <c:pt idx="706">
                  <c:v>5819.7240000000002</c:v>
                </c:pt>
                <c:pt idx="707">
                  <c:v>5710.1180000000004</c:v>
                </c:pt>
                <c:pt idx="708">
                  <c:v>3530.1849999999999</c:v>
                </c:pt>
                <c:pt idx="709">
                  <c:v>1907.364</c:v>
                </c:pt>
                <c:pt idx="710">
                  <c:v>1050.3920000000001</c:v>
                </c:pt>
                <c:pt idx="711">
                  <c:v>5175.3760000000002</c:v>
                </c:pt>
                <c:pt idx="712">
                  <c:v>5613.29</c:v>
                </c:pt>
                <c:pt idx="713">
                  <c:v>6217.4480000000003</c:v>
                </c:pt>
                <c:pt idx="714">
                  <c:v>6755.5219999999999</c:v>
                </c:pt>
                <c:pt idx="715">
                  <c:v>7036.1779999999999</c:v>
                </c:pt>
                <c:pt idx="716">
                  <c:v>4474.5330000000004</c:v>
                </c:pt>
                <c:pt idx="717">
                  <c:v>2026.472</c:v>
                </c:pt>
                <c:pt idx="718">
                  <c:v>3569.846</c:v>
                </c:pt>
                <c:pt idx="719">
                  <c:v>5636.777</c:v>
                </c:pt>
                <c:pt idx="720">
                  <c:v>4261.482</c:v>
                </c:pt>
                <c:pt idx="721">
                  <c:v>3553.7530000000002</c:v>
                </c:pt>
                <c:pt idx="722">
                  <c:v>3534.5059999999999</c:v>
                </c:pt>
                <c:pt idx="723">
                  <c:v>7129.1270000000004</c:v>
                </c:pt>
                <c:pt idx="724">
                  <c:v>6478.625</c:v>
                </c:pt>
                <c:pt idx="725">
                  <c:v>4851.9430000000002</c:v>
                </c:pt>
                <c:pt idx="726">
                  <c:v>6524.98</c:v>
                </c:pt>
                <c:pt idx="727">
                  <c:v>5275.3450000000003</c:v>
                </c:pt>
                <c:pt idx="728">
                  <c:v>5574.6490000000003</c:v>
                </c:pt>
                <c:pt idx="729">
                  <c:v>4330.21</c:v>
                </c:pt>
                <c:pt idx="730">
                  <c:v>6155.6509999999998</c:v>
                </c:pt>
                <c:pt idx="731">
                  <c:v>5382.9480000000003</c:v>
                </c:pt>
                <c:pt idx="732">
                  <c:v>3863.3890000000001</c:v>
                </c:pt>
                <c:pt idx="733">
                  <c:v>1470.5440000000001</c:v>
                </c:pt>
                <c:pt idx="734">
                  <c:v>3999.7289999999998</c:v>
                </c:pt>
                <c:pt idx="735">
                  <c:v>5418.8230000000003</c:v>
                </c:pt>
                <c:pt idx="736">
                  <c:v>5395.6959999999999</c:v>
                </c:pt>
                <c:pt idx="737">
                  <c:v>6936.3590000000004</c:v>
                </c:pt>
                <c:pt idx="738">
                  <c:v>4897.4399999999996</c:v>
                </c:pt>
                <c:pt idx="739">
                  <c:v>6201.4319999999998</c:v>
                </c:pt>
                <c:pt idx="740">
                  <c:v>6026.8149999999996</c:v>
                </c:pt>
                <c:pt idx="741">
                  <c:v>6251.9009999999998</c:v>
                </c:pt>
                <c:pt idx="742">
                  <c:v>6430.9080000000004</c:v>
                </c:pt>
                <c:pt idx="743">
                  <c:v>6449.4780000000001</c:v>
                </c:pt>
                <c:pt idx="744">
                  <c:v>5814.4179999999997</c:v>
                </c:pt>
                <c:pt idx="745">
                  <c:v>5599.3239999999996</c:v>
                </c:pt>
                <c:pt idx="746">
                  <c:v>3526.9119999999998</c:v>
                </c:pt>
                <c:pt idx="747">
                  <c:v>3798.6080000000002</c:v>
                </c:pt>
                <c:pt idx="748">
                  <c:v>4504.4380000000001</c:v>
                </c:pt>
                <c:pt idx="749">
                  <c:v>3486.451</c:v>
                </c:pt>
                <c:pt idx="750">
                  <c:v>5217.8029999999999</c:v>
                </c:pt>
                <c:pt idx="751">
                  <c:v>4512.759</c:v>
                </c:pt>
                <c:pt idx="752">
                  <c:v>4719.82</c:v>
                </c:pt>
                <c:pt idx="753">
                  <c:v>4252.982</c:v>
                </c:pt>
                <c:pt idx="754">
                  <c:v>4516.451</c:v>
                </c:pt>
                <c:pt idx="755">
                  <c:v>4944.8339999999998</c:v>
                </c:pt>
                <c:pt idx="756">
                  <c:v>4418.9920000000002</c:v>
                </c:pt>
                <c:pt idx="757">
                  <c:v>3191.4340000000002</c:v>
                </c:pt>
                <c:pt idx="758">
                  <c:v>2422.4960000000001</c:v>
                </c:pt>
                <c:pt idx="759">
                  <c:v>1237.95</c:v>
                </c:pt>
                <c:pt idx="760">
                  <c:v>1907.758</c:v>
                </c:pt>
                <c:pt idx="761">
                  <c:v>3612.288</c:v>
                </c:pt>
                <c:pt idx="762">
                  <c:v>3666.5210000000002</c:v>
                </c:pt>
                <c:pt idx="763">
                  <c:v>4820.4459999999999</c:v>
                </c:pt>
                <c:pt idx="764">
                  <c:v>4609.7969999999996</c:v>
                </c:pt>
                <c:pt idx="765">
                  <c:v>0</c:v>
                </c:pt>
                <c:pt idx="766">
                  <c:v>2029.143</c:v>
                </c:pt>
                <c:pt idx="767">
                  <c:v>3664.5039999999999</c:v>
                </c:pt>
                <c:pt idx="768">
                  <c:v>3891.902</c:v>
                </c:pt>
                <c:pt idx="769">
                  <c:v>3899.0079999999998</c:v>
                </c:pt>
                <c:pt idx="770">
                  <c:v>3755.3910000000001</c:v>
                </c:pt>
                <c:pt idx="771">
                  <c:v>5786.8670000000002</c:v>
                </c:pt>
                <c:pt idx="772">
                  <c:v>4792.0460000000003</c:v>
                </c:pt>
                <c:pt idx="773">
                  <c:v>5634.1</c:v>
                </c:pt>
                <c:pt idx="774">
                  <c:v>5285.0219999999999</c:v>
                </c:pt>
                <c:pt idx="775">
                  <c:v>4903.473</c:v>
                </c:pt>
                <c:pt idx="776">
                  <c:v>7202.835</c:v>
                </c:pt>
                <c:pt idx="777">
                  <c:v>0</c:v>
                </c:pt>
                <c:pt idx="778">
                  <c:v>0</c:v>
                </c:pt>
                <c:pt idx="779">
                  <c:v>5371.9160000000002</c:v>
                </c:pt>
                <c:pt idx="780">
                  <c:v>2854.52</c:v>
                </c:pt>
                <c:pt idx="781">
                  <c:v>2830.8359999999998</c:v>
                </c:pt>
                <c:pt idx="782">
                  <c:v>4375.8680000000004</c:v>
                </c:pt>
                <c:pt idx="783">
                  <c:v>4440.8029999999999</c:v>
                </c:pt>
                <c:pt idx="784">
                  <c:v>4460.4750000000004</c:v>
                </c:pt>
                <c:pt idx="785">
                  <c:v>4915.8789999999999</c:v>
                </c:pt>
                <c:pt idx="786">
                  <c:v>5335.9849999999997</c:v>
                </c:pt>
                <c:pt idx="787">
                  <c:v>7318.2420000000002</c:v>
                </c:pt>
                <c:pt idx="788">
                  <c:v>7203.0950000000003</c:v>
                </c:pt>
                <c:pt idx="789">
                  <c:v>7915.1030000000001</c:v>
                </c:pt>
                <c:pt idx="790">
                  <c:v>8551.3009999999995</c:v>
                </c:pt>
                <c:pt idx="791">
                  <c:v>7826.7960000000003</c:v>
                </c:pt>
                <c:pt idx="792">
                  <c:v>7036.6220000000003</c:v>
                </c:pt>
                <c:pt idx="793">
                  <c:v>7507.5420000000004</c:v>
                </c:pt>
                <c:pt idx="794">
                  <c:v>6604.1930000000002</c:v>
                </c:pt>
                <c:pt idx="795">
                  <c:v>5922.9719999999998</c:v>
                </c:pt>
                <c:pt idx="796">
                  <c:v>5936.4849999999997</c:v>
                </c:pt>
                <c:pt idx="797">
                  <c:v>5549.1710000000003</c:v>
                </c:pt>
                <c:pt idx="798">
                  <c:v>5241.7690000000002</c:v>
                </c:pt>
                <c:pt idx="799">
                  <c:v>5718.0079999999998</c:v>
                </c:pt>
                <c:pt idx="800">
                  <c:v>6171.1289999999999</c:v>
                </c:pt>
                <c:pt idx="801">
                  <c:v>4988.1360000000004</c:v>
                </c:pt>
                <c:pt idx="802">
                  <c:v>3423.386</c:v>
                </c:pt>
                <c:pt idx="803">
                  <c:v>4725.4970000000003</c:v>
                </c:pt>
                <c:pt idx="804">
                  <c:v>8251.3970000000008</c:v>
                </c:pt>
                <c:pt idx="805">
                  <c:v>8115.3819999999996</c:v>
                </c:pt>
                <c:pt idx="806">
                  <c:v>10822.95</c:v>
                </c:pt>
                <c:pt idx="807">
                  <c:v>8941.4740000000002</c:v>
                </c:pt>
                <c:pt idx="808">
                  <c:v>6463.0519999999997</c:v>
                </c:pt>
                <c:pt idx="809">
                  <c:v>5860.97</c:v>
                </c:pt>
                <c:pt idx="810">
                  <c:v>6209.6549999999997</c:v>
                </c:pt>
                <c:pt idx="811">
                  <c:v>6729.6469999999999</c:v>
                </c:pt>
                <c:pt idx="812">
                  <c:v>6676.64</c:v>
                </c:pt>
                <c:pt idx="813">
                  <c:v>6356.19</c:v>
                </c:pt>
                <c:pt idx="814">
                  <c:v>6243.6930000000002</c:v>
                </c:pt>
                <c:pt idx="815">
                  <c:v>6679.1589999999997</c:v>
                </c:pt>
                <c:pt idx="816">
                  <c:v>5888.4110000000001</c:v>
                </c:pt>
                <c:pt idx="817">
                  <c:v>6006.6940000000004</c:v>
                </c:pt>
                <c:pt idx="818">
                  <c:v>5435.2510000000002</c:v>
                </c:pt>
                <c:pt idx="819">
                  <c:v>5366.0290000000005</c:v>
                </c:pt>
                <c:pt idx="820">
                  <c:v>5844.0209999999997</c:v>
                </c:pt>
                <c:pt idx="821">
                  <c:v>5432.64</c:v>
                </c:pt>
                <c:pt idx="822">
                  <c:v>4439.8230000000003</c:v>
                </c:pt>
                <c:pt idx="823">
                  <c:v>4465.6809999999996</c:v>
                </c:pt>
                <c:pt idx="824">
                  <c:v>4543.4409999999998</c:v>
                </c:pt>
                <c:pt idx="825">
                  <c:v>3753.951</c:v>
                </c:pt>
                <c:pt idx="826">
                  <c:v>3581.83</c:v>
                </c:pt>
                <c:pt idx="827">
                  <c:v>1675.5530000000001</c:v>
                </c:pt>
                <c:pt idx="828">
                  <c:v>3982.1909999999998</c:v>
                </c:pt>
                <c:pt idx="829">
                  <c:v>3731.4789999999998</c:v>
                </c:pt>
                <c:pt idx="830">
                  <c:v>3230.8910000000001</c:v>
                </c:pt>
                <c:pt idx="831">
                  <c:v>3850.84</c:v>
                </c:pt>
                <c:pt idx="832">
                  <c:v>3628.1930000000002</c:v>
                </c:pt>
                <c:pt idx="833">
                  <c:v>3334.05</c:v>
                </c:pt>
                <c:pt idx="834">
                  <c:v>4886.2790000000005</c:v>
                </c:pt>
                <c:pt idx="835">
                  <c:v>4532.7650000000003</c:v>
                </c:pt>
                <c:pt idx="836">
                  <c:v>5143.3249999999998</c:v>
                </c:pt>
                <c:pt idx="837">
                  <c:v>5424.6180000000004</c:v>
                </c:pt>
                <c:pt idx="838">
                  <c:v>5465.7830000000004</c:v>
                </c:pt>
                <c:pt idx="839">
                  <c:v>4542.2089999999998</c:v>
                </c:pt>
                <c:pt idx="840">
                  <c:v>5330.8050000000003</c:v>
                </c:pt>
                <c:pt idx="841">
                  <c:v>5960.4989999999998</c:v>
                </c:pt>
                <c:pt idx="842">
                  <c:v>5072.8519999999999</c:v>
                </c:pt>
                <c:pt idx="843">
                  <c:v>1473.673</c:v>
                </c:pt>
                <c:pt idx="844">
                  <c:v>2140.1799999999998</c:v>
                </c:pt>
                <c:pt idx="845">
                  <c:v>4897.5280000000002</c:v>
                </c:pt>
                <c:pt idx="846">
                  <c:v>5558.2650000000003</c:v>
                </c:pt>
                <c:pt idx="847">
                  <c:v>5682.1509999999998</c:v>
                </c:pt>
                <c:pt idx="848">
                  <c:v>5149.6980000000003</c:v>
                </c:pt>
                <c:pt idx="849">
                  <c:v>3920.0439999999999</c:v>
                </c:pt>
                <c:pt idx="850">
                  <c:v>3851.6039999999998</c:v>
                </c:pt>
                <c:pt idx="851">
                  <c:v>5713.0780000000004</c:v>
                </c:pt>
                <c:pt idx="852">
                  <c:v>5433.3720000000003</c:v>
                </c:pt>
                <c:pt idx="853">
                  <c:v>4847.96</c:v>
                </c:pt>
                <c:pt idx="854">
                  <c:v>2758.35</c:v>
                </c:pt>
                <c:pt idx="855">
                  <c:v>1628.395</c:v>
                </c:pt>
                <c:pt idx="856">
                  <c:v>1370.0719999999999</c:v>
                </c:pt>
                <c:pt idx="857">
                  <c:v>2761.27</c:v>
                </c:pt>
                <c:pt idx="858">
                  <c:v>4315.6229999999996</c:v>
                </c:pt>
                <c:pt idx="859">
                  <c:v>4168.7719999999999</c:v>
                </c:pt>
                <c:pt idx="860">
                  <c:v>5558.5640000000003</c:v>
                </c:pt>
                <c:pt idx="861">
                  <c:v>6573.9989999999998</c:v>
                </c:pt>
                <c:pt idx="862">
                  <c:v>6023.4539999999997</c:v>
                </c:pt>
                <c:pt idx="863">
                  <c:v>4760.2359999999999</c:v>
                </c:pt>
                <c:pt idx="864">
                  <c:v>5285.7240000000002</c:v>
                </c:pt>
                <c:pt idx="865">
                  <c:v>2048.29</c:v>
                </c:pt>
                <c:pt idx="866">
                  <c:v>4522.116</c:v>
                </c:pt>
                <c:pt idx="867">
                  <c:v>4458.2830000000004</c:v>
                </c:pt>
                <c:pt idx="868">
                  <c:v>3155.739</c:v>
                </c:pt>
                <c:pt idx="869">
                  <c:v>2112.5819999999999</c:v>
                </c:pt>
                <c:pt idx="870">
                  <c:v>2278.6109999999999</c:v>
                </c:pt>
                <c:pt idx="871">
                  <c:v>690.50609999999995</c:v>
                </c:pt>
                <c:pt idx="872">
                  <c:v>321.25240000000002</c:v>
                </c:pt>
                <c:pt idx="873">
                  <c:v>1066.528</c:v>
                </c:pt>
                <c:pt idx="874">
                  <c:v>1310.038</c:v>
                </c:pt>
                <c:pt idx="875">
                  <c:v>1770.9110000000001</c:v>
                </c:pt>
                <c:pt idx="876">
                  <c:v>1813.3989999999999</c:v>
                </c:pt>
                <c:pt idx="877">
                  <c:v>2461.3009999999999</c:v>
                </c:pt>
                <c:pt idx="878">
                  <c:v>4394.1360000000004</c:v>
                </c:pt>
                <c:pt idx="879">
                  <c:v>2458.3339999999998</c:v>
                </c:pt>
                <c:pt idx="880">
                  <c:v>2585.6619999999998</c:v>
                </c:pt>
                <c:pt idx="881">
                  <c:v>1401.0550000000001</c:v>
                </c:pt>
                <c:pt idx="882">
                  <c:v>1187.614</c:v>
                </c:pt>
                <c:pt idx="883">
                  <c:v>649.72940000000006</c:v>
                </c:pt>
                <c:pt idx="884">
                  <c:v>745.04169999999999</c:v>
                </c:pt>
                <c:pt idx="885">
                  <c:v>1429.94</c:v>
                </c:pt>
                <c:pt idx="886">
                  <c:v>1751.002</c:v>
                </c:pt>
                <c:pt idx="887">
                  <c:v>1292.807</c:v>
                </c:pt>
                <c:pt idx="888">
                  <c:v>1222.9559999999999</c:v>
                </c:pt>
                <c:pt idx="889">
                  <c:v>1914.47</c:v>
                </c:pt>
                <c:pt idx="890">
                  <c:v>2079.1289999999999</c:v>
                </c:pt>
                <c:pt idx="891">
                  <c:v>1444.9059999999999</c:v>
                </c:pt>
                <c:pt idx="892">
                  <c:v>1385.002</c:v>
                </c:pt>
                <c:pt idx="893">
                  <c:v>1829.7</c:v>
                </c:pt>
                <c:pt idx="894">
                  <c:v>1585.922</c:v>
                </c:pt>
                <c:pt idx="895">
                  <c:v>954.20640000000003</c:v>
                </c:pt>
                <c:pt idx="896">
                  <c:v>962.62750000000005</c:v>
                </c:pt>
                <c:pt idx="897">
                  <c:v>1157.355</c:v>
                </c:pt>
                <c:pt idx="898">
                  <c:v>3090.5479999999998</c:v>
                </c:pt>
                <c:pt idx="899">
                  <c:v>3163.3760000000002</c:v>
                </c:pt>
                <c:pt idx="900">
                  <c:v>1573.0530000000001</c:v>
                </c:pt>
                <c:pt idx="901">
                  <c:v>1460.5930000000001</c:v>
                </c:pt>
                <c:pt idx="902">
                  <c:v>2548.4090000000001</c:v>
                </c:pt>
                <c:pt idx="903">
                  <c:v>1918.316</c:v>
                </c:pt>
                <c:pt idx="904">
                  <c:v>2445.547</c:v>
                </c:pt>
                <c:pt idx="905">
                  <c:v>3032.4110000000001</c:v>
                </c:pt>
                <c:pt idx="906">
                  <c:v>1636.7560000000001</c:v>
                </c:pt>
                <c:pt idx="907">
                  <c:v>1520.963</c:v>
                </c:pt>
                <c:pt idx="908">
                  <c:v>2275.8069999999998</c:v>
                </c:pt>
                <c:pt idx="909">
                  <c:v>1231.7339999999999</c:v>
                </c:pt>
                <c:pt idx="910">
                  <c:v>1550.777</c:v>
                </c:pt>
                <c:pt idx="911">
                  <c:v>1924.8489999999999</c:v>
                </c:pt>
                <c:pt idx="912">
                  <c:v>2052.4180000000001</c:v>
                </c:pt>
                <c:pt idx="913">
                  <c:v>1457.095</c:v>
                </c:pt>
                <c:pt idx="914">
                  <c:v>1697.0550000000001</c:v>
                </c:pt>
                <c:pt idx="915">
                  <c:v>529.90549999999996</c:v>
                </c:pt>
                <c:pt idx="916">
                  <c:v>748.19110000000001</c:v>
                </c:pt>
                <c:pt idx="917">
                  <c:v>2835.1469999999999</c:v>
                </c:pt>
                <c:pt idx="918">
                  <c:v>2481.6239999999998</c:v>
                </c:pt>
                <c:pt idx="919">
                  <c:v>1692.62</c:v>
                </c:pt>
                <c:pt idx="920">
                  <c:v>2124.848</c:v>
                </c:pt>
                <c:pt idx="921">
                  <c:v>2784.143</c:v>
                </c:pt>
                <c:pt idx="922">
                  <c:v>2368.288</c:v>
                </c:pt>
                <c:pt idx="923">
                  <c:v>3110.636</c:v>
                </c:pt>
                <c:pt idx="924">
                  <c:v>4332.1570000000002</c:v>
                </c:pt>
                <c:pt idx="925">
                  <c:v>3123.4810000000002</c:v>
                </c:pt>
                <c:pt idx="926">
                  <c:v>3603.1410000000001</c:v>
                </c:pt>
                <c:pt idx="927">
                  <c:v>4369.9669999999996</c:v>
                </c:pt>
                <c:pt idx="928">
                  <c:v>2266.8209999999999</c:v>
                </c:pt>
                <c:pt idx="929">
                  <c:v>2195.8180000000002</c:v>
                </c:pt>
                <c:pt idx="930">
                  <c:v>1941.1610000000001</c:v>
                </c:pt>
                <c:pt idx="931">
                  <c:v>3454.674</c:v>
                </c:pt>
                <c:pt idx="932">
                  <c:v>1724.751</c:v>
                </c:pt>
                <c:pt idx="933">
                  <c:v>1759.961</c:v>
                </c:pt>
                <c:pt idx="934">
                  <c:v>2558.2220000000002</c:v>
                </c:pt>
                <c:pt idx="935">
                  <c:v>1219.203</c:v>
                </c:pt>
                <c:pt idx="936">
                  <c:v>1425.0650000000001</c:v>
                </c:pt>
                <c:pt idx="937">
                  <c:v>1473.385</c:v>
                </c:pt>
                <c:pt idx="938">
                  <c:v>1797.05</c:v>
                </c:pt>
                <c:pt idx="939">
                  <c:v>1923.239</c:v>
                </c:pt>
                <c:pt idx="940">
                  <c:v>1431.7339999999999</c:v>
                </c:pt>
                <c:pt idx="941">
                  <c:v>656.67899999999997</c:v>
                </c:pt>
                <c:pt idx="942">
                  <c:v>1308.037</c:v>
                </c:pt>
                <c:pt idx="943">
                  <c:v>1955.5129999999999</c:v>
                </c:pt>
                <c:pt idx="944">
                  <c:v>1904.7739999999999</c:v>
                </c:pt>
                <c:pt idx="945">
                  <c:v>1841.222</c:v>
                </c:pt>
                <c:pt idx="946">
                  <c:v>3354.8710000000001</c:v>
                </c:pt>
                <c:pt idx="947">
                  <c:v>2840.8069999999998</c:v>
                </c:pt>
                <c:pt idx="948">
                  <c:v>1927.8330000000001</c:v>
                </c:pt>
                <c:pt idx="949">
                  <c:v>2561.248</c:v>
                </c:pt>
                <c:pt idx="950">
                  <c:v>1185.952</c:v>
                </c:pt>
                <c:pt idx="951">
                  <c:v>2389.5650000000001</c:v>
                </c:pt>
                <c:pt idx="952">
                  <c:v>1553.402</c:v>
                </c:pt>
                <c:pt idx="953">
                  <c:v>1676.473</c:v>
                </c:pt>
                <c:pt idx="954">
                  <c:v>2676.92</c:v>
                </c:pt>
                <c:pt idx="955">
                  <c:v>1610.73</c:v>
                </c:pt>
                <c:pt idx="956">
                  <c:v>1427.98</c:v>
                </c:pt>
                <c:pt idx="957">
                  <c:v>1696.9780000000001</c:v>
                </c:pt>
                <c:pt idx="958">
                  <c:v>2638.7069999999999</c:v>
                </c:pt>
                <c:pt idx="959">
                  <c:v>3540.9430000000002</c:v>
                </c:pt>
                <c:pt idx="960">
                  <c:v>2074.855</c:v>
                </c:pt>
                <c:pt idx="961">
                  <c:v>2235.4349999999999</c:v>
                </c:pt>
                <c:pt idx="962">
                  <c:v>3293.0410000000002</c:v>
                </c:pt>
                <c:pt idx="963">
                  <c:v>3672.6129999999998</c:v>
                </c:pt>
                <c:pt idx="964">
                  <c:v>3850.7049999999999</c:v>
                </c:pt>
                <c:pt idx="965">
                  <c:v>2977.2429999999999</c:v>
                </c:pt>
                <c:pt idx="966">
                  <c:v>3339.9229999999998</c:v>
                </c:pt>
                <c:pt idx="967">
                  <c:v>4410.7950000000001</c:v>
                </c:pt>
                <c:pt idx="968">
                  <c:v>4988.3360000000002</c:v>
                </c:pt>
                <c:pt idx="969">
                  <c:v>5868.4319999999998</c:v>
                </c:pt>
                <c:pt idx="970">
                  <c:v>5892.116</c:v>
                </c:pt>
                <c:pt idx="971">
                  <c:v>5211.8959999999997</c:v>
                </c:pt>
                <c:pt idx="972">
                  <c:v>4460.451</c:v>
                </c:pt>
                <c:pt idx="973">
                  <c:v>5188.9139999999998</c:v>
                </c:pt>
                <c:pt idx="974">
                  <c:v>5629.4769999999999</c:v>
                </c:pt>
                <c:pt idx="975">
                  <c:v>5291.3370000000004</c:v>
                </c:pt>
                <c:pt idx="976">
                  <c:v>5248.36</c:v>
                </c:pt>
                <c:pt idx="977">
                  <c:v>2955.9569999999999</c:v>
                </c:pt>
                <c:pt idx="978">
                  <c:v>3330.5450000000001</c:v>
                </c:pt>
                <c:pt idx="979">
                  <c:v>3721.0790000000002</c:v>
                </c:pt>
                <c:pt idx="980">
                  <c:v>2870.761</c:v>
                </c:pt>
                <c:pt idx="981">
                  <c:v>1959.6769999999999</c:v>
                </c:pt>
                <c:pt idx="982">
                  <c:v>2102.7510000000002</c:v>
                </c:pt>
                <c:pt idx="983">
                  <c:v>2376.2280000000001</c:v>
                </c:pt>
                <c:pt idx="984">
                  <c:v>2858.4490000000001</c:v>
                </c:pt>
                <c:pt idx="985">
                  <c:v>3178.319</c:v>
                </c:pt>
                <c:pt idx="986">
                  <c:v>3554.1239999999998</c:v>
                </c:pt>
                <c:pt idx="987">
                  <c:v>2743.3960000000002</c:v>
                </c:pt>
                <c:pt idx="988">
                  <c:v>3003.3490000000002</c:v>
                </c:pt>
                <c:pt idx="989">
                  <c:v>3551.97</c:v>
                </c:pt>
                <c:pt idx="990">
                  <c:v>4176.22</c:v>
                </c:pt>
                <c:pt idx="991">
                  <c:v>4267.2489999999998</c:v>
                </c:pt>
                <c:pt idx="992">
                  <c:v>0</c:v>
                </c:pt>
                <c:pt idx="993">
                  <c:v>0</c:v>
                </c:pt>
                <c:pt idx="994">
                  <c:v>2153.3139999999999</c:v>
                </c:pt>
                <c:pt idx="995">
                  <c:v>2688.9140000000002</c:v>
                </c:pt>
                <c:pt idx="996">
                  <c:v>2691.748</c:v>
                </c:pt>
                <c:pt idx="997">
                  <c:v>1972.21</c:v>
                </c:pt>
                <c:pt idx="998">
                  <c:v>2837.9349999999999</c:v>
                </c:pt>
                <c:pt idx="999">
                  <c:v>3308.0050000000001</c:v>
                </c:pt>
                <c:pt idx="1000">
                  <c:v>3392.7739999999999</c:v>
                </c:pt>
                <c:pt idx="1001">
                  <c:v>4507.2039999999997</c:v>
                </c:pt>
                <c:pt idx="1002">
                  <c:v>2825.913</c:v>
                </c:pt>
                <c:pt idx="1003">
                  <c:v>2869.5569999999998</c:v>
                </c:pt>
                <c:pt idx="1004">
                  <c:v>3187.5880000000002</c:v>
                </c:pt>
                <c:pt idx="1005">
                  <c:v>4288.5789999999997</c:v>
                </c:pt>
                <c:pt idx="1006">
                  <c:v>3292.3110000000001</c:v>
                </c:pt>
                <c:pt idx="1007">
                  <c:v>2315.2370000000001</c:v>
                </c:pt>
                <c:pt idx="1008">
                  <c:v>1489.6859999999999</c:v>
                </c:pt>
                <c:pt idx="1009">
                  <c:v>2011.8530000000001</c:v>
                </c:pt>
                <c:pt idx="1010">
                  <c:v>3204.1970000000001</c:v>
                </c:pt>
                <c:pt idx="1011">
                  <c:v>4333.384</c:v>
                </c:pt>
                <c:pt idx="1012">
                  <c:v>5121.7939999999999</c:v>
                </c:pt>
                <c:pt idx="1013">
                  <c:v>4915.9309999999996</c:v>
                </c:pt>
                <c:pt idx="1014">
                  <c:v>5015.71</c:v>
                </c:pt>
                <c:pt idx="1015">
                  <c:v>3292.7040000000002</c:v>
                </c:pt>
                <c:pt idx="1016">
                  <c:v>2305.8589999999999</c:v>
                </c:pt>
                <c:pt idx="1017">
                  <c:v>4667.1620000000003</c:v>
                </c:pt>
                <c:pt idx="1018">
                  <c:v>5787.0190000000002</c:v>
                </c:pt>
                <c:pt idx="1019">
                  <c:v>2501.9920000000002</c:v>
                </c:pt>
                <c:pt idx="1020">
                  <c:v>2152.0920000000001</c:v>
                </c:pt>
                <c:pt idx="1021">
                  <c:v>2392.2049999999999</c:v>
                </c:pt>
                <c:pt idx="1022">
                  <c:v>2430.3119999999999</c:v>
                </c:pt>
                <c:pt idx="1023">
                  <c:v>3217.2649999999999</c:v>
                </c:pt>
                <c:pt idx="1024">
                  <c:v>3916.1689999999999</c:v>
                </c:pt>
                <c:pt idx="1025">
                  <c:v>3711.4119999999998</c:v>
                </c:pt>
                <c:pt idx="1026">
                  <c:v>2155.4290000000001</c:v>
                </c:pt>
                <c:pt idx="1027">
                  <c:v>1385.5329999999999</c:v>
                </c:pt>
                <c:pt idx="1028">
                  <c:v>1130.9739999999999</c:v>
                </c:pt>
                <c:pt idx="1029">
                  <c:v>1638.145</c:v>
                </c:pt>
                <c:pt idx="1030">
                  <c:v>3777.6790000000001</c:v>
                </c:pt>
                <c:pt idx="1031">
                  <c:v>4420.1559999999999</c:v>
                </c:pt>
                <c:pt idx="1032">
                  <c:v>2946.1610000000001</c:v>
                </c:pt>
                <c:pt idx="1033">
                  <c:v>5166.5889999999999</c:v>
                </c:pt>
                <c:pt idx="1034">
                  <c:v>5465.4189999999999</c:v>
                </c:pt>
                <c:pt idx="1035">
                  <c:v>3189.2979999999998</c:v>
                </c:pt>
                <c:pt idx="1036">
                  <c:v>3013.2429999999999</c:v>
                </c:pt>
                <c:pt idx="1037">
                  <c:v>2392.0160000000001</c:v>
                </c:pt>
                <c:pt idx="1038">
                  <c:v>3741.7539999999999</c:v>
                </c:pt>
                <c:pt idx="1039">
                  <c:v>2692.6550000000002</c:v>
                </c:pt>
                <c:pt idx="1040">
                  <c:v>1122.258</c:v>
                </c:pt>
                <c:pt idx="1041">
                  <c:v>1093.222</c:v>
                </c:pt>
                <c:pt idx="1042">
                  <c:v>1729.248</c:v>
                </c:pt>
                <c:pt idx="1043">
                  <c:v>920.22860000000003</c:v>
                </c:pt>
                <c:pt idx="1044">
                  <c:v>1067.348</c:v>
                </c:pt>
                <c:pt idx="1045">
                  <c:v>743.93209999999999</c:v>
                </c:pt>
                <c:pt idx="1046">
                  <c:v>490.77609999999999</c:v>
                </c:pt>
                <c:pt idx="1047">
                  <c:v>958.91679999999997</c:v>
                </c:pt>
                <c:pt idx="1048">
                  <c:v>1846.2180000000001</c:v>
                </c:pt>
                <c:pt idx="1049">
                  <c:v>2148.3319999999999</c:v>
                </c:pt>
                <c:pt idx="1050">
                  <c:v>2064.2550000000001</c:v>
                </c:pt>
                <c:pt idx="1051">
                  <c:v>2974.6120000000001</c:v>
                </c:pt>
                <c:pt idx="1052">
                  <c:v>2826.5349999999999</c:v>
                </c:pt>
                <c:pt idx="1053">
                  <c:v>2588.9699999999998</c:v>
                </c:pt>
                <c:pt idx="1054">
                  <c:v>2099.5160000000001</c:v>
                </c:pt>
                <c:pt idx="1055">
                  <c:v>1273.297</c:v>
                </c:pt>
                <c:pt idx="1056">
                  <c:v>1402.7950000000001</c:v>
                </c:pt>
                <c:pt idx="1057">
                  <c:v>1956.6559999999999</c:v>
                </c:pt>
                <c:pt idx="1058">
                  <c:v>1178.748</c:v>
                </c:pt>
                <c:pt idx="1059">
                  <c:v>734.53890000000001</c:v>
                </c:pt>
                <c:pt idx="1060">
                  <c:v>1675.491</c:v>
                </c:pt>
                <c:pt idx="1061">
                  <c:v>1535.078</c:v>
                </c:pt>
                <c:pt idx="1062">
                  <c:v>2002.3230000000001</c:v>
                </c:pt>
                <c:pt idx="1063">
                  <c:v>2623.797</c:v>
                </c:pt>
                <c:pt idx="1064">
                  <c:v>2633.384</c:v>
                </c:pt>
                <c:pt idx="1065">
                  <c:v>1417.8130000000001</c:v>
                </c:pt>
                <c:pt idx="1066">
                  <c:v>3060.5749999999998</c:v>
                </c:pt>
                <c:pt idx="1067">
                  <c:v>4625.3530000000001</c:v>
                </c:pt>
                <c:pt idx="1068">
                  <c:v>4054.6010000000001</c:v>
                </c:pt>
                <c:pt idx="1069">
                  <c:v>2136.2089999999998</c:v>
                </c:pt>
                <c:pt idx="1070">
                  <c:v>3038.3130000000001</c:v>
                </c:pt>
                <c:pt idx="1071">
                  <c:v>2666.4250000000002</c:v>
                </c:pt>
                <c:pt idx="1072">
                  <c:v>1721.634</c:v>
                </c:pt>
                <c:pt idx="1073">
                  <c:v>2761.1109999999999</c:v>
                </c:pt>
                <c:pt idx="1074">
                  <c:v>3361.2620000000002</c:v>
                </c:pt>
                <c:pt idx="1075">
                  <c:v>3283.8919999999998</c:v>
                </c:pt>
                <c:pt idx="1076">
                  <c:v>3633.5349999999999</c:v>
                </c:pt>
                <c:pt idx="1077">
                  <c:v>4806.576</c:v>
                </c:pt>
                <c:pt idx="1078">
                  <c:v>2726.248</c:v>
                </c:pt>
                <c:pt idx="1079">
                  <c:v>1642.797</c:v>
                </c:pt>
                <c:pt idx="1080">
                  <c:v>2342.1640000000002</c:v>
                </c:pt>
                <c:pt idx="1081">
                  <c:v>1604.0360000000001</c:v>
                </c:pt>
                <c:pt idx="1082">
                  <c:v>3809.43</c:v>
                </c:pt>
                <c:pt idx="1083">
                  <c:v>0</c:v>
                </c:pt>
                <c:pt idx="1084">
                  <c:v>4111.973</c:v>
                </c:pt>
                <c:pt idx="1085">
                  <c:v>2656.7280000000001</c:v>
                </c:pt>
                <c:pt idx="1086">
                  <c:v>2618.0320000000002</c:v>
                </c:pt>
                <c:pt idx="1087">
                  <c:v>3858.9250000000002</c:v>
                </c:pt>
                <c:pt idx="1088">
                  <c:v>4751.1459999999997</c:v>
                </c:pt>
                <c:pt idx="1089">
                  <c:v>2963.7849999999999</c:v>
                </c:pt>
                <c:pt idx="1090">
                  <c:v>1636.5429999999999</c:v>
                </c:pt>
                <c:pt idx="1091">
                  <c:v>3969.2350000000001</c:v>
                </c:pt>
                <c:pt idx="1092">
                  <c:v>4970.7650000000003</c:v>
                </c:pt>
                <c:pt idx="1093">
                  <c:v>4333.5479999999998</c:v>
                </c:pt>
                <c:pt idx="1094">
                  <c:v>6317.2749999999996</c:v>
                </c:pt>
                <c:pt idx="1095">
                  <c:v>6404.8810000000003</c:v>
                </c:pt>
                <c:pt idx="1096">
                  <c:v>5943.1139999999996</c:v>
                </c:pt>
                <c:pt idx="1097">
                  <c:v>6184.7979999999998</c:v>
                </c:pt>
                <c:pt idx="1098">
                  <c:v>6212.2889999999998</c:v>
                </c:pt>
                <c:pt idx="1099">
                  <c:v>6600.527</c:v>
                </c:pt>
                <c:pt idx="1100">
                  <c:v>5826.067</c:v>
                </c:pt>
                <c:pt idx="1101">
                  <c:v>6624.9960000000001</c:v>
                </c:pt>
                <c:pt idx="1102">
                  <c:v>5275.2749999999996</c:v>
                </c:pt>
                <c:pt idx="1103">
                  <c:v>5338.1540000000005</c:v>
                </c:pt>
                <c:pt idx="1104">
                  <c:v>5764.7160000000003</c:v>
                </c:pt>
                <c:pt idx="1105">
                  <c:v>4797.6549999999997</c:v>
                </c:pt>
                <c:pt idx="1106">
                  <c:v>4442.6719999999996</c:v>
                </c:pt>
                <c:pt idx="1107">
                  <c:v>3877.67</c:v>
                </c:pt>
                <c:pt idx="1108">
                  <c:v>6193.4459999999999</c:v>
                </c:pt>
                <c:pt idx="1109">
                  <c:v>4924.7889999999998</c:v>
                </c:pt>
                <c:pt idx="1110">
                  <c:v>5572.0370000000003</c:v>
                </c:pt>
                <c:pt idx="1111">
                  <c:v>6156.6289999999999</c:v>
                </c:pt>
                <c:pt idx="1112">
                  <c:v>5300.1220000000003</c:v>
                </c:pt>
                <c:pt idx="1113">
                  <c:v>6972.5410000000002</c:v>
                </c:pt>
                <c:pt idx="1114">
                  <c:v>7030.7340000000004</c:v>
                </c:pt>
                <c:pt idx="1115">
                  <c:v>7389.6310000000003</c:v>
                </c:pt>
                <c:pt idx="1116">
                  <c:v>7008.3639999999996</c:v>
                </c:pt>
                <c:pt idx="1117">
                  <c:v>6947.4030000000002</c:v>
                </c:pt>
                <c:pt idx="1118">
                  <c:v>7093.9350000000004</c:v>
                </c:pt>
                <c:pt idx="1119">
                  <c:v>6663.674</c:v>
                </c:pt>
                <c:pt idx="1120">
                  <c:v>3105.2570000000001</c:v>
                </c:pt>
                <c:pt idx="1121">
                  <c:v>2116.5970000000002</c:v>
                </c:pt>
                <c:pt idx="1122">
                  <c:v>5580.9939999999997</c:v>
                </c:pt>
                <c:pt idx="1123">
                  <c:v>6857.6390000000001</c:v>
                </c:pt>
                <c:pt idx="1124">
                  <c:v>5703.1210000000001</c:v>
                </c:pt>
                <c:pt idx="1125">
                  <c:v>6183.6369999999997</c:v>
                </c:pt>
                <c:pt idx="1126">
                  <c:v>6678.9189999999999</c:v>
                </c:pt>
                <c:pt idx="1127">
                  <c:v>6717.71</c:v>
                </c:pt>
                <c:pt idx="1128">
                  <c:v>6823.9129999999996</c:v>
                </c:pt>
                <c:pt idx="1129">
                  <c:v>5861.1170000000002</c:v>
                </c:pt>
                <c:pt idx="1130">
                  <c:v>6520.2759999999998</c:v>
                </c:pt>
                <c:pt idx="1131">
                  <c:v>6948.0959999999995</c:v>
                </c:pt>
                <c:pt idx="1132">
                  <c:v>6576.8339999999998</c:v>
                </c:pt>
                <c:pt idx="1133">
                  <c:v>4182.7820000000002</c:v>
                </c:pt>
                <c:pt idx="1134">
                  <c:v>6070.4669999999996</c:v>
                </c:pt>
                <c:pt idx="1135">
                  <c:v>7522.0420000000004</c:v>
                </c:pt>
                <c:pt idx="1136">
                  <c:v>4632.9250000000002</c:v>
                </c:pt>
                <c:pt idx="1137">
                  <c:v>6433.3710000000001</c:v>
                </c:pt>
                <c:pt idx="1138">
                  <c:v>6567.8710000000001</c:v>
                </c:pt>
                <c:pt idx="1139">
                  <c:v>6502.5569999999998</c:v>
                </c:pt>
                <c:pt idx="1140">
                  <c:v>6245.2910000000002</c:v>
                </c:pt>
                <c:pt idx="1141">
                  <c:v>4131.17</c:v>
                </c:pt>
                <c:pt idx="1142">
                  <c:v>5850.2719999999999</c:v>
                </c:pt>
                <c:pt idx="1143">
                  <c:v>6896.72</c:v>
                </c:pt>
                <c:pt idx="1144">
                  <c:v>7468.3119999999999</c:v>
                </c:pt>
                <c:pt idx="1145">
                  <c:v>8487.6080000000002</c:v>
                </c:pt>
                <c:pt idx="1146">
                  <c:v>8143.18</c:v>
                </c:pt>
                <c:pt idx="1147">
                  <c:v>6610.3580000000002</c:v>
                </c:pt>
                <c:pt idx="1148">
                  <c:v>5455.7349999999997</c:v>
                </c:pt>
                <c:pt idx="1149">
                  <c:v>7025.915</c:v>
                </c:pt>
                <c:pt idx="1150">
                  <c:v>6142.9570000000003</c:v>
                </c:pt>
                <c:pt idx="1151">
                  <c:v>7920.1440000000002</c:v>
                </c:pt>
                <c:pt idx="1152">
                  <c:v>8024.0839999999998</c:v>
                </c:pt>
                <c:pt idx="1153">
                  <c:v>6639.3689999999997</c:v>
                </c:pt>
                <c:pt idx="1154">
                  <c:v>7005.3549999999996</c:v>
                </c:pt>
                <c:pt idx="1155">
                  <c:v>7827.1760000000004</c:v>
                </c:pt>
                <c:pt idx="1156">
                  <c:v>6235.4260000000004</c:v>
                </c:pt>
                <c:pt idx="1157">
                  <c:v>5529.2740000000003</c:v>
                </c:pt>
                <c:pt idx="1158">
                  <c:v>7024.6790000000001</c:v>
                </c:pt>
                <c:pt idx="1159">
                  <c:v>8654.8880000000008</c:v>
                </c:pt>
                <c:pt idx="1160">
                  <c:v>0</c:v>
                </c:pt>
                <c:pt idx="1161">
                  <c:v>0</c:v>
                </c:pt>
                <c:pt idx="1162">
                  <c:v>0</c:v>
                </c:pt>
                <c:pt idx="1163">
                  <c:v>0</c:v>
                </c:pt>
                <c:pt idx="1164">
                  <c:v>7414.9</c:v>
                </c:pt>
                <c:pt idx="1165">
                  <c:v>6375.9939999999997</c:v>
                </c:pt>
                <c:pt idx="1166">
                  <c:v>7050.1180000000004</c:v>
                </c:pt>
                <c:pt idx="1167">
                  <c:v>7167.5129999999999</c:v>
                </c:pt>
                <c:pt idx="1168">
                  <c:v>6644.5129999999999</c:v>
                </c:pt>
                <c:pt idx="1169">
                  <c:v>6742.9769999999999</c:v>
                </c:pt>
                <c:pt idx="1170">
                  <c:v>6724.15</c:v>
                </c:pt>
                <c:pt idx="1171">
                  <c:v>5817.8339999999998</c:v>
                </c:pt>
                <c:pt idx="1172">
                  <c:v>4569.7910000000002</c:v>
                </c:pt>
                <c:pt idx="1173">
                  <c:v>5196.5110000000004</c:v>
                </c:pt>
                <c:pt idx="1174">
                  <c:v>6171.3649999999998</c:v>
                </c:pt>
                <c:pt idx="1175">
                  <c:v>5270.4549999999999</c:v>
                </c:pt>
                <c:pt idx="1176">
                  <c:v>2145.7350000000001</c:v>
                </c:pt>
                <c:pt idx="1177">
                  <c:v>2446.433</c:v>
                </c:pt>
                <c:pt idx="1178">
                  <c:v>3111.1239999999998</c:v>
                </c:pt>
                <c:pt idx="1179">
                  <c:v>3813.0450000000001</c:v>
                </c:pt>
                <c:pt idx="1180">
                  <c:v>5670.36</c:v>
                </c:pt>
                <c:pt idx="1181">
                  <c:v>4084.4560000000001</c:v>
                </c:pt>
                <c:pt idx="1182">
                  <c:v>1495.6510000000001</c:v>
                </c:pt>
                <c:pt idx="1183">
                  <c:v>935.70759999999996</c:v>
                </c:pt>
                <c:pt idx="1184">
                  <c:v>2602.6729999999998</c:v>
                </c:pt>
                <c:pt idx="1185">
                  <c:v>3266.0650000000001</c:v>
                </c:pt>
                <c:pt idx="1186">
                  <c:v>3341.797</c:v>
                </c:pt>
                <c:pt idx="1187">
                  <c:v>3483.0349999999999</c:v>
                </c:pt>
                <c:pt idx="1188">
                  <c:v>922.79700000000003</c:v>
                </c:pt>
                <c:pt idx="1189">
                  <c:v>3185.4369999999999</c:v>
                </c:pt>
                <c:pt idx="1190">
                  <c:v>4723.6760000000004</c:v>
                </c:pt>
                <c:pt idx="1191">
                  <c:v>4755.8999999999996</c:v>
                </c:pt>
                <c:pt idx="1192">
                  <c:v>4415.799</c:v>
                </c:pt>
                <c:pt idx="1193">
                  <c:v>4721.7380000000003</c:v>
                </c:pt>
                <c:pt idx="1194">
                  <c:v>5725.1459999999997</c:v>
                </c:pt>
                <c:pt idx="1195">
                  <c:v>5651.442</c:v>
                </c:pt>
                <c:pt idx="1196">
                  <c:v>6073.7240000000002</c:v>
                </c:pt>
                <c:pt idx="1197">
                  <c:v>6512.62</c:v>
                </c:pt>
                <c:pt idx="1198">
                  <c:v>6928.2290000000003</c:v>
                </c:pt>
                <c:pt idx="1199">
                  <c:v>6582.308</c:v>
                </c:pt>
                <c:pt idx="1200">
                  <c:v>6086.2079999999996</c:v>
                </c:pt>
                <c:pt idx="1201">
                  <c:v>6125.1310000000003</c:v>
                </c:pt>
                <c:pt idx="1202">
                  <c:v>4917.7089999999998</c:v>
                </c:pt>
                <c:pt idx="1203">
                  <c:v>1298.193</c:v>
                </c:pt>
                <c:pt idx="1204">
                  <c:v>538.12689999999998</c:v>
                </c:pt>
                <c:pt idx="1205">
                  <c:v>823.19860000000006</c:v>
                </c:pt>
                <c:pt idx="1206">
                  <c:v>1106.6790000000001</c:v>
                </c:pt>
                <c:pt idx="1207">
                  <c:v>2641.5540000000001</c:v>
                </c:pt>
                <c:pt idx="1208">
                  <c:v>594.20190000000002</c:v>
                </c:pt>
                <c:pt idx="1209">
                  <c:v>4482.0020000000004</c:v>
                </c:pt>
                <c:pt idx="1210">
                  <c:v>4596.683</c:v>
                </c:pt>
                <c:pt idx="1211">
                  <c:v>2428.6779999999999</c:v>
                </c:pt>
                <c:pt idx="1212">
                  <c:v>1075.345</c:v>
                </c:pt>
                <c:pt idx="1213">
                  <c:v>3615.395</c:v>
                </c:pt>
                <c:pt idx="1214">
                  <c:v>3606.96</c:v>
                </c:pt>
                <c:pt idx="1215">
                  <c:v>416.04070000000002</c:v>
                </c:pt>
                <c:pt idx="1216">
                  <c:v>922.96789999999999</c:v>
                </c:pt>
                <c:pt idx="1217">
                  <c:v>3342.6109999999999</c:v>
                </c:pt>
                <c:pt idx="1218">
                  <c:v>1344.376</c:v>
                </c:pt>
                <c:pt idx="1219">
                  <c:v>517.71079999999995</c:v>
                </c:pt>
                <c:pt idx="1220">
                  <c:v>3900.828</c:v>
                </c:pt>
                <c:pt idx="1221">
                  <c:v>3338.22</c:v>
                </c:pt>
                <c:pt idx="1222">
                  <c:v>2224.7069999999999</c:v>
                </c:pt>
                <c:pt idx="1223">
                  <c:v>6040.25</c:v>
                </c:pt>
                <c:pt idx="1224">
                  <c:v>6019.192</c:v>
                </c:pt>
                <c:pt idx="1225">
                  <c:v>3691.8960000000002</c:v>
                </c:pt>
                <c:pt idx="1226">
                  <c:v>2357.0189999999998</c:v>
                </c:pt>
                <c:pt idx="1227">
                  <c:v>2883.6689999999999</c:v>
                </c:pt>
                <c:pt idx="1228">
                  <c:v>1113.316</c:v>
                </c:pt>
                <c:pt idx="1229">
                  <c:v>5564.4830000000002</c:v>
                </c:pt>
                <c:pt idx="1230">
                  <c:v>3860.8110000000001</c:v>
                </c:pt>
                <c:pt idx="1231">
                  <c:v>584.7482</c:v>
                </c:pt>
                <c:pt idx="1232">
                  <c:v>5526.9589999999998</c:v>
                </c:pt>
                <c:pt idx="1233">
                  <c:v>5594.0569999999998</c:v>
                </c:pt>
                <c:pt idx="1234">
                  <c:v>0</c:v>
                </c:pt>
                <c:pt idx="1235">
                  <c:v>0</c:v>
                </c:pt>
                <c:pt idx="1236">
                  <c:v>668.89700000000005</c:v>
                </c:pt>
                <c:pt idx="1237">
                  <c:v>3116.1840000000002</c:v>
                </c:pt>
                <c:pt idx="1238">
                  <c:v>5409.6850000000004</c:v>
                </c:pt>
                <c:pt idx="1239">
                  <c:v>4089.9569999999999</c:v>
                </c:pt>
                <c:pt idx="1240">
                  <c:v>658.96730000000002</c:v>
                </c:pt>
                <c:pt idx="1241">
                  <c:v>885.00360000000001</c:v>
                </c:pt>
                <c:pt idx="1242">
                  <c:v>2886.748</c:v>
                </c:pt>
                <c:pt idx="1243">
                  <c:v>7735.3490000000002</c:v>
                </c:pt>
                <c:pt idx="1244">
                  <c:v>3871.1089999999999</c:v>
                </c:pt>
                <c:pt idx="1245">
                  <c:v>2763.4079999999999</c:v>
                </c:pt>
                <c:pt idx="1246">
                  <c:v>3227.9870000000001</c:v>
                </c:pt>
                <c:pt idx="1247">
                  <c:v>7257.665</c:v>
                </c:pt>
                <c:pt idx="1248">
                  <c:v>7320.0550000000003</c:v>
                </c:pt>
                <c:pt idx="1249">
                  <c:v>4964.99</c:v>
                </c:pt>
                <c:pt idx="1250">
                  <c:v>2244.2669999999998</c:v>
                </c:pt>
                <c:pt idx="1251">
                  <c:v>2390.8220000000001</c:v>
                </c:pt>
                <c:pt idx="1252">
                  <c:v>2025.354</c:v>
                </c:pt>
                <c:pt idx="1253">
                  <c:v>1097.046</c:v>
                </c:pt>
                <c:pt idx="1254">
                  <c:v>284.78100000000001</c:v>
                </c:pt>
                <c:pt idx="1255">
                  <c:v>856.80319999999995</c:v>
                </c:pt>
                <c:pt idx="1256">
                  <c:v>2090</c:v>
                </c:pt>
                <c:pt idx="1257">
                  <c:v>1104.181</c:v>
                </c:pt>
                <c:pt idx="1258">
                  <c:v>1278.971</c:v>
                </c:pt>
                <c:pt idx="1259">
                  <c:v>618.87049999999999</c:v>
                </c:pt>
                <c:pt idx="1260">
                  <c:v>580.85130000000004</c:v>
                </c:pt>
                <c:pt idx="1261">
                  <c:v>367.95850000000002</c:v>
                </c:pt>
                <c:pt idx="1262">
                  <c:v>417.60980000000001</c:v>
                </c:pt>
                <c:pt idx="1263">
                  <c:v>410.14940000000001</c:v>
                </c:pt>
                <c:pt idx="1264">
                  <c:v>387.32979999999998</c:v>
                </c:pt>
                <c:pt idx="1265">
                  <c:v>688.80679999999995</c:v>
                </c:pt>
                <c:pt idx="1266">
                  <c:v>817.50239999999997</c:v>
                </c:pt>
                <c:pt idx="1267">
                  <c:v>1053.799</c:v>
                </c:pt>
                <c:pt idx="1268">
                  <c:v>1994.355</c:v>
                </c:pt>
                <c:pt idx="1269">
                  <c:v>1876.777</c:v>
                </c:pt>
                <c:pt idx="1270">
                  <c:v>1440.991</c:v>
                </c:pt>
                <c:pt idx="1271">
                  <c:v>944.24059999999997</c:v>
                </c:pt>
                <c:pt idx="1272">
                  <c:v>453.14909999999998</c:v>
                </c:pt>
                <c:pt idx="1273">
                  <c:v>1263.94</c:v>
                </c:pt>
                <c:pt idx="1274">
                  <c:v>2182.7089999999998</c:v>
                </c:pt>
                <c:pt idx="1275">
                  <c:v>1122.335</c:v>
                </c:pt>
                <c:pt idx="1276">
                  <c:v>1612.1420000000001</c:v>
                </c:pt>
                <c:pt idx="1277">
                  <c:v>1592.335</c:v>
                </c:pt>
                <c:pt idx="1278">
                  <c:v>684.8288</c:v>
                </c:pt>
                <c:pt idx="1279">
                  <c:v>1034.7929999999999</c:v>
                </c:pt>
                <c:pt idx="1280">
                  <c:v>1394.617</c:v>
                </c:pt>
                <c:pt idx="1281">
                  <c:v>1481.673</c:v>
                </c:pt>
                <c:pt idx="1282">
                  <c:v>1517.46</c:v>
                </c:pt>
                <c:pt idx="1283">
                  <c:v>1777.204</c:v>
                </c:pt>
                <c:pt idx="1284">
                  <c:v>2580.1860000000001</c:v>
                </c:pt>
                <c:pt idx="1285">
                  <c:v>3335.1170000000002</c:v>
                </c:pt>
                <c:pt idx="1286">
                  <c:v>2712.933</c:v>
                </c:pt>
                <c:pt idx="1287">
                  <c:v>2448.0419999999999</c:v>
                </c:pt>
                <c:pt idx="1288">
                  <c:v>2182.4720000000002</c:v>
                </c:pt>
                <c:pt idx="1289">
                  <c:v>1032.181</c:v>
                </c:pt>
                <c:pt idx="1290">
                  <c:v>2953.6750000000002</c:v>
                </c:pt>
                <c:pt idx="1291">
                  <c:v>3466.8249999999998</c:v>
                </c:pt>
                <c:pt idx="1292">
                  <c:v>3541.6930000000002</c:v>
                </c:pt>
                <c:pt idx="1293">
                  <c:v>4019.78</c:v>
                </c:pt>
                <c:pt idx="1294">
                  <c:v>3234.8820000000001</c:v>
                </c:pt>
                <c:pt idx="1295">
                  <c:v>3293.46</c:v>
                </c:pt>
                <c:pt idx="1296">
                  <c:v>1660.06</c:v>
                </c:pt>
                <c:pt idx="1297">
                  <c:v>1193.721</c:v>
                </c:pt>
                <c:pt idx="1298">
                  <c:v>1886.9349999999999</c:v>
                </c:pt>
                <c:pt idx="1299">
                  <c:v>896.28290000000004</c:v>
                </c:pt>
                <c:pt idx="1300">
                  <c:v>1042.2270000000001</c:v>
                </c:pt>
                <c:pt idx="1301">
                  <c:v>2103.5479999999998</c:v>
                </c:pt>
                <c:pt idx="1302">
                  <c:v>1563.4649999999999</c:v>
                </c:pt>
                <c:pt idx="1303">
                  <c:v>2275.4679999999998</c:v>
                </c:pt>
                <c:pt idx="1304">
                  <c:v>2039.2860000000001</c:v>
                </c:pt>
                <c:pt idx="1305">
                  <c:v>3763.2179999999998</c:v>
                </c:pt>
                <c:pt idx="1306">
                  <c:v>4311.8869999999997</c:v>
                </c:pt>
                <c:pt idx="1307">
                  <c:v>3248.1439999999998</c:v>
                </c:pt>
                <c:pt idx="1308">
                  <c:v>2197.85</c:v>
                </c:pt>
                <c:pt idx="1309">
                  <c:v>2465.8620000000001</c:v>
                </c:pt>
                <c:pt idx="1310">
                  <c:v>2588.9560000000001</c:v>
                </c:pt>
                <c:pt idx="1311">
                  <c:v>3161.55</c:v>
                </c:pt>
                <c:pt idx="1312">
                  <c:v>1622.7370000000001</c:v>
                </c:pt>
                <c:pt idx="1313">
                  <c:v>1394.4459999999999</c:v>
                </c:pt>
                <c:pt idx="1314">
                  <c:v>1541.72</c:v>
                </c:pt>
                <c:pt idx="1315">
                  <c:v>2587.7269999999999</c:v>
                </c:pt>
                <c:pt idx="1316">
                  <c:v>2604.4090000000001</c:v>
                </c:pt>
                <c:pt idx="1317">
                  <c:v>2841.1019999999999</c:v>
                </c:pt>
                <c:pt idx="1318">
                  <c:v>3243.578</c:v>
                </c:pt>
                <c:pt idx="1319">
                  <c:v>3075.8420000000001</c:v>
                </c:pt>
                <c:pt idx="1320">
                  <c:v>1725.201</c:v>
                </c:pt>
                <c:pt idx="1321">
                  <c:v>2757.4</c:v>
                </c:pt>
                <c:pt idx="1322">
                  <c:v>2626.239</c:v>
                </c:pt>
                <c:pt idx="1323">
                  <c:v>1860.953</c:v>
                </c:pt>
                <c:pt idx="1324">
                  <c:v>1638.6959999999999</c:v>
                </c:pt>
                <c:pt idx="1325">
                  <c:v>3416.8240000000001</c:v>
                </c:pt>
                <c:pt idx="1326">
                  <c:v>3426.8470000000002</c:v>
                </c:pt>
                <c:pt idx="1327">
                  <c:v>2546.971</c:v>
                </c:pt>
                <c:pt idx="1328">
                  <c:v>4110.7330000000002</c:v>
                </c:pt>
                <c:pt idx="1329">
                  <c:v>3255.3690000000001</c:v>
                </c:pt>
                <c:pt idx="1330">
                  <c:v>2097.8069999999998</c:v>
                </c:pt>
                <c:pt idx="1331">
                  <c:v>2272.8069999999998</c:v>
                </c:pt>
                <c:pt idx="1332">
                  <c:v>3100.48</c:v>
                </c:pt>
                <c:pt idx="1333">
                  <c:v>3177.6550000000002</c:v>
                </c:pt>
                <c:pt idx="1334">
                  <c:v>2600.7570000000001</c:v>
                </c:pt>
                <c:pt idx="1335">
                  <c:v>3488.2460000000001</c:v>
                </c:pt>
                <c:pt idx="1336">
                  <c:v>2092.136</c:v>
                </c:pt>
                <c:pt idx="1337">
                  <c:v>3198.86</c:v>
                </c:pt>
                <c:pt idx="1338">
                  <c:v>4147.7349999999997</c:v>
                </c:pt>
                <c:pt idx="1339">
                  <c:v>4833.0069999999996</c:v>
                </c:pt>
                <c:pt idx="1340">
                  <c:v>4936.991</c:v>
                </c:pt>
                <c:pt idx="1341">
                  <c:v>0</c:v>
                </c:pt>
                <c:pt idx="1342">
                  <c:v>3236.2649999999999</c:v>
                </c:pt>
                <c:pt idx="1343">
                  <c:v>3654.2069999999999</c:v>
                </c:pt>
                <c:pt idx="1344">
                  <c:v>2957.2170000000001</c:v>
                </c:pt>
                <c:pt idx="1345">
                  <c:v>2982.5120000000002</c:v>
                </c:pt>
                <c:pt idx="1346">
                  <c:v>2967.165</c:v>
                </c:pt>
                <c:pt idx="1347">
                  <c:v>2950.7020000000002</c:v>
                </c:pt>
                <c:pt idx="1348">
                  <c:v>2891.201</c:v>
                </c:pt>
                <c:pt idx="1349">
                  <c:v>2578.6060000000002</c:v>
                </c:pt>
                <c:pt idx="1350">
                  <c:v>2678.56</c:v>
                </c:pt>
                <c:pt idx="1351">
                  <c:v>2675.1039999999998</c:v>
                </c:pt>
                <c:pt idx="1352">
                  <c:v>2737.069</c:v>
                </c:pt>
                <c:pt idx="1353">
                  <c:v>2522.4059999999999</c:v>
                </c:pt>
                <c:pt idx="1354">
                  <c:v>2809.7379999999998</c:v>
                </c:pt>
                <c:pt idx="1355">
                  <c:v>2916.7979999999998</c:v>
                </c:pt>
                <c:pt idx="1356">
                  <c:v>4235.3010000000004</c:v>
                </c:pt>
                <c:pt idx="1357">
                  <c:v>4050.5830000000001</c:v>
                </c:pt>
                <c:pt idx="1358">
                  <c:v>3086.5749999999998</c:v>
                </c:pt>
                <c:pt idx="1359">
                  <c:v>2652.3530000000001</c:v>
                </c:pt>
                <c:pt idx="1360">
                  <c:v>3316.1759999999999</c:v>
                </c:pt>
                <c:pt idx="1361">
                  <c:v>4917.3670000000002</c:v>
                </c:pt>
                <c:pt idx="1362">
                  <c:v>3267.7190000000001</c:v>
                </c:pt>
                <c:pt idx="1363">
                  <c:v>2622.48</c:v>
                </c:pt>
                <c:pt idx="1364">
                  <c:v>1586.69</c:v>
                </c:pt>
                <c:pt idx="1365">
                  <c:v>1627.4169999999999</c:v>
                </c:pt>
                <c:pt idx="1366">
                  <c:v>4091.3449999999998</c:v>
                </c:pt>
                <c:pt idx="1367">
                  <c:v>4723.1880000000001</c:v>
                </c:pt>
                <c:pt idx="1368">
                  <c:v>4042.8649999999998</c:v>
                </c:pt>
                <c:pt idx="1369">
                  <c:v>2316.1289999999999</c:v>
                </c:pt>
                <c:pt idx="1370">
                  <c:v>1209.7929999999999</c:v>
                </c:pt>
                <c:pt idx="1371">
                  <c:v>1342.779</c:v>
                </c:pt>
                <c:pt idx="1372">
                  <c:v>2239.5830000000001</c:v>
                </c:pt>
                <c:pt idx="1373">
                  <c:v>3328.8939999999998</c:v>
                </c:pt>
                <c:pt idx="1374">
                  <c:v>2061.3009999999999</c:v>
                </c:pt>
                <c:pt idx="1375">
                  <c:v>2637.7139999999999</c:v>
                </c:pt>
                <c:pt idx="1376">
                  <c:v>2505.0309999999999</c:v>
                </c:pt>
                <c:pt idx="1377">
                  <c:v>3026.328</c:v>
                </c:pt>
                <c:pt idx="1378">
                  <c:v>2567.8209999999999</c:v>
                </c:pt>
                <c:pt idx="1379">
                  <c:v>2555.0309999999999</c:v>
                </c:pt>
                <c:pt idx="1380">
                  <c:v>2514.6370000000002</c:v>
                </c:pt>
                <c:pt idx="1381">
                  <c:v>3078.4569999999999</c:v>
                </c:pt>
                <c:pt idx="1382">
                  <c:v>2775.41</c:v>
                </c:pt>
                <c:pt idx="1383">
                  <c:v>2494.2379999999998</c:v>
                </c:pt>
                <c:pt idx="1384">
                  <c:v>4906.0420000000004</c:v>
                </c:pt>
                <c:pt idx="1385">
                  <c:v>5991.2380000000003</c:v>
                </c:pt>
                <c:pt idx="1386">
                  <c:v>4566.4399999999996</c:v>
                </c:pt>
                <c:pt idx="1387">
                  <c:v>2555.6799999999998</c:v>
                </c:pt>
                <c:pt idx="1388">
                  <c:v>4160.63</c:v>
                </c:pt>
                <c:pt idx="1389">
                  <c:v>4624.99</c:v>
                </c:pt>
                <c:pt idx="1390">
                  <c:v>3955.0039999999999</c:v>
                </c:pt>
                <c:pt idx="1391">
                  <c:v>2799.5819999999999</c:v>
                </c:pt>
                <c:pt idx="1392">
                  <c:v>2043.982</c:v>
                </c:pt>
                <c:pt idx="1393">
                  <c:v>3094.8690000000001</c:v>
                </c:pt>
                <c:pt idx="1394">
                  <c:v>5216.9250000000002</c:v>
                </c:pt>
                <c:pt idx="1395">
                  <c:v>2910.701</c:v>
                </c:pt>
                <c:pt idx="1396">
                  <c:v>1858.8820000000001</c:v>
                </c:pt>
                <c:pt idx="1397">
                  <c:v>1589.0229999999999</c:v>
                </c:pt>
                <c:pt idx="1398">
                  <c:v>1816.9459999999999</c:v>
                </c:pt>
                <c:pt idx="1399">
                  <c:v>1270.356</c:v>
                </c:pt>
                <c:pt idx="1400">
                  <c:v>1364.6679999999999</c:v>
                </c:pt>
                <c:pt idx="1401">
                  <c:v>1578.3320000000001</c:v>
                </c:pt>
                <c:pt idx="1402">
                  <c:v>1975.9459999999999</c:v>
                </c:pt>
                <c:pt idx="1403">
                  <c:v>2615.3000000000002</c:v>
                </c:pt>
                <c:pt idx="1404">
                  <c:v>895.80110000000002</c:v>
                </c:pt>
                <c:pt idx="1405">
                  <c:v>806.8193</c:v>
                </c:pt>
                <c:pt idx="1406">
                  <c:v>1341.7470000000001</c:v>
                </c:pt>
                <c:pt idx="1407">
                  <c:v>3147.1590000000001</c:v>
                </c:pt>
                <c:pt idx="1408">
                  <c:v>2767.7429999999999</c:v>
                </c:pt>
                <c:pt idx="1409">
                  <c:v>2054.56</c:v>
                </c:pt>
                <c:pt idx="1410">
                  <c:v>562.06920000000002</c:v>
                </c:pt>
                <c:pt idx="1411">
                  <c:v>761.37570000000005</c:v>
                </c:pt>
                <c:pt idx="1412">
                  <c:v>2633.9389999999999</c:v>
                </c:pt>
                <c:pt idx="1413">
                  <c:v>2895.1869999999999</c:v>
                </c:pt>
                <c:pt idx="1414">
                  <c:v>1131.491</c:v>
                </c:pt>
                <c:pt idx="1415">
                  <c:v>1703.383</c:v>
                </c:pt>
                <c:pt idx="1416">
                  <c:v>1524.029</c:v>
                </c:pt>
                <c:pt idx="1417">
                  <c:v>7222.5309999999999</c:v>
                </c:pt>
                <c:pt idx="1418">
                  <c:v>4112.1959999999999</c:v>
                </c:pt>
                <c:pt idx="1419">
                  <c:v>633.08920000000001</c:v>
                </c:pt>
                <c:pt idx="1420">
                  <c:v>949.79920000000004</c:v>
                </c:pt>
                <c:pt idx="1421">
                  <c:v>969.85860000000002</c:v>
                </c:pt>
                <c:pt idx="1422">
                  <c:v>2129.5610000000001</c:v>
                </c:pt>
                <c:pt idx="1423">
                  <c:v>1398.152</c:v>
                </c:pt>
                <c:pt idx="1424">
                  <c:v>2393.2280000000001</c:v>
                </c:pt>
                <c:pt idx="1425">
                  <c:v>2419.2260000000001</c:v>
                </c:pt>
                <c:pt idx="1426">
                  <c:v>2525.7370000000001</c:v>
                </c:pt>
                <c:pt idx="1427">
                  <c:v>2660.761</c:v>
                </c:pt>
                <c:pt idx="1428">
                  <c:v>1156.7739999999999</c:v>
                </c:pt>
                <c:pt idx="1429">
                  <c:v>771.00990000000002</c:v>
                </c:pt>
                <c:pt idx="1430">
                  <c:v>1009.429</c:v>
                </c:pt>
                <c:pt idx="1431">
                  <c:v>1604.5360000000001</c:v>
                </c:pt>
                <c:pt idx="1432">
                  <c:v>2520.0529999999999</c:v>
                </c:pt>
                <c:pt idx="1433">
                  <c:v>2863.9319999999998</c:v>
                </c:pt>
                <c:pt idx="1434">
                  <c:v>2377.3510000000001</c:v>
                </c:pt>
                <c:pt idx="1435">
                  <c:v>1323.1990000000001</c:v>
                </c:pt>
                <c:pt idx="1436">
                  <c:v>1391.1220000000001</c:v>
                </c:pt>
                <c:pt idx="1437">
                  <c:v>1806.991</c:v>
                </c:pt>
                <c:pt idx="1438">
                  <c:v>965.24019999999996</c:v>
                </c:pt>
                <c:pt idx="1439">
                  <c:v>1673.0830000000001</c:v>
                </c:pt>
                <c:pt idx="1440">
                  <c:v>2108.8609999999999</c:v>
                </c:pt>
                <c:pt idx="1441">
                  <c:v>1475.1569999999999</c:v>
                </c:pt>
                <c:pt idx="1442">
                  <c:v>1023.408</c:v>
                </c:pt>
                <c:pt idx="1443">
                  <c:v>1738.404</c:v>
                </c:pt>
                <c:pt idx="1444">
                  <c:v>1696.827</c:v>
                </c:pt>
                <c:pt idx="1445">
                  <c:v>1646.2560000000001</c:v>
                </c:pt>
                <c:pt idx="1446">
                  <c:v>902.38419999999996</c:v>
                </c:pt>
                <c:pt idx="1447">
                  <c:v>1968.1669999999999</c:v>
                </c:pt>
                <c:pt idx="1448">
                  <c:v>2817.8820000000001</c:v>
                </c:pt>
                <c:pt idx="1449">
                  <c:v>2708.509</c:v>
                </c:pt>
                <c:pt idx="1450">
                  <c:v>691.77829999999994</c:v>
                </c:pt>
                <c:pt idx="1451">
                  <c:v>957.51149999999996</c:v>
                </c:pt>
                <c:pt idx="1452">
                  <c:v>2373.0450000000001</c:v>
                </c:pt>
                <c:pt idx="1453">
                  <c:v>2666.7890000000002</c:v>
                </c:pt>
                <c:pt idx="1454">
                  <c:v>2036.2539999999999</c:v>
                </c:pt>
                <c:pt idx="1455">
                  <c:v>2906.8719999999998</c:v>
                </c:pt>
                <c:pt idx="1456">
                  <c:v>2167.5819999999999</c:v>
                </c:pt>
                <c:pt idx="1457">
                  <c:v>2913.9450000000002</c:v>
                </c:pt>
                <c:pt idx="1458">
                  <c:v>3276.819</c:v>
                </c:pt>
                <c:pt idx="1459">
                  <c:v>2245.1219999999998</c:v>
                </c:pt>
                <c:pt idx="1460">
                  <c:v>1412.8869999999999</c:v>
                </c:pt>
                <c:pt idx="1461">
                  <c:v>1207.328</c:v>
                </c:pt>
                <c:pt idx="1462">
                  <c:v>1978.886</c:v>
                </c:pt>
                <c:pt idx="1463">
                  <c:v>1498.1510000000001</c:v>
                </c:pt>
                <c:pt idx="1464">
                  <c:v>4350.6130000000003</c:v>
                </c:pt>
                <c:pt idx="1465">
                  <c:v>4319.0789999999997</c:v>
                </c:pt>
                <c:pt idx="1466">
                  <c:v>2142.2510000000002</c:v>
                </c:pt>
                <c:pt idx="1467">
                  <c:v>2554.7620000000002</c:v>
                </c:pt>
                <c:pt idx="1468">
                  <c:v>1101.8240000000001</c:v>
                </c:pt>
                <c:pt idx="1469">
                  <c:v>1382.02</c:v>
                </c:pt>
                <c:pt idx="1470">
                  <c:v>2906.7330000000002</c:v>
                </c:pt>
                <c:pt idx="1471">
                  <c:v>4404.7020000000002</c:v>
                </c:pt>
                <c:pt idx="1472">
                  <c:v>2771.1419999999998</c:v>
                </c:pt>
                <c:pt idx="1473">
                  <c:v>1737.645</c:v>
                </c:pt>
                <c:pt idx="1474">
                  <c:v>3925.5250000000001</c:v>
                </c:pt>
                <c:pt idx="1475">
                  <c:v>2200.415</c:v>
                </c:pt>
                <c:pt idx="1476">
                  <c:v>2871.3539999999998</c:v>
                </c:pt>
                <c:pt idx="1477">
                  <c:v>4678.6859999999997</c:v>
                </c:pt>
                <c:pt idx="1478">
                  <c:v>5799.277</c:v>
                </c:pt>
                <c:pt idx="1479">
                  <c:v>6794.5410000000002</c:v>
                </c:pt>
                <c:pt idx="1480">
                  <c:v>7174.7439999999997</c:v>
                </c:pt>
                <c:pt idx="1481">
                  <c:v>4132.7370000000001</c:v>
                </c:pt>
                <c:pt idx="1482">
                  <c:v>1214.6389999999999</c:v>
                </c:pt>
                <c:pt idx="1483">
                  <c:v>3700.6849999999999</c:v>
                </c:pt>
                <c:pt idx="1484">
                  <c:v>5097.8119999999999</c:v>
                </c:pt>
                <c:pt idx="1485">
                  <c:v>7703.6760000000004</c:v>
                </c:pt>
                <c:pt idx="1486">
                  <c:v>7246.3440000000001</c:v>
                </c:pt>
                <c:pt idx="1487">
                  <c:v>6094.6189999999997</c:v>
                </c:pt>
                <c:pt idx="1488">
                  <c:v>7513.9070000000002</c:v>
                </c:pt>
                <c:pt idx="1489">
                  <c:v>4692.2860000000001</c:v>
                </c:pt>
                <c:pt idx="1490">
                  <c:v>2896.3589999999999</c:v>
                </c:pt>
                <c:pt idx="1491">
                  <c:v>5735.8280000000004</c:v>
                </c:pt>
                <c:pt idx="1492">
                  <c:v>7345.0349999999999</c:v>
                </c:pt>
                <c:pt idx="1493">
                  <c:v>7177.5439999999999</c:v>
                </c:pt>
                <c:pt idx="1494">
                  <c:v>3424.739</c:v>
                </c:pt>
                <c:pt idx="1495">
                  <c:v>5367.5190000000002</c:v>
                </c:pt>
                <c:pt idx="1496">
                  <c:v>4513.317</c:v>
                </c:pt>
                <c:pt idx="1497">
                  <c:v>4523.7780000000002</c:v>
                </c:pt>
                <c:pt idx="1498">
                  <c:v>2841.0169999999998</c:v>
                </c:pt>
                <c:pt idx="1499">
                  <c:v>4601.384</c:v>
                </c:pt>
                <c:pt idx="1500">
                  <c:v>5893.366</c:v>
                </c:pt>
                <c:pt idx="1501">
                  <c:v>4088.873</c:v>
                </c:pt>
                <c:pt idx="1502">
                  <c:v>3451.3829999999998</c:v>
                </c:pt>
                <c:pt idx="1503">
                  <c:v>3649.3209999999999</c:v>
                </c:pt>
                <c:pt idx="1504">
                  <c:v>0</c:v>
                </c:pt>
                <c:pt idx="1505">
                  <c:v>0</c:v>
                </c:pt>
                <c:pt idx="1506">
                  <c:v>6312.0619999999999</c:v>
                </c:pt>
                <c:pt idx="1507">
                  <c:v>6343.7969999999996</c:v>
                </c:pt>
                <c:pt idx="1508">
                  <c:v>6600.3590000000004</c:v>
                </c:pt>
                <c:pt idx="1509">
                  <c:v>5833.5389999999998</c:v>
                </c:pt>
                <c:pt idx="1510">
                  <c:v>6469.3959999999997</c:v>
                </c:pt>
                <c:pt idx="1511">
                  <c:v>6824.9949999999999</c:v>
                </c:pt>
                <c:pt idx="1512">
                  <c:v>6295.18</c:v>
                </c:pt>
                <c:pt idx="1513">
                  <c:v>6652.6930000000002</c:v>
                </c:pt>
                <c:pt idx="1514">
                  <c:v>7266.3149999999996</c:v>
                </c:pt>
                <c:pt idx="1515">
                  <c:v>4409.2290000000003</c:v>
                </c:pt>
                <c:pt idx="1516">
                  <c:v>6594.1959999999999</c:v>
                </c:pt>
                <c:pt idx="1517">
                  <c:v>5726.8760000000002</c:v>
                </c:pt>
                <c:pt idx="1518">
                  <c:v>6604.9679999999998</c:v>
                </c:pt>
                <c:pt idx="1519">
                  <c:v>5691.7269999999999</c:v>
                </c:pt>
                <c:pt idx="1520">
                  <c:v>6209.4129999999996</c:v>
                </c:pt>
                <c:pt idx="1521">
                  <c:v>4940.2849999999999</c:v>
                </c:pt>
                <c:pt idx="1522">
                  <c:v>1702.8440000000001</c:v>
                </c:pt>
                <c:pt idx="1523">
                  <c:v>3632.07</c:v>
                </c:pt>
                <c:pt idx="1524">
                  <c:v>4991.107</c:v>
                </c:pt>
                <c:pt idx="1525">
                  <c:v>5711.3720000000003</c:v>
                </c:pt>
                <c:pt idx="1526">
                  <c:v>3827.9830000000002</c:v>
                </c:pt>
                <c:pt idx="1527">
                  <c:v>4315.1090000000004</c:v>
                </c:pt>
                <c:pt idx="1528">
                  <c:v>4726.2780000000002</c:v>
                </c:pt>
                <c:pt idx="1529">
                  <c:v>5225.9210000000003</c:v>
                </c:pt>
                <c:pt idx="1530">
                  <c:v>4546.5789999999997</c:v>
                </c:pt>
                <c:pt idx="1531">
                  <c:v>3001.8150000000001</c:v>
                </c:pt>
                <c:pt idx="1532">
                  <c:v>833.65039999999999</c:v>
                </c:pt>
                <c:pt idx="1533">
                  <c:v>1768.598</c:v>
                </c:pt>
                <c:pt idx="1534">
                  <c:v>1056.0840000000001</c:v>
                </c:pt>
                <c:pt idx="1535">
                  <c:v>6807.616</c:v>
                </c:pt>
                <c:pt idx="1536">
                  <c:v>7890.15</c:v>
                </c:pt>
                <c:pt idx="1537">
                  <c:v>7105.2809999999999</c:v>
                </c:pt>
                <c:pt idx="1538">
                  <c:v>6695.1949999999997</c:v>
                </c:pt>
                <c:pt idx="1539">
                  <c:v>6287.1319999999996</c:v>
                </c:pt>
                <c:pt idx="1540">
                  <c:v>4747.41</c:v>
                </c:pt>
                <c:pt idx="1541">
                  <c:v>1996.9949999999999</c:v>
                </c:pt>
                <c:pt idx="1542">
                  <c:v>2325.1959999999999</c:v>
                </c:pt>
                <c:pt idx="1543">
                  <c:v>5558.5240000000003</c:v>
                </c:pt>
                <c:pt idx="1544">
                  <c:v>6882.3059999999996</c:v>
                </c:pt>
                <c:pt idx="1545">
                  <c:v>5449.75</c:v>
                </c:pt>
                <c:pt idx="1546">
                  <c:v>4338.5280000000002</c:v>
                </c:pt>
                <c:pt idx="1547">
                  <c:v>3009.2220000000002</c:v>
                </c:pt>
                <c:pt idx="1548">
                  <c:v>4304.7150000000001</c:v>
                </c:pt>
                <c:pt idx="1549">
                  <c:v>3276.1379999999999</c:v>
                </c:pt>
                <c:pt idx="1550">
                  <c:v>3617.2779999999998</c:v>
                </c:pt>
                <c:pt idx="1551">
                  <c:v>5622.0919999999996</c:v>
                </c:pt>
                <c:pt idx="1552">
                  <c:v>6961.2439999999997</c:v>
                </c:pt>
                <c:pt idx="1553">
                  <c:v>1364.587</c:v>
                </c:pt>
                <c:pt idx="1554">
                  <c:v>3022.0259999999998</c:v>
                </c:pt>
                <c:pt idx="1555">
                  <c:v>3521.2150000000001</c:v>
                </c:pt>
                <c:pt idx="1556">
                  <c:v>4754.4350000000004</c:v>
                </c:pt>
                <c:pt idx="1557">
                  <c:v>5901.5730000000003</c:v>
                </c:pt>
                <c:pt idx="1558">
                  <c:v>335.10270000000003</c:v>
                </c:pt>
                <c:pt idx="1559">
                  <c:v>385.46600000000001</c:v>
                </c:pt>
                <c:pt idx="1560">
                  <c:v>1075.306</c:v>
                </c:pt>
                <c:pt idx="1561">
                  <c:v>835.18349999999998</c:v>
                </c:pt>
                <c:pt idx="1562">
                  <c:v>1833.46</c:v>
                </c:pt>
                <c:pt idx="1563">
                  <c:v>3064.2939999999999</c:v>
                </c:pt>
                <c:pt idx="1564">
                  <c:v>7033.3389999999999</c:v>
                </c:pt>
                <c:pt idx="1565">
                  <c:v>5391.9530000000004</c:v>
                </c:pt>
                <c:pt idx="1566">
                  <c:v>5904.8760000000002</c:v>
                </c:pt>
                <c:pt idx="1567">
                  <c:v>6248.94</c:v>
                </c:pt>
                <c:pt idx="1568">
                  <c:v>5552.5290000000005</c:v>
                </c:pt>
                <c:pt idx="1569">
                  <c:v>5362.9390000000003</c:v>
                </c:pt>
                <c:pt idx="1570">
                  <c:v>3060.7289999999998</c:v>
                </c:pt>
                <c:pt idx="1571">
                  <c:v>2176.1030000000001</c:v>
                </c:pt>
                <c:pt idx="1572">
                  <c:v>3372.259</c:v>
                </c:pt>
                <c:pt idx="1573">
                  <c:v>4621.3609999999999</c:v>
                </c:pt>
                <c:pt idx="1574">
                  <c:v>2807.5949999999998</c:v>
                </c:pt>
                <c:pt idx="1575">
                  <c:v>4032.3780000000002</c:v>
                </c:pt>
                <c:pt idx="1576">
                  <c:v>4817.4920000000002</c:v>
                </c:pt>
                <c:pt idx="1577">
                  <c:v>2423.8519999999999</c:v>
                </c:pt>
                <c:pt idx="1578">
                  <c:v>1190.193</c:v>
                </c:pt>
                <c:pt idx="1579">
                  <c:v>4170.2259999999997</c:v>
                </c:pt>
                <c:pt idx="1580">
                  <c:v>0</c:v>
                </c:pt>
                <c:pt idx="1581">
                  <c:v>473.9778</c:v>
                </c:pt>
                <c:pt idx="1582">
                  <c:v>668.08910000000003</c:v>
                </c:pt>
                <c:pt idx="1583">
                  <c:v>866.42759999999998</c:v>
                </c:pt>
                <c:pt idx="1584">
                  <c:v>2910.7919999999999</c:v>
                </c:pt>
                <c:pt idx="1585">
                  <c:v>2317.5129999999999</c:v>
                </c:pt>
                <c:pt idx="1586">
                  <c:v>2872.6869999999999</c:v>
                </c:pt>
                <c:pt idx="1587">
                  <c:v>2115.8150000000001</c:v>
                </c:pt>
                <c:pt idx="1588">
                  <c:v>1617.2370000000001</c:v>
                </c:pt>
                <c:pt idx="1589">
                  <c:v>3971.587</c:v>
                </c:pt>
                <c:pt idx="1590">
                  <c:v>4173.3810000000003</c:v>
                </c:pt>
                <c:pt idx="1591">
                  <c:v>5064.6149999999998</c:v>
                </c:pt>
                <c:pt idx="1592">
                  <c:v>4678.7120000000004</c:v>
                </c:pt>
                <c:pt idx="1593">
                  <c:v>3780.864</c:v>
                </c:pt>
                <c:pt idx="1594">
                  <c:v>4117.9719999999998</c:v>
                </c:pt>
                <c:pt idx="1595">
                  <c:v>944.49159999999995</c:v>
                </c:pt>
                <c:pt idx="1596">
                  <c:v>3915.569</c:v>
                </c:pt>
                <c:pt idx="1597">
                  <c:v>358.68740000000003</c:v>
                </c:pt>
                <c:pt idx="1598">
                  <c:v>4267.6120000000001</c:v>
                </c:pt>
                <c:pt idx="1599">
                  <c:v>3285.6439999999998</c:v>
                </c:pt>
                <c:pt idx="1600">
                  <c:v>1494.932</c:v>
                </c:pt>
                <c:pt idx="1601">
                  <c:v>1850.798</c:v>
                </c:pt>
                <c:pt idx="1602">
                  <c:v>2230.6750000000002</c:v>
                </c:pt>
                <c:pt idx="1603">
                  <c:v>2455.5239999999999</c:v>
                </c:pt>
                <c:pt idx="1604">
                  <c:v>1652.7449999999999</c:v>
                </c:pt>
                <c:pt idx="1605">
                  <c:v>319.60559999999998</c:v>
                </c:pt>
                <c:pt idx="1606">
                  <c:v>628.90880000000004</c:v>
                </c:pt>
                <c:pt idx="1607">
                  <c:v>877.50319999999999</c:v>
                </c:pt>
                <c:pt idx="1608">
                  <c:v>1605.1369999999999</c:v>
                </c:pt>
                <c:pt idx="1609">
                  <c:v>1640.2570000000001</c:v>
                </c:pt>
                <c:pt idx="1610">
                  <c:v>2158.4960000000001</c:v>
                </c:pt>
                <c:pt idx="1611">
                  <c:v>1643.54</c:v>
                </c:pt>
                <c:pt idx="1612">
                  <c:v>275.27249999999998</c:v>
                </c:pt>
                <c:pt idx="1613">
                  <c:v>513.1046</c:v>
                </c:pt>
                <c:pt idx="1614">
                  <c:v>917.69090000000006</c:v>
                </c:pt>
                <c:pt idx="1615">
                  <c:v>645.05060000000003</c:v>
                </c:pt>
                <c:pt idx="1616">
                  <c:v>1302.704</c:v>
                </c:pt>
                <c:pt idx="1617">
                  <c:v>750.81979999999999</c:v>
                </c:pt>
                <c:pt idx="1618">
                  <c:v>842.52760000000001</c:v>
                </c:pt>
                <c:pt idx="1619">
                  <c:v>2547.7979999999998</c:v>
                </c:pt>
                <c:pt idx="1620">
                  <c:v>3093.962</c:v>
                </c:pt>
                <c:pt idx="1621">
                  <c:v>3599.8090000000002</c:v>
                </c:pt>
                <c:pt idx="1622">
                  <c:v>4612.3130000000001</c:v>
                </c:pt>
                <c:pt idx="1623">
                  <c:v>2506.259</c:v>
                </c:pt>
                <c:pt idx="1624">
                  <c:v>1323.5920000000001</c:v>
                </c:pt>
                <c:pt idx="1625">
                  <c:v>1057.056</c:v>
                </c:pt>
                <c:pt idx="1626">
                  <c:v>1561.01</c:v>
                </c:pt>
                <c:pt idx="1627">
                  <c:v>1287.3820000000001</c:v>
                </c:pt>
                <c:pt idx="1628">
                  <c:v>1029.3140000000001</c:v>
                </c:pt>
                <c:pt idx="1629">
                  <c:v>835.18820000000005</c:v>
                </c:pt>
                <c:pt idx="1630">
                  <c:v>1133.4359999999999</c:v>
                </c:pt>
                <c:pt idx="1631">
                  <c:v>3056.5189999999998</c:v>
                </c:pt>
                <c:pt idx="1632">
                  <c:v>1938.193</c:v>
                </c:pt>
                <c:pt idx="1633">
                  <c:v>1858.559</c:v>
                </c:pt>
                <c:pt idx="1634">
                  <c:v>3509.614</c:v>
                </c:pt>
                <c:pt idx="1635">
                  <c:v>1449.6369999999999</c:v>
                </c:pt>
                <c:pt idx="1636">
                  <c:v>1602.213</c:v>
                </c:pt>
                <c:pt idx="1637">
                  <c:v>2645.2660000000001</c:v>
                </c:pt>
                <c:pt idx="1638">
                  <c:v>4140.6970000000001</c:v>
                </c:pt>
                <c:pt idx="1639">
                  <c:v>4774.1909999999998</c:v>
                </c:pt>
                <c:pt idx="1640">
                  <c:v>2899.4839999999999</c:v>
                </c:pt>
                <c:pt idx="1641">
                  <c:v>1440.91</c:v>
                </c:pt>
                <c:pt idx="1642">
                  <c:v>1894.2809999999999</c:v>
                </c:pt>
                <c:pt idx="1643">
                  <c:v>2396.33</c:v>
                </c:pt>
                <c:pt idx="1644">
                  <c:v>2231.652</c:v>
                </c:pt>
                <c:pt idx="1645">
                  <c:v>1660.8119999999999</c:v>
                </c:pt>
                <c:pt idx="1646">
                  <c:v>731.10270000000003</c:v>
                </c:pt>
                <c:pt idx="1647">
                  <c:v>719.62570000000005</c:v>
                </c:pt>
                <c:pt idx="1648">
                  <c:v>899.96040000000005</c:v>
                </c:pt>
                <c:pt idx="1649">
                  <c:v>462.50909999999999</c:v>
                </c:pt>
                <c:pt idx="1650">
                  <c:v>1775.6389999999999</c:v>
                </c:pt>
                <c:pt idx="1651">
                  <c:v>1494.231</c:v>
                </c:pt>
                <c:pt idx="1652">
                  <c:v>1848.1890000000001</c:v>
                </c:pt>
                <c:pt idx="1653">
                  <c:v>793.47490000000005</c:v>
                </c:pt>
                <c:pt idx="1654">
                  <c:v>1096.7439999999999</c:v>
                </c:pt>
                <c:pt idx="1655">
                  <c:v>1968.7080000000001</c:v>
                </c:pt>
                <c:pt idx="1656">
                  <c:v>608.56730000000005</c:v>
                </c:pt>
                <c:pt idx="1657">
                  <c:v>1195.799</c:v>
                </c:pt>
                <c:pt idx="1658">
                  <c:v>1254.104</c:v>
                </c:pt>
                <c:pt idx="1659">
                  <c:v>1675.0419999999999</c:v>
                </c:pt>
                <c:pt idx="1660">
                  <c:v>1900.6980000000001</c:v>
                </c:pt>
                <c:pt idx="1661">
                  <c:v>1347.3109999999999</c:v>
                </c:pt>
                <c:pt idx="1662">
                  <c:v>1486.472</c:v>
                </c:pt>
                <c:pt idx="1663">
                  <c:v>1759.9829999999999</c:v>
                </c:pt>
                <c:pt idx="1664">
                  <c:v>1405.0719999999999</c:v>
                </c:pt>
                <c:pt idx="1665">
                  <c:v>1984.1659999999999</c:v>
                </c:pt>
                <c:pt idx="1666">
                  <c:v>2327.1909999999998</c:v>
                </c:pt>
                <c:pt idx="1667">
                  <c:v>1654.623</c:v>
                </c:pt>
                <c:pt idx="1668">
                  <c:v>2045.8109999999999</c:v>
                </c:pt>
                <c:pt idx="1669">
                  <c:v>2229.4270000000001</c:v>
                </c:pt>
                <c:pt idx="1670">
                  <c:v>1715.184</c:v>
                </c:pt>
                <c:pt idx="1671">
                  <c:v>1456.5350000000001</c:v>
                </c:pt>
                <c:pt idx="1672">
                  <c:v>3104.201</c:v>
                </c:pt>
                <c:pt idx="1673">
                  <c:v>3106.511</c:v>
                </c:pt>
                <c:pt idx="1674">
                  <c:v>2604.694</c:v>
                </c:pt>
                <c:pt idx="1675">
                  <c:v>3421.1350000000002</c:v>
                </c:pt>
                <c:pt idx="1676">
                  <c:v>2581.6889999999999</c:v>
                </c:pt>
                <c:pt idx="1677">
                  <c:v>2836.6570000000002</c:v>
                </c:pt>
                <c:pt idx="1678">
                  <c:v>3620.585</c:v>
                </c:pt>
                <c:pt idx="1679">
                  <c:v>1288.499</c:v>
                </c:pt>
                <c:pt idx="1680">
                  <c:v>2093.3440000000001</c:v>
                </c:pt>
                <c:pt idx="1681">
                  <c:v>2754.49</c:v>
                </c:pt>
                <c:pt idx="1682">
                  <c:v>1412.942</c:v>
                </c:pt>
                <c:pt idx="1683">
                  <c:v>687.45450000000005</c:v>
                </c:pt>
                <c:pt idx="1684">
                  <c:v>951.82410000000004</c:v>
                </c:pt>
                <c:pt idx="1685">
                  <c:v>989.54369999999994</c:v>
                </c:pt>
                <c:pt idx="1686">
                  <c:v>738.6277</c:v>
                </c:pt>
                <c:pt idx="1687">
                  <c:v>1661.3510000000001</c:v>
                </c:pt>
                <c:pt idx="1688">
                  <c:v>1021.765</c:v>
                </c:pt>
                <c:pt idx="1689">
                  <c:v>1596.866</c:v>
                </c:pt>
                <c:pt idx="1690">
                  <c:v>2499.3989999999999</c:v>
                </c:pt>
                <c:pt idx="1691">
                  <c:v>3362.2460000000001</c:v>
                </c:pt>
                <c:pt idx="1692">
                  <c:v>2838.712</c:v>
                </c:pt>
                <c:pt idx="1693">
                  <c:v>2995.4290000000001</c:v>
                </c:pt>
                <c:pt idx="1694">
                  <c:v>3354.43</c:v>
                </c:pt>
                <c:pt idx="1695">
                  <c:v>1848.2249999999999</c:v>
                </c:pt>
                <c:pt idx="1696">
                  <c:v>1900.498</c:v>
                </c:pt>
                <c:pt idx="1697">
                  <c:v>3459.8609999999999</c:v>
                </c:pt>
                <c:pt idx="1698">
                  <c:v>2723.1439999999998</c:v>
                </c:pt>
                <c:pt idx="1699">
                  <c:v>1929.518</c:v>
                </c:pt>
                <c:pt idx="1700">
                  <c:v>2217.3960000000002</c:v>
                </c:pt>
                <c:pt idx="1701">
                  <c:v>1902.2670000000001</c:v>
                </c:pt>
                <c:pt idx="1702">
                  <c:v>1658.288</c:v>
                </c:pt>
                <c:pt idx="1703">
                  <c:v>1782.9480000000001</c:v>
                </c:pt>
                <c:pt idx="1704">
                  <c:v>1577.934</c:v>
                </c:pt>
                <c:pt idx="1705">
                  <c:v>1209.6320000000001</c:v>
                </c:pt>
                <c:pt idx="1706">
                  <c:v>787.39520000000005</c:v>
                </c:pt>
                <c:pt idx="1707">
                  <c:v>2436.0810000000001</c:v>
                </c:pt>
                <c:pt idx="1708">
                  <c:v>3426.5239999999999</c:v>
                </c:pt>
                <c:pt idx="1709">
                  <c:v>2153.0120000000002</c:v>
                </c:pt>
                <c:pt idx="1710">
                  <c:v>703.93629999999996</c:v>
                </c:pt>
                <c:pt idx="1711">
                  <c:v>2011.7349999999999</c:v>
                </c:pt>
                <c:pt idx="1712">
                  <c:v>2051.7139999999999</c:v>
                </c:pt>
                <c:pt idx="1713">
                  <c:v>2083.5940000000001</c:v>
                </c:pt>
                <c:pt idx="1714">
                  <c:v>3129.9960000000001</c:v>
                </c:pt>
                <c:pt idx="1715">
                  <c:v>3565.4059999999999</c:v>
                </c:pt>
                <c:pt idx="1716">
                  <c:v>2953.7559999999999</c:v>
                </c:pt>
                <c:pt idx="1717">
                  <c:v>2994.3649999999998</c:v>
                </c:pt>
                <c:pt idx="1718">
                  <c:v>2426.17</c:v>
                </c:pt>
                <c:pt idx="1719">
                  <c:v>2239.5410000000002</c:v>
                </c:pt>
                <c:pt idx="1720">
                  <c:v>3014.0650000000001</c:v>
                </c:pt>
                <c:pt idx="1721">
                  <c:v>2453.308</c:v>
                </c:pt>
                <c:pt idx="1722">
                  <c:v>3048.989</c:v>
                </c:pt>
                <c:pt idx="1723">
                  <c:v>3775.2469999999998</c:v>
                </c:pt>
                <c:pt idx="1724">
                  <c:v>2692.8470000000002</c:v>
                </c:pt>
                <c:pt idx="1725">
                  <c:v>2875.12</c:v>
                </c:pt>
                <c:pt idx="1726">
                  <c:v>3411.8110000000001</c:v>
                </c:pt>
                <c:pt idx="1727">
                  <c:v>4824.7120000000004</c:v>
                </c:pt>
                <c:pt idx="1728">
                  <c:v>3021.395</c:v>
                </c:pt>
                <c:pt idx="1729">
                  <c:v>3702.915</c:v>
                </c:pt>
                <c:pt idx="1730">
                  <c:v>3319.17</c:v>
                </c:pt>
                <c:pt idx="1731">
                  <c:v>2568.5279999999998</c:v>
                </c:pt>
                <c:pt idx="1732">
                  <c:v>2381.895</c:v>
                </c:pt>
                <c:pt idx="1733">
                  <c:v>2664.0459999999998</c:v>
                </c:pt>
                <c:pt idx="1734">
                  <c:v>2850.9209999999998</c:v>
                </c:pt>
                <c:pt idx="1735">
                  <c:v>3334.3530000000001</c:v>
                </c:pt>
                <c:pt idx="1736">
                  <c:v>2140.2310000000002</c:v>
                </c:pt>
                <c:pt idx="1737">
                  <c:v>4227.1490000000003</c:v>
                </c:pt>
                <c:pt idx="1738">
                  <c:v>4623.6019999999999</c:v>
                </c:pt>
                <c:pt idx="1739">
                  <c:v>3171.1239999999998</c:v>
                </c:pt>
                <c:pt idx="1740">
                  <c:v>1280.6320000000001</c:v>
                </c:pt>
                <c:pt idx="1741">
                  <c:v>3341.9540000000002</c:v>
                </c:pt>
                <c:pt idx="1742">
                  <c:v>2947.1019999999999</c:v>
                </c:pt>
                <c:pt idx="1743">
                  <c:v>2151.5880000000002</c:v>
                </c:pt>
                <c:pt idx="1744">
                  <c:v>2064.8490000000002</c:v>
                </c:pt>
                <c:pt idx="1745">
                  <c:v>1642.3</c:v>
                </c:pt>
                <c:pt idx="1746">
                  <c:v>1739.4079999999999</c:v>
                </c:pt>
                <c:pt idx="1747">
                  <c:v>2713.3</c:v>
                </c:pt>
                <c:pt idx="1748">
                  <c:v>3460.4479999999999</c:v>
                </c:pt>
                <c:pt idx="1749">
                  <c:v>2793.99</c:v>
                </c:pt>
                <c:pt idx="1750">
                  <c:v>1460.9390000000001</c:v>
                </c:pt>
                <c:pt idx="1751">
                  <c:v>1079.452</c:v>
                </c:pt>
                <c:pt idx="1752">
                  <c:v>1095.116</c:v>
                </c:pt>
                <c:pt idx="1753">
                  <c:v>943.62599999999998</c:v>
                </c:pt>
                <c:pt idx="1754">
                  <c:v>1406.989</c:v>
                </c:pt>
                <c:pt idx="1755">
                  <c:v>6144.1360000000004</c:v>
                </c:pt>
                <c:pt idx="1756">
                  <c:v>2185.279</c:v>
                </c:pt>
                <c:pt idx="1757">
                  <c:v>1916.066</c:v>
                </c:pt>
                <c:pt idx="1758">
                  <c:v>6019.4610000000002</c:v>
                </c:pt>
                <c:pt idx="1759">
                  <c:v>2900.308</c:v>
                </c:pt>
                <c:pt idx="1760">
                  <c:v>1300.0899999999999</c:v>
                </c:pt>
                <c:pt idx="1761">
                  <c:v>1706.271</c:v>
                </c:pt>
                <c:pt idx="1762">
                  <c:v>2825.7660000000001</c:v>
                </c:pt>
                <c:pt idx="1763">
                  <c:v>0</c:v>
                </c:pt>
                <c:pt idx="1764">
                  <c:v>3005.7429999999999</c:v>
                </c:pt>
                <c:pt idx="1765">
                  <c:v>1473.14</c:v>
                </c:pt>
                <c:pt idx="1766">
                  <c:v>4676.3140000000003</c:v>
                </c:pt>
                <c:pt idx="1767">
                  <c:v>4546.1530000000002</c:v>
                </c:pt>
                <c:pt idx="1768">
                  <c:v>4076.8969999999999</c:v>
                </c:pt>
                <c:pt idx="1769">
                  <c:v>3005.4409999999998</c:v>
                </c:pt>
                <c:pt idx="1770">
                  <c:v>993.86400000000003</c:v>
                </c:pt>
                <c:pt idx="1771">
                  <c:v>1176.33</c:v>
                </c:pt>
                <c:pt idx="1772">
                  <c:v>5708.1480000000001</c:v>
                </c:pt>
                <c:pt idx="1773">
                  <c:v>4767.9409999999998</c:v>
                </c:pt>
                <c:pt idx="1774">
                  <c:v>2735.2330000000002</c:v>
                </c:pt>
                <c:pt idx="1775">
                  <c:v>790.47670000000005</c:v>
                </c:pt>
                <c:pt idx="1776">
                  <c:v>1205.893</c:v>
                </c:pt>
                <c:pt idx="1777">
                  <c:v>897.00440000000003</c:v>
                </c:pt>
                <c:pt idx="1778">
                  <c:v>951.76840000000004</c:v>
                </c:pt>
                <c:pt idx="1779">
                  <c:v>1293.4929999999999</c:v>
                </c:pt>
                <c:pt idx="1780">
                  <c:v>1121.4469999999999</c:v>
                </c:pt>
                <c:pt idx="1781">
                  <c:v>1828.027</c:v>
                </c:pt>
                <c:pt idx="1782">
                  <c:v>1378.422</c:v>
                </c:pt>
                <c:pt idx="1783">
                  <c:v>1724.739</c:v>
                </c:pt>
                <c:pt idx="1784">
                  <c:v>1645.421</c:v>
                </c:pt>
                <c:pt idx="1785">
                  <c:v>1516.4549999999999</c:v>
                </c:pt>
                <c:pt idx="1786">
                  <c:v>1830.0329999999999</c:v>
                </c:pt>
                <c:pt idx="1787">
                  <c:v>1133.454</c:v>
                </c:pt>
                <c:pt idx="1788">
                  <c:v>1584.87</c:v>
                </c:pt>
                <c:pt idx="1789">
                  <c:v>1166.1679999999999</c:v>
                </c:pt>
                <c:pt idx="1790">
                  <c:v>796.95929999999998</c:v>
                </c:pt>
                <c:pt idx="1791">
                  <c:v>1463.5350000000001</c:v>
                </c:pt>
                <c:pt idx="1792">
                  <c:v>2590.143</c:v>
                </c:pt>
                <c:pt idx="1793">
                  <c:v>2607.2269999999999</c:v>
                </c:pt>
                <c:pt idx="1794">
                  <c:v>596.38329999999996</c:v>
                </c:pt>
                <c:pt idx="1795">
                  <c:v>671.34469999999999</c:v>
                </c:pt>
                <c:pt idx="1796">
                  <c:v>2205.3319999999999</c:v>
                </c:pt>
                <c:pt idx="1797">
                  <c:v>3103.076</c:v>
                </c:pt>
                <c:pt idx="1798">
                  <c:v>1577.6489999999999</c:v>
                </c:pt>
                <c:pt idx="1799">
                  <c:v>733.44449999999995</c:v>
                </c:pt>
                <c:pt idx="1800">
                  <c:v>527.98419999999999</c:v>
                </c:pt>
                <c:pt idx="1801">
                  <c:v>801.25419999999997</c:v>
                </c:pt>
                <c:pt idx="1802">
                  <c:v>759.80970000000002</c:v>
                </c:pt>
                <c:pt idx="1803">
                  <c:v>1153.8019999999999</c:v>
                </c:pt>
                <c:pt idx="1804">
                  <c:v>1847.288</c:v>
                </c:pt>
                <c:pt idx="1805">
                  <c:v>894.34680000000003</c:v>
                </c:pt>
                <c:pt idx="1806">
                  <c:v>2216.0169999999998</c:v>
                </c:pt>
                <c:pt idx="1807">
                  <c:v>3887.9009999999998</c:v>
                </c:pt>
                <c:pt idx="1808">
                  <c:v>4106.4390000000003</c:v>
                </c:pt>
                <c:pt idx="1809">
                  <c:v>2378.0880000000002</c:v>
                </c:pt>
                <c:pt idx="1810">
                  <c:v>2440.924</c:v>
                </c:pt>
                <c:pt idx="1811">
                  <c:v>2760.72</c:v>
                </c:pt>
                <c:pt idx="1812">
                  <c:v>2421.732</c:v>
                </c:pt>
                <c:pt idx="1813">
                  <c:v>2245.9920000000002</c:v>
                </c:pt>
                <c:pt idx="1814">
                  <c:v>1632.8920000000001</c:v>
                </c:pt>
                <c:pt idx="1815">
                  <c:v>825.26779999999997</c:v>
                </c:pt>
                <c:pt idx="1816">
                  <c:v>905.54849999999999</c:v>
                </c:pt>
                <c:pt idx="1817">
                  <c:v>1708.308</c:v>
                </c:pt>
                <c:pt idx="1818">
                  <c:v>3222.3539999999998</c:v>
                </c:pt>
                <c:pt idx="1819">
                  <c:v>3021.654</c:v>
                </c:pt>
                <c:pt idx="1820">
                  <c:v>3869.6350000000002</c:v>
                </c:pt>
                <c:pt idx="1821">
                  <c:v>4266.0609999999997</c:v>
                </c:pt>
                <c:pt idx="1822">
                  <c:v>4556.4679999999998</c:v>
                </c:pt>
                <c:pt idx="1823">
                  <c:v>4151.8540000000003</c:v>
                </c:pt>
                <c:pt idx="1824">
                  <c:v>3149.2669999999998</c:v>
                </c:pt>
                <c:pt idx="1825">
                  <c:v>5996.85</c:v>
                </c:pt>
                <c:pt idx="1826">
                  <c:v>5773.4290000000001</c:v>
                </c:pt>
                <c:pt idx="1827">
                  <c:v>5760.2179999999998</c:v>
                </c:pt>
                <c:pt idx="1828">
                  <c:v>5042.0879999999997</c:v>
                </c:pt>
                <c:pt idx="1829">
                  <c:v>5765.6080000000002</c:v>
                </c:pt>
                <c:pt idx="1830">
                  <c:v>4706.4870000000001</c:v>
                </c:pt>
                <c:pt idx="1831">
                  <c:v>1950.5609999999999</c:v>
                </c:pt>
                <c:pt idx="1832">
                  <c:v>3721.5770000000002</c:v>
                </c:pt>
                <c:pt idx="1833">
                  <c:v>6882.5519999999997</c:v>
                </c:pt>
                <c:pt idx="1834">
                  <c:v>5788.9449999999997</c:v>
                </c:pt>
                <c:pt idx="1835">
                  <c:v>6046.0290000000005</c:v>
                </c:pt>
                <c:pt idx="1836">
                  <c:v>4624.4830000000002</c:v>
                </c:pt>
                <c:pt idx="1837">
                  <c:v>2304.125</c:v>
                </c:pt>
                <c:pt idx="1838">
                  <c:v>676.0675</c:v>
                </c:pt>
                <c:pt idx="1839">
                  <c:v>1026.0170000000001</c:v>
                </c:pt>
                <c:pt idx="1840">
                  <c:v>1129.682</c:v>
                </c:pt>
                <c:pt idx="1841">
                  <c:v>1601.2429999999999</c:v>
                </c:pt>
                <c:pt idx="1842">
                  <c:v>2266.9079999999999</c:v>
                </c:pt>
                <c:pt idx="1843">
                  <c:v>3757.6030000000001</c:v>
                </c:pt>
                <c:pt idx="1844">
                  <c:v>1759.9839999999999</c:v>
                </c:pt>
                <c:pt idx="1845">
                  <c:v>783.18320000000006</c:v>
                </c:pt>
                <c:pt idx="1846">
                  <c:v>506.48450000000003</c:v>
                </c:pt>
                <c:pt idx="1847">
                  <c:v>443.54469999999998</c:v>
                </c:pt>
                <c:pt idx="1848">
                  <c:v>0</c:v>
                </c:pt>
                <c:pt idx="1849">
                  <c:v>1349.287</c:v>
                </c:pt>
                <c:pt idx="1850">
                  <c:v>1188.1020000000001</c:v>
                </c:pt>
                <c:pt idx="1851">
                  <c:v>2233.7469999999998</c:v>
                </c:pt>
                <c:pt idx="1852">
                  <c:v>913.71460000000002</c:v>
                </c:pt>
                <c:pt idx="1853">
                  <c:v>2352.6129999999998</c:v>
                </c:pt>
                <c:pt idx="1854">
                  <c:v>3026.3310000000001</c:v>
                </c:pt>
                <c:pt idx="1855">
                  <c:v>1540.088</c:v>
                </c:pt>
                <c:pt idx="1856">
                  <c:v>3601.42</c:v>
                </c:pt>
                <c:pt idx="1857">
                  <c:v>4424.1819999999998</c:v>
                </c:pt>
                <c:pt idx="1858">
                  <c:v>2183.8220000000001</c:v>
                </c:pt>
                <c:pt idx="1859">
                  <c:v>2530.174</c:v>
                </c:pt>
                <c:pt idx="1860">
                  <c:v>1943.3430000000001</c:v>
                </c:pt>
                <c:pt idx="1861">
                  <c:v>3220.6770000000001</c:v>
                </c:pt>
                <c:pt idx="1862">
                  <c:v>4494.085</c:v>
                </c:pt>
                <c:pt idx="1863">
                  <c:v>4201.6859999999997</c:v>
                </c:pt>
                <c:pt idx="1864">
                  <c:v>4432.4849999999997</c:v>
                </c:pt>
                <c:pt idx="1865">
                  <c:v>4423.1450000000004</c:v>
                </c:pt>
                <c:pt idx="1866">
                  <c:v>2364.1570000000002</c:v>
                </c:pt>
                <c:pt idx="1867">
                  <c:v>2617.0720000000001</c:v>
                </c:pt>
                <c:pt idx="1868">
                  <c:v>3382.9259999999999</c:v>
                </c:pt>
                <c:pt idx="1869">
                  <c:v>2799.34</c:v>
                </c:pt>
                <c:pt idx="1870">
                  <c:v>0</c:v>
                </c:pt>
                <c:pt idx="1871">
                  <c:v>2696.6930000000002</c:v>
                </c:pt>
                <c:pt idx="1872">
                  <c:v>4469.4849999999997</c:v>
                </c:pt>
                <c:pt idx="1873">
                  <c:v>5693.93</c:v>
                </c:pt>
                <c:pt idx="1874">
                  <c:v>4734.3310000000001</c:v>
                </c:pt>
                <c:pt idx="1875">
                  <c:v>3947.1179999999999</c:v>
                </c:pt>
                <c:pt idx="1876">
                  <c:v>1130.58</c:v>
                </c:pt>
                <c:pt idx="1877">
                  <c:v>2718.4969999999998</c:v>
                </c:pt>
                <c:pt idx="1878">
                  <c:v>1111.4680000000001</c:v>
                </c:pt>
                <c:pt idx="1879">
                  <c:v>1686.9739999999999</c:v>
                </c:pt>
                <c:pt idx="1880">
                  <c:v>2307.3319999999999</c:v>
                </c:pt>
                <c:pt idx="1881">
                  <c:v>4864.1170000000002</c:v>
                </c:pt>
                <c:pt idx="1882">
                  <c:v>0</c:v>
                </c:pt>
                <c:pt idx="1883">
                  <c:v>3198.8980000000001</c:v>
                </c:pt>
                <c:pt idx="1884">
                  <c:v>3862.4380000000001</c:v>
                </c:pt>
                <c:pt idx="1885">
                  <c:v>2784.377</c:v>
                </c:pt>
                <c:pt idx="1886">
                  <c:v>1202.434</c:v>
                </c:pt>
                <c:pt idx="1887">
                  <c:v>1347.8969999999999</c:v>
                </c:pt>
                <c:pt idx="1888">
                  <c:v>2059.7269999999999</c:v>
                </c:pt>
                <c:pt idx="1889">
                  <c:v>1260.98</c:v>
                </c:pt>
                <c:pt idx="1890">
                  <c:v>1588.2260000000001</c:v>
                </c:pt>
                <c:pt idx="1891">
                  <c:v>4275.076</c:v>
                </c:pt>
                <c:pt idx="1892">
                  <c:v>2476.6979999999999</c:v>
                </c:pt>
                <c:pt idx="1893">
                  <c:v>3778.0929999999998</c:v>
                </c:pt>
                <c:pt idx="1894">
                  <c:v>3200.3519999999999</c:v>
                </c:pt>
                <c:pt idx="1895">
                  <c:v>3351.8609999999999</c:v>
                </c:pt>
                <c:pt idx="1896">
                  <c:v>2743.183</c:v>
                </c:pt>
                <c:pt idx="1897">
                  <c:v>1264.7449999999999</c:v>
                </c:pt>
                <c:pt idx="1898">
                  <c:v>478.2527</c:v>
                </c:pt>
                <c:pt idx="1899">
                  <c:v>4507.5609999999997</c:v>
                </c:pt>
                <c:pt idx="1900">
                  <c:v>6600.69</c:v>
                </c:pt>
                <c:pt idx="1901">
                  <c:v>5429.9350000000004</c:v>
                </c:pt>
                <c:pt idx="1902">
                  <c:v>5027.0039999999999</c:v>
                </c:pt>
                <c:pt idx="1903">
                  <c:v>4433.2070000000003</c:v>
                </c:pt>
                <c:pt idx="1904">
                  <c:v>919.09320000000002</c:v>
                </c:pt>
                <c:pt idx="1905">
                  <c:v>3969.4029999999998</c:v>
                </c:pt>
                <c:pt idx="1906">
                  <c:v>3719.3009999999999</c:v>
                </c:pt>
                <c:pt idx="1907">
                  <c:v>1421.749</c:v>
                </c:pt>
                <c:pt idx="1908">
                  <c:v>2425.3470000000002</c:v>
                </c:pt>
                <c:pt idx="1909">
                  <c:v>3674.88</c:v>
                </c:pt>
                <c:pt idx="1910">
                  <c:v>4423.4539999999997</c:v>
                </c:pt>
                <c:pt idx="1911">
                  <c:v>4290.6859999999997</c:v>
                </c:pt>
                <c:pt idx="1912">
                  <c:v>3949.7959999999998</c:v>
                </c:pt>
                <c:pt idx="1913">
                  <c:v>4017.0219999999999</c:v>
                </c:pt>
                <c:pt idx="1914">
                  <c:v>4164.17</c:v>
                </c:pt>
                <c:pt idx="1915">
                  <c:v>3379.3029999999999</c:v>
                </c:pt>
                <c:pt idx="1916">
                  <c:v>3652.069</c:v>
                </c:pt>
                <c:pt idx="1917">
                  <c:v>547.71960000000001</c:v>
                </c:pt>
                <c:pt idx="1918">
                  <c:v>2384.931</c:v>
                </c:pt>
                <c:pt idx="1919">
                  <c:v>2303.873</c:v>
                </c:pt>
                <c:pt idx="1920">
                  <c:v>3893.3420000000001</c:v>
                </c:pt>
                <c:pt idx="1921">
                  <c:v>2501.0010000000002</c:v>
                </c:pt>
                <c:pt idx="1922">
                  <c:v>2232.84</c:v>
                </c:pt>
                <c:pt idx="1923">
                  <c:v>1417.1510000000001</c:v>
                </c:pt>
                <c:pt idx="1924">
                  <c:v>2950.4140000000002</c:v>
                </c:pt>
                <c:pt idx="1925">
                  <c:v>3683.1860000000001</c:v>
                </c:pt>
                <c:pt idx="1926">
                  <c:v>4946.8220000000001</c:v>
                </c:pt>
                <c:pt idx="1927">
                  <c:v>5010.12</c:v>
                </c:pt>
                <c:pt idx="1928">
                  <c:v>5049.0739999999996</c:v>
                </c:pt>
                <c:pt idx="1929">
                  <c:v>5144.558</c:v>
                </c:pt>
                <c:pt idx="1930">
                  <c:v>4787.7420000000002</c:v>
                </c:pt>
                <c:pt idx="1931">
                  <c:v>4290.83</c:v>
                </c:pt>
                <c:pt idx="1932">
                  <c:v>4490.0420000000004</c:v>
                </c:pt>
                <c:pt idx="1933">
                  <c:v>3105.326</c:v>
                </c:pt>
                <c:pt idx="1934">
                  <c:v>1384.66</c:v>
                </c:pt>
                <c:pt idx="1935">
                  <c:v>1932.615</c:v>
                </c:pt>
                <c:pt idx="1936">
                  <c:v>1340.883</c:v>
                </c:pt>
                <c:pt idx="1937">
                  <c:v>478.01190000000003</c:v>
                </c:pt>
                <c:pt idx="1938">
                  <c:v>450.19799999999998</c:v>
                </c:pt>
                <c:pt idx="1939">
                  <c:v>834.83699999999999</c:v>
                </c:pt>
                <c:pt idx="1940">
                  <c:v>806.87109999999996</c:v>
                </c:pt>
                <c:pt idx="1941">
                  <c:v>880.80809999999997</c:v>
                </c:pt>
                <c:pt idx="1942">
                  <c:v>1560.4490000000001</c:v>
                </c:pt>
                <c:pt idx="1943">
                  <c:v>3784.7280000000001</c:v>
                </c:pt>
                <c:pt idx="1944">
                  <c:v>2981.453</c:v>
                </c:pt>
                <c:pt idx="1945">
                  <c:v>5250.4120000000003</c:v>
                </c:pt>
                <c:pt idx="1946">
                  <c:v>4038.2919999999999</c:v>
                </c:pt>
                <c:pt idx="1947">
                  <c:v>6679.8209999999999</c:v>
                </c:pt>
                <c:pt idx="1948">
                  <c:v>3769.3249999999998</c:v>
                </c:pt>
                <c:pt idx="1949">
                  <c:v>296.91460000000001</c:v>
                </c:pt>
                <c:pt idx="1950">
                  <c:v>517.11479999999995</c:v>
                </c:pt>
                <c:pt idx="1951">
                  <c:v>688.96439999999996</c:v>
                </c:pt>
                <c:pt idx="1952">
                  <c:v>1092.74</c:v>
                </c:pt>
                <c:pt idx="1953">
                  <c:v>4994.5050000000001</c:v>
                </c:pt>
                <c:pt idx="1954">
                  <c:v>5415.5280000000002</c:v>
                </c:pt>
                <c:pt idx="1955">
                  <c:v>4885.018</c:v>
                </c:pt>
                <c:pt idx="1956">
                  <c:v>0</c:v>
                </c:pt>
                <c:pt idx="1957">
                  <c:v>0</c:v>
                </c:pt>
                <c:pt idx="1958">
                  <c:v>0</c:v>
                </c:pt>
                <c:pt idx="1959">
                  <c:v>2865.8139999999999</c:v>
                </c:pt>
                <c:pt idx="1960">
                  <c:v>530.82470000000001</c:v>
                </c:pt>
                <c:pt idx="1961">
                  <c:v>2888.91</c:v>
                </c:pt>
                <c:pt idx="1962">
                  <c:v>1917.345</c:v>
                </c:pt>
                <c:pt idx="1963">
                  <c:v>3659.4229999999998</c:v>
                </c:pt>
                <c:pt idx="1964">
                  <c:v>4219.8500000000004</c:v>
                </c:pt>
                <c:pt idx="1965">
                  <c:v>1160.79</c:v>
                </c:pt>
                <c:pt idx="1966">
                  <c:v>920.32529999999997</c:v>
                </c:pt>
                <c:pt idx="1967">
                  <c:v>849.37789999999995</c:v>
                </c:pt>
                <c:pt idx="1968">
                  <c:v>1519.587</c:v>
                </c:pt>
                <c:pt idx="1969">
                  <c:v>2030.3579999999999</c:v>
                </c:pt>
                <c:pt idx="1970">
                  <c:v>2703.4050000000002</c:v>
                </c:pt>
                <c:pt idx="1971">
                  <c:v>3221.47</c:v>
                </c:pt>
                <c:pt idx="1972">
                  <c:v>3583.616</c:v>
                </c:pt>
                <c:pt idx="1973">
                  <c:v>4389.5460000000003</c:v>
                </c:pt>
                <c:pt idx="1974">
                  <c:v>4711.0519999999997</c:v>
                </c:pt>
                <c:pt idx="1975">
                  <c:v>1589.126</c:v>
                </c:pt>
                <c:pt idx="1976">
                  <c:v>2174.1529999999998</c:v>
                </c:pt>
                <c:pt idx="1977">
                  <c:v>889.58209999999997</c:v>
                </c:pt>
                <c:pt idx="1978">
                  <c:v>718.48080000000004</c:v>
                </c:pt>
                <c:pt idx="1979">
                  <c:v>326.62650000000002</c:v>
                </c:pt>
                <c:pt idx="1980">
                  <c:v>891.88400000000001</c:v>
                </c:pt>
                <c:pt idx="1981">
                  <c:v>1614.174</c:v>
                </c:pt>
                <c:pt idx="1982">
                  <c:v>1459.548</c:v>
                </c:pt>
                <c:pt idx="1983">
                  <c:v>869.59299999999996</c:v>
                </c:pt>
                <c:pt idx="1984">
                  <c:v>1149.2059999999999</c:v>
                </c:pt>
                <c:pt idx="1985">
                  <c:v>2006.2539999999999</c:v>
                </c:pt>
                <c:pt idx="1986">
                  <c:v>861.5933</c:v>
                </c:pt>
                <c:pt idx="1987">
                  <c:v>811.57240000000002</c:v>
                </c:pt>
                <c:pt idx="1988">
                  <c:v>728.02319999999997</c:v>
                </c:pt>
                <c:pt idx="1989">
                  <c:v>2162.42</c:v>
                </c:pt>
                <c:pt idx="1990">
                  <c:v>1439.4670000000001</c:v>
                </c:pt>
                <c:pt idx="1991">
                  <c:v>1798.444</c:v>
                </c:pt>
                <c:pt idx="1992">
                  <c:v>3006.8029999999999</c:v>
                </c:pt>
                <c:pt idx="1993">
                  <c:v>1677.3440000000001</c:v>
                </c:pt>
                <c:pt idx="1994">
                  <c:v>1597.9590000000001</c:v>
                </c:pt>
                <c:pt idx="1995">
                  <c:v>1842.3489999999999</c:v>
                </c:pt>
                <c:pt idx="1996">
                  <c:v>935.95439999999996</c:v>
                </c:pt>
                <c:pt idx="1997">
                  <c:v>1298.9880000000001</c:v>
                </c:pt>
                <c:pt idx="1998">
                  <c:v>1236.7639999999999</c:v>
                </c:pt>
                <c:pt idx="1999">
                  <c:v>1299.155</c:v>
                </c:pt>
                <c:pt idx="2000">
                  <c:v>1322.8820000000001</c:v>
                </c:pt>
                <c:pt idx="2001">
                  <c:v>1413.92</c:v>
                </c:pt>
                <c:pt idx="2002">
                  <c:v>1899.27</c:v>
                </c:pt>
                <c:pt idx="2003">
                  <c:v>2184.9830000000002</c:v>
                </c:pt>
                <c:pt idx="2004">
                  <c:v>1534.59</c:v>
                </c:pt>
                <c:pt idx="2005">
                  <c:v>713.11109999999996</c:v>
                </c:pt>
                <c:pt idx="2006">
                  <c:v>404.16750000000002</c:v>
                </c:pt>
                <c:pt idx="2007">
                  <c:v>695.6001</c:v>
                </c:pt>
                <c:pt idx="2008">
                  <c:v>741.03319999999997</c:v>
                </c:pt>
                <c:pt idx="2009">
                  <c:v>814.22940000000006</c:v>
                </c:pt>
                <c:pt idx="2010">
                  <c:v>2102.1729999999998</c:v>
                </c:pt>
                <c:pt idx="2011">
                  <c:v>3090.9580000000001</c:v>
                </c:pt>
                <c:pt idx="2012">
                  <c:v>1746.8</c:v>
                </c:pt>
                <c:pt idx="2013">
                  <c:v>1717.3209999999999</c:v>
                </c:pt>
                <c:pt idx="2014">
                  <c:v>2199.0479999999998</c:v>
                </c:pt>
                <c:pt idx="2015">
                  <c:v>1811.2180000000001</c:v>
                </c:pt>
                <c:pt idx="2016">
                  <c:v>926.35379999999998</c:v>
                </c:pt>
                <c:pt idx="2017">
                  <c:v>1552.9179999999999</c:v>
                </c:pt>
                <c:pt idx="2018">
                  <c:v>1063.098</c:v>
                </c:pt>
                <c:pt idx="2019">
                  <c:v>2077.4850000000001</c:v>
                </c:pt>
                <c:pt idx="2020">
                  <c:v>1128.135</c:v>
                </c:pt>
                <c:pt idx="2021">
                  <c:v>652.88390000000004</c:v>
                </c:pt>
                <c:pt idx="2022">
                  <c:v>260.24599999999998</c:v>
                </c:pt>
                <c:pt idx="2023">
                  <c:v>688.81020000000001</c:v>
                </c:pt>
                <c:pt idx="2024">
                  <c:v>1400.7629999999999</c:v>
                </c:pt>
                <c:pt idx="2025">
                  <c:v>1241.347</c:v>
                </c:pt>
                <c:pt idx="2026">
                  <c:v>953.60389999999995</c:v>
                </c:pt>
                <c:pt idx="2027">
                  <c:v>912.34879999999998</c:v>
                </c:pt>
                <c:pt idx="2028">
                  <c:v>1095.029</c:v>
                </c:pt>
                <c:pt idx="2029">
                  <c:v>1591.116</c:v>
                </c:pt>
                <c:pt idx="2030">
                  <c:v>2544.1660000000002</c:v>
                </c:pt>
                <c:pt idx="2031">
                  <c:v>2351.9450000000002</c:v>
                </c:pt>
                <c:pt idx="2032">
                  <c:v>1609.133</c:v>
                </c:pt>
                <c:pt idx="2033">
                  <c:v>1289.5920000000001</c:v>
                </c:pt>
                <c:pt idx="2034">
                  <c:v>896.22389999999996</c:v>
                </c:pt>
                <c:pt idx="2035">
                  <c:v>1867.3050000000001</c:v>
                </c:pt>
                <c:pt idx="2036">
                  <c:v>2229.665</c:v>
                </c:pt>
                <c:pt idx="2037">
                  <c:v>1607.377</c:v>
                </c:pt>
                <c:pt idx="2038">
                  <c:v>1616.9290000000001</c:v>
                </c:pt>
                <c:pt idx="2039">
                  <c:v>1957.5</c:v>
                </c:pt>
                <c:pt idx="2040">
                  <c:v>1223.2550000000001</c:v>
                </c:pt>
                <c:pt idx="2041">
                  <c:v>2973.0830000000001</c:v>
                </c:pt>
                <c:pt idx="2042">
                  <c:v>2799.3760000000002</c:v>
                </c:pt>
                <c:pt idx="2043">
                  <c:v>3479.6039999999998</c:v>
                </c:pt>
                <c:pt idx="2044">
                  <c:v>3147.192</c:v>
                </c:pt>
                <c:pt idx="2045">
                  <c:v>3357.13</c:v>
                </c:pt>
                <c:pt idx="2046">
                  <c:v>2563.6489999999999</c:v>
                </c:pt>
                <c:pt idx="2047">
                  <c:v>3071.473</c:v>
                </c:pt>
                <c:pt idx="2048">
                  <c:v>3372.085</c:v>
                </c:pt>
                <c:pt idx="2049">
                  <c:v>2949.45</c:v>
                </c:pt>
                <c:pt idx="2050">
                  <c:v>3395.4110000000001</c:v>
                </c:pt>
                <c:pt idx="2051">
                  <c:v>4538.38</c:v>
                </c:pt>
                <c:pt idx="2052">
                  <c:v>3885.5940000000001</c:v>
                </c:pt>
                <c:pt idx="2053">
                  <c:v>2632.4110000000001</c:v>
                </c:pt>
                <c:pt idx="2054">
                  <c:v>2708.0909999999999</c:v>
                </c:pt>
                <c:pt idx="2055">
                  <c:v>4289.3559999999998</c:v>
                </c:pt>
                <c:pt idx="2056">
                  <c:v>4789.3419999999996</c:v>
                </c:pt>
                <c:pt idx="2057">
                  <c:v>3777.6819999999998</c:v>
                </c:pt>
                <c:pt idx="2058">
                  <c:v>2367.172</c:v>
                </c:pt>
                <c:pt idx="2059">
                  <c:v>1585.8510000000001</c:v>
                </c:pt>
                <c:pt idx="2060">
                  <c:v>2244.4870000000001</c:v>
                </c:pt>
                <c:pt idx="2061">
                  <c:v>2479.5839999999998</c:v>
                </c:pt>
                <c:pt idx="2062">
                  <c:v>2032.3489999999999</c:v>
                </c:pt>
                <c:pt idx="2063">
                  <c:v>2134.5219999999999</c:v>
                </c:pt>
                <c:pt idx="2064">
                  <c:v>2486.0810000000001</c:v>
                </c:pt>
                <c:pt idx="2065">
                  <c:v>1877.471</c:v>
                </c:pt>
                <c:pt idx="2066">
                  <c:v>3972.9490000000001</c:v>
                </c:pt>
                <c:pt idx="2067">
                  <c:v>3605.6590000000001</c:v>
                </c:pt>
                <c:pt idx="2068">
                  <c:v>2420.9630000000002</c:v>
                </c:pt>
                <c:pt idx="2069">
                  <c:v>2413.1979999999999</c:v>
                </c:pt>
                <c:pt idx="2070">
                  <c:v>2529.0259999999998</c:v>
                </c:pt>
                <c:pt idx="2071">
                  <c:v>2937.431</c:v>
                </c:pt>
                <c:pt idx="2072">
                  <c:v>1968.8</c:v>
                </c:pt>
                <c:pt idx="2073">
                  <c:v>2100.1390000000001</c:v>
                </c:pt>
                <c:pt idx="2074">
                  <c:v>1753.4559999999999</c:v>
                </c:pt>
                <c:pt idx="2075">
                  <c:v>1982.8430000000001</c:v>
                </c:pt>
                <c:pt idx="2076">
                  <c:v>2019.249</c:v>
                </c:pt>
                <c:pt idx="2077">
                  <c:v>2073.779</c:v>
                </c:pt>
                <c:pt idx="2078">
                  <c:v>2532.4810000000002</c:v>
                </c:pt>
                <c:pt idx="2079">
                  <c:v>570.8175</c:v>
                </c:pt>
                <c:pt idx="2080">
                  <c:v>1615.557</c:v>
                </c:pt>
                <c:pt idx="2081">
                  <c:v>2042.75</c:v>
                </c:pt>
                <c:pt idx="2082">
                  <c:v>2604.7489999999998</c:v>
                </c:pt>
                <c:pt idx="2083">
                  <c:v>3786.0889999999999</c:v>
                </c:pt>
                <c:pt idx="2084">
                  <c:v>3599.46</c:v>
                </c:pt>
                <c:pt idx="2085">
                  <c:v>3256.1309999999999</c:v>
                </c:pt>
                <c:pt idx="2086">
                  <c:v>3804.2539999999999</c:v>
                </c:pt>
                <c:pt idx="2087">
                  <c:v>3878.4960000000001</c:v>
                </c:pt>
                <c:pt idx="2088">
                  <c:v>3417.5360000000001</c:v>
                </c:pt>
                <c:pt idx="2089">
                  <c:v>4414.232</c:v>
                </c:pt>
                <c:pt idx="2090">
                  <c:v>4546.1229999999996</c:v>
                </c:pt>
                <c:pt idx="2091">
                  <c:v>4669.3779999999997</c:v>
                </c:pt>
                <c:pt idx="2092">
                  <c:v>4285.3239999999996</c:v>
                </c:pt>
                <c:pt idx="2093">
                  <c:v>4085.9650000000001</c:v>
                </c:pt>
                <c:pt idx="2094">
                  <c:v>0</c:v>
                </c:pt>
                <c:pt idx="2095">
                  <c:v>0</c:v>
                </c:pt>
                <c:pt idx="2096">
                  <c:v>4716.3450000000003</c:v>
                </c:pt>
                <c:pt idx="2097">
                  <c:v>4464.2619999999997</c:v>
                </c:pt>
                <c:pt idx="2098">
                  <c:v>3004.9</c:v>
                </c:pt>
                <c:pt idx="2099">
                  <c:v>2824.2570000000001</c:v>
                </c:pt>
                <c:pt idx="2100">
                  <c:v>2635.239</c:v>
                </c:pt>
                <c:pt idx="2101">
                  <c:v>2408.451</c:v>
                </c:pt>
                <c:pt idx="2102">
                  <c:v>3613.5320000000002</c:v>
                </c:pt>
                <c:pt idx="2103">
                  <c:v>4052.2460000000001</c:v>
                </c:pt>
                <c:pt idx="2104">
                  <c:v>2540.8910000000001</c:v>
                </c:pt>
                <c:pt idx="2105">
                  <c:v>4382.0290000000005</c:v>
                </c:pt>
                <c:pt idx="2106">
                  <c:v>4648.2790000000005</c:v>
                </c:pt>
                <c:pt idx="2107">
                  <c:v>4166.5510000000004</c:v>
                </c:pt>
                <c:pt idx="2108">
                  <c:v>2396.6149999999998</c:v>
                </c:pt>
                <c:pt idx="2109">
                  <c:v>2270.681</c:v>
                </c:pt>
                <c:pt idx="2110">
                  <c:v>1752.6089999999999</c:v>
                </c:pt>
                <c:pt idx="2111">
                  <c:v>1455.0060000000001</c:v>
                </c:pt>
                <c:pt idx="2112">
                  <c:v>1925.933</c:v>
                </c:pt>
                <c:pt idx="2113">
                  <c:v>3816.2530000000002</c:v>
                </c:pt>
                <c:pt idx="2114">
                  <c:v>2899.9189999999999</c:v>
                </c:pt>
                <c:pt idx="2115">
                  <c:v>2572.0450000000001</c:v>
                </c:pt>
                <c:pt idx="2116">
                  <c:v>2892.9209999999998</c:v>
                </c:pt>
                <c:pt idx="2117">
                  <c:v>3311.1790000000001</c:v>
                </c:pt>
                <c:pt idx="2118">
                  <c:v>3358.6759999999999</c:v>
                </c:pt>
                <c:pt idx="2119">
                  <c:v>3635.3180000000002</c:v>
                </c:pt>
                <c:pt idx="2120">
                  <c:v>3653.9180000000001</c:v>
                </c:pt>
                <c:pt idx="2121">
                  <c:v>3733.6190000000001</c:v>
                </c:pt>
                <c:pt idx="2122">
                  <c:v>5110.6090000000004</c:v>
                </c:pt>
                <c:pt idx="2123">
                  <c:v>4596.5630000000001</c:v>
                </c:pt>
                <c:pt idx="2124">
                  <c:v>2924.9560000000001</c:v>
                </c:pt>
                <c:pt idx="2125">
                  <c:v>2079.616</c:v>
                </c:pt>
                <c:pt idx="2126">
                  <c:v>2795.33</c:v>
                </c:pt>
                <c:pt idx="2127">
                  <c:v>544.71680000000003</c:v>
                </c:pt>
                <c:pt idx="2128">
                  <c:v>652.08140000000003</c:v>
                </c:pt>
                <c:pt idx="2129">
                  <c:v>373.1748</c:v>
                </c:pt>
                <c:pt idx="2130">
                  <c:v>1387.838</c:v>
                </c:pt>
                <c:pt idx="2131">
                  <c:v>2816.4920000000002</c:v>
                </c:pt>
                <c:pt idx="2132">
                  <c:v>4562.415</c:v>
                </c:pt>
                <c:pt idx="2133">
                  <c:v>4970.6469999999999</c:v>
                </c:pt>
                <c:pt idx="2134">
                  <c:v>2297.4589999999998</c:v>
                </c:pt>
                <c:pt idx="2135">
                  <c:v>1291.58</c:v>
                </c:pt>
                <c:pt idx="2136">
                  <c:v>764.51610000000005</c:v>
                </c:pt>
                <c:pt idx="2137">
                  <c:v>1239.5</c:v>
                </c:pt>
                <c:pt idx="2138">
                  <c:v>533.68709999999999</c:v>
                </c:pt>
                <c:pt idx="2139">
                  <c:v>515.5702</c:v>
                </c:pt>
                <c:pt idx="2140">
                  <c:v>998.52409999999998</c:v>
                </c:pt>
                <c:pt idx="2141">
                  <c:v>659.88390000000004</c:v>
                </c:pt>
                <c:pt idx="2142">
                  <c:v>395.05020000000002</c:v>
                </c:pt>
                <c:pt idx="2143">
                  <c:v>803.32100000000003</c:v>
                </c:pt>
                <c:pt idx="2144">
                  <c:v>1443.6479999999999</c:v>
                </c:pt>
                <c:pt idx="2145">
                  <c:v>2245.9569999999999</c:v>
                </c:pt>
                <c:pt idx="2146">
                  <c:v>1918.7280000000001</c:v>
                </c:pt>
                <c:pt idx="2147">
                  <c:v>1874.1769999999999</c:v>
                </c:pt>
                <c:pt idx="2148">
                  <c:v>2208.348</c:v>
                </c:pt>
                <c:pt idx="2149">
                  <c:v>2057.8870000000002</c:v>
                </c:pt>
                <c:pt idx="2150">
                  <c:v>2304.558</c:v>
                </c:pt>
                <c:pt idx="2151">
                  <c:v>1380.396</c:v>
                </c:pt>
                <c:pt idx="2152">
                  <c:v>793.98569999999995</c:v>
                </c:pt>
                <c:pt idx="2153">
                  <c:v>1583.0070000000001</c:v>
                </c:pt>
                <c:pt idx="2154">
                  <c:v>1565.943</c:v>
                </c:pt>
                <c:pt idx="2155">
                  <c:v>1407.915</c:v>
                </c:pt>
                <c:pt idx="2156">
                  <c:v>533.20159999999998</c:v>
                </c:pt>
                <c:pt idx="2157">
                  <c:v>670.88969999999995</c:v>
                </c:pt>
                <c:pt idx="2158">
                  <c:v>507.01920000000001</c:v>
                </c:pt>
                <c:pt idx="2159">
                  <c:v>1302.6559999999999</c:v>
                </c:pt>
                <c:pt idx="2160">
                  <c:v>4075.5630000000001</c:v>
                </c:pt>
                <c:pt idx="2161">
                  <c:v>2676.7559999999999</c:v>
                </c:pt>
                <c:pt idx="2162">
                  <c:v>621.18550000000005</c:v>
                </c:pt>
                <c:pt idx="2163">
                  <c:v>1214.3969999999999</c:v>
                </c:pt>
                <c:pt idx="2164">
                  <c:v>998.99270000000001</c:v>
                </c:pt>
                <c:pt idx="2165">
                  <c:v>1570.0129999999999</c:v>
                </c:pt>
                <c:pt idx="2166">
                  <c:v>1801.634</c:v>
                </c:pt>
                <c:pt idx="2167">
                  <c:v>2110.9029999999998</c:v>
                </c:pt>
                <c:pt idx="2168">
                  <c:v>1878.6669999999999</c:v>
                </c:pt>
                <c:pt idx="2169">
                  <c:v>1697.3389999999999</c:v>
                </c:pt>
                <c:pt idx="2170">
                  <c:v>1328.9</c:v>
                </c:pt>
                <c:pt idx="2171">
                  <c:v>565.26980000000003</c:v>
                </c:pt>
                <c:pt idx="2172">
                  <c:v>1285.3219999999999</c:v>
                </c:pt>
                <c:pt idx="2173">
                  <c:v>1114.2460000000001</c:v>
                </c:pt>
                <c:pt idx="2174">
                  <c:v>4153.0200000000004</c:v>
                </c:pt>
                <c:pt idx="2175">
                  <c:v>2298.241</c:v>
                </c:pt>
                <c:pt idx="2176">
                  <c:v>1090.2750000000001</c:v>
                </c:pt>
                <c:pt idx="2177">
                  <c:v>2276.21</c:v>
                </c:pt>
                <c:pt idx="2178">
                  <c:v>4103.3389999999999</c:v>
                </c:pt>
                <c:pt idx="2179">
                  <c:v>3801.2890000000002</c:v>
                </c:pt>
                <c:pt idx="2180">
                  <c:v>4469.6180000000004</c:v>
                </c:pt>
                <c:pt idx="2181">
                  <c:v>5833.7560000000003</c:v>
                </c:pt>
                <c:pt idx="2182">
                  <c:v>5572.0420000000004</c:v>
                </c:pt>
                <c:pt idx="2183">
                  <c:v>5551.3519999999999</c:v>
                </c:pt>
                <c:pt idx="2184">
                  <c:v>1653.114</c:v>
                </c:pt>
                <c:pt idx="2185">
                  <c:v>2152.232</c:v>
                </c:pt>
                <c:pt idx="2186">
                  <c:v>5220.5259999999998</c:v>
                </c:pt>
                <c:pt idx="2187">
                  <c:v>5539.5739999999996</c:v>
                </c:pt>
                <c:pt idx="2188">
                  <c:v>2050.7600000000002</c:v>
                </c:pt>
                <c:pt idx="2189">
                  <c:v>1311.4860000000001</c:v>
                </c:pt>
                <c:pt idx="2190">
                  <c:v>1289.0060000000001</c:v>
                </c:pt>
              </c:numCache>
            </c:numRef>
          </c:yVal>
          <c:smooth val="1"/>
          <c:extLst>
            <c:ext xmlns:c16="http://schemas.microsoft.com/office/drawing/2014/chart" uri="{C3380CC4-5D6E-409C-BE32-E72D297353CC}">
              <c16:uniqueId val="{00000000-3C04-4724-95FE-A3D1F4BA73DA}"/>
            </c:ext>
          </c:extLst>
        </c:ser>
        <c:ser>
          <c:idx val="1"/>
          <c:order val="1"/>
          <c:tx>
            <c:v>PAP50</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'Comp ECP24 PAP50'!$A$3:$A$2193</c:f>
              <c:numCache>
                <c:formatCode>m/d/yyyy</c:formatCode>
                <c:ptCount val="21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42753</c:v>
                </c:pt>
                <c:pt idx="18">
                  <c:v>42754</c:v>
                </c:pt>
                <c:pt idx="19">
                  <c:v>42755</c:v>
                </c:pt>
                <c:pt idx="20">
                  <c:v>42756</c:v>
                </c:pt>
                <c:pt idx="21">
                  <c:v>42757</c:v>
                </c:pt>
                <c:pt idx="22">
                  <c:v>42758</c:v>
                </c:pt>
                <c:pt idx="23">
                  <c:v>42759</c:v>
                </c:pt>
                <c:pt idx="24">
                  <c:v>42760</c:v>
                </c:pt>
                <c:pt idx="25">
                  <c:v>42761</c:v>
                </c:pt>
                <c:pt idx="26">
                  <c:v>42762</c:v>
                </c:pt>
                <c:pt idx="27">
                  <c:v>42763</c:v>
                </c:pt>
                <c:pt idx="28">
                  <c:v>42764</c:v>
                </c:pt>
                <c:pt idx="29">
                  <c:v>42765</c:v>
                </c:pt>
                <c:pt idx="30">
                  <c:v>42766</c:v>
                </c:pt>
                <c:pt idx="31">
                  <c:v>42767</c:v>
                </c:pt>
                <c:pt idx="32">
                  <c:v>42768</c:v>
                </c:pt>
                <c:pt idx="33">
                  <c:v>42769</c:v>
                </c:pt>
                <c:pt idx="34">
                  <c:v>42770</c:v>
                </c:pt>
                <c:pt idx="35">
                  <c:v>42771</c:v>
                </c:pt>
                <c:pt idx="36">
                  <c:v>42772</c:v>
                </c:pt>
                <c:pt idx="37">
                  <c:v>42773</c:v>
                </c:pt>
                <c:pt idx="38">
                  <c:v>42774</c:v>
                </c:pt>
                <c:pt idx="39">
                  <c:v>42775</c:v>
                </c:pt>
                <c:pt idx="40">
                  <c:v>42776</c:v>
                </c:pt>
                <c:pt idx="41">
                  <c:v>42777</c:v>
                </c:pt>
                <c:pt idx="42">
                  <c:v>42778</c:v>
                </c:pt>
                <c:pt idx="43">
                  <c:v>42779</c:v>
                </c:pt>
                <c:pt idx="44">
                  <c:v>42780</c:v>
                </c:pt>
                <c:pt idx="45">
                  <c:v>42781</c:v>
                </c:pt>
                <c:pt idx="46">
                  <c:v>42782</c:v>
                </c:pt>
                <c:pt idx="47">
                  <c:v>42783</c:v>
                </c:pt>
                <c:pt idx="48">
                  <c:v>42784</c:v>
                </c:pt>
                <c:pt idx="49">
                  <c:v>42785</c:v>
                </c:pt>
                <c:pt idx="50">
                  <c:v>42786</c:v>
                </c:pt>
                <c:pt idx="51">
                  <c:v>42787</c:v>
                </c:pt>
                <c:pt idx="52">
                  <c:v>42788</c:v>
                </c:pt>
                <c:pt idx="53">
                  <c:v>42789</c:v>
                </c:pt>
                <c:pt idx="54">
                  <c:v>42790</c:v>
                </c:pt>
                <c:pt idx="55">
                  <c:v>42791</c:v>
                </c:pt>
                <c:pt idx="56">
                  <c:v>42792</c:v>
                </c:pt>
                <c:pt idx="57">
                  <c:v>42793</c:v>
                </c:pt>
                <c:pt idx="58">
                  <c:v>42794</c:v>
                </c:pt>
                <c:pt idx="59">
                  <c:v>42795</c:v>
                </c:pt>
                <c:pt idx="60">
                  <c:v>42796</c:v>
                </c:pt>
                <c:pt idx="61">
                  <c:v>42797</c:v>
                </c:pt>
                <c:pt idx="62">
                  <c:v>42798</c:v>
                </c:pt>
                <c:pt idx="63">
                  <c:v>42799</c:v>
                </c:pt>
                <c:pt idx="64">
                  <c:v>42800</c:v>
                </c:pt>
                <c:pt idx="65">
                  <c:v>42801</c:v>
                </c:pt>
                <c:pt idx="66">
                  <c:v>42802</c:v>
                </c:pt>
                <c:pt idx="67">
                  <c:v>42803</c:v>
                </c:pt>
                <c:pt idx="68">
                  <c:v>42804</c:v>
                </c:pt>
                <c:pt idx="69">
                  <c:v>42805</c:v>
                </c:pt>
                <c:pt idx="70">
                  <c:v>42806</c:v>
                </c:pt>
                <c:pt idx="71">
                  <c:v>42807</c:v>
                </c:pt>
                <c:pt idx="72">
                  <c:v>42808</c:v>
                </c:pt>
                <c:pt idx="73">
                  <c:v>42809</c:v>
                </c:pt>
                <c:pt idx="74">
                  <c:v>42810</c:v>
                </c:pt>
                <c:pt idx="75">
                  <c:v>42811</c:v>
                </c:pt>
                <c:pt idx="76">
                  <c:v>42812</c:v>
                </c:pt>
                <c:pt idx="77">
                  <c:v>42813</c:v>
                </c:pt>
                <c:pt idx="78">
                  <c:v>42814</c:v>
                </c:pt>
                <c:pt idx="79">
                  <c:v>42815</c:v>
                </c:pt>
                <c:pt idx="80">
                  <c:v>42816</c:v>
                </c:pt>
                <c:pt idx="81">
                  <c:v>42817</c:v>
                </c:pt>
                <c:pt idx="82">
                  <c:v>42818</c:v>
                </c:pt>
                <c:pt idx="83">
                  <c:v>42819</c:v>
                </c:pt>
                <c:pt idx="84">
                  <c:v>42820</c:v>
                </c:pt>
                <c:pt idx="85">
                  <c:v>42821</c:v>
                </c:pt>
                <c:pt idx="86">
                  <c:v>42822</c:v>
                </c:pt>
                <c:pt idx="87">
                  <c:v>42823</c:v>
                </c:pt>
                <c:pt idx="88">
                  <c:v>42824</c:v>
                </c:pt>
                <c:pt idx="89">
                  <c:v>42825</c:v>
                </c:pt>
                <c:pt idx="90">
                  <c:v>42826</c:v>
                </c:pt>
                <c:pt idx="91">
                  <c:v>42827</c:v>
                </c:pt>
                <c:pt idx="92">
                  <c:v>42828</c:v>
                </c:pt>
                <c:pt idx="93">
                  <c:v>42829</c:v>
                </c:pt>
                <c:pt idx="94">
                  <c:v>42830</c:v>
                </c:pt>
                <c:pt idx="95">
                  <c:v>42831</c:v>
                </c:pt>
                <c:pt idx="96">
                  <c:v>42832</c:v>
                </c:pt>
                <c:pt idx="97">
                  <c:v>42833</c:v>
                </c:pt>
                <c:pt idx="98">
                  <c:v>42834</c:v>
                </c:pt>
                <c:pt idx="99">
                  <c:v>42835</c:v>
                </c:pt>
                <c:pt idx="100">
                  <c:v>42836</c:v>
                </c:pt>
                <c:pt idx="101">
                  <c:v>42837</c:v>
                </c:pt>
                <c:pt idx="102">
                  <c:v>42838</c:v>
                </c:pt>
                <c:pt idx="103">
                  <c:v>42839</c:v>
                </c:pt>
                <c:pt idx="104">
                  <c:v>42840</c:v>
                </c:pt>
                <c:pt idx="105">
                  <c:v>42841</c:v>
                </c:pt>
                <c:pt idx="106">
                  <c:v>42842</c:v>
                </c:pt>
                <c:pt idx="107">
                  <c:v>42843</c:v>
                </c:pt>
                <c:pt idx="108">
                  <c:v>42844</c:v>
                </c:pt>
                <c:pt idx="109">
                  <c:v>42845</c:v>
                </c:pt>
                <c:pt idx="110">
                  <c:v>42846</c:v>
                </c:pt>
                <c:pt idx="111">
                  <c:v>42847</c:v>
                </c:pt>
                <c:pt idx="112">
                  <c:v>42848</c:v>
                </c:pt>
                <c:pt idx="113">
                  <c:v>42849</c:v>
                </c:pt>
                <c:pt idx="114">
                  <c:v>42850</c:v>
                </c:pt>
                <c:pt idx="115">
                  <c:v>42851</c:v>
                </c:pt>
                <c:pt idx="116">
                  <c:v>42852</c:v>
                </c:pt>
                <c:pt idx="117">
                  <c:v>42853</c:v>
                </c:pt>
                <c:pt idx="118">
                  <c:v>42854</c:v>
                </c:pt>
                <c:pt idx="119">
                  <c:v>42855</c:v>
                </c:pt>
                <c:pt idx="120">
                  <c:v>42856</c:v>
                </c:pt>
                <c:pt idx="121">
                  <c:v>42857</c:v>
                </c:pt>
                <c:pt idx="122">
                  <c:v>42858</c:v>
                </c:pt>
                <c:pt idx="123">
                  <c:v>42859</c:v>
                </c:pt>
                <c:pt idx="124">
                  <c:v>42860</c:v>
                </c:pt>
                <c:pt idx="125">
                  <c:v>42861</c:v>
                </c:pt>
                <c:pt idx="126">
                  <c:v>42862</c:v>
                </c:pt>
                <c:pt idx="127">
                  <c:v>42863</c:v>
                </c:pt>
                <c:pt idx="128">
                  <c:v>42864</c:v>
                </c:pt>
                <c:pt idx="129">
                  <c:v>42865</c:v>
                </c:pt>
                <c:pt idx="130">
                  <c:v>42866</c:v>
                </c:pt>
                <c:pt idx="131">
                  <c:v>42867</c:v>
                </c:pt>
                <c:pt idx="132">
                  <c:v>42868</c:v>
                </c:pt>
                <c:pt idx="133">
                  <c:v>42869</c:v>
                </c:pt>
                <c:pt idx="134">
                  <c:v>42870</c:v>
                </c:pt>
                <c:pt idx="135">
                  <c:v>42871</c:v>
                </c:pt>
                <c:pt idx="136">
                  <c:v>42872</c:v>
                </c:pt>
                <c:pt idx="137">
                  <c:v>42873</c:v>
                </c:pt>
                <c:pt idx="138">
                  <c:v>42874</c:v>
                </c:pt>
                <c:pt idx="139">
                  <c:v>42875</c:v>
                </c:pt>
                <c:pt idx="140">
                  <c:v>42876</c:v>
                </c:pt>
                <c:pt idx="141">
                  <c:v>42877</c:v>
                </c:pt>
                <c:pt idx="142">
                  <c:v>42878</c:v>
                </c:pt>
                <c:pt idx="143">
                  <c:v>42879</c:v>
                </c:pt>
                <c:pt idx="144">
                  <c:v>42880</c:v>
                </c:pt>
                <c:pt idx="145">
                  <c:v>42881</c:v>
                </c:pt>
                <c:pt idx="146">
                  <c:v>42882</c:v>
                </c:pt>
                <c:pt idx="147">
                  <c:v>42883</c:v>
                </c:pt>
                <c:pt idx="148">
                  <c:v>42884</c:v>
                </c:pt>
                <c:pt idx="149">
                  <c:v>42885</c:v>
                </c:pt>
                <c:pt idx="150">
                  <c:v>42886</c:v>
                </c:pt>
                <c:pt idx="151">
                  <c:v>42887</c:v>
                </c:pt>
                <c:pt idx="152">
                  <c:v>42888</c:v>
                </c:pt>
                <c:pt idx="153">
                  <c:v>42889</c:v>
                </c:pt>
                <c:pt idx="154">
                  <c:v>42890</c:v>
                </c:pt>
                <c:pt idx="155">
                  <c:v>42891</c:v>
                </c:pt>
                <c:pt idx="156">
                  <c:v>42892</c:v>
                </c:pt>
                <c:pt idx="157">
                  <c:v>42893</c:v>
                </c:pt>
                <c:pt idx="158">
                  <c:v>42894</c:v>
                </c:pt>
                <c:pt idx="159">
                  <c:v>42895</c:v>
                </c:pt>
                <c:pt idx="160">
                  <c:v>42896</c:v>
                </c:pt>
                <c:pt idx="161">
                  <c:v>42897</c:v>
                </c:pt>
                <c:pt idx="162">
                  <c:v>42898</c:v>
                </c:pt>
                <c:pt idx="163">
                  <c:v>42899</c:v>
                </c:pt>
                <c:pt idx="164">
                  <c:v>42900</c:v>
                </c:pt>
                <c:pt idx="165">
                  <c:v>42901</c:v>
                </c:pt>
                <c:pt idx="166">
                  <c:v>42902</c:v>
                </c:pt>
                <c:pt idx="167">
                  <c:v>42903</c:v>
                </c:pt>
                <c:pt idx="168">
                  <c:v>42904</c:v>
                </c:pt>
                <c:pt idx="169">
                  <c:v>42905</c:v>
                </c:pt>
                <c:pt idx="170">
                  <c:v>42906</c:v>
                </c:pt>
                <c:pt idx="171">
                  <c:v>42907</c:v>
                </c:pt>
                <c:pt idx="172">
                  <c:v>42908</c:v>
                </c:pt>
                <c:pt idx="173">
                  <c:v>42909</c:v>
                </c:pt>
                <c:pt idx="174">
                  <c:v>42910</c:v>
                </c:pt>
                <c:pt idx="175">
                  <c:v>42911</c:v>
                </c:pt>
                <c:pt idx="176">
                  <c:v>42912</c:v>
                </c:pt>
                <c:pt idx="177">
                  <c:v>42913</c:v>
                </c:pt>
                <c:pt idx="178">
                  <c:v>42914</c:v>
                </c:pt>
                <c:pt idx="179">
                  <c:v>42915</c:v>
                </c:pt>
                <c:pt idx="180">
                  <c:v>42916</c:v>
                </c:pt>
                <c:pt idx="181">
                  <c:v>42917</c:v>
                </c:pt>
                <c:pt idx="182">
                  <c:v>42918</c:v>
                </c:pt>
                <c:pt idx="183">
                  <c:v>42919</c:v>
                </c:pt>
                <c:pt idx="184">
                  <c:v>42920</c:v>
                </c:pt>
                <c:pt idx="185">
                  <c:v>42921</c:v>
                </c:pt>
                <c:pt idx="186">
                  <c:v>42922</c:v>
                </c:pt>
                <c:pt idx="187">
                  <c:v>42923</c:v>
                </c:pt>
                <c:pt idx="188">
                  <c:v>42924</c:v>
                </c:pt>
                <c:pt idx="189">
                  <c:v>42925</c:v>
                </c:pt>
                <c:pt idx="190">
                  <c:v>42926</c:v>
                </c:pt>
                <c:pt idx="191">
                  <c:v>42927</c:v>
                </c:pt>
                <c:pt idx="192">
                  <c:v>42928</c:v>
                </c:pt>
                <c:pt idx="193">
                  <c:v>42929</c:v>
                </c:pt>
                <c:pt idx="194">
                  <c:v>42930</c:v>
                </c:pt>
                <c:pt idx="195">
                  <c:v>42931</c:v>
                </c:pt>
                <c:pt idx="196">
                  <c:v>42932</c:v>
                </c:pt>
                <c:pt idx="197">
                  <c:v>42933</c:v>
                </c:pt>
                <c:pt idx="198">
                  <c:v>42934</c:v>
                </c:pt>
                <c:pt idx="199">
                  <c:v>42935</c:v>
                </c:pt>
                <c:pt idx="200">
                  <c:v>42936</c:v>
                </c:pt>
                <c:pt idx="201">
                  <c:v>42937</c:v>
                </c:pt>
                <c:pt idx="202">
                  <c:v>42938</c:v>
                </c:pt>
                <c:pt idx="203">
                  <c:v>42939</c:v>
                </c:pt>
                <c:pt idx="204">
                  <c:v>42940</c:v>
                </c:pt>
                <c:pt idx="205">
                  <c:v>42941</c:v>
                </c:pt>
                <c:pt idx="206">
                  <c:v>42942</c:v>
                </c:pt>
                <c:pt idx="207">
                  <c:v>42943</c:v>
                </c:pt>
                <c:pt idx="208">
                  <c:v>42944</c:v>
                </c:pt>
                <c:pt idx="209">
                  <c:v>42945</c:v>
                </c:pt>
                <c:pt idx="210">
                  <c:v>42946</c:v>
                </c:pt>
                <c:pt idx="211">
                  <c:v>42947</c:v>
                </c:pt>
                <c:pt idx="212">
                  <c:v>42948</c:v>
                </c:pt>
                <c:pt idx="213">
                  <c:v>42949</c:v>
                </c:pt>
                <c:pt idx="214">
                  <c:v>42950</c:v>
                </c:pt>
                <c:pt idx="215">
                  <c:v>42951</c:v>
                </c:pt>
                <c:pt idx="216">
                  <c:v>42952</c:v>
                </c:pt>
                <c:pt idx="217">
                  <c:v>42953</c:v>
                </c:pt>
                <c:pt idx="218">
                  <c:v>42954</c:v>
                </c:pt>
                <c:pt idx="219">
                  <c:v>42955</c:v>
                </c:pt>
                <c:pt idx="220">
                  <c:v>42956</c:v>
                </c:pt>
                <c:pt idx="221">
                  <c:v>42957</c:v>
                </c:pt>
                <c:pt idx="222">
                  <c:v>42958</c:v>
                </c:pt>
                <c:pt idx="223">
                  <c:v>42959</c:v>
                </c:pt>
                <c:pt idx="224">
                  <c:v>42960</c:v>
                </c:pt>
                <c:pt idx="225">
                  <c:v>42961</c:v>
                </c:pt>
                <c:pt idx="226">
                  <c:v>42962</c:v>
                </c:pt>
                <c:pt idx="227">
                  <c:v>42963</c:v>
                </c:pt>
                <c:pt idx="228">
                  <c:v>42964</c:v>
                </c:pt>
                <c:pt idx="229">
                  <c:v>42965</c:v>
                </c:pt>
                <c:pt idx="230">
                  <c:v>42966</c:v>
                </c:pt>
                <c:pt idx="231">
                  <c:v>42967</c:v>
                </c:pt>
                <c:pt idx="232">
                  <c:v>42968</c:v>
                </c:pt>
                <c:pt idx="233">
                  <c:v>42969</c:v>
                </c:pt>
                <c:pt idx="234">
                  <c:v>42970</c:v>
                </c:pt>
                <c:pt idx="235">
                  <c:v>42971</c:v>
                </c:pt>
                <c:pt idx="236">
                  <c:v>42972</c:v>
                </c:pt>
                <c:pt idx="237">
                  <c:v>42973</c:v>
                </c:pt>
                <c:pt idx="238">
                  <c:v>42974</c:v>
                </c:pt>
                <c:pt idx="239">
                  <c:v>42975</c:v>
                </c:pt>
                <c:pt idx="240">
                  <c:v>42976</c:v>
                </c:pt>
                <c:pt idx="241">
                  <c:v>42977</c:v>
                </c:pt>
                <c:pt idx="242">
                  <c:v>42978</c:v>
                </c:pt>
                <c:pt idx="243">
                  <c:v>42979</c:v>
                </c:pt>
                <c:pt idx="244">
                  <c:v>42980</c:v>
                </c:pt>
                <c:pt idx="245">
                  <c:v>42981</c:v>
                </c:pt>
                <c:pt idx="246">
                  <c:v>42982</c:v>
                </c:pt>
                <c:pt idx="247">
                  <c:v>42983</c:v>
                </c:pt>
                <c:pt idx="248">
                  <c:v>42984</c:v>
                </c:pt>
                <c:pt idx="249">
                  <c:v>42985</c:v>
                </c:pt>
                <c:pt idx="250">
                  <c:v>42986</c:v>
                </c:pt>
                <c:pt idx="251">
                  <c:v>42987</c:v>
                </c:pt>
                <c:pt idx="252">
                  <c:v>42988</c:v>
                </c:pt>
                <c:pt idx="253">
                  <c:v>42989</c:v>
                </c:pt>
                <c:pt idx="254">
                  <c:v>42990</c:v>
                </c:pt>
                <c:pt idx="255">
                  <c:v>42991</c:v>
                </c:pt>
                <c:pt idx="256">
                  <c:v>42992</c:v>
                </c:pt>
                <c:pt idx="257">
                  <c:v>42993</c:v>
                </c:pt>
                <c:pt idx="258">
                  <c:v>42994</c:v>
                </c:pt>
                <c:pt idx="259">
                  <c:v>42995</c:v>
                </c:pt>
                <c:pt idx="260">
                  <c:v>42996</c:v>
                </c:pt>
                <c:pt idx="261">
                  <c:v>42997</c:v>
                </c:pt>
                <c:pt idx="262">
                  <c:v>42998</c:v>
                </c:pt>
                <c:pt idx="263">
                  <c:v>42999</c:v>
                </c:pt>
                <c:pt idx="264">
                  <c:v>43000</c:v>
                </c:pt>
                <c:pt idx="265">
                  <c:v>43001</c:v>
                </c:pt>
                <c:pt idx="266">
                  <c:v>43002</c:v>
                </c:pt>
                <c:pt idx="267">
                  <c:v>43003</c:v>
                </c:pt>
                <c:pt idx="268">
                  <c:v>43004</c:v>
                </c:pt>
                <c:pt idx="269">
                  <c:v>43005</c:v>
                </c:pt>
                <c:pt idx="270">
                  <c:v>43006</c:v>
                </c:pt>
                <c:pt idx="271">
                  <c:v>43007</c:v>
                </c:pt>
                <c:pt idx="272">
                  <c:v>43008</c:v>
                </c:pt>
                <c:pt idx="273">
                  <c:v>43009</c:v>
                </c:pt>
                <c:pt idx="274">
                  <c:v>43010</c:v>
                </c:pt>
                <c:pt idx="275">
                  <c:v>43011</c:v>
                </c:pt>
                <c:pt idx="276">
                  <c:v>43012</c:v>
                </c:pt>
                <c:pt idx="277">
                  <c:v>43013</c:v>
                </c:pt>
                <c:pt idx="278">
                  <c:v>43014</c:v>
                </c:pt>
                <c:pt idx="279">
                  <c:v>43015</c:v>
                </c:pt>
                <c:pt idx="280">
                  <c:v>43016</c:v>
                </c:pt>
                <c:pt idx="281">
                  <c:v>43017</c:v>
                </c:pt>
                <c:pt idx="282">
                  <c:v>43018</c:v>
                </c:pt>
                <c:pt idx="283">
                  <c:v>43019</c:v>
                </c:pt>
                <c:pt idx="284">
                  <c:v>43020</c:v>
                </c:pt>
                <c:pt idx="285">
                  <c:v>43021</c:v>
                </c:pt>
                <c:pt idx="286">
                  <c:v>43022</c:v>
                </c:pt>
                <c:pt idx="287">
                  <c:v>43023</c:v>
                </c:pt>
                <c:pt idx="288">
                  <c:v>43024</c:v>
                </c:pt>
                <c:pt idx="289">
                  <c:v>43025</c:v>
                </c:pt>
                <c:pt idx="290">
                  <c:v>43026</c:v>
                </c:pt>
                <c:pt idx="291">
                  <c:v>43027</c:v>
                </c:pt>
                <c:pt idx="292">
                  <c:v>43028</c:v>
                </c:pt>
                <c:pt idx="293">
                  <c:v>43029</c:v>
                </c:pt>
                <c:pt idx="294">
                  <c:v>43030</c:v>
                </c:pt>
                <c:pt idx="295">
                  <c:v>43031</c:v>
                </c:pt>
                <c:pt idx="296">
                  <c:v>43032</c:v>
                </c:pt>
                <c:pt idx="297">
                  <c:v>43033</c:v>
                </c:pt>
                <c:pt idx="298">
                  <c:v>43034</c:v>
                </c:pt>
                <c:pt idx="299">
                  <c:v>43035</c:v>
                </c:pt>
                <c:pt idx="300">
                  <c:v>43036</c:v>
                </c:pt>
                <c:pt idx="301">
                  <c:v>43037</c:v>
                </c:pt>
                <c:pt idx="302">
                  <c:v>43038</c:v>
                </c:pt>
                <c:pt idx="303">
                  <c:v>43039</c:v>
                </c:pt>
                <c:pt idx="304">
                  <c:v>43040</c:v>
                </c:pt>
                <c:pt idx="305">
                  <c:v>43041</c:v>
                </c:pt>
                <c:pt idx="306">
                  <c:v>43042</c:v>
                </c:pt>
                <c:pt idx="307">
                  <c:v>43043</c:v>
                </c:pt>
                <c:pt idx="308">
                  <c:v>43044</c:v>
                </c:pt>
                <c:pt idx="309">
                  <c:v>43045</c:v>
                </c:pt>
                <c:pt idx="310">
                  <c:v>43046</c:v>
                </c:pt>
                <c:pt idx="311">
                  <c:v>43047</c:v>
                </c:pt>
                <c:pt idx="312">
                  <c:v>43048</c:v>
                </c:pt>
                <c:pt idx="313">
                  <c:v>43049</c:v>
                </c:pt>
                <c:pt idx="314">
                  <c:v>43050</c:v>
                </c:pt>
                <c:pt idx="315">
                  <c:v>43051</c:v>
                </c:pt>
                <c:pt idx="316">
                  <c:v>43052</c:v>
                </c:pt>
                <c:pt idx="317">
                  <c:v>43053</c:v>
                </c:pt>
                <c:pt idx="318">
                  <c:v>43054</c:v>
                </c:pt>
                <c:pt idx="319">
                  <c:v>43055</c:v>
                </c:pt>
                <c:pt idx="320">
                  <c:v>43056</c:v>
                </c:pt>
                <c:pt idx="321">
                  <c:v>43057</c:v>
                </c:pt>
                <c:pt idx="322">
                  <c:v>43058</c:v>
                </c:pt>
                <c:pt idx="323">
                  <c:v>43059</c:v>
                </c:pt>
                <c:pt idx="324">
                  <c:v>43060</c:v>
                </c:pt>
                <c:pt idx="325">
                  <c:v>43061</c:v>
                </c:pt>
                <c:pt idx="326">
                  <c:v>43062</c:v>
                </c:pt>
                <c:pt idx="327">
                  <c:v>43063</c:v>
                </c:pt>
                <c:pt idx="328">
                  <c:v>43064</c:v>
                </c:pt>
                <c:pt idx="329">
                  <c:v>43065</c:v>
                </c:pt>
                <c:pt idx="330">
                  <c:v>43066</c:v>
                </c:pt>
                <c:pt idx="331">
                  <c:v>43067</c:v>
                </c:pt>
                <c:pt idx="332">
                  <c:v>43068</c:v>
                </c:pt>
                <c:pt idx="333">
                  <c:v>43069</c:v>
                </c:pt>
                <c:pt idx="334">
                  <c:v>43070</c:v>
                </c:pt>
                <c:pt idx="335">
                  <c:v>43071</c:v>
                </c:pt>
                <c:pt idx="336">
                  <c:v>43072</c:v>
                </c:pt>
                <c:pt idx="337">
                  <c:v>43073</c:v>
                </c:pt>
                <c:pt idx="338">
                  <c:v>43074</c:v>
                </c:pt>
                <c:pt idx="339">
                  <c:v>43075</c:v>
                </c:pt>
                <c:pt idx="340">
                  <c:v>43076</c:v>
                </c:pt>
                <c:pt idx="341">
                  <c:v>43077</c:v>
                </c:pt>
                <c:pt idx="342">
                  <c:v>43078</c:v>
                </c:pt>
                <c:pt idx="343">
                  <c:v>43079</c:v>
                </c:pt>
                <c:pt idx="344">
                  <c:v>43080</c:v>
                </c:pt>
                <c:pt idx="345">
                  <c:v>43081</c:v>
                </c:pt>
                <c:pt idx="346">
                  <c:v>43082</c:v>
                </c:pt>
                <c:pt idx="347">
                  <c:v>43083</c:v>
                </c:pt>
                <c:pt idx="348">
                  <c:v>43084</c:v>
                </c:pt>
                <c:pt idx="349">
                  <c:v>43085</c:v>
                </c:pt>
                <c:pt idx="350">
                  <c:v>43086</c:v>
                </c:pt>
                <c:pt idx="351">
                  <c:v>43087</c:v>
                </c:pt>
                <c:pt idx="352">
                  <c:v>43088</c:v>
                </c:pt>
                <c:pt idx="353">
                  <c:v>43089</c:v>
                </c:pt>
                <c:pt idx="354">
                  <c:v>43090</c:v>
                </c:pt>
                <c:pt idx="355">
                  <c:v>43091</c:v>
                </c:pt>
                <c:pt idx="356">
                  <c:v>43092</c:v>
                </c:pt>
                <c:pt idx="357">
                  <c:v>43093</c:v>
                </c:pt>
                <c:pt idx="358">
                  <c:v>43094</c:v>
                </c:pt>
                <c:pt idx="359">
                  <c:v>43095</c:v>
                </c:pt>
                <c:pt idx="360">
                  <c:v>43096</c:v>
                </c:pt>
                <c:pt idx="361">
                  <c:v>43097</c:v>
                </c:pt>
                <c:pt idx="362">
                  <c:v>43098</c:v>
                </c:pt>
                <c:pt idx="363">
                  <c:v>43099</c:v>
                </c:pt>
                <c:pt idx="364">
                  <c:v>43100</c:v>
                </c:pt>
                <c:pt idx="365">
                  <c:v>43101</c:v>
                </c:pt>
                <c:pt idx="366">
                  <c:v>43102</c:v>
                </c:pt>
                <c:pt idx="367">
                  <c:v>43103</c:v>
                </c:pt>
                <c:pt idx="368">
                  <c:v>43104</c:v>
                </c:pt>
                <c:pt idx="369">
                  <c:v>43105</c:v>
                </c:pt>
                <c:pt idx="370">
                  <c:v>43106</c:v>
                </c:pt>
                <c:pt idx="371">
                  <c:v>43107</c:v>
                </c:pt>
                <c:pt idx="372">
                  <c:v>43108</c:v>
                </c:pt>
                <c:pt idx="373">
                  <c:v>43109</c:v>
                </c:pt>
                <c:pt idx="374">
                  <c:v>43110</c:v>
                </c:pt>
                <c:pt idx="375">
                  <c:v>43111</c:v>
                </c:pt>
                <c:pt idx="376">
                  <c:v>43112</c:v>
                </c:pt>
                <c:pt idx="377">
                  <c:v>43113</c:v>
                </c:pt>
                <c:pt idx="378">
                  <c:v>43114</c:v>
                </c:pt>
                <c:pt idx="379">
                  <c:v>43115</c:v>
                </c:pt>
                <c:pt idx="380">
                  <c:v>43116</c:v>
                </c:pt>
                <c:pt idx="381">
                  <c:v>43117</c:v>
                </c:pt>
                <c:pt idx="382">
                  <c:v>43118</c:v>
                </c:pt>
                <c:pt idx="383">
                  <c:v>43119</c:v>
                </c:pt>
                <c:pt idx="384">
                  <c:v>43120</c:v>
                </c:pt>
                <c:pt idx="385">
                  <c:v>43121</c:v>
                </c:pt>
                <c:pt idx="386">
                  <c:v>43122</c:v>
                </c:pt>
                <c:pt idx="387">
                  <c:v>43123</c:v>
                </c:pt>
                <c:pt idx="388">
                  <c:v>43124</c:v>
                </c:pt>
                <c:pt idx="389">
                  <c:v>43125</c:v>
                </c:pt>
                <c:pt idx="390">
                  <c:v>43126</c:v>
                </c:pt>
                <c:pt idx="391">
                  <c:v>43127</c:v>
                </c:pt>
                <c:pt idx="392">
                  <c:v>43128</c:v>
                </c:pt>
                <c:pt idx="393">
                  <c:v>43129</c:v>
                </c:pt>
                <c:pt idx="394">
                  <c:v>43130</c:v>
                </c:pt>
                <c:pt idx="395">
                  <c:v>43131</c:v>
                </c:pt>
                <c:pt idx="396">
                  <c:v>43132</c:v>
                </c:pt>
                <c:pt idx="397">
                  <c:v>43133</c:v>
                </c:pt>
                <c:pt idx="398">
                  <c:v>43134</c:v>
                </c:pt>
                <c:pt idx="399">
                  <c:v>43135</c:v>
                </c:pt>
                <c:pt idx="400">
                  <c:v>43136</c:v>
                </c:pt>
                <c:pt idx="401">
                  <c:v>43137</c:v>
                </c:pt>
                <c:pt idx="402">
                  <c:v>43138</c:v>
                </c:pt>
                <c:pt idx="403">
                  <c:v>43139</c:v>
                </c:pt>
                <c:pt idx="404">
                  <c:v>43140</c:v>
                </c:pt>
                <c:pt idx="405">
                  <c:v>43141</c:v>
                </c:pt>
                <c:pt idx="406">
                  <c:v>43142</c:v>
                </c:pt>
                <c:pt idx="407">
                  <c:v>43143</c:v>
                </c:pt>
                <c:pt idx="408">
                  <c:v>43144</c:v>
                </c:pt>
                <c:pt idx="409">
                  <c:v>43145</c:v>
                </c:pt>
                <c:pt idx="410">
                  <c:v>43146</c:v>
                </c:pt>
                <c:pt idx="411">
                  <c:v>43147</c:v>
                </c:pt>
                <c:pt idx="412">
                  <c:v>43148</c:v>
                </c:pt>
                <c:pt idx="413">
                  <c:v>43149</c:v>
                </c:pt>
                <c:pt idx="414">
                  <c:v>43150</c:v>
                </c:pt>
                <c:pt idx="415">
                  <c:v>43151</c:v>
                </c:pt>
                <c:pt idx="416">
                  <c:v>43152</c:v>
                </c:pt>
                <c:pt idx="417">
                  <c:v>43153</c:v>
                </c:pt>
                <c:pt idx="418">
                  <c:v>43154</c:v>
                </c:pt>
                <c:pt idx="419">
                  <c:v>43155</c:v>
                </c:pt>
                <c:pt idx="420">
                  <c:v>43156</c:v>
                </c:pt>
                <c:pt idx="421">
                  <c:v>43157</c:v>
                </c:pt>
                <c:pt idx="422">
                  <c:v>43158</c:v>
                </c:pt>
                <c:pt idx="423">
                  <c:v>43159</c:v>
                </c:pt>
                <c:pt idx="424">
                  <c:v>43160</c:v>
                </c:pt>
                <c:pt idx="425">
                  <c:v>43161</c:v>
                </c:pt>
                <c:pt idx="426">
                  <c:v>43162</c:v>
                </c:pt>
                <c:pt idx="427">
                  <c:v>43163</c:v>
                </c:pt>
                <c:pt idx="428">
                  <c:v>43164</c:v>
                </c:pt>
                <c:pt idx="429">
                  <c:v>43165</c:v>
                </c:pt>
                <c:pt idx="430">
                  <c:v>43166</c:v>
                </c:pt>
                <c:pt idx="431">
                  <c:v>43167</c:v>
                </c:pt>
                <c:pt idx="432">
                  <c:v>43168</c:v>
                </c:pt>
                <c:pt idx="433">
                  <c:v>43169</c:v>
                </c:pt>
                <c:pt idx="434">
                  <c:v>43170</c:v>
                </c:pt>
                <c:pt idx="435">
                  <c:v>43171</c:v>
                </c:pt>
                <c:pt idx="436">
                  <c:v>43172</c:v>
                </c:pt>
                <c:pt idx="437">
                  <c:v>43173</c:v>
                </c:pt>
                <c:pt idx="438">
                  <c:v>43174</c:v>
                </c:pt>
                <c:pt idx="439">
                  <c:v>43175</c:v>
                </c:pt>
                <c:pt idx="440">
                  <c:v>43176</c:v>
                </c:pt>
                <c:pt idx="441">
                  <c:v>43177</c:v>
                </c:pt>
                <c:pt idx="442">
                  <c:v>43178</c:v>
                </c:pt>
                <c:pt idx="443">
                  <c:v>43179</c:v>
                </c:pt>
                <c:pt idx="444">
                  <c:v>43180</c:v>
                </c:pt>
                <c:pt idx="445">
                  <c:v>43181</c:v>
                </c:pt>
                <c:pt idx="446">
                  <c:v>43182</c:v>
                </c:pt>
                <c:pt idx="447">
                  <c:v>43183</c:v>
                </c:pt>
                <c:pt idx="448">
                  <c:v>43184</c:v>
                </c:pt>
                <c:pt idx="449">
                  <c:v>43185</c:v>
                </c:pt>
                <c:pt idx="450">
                  <c:v>43186</c:v>
                </c:pt>
                <c:pt idx="451">
                  <c:v>43187</c:v>
                </c:pt>
                <c:pt idx="452">
                  <c:v>43188</c:v>
                </c:pt>
                <c:pt idx="453">
                  <c:v>43189</c:v>
                </c:pt>
                <c:pt idx="454">
                  <c:v>43190</c:v>
                </c:pt>
                <c:pt idx="455">
                  <c:v>43191</c:v>
                </c:pt>
                <c:pt idx="456">
                  <c:v>43192</c:v>
                </c:pt>
                <c:pt idx="457">
                  <c:v>43193</c:v>
                </c:pt>
                <c:pt idx="458">
                  <c:v>43194</c:v>
                </c:pt>
                <c:pt idx="459">
                  <c:v>43195</c:v>
                </c:pt>
                <c:pt idx="460">
                  <c:v>43196</c:v>
                </c:pt>
                <c:pt idx="461">
                  <c:v>43197</c:v>
                </c:pt>
                <c:pt idx="462">
                  <c:v>43198</c:v>
                </c:pt>
                <c:pt idx="463">
                  <c:v>43199</c:v>
                </c:pt>
                <c:pt idx="464">
                  <c:v>43200</c:v>
                </c:pt>
                <c:pt idx="465">
                  <c:v>43201</c:v>
                </c:pt>
                <c:pt idx="466">
                  <c:v>43202</c:v>
                </c:pt>
                <c:pt idx="467">
                  <c:v>43203</c:v>
                </c:pt>
                <c:pt idx="468">
                  <c:v>43204</c:v>
                </c:pt>
                <c:pt idx="469">
                  <c:v>43205</c:v>
                </c:pt>
                <c:pt idx="470">
                  <c:v>43206</c:v>
                </c:pt>
                <c:pt idx="471">
                  <c:v>43207</c:v>
                </c:pt>
                <c:pt idx="472">
                  <c:v>43208</c:v>
                </c:pt>
                <c:pt idx="473">
                  <c:v>43209</c:v>
                </c:pt>
                <c:pt idx="474">
                  <c:v>43210</c:v>
                </c:pt>
                <c:pt idx="475">
                  <c:v>43211</c:v>
                </c:pt>
                <c:pt idx="476">
                  <c:v>43212</c:v>
                </c:pt>
                <c:pt idx="477">
                  <c:v>43213</c:v>
                </c:pt>
                <c:pt idx="478">
                  <c:v>43214</c:v>
                </c:pt>
                <c:pt idx="479">
                  <c:v>43215</c:v>
                </c:pt>
                <c:pt idx="480">
                  <c:v>43216</c:v>
                </c:pt>
                <c:pt idx="481">
                  <c:v>43217</c:v>
                </c:pt>
                <c:pt idx="482">
                  <c:v>43218</c:v>
                </c:pt>
                <c:pt idx="483">
                  <c:v>43219</c:v>
                </c:pt>
                <c:pt idx="484">
                  <c:v>43220</c:v>
                </c:pt>
                <c:pt idx="485">
                  <c:v>43221</c:v>
                </c:pt>
                <c:pt idx="486">
                  <c:v>43222</c:v>
                </c:pt>
                <c:pt idx="487">
                  <c:v>43223</c:v>
                </c:pt>
                <c:pt idx="488">
                  <c:v>43224</c:v>
                </c:pt>
                <c:pt idx="489">
                  <c:v>43225</c:v>
                </c:pt>
                <c:pt idx="490">
                  <c:v>43226</c:v>
                </c:pt>
                <c:pt idx="491">
                  <c:v>43227</c:v>
                </c:pt>
                <c:pt idx="492">
                  <c:v>43228</c:v>
                </c:pt>
                <c:pt idx="493">
                  <c:v>43229</c:v>
                </c:pt>
                <c:pt idx="494">
                  <c:v>43230</c:v>
                </c:pt>
                <c:pt idx="495">
                  <c:v>43231</c:v>
                </c:pt>
                <c:pt idx="496">
                  <c:v>43232</c:v>
                </c:pt>
                <c:pt idx="497">
                  <c:v>43233</c:v>
                </c:pt>
                <c:pt idx="498">
                  <c:v>43234</c:v>
                </c:pt>
                <c:pt idx="499">
                  <c:v>43235</c:v>
                </c:pt>
                <c:pt idx="500">
                  <c:v>43236</c:v>
                </c:pt>
                <c:pt idx="501">
                  <c:v>43237</c:v>
                </c:pt>
                <c:pt idx="502">
                  <c:v>43238</c:v>
                </c:pt>
                <c:pt idx="503">
                  <c:v>43239</c:v>
                </c:pt>
                <c:pt idx="504">
                  <c:v>43240</c:v>
                </c:pt>
                <c:pt idx="505">
                  <c:v>43241</c:v>
                </c:pt>
                <c:pt idx="506">
                  <c:v>43242</c:v>
                </c:pt>
                <c:pt idx="507">
                  <c:v>43243</c:v>
                </c:pt>
                <c:pt idx="508">
                  <c:v>43244</c:v>
                </c:pt>
                <c:pt idx="509">
                  <c:v>43245</c:v>
                </c:pt>
                <c:pt idx="510">
                  <c:v>43246</c:v>
                </c:pt>
                <c:pt idx="511">
                  <c:v>43247</c:v>
                </c:pt>
                <c:pt idx="512">
                  <c:v>43248</c:v>
                </c:pt>
                <c:pt idx="513">
                  <c:v>43249</c:v>
                </c:pt>
                <c:pt idx="514">
                  <c:v>43250</c:v>
                </c:pt>
                <c:pt idx="515">
                  <c:v>43251</c:v>
                </c:pt>
                <c:pt idx="516">
                  <c:v>43252</c:v>
                </c:pt>
                <c:pt idx="517">
                  <c:v>43253</c:v>
                </c:pt>
                <c:pt idx="518">
                  <c:v>43254</c:v>
                </c:pt>
                <c:pt idx="519">
                  <c:v>43255</c:v>
                </c:pt>
                <c:pt idx="520">
                  <c:v>43256</c:v>
                </c:pt>
                <c:pt idx="521">
                  <c:v>43257</c:v>
                </c:pt>
                <c:pt idx="522">
                  <c:v>43258</c:v>
                </c:pt>
                <c:pt idx="523">
                  <c:v>43259</c:v>
                </c:pt>
                <c:pt idx="524">
                  <c:v>43260</c:v>
                </c:pt>
                <c:pt idx="525">
                  <c:v>43261</c:v>
                </c:pt>
                <c:pt idx="526">
                  <c:v>43262</c:v>
                </c:pt>
                <c:pt idx="527">
                  <c:v>43263</c:v>
                </c:pt>
                <c:pt idx="528">
                  <c:v>43264</c:v>
                </c:pt>
                <c:pt idx="529">
                  <c:v>43265</c:v>
                </c:pt>
                <c:pt idx="530">
                  <c:v>43266</c:v>
                </c:pt>
                <c:pt idx="531">
                  <c:v>43267</c:v>
                </c:pt>
                <c:pt idx="532">
                  <c:v>43268</c:v>
                </c:pt>
                <c:pt idx="533">
                  <c:v>43269</c:v>
                </c:pt>
                <c:pt idx="534">
                  <c:v>43270</c:v>
                </c:pt>
                <c:pt idx="535">
                  <c:v>43271</c:v>
                </c:pt>
                <c:pt idx="536">
                  <c:v>43272</c:v>
                </c:pt>
                <c:pt idx="537">
                  <c:v>43273</c:v>
                </c:pt>
                <c:pt idx="538">
                  <c:v>43274</c:v>
                </c:pt>
                <c:pt idx="539">
                  <c:v>43275</c:v>
                </c:pt>
                <c:pt idx="540">
                  <c:v>43276</c:v>
                </c:pt>
                <c:pt idx="541">
                  <c:v>43277</c:v>
                </c:pt>
                <c:pt idx="542">
                  <c:v>43278</c:v>
                </c:pt>
                <c:pt idx="543">
                  <c:v>43279</c:v>
                </c:pt>
                <c:pt idx="544">
                  <c:v>43280</c:v>
                </c:pt>
                <c:pt idx="545">
                  <c:v>43281</c:v>
                </c:pt>
                <c:pt idx="546">
                  <c:v>43282</c:v>
                </c:pt>
                <c:pt idx="547">
                  <c:v>43283</c:v>
                </c:pt>
                <c:pt idx="548">
                  <c:v>43284</c:v>
                </c:pt>
                <c:pt idx="549">
                  <c:v>43285</c:v>
                </c:pt>
                <c:pt idx="550">
                  <c:v>43286</c:v>
                </c:pt>
                <c:pt idx="551">
                  <c:v>43287</c:v>
                </c:pt>
                <c:pt idx="552">
                  <c:v>43288</c:v>
                </c:pt>
                <c:pt idx="553">
                  <c:v>43289</c:v>
                </c:pt>
                <c:pt idx="554">
                  <c:v>43290</c:v>
                </c:pt>
                <c:pt idx="555">
                  <c:v>43291</c:v>
                </c:pt>
                <c:pt idx="556">
                  <c:v>43292</c:v>
                </c:pt>
                <c:pt idx="557">
                  <c:v>43293</c:v>
                </c:pt>
                <c:pt idx="558">
                  <c:v>43294</c:v>
                </c:pt>
                <c:pt idx="559">
                  <c:v>43295</c:v>
                </c:pt>
                <c:pt idx="560">
                  <c:v>43296</c:v>
                </c:pt>
                <c:pt idx="561">
                  <c:v>43297</c:v>
                </c:pt>
                <c:pt idx="562">
                  <c:v>43298</c:v>
                </c:pt>
                <c:pt idx="563">
                  <c:v>43299</c:v>
                </c:pt>
                <c:pt idx="564">
                  <c:v>43300</c:v>
                </c:pt>
                <c:pt idx="565">
                  <c:v>43301</c:v>
                </c:pt>
                <c:pt idx="566">
                  <c:v>43302</c:v>
                </c:pt>
                <c:pt idx="567">
                  <c:v>43303</c:v>
                </c:pt>
                <c:pt idx="568">
                  <c:v>43304</c:v>
                </c:pt>
                <c:pt idx="569">
                  <c:v>43305</c:v>
                </c:pt>
                <c:pt idx="570">
                  <c:v>43306</c:v>
                </c:pt>
                <c:pt idx="571">
                  <c:v>43307</c:v>
                </c:pt>
                <c:pt idx="572">
                  <c:v>43308</c:v>
                </c:pt>
                <c:pt idx="573">
                  <c:v>43309</c:v>
                </c:pt>
                <c:pt idx="574">
                  <c:v>43310</c:v>
                </c:pt>
                <c:pt idx="575">
                  <c:v>43311</c:v>
                </c:pt>
                <c:pt idx="576">
                  <c:v>43312</c:v>
                </c:pt>
                <c:pt idx="577">
                  <c:v>43313</c:v>
                </c:pt>
                <c:pt idx="578">
                  <c:v>43314</c:v>
                </c:pt>
                <c:pt idx="579">
                  <c:v>43315</c:v>
                </c:pt>
                <c:pt idx="580">
                  <c:v>43316</c:v>
                </c:pt>
                <c:pt idx="581">
                  <c:v>43317</c:v>
                </c:pt>
                <c:pt idx="582">
                  <c:v>43318</c:v>
                </c:pt>
                <c:pt idx="583">
                  <c:v>43319</c:v>
                </c:pt>
                <c:pt idx="584">
                  <c:v>43320</c:v>
                </c:pt>
                <c:pt idx="585">
                  <c:v>43321</c:v>
                </c:pt>
                <c:pt idx="586">
                  <c:v>43322</c:v>
                </c:pt>
                <c:pt idx="587">
                  <c:v>43323</c:v>
                </c:pt>
                <c:pt idx="588">
                  <c:v>43324</c:v>
                </c:pt>
                <c:pt idx="589">
                  <c:v>43325</c:v>
                </c:pt>
                <c:pt idx="590">
                  <c:v>43326</c:v>
                </c:pt>
                <c:pt idx="591">
                  <c:v>43327</c:v>
                </c:pt>
                <c:pt idx="592">
                  <c:v>43328</c:v>
                </c:pt>
                <c:pt idx="593">
                  <c:v>43329</c:v>
                </c:pt>
                <c:pt idx="594">
                  <c:v>43330</c:v>
                </c:pt>
                <c:pt idx="595">
                  <c:v>43331</c:v>
                </c:pt>
                <c:pt idx="596">
                  <c:v>43332</c:v>
                </c:pt>
                <c:pt idx="597">
                  <c:v>43333</c:v>
                </c:pt>
                <c:pt idx="598">
                  <c:v>43334</c:v>
                </c:pt>
                <c:pt idx="599">
                  <c:v>43335</c:v>
                </c:pt>
                <c:pt idx="600">
                  <c:v>43336</c:v>
                </c:pt>
                <c:pt idx="601">
                  <c:v>43337</c:v>
                </c:pt>
                <c:pt idx="602">
                  <c:v>43338</c:v>
                </c:pt>
                <c:pt idx="603">
                  <c:v>43339</c:v>
                </c:pt>
                <c:pt idx="604">
                  <c:v>43340</c:v>
                </c:pt>
                <c:pt idx="605">
                  <c:v>43341</c:v>
                </c:pt>
                <c:pt idx="606">
                  <c:v>43342</c:v>
                </c:pt>
                <c:pt idx="607">
                  <c:v>43343</c:v>
                </c:pt>
                <c:pt idx="608">
                  <c:v>43344</c:v>
                </c:pt>
                <c:pt idx="609">
                  <c:v>43345</c:v>
                </c:pt>
                <c:pt idx="610">
                  <c:v>43346</c:v>
                </c:pt>
                <c:pt idx="611">
                  <c:v>43347</c:v>
                </c:pt>
                <c:pt idx="612">
                  <c:v>43348</c:v>
                </c:pt>
                <c:pt idx="613">
                  <c:v>43349</c:v>
                </c:pt>
                <c:pt idx="614">
                  <c:v>43350</c:v>
                </c:pt>
                <c:pt idx="615">
                  <c:v>43351</c:v>
                </c:pt>
                <c:pt idx="616">
                  <c:v>43352</c:v>
                </c:pt>
                <c:pt idx="617">
                  <c:v>43353</c:v>
                </c:pt>
                <c:pt idx="618">
                  <c:v>43354</c:v>
                </c:pt>
                <c:pt idx="619">
                  <c:v>43355</c:v>
                </c:pt>
                <c:pt idx="620">
                  <c:v>43356</c:v>
                </c:pt>
                <c:pt idx="621">
                  <c:v>43357</c:v>
                </c:pt>
                <c:pt idx="622">
                  <c:v>43358</c:v>
                </c:pt>
                <c:pt idx="623">
                  <c:v>43359</c:v>
                </c:pt>
                <c:pt idx="624">
                  <c:v>43360</c:v>
                </c:pt>
                <c:pt idx="625">
                  <c:v>43361</c:v>
                </c:pt>
                <c:pt idx="626">
                  <c:v>43362</c:v>
                </c:pt>
                <c:pt idx="627">
                  <c:v>43363</c:v>
                </c:pt>
                <c:pt idx="628">
                  <c:v>43364</c:v>
                </c:pt>
                <c:pt idx="629">
                  <c:v>43365</c:v>
                </c:pt>
                <c:pt idx="630">
                  <c:v>43366</c:v>
                </c:pt>
                <c:pt idx="631">
                  <c:v>43367</c:v>
                </c:pt>
                <c:pt idx="632">
                  <c:v>43368</c:v>
                </c:pt>
                <c:pt idx="633">
                  <c:v>43369</c:v>
                </c:pt>
                <c:pt idx="634">
                  <c:v>43370</c:v>
                </c:pt>
                <c:pt idx="635">
                  <c:v>43371</c:v>
                </c:pt>
                <c:pt idx="636">
                  <c:v>43372</c:v>
                </c:pt>
                <c:pt idx="637">
                  <c:v>43373</c:v>
                </c:pt>
                <c:pt idx="638">
                  <c:v>43374</c:v>
                </c:pt>
                <c:pt idx="639">
                  <c:v>43375</c:v>
                </c:pt>
                <c:pt idx="640">
                  <c:v>43376</c:v>
                </c:pt>
                <c:pt idx="641">
                  <c:v>43377</c:v>
                </c:pt>
                <c:pt idx="642">
                  <c:v>43378</c:v>
                </c:pt>
                <c:pt idx="643">
                  <c:v>43379</c:v>
                </c:pt>
                <c:pt idx="644">
                  <c:v>43380</c:v>
                </c:pt>
                <c:pt idx="645">
                  <c:v>43381</c:v>
                </c:pt>
                <c:pt idx="646">
                  <c:v>43382</c:v>
                </c:pt>
                <c:pt idx="647">
                  <c:v>43383</c:v>
                </c:pt>
                <c:pt idx="648">
                  <c:v>43384</c:v>
                </c:pt>
                <c:pt idx="649">
                  <c:v>43385</c:v>
                </c:pt>
                <c:pt idx="650">
                  <c:v>43386</c:v>
                </c:pt>
                <c:pt idx="651">
                  <c:v>43387</c:v>
                </c:pt>
                <c:pt idx="652">
                  <c:v>43388</c:v>
                </c:pt>
                <c:pt idx="653">
                  <c:v>43389</c:v>
                </c:pt>
                <c:pt idx="654">
                  <c:v>43390</c:v>
                </c:pt>
                <c:pt idx="655">
                  <c:v>43391</c:v>
                </c:pt>
                <c:pt idx="656">
                  <c:v>43392</c:v>
                </c:pt>
                <c:pt idx="657">
                  <c:v>43393</c:v>
                </c:pt>
                <c:pt idx="658">
                  <c:v>43394</c:v>
                </c:pt>
                <c:pt idx="659">
                  <c:v>43395</c:v>
                </c:pt>
                <c:pt idx="660">
                  <c:v>43396</c:v>
                </c:pt>
                <c:pt idx="661">
                  <c:v>43397</c:v>
                </c:pt>
                <c:pt idx="662">
                  <c:v>43398</c:v>
                </c:pt>
                <c:pt idx="663">
                  <c:v>43399</c:v>
                </c:pt>
                <c:pt idx="664">
                  <c:v>43400</c:v>
                </c:pt>
                <c:pt idx="665">
                  <c:v>43401</c:v>
                </c:pt>
                <c:pt idx="666">
                  <c:v>43402</c:v>
                </c:pt>
                <c:pt idx="667">
                  <c:v>43403</c:v>
                </c:pt>
                <c:pt idx="668">
                  <c:v>43404</c:v>
                </c:pt>
                <c:pt idx="669">
                  <c:v>43405</c:v>
                </c:pt>
                <c:pt idx="670">
                  <c:v>43406</c:v>
                </c:pt>
                <c:pt idx="671">
                  <c:v>43407</c:v>
                </c:pt>
                <c:pt idx="672">
                  <c:v>43408</c:v>
                </c:pt>
                <c:pt idx="673">
                  <c:v>43409</c:v>
                </c:pt>
                <c:pt idx="674">
                  <c:v>43410</c:v>
                </c:pt>
                <c:pt idx="675">
                  <c:v>43411</c:v>
                </c:pt>
                <c:pt idx="676">
                  <c:v>43412</c:v>
                </c:pt>
                <c:pt idx="677">
                  <c:v>43413</c:v>
                </c:pt>
                <c:pt idx="678">
                  <c:v>43414</c:v>
                </c:pt>
                <c:pt idx="679">
                  <c:v>43415</c:v>
                </c:pt>
                <c:pt idx="680">
                  <c:v>43416</c:v>
                </c:pt>
                <c:pt idx="681">
                  <c:v>43417</c:v>
                </c:pt>
                <c:pt idx="682">
                  <c:v>43418</c:v>
                </c:pt>
                <c:pt idx="683">
                  <c:v>43419</c:v>
                </c:pt>
                <c:pt idx="684">
                  <c:v>43420</c:v>
                </c:pt>
                <c:pt idx="685">
                  <c:v>43421</c:v>
                </c:pt>
                <c:pt idx="686">
                  <c:v>43422</c:v>
                </c:pt>
                <c:pt idx="687">
                  <c:v>43423</c:v>
                </c:pt>
                <c:pt idx="688">
                  <c:v>43424</c:v>
                </c:pt>
                <c:pt idx="689">
                  <c:v>43425</c:v>
                </c:pt>
                <c:pt idx="690">
                  <c:v>43426</c:v>
                </c:pt>
                <c:pt idx="691">
                  <c:v>43427</c:v>
                </c:pt>
                <c:pt idx="692">
                  <c:v>43428</c:v>
                </c:pt>
                <c:pt idx="693">
                  <c:v>43429</c:v>
                </c:pt>
                <c:pt idx="694">
                  <c:v>43430</c:v>
                </c:pt>
                <c:pt idx="695">
                  <c:v>43431</c:v>
                </c:pt>
                <c:pt idx="696">
                  <c:v>43432</c:v>
                </c:pt>
                <c:pt idx="697">
                  <c:v>43433</c:v>
                </c:pt>
                <c:pt idx="698">
                  <c:v>43434</c:v>
                </c:pt>
                <c:pt idx="699">
                  <c:v>43435</c:v>
                </c:pt>
                <c:pt idx="700">
                  <c:v>43436</c:v>
                </c:pt>
                <c:pt idx="701">
                  <c:v>43437</c:v>
                </c:pt>
                <c:pt idx="702">
                  <c:v>43438</c:v>
                </c:pt>
                <c:pt idx="703">
                  <c:v>43439</c:v>
                </c:pt>
                <c:pt idx="704">
                  <c:v>43440</c:v>
                </c:pt>
                <c:pt idx="705">
                  <c:v>43441</c:v>
                </c:pt>
                <c:pt idx="706">
                  <c:v>43442</c:v>
                </c:pt>
                <c:pt idx="707">
                  <c:v>43443</c:v>
                </c:pt>
                <c:pt idx="708">
                  <c:v>43444</c:v>
                </c:pt>
                <c:pt idx="709">
                  <c:v>43445</c:v>
                </c:pt>
                <c:pt idx="710">
                  <c:v>43446</c:v>
                </c:pt>
                <c:pt idx="711">
                  <c:v>43447</c:v>
                </c:pt>
                <c:pt idx="712">
                  <c:v>43448</c:v>
                </c:pt>
                <c:pt idx="713">
                  <c:v>43449</c:v>
                </c:pt>
                <c:pt idx="714">
                  <c:v>43450</c:v>
                </c:pt>
                <c:pt idx="715">
                  <c:v>43451</c:v>
                </c:pt>
                <c:pt idx="716">
                  <c:v>43452</c:v>
                </c:pt>
                <c:pt idx="717">
                  <c:v>43453</c:v>
                </c:pt>
                <c:pt idx="718">
                  <c:v>43454</c:v>
                </c:pt>
                <c:pt idx="719">
                  <c:v>43455</c:v>
                </c:pt>
                <c:pt idx="720">
                  <c:v>43456</c:v>
                </c:pt>
                <c:pt idx="721">
                  <c:v>43457</c:v>
                </c:pt>
                <c:pt idx="722">
                  <c:v>43458</c:v>
                </c:pt>
                <c:pt idx="723">
                  <c:v>43459</c:v>
                </c:pt>
                <c:pt idx="724">
                  <c:v>43460</c:v>
                </c:pt>
                <c:pt idx="725">
                  <c:v>43461</c:v>
                </c:pt>
                <c:pt idx="726">
                  <c:v>43462</c:v>
                </c:pt>
                <c:pt idx="727">
                  <c:v>43463</c:v>
                </c:pt>
                <c:pt idx="728">
                  <c:v>43464</c:v>
                </c:pt>
                <c:pt idx="729">
                  <c:v>43465</c:v>
                </c:pt>
                <c:pt idx="730">
                  <c:v>43466</c:v>
                </c:pt>
                <c:pt idx="731">
                  <c:v>43467</c:v>
                </c:pt>
                <c:pt idx="732">
                  <c:v>43468</c:v>
                </c:pt>
                <c:pt idx="733">
                  <c:v>43469</c:v>
                </c:pt>
                <c:pt idx="734">
                  <c:v>43470</c:v>
                </c:pt>
                <c:pt idx="735">
                  <c:v>43471</c:v>
                </c:pt>
                <c:pt idx="736">
                  <c:v>43472</c:v>
                </c:pt>
                <c:pt idx="737">
                  <c:v>43473</c:v>
                </c:pt>
                <c:pt idx="738">
                  <c:v>43474</c:v>
                </c:pt>
                <c:pt idx="739">
                  <c:v>43475</c:v>
                </c:pt>
                <c:pt idx="740">
                  <c:v>43476</c:v>
                </c:pt>
                <c:pt idx="741">
                  <c:v>43477</c:v>
                </c:pt>
                <c:pt idx="742">
                  <c:v>43478</c:v>
                </c:pt>
                <c:pt idx="743">
                  <c:v>43479</c:v>
                </c:pt>
                <c:pt idx="744">
                  <c:v>43480</c:v>
                </c:pt>
                <c:pt idx="745">
                  <c:v>43481</c:v>
                </c:pt>
                <c:pt idx="746">
                  <c:v>43482</c:v>
                </c:pt>
                <c:pt idx="747">
                  <c:v>43483</c:v>
                </c:pt>
                <c:pt idx="748">
                  <c:v>43484</c:v>
                </c:pt>
                <c:pt idx="749">
                  <c:v>43485</c:v>
                </c:pt>
                <c:pt idx="750">
                  <c:v>43486</c:v>
                </c:pt>
                <c:pt idx="751">
                  <c:v>43487</c:v>
                </c:pt>
                <c:pt idx="752">
                  <c:v>43488</c:v>
                </c:pt>
                <c:pt idx="753">
                  <c:v>43489</c:v>
                </c:pt>
                <c:pt idx="754">
                  <c:v>43490</c:v>
                </c:pt>
                <c:pt idx="755">
                  <c:v>43491</c:v>
                </c:pt>
                <c:pt idx="756">
                  <c:v>43492</c:v>
                </c:pt>
                <c:pt idx="757">
                  <c:v>43493</c:v>
                </c:pt>
                <c:pt idx="758">
                  <c:v>43494</c:v>
                </c:pt>
                <c:pt idx="759">
                  <c:v>43495</c:v>
                </c:pt>
                <c:pt idx="760">
                  <c:v>43496</c:v>
                </c:pt>
                <c:pt idx="761">
                  <c:v>43497</c:v>
                </c:pt>
                <c:pt idx="762">
                  <c:v>43498</c:v>
                </c:pt>
                <c:pt idx="763">
                  <c:v>43499</c:v>
                </c:pt>
                <c:pt idx="764">
                  <c:v>43500</c:v>
                </c:pt>
                <c:pt idx="765">
                  <c:v>43501</c:v>
                </c:pt>
                <c:pt idx="766">
                  <c:v>43502</c:v>
                </c:pt>
                <c:pt idx="767">
                  <c:v>43503</c:v>
                </c:pt>
                <c:pt idx="768">
                  <c:v>43504</c:v>
                </c:pt>
                <c:pt idx="769">
                  <c:v>43505</c:v>
                </c:pt>
                <c:pt idx="770">
                  <c:v>43506</c:v>
                </c:pt>
                <c:pt idx="771">
                  <c:v>43507</c:v>
                </c:pt>
                <c:pt idx="772">
                  <c:v>43508</c:v>
                </c:pt>
                <c:pt idx="773">
                  <c:v>43509</c:v>
                </c:pt>
                <c:pt idx="774">
                  <c:v>43510</c:v>
                </c:pt>
                <c:pt idx="775">
                  <c:v>43511</c:v>
                </c:pt>
                <c:pt idx="776">
                  <c:v>43512</c:v>
                </c:pt>
                <c:pt idx="777">
                  <c:v>43513</c:v>
                </c:pt>
                <c:pt idx="778">
                  <c:v>43514</c:v>
                </c:pt>
                <c:pt idx="779">
                  <c:v>43515</c:v>
                </c:pt>
                <c:pt idx="780">
                  <c:v>43516</c:v>
                </c:pt>
                <c:pt idx="781">
                  <c:v>43517</c:v>
                </c:pt>
                <c:pt idx="782">
                  <c:v>43518</c:v>
                </c:pt>
                <c:pt idx="783">
                  <c:v>43519</c:v>
                </c:pt>
                <c:pt idx="784">
                  <c:v>43520</c:v>
                </c:pt>
                <c:pt idx="785">
                  <c:v>43521</c:v>
                </c:pt>
                <c:pt idx="786">
                  <c:v>43522</c:v>
                </c:pt>
                <c:pt idx="787">
                  <c:v>43523</c:v>
                </c:pt>
                <c:pt idx="788">
                  <c:v>43524</c:v>
                </c:pt>
                <c:pt idx="789">
                  <c:v>43525</c:v>
                </c:pt>
                <c:pt idx="790">
                  <c:v>43526</c:v>
                </c:pt>
                <c:pt idx="791">
                  <c:v>43527</c:v>
                </c:pt>
                <c:pt idx="792">
                  <c:v>43528</c:v>
                </c:pt>
                <c:pt idx="793">
                  <c:v>43529</c:v>
                </c:pt>
                <c:pt idx="794">
                  <c:v>43530</c:v>
                </c:pt>
                <c:pt idx="795">
                  <c:v>43531</c:v>
                </c:pt>
                <c:pt idx="796">
                  <c:v>43532</c:v>
                </c:pt>
                <c:pt idx="797">
                  <c:v>43533</c:v>
                </c:pt>
                <c:pt idx="798">
                  <c:v>43534</c:v>
                </c:pt>
                <c:pt idx="799">
                  <c:v>43535</c:v>
                </c:pt>
                <c:pt idx="800">
                  <c:v>43536</c:v>
                </c:pt>
                <c:pt idx="801">
                  <c:v>43537</c:v>
                </c:pt>
                <c:pt idx="802">
                  <c:v>43538</c:v>
                </c:pt>
                <c:pt idx="803">
                  <c:v>43539</c:v>
                </c:pt>
                <c:pt idx="804">
                  <c:v>43540</c:v>
                </c:pt>
                <c:pt idx="805">
                  <c:v>43541</c:v>
                </c:pt>
                <c:pt idx="806">
                  <c:v>43542</c:v>
                </c:pt>
                <c:pt idx="807">
                  <c:v>43543</c:v>
                </c:pt>
                <c:pt idx="808">
                  <c:v>43544</c:v>
                </c:pt>
                <c:pt idx="809">
                  <c:v>43545</c:v>
                </c:pt>
                <c:pt idx="810">
                  <c:v>43546</c:v>
                </c:pt>
                <c:pt idx="811">
                  <c:v>43547</c:v>
                </c:pt>
                <c:pt idx="812">
                  <c:v>43548</c:v>
                </c:pt>
                <c:pt idx="813">
                  <c:v>43549</c:v>
                </c:pt>
                <c:pt idx="814">
                  <c:v>43550</c:v>
                </c:pt>
                <c:pt idx="815">
                  <c:v>43551</c:v>
                </c:pt>
                <c:pt idx="816">
                  <c:v>43552</c:v>
                </c:pt>
                <c:pt idx="817">
                  <c:v>43553</c:v>
                </c:pt>
                <c:pt idx="818">
                  <c:v>43554</c:v>
                </c:pt>
                <c:pt idx="819">
                  <c:v>43555</c:v>
                </c:pt>
                <c:pt idx="820">
                  <c:v>43556</c:v>
                </c:pt>
                <c:pt idx="821">
                  <c:v>43557</c:v>
                </c:pt>
                <c:pt idx="822">
                  <c:v>43558</c:v>
                </c:pt>
                <c:pt idx="823">
                  <c:v>43559</c:v>
                </c:pt>
                <c:pt idx="824">
                  <c:v>43560</c:v>
                </c:pt>
                <c:pt idx="825">
                  <c:v>43561</c:v>
                </c:pt>
                <c:pt idx="826">
                  <c:v>43562</c:v>
                </c:pt>
                <c:pt idx="827">
                  <c:v>43563</c:v>
                </c:pt>
                <c:pt idx="828">
                  <c:v>43564</c:v>
                </c:pt>
                <c:pt idx="829">
                  <c:v>43565</c:v>
                </c:pt>
                <c:pt idx="830">
                  <c:v>43566</c:v>
                </c:pt>
                <c:pt idx="831">
                  <c:v>43567</c:v>
                </c:pt>
                <c:pt idx="832">
                  <c:v>43568</c:v>
                </c:pt>
                <c:pt idx="833">
                  <c:v>43569</c:v>
                </c:pt>
                <c:pt idx="834">
                  <c:v>43570</c:v>
                </c:pt>
                <c:pt idx="835">
                  <c:v>43571</c:v>
                </c:pt>
                <c:pt idx="836">
                  <c:v>43572</c:v>
                </c:pt>
                <c:pt idx="837">
                  <c:v>43573</c:v>
                </c:pt>
                <c:pt idx="838">
                  <c:v>43574</c:v>
                </c:pt>
                <c:pt idx="839">
                  <c:v>43575</c:v>
                </c:pt>
                <c:pt idx="840">
                  <c:v>43576</c:v>
                </c:pt>
                <c:pt idx="841">
                  <c:v>43577</c:v>
                </c:pt>
                <c:pt idx="842">
                  <c:v>43578</c:v>
                </c:pt>
                <c:pt idx="843">
                  <c:v>43579</c:v>
                </c:pt>
                <c:pt idx="844">
                  <c:v>43580</c:v>
                </c:pt>
                <c:pt idx="845">
                  <c:v>43581</c:v>
                </c:pt>
                <c:pt idx="846">
                  <c:v>43582</c:v>
                </c:pt>
                <c:pt idx="847">
                  <c:v>43583</c:v>
                </c:pt>
                <c:pt idx="848">
                  <c:v>43584</c:v>
                </c:pt>
                <c:pt idx="849">
                  <c:v>43585</c:v>
                </c:pt>
                <c:pt idx="850">
                  <c:v>43586</c:v>
                </c:pt>
                <c:pt idx="851">
                  <c:v>43587</c:v>
                </c:pt>
                <c:pt idx="852">
                  <c:v>43588</c:v>
                </c:pt>
                <c:pt idx="853">
                  <c:v>43589</c:v>
                </c:pt>
                <c:pt idx="854">
                  <c:v>43590</c:v>
                </c:pt>
                <c:pt idx="855">
                  <c:v>43591</c:v>
                </c:pt>
                <c:pt idx="856">
                  <c:v>43592</c:v>
                </c:pt>
                <c:pt idx="857">
                  <c:v>43593</c:v>
                </c:pt>
                <c:pt idx="858">
                  <c:v>43594</c:v>
                </c:pt>
                <c:pt idx="859">
                  <c:v>43595</c:v>
                </c:pt>
                <c:pt idx="860">
                  <c:v>43596</c:v>
                </c:pt>
                <c:pt idx="861">
                  <c:v>43597</c:v>
                </c:pt>
                <c:pt idx="862">
                  <c:v>43598</c:v>
                </c:pt>
                <c:pt idx="863">
                  <c:v>43599</c:v>
                </c:pt>
                <c:pt idx="864">
                  <c:v>43600</c:v>
                </c:pt>
                <c:pt idx="865">
                  <c:v>43601</c:v>
                </c:pt>
                <c:pt idx="866">
                  <c:v>43602</c:v>
                </c:pt>
                <c:pt idx="867">
                  <c:v>43603</c:v>
                </c:pt>
                <c:pt idx="868">
                  <c:v>43604</c:v>
                </c:pt>
                <c:pt idx="869">
                  <c:v>43605</c:v>
                </c:pt>
                <c:pt idx="870">
                  <c:v>43606</c:v>
                </c:pt>
                <c:pt idx="871">
                  <c:v>43607</c:v>
                </c:pt>
                <c:pt idx="872">
                  <c:v>43608</c:v>
                </c:pt>
                <c:pt idx="873">
                  <c:v>43609</c:v>
                </c:pt>
                <c:pt idx="874">
                  <c:v>43610</c:v>
                </c:pt>
                <c:pt idx="875">
                  <c:v>43611</c:v>
                </c:pt>
                <c:pt idx="876">
                  <c:v>43612</c:v>
                </c:pt>
                <c:pt idx="877">
                  <c:v>43613</c:v>
                </c:pt>
                <c:pt idx="878">
                  <c:v>43614</c:v>
                </c:pt>
                <c:pt idx="879">
                  <c:v>43615</c:v>
                </c:pt>
                <c:pt idx="880">
                  <c:v>43616</c:v>
                </c:pt>
                <c:pt idx="881">
                  <c:v>43617</c:v>
                </c:pt>
                <c:pt idx="882">
                  <c:v>43618</c:v>
                </c:pt>
                <c:pt idx="883">
                  <c:v>43619</c:v>
                </c:pt>
                <c:pt idx="884">
                  <c:v>43620</c:v>
                </c:pt>
                <c:pt idx="885">
                  <c:v>43621</c:v>
                </c:pt>
                <c:pt idx="886">
                  <c:v>43622</c:v>
                </c:pt>
                <c:pt idx="887">
                  <c:v>43623</c:v>
                </c:pt>
                <c:pt idx="888">
                  <c:v>43624</c:v>
                </c:pt>
                <c:pt idx="889">
                  <c:v>43625</c:v>
                </c:pt>
                <c:pt idx="890">
                  <c:v>43626</c:v>
                </c:pt>
                <c:pt idx="891">
                  <c:v>43627</c:v>
                </c:pt>
                <c:pt idx="892">
                  <c:v>43628</c:v>
                </c:pt>
                <c:pt idx="893">
                  <c:v>43629</c:v>
                </c:pt>
                <c:pt idx="894">
                  <c:v>43630</c:v>
                </c:pt>
                <c:pt idx="895">
                  <c:v>43631</c:v>
                </c:pt>
                <c:pt idx="896">
                  <c:v>43632</c:v>
                </c:pt>
                <c:pt idx="897">
                  <c:v>43633</c:v>
                </c:pt>
                <c:pt idx="898">
                  <c:v>43634</c:v>
                </c:pt>
                <c:pt idx="899">
                  <c:v>43635</c:v>
                </c:pt>
                <c:pt idx="900">
                  <c:v>43636</c:v>
                </c:pt>
                <c:pt idx="901">
                  <c:v>43637</c:v>
                </c:pt>
                <c:pt idx="902">
                  <c:v>43638</c:v>
                </c:pt>
                <c:pt idx="903">
                  <c:v>43639</c:v>
                </c:pt>
                <c:pt idx="904">
                  <c:v>43640</c:v>
                </c:pt>
                <c:pt idx="905">
                  <c:v>43641</c:v>
                </c:pt>
                <c:pt idx="906">
                  <c:v>43642</c:v>
                </c:pt>
                <c:pt idx="907">
                  <c:v>43643</c:v>
                </c:pt>
                <c:pt idx="908">
                  <c:v>43644</c:v>
                </c:pt>
                <c:pt idx="909">
                  <c:v>43645</c:v>
                </c:pt>
                <c:pt idx="910">
                  <c:v>43646</c:v>
                </c:pt>
                <c:pt idx="911">
                  <c:v>43647</c:v>
                </c:pt>
                <c:pt idx="912">
                  <c:v>43648</c:v>
                </c:pt>
                <c:pt idx="913">
                  <c:v>43649</c:v>
                </c:pt>
                <c:pt idx="914">
                  <c:v>43650</c:v>
                </c:pt>
                <c:pt idx="915">
                  <c:v>43651</c:v>
                </c:pt>
                <c:pt idx="916">
                  <c:v>43652</c:v>
                </c:pt>
                <c:pt idx="917">
                  <c:v>43653</c:v>
                </c:pt>
                <c:pt idx="918">
                  <c:v>43654</c:v>
                </c:pt>
                <c:pt idx="919">
                  <c:v>43655</c:v>
                </c:pt>
                <c:pt idx="920">
                  <c:v>43656</c:v>
                </c:pt>
                <c:pt idx="921">
                  <c:v>43657</c:v>
                </c:pt>
                <c:pt idx="922">
                  <c:v>43658</c:v>
                </c:pt>
                <c:pt idx="923">
                  <c:v>43659</c:v>
                </c:pt>
                <c:pt idx="924">
                  <c:v>43660</c:v>
                </c:pt>
                <c:pt idx="925">
                  <c:v>43661</c:v>
                </c:pt>
                <c:pt idx="926">
                  <c:v>43662</c:v>
                </c:pt>
                <c:pt idx="927">
                  <c:v>43663</c:v>
                </c:pt>
                <c:pt idx="928">
                  <c:v>43664</c:v>
                </c:pt>
                <c:pt idx="929">
                  <c:v>43665</c:v>
                </c:pt>
                <c:pt idx="930">
                  <c:v>43666</c:v>
                </c:pt>
                <c:pt idx="931">
                  <c:v>43667</c:v>
                </c:pt>
                <c:pt idx="932">
                  <c:v>43668</c:v>
                </c:pt>
                <c:pt idx="933">
                  <c:v>43669</c:v>
                </c:pt>
                <c:pt idx="934">
                  <c:v>43670</c:v>
                </c:pt>
                <c:pt idx="935">
                  <c:v>43671</c:v>
                </c:pt>
                <c:pt idx="936">
                  <c:v>43672</c:v>
                </c:pt>
                <c:pt idx="937">
                  <c:v>43673</c:v>
                </c:pt>
                <c:pt idx="938">
                  <c:v>43674</c:v>
                </c:pt>
                <c:pt idx="939">
                  <c:v>43675</c:v>
                </c:pt>
                <c:pt idx="940">
                  <c:v>43676</c:v>
                </c:pt>
                <c:pt idx="941">
                  <c:v>43677</c:v>
                </c:pt>
                <c:pt idx="942">
                  <c:v>43678</c:v>
                </c:pt>
                <c:pt idx="943">
                  <c:v>43679</c:v>
                </c:pt>
                <c:pt idx="944">
                  <c:v>43680</c:v>
                </c:pt>
                <c:pt idx="945">
                  <c:v>43681</c:v>
                </c:pt>
                <c:pt idx="946">
                  <c:v>43682</c:v>
                </c:pt>
                <c:pt idx="947">
                  <c:v>43683</c:v>
                </c:pt>
                <c:pt idx="948">
                  <c:v>43684</c:v>
                </c:pt>
                <c:pt idx="949">
                  <c:v>43685</c:v>
                </c:pt>
                <c:pt idx="950">
                  <c:v>43686</c:v>
                </c:pt>
                <c:pt idx="951">
                  <c:v>43687</c:v>
                </c:pt>
                <c:pt idx="952">
                  <c:v>43688</c:v>
                </c:pt>
                <c:pt idx="953">
                  <c:v>43689</c:v>
                </c:pt>
                <c:pt idx="954">
                  <c:v>43690</c:v>
                </c:pt>
                <c:pt idx="955">
                  <c:v>43691</c:v>
                </c:pt>
                <c:pt idx="956">
                  <c:v>43692</c:v>
                </c:pt>
                <c:pt idx="957">
                  <c:v>43693</c:v>
                </c:pt>
                <c:pt idx="958">
                  <c:v>43694</c:v>
                </c:pt>
                <c:pt idx="959">
                  <c:v>43695</c:v>
                </c:pt>
                <c:pt idx="960">
                  <c:v>43696</c:v>
                </c:pt>
                <c:pt idx="961">
                  <c:v>43697</c:v>
                </c:pt>
                <c:pt idx="962">
                  <c:v>43698</c:v>
                </c:pt>
                <c:pt idx="963">
                  <c:v>43699</c:v>
                </c:pt>
                <c:pt idx="964">
                  <c:v>43700</c:v>
                </c:pt>
                <c:pt idx="965">
                  <c:v>43701</c:v>
                </c:pt>
                <c:pt idx="966">
                  <c:v>43702</c:v>
                </c:pt>
                <c:pt idx="967">
                  <c:v>43703</c:v>
                </c:pt>
                <c:pt idx="968">
                  <c:v>43704</c:v>
                </c:pt>
                <c:pt idx="969">
                  <c:v>43705</c:v>
                </c:pt>
                <c:pt idx="970">
                  <c:v>43706</c:v>
                </c:pt>
                <c:pt idx="971">
                  <c:v>43707</c:v>
                </c:pt>
                <c:pt idx="972">
                  <c:v>43708</c:v>
                </c:pt>
                <c:pt idx="973">
                  <c:v>43709</c:v>
                </c:pt>
                <c:pt idx="974">
                  <c:v>43710</c:v>
                </c:pt>
                <c:pt idx="975">
                  <c:v>43711</c:v>
                </c:pt>
                <c:pt idx="976">
                  <c:v>43712</c:v>
                </c:pt>
                <c:pt idx="977">
                  <c:v>43713</c:v>
                </c:pt>
                <c:pt idx="978">
                  <c:v>43714</c:v>
                </c:pt>
                <c:pt idx="979">
                  <c:v>43715</c:v>
                </c:pt>
                <c:pt idx="980">
                  <c:v>43716</c:v>
                </c:pt>
                <c:pt idx="981">
                  <c:v>43717</c:v>
                </c:pt>
                <c:pt idx="982">
                  <c:v>43718</c:v>
                </c:pt>
                <c:pt idx="983">
                  <c:v>43719</c:v>
                </c:pt>
                <c:pt idx="984">
                  <c:v>43720</c:v>
                </c:pt>
                <c:pt idx="985">
                  <c:v>43721</c:v>
                </c:pt>
                <c:pt idx="986">
                  <c:v>43722</c:v>
                </c:pt>
                <c:pt idx="987">
                  <c:v>43723</c:v>
                </c:pt>
                <c:pt idx="988">
                  <c:v>43724</c:v>
                </c:pt>
                <c:pt idx="989">
                  <c:v>43725</c:v>
                </c:pt>
                <c:pt idx="990">
                  <c:v>43726</c:v>
                </c:pt>
                <c:pt idx="991">
                  <c:v>43727</c:v>
                </c:pt>
                <c:pt idx="992">
                  <c:v>43728</c:v>
                </c:pt>
                <c:pt idx="993">
                  <c:v>43729</c:v>
                </c:pt>
                <c:pt idx="994">
                  <c:v>43730</c:v>
                </c:pt>
                <c:pt idx="995">
                  <c:v>43731</c:v>
                </c:pt>
                <c:pt idx="996">
                  <c:v>43732</c:v>
                </c:pt>
                <c:pt idx="997">
                  <c:v>43733</c:v>
                </c:pt>
                <c:pt idx="998">
                  <c:v>43734</c:v>
                </c:pt>
                <c:pt idx="999">
                  <c:v>43735</c:v>
                </c:pt>
                <c:pt idx="1000">
                  <c:v>43736</c:v>
                </c:pt>
                <c:pt idx="1001">
                  <c:v>43737</c:v>
                </c:pt>
                <c:pt idx="1002">
                  <c:v>43738</c:v>
                </c:pt>
                <c:pt idx="1003">
                  <c:v>43739</c:v>
                </c:pt>
                <c:pt idx="1004">
                  <c:v>43740</c:v>
                </c:pt>
                <c:pt idx="1005">
                  <c:v>43741</c:v>
                </c:pt>
                <c:pt idx="1006">
                  <c:v>43742</c:v>
                </c:pt>
                <c:pt idx="1007">
                  <c:v>43743</c:v>
                </c:pt>
                <c:pt idx="1008">
                  <c:v>43744</c:v>
                </c:pt>
                <c:pt idx="1009">
                  <c:v>43745</c:v>
                </c:pt>
                <c:pt idx="1010">
                  <c:v>43746</c:v>
                </c:pt>
                <c:pt idx="1011">
                  <c:v>43747</c:v>
                </c:pt>
                <c:pt idx="1012">
                  <c:v>43748</c:v>
                </c:pt>
                <c:pt idx="1013">
                  <c:v>43749</c:v>
                </c:pt>
                <c:pt idx="1014">
                  <c:v>43750</c:v>
                </c:pt>
                <c:pt idx="1015">
                  <c:v>43751</c:v>
                </c:pt>
                <c:pt idx="1016">
                  <c:v>43752</c:v>
                </c:pt>
                <c:pt idx="1017">
                  <c:v>43753</c:v>
                </c:pt>
                <c:pt idx="1018">
                  <c:v>43754</c:v>
                </c:pt>
                <c:pt idx="1019">
                  <c:v>43755</c:v>
                </c:pt>
                <c:pt idx="1020">
                  <c:v>43756</c:v>
                </c:pt>
                <c:pt idx="1021">
                  <c:v>43757</c:v>
                </c:pt>
                <c:pt idx="1022">
                  <c:v>43758</c:v>
                </c:pt>
                <c:pt idx="1023">
                  <c:v>43759</c:v>
                </c:pt>
                <c:pt idx="1024">
                  <c:v>43760</c:v>
                </c:pt>
                <c:pt idx="1025">
                  <c:v>43761</c:v>
                </c:pt>
                <c:pt idx="1026">
                  <c:v>43762</c:v>
                </c:pt>
                <c:pt idx="1027">
                  <c:v>43763</c:v>
                </c:pt>
                <c:pt idx="1028">
                  <c:v>43764</c:v>
                </c:pt>
                <c:pt idx="1029">
                  <c:v>43765</c:v>
                </c:pt>
                <c:pt idx="1030">
                  <c:v>43766</c:v>
                </c:pt>
                <c:pt idx="1031">
                  <c:v>43767</c:v>
                </c:pt>
                <c:pt idx="1032">
                  <c:v>43768</c:v>
                </c:pt>
                <c:pt idx="1033">
                  <c:v>43769</c:v>
                </c:pt>
                <c:pt idx="1034">
                  <c:v>43770</c:v>
                </c:pt>
                <c:pt idx="1035">
                  <c:v>43771</c:v>
                </c:pt>
                <c:pt idx="1036">
                  <c:v>43772</c:v>
                </c:pt>
                <c:pt idx="1037">
                  <c:v>43773</c:v>
                </c:pt>
                <c:pt idx="1038">
                  <c:v>43774</c:v>
                </c:pt>
                <c:pt idx="1039">
                  <c:v>43775</c:v>
                </c:pt>
                <c:pt idx="1040">
                  <c:v>43776</c:v>
                </c:pt>
                <c:pt idx="1041">
                  <c:v>43777</c:v>
                </c:pt>
                <c:pt idx="1042">
                  <c:v>43778</c:v>
                </c:pt>
                <c:pt idx="1043">
                  <c:v>43779</c:v>
                </c:pt>
                <c:pt idx="1044">
                  <c:v>43780</c:v>
                </c:pt>
                <c:pt idx="1045">
                  <c:v>43781</c:v>
                </c:pt>
                <c:pt idx="1046">
                  <c:v>43782</c:v>
                </c:pt>
                <c:pt idx="1047">
                  <c:v>43783</c:v>
                </c:pt>
                <c:pt idx="1048">
                  <c:v>43784</c:v>
                </c:pt>
                <c:pt idx="1049">
                  <c:v>43785</c:v>
                </c:pt>
                <c:pt idx="1050">
                  <c:v>43786</c:v>
                </c:pt>
                <c:pt idx="1051">
                  <c:v>43787</c:v>
                </c:pt>
                <c:pt idx="1052">
                  <c:v>43788</c:v>
                </c:pt>
                <c:pt idx="1053">
                  <c:v>43789</c:v>
                </c:pt>
                <c:pt idx="1054">
                  <c:v>43790</c:v>
                </c:pt>
                <c:pt idx="1055">
                  <c:v>43791</c:v>
                </c:pt>
                <c:pt idx="1056">
                  <c:v>43792</c:v>
                </c:pt>
                <c:pt idx="1057">
                  <c:v>43793</c:v>
                </c:pt>
                <c:pt idx="1058">
                  <c:v>43794</c:v>
                </c:pt>
                <c:pt idx="1059">
                  <c:v>43795</c:v>
                </c:pt>
                <c:pt idx="1060">
                  <c:v>43796</c:v>
                </c:pt>
                <c:pt idx="1061">
                  <c:v>43797</c:v>
                </c:pt>
                <c:pt idx="1062">
                  <c:v>43798</c:v>
                </c:pt>
                <c:pt idx="1063">
                  <c:v>43799</c:v>
                </c:pt>
                <c:pt idx="1064">
                  <c:v>43800</c:v>
                </c:pt>
                <c:pt idx="1065">
                  <c:v>43801</c:v>
                </c:pt>
                <c:pt idx="1066">
                  <c:v>43802</c:v>
                </c:pt>
                <c:pt idx="1067">
                  <c:v>43803</c:v>
                </c:pt>
                <c:pt idx="1068">
                  <c:v>43804</c:v>
                </c:pt>
                <c:pt idx="1069">
                  <c:v>43805</c:v>
                </c:pt>
                <c:pt idx="1070">
                  <c:v>43806</c:v>
                </c:pt>
                <c:pt idx="1071">
                  <c:v>43807</c:v>
                </c:pt>
                <c:pt idx="1072">
                  <c:v>43808</c:v>
                </c:pt>
                <c:pt idx="1073">
                  <c:v>43809</c:v>
                </c:pt>
                <c:pt idx="1074">
                  <c:v>43810</c:v>
                </c:pt>
                <c:pt idx="1075">
                  <c:v>43811</c:v>
                </c:pt>
                <c:pt idx="1076">
                  <c:v>43812</c:v>
                </c:pt>
                <c:pt idx="1077">
                  <c:v>43813</c:v>
                </c:pt>
                <c:pt idx="1078">
                  <c:v>43814</c:v>
                </c:pt>
                <c:pt idx="1079">
                  <c:v>43815</c:v>
                </c:pt>
                <c:pt idx="1080">
                  <c:v>43816</c:v>
                </c:pt>
                <c:pt idx="1081">
                  <c:v>43817</c:v>
                </c:pt>
                <c:pt idx="1082">
                  <c:v>43818</c:v>
                </c:pt>
                <c:pt idx="1083">
                  <c:v>43819</c:v>
                </c:pt>
                <c:pt idx="1084">
                  <c:v>43820</c:v>
                </c:pt>
                <c:pt idx="1085">
                  <c:v>43821</c:v>
                </c:pt>
                <c:pt idx="1086">
                  <c:v>43822</c:v>
                </c:pt>
                <c:pt idx="1087">
                  <c:v>43823</c:v>
                </c:pt>
                <c:pt idx="1088">
                  <c:v>43824</c:v>
                </c:pt>
                <c:pt idx="1089">
                  <c:v>43825</c:v>
                </c:pt>
                <c:pt idx="1090">
                  <c:v>43826</c:v>
                </c:pt>
                <c:pt idx="1091">
                  <c:v>43827</c:v>
                </c:pt>
                <c:pt idx="1092">
                  <c:v>43828</c:v>
                </c:pt>
                <c:pt idx="1093">
                  <c:v>43829</c:v>
                </c:pt>
                <c:pt idx="1094">
                  <c:v>43830</c:v>
                </c:pt>
                <c:pt idx="1095">
                  <c:v>43831</c:v>
                </c:pt>
                <c:pt idx="1096">
                  <c:v>43832</c:v>
                </c:pt>
                <c:pt idx="1097">
                  <c:v>43833</c:v>
                </c:pt>
                <c:pt idx="1098">
                  <c:v>43834</c:v>
                </c:pt>
                <c:pt idx="1099">
                  <c:v>43835</c:v>
                </c:pt>
                <c:pt idx="1100">
                  <c:v>43836</c:v>
                </c:pt>
                <c:pt idx="1101">
                  <c:v>43837</c:v>
                </c:pt>
                <c:pt idx="1102">
                  <c:v>43838</c:v>
                </c:pt>
                <c:pt idx="1103">
                  <c:v>43839</c:v>
                </c:pt>
                <c:pt idx="1104">
                  <c:v>43840</c:v>
                </c:pt>
                <c:pt idx="1105">
                  <c:v>43841</c:v>
                </c:pt>
                <c:pt idx="1106">
                  <c:v>43842</c:v>
                </c:pt>
                <c:pt idx="1107">
                  <c:v>43843</c:v>
                </c:pt>
                <c:pt idx="1108">
                  <c:v>43844</c:v>
                </c:pt>
                <c:pt idx="1109">
                  <c:v>43845</c:v>
                </c:pt>
                <c:pt idx="1110">
                  <c:v>43846</c:v>
                </c:pt>
                <c:pt idx="1111">
                  <c:v>43847</c:v>
                </c:pt>
                <c:pt idx="1112">
                  <c:v>43848</c:v>
                </c:pt>
                <c:pt idx="1113">
                  <c:v>43849</c:v>
                </c:pt>
                <c:pt idx="1114">
                  <c:v>43850</c:v>
                </c:pt>
                <c:pt idx="1115">
                  <c:v>43851</c:v>
                </c:pt>
                <c:pt idx="1116">
                  <c:v>43852</c:v>
                </c:pt>
                <c:pt idx="1117">
                  <c:v>43853</c:v>
                </c:pt>
                <c:pt idx="1118">
                  <c:v>43854</c:v>
                </c:pt>
                <c:pt idx="1119">
                  <c:v>43855</c:v>
                </c:pt>
                <c:pt idx="1120">
                  <c:v>43856</c:v>
                </c:pt>
                <c:pt idx="1121">
                  <c:v>43857</c:v>
                </c:pt>
                <c:pt idx="1122">
                  <c:v>43858</c:v>
                </c:pt>
                <c:pt idx="1123">
                  <c:v>43859</c:v>
                </c:pt>
                <c:pt idx="1124">
                  <c:v>43860</c:v>
                </c:pt>
                <c:pt idx="1125">
                  <c:v>43861</c:v>
                </c:pt>
                <c:pt idx="1126">
                  <c:v>43862</c:v>
                </c:pt>
                <c:pt idx="1127">
                  <c:v>43863</c:v>
                </c:pt>
                <c:pt idx="1128">
                  <c:v>43864</c:v>
                </c:pt>
                <c:pt idx="1129">
                  <c:v>43865</c:v>
                </c:pt>
                <c:pt idx="1130">
                  <c:v>43866</c:v>
                </c:pt>
                <c:pt idx="1131">
                  <c:v>43867</c:v>
                </c:pt>
                <c:pt idx="1132">
                  <c:v>43868</c:v>
                </c:pt>
                <c:pt idx="1133">
                  <c:v>43869</c:v>
                </c:pt>
                <c:pt idx="1134">
                  <c:v>43870</c:v>
                </c:pt>
                <c:pt idx="1135">
                  <c:v>43871</c:v>
                </c:pt>
                <c:pt idx="1136">
                  <c:v>43872</c:v>
                </c:pt>
                <c:pt idx="1137">
                  <c:v>43873</c:v>
                </c:pt>
                <c:pt idx="1138">
                  <c:v>43874</c:v>
                </c:pt>
                <c:pt idx="1139">
                  <c:v>43875</c:v>
                </c:pt>
                <c:pt idx="1140">
                  <c:v>43876</c:v>
                </c:pt>
                <c:pt idx="1141">
                  <c:v>43877</c:v>
                </c:pt>
                <c:pt idx="1142">
                  <c:v>43878</c:v>
                </c:pt>
                <c:pt idx="1143">
                  <c:v>43879</c:v>
                </c:pt>
                <c:pt idx="1144">
                  <c:v>43880</c:v>
                </c:pt>
                <c:pt idx="1145">
                  <c:v>43881</c:v>
                </c:pt>
                <c:pt idx="1146">
                  <c:v>43882</c:v>
                </c:pt>
                <c:pt idx="1147">
                  <c:v>43883</c:v>
                </c:pt>
                <c:pt idx="1148">
                  <c:v>43884</c:v>
                </c:pt>
                <c:pt idx="1149">
                  <c:v>43885</c:v>
                </c:pt>
                <c:pt idx="1150">
                  <c:v>43886</c:v>
                </c:pt>
                <c:pt idx="1151">
                  <c:v>43887</c:v>
                </c:pt>
                <c:pt idx="1152">
                  <c:v>43888</c:v>
                </c:pt>
                <c:pt idx="1153">
                  <c:v>43889</c:v>
                </c:pt>
                <c:pt idx="1154">
                  <c:v>43890</c:v>
                </c:pt>
                <c:pt idx="1155">
                  <c:v>43891</c:v>
                </c:pt>
                <c:pt idx="1156">
                  <c:v>43892</c:v>
                </c:pt>
                <c:pt idx="1157">
                  <c:v>43893</c:v>
                </c:pt>
                <c:pt idx="1158">
                  <c:v>43894</c:v>
                </c:pt>
                <c:pt idx="1159">
                  <c:v>43895</c:v>
                </c:pt>
                <c:pt idx="1160">
                  <c:v>43896</c:v>
                </c:pt>
                <c:pt idx="1161">
                  <c:v>43897</c:v>
                </c:pt>
                <c:pt idx="1162">
                  <c:v>43898</c:v>
                </c:pt>
                <c:pt idx="1163">
                  <c:v>43899</c:v>
                </c:pt>
                <c:pt idx="1164">
                  <c:v>43900</c:v>
                </c:pt>
                <c:pt idx="1165">
                  <c:v>43901</c:v>
                </c:pt>
                <c:pt idx="1166">
                  <c:v>43902</c:v>
                </c:pt>
                <c:pt idx="1167">
                  <c:v>43903</c:v>
                </c:pt>
                <c:pt idx="1168">
                  <c:v>43904</c:v>
                </c:pt>
                <c:pt idx="1169">
                  <c:v>43905</c:v>
                </c:pt>
                <c:pt idx="1170">
                  <c:v>43906</c:v>
                </c:pt>
                <c:pt idx="1171">
                  <c:v>43907</c:v>
                </c:pt>
                <c:pt idx="1172">
                  <c:v>43908</c:v>
                </c:pt>
                <c:pt idx="1173">
                  <c:v>43909</c:v>
                </c:pt>
                <c:pt idx="1174">
                  <c:v>43910</c:v>
                </c:pt>
                <c:pt idx="1175">
                  <c:v>43911</c:v>
                </c:pt>
                <c:pt idx="1176">
                  <c:v>43912</c:v>
                </c:pt>
                <c:pt idx="1177">
                  <c:v>43913</c:v>
                </c:pt>
                <c:pt idx="1178">
                  <c:v>43914</c:v>
                </c:pt>
                <c:pt idx="1179">
                  <c:v>43915</c:v>
                </c:pt>
                <c:pt idx="1180">
                  <c:v>43916</c:v>
                </c:pt>
                <c:pt idx="1181">
                  <c:v>43917</c:v>
                </c:pt>
                <c:pt idx="1182">
                  <c:v>43918</c:v>
                </c:pt>
                <c:pt idx="1183">
                  <c:v>43919</c:v>
                </c:pt>
                <c:pt idx="1184">
                  <c:v>43920</c:v>
                </c:pt>
                <c:pt idx="1185">
                  <c:v>43921</c:v>
                </c:pt>
                <c:pt idx="1186">
                  <c:v>43922</c:v>
                </c:pt>
                <c:pt idx="1187">
                  <c:v>43923</c:v>
                </c:pt>
                <c:pt idx="1188">
                  <c:v>43924</c:v>
                </c:pt>
                <c:pt idx="1189">
                  <c:v>43925</c:v>
                </c:pt>
                <c:pt idx="1190">
                  <c:v>43926</c:v>
                </c:pt>
                <c:pt idx="1191">
                  <c:v>43927</c:v>
                </c:pt>
                <c:pt idx="1192">
                  <c:v>43928</c:v>
                </c:pt>
                <c:pt idx="1193">
                  <c:v>43929</c:v>
                </c:pt>
                <c:pt idx="1194">
                  <c:v>43930</c:v>
                </c:pt>
                <c:pt idx="1195">
                  <c:v>43931</c:v>
                </c:pt>
                <c:pt idx="1196">
                  <c:v>43932</c:v>
                </c:pt>
                <c:pt idx="1197">
                  <c:v>43933</c:v>
                </c:pt>
                <c:pt idx="1198">
                  <c:v>43934</c:v>
                </c:pt>
                <c:pt idx="1199">
                  <c:v>43935</c:v>
                </c:pt>
                <c:pt idx="1200">
                  <c:v>43936</c:v>
                </c:pt>
                <c:pt idx="1201">
                  <c:v>43937</c:v>
                </c:pt>
                <c:pt idx="1202">
                  <c:v>43938</c:v>
                </c:pt>
                <c:pt idx="1203">
                  <c:v>43939</c:v>
                </c:pt>
                <c:pt idx="1204">
                  <c:v>43940</c:v>
                </c:pt>
                <c:pt idx="1205">
                  <c:v>43941</c:v>
                </c:pt>
                <c:pt idx="1206">
                  <c:v>43942</c:v>
                </c:pt>
                <c:pt idx="1207">
                  <c:v>43943</c:v>
                </c:pt>
                <c:pt idx="1208">
                  <c:v>43944</c:v>
                </c:pt>
                <c:pt idx="1209">
                  <c:v>43945</c:v>
                </c:pt>
                <c:pt idx="1210">
                  <c:v>43946</c:v>
                </c:pt>
                <c:pt idx="1211">
                  <c:v>43947</c:v>
                </c:pt>
                <c:pt idx="1212">
                  <c:v>43948</c:v>
                </c:pt>
                <c:pt idx="1213">
                  <c:v>43949</c:v>
                </c:pt>
                <c:pt idx="1214">
                  <c:v>43950</c:v>
                </c:pt>
                <c:pt idx="1215">
                  <c:v>43951</c:v>
                </c:pt>
                <c:pt idx="1216">
                  <c:v>43952</c:v>
                </c:pt>
                <c:pt idx="1217">
                  <c:v>43953</c:v>
                </c:pt>
                <c:pt idx="1218">
                  <c:v>43954</c:v>
                </c:pt>
                <c:pt idx="1219">
                  <c:v>43955</c:v>
                </c:pt>
                <c:pt idx="1220">
                  <c:v>43956</c:v>
                </c:pt>
                <c:pt idx="1221">
                  <c:v>43957</c:v>
                </c:pt>
                <c:pt idx="1222">
                  <c:v>43958</c:v>
                </c:pt>
                <c:pt idx="1223">
                  <c:v>43959</c:v>
                </c:pt>
                <c:pt idx="1224">
                  <c:v>43960</c:v>
                </c:pt>
                <c:pt idx="1225">
                  <c:v>43961</c:v>
                </c:pt>
                <c:pt idx="1226">
                  <c:v>43962</c:v>
                </c:pt>
                <c:pt idx="1227">
                  <c:v>43963</c:v>
                </c:pt>
                <c:pt idx="1228">
                  <c:v>43964</c:v>
                </c:pt>
                <c:pt idx="1229">
                  <c:v>43965</c:v>
                </c:pt>
                <c:pt idx="1230">
                  <c:v>43966</c:v>
                </c:pt>
                <c:pt idx="1231">
                  <c:v>43967</c:v>
                </c:pt>
                <c:pt idx="1232">
                  <c:v>43968</c:v>
                </c:pt>
                <c:pt idx="1233">
                  <c:v>43969</c:v>
                </c:pt>
                <c:pt idx="1234">
                  <c:v>43970</c:v>
                </c:pt>
                <c:pt idx="1235">
                  <c:v>43971</c:v>
                </c:pt>
                <c:pt idx="1236">
                  <c:v>43972</c:v>
                </c:pt>
                <c:pt idx="1237">
                  <c:v>43973</c:v>
                </c:pt>
                <c:pt idx="1238">
                  <c:v>43974</c:v>
                </c:pt>
                <c:pt idx="1239">
                  <c:v>43975</c:v>
                </c:pt>
                <c:pt idx="1240">
                  <c:v>43976</c:v>
                </c:pt>
                <c:pt idx="1241">
                  <c:v>43977</c:v>
                </c:pt>
                <c:pt idx="1242">
                  <c:v>43978</c:v>
                </c:pt>
                <c:pt idx="1243">
                  <c:v>43979</c:v>
                </c:pt>
                <c:pt idx="1244">
                  <c:v>43980</c:v>
                </c:pt>
                <c:pt idx="1245">
                  <c:v>43981</c:v>
                </c:pt>
                <c:pt idx="1246">
                  <c:v>43982</c:v>
                </c:pt>
                <c:pt idx="1247">
                  <c:v>43983</c:v>
                </c:pt>
                <c:pt idx="1248">
                  <c:v>43984</c:v>
                </c:pt>
                <c:pt idx="1249">
                  <c:v>43985</c:v>
                </c:pt>
                <c:pt idx="1250">
                  <c:v>43986</c:v>
                </c:pt>
                <c:pt idx="1251">
                  <c:v>43987</c:v>
                </c:pt>
                <c:pt idx="1252">
                  <c:v>43988</c:v>
                </c:pt>
                <c:pt idx="1253">
                  <c:v>43989</c:v>
                </c:pt>
                <c:pt idx="1254">
                  <c:v>43990</c:v>
                </c:pt>
                <c:pt idx="1255">
                  <c:v>43991</c:v>
                </c:pt>
                <c:pt idx="1256">
                  <c:v>43992</c:v>
                </c:pt>
                <c:pt idx="1257">
                  <c:v>43993</c:v>
                </c:pt>
                <c:pt idx="1258">
                  <c:v>43994</c:v>
                </c:pt>
                <c:pt idx="1259">
                  <c:v>43995</c:v>
                </c:pt>
                <c:pt idx="1260">
                  <c:v>43996</c:v>
                </c:pt>
                <c:pt idx="1261">
                  <c:v>43997</c:v>
                </c:pt>
                <c:pt idx="1262">
                  <c:v>43998</c:v>
                </c:pt>
                <c:pt idx="1263">
                  <c:v>43999</c:v>
                </c:pt>
                <c:pt idx="1264">
                  <c:v>44000</c:v>
                </c:pt>
                <c:pt idx="1265">
                  <c:v>44001</c:v>
                </c:pt>
                <c:pt idx="1266">
                  <c:v>44002</c:v>
                </c:pt>
                <c:pt idx="1267">
                  <c:v>44003</c:v>
                </c:pt>
                <c:pt idx="1268">
                  <c:v>44004</c:v>
                </c:pt>
                <c:pt idx="1269">
                  <c:v>44005</c:v>
                </c:pt>
                <c:pt idx="1270">
                  <c:v>44006</c:v>
                </c:pt>
                <c:pt idx="1271">
                  <c:v>44007</c:v>
                </c:pt>
                <c:pt idx="1272">
                  <c:v>44008</c:v>
                </c:pt>
                <c:pt idx="1273">
                  <c:v>44009</c:v>
                </c:pt>
                <c:pt idx="1274">
                  <c:v>44010</c:v>
                </c:pt>
                <c:pt idx="1275">
                  <c:v>44011</c:v>
                </c:pt>
                <c:pt idx="1276">
                  <c:v>44012</c:v>
                </c:pt>
                <c:pt idx="1277">
                  <c:v>44013</c:v>
                </c:pt>
                <c:pt idx="1278">
                  <c:v>44014</c:v>
                </c:pt>
                <c:pt idx="1279">
                  <c:v>44015</c:v>
                </c:pt>
                <c:pt idx="1280">
                  <c:v>44016</c:v>
                </c:pt>
                <c:pt idx="1281">
                  <c:v>44017</c:v>
                </c:pt>
                <c:pt idx="1282">
                  <c:v>44018</c:v>
                </c:pt>
                <c:pt idx="1283">
                  <c:v>44019</c:v>
                </c:pt>
                <c:pt idx="1284">
                  <c:v>44020</c:v>
                </c:pt>
                <c:pt idx="1285">
                  <c:v>44021</c:v>
                </c:pt>
                <c:pt idx="1286">
                  <c:v>44022</c:v>
                </c:pt>
                <c:pt idx="1287">
                  <c:v>44023</c:v>
                </c:pt>
                <c:pt idx="1288">
                  <c:v>44024</c:v>
                </c:pt>
                <c:pt idx="1289">
                  <c:v>44025</c:v>
                </c:pt>
                <c:pt idx="1290">
                  <c:v>44026</c:v>
                </c:pt>
                <c:pt idx="1291">
                  <c:v>44027</c:v>
                </c:pt>
                <c:pt idx="1292">
                  <c:v>44028</c:v>
                </c:pt>
                <c:pt idx="1293">
                  <c:v>44029</c:v>
                </c:pt>
                <c:pt idx="1294">
                  <c:v>44030</c:v>
                </c:pt>
                <c:pt idx="1295">
                  <c:v>44031</c:v>
                </c:pt>
                <c:pt idx="1296">
                  <c:v>44032</c:v>
                </c:pt>
                <c:pt idx="1297">
                  <c:v>44033</c:v>
                </c:pt>
                <c:pt idx="1298">
                  <c:v>44034</c:v>
                </c:pt>
                <c:pt idx="1299">
                  <c:v>44035</c:v>
                </c:pt>
                <c:pt idx="1300">
                  <c:v>44036</c:v>
                </c:pt>
                <c:pt idx="1301">
                  <c:v>44037</c:v>
                </c:pt>
                <c:pt idx="1302">
                  <c:v>44038</c:v>
                </c:pt>
                <c:pt idx="1303">
                  <c:v>44039</c:v>
                </c:pt>
                <c:pt idx="1304">
                  <c:v>44040</c:v>
                </c:pt>
                <c:pt idx="1305">
                  <c:v>44041</c:v>
                </c:pt>
                <c:pt idx="1306">
                  <c:v>44042</c:v>
                </c:pt>
                <c:pt idx="1307">
                  <c:v>44043</c:v>
                </c:pt>
                <c:pt idx="1308">
                  <c:v>44044</c:v>
                </c:pt>
                <c:pt idx="1309">
                  <c:v>44045</c:v>
                </c:pt>
                <c:pt idx="1310">
                  <c:v>44046</c:v>
                </c:pt>
                <c:pt idx="1311">
                  <c:v>44047</c:v>
                </c:pt>
                <c:pt idx="1312">
                  <c:v>44048</c:v>
                </c:pt>
                <c:pt idx="1313">
                  <c:v>44049</c:v>
                </c:pt>
                <c:pt idx="1314">
                  <c:v>44050</c:v>
                </c:pt>
                <c:pt idx="1315">
                  <c:v>44051</c:v>
                </c:pt>
                <c:pt idx="1316">
                  <c:v>44052</c:v>
                </c:pt>
                <c:pt idx="1317">
                  <c:v>44053</c:v>
                </c:pt>
                <c:pt idx="1318">
                  <c:v>44054</c:v>
                </c:pt>
                <c:pt idx="1319">
                  <c:v>44055</c:v>
                </c:pt>
                <c:pt idx="1320">
                  <c:v>44056</c:v>
                </c:pt>
                <c:pt idx="1321">
                  <c:v>44057</c:v>
                </c:pt>
                <c:pt idx="1322">
                  <c:v>44058</c:v>
                </c:pt>
                <c:pt idx="1323">
                  <c:v>44059</c:v>
                </c:pt>
                <c:pt idx="1324">
                  <c:v>44060</c:v>
                </c:pt>
                <c:pt idx="1325">
                  <c:v>44061</c:v>
                </c:pt>
                <c:pt idx="1326">
                  <c:v>44062</c:v>
                </c:pt>
                <c:pt idx="1327">
                  <c:v>44063</c:v>
                </c:pt>
                <c:pt idx="1328">
                  <c:v>44064</c:v>
                </c:pt>
                <c:pt idx="1329">
                  <c:v>44065</c:v>
                </c:pt>
                <c:pt idx="1330">
                  <c:v>44066</c:v>
                </c:pt>
                <c:pt idx="1331">
                  <c:v>44067</c:v>
                </c:pt>
                <c:pt idx="1332">
                  <c:v>44068</c:v>
                </c:pt>
                <c:pt idx="1333">
                  <c:v>44069</c:v>
                </c:pt>
                <c:pt idx="1334">
                  <c:v>44070</c:v>
                </c:pt>
                <c:pt idx="1335">
                  <c:v>44071</c:v>
                </c:pt>
                <c:pt idx="1336">
                  <c:v>44072</c:v>
                </c:pt>
                <c:pt idx="1337">
                  <c:v>44073</c:v>
                </c:pt>
                <c:pt idx="1338">
                  <c:v>44074</c:v>
                </c:pt>
                <c:pt idx="1339">
                  <c:v>44075</c:v>
                </c:pt>
                <c:pt idx="1340">
                  <c:v>44076</c:v>
                </c:pt>
                <c:pt idx="1341">
                  <c:v>44077</c:v>
                </c:pt>
                <c:pt idx="1342">
                  <c:v>44078</c:v>
                </c:pt>
                <c:pt idx="1343">
                  <c:v>44079</c:v>
                </c:pt>
                <c:pt idx="1344">
                  <c:v>44080</c:v>
                </c:pt>
                <c:pt idx="1345">
                  <c:v>44081</c:v>
                </c:pt>
                <c:pt idx="1346">
                  <c:v>44082</c:v>
                </c:pt>
                <c:pt idx="1347">
                  <c:v>44083</c:v>
                </c:pt>
                <c:pt idx="1348">
                  <c:v>44084</c:v>
                </c:pt>
                <c:pt idx="1349">
                  <c:v>44085</c:v>
                </c:pt>
                <c:pt idx="1350">
                  <c:v>44086</c:v>
                </c:pt>
                <c:pt idx="1351">
                  <c:v>44087</c:v>
                </c:pt>
                <c:pt idx="1352">
                  <c:v>44088</c:v>
                </c:pt>
                <c:pt idx="1353">
                  <c:v>44089</c:v>
                </c:pt>
                <c:pt idx="1354">
                  <c:v>44090</c:v>
                </c:pt>
                <c:pt idx="1355">
                  <c:v>44091</c:v>
                </c:pt>
                <c:pt idx="1356">
                  <c:v>44092</c:v>
                </c:pt>
                <c:pt idx="1357">
                  <c:v>44093</c:v>
                </c:pt>
                <c:pt idx="1358">
                  <c:v>44094</c:v>
                </c:pt>
                <c:pt idx="1359">
                  <c:v>44095</c:v>
                </c:pt>
                <c:pt idx="1360">
                  <c:v>44096</c:v>
                </c:pt>
                <c:pt idx="1361">
                  <c:v>44097</c:v>
                </c:pt>
                <c:pt idx="1362">
                  <c:v>44098</c:v>
                </c:pt>
                <c:pt idx="1363">
                  <c:v>44099</c:v>
                </c:pt>
                <c:pt idx="1364">
                  <c:v>44100</c:v>
                </c:pt>
                <c:pt idx="1365">
                  <c:v>44101</c:v>
                </c:pt>
                <c:pt idx="1366">
                  <c:v>44102</c:v>
                </c:pt>
                <c:pt idx="1367">
                  <c:v>44103</c:v>
                </c:pt>
                <c:pt idx="1368">
                  <c:v>44104</c:v>
                </c:pt>
                <c:pt idx="1369">
                  <c:v>44105</c:v>
                </c:pt>
                <c:pt idx="1370">
                  <c:v>44106</c:v>
                </c:pt>
                <c:pt idx="1371">
                  <c:v>44107</c:v>
                </c:pt>
                <c:pt idx="1372">
                  <c:v>44108</c:v>
                </c:pt>
                <c:pt idx="1373">
                  <c:v>44109</c:v>
                </c:pt>
                <c:pt idx="1374">
                  <c:v>44110</c:v>
                </c:pt>
                <c:pt idx="1375">
                  <c:v>44111</c:v>
                </c:pt>
                <c:pt idx="1376">
                  <c:v>44112</c:v>
                </c:pt>
                <c:pt idx="1377">
                  <c:v>44113</c:v>
                </c:pt>
                <c:pt idx="1378">
                  <c:v>44114</c:v>
                </c:pt>
                <c:pt idx="1379">
                  <c:v>44115</c:v>
                </c:pt>
                <c:pt idx="1380">
                  <c:v>44116</c:v>
                </c:pt>
                <c:pt idx="1381">
                  <c:v>44117</c:v>
                </c:pt>
                <c:pt idx="1382">
                  <c:v>44118</c:v>
                </c:pt>
                <c:pt idx="1383">
                  <c:v>44119</c:v>
                </c:pt>
                <c:pt idx="1384">
                  <c:v>44120</c:v>
                </c:pt>
                <c:pt idx="1385">
                  <c:v>44121</c:v>
                </c:pt>
                <c:pt idx="1386">
                  <c:v>44122</c:v>
                </c:pt>
                <c:pt idx="1387">
                  <c:v>44123</c:v>
                </c:pt>
                <c:pt idx="1388">
                  <c:v>44124</c:v>
                </c:pt>
                <c:pt idx="1389">
                  <c:v>44125</c:v>
                </c:pt>
                <c:pt idx="1390">
                  <c:v>44126</c:v>
                </c:pt>
                <c:pt idx="1391">
                  <c:v>44127</c:v>
                </c:pt>
                <c:pt idx="1392">
                  <c:v>44128</c:v>
                </c:pt>
                <c:pt idx="1393">
                  <c:v>44129</c:v>
                </c:pt>
                <c:pt idx="1394">
                  <c:v>44130</c:v>
                </c:pt>
                <c:pt idx="1395">
                  <c:v>44131</c:v>
                </c:pt>
                <c:pt idx="1396">
                  <c:v>44132</c:v>
                </c:pt>
                <c:pt idx="1397">
                  <c:v>44133</c:v>
                </c:pt>
                <c:pt idx="1398">
                  <c:v>44134</c:v>
                </c:pt>
                <c:pt idx="1399">
                  <c:v>44135</c:v>
                </c:pt>
                <c:pt idx="1400">
                  <c:v>44136</c:v>
                </c:pt>
                <c:pt idx="1401">
                  <c:v>44137</c:v>
                </c:pt>
                <c:pt idx="1402">
                  <c:v>44138</c:v>
                </c:pt>
                <c:pt idx="1403">
                  <c:v>44139</c:v>
                </c:pt>
                <c:pt idx="1404">
                  <c:v>44140</c:v>
                </c:pt>
                <c:pt idx="1405">
                  <c:v>44141</c:v>
                </c:pt>
                <c:pt idx="1406">
                  <c:v>44142</c:v>
                </c:pt>
                <c:pt idx="1407">
                  <c:v>44143</c:v>
                </c:pt>
                <c:pt idx="1408">
                  <c:v>44144</c:v>
                </c:pt>
                <c:pt idx="1409">
                  <c:v>44145</c:v>
                </c:pt>
                <c:pt idx="1410">
                  <c:v>44146</c:v>
                </c:pt>
                <c:pt idx="1411">
                  <c:v>44147</c:v>
                </c:pt>
                <c:pt idx="1412">
                  <c:v>44148</c:v>
                </c:pt>
                <c:pt idx="1413">
                  <c:v>44149</c:v>
                </c:pt>
                <c:pt idx="1414">
                  <c:v>44150</c:v>
                </c:pt>
                <c:pt idx="1415">
                  <c:v>44151</c:v>
                </c:pt>
                <c:pt idx="1416">
                  <c:v>44152</c:v>
                </c:pt>
                <c:pt idx="1417">
                  <c:v>44153</c:v>
                </c:pt>
                <c:pt idx="1418">
                  <c:v>44154</c:v>
                </c:pt>
                <c:pt idx="1419">
                  <c:v>44155</c:v>
                </c:pt>
                <c:pt idx="1420">
                  <c:v>44156</c:v>
                </c:pt>
                <c:pt idx="1421">
                  <c:v>44157</c:v>
                </c:pt>
                <c:pt idx="1422">
                  <c:v>44158</c:v>
                </c:pt>
                <c:pt idx="1423">
                  <c:v>44159</c:v>
                </c:pt>
                <c:pt idx="1424">
                  <c:v>44160</c:v>
                </c:pt>
                <c:pt idx="1425">
                  <c:v>44161</c:v>
                </c:pt>
                <c:pt idx="1426">
                  <c:v>44162</c:v>
                </c:pt>
                <c:pt idx="1427">
                  <c:v>44163</c:v>
                </c:pt>
                <c:pt idx="1428">
                  <c:v>44164</c:v>
                </c:pt>
                <c:pt idx="1429">
                  <c:v>44165</c:v>
                </c:pt>
                <c:pt idx="1430">
                  <c:v>44166</c:v>
                </c:pt>
                <c:pt idx="1431">
                  <c:v>44167</c:v>
                </c:pt>
                <c:pt idx="1432">
                  <c:v>44168</c:v>
                </c:pt>
                <c:pt idx="1433">
                  <c:v>44169</c:v>
                </c:pt>
                <c:pt idx="1434">
                  <c:v>44170</c:v>
                </c:pt>
                <c:pt idx="1435">
                  <c:v>44171</c:v>
                </c:pt>
                <c:pt idx="1436">
                  <c:v>44172</c:v>
                </c:pt>
                <c:pt idx="1437">
                  <c:v>44173</c:v>
                </c:pt>
                <c:pt idx="1438">
                  <c:v>44174</c:v>
                </c:pt>
                <c:pt idx="1439">
                  <c:v>44175</c:v>
                </c:pt>
                <c:pt idx="1440">
                  <c:v>44176</c:v>
                </c:pt>
                <c:pt idx="1441">
                  <c:v>44177</c:v>
                </c:pt>
                <c:pt idx="1442">
                  <c:v>44178</c:v>
                </c:pt>
                <c:pt idx="1443">
                  <c:v>44179</c:v>
                </c:pt>
                <c:pt idx="1444">
                  <c:v>44180</c:v>
                </c:pt>
                <c:pt idx="1445">
                  <c:v>44181</c:v>
                </c:pt>
                <c:pt idx="1446">
                  <c:v>44182</c:v>
                </c:pt>
                <c:pt idx="1447">
                  <c:v>44183</c:v>
                </c:pt>
                <c:pt idx="1448">
                  <c:v>44184</c:v>
                </c:pt>
                <c:pt idx="1449">
                  <c:v>44185</c:v>
                </c:pt>
                <c:pt idx="1450">
                  <c:v>44186</c:v>
                </c:pt>
                <c:pt idx="1451">
                  <c:v>44187</c:v>
                </c:pt>
                <c:pt idx="1452">
                  <c:v>44188</c:v>
                </c:pt>
                <c:pt idx="1453">
                  <c:v>44189</c:v>
                </c:pt>
                <c:pt idx="1454">
                  <c:v>44190</c:v>
                </c:pt>
                <c:pt idx="1455">
                  <c:v>44191</c:v>
                </c:pt>
                <c:pt idx="1456">
                  <c:v>44192</c:v>
                </c:pt>
                <c:pt idx="1457">
                  <c:v>44193</c:v>
                </c:pt>
                <c:pt idx="1458">
                  <c:v>44194</c:v>
                </c:pt>
                <c:pt idx="1459">
                  <c:v>44195</c:v>
                </c:pt>
                <c:pt idx="1460">
                  <c:v>44196</c:v>
                </c:pt>
                <c:pt idx="1461">
                  <c:v>44197</c:v>
                </c:pt>
                <c:pt idx="1462">
                  <c:v>44198</c:v>
                </c:pt>
                <c:pt idx="1463">
                  <c:v>44199</c:v>
                </c:pt>
                <c:pt idx="1464">
                  <c:v>44200</c:v>
                </c:pt>
                <c:pt idx="1465">
                  <c:v>44201</c:v>
                </c:pt>
                <c:pt idx="1466">
                  <c:v>44202</c:v>
                </c:pt>
                <c:pt idx="1467">
                  <c:v>44203</c:v>
                </c:pt>
                <c:pt idx="1468">
                  <c:v>44204</c:v>
                </c:pt>
                <c:pt idx="1469">
                  <c:v>44205</c:v>
                </c:pt>
                <c:pt idx="1470">
                  <c:v>44206</c:v>
                </c:pt>
                <c:pt idx="1471">
                  <c:v>44207</c:v>
                </c:pt>
                <c:pt idx="1472">
                  <c:v>44208</c:v>
                </c:pt>
                <c:pt idx="1473">
                  <c:v>44209</c:v>
                </c:pt>
                <c:pt idx="1474">
                  <c:v>44210</c:v>
                </c:pt>
                <c:pt idx="1475">
                  <c:v>44211</c:v>
                </c:pt>
                <c:pt idx="1476">
                  <c:v>44212</c:v>
                </c:pt>
                <c:pt idx="1477">
                  <c:v>44213</c:v>
                </c:pt>
                <c:pt idx="1478">
                  <c:v>44214</c:v>
                </c:pt>
                <c:pt idx="1479">
                  <c:v>44215</c:v>
                </c:pt>
                <c:pt idx="1480">
                  <c:v>44216</c:v>
                </c:pt>
                <c:pt idx="1481">
                  <c:v>44217</c:v>
                </c:pt>
                <c:pt idx="1482">
                  <c:v>44218</c:v>
                </c:pt>
                <c:pt idx="1483">
                  <c:v>44219</c:v>
                </c:pt>
                <c:pt idx="1484">
                  <c:v>44220</c:v>
                </c:pt>
                <c:pt idx="1485">
                  <c:v>44221</c:v>
                </c:pt>
                <c:pt idx="1486">
                  <c:v>44222</c:v>
                </c:pt>
                <c:pt idx="1487">
                  <c:v>44223</c:v>
                </c:pt>
                <c:pt idx="1488">
                  <c:v>44224</c:v>
                </c:pt>
                <c:pt idx="1489">
                  <c:v>44225</c:v>
                </c:pt>
                <c:pt idx="1490">
                  <c:v>44226</c:v>
                </c:pt>
                <c:pt idx="1491">
                  <c:v>44227</c:v>
                </c:pt>
                <c:pt idx="1492">
                  <c:v>44228</c:v>
                </c:pt>
                <c:pt idx="1493">
                  <c:v>44229</c:v>
                </c:pt>
                <c:pt idx="1494">
                  <c:v>44230</c:v>
                </c:pt>
                <c:pt idx="1495">
                  <c:v>44231</c:v>
                </c:pt>
                <c:pt idx="1496">
                  <c:v>44232</c:v>
                </c:pt>
                <c:pt idx="1497">
                  <c:v>44233</c:v>
                </c:pt>
                <c:pt idx="1498">
                  <c:v>44234</c:v>
                </c:pt>
                <c:pt idx="1499">
                  <c:v>44235</c:v>
                </c:pt>
                <c:pt idx="1500">
                  <c:v>44236</c:v>
                </c:pt>
                <c:pt idx="1501">
                  <c:v>44237</c:v>
                </c:pt>
                <c:pt idx="1502">
                  <c:v>44238</c:v>
                </c:pt>
                <c:pt idx="1503">
                  <c:v>44239</c:v>
                </c:pt>
                <c:pt idx="1504">
                  <c:v>44240</c:v>
                </c:pt>
                <c:pt idx="1505">
                  <c:v>44241</c:v>
                </c:pt>
                <c:pt idx="1506">
                  <c:v>44242</c:v>
                </c:pt>
                <c:pt idx="1507">
                  <c:v>44243</c:v>
                </c:pt>
                <c:pt idx="1508">
                  <c:v>44244</c:v>
                </c:pt>
                <c:pt idx="1509">
                  <c:v>44245</c:v>
                </c:pt>
                <c:pt idx="1510">
                  <c:v>44246</c:v>
                </c:pt>
                <c:pt idx="1511">
                  <c:v>44247</c:v>
                </c:pt>
                <c:pt idx="1512">
                  <c:v>44248</c:v>
                </c:pt>
                <c:pt idx="1513">
                  <c:v>44249</c:v>
                </c:pt>
                <c:pt idx="1514">
                  <c:v>44250</c:v>
                </c:pt>
                <c:pt idx="1515">
                  <c:v>44251</c:v>
                </c:pt>
                <c:pt idx="1516">
                  <c:v>44252</c:v>
                </c:pt>
                <c:pt idx="1517">
                  <c:v>44253</c:v>
                </c:pt>
                <c:pt idx="1518">
                  <c:v>44254</c:v>
                </c:pt>
                <c:pt idx="1519">
                  <c:v>44255</c:v>
                </c:pt>
                <c:pt idx="1520">
                  <c:v>44256</c:v>
                </c:pt>
                <c:pt idx="1521">
                  <c:v>44257</c:v>
                </c:pt>
                <c:pt idx="1522">
                  <c:v>44258</c:v>
                </c:pt>
                <c:pt idx="1523">
                  <c:v>44259</c:v>
                </c:pt>
                <c:pt idx="1524">
                  <c:v>44260</c:v>
                </c:pt>
                <c:pt idx="1525">
                  <c:v>44261</c:v>
                </c:pt>
                <c:pt idx="1526">
                  <c:v>44262</c:v>
                </c:pt>
                <c:pt idx="1527">
                  <c:v>44263</c:v>
                </c:pt>
                <c:pt idx="1528">
                  <c:v>44264</c:v>
                </c:pt>
                <c:pt idx="1529">
                  <c:v>44265</c:v>
                </c:pt>
                <c:pt idx="1530">
                  <c:v>44266</c:v>
                </c:pt>
                <c:pt idx="1531">
                  <c:v>44267</c:v>
                </c:pt>
                <c:pt idx="1532">
                  <c:v>44268</c:v>
                </c:pt>
                <c:pt idx="1533">
                  <c:v>44269</c:v>
                </c:pt>
                <c:pt idx="1534">
                  <c:v>44270</c:v>
                </c:pt>
                <c:pt idx="1535">
                  <c:v>44271</c:v>
                </c:pt>
                <c:pt idx="1536">
                  <c:v>44272</c:v>
                </c:pt>
                <c:pt idx="1537">
                  <c:v>44273</c:v>
                </c:pt>
                <c:pt idx="1538">
                  <c:v>44274</c:v>
                </c:pt>
                <c:pt idx="1539">
                  <c:v>44275</c:v>
                </c:pt>
                <c:pt idx="1540">
                  <c:v>44276</c:v>
                </c:pt>
                <c:pt idx="1541">
                  <c:v>44277</c:v>
                </c:pt>
                <c:pt idx="1542">
                  <c:v>44278</c:v>
                </c:pt>
                <c:pt idx="1543">
                  <c:v>44279</c:v>
                </c:pt>
                <c:pt idx="1544">
                  <c:v>44280</c:v>
                </c:pt>
                <c:pt idx="1545">
                  <c:v>44281</c:v>
                </c:pt>
                <c:pt idx="1546">
                  <c:v>44282</c:v>
                </c:pt>
                <c:pt idx="1547">
                  <c:v>44283</c:v>
                </c:pt>
                <c:pt idx="1548">
                  <c:v>44284</c:v>
                </c:pt>
                <c:pt idx="1549">
                  <c:v>44285</c:v>
                </c:pt>
                <c:pt idx="1550">
                  <c:v>44286</c:v>
                </c:pt>
                <c:pt idx="1551">
                  <c:v>44287</c:v>
                </c:pt>
                <c:pt idx="1552">
                  <c:v>44288</c:v>
                </c:pt>
                <c:pt idx="1553">
                  <c:v>44289</c:v>
                </c:pt>
                <c:pt idx="1554">
                  <c:v>44290</c:v>
                </c:pt>
                <c:pt idx="1555">
                  <c:v>44291</c:v>
                </c:pt>
                <c:pt idx="1556">
                  <c:v>44292</c:v>
                </c:pt>
                <c:pt idx="1557">
                  <c:v>44293</c:v>
                </c:pt>
                <c:pt idx="1558">
                  <c:v>44294</c:v>
                </c:pt>
                <c:pt idx="1559">
                  <c:v>44295</c:v>
                </c:pt>
                <c:pt idx="1560">
                  <c:v>44296</c:v>
                </c:pt>
                <c:pt idx="1561">
                  <c:v>44297</c:v>
                </c:pt>
                <c:pt idx="1562">
                  <c:v>44298</c:v>
                </c:pt>
                <c:pt idx="1563">
                  <c:v>44299</c:v>
                </c:pt>
                <c:pt idx="1564">
                  <c:v>44300</c:v>
                </c:pt>
                <c:pt idx="1565">
                  <c:v>44301</c:v>
                </c:pt>
                <c:pt idx="1566">
                  <c:v>44302</c:v>
                </c:pt>
                <c:pt idx="1567">
                  <c:v>44303</c:v>
                </c:pt>
                <c:pt idx="1568">
                  <c:v>44304</c:v>
                </c:pt>
                <c:pt idx="1569">
                  <c:v>44305</c:v>
                </c:pt>
                <c:pt idx="1570">
                  <c:v>44306</c:v>
                </c:pt>
                <c:pt idx="1571">
                  <c:v>44307</c:v>
                </c:pt>
                <c:pt idx="1572">
                  <c:v>44308</c:v>
                </c:pt>
                <c:pt idx="1573">
                  <c:v>44309</c:v>
                </c:pt>
                <c:pt idx="1574">
                  <c:v>44310</c:v>
                </c:pt>
                <c:pt idx="1575">
                  <c:v>44311</c:v>
                </c:pt>
                <c:pt idx="1576">
                  <c:v>44312</c:v>
                </c:pt>
                <c:pt idx="1577">
                  <c:v>44313</c:v>
                </c:pt>
                <c:pt idx="1578">
                  <c:v>44314</c:v>
                </c:pt>
                <c:pt idx="1579">
                  <c:v>44315</c:v>
                </c:pt>
                <c:pt idx="1580">
                  <c:v>44316</c:v>
                </c:pt>
                <c:pt idx="1581">
                  <c:v>44317</c:v>
                </c:pt>
                <c:pt idx="1582">
                  <c:v>44318</c:v>
                </c:pt>
                <c:pt idx="1583">
                  <c:v>44319</c:v>
                </c:pt>
                <c:pt idx="1584">
                  <c:v>44320</c:v>
                </c:pt>
                <c:pt idx="1585">
                  <c:v>44321</c:v>
                </c:pt>
                <c:pt idx="1586">
                  <c:v>44322</c:v>
                </c:pt>
                <c:pt idx="1587">
                  <c:v>44323</c:v>
                </c:pt>
                <c:pt idx="1588">
                  <c:v>44324</c:v>
                </c:pt>
                <c:pt idx="1589">
                  <c:v>44325</c:v>
                </c:pt>
                <c:pt idx="1590">
                  <c:v>44326</c:v>
                </c:pt>
                <c:pt idx="1591">
                  <c:v>44327</c:v>
                </c:pt>
                <c:pt idx="1592">
                  <c:v>44328</c:v>
                </c:pt>
                <c:pt idx="1593">
                  <c:v>44329</c:v>
                </c:pt>
                <c:pt idx="1594">
                  <c:v>44330</c:v>
                </c:pt>
                <c:pt idx="1595">
                  <c:v>44331</c:v>
                </c:pt>
                <c:pt idx="1596">
                  <c:v>44332</c:v>
                </c:pt>
                <c:pt idx="1597">
                  <c:v>44333</c:v>
                </c:pt>
                <c:pt idx="1598">
                  <c:v>44334</c:v>
                </c:pt>
                <c:pt idx="1599">
                  <c:v>44335</c:v>
                </c:pt>
                <c:pt idx="1600">
                  <c:v>44336</c:v>
                </c:pt>
                <c:pt idx="1601">
                  <c:v>44337</c:v>
                </c:pt>
                <c:pt idx="1602">
                  <c:v>44338</c:v>
                </c:pt>
                <c:pt idx="1603">
                  <c:v>44339</c:v>
                </c:pt>
                <c:pt idx="1604">
                  <c:v>44340</c:v>
                </c:pt>
                <c:pt idx="1605">
                  <c:v>44341</c:v>
                </c:pt>
                <c:pt idx="1606">
                  <c:v>44342</c:v>
                </c:pt>
                <c:pt idx="1607">
                  <c:v>44343</c:v>
                </c:pt>
                <c:pt idx="1608">
                  <c:v>44344</c:v>
                </c:pt>
                <c:pt idx="1609">
                  <c:v>44345</c:v>
                </c:pt>
                <c:pt idx="1610">
                  <c:v>44346</c:v>
                </c:pt>
                <c:pt idx="1611">
                  <c:v>44347</c:v>
                </c:pt>
                <c:pt idx="1612">
                  <c:v>44348</c:v>
                </c:pt>
                <c:pt idx="1613">
                  <c:v>44349</c:v>
                </c:pt>
                <c:pt idx="1614">
                  <c:v>44350</c:v>
                </c:pt>
                <c:pt idx="1615">
                  <c:v>44351</c:v>
                </c:pt>
                <c:pt idx="1616">
                  <c:v>44352</c:v>
                </c:pt>
                <c:pt idx="1617">
                  <c:v>44353</c:v>
                </c:pt>
                <c:pt idx="1618">
                  <c:v>44354</c:v>
                </c:pt>
                <c:pt idx="1619">
                  <c:v>44355</c:v>
                </c:pt>
                <c:pt idx="1620">
                  <c:v>44356</c:v>
                </c:pt>
                <c:pt idx="1621">
                  <c:v>44357</c:v>
                </c:pt>
                <c:pt idx="1622">
                  <c:v>44358</c:v>
                </c:pt>
                <c:pt idx="1623">
                  <c:v>44359</c:v>
                </c:pt>
                <c:pt idx="1624">
                  <c:v>44360</c:v>
                </c:pt>
                <c:pt idx="1625">
                  <c:v>44361</c:v>
                </c:pt>
                <c:pt idx="1626">
                  <c:v>44362</c:v>
                </c:pt>
                <c:pt idx="1627">
                  <c:v>44363</c:v>
                </c:pt>
                <c:pt idx="1628">
                  <c:v>44364</c:v>
                </c:pt>
                <c:pt idx="1629">
                  <c:v>44365</c:v>
                </c:pt>
                <c:pt idx="1630">
                  <c:v>44366</c:v>
                </c:pt>
                <c:pt idx="1631">
                  <c:v>44367</c:v>
                </c:pt>
                <c:pt idx="1632">
                  <c:v>44368</c:v>
                </c:pt>
                <c:pt idx="1633">
                  <c:v>44369</c:v>
                </c:pt>
                <c:pt idx="1634">
                  <c:v>44370</c:v>
                </c:pt>
                <c:pt idx="1635">
                  <c:v>44371</c:v>
                </c:pt>
                <c:pt idx="1636">
                  <c:v>44372</c:v>
                </c:pt>
                <c:pt idx="1637">
                  <c:v>44373</c:v>
                </c:pt>
                <c:pt idx="1638">
                  <c:v>44374</c:v>
                </c:pt>
                <c:pt idx="1639">
                  <c:v>44375</c:v>
                </c:pt>
                <c:pt idx="1640">
                  <c:v>44376</c:v>
                </c:pt>
                <c:pt idx="1641">
                  <c:v>44377</c:v>
                </c:pt>
                <c:pt idx="1642">
                  <c:v>44378</c:v>
                </c:pt>
                <c:pt idx="1643">
                  <c:v>44379</c:v>
                </c:pt>
                <c:pt idx="1644">
                  <c:v>44380</c:v>
                </c:pt>
                <c:pt idx="1645">
                  <c:v>44381</c:v>
                </c:pt>
                <c:pt idx="1646">
                  <c:v>44382</c:v>
                </c:pt>
                <c:pt idx="1647">
                  <c:v>44383</c:v>
                </c:pt>
                <c:pt idx="1648">
                  <c:v>44384</c:v>
                </c:pt>
                <c:pt idx="1649">
                  <c:v>44385</c:v>
                </c:pt>
                <c:pt idx="1650">
                  <c:v>44386</c:v>
                </c:pt>
                <c:pt idx="1651">
                  <c:v>44387</c:v>
                </c:pt>
                <c:pt idx="1652">
                  <c:v>44388</c:v>
                </c:pt>
                <c:pt idx="1653">
                  <c:v>44389</c:v>
                </c:pt>
                <c:pt idx="1654">
                  <c:v>44390</c:v>
                </c:pt>
                <c:pt idx="1655">
                  <c:v>44391</c:v>
                </c:pt>
                <c:pt idx="1656">
                  <c:v>44392</c:v>
                </c:pt>
                <c:pt idx="1657">
                  <c:v>44393</c:v>
                </c:pt>
                <c:pt idx="1658">
                  <c:v>44394</c:v>
                </c:pt>
                <c:pt idx="1659">
                  <c:v>44395</c:v>
                </c:pt>
                <c:pt idx="1660">
                  <c:v>44396</c:v>
                </c:pt>
                <c:pt idx="1661">
                  <c:v>44397</c:v>
                </c:pt>
                <c:pt idx="1662">
                  <c:v>44398</c:v>
                </c:pt>
                <c:pt idx="1663">
                  <c:v>44399</c:v>
                </c:pt>
                <c:pt idx="1664">
                  <c:v>44400</c:v>
                </c:pt>
                <c:pt idx="1665">
                  <c:v>44401</c:v>
                </c:pt>
                <c:pt idx="1666">
                  <c:v>44402</c:v>
                </c:pt>
                <c:pt idx="1667">
                  <c:v>44403</c:v>
                </c:pt>
                <c:pt idx="1668">
                  <c:v>44404</c:v>
                </c:pt>
                <c:pt idx="1669">
                  <c:v>44405</c:v>
                </c:pt>
                <c:pt idx="1670">
                  <c:v>44406</c:v>
                </c:pt>
                <c:pt idx="1671">
                  <c:v>44407</c:v>
                </c:pt>
                <c:pt idx="1672">
                  <c:v>44408</c:v>
                </c:pt>
                <c:pt idx="1673">
                  <c:v>44409</c:v>
                </c:pt>
                <c:pt idx="1674">
                  <c:v>44410</c:v>
                </c:pt>
                <c:pt idx="1675">
                  <c:v>44411</c:v>
                </c:pt>
                <c:pt idx="1676">
                  <c:v>44412</c:v>
                </c:pt>
                <c:pt idx="1677">
                  <c:v>44413</c:v>
                </c:pt>
                <c:pt idx="1678">
                  <c:v>44414</c:v>
                </c:pt>
                <c:pt idx="1679">
                  <c:v>44415</c:v>
                </c:pt>
                <c:pt idx="1680">
                  <c:v>44416</c:v>
                </c:pt>
                <c:pt idx="1681">
                  <c:v>44417</c:v>
                </c:pt>
                <c:pt idx="1682">
                  <c:v>44418</c:v>
                </c:pt>
                <c:pt idx="1683">
                  <c:v>44419</c:v>
                </c:pt>
                <c:pt idx="1684">
                  <c:v>44420</c:v>
                </c:pt>
                <c:pt idx="1685">
                  <c:v>44421</c:v>
                </c:pt>
                <c:pt idx="1686">
                  <c:v>44422</c:v>
                </c:pt>
                <c:pt idx="1687">
                  <c:v>44423</c:v>
                </c:pt>
                <c:pt idx="1688">
                  <c:v>44424</c:v>
                </c:pt>
                <c:pt idx="1689">
                  <c:v>44425</c:v>
                </c:pt>
                <c:pt idx="1690">
                  <c:v>44426</c:v>
                </c:pt>
                <c:pt idx="1691">
                  <c:v>44427</c:v>
                </c:pt>
                <c:pt idx="1692">
                  <c:v>44428</c:v>
                </c:pt>
                <c:pt idx="1693">
                  <c:v>44429</c:v>
                </c:pt>
                <c:pt idx="1694">
                  <c:v>44430</c:v>
                </c:pt>
                <c:pt idx="1695">
                  <c:v>44431</c:v>
                </c:pt>
                <c:pt idx="1696">
                  <c:v>44432</c:v>
                </c:pt>
                <c:pt idx="1697">
                  <c:v>44433</c:v>
                </c:pt>
                <c:pt idx="1698">
                  <c:v>44434</c:v>
                </c:pt>
                <c:pt idx="1699">
                  <c:v>44435</c:v>
                </c:pt>
                <c:pt idx="1700">
                  <c:v>44436</c:v>
                </c:pt>
                <c:pt idx="1701">
                  <c:v>44437</c:v>
                </c:pt>
                <c:pt idx="1702">
                  <c:v>44438</c:v>
                </c:pt>
                <c:pt idx="1703">
                  <c:v>44439</c:v>
                </c:pt>
                <c:pt idx="1704">
                  <c:v>44440</c:v>
                </c:pt>
                <c:pt idx="1705">
                  <c:v>44441</c:v>
                </c:pt>
                <c:pt idx="1706">
                  <c:v>44442</c:v>
                </c:pt>
                <c:pt idx="1707">
                  <c:v>44443</c:v>
                </c:pt>
                <c:pt idx="1708">
                  <c:v>44444</c:v>
                </c:pt>
                <c:pt idx="1709">
                  <c:v>44445</c:v>
                </c:pt>
                <c:pt idx="1710">
                  <c:v>44446</c:v>
                </c:pt>
                <c:pt idx="1711">
                  <c:v>44447</c:v>
                </c:pt>
                <c:pt idx="1712">
                  <c:v>44448</c:v>
                </c:pt>
                <c:pt idx="1713">
                  <c:v>44449</c:v>
                </c:pt>
                <c:pt idx="1714">
                  <c:v>44450</c:v>
                </c:pt>
                <c:pt idx="1715">
                  <c:v>44451</c:v>
                </c:pt>
                <c:pt idx="1716">
                  <c:v>44452</c:v>
                </c:pt>
                <c:pt idx="1717">
                  <c:v>44453</c:v>
                </c:pt>
                <c:pt idx="1718">
                  <c:v>44454</c:v>
                </c:pt>
                <c:pt idx="1719">
                  <c:v>44455</c:v>
                </c:pt>
                <c:pt idx="1720">
                  <c:v>44456</c:v>
                </c:pt>
                <c:pt idx="1721">
                  <c:v>44457</c:v>
                </c:pt>
                <c:pt idx="1722">
                  <c:v>44458</c:v>
                </c:pt>
                <c:pt idx="1723">
                  <c:v>44459</c:v>
                </c:pt>
                <c:pt idx="1724">
                  <c:v>44460</c:v>
                </c:pt>
                <c:pt idx="1725">
                  <c:v>44461</c:v>
                </c:pt>
                <c:pt idx="1726">
                  <c:v>44462</c:v>
                </c:pt>
                <c:pt idx="1727">
                  <c:v>44463</c:v>
                </c:pt>
                <c:pt idx="1728">
                  <c:v>44464</c:v>
                </c:pt>
                <c:pt idx="1729">
                  <c:v>44465</c:v>
                </c:pt>
                <c:pt idx="1730">
                  <c:v>44466</c:v>
                </c:pt>
                <c:pt idx="1731">
                  <c:v>44467</c:v>
                </c:pt>
                <c:pt idx="1732">
                  <c:v>44468</c:v>
                </c:pt>
                <c:pt idx="1733">
                  <c:v>44469</c:v>
                </c:pt>
                <c:pt idx="1734">
                  <c:v>44470</c:v>
                </c:pt>
                <c:pt idx="1735">
                  <c:v>44471</c:v>
                </c:pt>
                <c:pt idx="1736">
                  <c:v>44472</c:v>
                </c:pt>
                <c:pt idx="1737">
                  <c:v>44473</c:v>
                </c:pt>
                <c:pt idx="1738">
                  <c:v>44474</c:v>
                </c:pt>
                <c:pt idx="1739">
                  <c:v>44475</c:v>
                </c:pt>
                <c:pt idx="1740">
                  <c:v>44476</c:v>
                </c:pt>
                <c:pt idx="1741">
                  <c:v>44477</c:v>
                </c:pt>
                <c:pt idx="1742">
                  <c:v>44478</c:v>
                </c:pt>
                <c:pt idx="1743">
                  <c:v>44479</c:v>
                </c:pt>
                <c:pt idx="1744">
                  <c:v>44480</c:v>
                </c:pt>
                <c:pt idx="1745">
                  <c:v>44481</c:v>
                </c:pt>
                <c:pt idx="1746">
                  <c:v>44482</c:v>
                </c:pt>
                <c:pt idx="1747">
                  <c:v>44483</c:v>
                </c:pt>
                <c:pt idx="1748">
                  <c:v>44484</c:v>
                </c:pt>
                <c:pt idx="1749">
                  <c:v>44485</c:v>
                </c:pt>
                <c:pt idx="1750">
                  <c:v>44486</c:v>
                </c:pt>
                <c:pt idx="1751">
                  <c:v>44487</c:v>
                </c:pt>
                <c:pt idx="1752">
                  <c:v>44488</c:v>
                </c:pt>
                <c:pt idx="1753">
                  <c:v>44489</c:v>
                </c:pt>
                <c:pt idx="1754">
                  <c:v>44490</c:v>
                </c:pt>
                <c:pt idx="1755">
                  <c:v>44491</c:v>
                </c:pt>
                <c:pt idx="1756">
                  <c:v>44492</c:v>
                </c:pt>
                <c:pt idx="1757">
                  <c:v>44493</c:v>
                </c:pt>
                <c:pt idx="1758">
                  <c:v>44494</c:v>
                </c:pt>
                <c:pt idx="1759">
                  <c:v>44495</c:v>
                </c:pt>
                <c:pt idx="1760">
                  <c:v>44496</c:v>
                </c:pt>
                <c:pt idx="1761">
                  <c:v>44497</c:v>
                </c:pt>
                <c:pt idx="1762">
                  <c:v>44498</c:v>
                </c:pt>
                <c:pt idx="1763">
                  <c:v>44499</c:v>
                </c:pt>
                <c:pt idx="1764">
                  <c:v>44500</c:v>
                </c:pt>
                <c:pt idx="1765">
                  <c:v>44501</c:v>
                </c:pt>
                <c:pt idx="1766">
                  <c:v>44502</c:v>
                </c:pt>
                <c:pt idx="1767">
                  <c:v>44503</c:v>
                </c:pt>
                <c:pt idx="1768">
                  <c:v>44504</c:v>
                </c:pt>
                <c:pt idx="1769">
                  <c:v>44505</c:v>
                </c:pt>
                <c:pt idx="1770">
                  <c:v>44506</c:v>
                </c:pt>
                <c:pt idx="1771">
                  <c:v>44507</c:v>
                </c:pt>
                <c:pt idx="1772">
                  <c:v>44508</c:v>
                </c:pt>
                <c:pt idx="1773">
                  <c:v>44509</c:v>
                </c:pt>
                <c:pt idx="1774">
                  <c:v>44510</c:v>
                </c:pt>
                <c:pt idx="1775">
                  <c:v>44511</c:v>
                </c:pt>
                <c:pt idx="1776">
                  <c:v>44512</c:v>
                </c:pt>
                <c:pt idx="1777">
                  <c:v>44513</c:v>
                </c:pt>
                <c:pt idx="1778">
                  <c:v>44514</c:v>
                </c:pt>
                <c:pt idx="1779">
                  <c:v>44515</c:v>
                </c:pt>
                <c:pt idx="1780">
                  <c:v>44516</c:v>
                </c:pt>
                <c:pt idx="1781">
                  <c:v>44517</c:v>
                </c:pt>
                <c:pt idx="1782">
                  <c:v>44518</c:v>
                </c:pt>
                <c:pt idx="1783">
                  <c:v>44519</c:v>
                </c:pt>
                <c:pt idx="1784">
                  <c:v>44520</c:v>
                </c:pt>
                <c:pt idx="1785">
                  <c:v>44521</c:v>
                </c:pt>
                <c:pt idx="1786">
                  <c:v>44522</c:v>
                </c:pt>
                <c:pt idx="1787">
                  <c:v>44523</c:v>
                </c:pt>
                <c:pt idx="1788">
                  <c:v>44524</c:v>
                </c:pt>
                <c:pt idx="1789">
                  <c:v>44525</c:v>
                </c:pt>
                <c:pt idx="1790">
                  <c:v>44526</c:v>
                </c:pt>
                <c:pt idx="1791">
                  <c:v>44527</c:v>
                </c:pt>
                <c:pt idx="1792">
                  <c:v>44528</c:v>
                </c:pt>
                <c:pt idx="1793">
                  <c:v>44529</c:v>
                </c:pt>
                <c:pt idx="1794">
                  <c:v>44530</c:v>
                </c:pt>
                <c:pt idx="1795">
                  <c:v>44531</c:v>
                </c:pt>
                <c:pt idx="1796">
                  <c:v>44532</c:v>
                </c:pt>
                <c:pt idx="1797">
                  <c:v>44533</c:v>
                </c:pt>
                <c:pt idx="1798">
                  <c:v>44534</c:v>
                </c:pt>
                <c:pt idx="1799">
                  <c:v>44535</c:v>
                </c:pt>
                <c:pt idx="1800">
                  <c:v>44536</c:v>
                </c:pt>
                <c:pt idx="1801">
                  <c:v>44537</c:v>
                </c:pt>
                <c:pt idx="1802">
                  <c:v>44538</c:v>
                </c:pt>
                <c:pt idx="1803">
                  <c:v>44539</c:v>
                </c:pt>
                <c:pt idx="1804">
                  <c:v>44540</c:v>
                </c:pt>
                <c:pt idx="1805">
                  <c:v>44541</c:v>
                </c:pt>
                <c:pt idx="1806">
                  <c:v>44542</c:v>
                </c:pt>
                <c:pt idx="1807">
                  <c:v>44543</c:v>
                </c:pt>
                <c:pt idx="1808">
                  <c:v>44544</c:v>
                </c:pt>
                <c:pt idx="1809">
                  <c:v>44545</c:v>
                </c:pt>
                <c:pt idx="1810">
                  <c:v>44546</c:v>
                </c:pt>
                <c:pt idx="1811">
                  <c:v>44547</c:v>
                </c:pt>
                <c:pt idx="1812">
                  <c:v>44548</c:v>
                </c:pt>
                <c:pt idx="1813">
                  <c:v>44549</c:v>
                </c:pt>
                <c:pt idx="1814">
                  <c:v>44550</c:v>
                </c:pt>
                <c:pt idx="1815">
                  <c:v>44551</c:v>
                </c:pt>
                <c:pt idx="1816">
                  <c:v>44552</c:v>
                </c:pt>
                <c:pt idx="1817">
                  <c:v>44553</c:v>
                </c:pt>
                <c:pt idx="1818">
                  <c:v>44554</c:v>
                </c:pt>
                <c:pt idx="1819">
                  <c:v>44555</c:v>
                </c:pt>
                <c:pt idx="1820">
                  <c:v>44556</c:v>
                </c:pt>
                <c:pt idx="1821">
                  <c:v>44557</c:v>
                </c:pt>
                <c:pt idx="1822">
                  <c:v>44558</c:v>
                </c:pt>
                <c:pt idx="1823">
                  <c:v>44559</c:v>
                </c:pt>
                <c:pt idx="1824">
                  <c:v>44560</c:v>
                </c:pt>
                <c:pt idx="1825">
                  <c:v>44561</c:v>
                </c:pt>
                <c:pt idx="1826">
                  <c:v>44562</c:v>
                </c:pt>
                <c:pt idx="1827">
                  <c:v>44563</c:v>
                </c:pt>
                <c:pt idx="1828">
                  <c:v>44564</c:v>
                </c:pt>
                <c:pt idx="1829">
                  <c:v>44565</c:v>
                </c:pt>
                <c:pt idx="1830">
                  <c:v>44566</c:v>
                </c:pt>
                <c:pt idx="1831">
                  <c:v>44567</c:v>
                </c:pt>
                <c:pt idx="1832">
                  <c:v>44568</c:v>
                </c:pt>
                <c:pt idx="1833">
                  <c:v>44569</c:v>
                </c:pt>
                <c:pt idx="1834">
                  <c:v>44570</c:v>
                </c:pt>
                <c:pt idx="1835">
                  <c:v>44571</c:v>
                </c:pt>
                <c:pt idx="1836">
                  <c:v>44572</c:v>
                </c:pt>
                <c:pt idx="1837">
                  <c:v>44573</c:v>
                </c:pt>
                <c:pt idx="1838">
                  <c:v>44574</c:v>
                </c:pt>
                <c:pt idx="1839">
                  <c:v>44575</c:v>
                </c:pt>
                <c:pt idx="1840">
                  <c:v>44576</c:v>
                </c:pt>
                <c:pt idx="1841">
                  <c:v>44577</c:v>
                </c:pt>
                <c:pt idx="1842">
                  <c:v>44578</c:v>
                </c:pt>
                <c:pt idx="1843">
                  <c:v>44579</c:v>
                </c:pt>
                <c:pt idx="1844">
                  <c:v>44580</c:v>
                </c:pt>
                <c:pt idx="1845">
                  <c:v>44581</c:v>
                </c:pt>
                <c:pt idx="1846">
                  <c:v>44582</c:v>
                </c:pt>
                <c:pt idx="1847">
                  <c:v>44583</c:v>
                </c:pt>
                <c:pt idx="1848">
                  <c:v>44584</c:v>
                </c:pt>
                <c:pt idx="1849">
                  <c:v>44585</c:v>
                </c:pt>
                <c:pt idx="1850">
                  <c:v>44586</c:v>
                </c:pt>
                <c:pt idx="1851">
                  <c:v>44587</c:v>
                </c:pt>
                <c:pt idx="1852">
                  <c:v>44588</c:v>
                </c:pt>
                <c:pt idx="1853">
                  <c:v>44589</c:v>
                </c:pt>
                <c:pt idx="1854">
                  <c:v>44590</c:v>
                </c:pt>
                <c:pt idx="1855">
                  <c:v>44591</c:v>
                </c:pt>
                <c:pt idx="1856">
                  <c:v>44592</c:v>
                </c:pt>
                <c:pt idx="1857">
                  <c:v>44593</c:v>
                </c:pt>
                <c:pt idx="1858">
                  <c:v>44594</c:v>
                </c:pt>
                <c:pt idx="1859">
                  <c:v>44595</c:v>
                </c:pt>
                <c:pt idx="1860">
                  <c:v>44596</c:v>
                </c:pt>
                <c:pt idx="1861">
                  <c:v>44597</c:v>
                </c:pt>
                <c:pt idx="1862">
                  <c:v>44598</c:v>
                </c:pt>
                <c:pt idx="1863">
                  <c:v>44599</c:v>
                </c:pt>
                <c:pt idx="1864">
                  <c:v>44600</c:v>
                </c:pt>
                <c:pt idx="1865">
                  <c:v>44601</c:v>
                </c:pt>
                <c:pt idx="1866">
                  <c:v>44602</c:v>
                </c:pt>
                <c:pt idx="1867">
                  <c:v>44603</c:v>
                </c:pt>
                <c:pt idx="1868">
                  <c:v>44604</c:v>
                </c:pt>
                <c:pt idx="1869">
                  <c:v>44605</c:v>
                </c:pt>
                <c:pt idx="1870">
                  <c:v>44606</c:v>
                </c:pt>
                <c:pt idx="1871">
                  <c:v>44607</c:v>
                </c:pt>
                <c:pt idx="1872">
                  <c:v>44608</c:v>
                </c:pt>
                <c:pt idx="1873">
                  <c:v>44609</c:v>
                </c:pt>
                <c:pt idx="1874">
                  <c:v>44610</c:v>
                </c:pt>
                <c:pt idx="1875">
                  <c:v>44611</c:v>
                </c:pt>
                <c:pt idx="1876">
                  <c:v>44612</c:v>
                </c:pt>
                <c:pt idx="1877">
                  <c:v>44613</c:v>
                </c:pt>
                <c:pt idx="1878">
                  <c:v>44614</c:v>
                </c:pt>
                <c:pt idx="1879">
                  <c:v>44615</c:v>
                </c:pt>
                <c:pt idx="1880">
                  <c:v>44616</c:v>
                </c:pt>
                <c:pt idx="1881">
                  <c:v>44617</c:v>
                </c:pt>
                <c:pt idx="1882">
                  <c:v>44618</c:v>
                </c:pt>
                <c:pt idx="1883">
                  <c:v>44619</c:v>
                </c:pt>
                <c:pt idx="1884">
                  <c:v>44620</c:v>
                </c:pt>
                <c:pt idx="1885">
                  <c:v>44621</c:v>
                </c:pt>
                <c:pt idx="1886">
                  <c:v>44622</c:v>
                </c:pt>
                <c:pt idx="1887">
                  <c:v>44623</c:v>
                </c:pt>
                <c:pt idx="1888">
                  <c:v>44624</c:v>
                </c:pt>
                <c:pt idx="1889">
                  <c:v>44625</c:v>
                </c:pt>
                <c:pt idx="1890">
                  <c:v>44626</c:v>
                </c:pt>
                <c:pt idx="1891">
                  <c:v>44627</c:v>
                </c:pt>
                <c:pt idx="1892">
                  <c:v>44628</c:v>
                </c:pt>
                <c:pt idx="1893">
                  <c:v>44629</c:v>
                </c:pt>
                <c:pt idx="1894">
                  <c:v>44630</c:v>
                </c:pt>
                <c:pt idx="1895">
                  <c:v>44631</c:v>
                </c:pt>
                <c:pt idx="1896">
                  <c:v>44632</c:v>
                </c:pt>
                <c:pt idx="1897">
                  <c:v>44633</c:v>
                </c:pt>
                <c:pt idx="1898">
                  <c:v>44634</c:v>
                </c:pt>
                <c:pt idx="1899">
                  <c:v>44635</c:v>
                </c:pt>
                <c:pt idx="1900">
                  <c:v>44636</c:v>
                </c:pt>
                <c:pt idx="1901">
                  <c:v>44637</c:v>
                </c:pt>
                <c:pt idx="1902">
                  <c:v>44638</c:v>
                </c:pt>
                <c:pt idx="1903">
                  <c:v>44639</c:v>
                </c:pt>
                <c:pt idx="1904">
                  <c:v>44640</c:v>
                </c:pt>
                <c:pt idx="1905">
                  <c:v>44641</c:v>
                </c:pt>
                <c:pt idx="1906">
                  <c:v>44642</c:v>
                </c:pt>
                <c:pt idx="1907">
                  <c:v>44643</c:v>
                </c:pt>
                <c:pt idx="1908">
                  <c:v>44644</c:v>
                </c:pt>
                <c:pt idx="1909">
                  <c:v>44645</c:v>
                </c:pt>
                <c:pt idx="1910">
                  <c:v>44646</c:v>
                </c:pt>
                <c:pt idx="1911">
                  <c:v>44647</c:v>
                </c:pt>
                <c:pt idx="1912">
                  <c:v>44648</c:v>
                </c:pt>
                <c:pt idx="1913">
                  <c:v>44649</c:v>
                </c:pt>
                <c:pt idx="1914">
                  <c:v>44650</c:v>
                </c:pt>
                <c:pt idx="1915">
                  <c:v>44651</c:v>
                </c:pt>
                <c:pt idx="1916">
                  <c:v>44652</c:v>
                </c:pt>
                <c:pt idx="1917">
                  <c:v>44653</c:v>
                </c:pt>
                <c:pt idx="1918">
                  <c:v>44654</c:v>
                </c:pt>
                <c:pt idx="1919">
                  <c:v>44655</c:v>
                </c:pt>
                <c:pt idx="1920">
                  <c:v>44656</c:v>
                </c:pt>
                <c:pt idx="1921">
                  <c:v>44657</c:v>
                </c:pt>
                <c:pt idx="1922">
                  <c:v>44658</c:v>
                </c:pt>
                <c:pt idx="1923">
                  <c:v>44659</c:v>
                </c:pt>
                <c:pt idx="1924">
                  <c:v>44660</c:v>
                </c:pt>
                <c:pt idx="1925">
                  <c:v>44661</c:v>
                </c:pt>
                <c:pt idx="1926">
                  <c:v>44662</c:v>
                </c:pt>
                <c:pt idx="1927">
                  <c:v>44663</c:v>
                </c:pt>
                <c:pt idx="1928">
                  <c:v>44664</c:v>
                </c:pt>
                <c:pt idx="1929">
                  <c:v>44665</c:v>
                </c:pt>
                <c:pt idx="1930">
                  <c:v>44666</c:v>
                </c:pt>
                <c:pt idx="1931">
                  <c:v>44667</c:v>
                </c:pt>
                <c:pt idx="1932">
                  <c:v>44668</c:v>
                </c:pt>
                <c:pt idx="1933">
                  <c:v>44669</c:v>
                </c:pt>
                <c:pt idx="1934">
                  <c:v>44670</c:v>
                </c:pt>
                <c:pt idx="1935">
                  <c:v>44671</c:v>
                </c:pt>
                <c:pt idx="1936">
                  <c:v>44672</c:v>
                </c:pt>
                <c:pt idx="1937">
                  <c:v>44673</c:v>
                </c:pt>
                <c:pt idx="1938">
                  <c:v>44674</c:v>
                </c:pt>
                <c:pt idx="1939">
                  <c:v>44675</c:v>
                </c:pt>
                <c:pt idx="1940">
                  <c:v>44676</c:v>
                </c:pt>
                <c:pt idx="1941">
                  <c:v>44677</c:v>
                </c:pt>
                <c:pt idx="1942">
                  <c:v>44678</c:v>
                </c:pt>
                <c:pt idx="1943">
                  <c:v>44679</c:v>
                </c:pt>
                <c:pt idx="1944">
                  <c:v>44680</c:v>
                </c:pt>
                <c:pt idx="1945">
                  <c:v>44681</c:v>
                </c:pt>
                <c:pt idx="1946">
                  <c:v>44682</c:v>
                </c:pt>
                <c:pt idx="1947">
                  <c:v>44683</c:v>
                </c:pt>
                <c:pt idx="1948">
                  <c:v>44684</c:v>
                </c:pt>
                <c:pt idx="1949">
                  <c:v>44685</c:v>
                </c:pt>
                <c:pt idx="1950">
                  <c:v>44686</c:v>
                </c:pt>
                <c:pt idx="1951">
                  <c:v>44687</c:v>
                </c:pt>
                <c:pt idx="1952">
                  <c:v>44688</c:v>
                </c:pt>
                <c:pt idx="1953">
                  <c:v>44689</c:v>
                </c:pt>
                <c:pt idx="1954">
                  <c:v>44690</c:v>
                </c:pt>
                <c:pt idx="1955">
                  <c:v>44691</c:v>
                </c:pt>
                <c:pt idx="1956">
                  <c:v>44692</c:v>
                </c:pt>
                <c:pt idx="1957">
                  <c:v>44693</c:v>
                </c:pt>
                <c:pt idx="1958">
                  <c:v>44694</c:v>
                </c:pt>
                <c:pt idx="1959">
                  <c:v>44695</c:v>
                </c:pt>
                <c:pt idx="1960">
                  <c:v>44696</c:v>
                </c:pt>
                <c:pt idx="1961">
                  <c:v>44697</c:v>
                </c:pt>
                <c:pt idx="1962">
                  <c:v>44698</c:v>
                </c:pt>
                <c:pt idx="1963">
                  <c:v>44699</c:v>
                </c:pt>
                <c:pt idx="1964">
                  <c:v>44700</c:v>
                </c:pt>
                <c:pt idx="1965">
                  <c:v>44701</c:v>
                </c:pt>
                <c:pt idx="1966">
                  <c:v>44702</c:v>
                </c:pt>
                <c:pt idx="1967">
                  <c:v>44703</c:v>
                </c:pt>
                <c:pt idx="1968">
                  <c:v>44704</c:v>
                </c:pt>
                <c:pt idx="1969">
                  <c:v>44705</c:v>
                </c:pt>
                <c:pt idx="1970">
                  <c:v>44706</c:v>
                </c:pt>
                <c:pt idx="1971">
                  <c:v>44707</c:v>
                </c:pt>
                <c:pt idx="1972">
                  <c:v>44708</c:v>
                </c:pt>
                <c:pt idx="1973">
                  <c:v>44709</c:v>
                </c:pt>
                <c:pt idx="1974">
                  <c:v>44710</c:v>
                </c:pt>
                <c:pt idx="1975">
                  <c:v>44711</c:v>
                </c:pt>
                <c:pt idx="1976">
                  <c:v>44712</c:v>
                </c:pt>
                <c:pt idx="1977">
                  <c:v>44713</c:v>
                </c:pt>
                <c:pt idx="1978">
                  <c:v>44714</c:v>
                </c:pt>
                <c:pt idx="1979">
                  <c:v>44715</c:v>
                </c:pt>
                <c:pt idx="1980">
                  <c:v>44716</c:v>
                </c:pt>
                <c:pt idx="1981">
                  <c:v>44717</c:v>
                </c:pt>
                <c:pt idx="1982">
                  <c:v>44718</c:v>
                </c:pt>
                <c:pt idx="1983">
                  <c:v>44719</c:v>
                </c:pt>
                <c:pt idx="1984">
                  <c:v>44720</c:v>
                </c:pt>
                <c:pt idx="1985">
                  <c:v>44721</c:v>
                </c:pt>
                <c:pt idx="1986">
                  <c:v>44722</c:v>
                </c:pt>
                <c:pt idx="1987">
                  <c:v>44723</c:v>
                </c:pt>
                <c:pt idx="1988">
                  <c:v>44724</c:v>
                </c:pt>
                <c:pt idx="1989">
                  <c:v>44725</c:v>
                </c:pt>
                <c:pt idx="1990">
                  <c:v>44726</c:v>
                </c:pt>
                <c:pt idx="1991">
                  <c:v>44727</c:v>
                </c:pt>
                <c:pt idx="1992">
                  <c:v>44728</c:v>
                </c:pt>
                <c:pt idx="1993">
                  <c:v>44729</c:v>
                </c:pt>
                <c:pt idx="1994">
                  <c:v>44730</c:v>
                </c:pt>
                <c:pt idx="1995">
                  <c:v>44731</c:v>
                </c:pt>
                <c:pt idx="1996">
                  <c:v>44732</c:v>
                </c:pt>
                <c:pt idx="1997">
                  <c:v>44733</c:v>
                </c:pt>
                <c:pt idx="1998">
                  <c:v>44734</c:v>
                </c:pt>
                <c:pt idx="1999">
                  <c:v>44735</c:v>
                </c:pt>
                <c:pt idx="2000">
                  <c:v>44736</c:v>
                </c:pt>
                <c:pt idx="2001">
                  <c:v>44737</c:v>
                </c:pt>
                <c:pt idx="2002">
                  <c:v>44738</c:v>
                </c:pt>
                <c:pt idx="2003">
                  <c:v>44739</c:v>
                </c:pt>
                <c:pt idx="2004">
                  <c:v>44740</c:v>
                </c:pt>
                <c:pt idx="2005">
                  <c:v>44741</c:v>
                </c:pt>
                <c:pt idx="2006">
                  <c:v>44742</c:v>
                </c:pt>
                <c:pt idx="2007">
                  <c:v>44743</c:v>
                </c:pt>
                <c:pt idx="2008">
                  <c:v>44744</c:v>
                </c:pt>
                <c:pt idx="2009">
                  <c:v>44745</c:v>
                </c:pt>
                <c:pt idx="2010">
                  <c:v>44746</c:v>
                </c:pt>
                <c:pt idx="2011">
                  <c:v>44747</c:v>
                </c:pt>
                <c:pt idx="2012">
                  <c:v>44748</c:v>
                </c:pt>
                <c:pt idx="2013">
                  <c:v>44749</c:v>
                </c:pt>
                <c:pt idx="2014">
                  <c:v>44750</c:v>
                </c:pt>
                <c:pt idx="2015">
                  <c:v>44751</c:v>
                </c:pt>
                <c:pt idx="2016">
                  <c:v>44752</c:v>
                </c:pt>
                <c:pt idx="2017">
                  <c:v>44753</c:v>
                </c:pt>
                <c:pt idx="2018">
                  <c:v>44754</c:v>
                </c:pt>
                <c:pt idx="2019">
                  <c:v>44755</c:v>
                </c:pt>
                <c:pt idx="2020">
                  <c:v>44756</c:v>
                </c:pt>
                <c:pt idx="2021">
                  <c:v>44757</c:v>
                </c:pt>
                <c:pt idx="2022">
                  <c:v>44758</c:v>
                </c:pt>
                <c:pt idx="2023">
                  <c:v>44759</c:v>
                </c:pt>
                <c:pt idx="2024">
                  <c:v>44760</c:v>
                </c:pt>
                <c:pt idx="2025">
                  <c:v>44761</c:v>
                </c:pt>
                <c:pt idx="2026">
                  <c:v>44762</c:v>
                </c:pt>
                <c:pt idx="2027">
                  <c:v>44763</c:v>
                </c:pt>
                <c:pt idx="2028">
                  <c:v>44764</c:v>
                </c:pt>
                <c:pt idx="2029">
                  <c:v>44765</c:v>
                </c:pt>
                <c:pt idx="2030">
                  <c:v>44766</c:v>
                </c:pt>
                <c:pt idx="2031">
                  <c:v>44767</c:v>
                </c:pt>
                <c:pt idx="2032">
                  <c:v>44768</c:v>
                </c:pt>
                <c:pt idx="2033">
                  <c:v>44769</c:v>
                </c:pt>
                <c:pt idx="2034">
                  <c:v>44770</c:v>
                </c:pt>
                <c:pt idx="2035">
                  <c:v>44771</c:v>
                </c:pt>
                <c:pt idx="2036">
                  <c:v>44772</c:v>
                </c:pt>
                <c:pt idx="2037">
                  <c:v>44773</c:v>
                </c:pt>
                <c:pt idx="2038">
                  <c:v>44774</c:v>
                </c:pt>
                <c:pt idx="2039">
                  <c:v>44775</c:v>
                </c:pt>
                <c:pt idx="2040">
                  <c:v>44776</c:v>
                </c:pt>
                <c:pt idx="2041">
                  <c:v>44777</c:v>
                </c:pt>
                <c:pt idx="2042">
                  <c:v>44778</c:v>
                </c:pt>
                <c:pt idx="2043">
                  <c:v>44779</c:v>
                </c:pt>
                <c:pt idx="2044">
                  <c:v>44780</c:v>
                </c:pt>
                <c:pt idx="2045">
                  <c:v>44781</c:v>
                </c:pt>
                <c:pt idx="2046">
                  <c:v>44782</c:v>
                </c:pt>
                <c:pt idx="2047">
                  <c:v>44783</c:v>
                </c:pt>
                <c:pt idx="2048">
                  <c:v>44784</c:v>
                </c:pt>
                <c:pt idx="2049">
                  <c:v>44785</c:v>
                </c:pt>
                <c:pt idx="2050">
                  <c:v>44786</c:v>
                </c:pt>
                <c:pt idx="2051">
                  <c:v>44787</c:v>
                </c:pt>
                <c:pt idx="2052">
                  <c:v>44788</c:v>
                </c:pt>
                <c:pt idx="2053">
                  <c:v>44789</c:v>
                </c:pt>
                <c:pt idx="2054">
                  <c:v>44790</c:v>
                </c:pt>
                <c:pt idx="2055">
                  <c:v>44791</c:v>
                </c:pt>
                <c:pt idx="2056">
                  <c:v>44792</c:v>
                </c:pt>
                <c:pt idx="2057">
                  <c:v>44793</c:v>
                </c:pt>
                <c:pt idx="2058">
                  <c:v>44794</c:v>
                </c:pt>
                <c:pt idx="2059">
                  <c:v>44795</c:v>
                </c:pt>
                <c:pt idx="2060">
                  <c:v>44796</c:v>
                </c:pt>
                <c:pt idx="2061">
                  <c:v>44797</c:v>
                </c:pt>
                <c:pt idx="2062">
                  <c:v>44798</c:v>
                </c:pt>
                <c:pt idx="2063">
                  <c:v>44799</c:v>
                </c:pt>
                <c:pt idx="2064">
                  <c:v>44800</c:v>
                </c:pt>
                <c:pt idx="2065">
                  <c:v>44801</c:v>
                </c:pt>
                <c:pt idx="2066">
                  <c:v>44802</c:v>
                </c:pt>
                <c:pt idx="2067">
                  <c:v>44803</c:v>
                </c:pt>
                <c:pt idx="2068">
                  <c:v>44804</c:v>
                </c:pt>
                <c:pt idx="2069">
                  <c:v>44805</c:v>
                </c:pt>
                <c:pt idx="2070">
                  <c:v>44806</c:v>
                </c:pt>
                <c:pt idx="2071">
                  <c:v>44807</c:v>
                </c:pt>
                <c:pt idx="2072">
                  <c:v>44808</c:v>
                </c:pt>
                <c:pt idx="2073">
                  <c:v>44809</c:v>
                </c:pt>
                <c:pt idx="2074">
                  <c:v>44810</c:v>
                </c:pt>
                <c:pt idx="2075">
                  <c:v>44811</c:v>
                </c:pt>
                <c:pt idx="2076">
                  <c:v>44812</c:v>
                </c:pt>
                <c:pt idx="2077">
                  <c:v>44813</c:v>
                </c:pt>
                <c:pt idx="2078">
                  <c:v>44814</c:v>
                </c:pt>
                <c:pt idx="2079">
                  <c:v>44815</c:v>
                </c:pt>
                <c:pt idx="2080">
                  <c:v>44816</c:v>
                </c:pt>
                <c:pt idx="2081">
                  <c:v>44817</c:v>
                </c:pt>
                <c:pt idx="2082">
                  <c:v>44818</c:v>
                </c:pt>
                <c:pt idx="2083">
                  <c:v>44819</c:v>
                </c:pt>
                <c:pt idx="2084">
                  <c:v>44820</c:v>
                </c:pt>
                <c:pt idx="2085">
                  <c:v>44821</c:v>
                </c:pt>
                <c:pt idx="2086">
                  <c:v>44822</c:v>
                </c:pt>
                <c:pt idx="2087">
                  <c:v>44823</c:v>
                </c:pt>
                <c:pt idx="2088">
                  <c:v>44824</c:v>
                </c:pt>
                <c:pt idx="2089">
                  <c:v>44825</c:v>
                </c:pt>
                <c:pt idx="2090">
                  <c:v>44826</c:v>
                </c:pt>
                <c:pt idx="2091">
                  <c:v>44827</c:v>
                </c:pt>
                <c:pt idx="2092">
                  <c:v>44828</c:v>
                </c:pt>
                <c:pt idx="2093">
                  <c:v>44829</c:v>
                </c:pt>
                <c:pt idx="2094">
                  <c:v>44830</c:v>
                </c:pt>
                <c:pt idx="2095">
                  <c:v>44831</c:v>
                </c:pt>
                <c:pt idx="2096">
                  <c:v>44832</c:v>
                </c:pt>
                <c:pt idx="2097">
                  <c:v>44833</c:v>
                </c:pt>
                <c:pt idx="2098">
                  <c:v>44834</c:v>
                </c:pt>
                <c:pt idx="2099">
                  <c:v>44835</c:v>
                </c:pt>
                <c:pt idx="2100">
                  <c:v>44836</c:v>
                </c:pt>
                <c:pt idx="2101">
                  <c:v>44837</c:v>
                </c:pt>
                <c:pt idx="2102">
                  <c:v>44838</c:v>
                </c:pt>
                <c:pt idx="2103">
                  <c:v>44839</c:v>
                </c:pt>
                <c:pt idx="2104">
                  <c:v>44840</c:v>
                </c:pt>
                <c:pt idx="2105">
                  <c:v>44841</c:v>
                </c:pt>
                <c:pt idx="2106">
                  <c:v>44842</c:v>
                </c:pt>
                <c:pt idx="2107">
                  <c:v>44843</c:v>
                </c:pt>
                <c:pt idx="2108">
                  <c:v>44844</c:v>
                </c:pt>
                <c:pt idx="2109">
                  <c:v>44845</c:v>
                </c:pt>
                <c:pt idx="2110">
                  <c:v>44846</c:v>
                </c:pt>
                <c:pt idx="2111">
                  <c:v>44847</c:v>
                </c:pt>
                <c:pt idx="2112">
                  <c:v>44848</c:v>
                </c:pt>
                <c:pt idx="2113">
                  <c:v>44849</c:v>
                </c:pt>
                <c:pt idx="2114">
                  <c:v>44850</c:v>
                </c:pt>
                <c:pt idx="2115">
                  <c:v>44851</c:v>
                </c:pt>
                <c:pt idx="2116">
                  <c:v>44852</c:v>
                </c:pt>
                <c:pt idx="2117">
                  <c:v>44853</c:v>
                </c:pt>
                <c:pt idx="2118">
                  <c:v>44854</c:v>
                </c:pt>
                <c:pt idx="2119">
                  <c:v>44855</c:v>
                </c:pt>
                <c:pt idx="2120">
                  <c:v>44856</c:v>
                </c:pt>
                <c:pt idx="2121">
                  <c:v>44857</c:v>
                </c:pt>
                <c:pt idx="2122">
                  <c:v>44858</c:v>
                </c:pt>
                <c:pt idx="2123">
                  <c:v>44859</c:v>
                </c:pt>
                <c:pt idx="2124">
                  <c:v>44860</c:v>
                </c:pt>
                <c:pt idx="2125">
                  <c:v>44861</c:v>
                </c:pt>
                <c:pt idx="2126">
                  <c:v>44862</c:v>
                </c:pt>
                <c:pt idx="2127">
                  <c:v>44863</c:v>
                </c:pt>
                <c:pt idx="2128">
                  <c:v>44864</c:v>
                </c:pt>
                <c:pt idx="2129">
                  <c:v>44865</c:v>
                </c:pt>
                <c:pt idx="2130">
                  <c:v>44866</c:v>
                </c:pt>
                <c:pt idx="2131">
                  <c:v>44867</c:v>
                </c:pt>
                <c:pt idx="2132">
                  <c:v>44868</c:v>
                </c:pt>
                <c:pt idx="2133">
                  <c:v>44869</c:v>
                </c:pt>
                <c:pt idx="2134">
                  <c:v>44870</c:v>
                </c:pt>
                <c:pt idx="2135">
                  <c:v>44871</c:v>
                </c:pt>
                <c:pt idx="2136">
                  <c:v>44872</c:v>
                </c:pt>
                <c:pt idx="2137">
                  <c:v>44873</c:v>
                </c:pt>
                <c:pt idx="2138">
                  <c:v>44874</c:v>
                </c:pt>
                <c:pt idx="2139">
                  <c:v>44875</c:v>
                </c:pt>
                <c:pt idx="2140">
                  <c:v>44876</c:v>
                </c:pt>
                <c:pt idx="2141">
                  <c:v>44877</c:v>
                </c:pt>
                <c:pt idx="2142">
                  <c:v>44878</c:v>
                </c:pt>
                <c:pt idx="2143">
                  <c:v>44879</c:v>
                </c:pt>
                <c:pt idx="2144">
                  <c:v>44880</c:v>
                </c:pt>
                <c:pt idx="2145">
                  <c:v>44881</c:v>
                </c:pt>
                <c:pt idx="2146">
                  <c:v>44882</c:v>
                </c:pt>
                <c:pt idx="2147">
                  <c:v>44883</c:v>
                </c:pt>
                <c:pt idx="2148">
                  <c:v>44884</c:v>
                </c:pt>
                <c:pt idx="2149">
                  <c:v>44885</c:v>
                </c:pt>
                <c:pt idx="2150">
                  <c:v>44886</c:v>
                </c:pt>
                <c:pt idx="2151">
                  <c:v>44887</c:v>
                </c:pt>
                <c:pt idx="2152">
                  <c:v>44888</c:v>
                </c:pt>
                <c:pt idx="2153">
                  <c:v>44889</c:v>
                </c:pt>
                <c:pt idx="2154">
                  <c:v>44890</c:v>
                </c:pt>
                <c:pt idx="2155">
                  <c:v>44891</c:v>
                </c:pt>
                <c:pt idx="2156">
                  <c:v>44892</c:v>
                </c:pt>
                <c:pt idx="2157">
                  <c:v>44893</c:v>
                </c:pt>
                <c:pt idx="2158">
                  <c:v>44894</c:v>
                </c:pt>
                <c:pt idx="2159">
                  <c:v>44895</c:v>
                </c:pt>
                <c:pt idx="2160">
                  <c:v>44896</c:v>
                </c:pt>
                <c:pt idx="2161">
                  <c:v>44897</c:v>
                </c:pt>
                <c:pt idx="2162">
                  <c:v>44898</c:v>
                </c:pt>
                <c:pt idx="2163">
                  <c:v>44899</c:v>
                </c:pt>
                <c:pt idx="2164">
                  <c:v>44900</c:v>
                </c:pt>
                <c:pt idx="2165">
                  <c:v>44901</c:v>
                </c:pt>
                <c:pt idx="2166">
                  <c:v>44902</c:v>
                </c:pt>
                <c:pt idx="2167">
                  <c:v>44903</c:v>
                </c:pt>
                <c:pt idx="2168">
                  <c:v>44904</c:v>
                </c:pt>
                <c:pt idx="2169">
                  <c:v>44905</c:v>
                </c:pt>
                <c:pt idx="2170">
                  <c:v>44906</c:v>
                </c:pt>
                <c:pt idx="2171">
                  <c:v>44907</c:v>
                </c:pt>
                <c:pt idx="2172">
                  <c:v>44908</c:v>
                </c:pt>
                <c:pt idx="2173">
                  <c:v>44909</c:v>
                </c:pt>
                <c:pt idx="2174">
                  <c:v>44910</c:v>
                </c:pt>
                <c:pt idx="2175">
                  <c:v>44911</c:v>
                </c:pt>
                <c:pt idx="2176">
                  <c:v>44912</c:v>
                </c:pt>
                <c:pt idx="2177">
                  <c:v>44913</c:v>
                </c:pt>
                <c:pt idx="2178">
                  <c:v>44914</c:v>
                </c:pt>
                <c:pt idx="2179">
                  <c:v>44915</c:v>
                </c:pt>
                <c:pt idx="2180">
                  <c:v>44916</c:v>
                </c:pt>
                <c:pt idx="2181">
                  <c:v>44917</c:v>
                </c:pt>
                <c:pt idx="2182">
                  <c:v>44918</c:v>
                </c:pt>
                <c:pt idx="2183">
                  <c:v>44919</c:v>
                </c:pt>
                <c:pt idx="2184">
                  <c:v>44920</c:v>
                </c:pt>
                <c:pt idx="2185">
                  <c:v>44921</c:v>
                </c:pt>
                <c:pt idx="2186">
                  <c:v>44922</c:v>
                </c:pt>
                <c:pt idx="2187">
                  <c:v>44923</c:v>
                </c:pt>
                <c:pt idx="2188">
                  <c:v>44924</c:v>
                </c:pt>
                <c:pt idx="2189">
                  <c:v>44925</c:v>
                </c:pt>
                <c:pt idx="2190">
                  <c:v>44926</c:v>
                </c:pt>
              </c:numCache>
            </c:numRef>
          </c:xVal>
          <c:yVal>
            <c:numRef>
              <c:f>'Comp ECP24 PAP50'!$I$3:$I$2193</c:f>
              <c:numCache>
                <c:formatCode>General</c:formatCode>
                <c:ptCount val="2191"/>
                <c:pt idx="0">
                  <c:v>2407.6959999999999</c:v>
                </c:pt>
                <c:pt idx="1">
                  <c:v>3157.0250000000001</c:v>
                </c:pt>
                <c:pt idx="2">
                  <c:v>3322.2280000000001</c:v>
                </c:pt>
                <c:pt idx="3">
                  <c:v>3011.4949999999999</c:v>
                </c:pt>
                <c:pt idx="4">
                  <c:v>4575.9780000000001</c:v>
                </c:pt>
                <c:pt idx="5">
                  <c:v>4009.9540000000002</c:v>
                </c:pt>
                <c:pt idx="6">
                  <c:v>3883.3829999999998</c:v>
                </c:pt>
                <c:pt idx="7">
                  <c:v>2198.5770000000002</c:v>
                </c:pt>
                <c:pt idx="8">
                  <c:v>2651.7530000000002</c:v>
                </c:pt>
                <c:pt idx="9">
                  <c:v>3209.239</c:v>
                </c:pt>
                <c:pt idx="10">
                  <c:v>3026.2020000000002</c:v>
                </c:pt>
                <c:pt idx="11">
                  <c:v>3611.4430000000002</c:v>
                </c:pt>
                <c:pt idx="12">
                  <c:v>2640.1170000000002</c:v>
                </c:pt>
                <c:pt idx="13">
                  <c:v>2690.6280000000002</c:v>
                </c:pt>
                <c:pt idx="14">
                  <c:v>3349.8220000000001</c:v>
                </c:pt>
                <c:pt idx="15">
                  <c:v>1627.8689999999999</c:v>
                </c:pt>
                <c:pt idx="16">
                  <c:v>1999.104</c:v>
                </c:pt>
                <c:pt idx="17">
                  <c:v>2018.3340000000001</c:v>
                </c:pt>
                <c:pt idx="18">
                  <c:v>1926.768</c:v>
                </c:pt>
                <c:pt idx="19">
                  <c:v>3094.0129999999999</c:v>
                </c:pt>
                <c:pt idx="20">
                  <c:v>2801.1860000000001</c:v>
                </c:pt>
                <c:pt idx="21">
                  <c:v>4297.3999999999996</c:v>
                </c:pt>
                <c:pt idx="22">
                  <c:v>3843.1750000000002</c:v>
                </c:pt>
                <c:pt idx="23">
                  <c:v>3807.9540000000002</c:v>
                </c:pt>
                <c:pt idx="24">
                  <c:v>4365.7129999999997</c:v>
                </c:pt>
                <c:pt idx="25">
                  <c:v>5898.2039999999997</c:v>
                </c:pt>
                <c:pt idx="26">
                  <c:v>3546.797</c:v>
                </c:pt>
                <c:pt idx="27">
                  <c:v>3022.502</c:v>
                </c:pt>
                <c:pt idx="28">
                  <c:v>4254.07</c:v>
                </c:pt>
                <c:pt idx="29">
                  <c:v>5603.9440000000004</c:v>
                </c:pt>
                <c:pt idx="30">
                  <c:v>4231.3860000000004</c:v>
                </c:pt>
                <c:pt idx="31">
                  <c:v>3759.116</c:v>
                </c:pt>
                <c:pt idx="32">
                  <c:v>3275.1570000000002</c:v>
                </c:pt>
                <c:pt idx="33">
                  <c:v>3860.761</c:v>
                </c:pt>
                <c:pt idx="34">
                  <c:v>3847.0949999999998</c:v>
                </c:pt>
                <c:pt idx="35">
                  <c:v>3475.2730000000001</c:v>
                </c:pt>
                <c:pt idx="36">
                  <c:v>3284.06</c:v>
                </c:pt>
                <c:pt idx="37">
                  <c:v>3558.3009999999999</c:v>
                </c:pt>
                <c:pt idx="38">
                  <c:v>2740.683</c:v>
                </c:pt>
                <c:pt idx="39">
                  <c:v>3138.3029999999999</c:v>
                </c:pt>
                <c:pt idx="40">
                  <c:v>3937.2669999999998</c:v>
                </c:pt>
                <c:pt idx="41">
                  <c:v>5760.8220000000001</c:v>
                </c:pt>
                <c:pt idx="42">
                  <c:v>4930.4129999999996</c:v>
                </c:pt>
                <c:pt idx="43">
                  <c:v>3153.3679999999999</c:v>
                </c:pt>
                <c:pt idx="44">
                  <c:v>3523.413</c:v>
                </c:pt>
                <c:pt idx="45">
                  <c:v>3974.2280000000001</c:v>
                </c:pt>
                <c:pt idx="46">
                  <c:v>5454.3</c:v>
                </c:pt>
                <c:pt idx="47">
                  <c:v>5831.2550000000001</c:v>
                </c:pt>
                <c:pt idx="48">
                  <c:v>4962.5290000000005</c:v>
                </c:pt>
                <c:pt idx="49">
                  <c:v>4893.3819999999996</c:v>
                </c:pt>
                <c:pt idx="50">
                  <c:v>4183.7929999999997</c:v>
                </c:pt>
                <c:pt idx="51">
                  <c:v>4381.1570000000002</c:v>
                </c:pt>
                <c:pt idx="52">
                  <c:v>4117.4520000000002</c:v>
                </c:pt>
                <c:pt idx="53">
                  <c:v>3820.3969999999999</c:v>
                </c:pt>
                <c:pt idx="54">
                  <c:v>4354.5940000000001</c:v>
                </c:pt>
                <c:pt idx="55">
                  <c:v>3945.4160000000002</c:v>
                </c:pt>
                <c:pt idx="56">
                  <c:v>4588.0060000000003</c:v>
                </c:pt>
                <c:pt idx="57">
                  <c:v>5009.3760000000002</c:v>
                </c:pt>
                <c:pt idx="58">
                  <c:v>4176.1319999999996</c:v>
                </c:pt>
                <c:pt idx="59">
                  <c:v>2740.335</c:v>
                </c:pt>
                <c:pt idx="60">
                  <c:v>2339.08</c:v>
                </c:pt>
                <c:pt idx="61">
                  <c:v>2874.4279999999999</c:v>
                </c:pt>
                <c:pt idx="62">
                  <c:v>2896.4989999999998</c:v>
                </c:pt>
                <c:pt idx="63">
                  <c:v>3421.2710000000002</c:v>
                </c:pt>
                <c:pt idx="64">
                  <c:v>2426.8679999999999</c:v>
                </c:pt>
                <c:pt idx="65">
                  <c:v>3066.8719999999998</c:v>
                </c:pt>
                <c:pt idx="66">
                  <c:v>2372.37</c:v>
                </c:pt>
                <c:pt idx="67">
                  <c:v>3035.04</c:v>
                </c:pt>
                <c:pt idx="68">
                  <c:v>3030.5680000000002</c:v>
                </c:pt>
                <c:pt idx="69">
                  <c:v>1842.596</c:v>
                </c:pt>
                <c:pt idx="70">
                  <c:v>2181.0650000000001</c:v>
                </c:pt>
                <c:pt idx="71">
                  <c:v>1948.0650000000001</c:v>
                </c:pt>
                <c:pt idx="72">
                  <c:v>2418.9349999999999</c:v>
                </c:pt>
                <c:pt idx="73">
                  <c:v>3799.2869999999998</c:v>
                </c:pt>
                <c:pt idx="74">
                  <c:v>4102.6530000000002</c:v>
                </c:pt>
                <c:pt idx="75">
                  <c:v>2976.1979999999999</c:v>
                </c:pt>
                <c:pt idx="76">
                  <c:v>2252.596</c:v>
                </c:pt>
                <c:pt idx="77">
                  <c:v>4781.1980000000003</c:v>
                </c:pt>
                <c:pt idx="78">
                  <c:v>5214.3519999999999</c:v>
                </c:pt>
                <c:pt idx="79">
                  <c:v>4186.7560000000003</c:v>
                </c:pt>
                <c:pt idx="80">
                  <c:v>4324.5550000000003</c:v>
                </c:pt>
                <c:pt idx="81">
                  <c:v>4440.2209999999995</c:v>
                </c:pt>
                <c:pt idx="82">
                  <c:v>5111.9989999999998</c:v>
                </c:pt>
                <c:pt idx="83">
                  <c:v>5750.7510000000002</c:v>
                </c:pt>
                <c:pt idx="84">
                  <c:v>3836.6309999999999</c:v>
                </c:pt>
                <c:pt idx="85">
                  <c:v>4150.4049999999997</c:v>
                </c:pt>
                <c:pt idx="86">
                  <c:v>3220.806</c:v>
                </c:pt>
                <c:pt idx="87">
                  <c:v>3445.8589999999999</c:v>
                </c:pt>
                <c:pt idx="88">
                  <c:v>4041.3719999999998</c:v>
                </c:pt>
                <c:pt idx="89">
                  <c:v>3647.866</c:v>
                </c:pt>
                <c:pt idx="90">
                  <c:v>2923.0920000000001</c:v>
                </c:pt>
                <c:pt idx="91">
                  <c:v>1949.6990000000001</c:v>
                </c:pt>
                <c:pt idx="92">
                  <c:v>2724.8649999999998</c:v>
                </c:pt>
                <c:pt idx="93">
                  <c:v>2930.5390000000002</c:v>
                </c:pt>
                <c:pt idx="94">
                  <c:v>3649.7190000000001</c:v>
                </c:pt>
                <c:pt idx="95">
                  <c:v>4127.6360000000004</c:v>
                </c:pt>
                <c:pt idx="96">
                  <c:v>4941.4939999999997</c:v>
                </c:pt>
                <c:pt idx="97">
                  <c:v>5079.3410000000003</c:v>
                </c:pt>
                <c:pt idx="98">
                  <c:v>5359.9179999999997</c:v>
                </c:pt>
                <c:pt idx="99">
                  <c:v>6114.9210000000003</c:v>
                </c:pt>
                <c:pt idx="100">
                  <c:v>5089.04</c:v>
                </c:pt>
                <c:pt idx="101">
                  <c:v>5679.0240000000003</c:v>
                </c:pt>
                <c:pt idx="102">
                  <c:v>5811.9459999999999</c:v>
                </c:pt>
                <c:pt idx="103">
                  <c:v>5965.79</c:v>
                </c:pt>
                <c:pt idx="104">
                  <c:v>4958.6149999999998</c:v>
                </c:pt>
                <c:pt idx="105">
                  <c:v>3475.5920000000001</c:v>
                </c:pt>
                <c:pt idx="106">
                  <c:v>3558.2190000000001</c:v>
                </c:pt>
                <c:pt idx="107">
                  <c:v>2061.4090000000001</c:v>
                </c:pt>
                <c:pt idx="108">
                  <c:v>1478.425</c:v>
                </c:pt>
                <c:pt idx="109">
                  <c:v>2234.8710000000001</c:v>
                </c:pt>
                <c:pt idx="110">
                  <c:v>1512.789</c:v>
                </c:pt>
                <c:pt idx="111">
                  <c:v>1485.038</c:v>
                </c:pt>
                <c:pt idx="112">
                  <c:v>1597.54</c:v>
                </c:pt>
                <c:pt idx="113">
                  <c:v>1869.0340000000001</c:v>
                </c:pt>
                <c:pt idx="114">
                  <c:v>3182.991</c:v>
                </c:pt>
                <c:pt idx="115">
                  <c:v>3305.5830000000001</c:v>
                </c:pt>
                <c:pt idx="116">
                  <c:v>2153.942</c:v>
                </c:pt>
                <c:pt idx="117">
                  <c:v>2403.366</c:v>
                </c:pt>
                <c:pt idx="118">
                  <c:v>3924.8710000000001</c:v>
                </c:pt>
                <c:pt idx="119">
                  <c:v>3013.607</c:v>
                </c:pt>
                <c:pt idx="120">
                  <c:v>2481.7020000000002</c:v>
                </c:pt>
                <c:pt idx="121">
                  <c:v>2084.5650000000001</c:v>
                </c:pt>
                <c:pt idx="122">
                  <c:v>2117.6010000000001</c:v>
                </c:pt>
                <c:pt idx="123">
                  <c:v>1327.9580000000001</c:v>
                </c:pt>
                <c:pt idx="124">
                  <c:v>1929.174</c:v>
                </c:pt>
                <c:pt idx="125">
                  <c:v>1719.8689999999999</c:v>
                </c:pt>
                <c:pt idx="126">
                  <c:v>692.60609999999997</c:v>
                </c:pt>
                <c:pt idx="127">
                  <c:v>763.09680000000003</c:v>
                </c:pt>
                <c:pt idx="128">
                  <c:v>0</c:v>
                </c:pt>
                <c:pt idx="129">
                  <c:v>0</c:v>
                </c:pt>
                <c:pt idx="130">
                  <c:v>0</c:v>
                </c:pt>
                <c:pt idx="131">
                  <c:v>474.1567</c:v>
                </c:pt>
                <c:pt idx="132">
                  <c:v>1137.079</c:v>
                </c:pt>
                <c:pt idx="133">
                  <c:v>0</c:v>
                </c:pt>
                <c:pt idx="134">
                  <c:v>649.00850000000003</c:v>
                </c:pt>
                <c:pt idx="135">
                  <c:v>528.10599999999999</c:v>
                </c:pt>
                <c:pt idx="136">
                  <c:v>567.67110000000002</c:v>
                </c:pt>
                <c:pt idx="137">
                  <c:v>593.43150000000003</c:v>
                </c:pt>
                <c:pt idx="138">
                  <c:v>534.83879999999999</c:v>
                </c:pt>
                <c:pt idx="139">
                  <c:v>1677.1110000000001</c:v>
                </c:pt>
                <c:pt idx="140">
                  <c:v>1071.221</c:v>
                </c:pt>
                <c:pt idx="141">
                  <c:v>707.0086</c:v>
                </c:pt>
                <c:pt idx="142">
                  <c:v>967.21029999999996</c:v>
                </c:pt>
                <c:pt idx="143">
                  <c:v>1744.4090000000001</c:v>
                </c:pt>
                <c:pt idx="144">
                  <c:v>3191.7959999999998</c:v>
                </c:pt>
                <c:pt idx="145">
                  <c:v>1988.6959999999999</c:v>
                </c:pt>
                <c:pt idx="146">
                  <c:v>1282.117</c:v>
                </c:pt>
                <c:pt idx="147">
                  <c:v>1153.905</c:v>
                </c:pt>
                <c:pt idx="148">
                  <c:v>2348.9720000000002</c:v>
                </c:pt>
                <c:pt idx="149">
                  <c:v>2106.6950000000002</c:v>
                </c:pt>
                <c:pt idx="150">
                  <c:v>1718.6969999999999</c:v>
                </c:pt>
                <c:pt idx="151">
                  <c:v>1137.0820000000001</c:v>
                </c:pt>
                <c:pt idx="152">
                  <c:v>827.70659999999998</c:v>
                </c:pt>
                <c:pt idx="153">
                  <c:v>1737.6579999999999</c:v>
                </c:pt>
                <c:pt idx="154">
                  <c:v>3041.4830000000002</c:v>
                </c:pt>
                <c:pt idx="155">
                  <c:v>1988.019</c:v>
                </c:pt>
                <c:pt idx="156">
                  <c:v>1276.165</c:v>
                </c:pt>
                <c:pt idx="157">
                  <c:v>1521.43</c:v>
                </c:pt>
                <c:pt idx="158">
                  <c:v>954.07439999999997</c:v>
                </c:pt>
                <c:pt idx="159">
                  <c:v>642.702</c:v>
                </c:pt>
                <c:pt idx="160">
                  <c:v>737.85519999999997</c:v>
                </c:pt>
                <c:pt idx="161">
                  <c:v>862.4194</c:v>
                </c:pt>
                <c:pt idx="162">
                  <c:v>824.11339999999996</c:v>
                </c:pt>
                <c:pt idx="163">
                  <c:v>1392.5170000000001</c:v>
                </c:pt>
                <c:pt idx="164">
                  <c:v>1052.54</c:v>
                </c:pt>
                <c:pt idx="165">
                  <c:v>1206.191</c:v>
                </c:pt>
                <c:pt idx="166">
                  <c:v>1017.128</c:v>
                </c:pt>
                <c:pt idx="167">
                  <c:v>664.06089999999995</c:v>
                </c:pt>
                <c:pt idx="168">
                  <c:v>638.39520000000005</c:v>
                </c:pt>
                <c:pt idx="169">
                  <c:v>452.38040000000001</c:v>
                </c:pt>
                <c:pt idx="170">
                  <c:v>409.93830000000003</c:v>
                </c:pt>
                <c:pt idx="171">
                  <c:v>638.00300000000004</c:v>
                </c:pt>
                <c:pt idx="172">
                  <c:v>606.84879999999998</c:v>
                </c:pt>
                <c:pt idx="173">
                  <c:v>1197.9870000000001</c:v>
                </c:pt>
                <c:pt idx="174">
                  <c:v>1148.9870000000001</c:v>
                </c:pt>
                <c:pt idx="175">
                  <c:v>3494.6390000000001</c:v>
                </c:pt>
                <c:pt idx="176">
                  <c:v>3683.2849999999999</c:v>
                </c:pt>
                <c:pt idx="177">
                  <c:v>2086.3809999999999</c:v>
                </c:pt>
                <c:pt idx="178">
                  <c:v>0</c:v>
                </c:pt>
                <c:pt idx="179">
                  <c:v>0</c:v>
                </c:pt>
                <c:pt idx="180">
                  <c:v>1796.3340000000001</c:v>
                </c:pt>
                <c:pt idx="181">
                  <c:v>1902.356</c:v>
                </c:pt>
                <c:pt idx="182">
                  <c:v>1424.412</c:v>
                </c:pt>
                <c:pt idx="183">
                  <c:v>1132.231</c:v>
                </c:pt>
                <c:pt idx="184">
                  <c:v>759.38599999999997</c:v>
                </c:pt>
                <c:pt idx="185">
                  <c:v>857.80539999999996</c:v>
                </c:pt>
                <c:pt idx="186">
                  <c:v>1469.6320000000001</c:v>
                </c:pt>
                <c:pt idx="187">
                  <c:v>1134.731</c:v>
                </c:pt>
                <c:pt idx="188">
                  <c:v>995.66049999999996</c:v>
                </c:pt>
                <c:pt idx="189">
                  <c:v>1447.114</c:v>
                </c:pt>
                <c:pt idx="190">
                  <c:v>1117.896</c:v>
                </c:pt>
                <c:pt idx="191">
                  <c:v>645.33780000000002</c:v>
                </c:pt>
                <c:pt idx="192">
                  <c:v>907.94929999999999</c:v>
                </c:pt>
                <c:pt idx="193">
                  <c:v>589.48239999999998</c:v>
                </c:pt>
                <c:pt idx="194">
                  <c:v>704.80470000000003</c:v>
                </c:pt>
                <c:pt idx="195">
                  <c:v>1887.8869999999999</c:v>
                </c:pt>
                <c:pt idx="196">
                  <c:v>1630.029</c:v>
                </c:pt>
                <c:pt idx="197">
                  <c:v>1923.692</c:v>
                </c:pt>
                <c:pt idx="198">
                  <c:v>1368.2850000000001</c:v>
                </c:pt>
                <c:pt idx="199">
                  <c:v>1347.329</c:v>
                </c:pt>
                <c:pt idx="200">
                  <c:v>1089.2239999999999</c:v>
                </c:pt>
                <c:pt idx="201">
                  <c:v>1112.7660000000001</c:v>
                </c:pt>
                <c:pt idx="202">
                  <c:v>1636.3530000000001</c:v>
                </c:pt>
                <c:pt idx="203">
                  <c:v>2232.8000000000002</c:v>
                </c:pt>
                <c:pt idx="204">
                  <c:v>1675.654</c:v>
                </c:pt>
                <c:pt idx="205">
                  <c:v>1368.213</c:v>
                </c:pt>
                <c:pt idx="206">
                  <c:v>1197.71</c:v>
                </c:pt>
                <c:pt idx="207">
                  <c:v>708.82299999999998</c:v>
                </c:pt>
                <c:pt idx="208">
                  <c:v>837.95519999999999</c:v>
                </c:pt>
                <c:pt idx="209">
                  <c:v>653.90179999999998</c:v>
                </c:pt>
                <c:pt idx="210">
                  <c:v>554.14970000000005</c:v>
                </c:pt>
                <c:pt idx="211">
                  <c:v>482.78890000000001</c:v>
                </c:pt>
                <c:pt idx="212">
                  <c:v>392.11059999999998</c:v>
                </c:pt>
                <c:pt idx="213">
                  <c:v>516.47990000000004</c:v>
                </c:pt>
                <c:pt idx="214">
                  <c:v>3028.71</c:v>
                </c:pt>
                <c:pt idx="215">
                  <c:v>2392.605</c:v>
                </c:pt>
                <c:pt idx="216">
                  <c:v>2086.3229999999999</c:v>
                </c:pt>
                <c:pt idx="217">
                  <c:v>1089.9960000000001</c:v>
                </c:pt>
                <c:pt idx="218">
                  <c:v>765.40729999999996</c:v>
                </c:pt>
                <c:pt idx="219">
                  <c:v>1047.9649999999999</c:v>
                </c:pt>
                <c:pt idx="220">
                  <c:v>1230.3409999999999</c:v>
                </c:pt>
                <c:pt idx="221">
                  <c:v>1014.192</c:v>
                </c:pt>
                <c:pt idx="222">
                  <c:v>916.8193</c:v>
                </c:pt>
                <c:pt idx="223">
                  <c:v>1017.0839999999999</c:v>
                </c:pt>
                <c:pt idx="224">
                  <c:v>881.50250000000005</c:v>
                </c:pt>
                <c:pt idx="225">
                  <c:v>953.11659999999995</c:v>
                </c:pt>
                <c:pt idx="226">
                  <c:v>1567.9649999999999</c:v>
                </c:pt>
                <c:pt idx="227">
                  <c:v>1365.327</c:v>
                </c:pt>
                <c:pt idx="228">
                  <c:v>1878.2139999999999</c:v>
                </c:pt>
                <c:pt idx="229">
                  <c:v>2044.4570000000001</c:v>
                </c:pt>
                <c:pt idx="230">
                  <c:v>1784.1790000000001</c:v>
                </c:pt>
                <c:pt idx="231">
                  <c:v>1623.5840000000001</c:v>
                </c:pt>
                <c:pt idx="232">
                  <c:v>934.03539999999998</c:v>
                </c:pt>
                <c:pt idx="233">
                  <c:v>1230.77</c:v>
                </c:pt>
                <c:pt idx="234">
                  <c:v>1664.48</c:v>
                </c:pt>
                <c:pt idx="235">
                  <c:v>908.18089999999995</c:v>
                </c:pt>
                <c:pt idx="236">
                  <c:v>816.7758</c:v>
                </c:pt>
                <c:pt idx="237">
                  <c:v>0</c:v>
                </c:pt>
                <c:pt idx="238">
                  <c:v>1969.8030000000001</c:v>
                </c:pt>
                <c:pt idx="239">
                  <c:v>2793.2489999999998</c:v>
                </c:pt>
                <c:pt idx="240">
                  <c:v>1644.81</c:v>
                </c:pt>
                <c:pt idx="241">
                  <c:v>1431.62</c:v>
                </c:pt>
                <c:pt idx="242">
                  <c:v>1432.201</c:v>
                </c:pt>
                <c:pt idx="243">
                  <c:v>1497.384</c:v>
                </c:pt>
                <c:pt idx="244">
                  <c:v>1140.818</c:v>
                </c:pt>
                <c:pt idx="245">
                  <c:v>1565.6849999999999</c:v>
                </c:pt>
                <c:pt idx="246">
                  <c:v>1652.345</c:v>
                </c:pt>
                <c:pt idx="247">
                  <c:v>1897.3910000000001</c:v>
                </c:pt>
                <c:pt idx="248">
                  <c:v>1429.93</c:v>
                </c:pt>
                <c:pt idx="249">
                  <c:v>1409.9829999999999</c:v>
                </c:pt>
                <c:pt idx="250">
                  <c:v>1708.5139999999999</c:v>
                </c:pt>
                <c:pt idx="251">
                  <c:v>902.84820000000002</c:v>
                </c:pt>
                <c:pt idx="252">
                  <c:v>704.30250000000001</c:v>
                </c:pt>
                <c:pt idx="253">
                  <c:v>0</c:v>
                </c:pt>
                <c:pt idx="254">
                  <c:v>707.58159999999998</c:v>
                </c:pt>
                <c:pt idx="255">
                  <c:v>839.13390000000004</c:v>
                </c:pt>
                <c:pt idx="256">
                  <c:v>1160.6600000000001</c:v>
                </c:pt>
                <c:pt idx="257">
                  <c:v>1315.616</c:v>
                </c:pt>
                <c:pt idx="258">
                  <c:v>1019.553</c:v>
                </c:pt>
                <c:pt idx="259">
                  <c:v>989.16480000000001</c:v>
                </c:pt>
                <c:pt idx="260">
                  <c:v>997.00559999999996</c:v>
                </c:pt>
                <c:pt idx="261">
                  <c:v>945.48869999999999</c:v>
                </c:pt>
                <c:pt idx="262">
                  <c:v>1128.9349999999999</c:v>
                </c:pt>
                <c:pt idx="263">
                  <c:v>916.99990000000003</c:v>
                </c:pt>
                <c:pt idx="264">
                  <c:v>926.45719999999994</c:v>
                </c:pt>
                <c:pt idx="265">
                  <c:v>927.89670000000001</c:v>
                </c:pt>
                <c:pt idx="266">
                  <c:v>779.30160000000001</c:v>
                </c:pt>
                <c:pt idx="267">
                  <c:v>472.6268</c:v>
                </c:pt>
                <c:pt idx="268">
                  <c:v>428.09160000000003</c:v>
                </c:pt>
                <c:pt idx="269">
                  <c:v>407.58440000000002</c:v>
                </c:pt>
                <c:pt idx="270">
                  <c:v>358.92680000000001</c:v>
                </c:pt>
                <c:pt idx="271">
                  <c:v>471.9359</c:v>
                </c:pt>
                <c:pt idx="272">
                  <c:v>440.31119999999999</c:v>
                </c:pt>
                <c:pt idx="273">
                  <c:v>403.37479999999999</c:v>
                </c:pt>
                <c:pt idx="274">
                  <c:v>230.3905</c:v>
                </c:pt>
                <c:pt idx="275">
                  <c:v>403.0736</c:v>
                </c:pt>
                <c:pt idx="276">
                  <c:v>507.40629999999999</c:v>
                </c:pt>
                <c:pt idx="277">
                  <c:v>476.04140000000001</c:v>
                </c:pt>
                <c:pt idx="278">
                  <c:v>2155.989</c:v>
                </c:pt>
                <c:pt idx="279">
                  <c:v>2289.1320000000001</c:v>
                </c:pt>
                <c:pt idx="280">
                  <c:v>2222.4830000000002</c:v>
                </c:pt>
                <c:pt idx="281">
                  <c:v>1853.8679999999999</c:v>
                </c:pt>
                <c:pt idx="282">
                  <c:v>2388.5929999999998</c:v>
                </c:pt>
                <c:pt idx="283">
                  <c:v>1927.375</c:v>
                </c:pt>
                <c:pt idx="284">
                  <c:v>2013.02</c:v>
                </c:pt>
                <c:pt idx="285">
                  <c:v>1814.173</c:v>
                </c:pt>
                <c:pt idx="286">
                  <c:v>1503.8309999999999</c:v>
                </c:pt>
                <c:pt idx="287">
                  <c:v>1046.4449999999999</c:v>
                </c:pt>
                <c:pt idx="288">
                  <c:v>2492.7020000000002</c:v>
                </c:pt>
                <c:pt idx="289">
                  <c:v>2984.43</c:v>
                </c:pt>
                <c:pt idx="290">
                  <c:v>1270.366</c:v>
                </c:pt>
                <c:pt idx="291">
                  <c:v>1108.9290000000001</c:v>
                </c:pt>
                <c:pt idx="292">
                  <c:v>945.8279</c:v>
                </c:pt>
                <c:pt idx="293">
                  <c:v>856.53420000000006</c:v>
                </c:pt>
                <c:pt idx="294">
                  <c:v>984.06849999999997</c:v>
                </c:pt>
                <c:pt idx="295">
                  <c:v>879.9633</c:v>
                </c:pt>
                <c:pt idx="296">
                  <c:v>458.745</c:v>
                </c:pt>
                <c:pt idx="297">
                  <c:v>280.05930000000001</c:v>
                </c:pt>
                <c:pt idx="298">
                  <c:v>351.66059999999999</c:v>
                </c:pt>
                <c:pt idx="299">
                  <c:v>812.94010000000003</c:v>
                </c:pt>
                <c:pt idx="300">
                  <c:v>536.78880000000004</c:v>
                </c:pt>
                <c:pt idx="301">
                  <c:v>929.9579</c:v>
                </c:pt>
                <c:pt idx="302">
                  <c:v>1153.8900000000001</c:v>
                </c:pt>
                <c:pt idx="303">
                  <c:v>1523.0070000000001</c:v>
                </c:pt>
                <c:pt idx="304">
                  <c:v>2256.759</c:v>
                </c:pt>
                <c:pt idx="305">
                  <c:v>2332.9699999999998</c:v>
                </c:pt>
                <c:pt idx="306">
                  <c:v>2494.0439999999999</c:v>
                </c:pt>
                <c:pt idx="307">
                  <c:v>2521.1930000000002</c:v>
                </c:pt>
                <c:pt idx="308">
                  <c:v>2374.9780000000001</c:v>
                </c:pt>
                <c:pt idx="309">
                  <c:v>2078.8229999999999</c:v>
                </c:pt>
                <c:pt idx="310">
                  <c:v>3226.0819999999999</c:v>
                </c:pt>
                <c:pt idx="311">
                  <c:v>2443.5929999999998</c:v>
                </c:pt>
                <c:pt idx="312">
                  <c:v>2385.5149999999999</c:v>
                </c:pt>
                <c:pt idx="313">
                  <c:v>2117.3679999999999</c:v>
                </c:pt>
                <c:pt idx="314">
                  <c:v>2759.634</c:v>
                </c:pt>
                <c:pt idx="315">
                  <c:v>1929.704</c:v>
                </c:pt>
                <c:pt idx="316">
                  <c:v>1949.799</c:v>
                </c:pt>
                <c:pt idx="317">
                  <c:v>814.87980000000005</c:v>
                </c:pt>
                <c:pt idx="318">
                  <c:v>577.51459999999997</c:v>
                </c:pt>
                <c:pt idx="319">
                  <c:v>579.05200000000002</c:v>
                </c:pt>
                <c:pt idx="320">
                  <c:v>0</c:v>
                </c:pt>
                <c:pt idx="321">
                  <c:v>3248.2829999999999</c:v>
                </c:pt>
                <c:pt idx="322">
                  <c:v>4160.3919999999998</c:v>
                </c:pt>
                <c:pt idx="323">
                  <c:v>3221.7489999999998</c:v>
                </c:pt>
                <c:pt idx="324">
                  <c:v>3402.0659999999998</c:v>
                </c:pt>
                <c:pt idx="325">
                  <c:v>2942.6909999999998</c:v>
                </c:pt>
                <c:pt idx="326">
                  <c:v>0</c:v>
                </c:pt>
                <c:pt idx="327">
                  <c:v>0</c:v>
                </c:pt>
                <c:pt idx="328">
                  <c:v>0</c:v>
                </c:pt>
                <c:pt idx="329">
                  <c:v>0</c:v>
                </c:pt>
                <c:pt idx="330">
                  <c:v>0</c:v>
                </c:pt>
                <c:pt idx="331">
                  <c:v>0</c:v>
                </c:pt>
                <c:pt idx="332">
                  <c:v>0</c:v>
                </c:pt>
                <c:pt idx="333">
                  <c:v>0</c:v>
                </c:pt>
                <c:pt idx="334">
                  <c:v>0</c:v>
                </c:pt>
                <c:pt idx="335">
                  <c:v>1791.3130000000001</c:v>
                </c:pt>
                <c:pt idx="336">
                  <c:v>2184.39</c:v>
                </c:pt>
                <c:pt idx="337">
                  <c:v>2477.1869999999999</c:v>
                </c:pt>
                <c:pt idx="338">
                  <c:v>1108.3240000000001</c:v>
                </c:pt>
                <c:pt idx="339">
                  <c:v>1488.809</c:v>
                </c:pt>
                <c:pt idx="340">
                  <c:v>1278.752</c:v>
                </c:pt>
                <c:pt idx="341">
                  <c:v>1695.3030000000001</c:v>
                </c:pt>
                <c:pt idx="342">
                  <c:v>919.93439999999998</c:v>
                </c:pt>
                <c:pt idx="343">
                  <c:v>575.68169999999998</c:v>
                </c:pt>
                <c:pt idx="344">
                  <c:v>696.01679999999999</c:v>
                </c:pt>
                <c:pt idx="345">
                  <c:v>519.76289999999995</c:v>
                </c:pt>
                <c:pt idx="346">
                  <c:v>1852.6289999999999</c:v>
                </c:pt>
                <c:pt idx="347">
                  <c:v>0</c:v>
                </c:pt>
                <c:pt idx="348">
                  <c:v>0</c:v>
                </c:pt>
                <c:pt idx="349">
                  <c:v>0</c:v>
                </c:pt>
                <c:pt idx="350">
                  <c:v>3086.87</c:v>
                </c:pt>
                <c:pt idx="351">
                  <c:v>2421.3850000000002</c:v>
                </c:pt>
                <c:pt idx="352">
                  <c:v>2847.8510000000001</c:v>
                </c:pt>
                <c:pt idx="353">
                  <c:v>2565.8220000000001</c:v>
                </c:pt>
                <c:pt idx="354">
                  <c:v>1344.56</c:v>
                </c:pt>
                <c:pt idx="355">
                  <c:v>2658.096</c:v>
                </c:pt>
                <c:pt idx="356">
                  <c:v>2454.0770000000002</c:v>
                </c:pt>
                <c:pt idx="357">
                  <c:v>2357.886</c:v>
                </c:pt>
                <c:pt idx="358">
                  <c:v>2201.223</c:v>
                </c:pt>
                <c:pt idx="359">
                  <c:v>3009.241</c:v>
                </c:pt>
                <c:pt idx="360">
                  <c:v>2819.326</c:v>
                </c:pt>
                <c:pt idx="361">
                  <c:v>2583.2040000000002</c:v>
                </c:pt>
                <c:pt idx="362">
                  <c:v>867.79219999999998</c:v>
                </c:pt>
                <c:pt idx="363">
                  <c:v>1527.076</c:v>
                </c:pt>
                <c:pt idx="364">
                  <c:v>1094.2249999999999</c:v>
                </c:pt>
                <c:pt idx="365">
                  <c:v>2410.672</c:v>
                </c:pt>
                <c:pt idx="366">
                  <c:v>1661.9110000000001</c:v>
                </c:pt>
                <c:pt idx="367">
                  <c:v>520.56299999999999</c:v>
                </c:pt>
                <c:pt idx="368">
                  <c:v>395.5564</c:v>
                </c:pt>
                <c:pt idx="369">
                  <c:v>226.3663</c:v>
                </c:pt>
                <c:pt idx="370">
                  <c:v>804.39449999999999</c:v>
                </c:pt>
                <c:pt idx="371">
                  <c:v>1273.0930000000001</c:v>
                </c:pt>
                <c:pt idx="372">
                  <c:v>3722.3009999999999</c:v>
                </c:pt>
                <c:pt idx="373">
                  <c:v>3707.9369999999999</c:v>
                </c:pt>
                <c:pt idx="374">
                  <c:v>3528.4639999999999</c:v>
                </c:pt>
                <c:pt idx="375">
                  <c:v>4530.0780000000004</c:v>
                </c:pt>
                <c:pt idx="376">
                  <c:v>4128.0600000000004</c:v>
                </c:pt>
                <c:pt idx="377">
                  <c:v>4387.3100000000004</c:v>
                </c:pt>
                <c:pt idx="378">
                  <c:v>2553.2150000000001</c:v>
                </c:pt>
                <c:pt idx="379">
                  <c:v>1983.9649999999999</c:v>
                </c:pt>
                <c:pt idx="380">
                  <c:v>2885.7620000000002</c:v>
                </c:pt>
                <c:pt idx="381">
                  <c:v>2940.1619999999998</c:v>
                </c:pt>
                <c:pt idx="382">
                  <c:v>3717.6149999999998</c:v>
                </c:pt>
                <c:pt idx="383">
                  <c:v>2026.9290000000001</c:v>
                </c:pt>
                <c:pt idx="384">
                  <c:v>2171.9789999999998</c:v>
                </c:pt>
                <c:pt idx="385">
                  <c:v>2049.029</c:v>
                </c:pt>
                <c:pt idx="386">
                  <c:v>1818.7090000000001</c:v>
                </c:pt>
                <c:pt idx="387">
                  <c:v>2034.598</c:v>
                </c:pt>
                <c:pt idx="388">
                  <c:v>2643.8159999999998</c:v>
                </c:pt>
                <c:pt idx="389">
                  <c:v>3477.25</c:v>
                </c:pt>
                <c:pt idx="390">
                  <c:v>3944.2579999999998</c:v>
                </c:pt>
                <c:pt idx="391">
                  <c:v>2494.5970000000002</c:v>
                </c:pt>
                <c:pt idx="392">
                  <c:v>2744.6559999999999</c:v>
                </c:pt>
                <c:pt idx="393">
                  <c:v>2782.88</c:v>
                </c:pt>
                <c:pt idx="394">
                  <c:v>2549.21</c:v>
                </c:pt>
                <c:pt idx="395">
                  <c:v>2093.8229999999999</c:v>
                </c:pt>
                <c:pt idx="396">
                  <c:v>2395.91</c:v>
                </c:pt>
                <c:pt idx="397">
                  <c:v>3700.6469999999999</c:v>
                </c:pt>
                <c:pt idx="398">
                  <c:v>5289.8090000000002</c:v>
                </c:pt>
                <c:pt idx="399">
                  <c:v>4586.0590000000002</c:v>
                </c:pt>
                <c:pt idx="400">
                  <c:v>4363.5069999999996</c:v>
                </c:pt>
                <c:pt idx="401">
                  <c:v>4615.8140000000003</c:v>
                </c:pt>
                <c:pt idx="402">
                  <c:v>3420.1010000000001</c:v>
                </c:pt>
                <c:pt idx="403">
                  <c:v>3545.5120000000002</c:v>
                </c:pt>
                <c:pt idx="404">
                  <c:v>2698.2339999999999</c:v>
                </c:pt>
                <c:pt idx="405">
                  <c:v>2041.82</c:v>
                </c:pt>
                <c:pt idx="406">
                  <c:v>1656.173</c:v>
                </c:pt>
                <c:pt idx="407">
                  <c:v>1916.423</c:v>
                </c:pt>
                <c:pt idx="408">
                  <c:v>2093.8910000000001</c:v>
                </c:pt>
                <c:pt idx="409">
                  <c:v>2649.0450000000001</c:v>
                </c:pt>
                <c:pt idx="410">
                  <c:v>2496.3049999999998</c:v>
                </c:pt>
                <c:pt idx="411">
                  <c:v>3017.0459999999998</c:v>
                </c:pt>
                <c:pt idx="412">
                  <c:v>2259.1880000000001</c:v>
                </c:pt>
                <c:pt idx="413">
                  <c:v>2681.5410000000002</c:v>
                </c:pt>
                <c:pt idx="414">
                  <c:v>2823.1689999999999</c:v>
                </c:pt>
                <c:pt idx="415">
                  <c:v>2944.6619999999998</c:v>
                </c:pt>
                <c:pt idx="416">
                  <c:v>2871.0770000000002</c:v>
                </c:pt>
                <c:pt idx="417">
                  <c:v>2503.855</c:v>
                </c:pt>
                <c:pt idx="418">
                  <c:v>2701.779</c:v>
                </c:pt>
                <c:pt idx="419">
                  <c:v>2335.8850000000002</c:v>
                </c:pt>
                <c:pt idx="420">
                  <c:v>1579.6089999999999</c:v>
                </c:pt>
                <c:pt idx="421">
                  <c:v>2584.123</c:v>
                </c:pt>
                <c:pt idx="422">
                  <c:v>2689.288</c:v>
                </c:pt>
                <c:pt idx="423">
                  <c:v>2591.1860000000001</c:v>
                </c:pt>
                <c:pt idx="424">
                  <c:v>3762.5970000000002</c:v>
                </c:pt>
                <c:pt idx="425">
                  <c:v>2989.5929999999998</c:v>
                </c:pt>
                <c:pt idx="426">
                  <c:v>2877.625</c:v>
                </c:pt>
                <c:pt idx="427">
                  <c:v>4866.1350000000002</c:v>
                </c:pt>
                <c:pt idx="428">
                  <c:v>5885.0770000000002</c:v>
                </c:pt>
                <c:pt idx="429">
                  <c:v>7050.9809999999998</c:v>
                </c:pt>
                <c:pt idx="430">
                  <c:v>7811.7179999999998</c:v>
                </c:pt>
                <c:pt idx="431">
                  <c:v>6252.9229999999998</c:v>
                </c:pt>
                <c:pt idx="432">
                  <c:v>3450.6709999999998</c:v>
                </c:pt>
                <c:pt idx="433">
                  <c:v>3331.8090000000002</c:v>
                </c:pt>
                <c:pt idx="434">
                  <c:v>2895.1260000000002</c:v>
                </c:pt>
                <c:pt idx="435">
                  <c:v>4330.1379999999999</c:v>
                </c:pt>
                <c:pt idx="436">
                  <c:v>4175.6509999999998</c:v>
                </c:pt>
                <c:pt idx="437">
                  <c:v>3578.0030000000002</c:v>
                </c:pt>
                <c:pt idx="438">
                  <c:v>4732.1059999999998</c:v>
                </c:pt>
                <c:pt idx="439">
                  <c:v>4988.0709999999999</c:v>
                </c:pt>
                <c:pt idx="440">
                  <c:v>4146.8329999999996</c:v>
                </c:pt>
                <c:pt idx="441">
                  <c:v>4557.1080000000002</c:v>
                </c:pt>
                <c:pt idx="442">
                  <c:v>4566.5950000000003</c:v>
                </c:pt>
                <c:pt idx="443">
                  <c:v>4486.1729999999998</c:v>
                </c:pt>
                <c:pt idx="444">
                  <c:v>5644.3860000000004</c:v>
                </c:pt>
                <c:pt idx="445">
                  <c:v>5598.2070000000003</c:v>
                </c:pt>
                <c:pt idx="446">
                  <c:v>5088.6409999999996</c:v>
                </c:pt>
                <c:pt idx="447">
                  <c:v>2599.5540000000001</c:v>
                </c:pt>
                <c:pt idx="448">
                  <c:v>3765.7179999999998</c:v>
                </c:pt>
                <c:pt idx="449">
                  <c:v>4106.4530000000004</c:v>
                </c:pt>
                <c:pt idx="450">
                  <c:v>3629.6260000000002</c:v>
                </c:pt>
                <c:pt idx="451">
                  <c:v>3390.6950000000002</c:v>
                </c:pt>
                <c:pt idx="452">
                  <c:v>3540.424</c:v>
                </c:pt>
                <c:pt idx="453">
                  <c:v>2265.9720000000002</c:v>
                </c:pt>
                <c:pt idx="454">
                  <c:v>3241.6909999999998</c:v>
                </c:pt>
                <c:pt idx="455">
                  <c:v>6336.27</c:v>
                </c:pt>
                <c:pt idx="456">
                  <c:v>7540.1930000000002</c:v>
                </c:pt>
                <c:pt idx="457">
                  <c:v>5890.9179999999997</c:v>
                </c:pt>
                <c:pt idx="458">
                  <c:v>4380.3370000000004</c:v>
                </c:pt>
                <c:pt idx="459">
                  <c:v>3607.473</c:v>
                </c:pt>
                <c:pt idx="460">
                  <c:v>3324.5749999999998</c:v>
                </c:pt>
                <c:pt idx="461">
                  <c:v>3134.5819999999999</c:v>
                </c:pt>
                <c:pt idx="462">
                  <c:v>3123.1039999999998</c:v>
                </c:pt>
                <c:pt idx="463">
                  <c:v>3524.3009999999999</c:v>
                </c:pt>
                <c:pt idx="464">
                  <c:v>3268.98</c:v>
                </c:pt>
                <c:pt idx="465">
                  <c:v>2381.7040000000002</c:v>
                </c:pt>
                <c:pt idx="466">
                  <c:v>3218.03</c:v>
                </c:pt>
                <c:pt idx="467">
                  <c:v>2221.377</c:v>
                </c:pt>
                <c:pt idx="468">
                  <c:v>3307.2240000000002</c:v>
                </c:pt>
                <c:pt idx="469">
                  <c:v>2913.6660000000002</c:v>
                </c:pt>
                <c:pt idx="470">
                  <c:v>3820.4490000000001</c:v>
                </c:pt>
                <c:pt idx="471">
                  <c:v>2663.1370000000002</c:v>
                </c:pt>
                <c:pt idx="472">
                  <c:v>3069.0309999999999</c:v>
                </c:pt>
                <c:pt idx="473">
                  <c:v>3322.134</c:v>
                </c:pt>
                <c:pt idx="474">
                  <c:v>3216.3009999999999</c:v>
                </c:pt>
                <c:pt idx="475">
                  <c:v>2679.8420000000001</c:v>
                </c:pt>
                <c:pt idx="476">
                  <c:v>2581.04</c:v>
                </c:pt>
                <c:pt idx="477">
                  <c:v>1548.998</c:v>
                </c:pt>
                <c:pt idx="478">
                  <c:v>1376.24</c:v>
                </c:pt>
                <c:pt idx="479">
                  <c:v>1369.913</c:v>
                </c:pt>
                <c:pt idx="480">
                  <c:v>2024.2570000000001</c:v>
                </c:pt>
                <c:pt idx="481">
                  <c:v>1516.5039999999999</c:v>
                </c:pt>
                <c:pt idx="482">
                  <c:v>1345.008</c:v>
                </c:pt>
                <c:pt idx="483">
                  <c:v>1350.5029999999999</c:v>
                </c:pt>
                <c:pt idx="484">
                  <c:v>1637.9780000000001</c:v>
                </c:pt>
                <c:pt idx="485">
                  <c:v>2978.348</c:v>
                </c:pt>
                <c:pt idx="486">
                  <c:v>3185.1439999999998</c:v>
                </c:pt>
                <c:pt idx="487">
                  <c:v>3299.1439999999998</c:v>
                </c:pt>
                <c:pt idx="488">
                  <c:v>2209.741</c:v>
                </c:pt>
                <c:pt idx="489">
                  <c:v>1672.463</c:v>
                </c:pt>
                <c:pt idx="490">
                  <c:v>1573.749</c:v>
                </c:pt>
                <c:pt idx="491">
                  <c:v>2582.2620000000002</c:v>
                </c:pt>
                <c:pt idx="492">
                  <c:v>2207.0540000000001</c:v>
                </c:pt>
                <c:pt idx="493">
                  <c:v>3391.692</c:v>
                </c:pt>
                <c:pt idx="494">
                  <c:v>4547.7790000000005</c:v>
                </c:pt>
                <c:pt idx="495">
                  <c:v>2981.462</c:v>
                </c:pt>
                <c:pt idx="496">
                  <c:v>1804.7380000000001</c:v>
                </c:pt>
                <c:pt idx="497">
                  <c:v>2006.0150000000001</c:v>
                </c:pt>
                <c:pt idx="498">
                  <c:v>941.38940000000002</c:v>
                </c:pt>
                <c:pt idx="499">
                  <c:v>585.56299999999999</c:v>
                </c:pt>
                <c:pt idx="500">
                  <c:v>605.61919999999998</c:v>
                </c:pt>
                <c:pt idx="501">
                  <c:v>740.0933</c:v>
                </c:pt>
                <c:pt idx="502">
                  <c:v>807.89080000000001</c:v>
                </c:pt>
                <c:pt idx="503">
                  <c:v>706.51139999999998</c:v>
                </c:pt>
                <c:pt idx="504">
                  <c:v>590.83879999999999</c:v>
                </c:pt>
                <c:pt idx="505">
                  <c:v>513.4855</c:v>
                </c:pt>
                <c:pt idx="506">
                  <c:v>572.15700000000004</c:v>
                </c:pt>
                <c:pt idx="507">
                  <c:v>678.8098</c:v>
                </c:pt>
                <c:pt idx="508">
                  <c:v>697.26469999999995</c:v>
                </c:pt>
                <c:pt idx="509">
                  <c:v>651.00360000000001</c:v>
                </c:pt>
                <c:pt idx="510">
                  <c:v>551.44079999999997</c:v>
                </c:pt>
                <c:pt idx="511">
                  <c:v>287.62990000000002</c:v>
                </c:pt>
                <c:pt idx="512">
                  <c:v>226.66980000000001</c:v>
                </c:pt>
                <c:pt idx="513">
                  <c:v>285.37950000000001</c:v>
                </c:pt>
                <c:pt idx="514">
                  <c:v>374.62920000000003</c:v>
                </c:pt>
                <c:pt idx="515">
                  <c:v>785.17989999999998</c:v>
                </c:pt>
                <c:pt idx="516">
                  <c:v>2688.8919999999998</c:v>
                </c:pt>
                <c:pt idx="517">
                  <c:v>2434.864</c:v>
                </c:pt>
                <c:pt idx="518">
                  <c:v>1785.78</c:v>
                </c:pt>
                <c:pt idx="519">
                  <c:v>1979.184</c:v>
                </c:pt>
                <c:pt idx="520">
                  <c:v>1203.1020000000001</c:v>
                </c:pt>
                <c:pt idx="521">
                  <c:v>947.2971</c:v>
                </c:pt>
                <c:pt idx="522">
                  <c:v>1473.712</c:v>
                </c:pt>
                <c:pt idx="523">
                  <c:v>1493.538</c:v>
                </c:pt>
                <c:pt idx="524">
                  <c:v>1223.6110000000001</c:v>
                </c:pt>
                <c:pt idx="525">
                  <c:v>1185.93</c:v>
                </c:pt>
                <c:pt idx="526">
                  <c:v>969.41880000000003</c:v>
                </c:pt>
                <c:pt idx="527">
                  <c:v>1252.809</c:v>
                </c:pt>
                <c:pt idx="528">
                  <c:v>1427.28</c:v>
                </c:pt>
                <c:pt idx="529">
                  <c:v>1605.9390000000001</c:v>
                </c:pt>
                <c:pt idx="530">
                  <c:v>2253.828</c:v>
                </c:pt>
                <c:pt idx="531">
                  <c:v>1422.951</c:v>
                </c:pt>
                <c:pt idx="532">
                  <c:v>1154.7339999999999</c:v>
                </c:pt>
                <c:pt idx="533">
                  <c:v>2301.4560000000001</c:v>
                </c:pt>
                <c:pt idx="534">
                  <c:v>1220.269</c:v>
                </c:pt>
                <c:pt idx="535">
                  <c:v>998.04939999999999</c:v>
                </c:pt>
                <c:pt idx="536">
                  <c:v>1009.631</c:v>
                </c:pt>
                <c:pt idx="537">
                  <c:v>862.65949999999998</c:v>
                </c:pt>
                <c:pt idx="538">
                  <c:v>757.92179999999996</c:v>
                </c:pt>
                <c:pt idx="539">
                  <c:v>1266.319</c:v>
                </c:pt>
                <c:pt idx="540">
                  <c:v>1136.7449999999999</c:v>
                </c:pt>
                <c:pt idx="541">
                  <c:v>1057.9010000000001</c:v>
                </c:pt>
                <c:pt idx="542">
                  <c:v>910.03020000000004</c:v>
                </c:pt>
                <c:pt idx="543">
                  <c:v>961.13850000000002</c:v>
                </c:pt>
                <c:pt idx="544">
                  <c:v>1108.722</c:v>
                </c:pt>
                <c:pt idx="545">
                  <c:v>1904.3910000000001</c:v>
                </c:pt>
                <c:pt idx="546">
                  <c:v>0</c:v>
                </c:pt>
                <c:pt idx="547">
                  <c:v>2074.5030000000002</c:v>
                </c:pt>
                <c:pt idx="548">
                  <c:v>1304.0899999999999</c:v>
                </c:pt>
                <c:pt idx="549">
                  <c:v>790.38199999999995</c:v>
                </c:pt>
                <c:pt idx="550">
                  <c:v>1507.3520000000001</c:v>
                </c:pt>
                <c:pt idx="551">
                  <c:v>1116.1310000000001</c:v>
                </c:pt>
                <c:pt idx="552">
                  <c:v>944.2183</c:v>
                </c:pt>
                <c:pt idx="553">
                  <c:v>3608.39</c:v>
                </c:pt>
                <c:pt idx="554">
                  <c:v>2075.7620000000002</c:v>
                </c:pt>
                <c:pt idx="555">
                  <c:v>1949.5150000000001</c:v>
                </c:pt>
                <c:pt idx="556">
                  <c:v>1709.0619999999999</c:v>
                </c:pt>
                <c:pt idx="557">
                  <c:v>1088.1849999999999</c:v>
                </c:pt>
                <c:pt idx="558">
                  <c:v>2053.3240000000001</c:v>
                </c:pt>
                <c:pt idx="559">
                  <c:v>2366.924</c:v>
                </c:pt>
                <c:pt idx="560">
                  <c:v>2430.1669999999999</c:v>
                </c:pt>
                <c:pt idx="561">
                  <c:v>1385.8910000000001</c:v>
                </c:pt>
                <c:pt idx="562">
                  <c:v>894.90409999999997</c:v>
                </c:pt>
                <c:pt idx="563">
                  <c:v>1416.6679999999999</c:v>
                </c:pt>
                <c:pt idx="564">
                  <c:v>2150.5230000000001</c:v>
                </c:pt>
                <c:pt idx="565">
                  <c:v>2386.2930000000001</c:v>
                </c:pt>
                <c:pt idx="566">
                  <c:v>904.23829999999998</c:v>
                </c:pt>
                <c:pt idx="567">
                  <c:v>1265.8440000000001</c:v>
                </c:pt>
                <c:pt idx="568">
                  <c:v>2189.3760000000002</c:v>
                </c:pt>
                <c:pt idx="569">
                  <c:v>1358.0170000000001</c:v>
                </c:pt>
                <c:pt idx="570">
                  <c:v>3489.4520000000002</c:v>
                </c:pt>
                <c:pt idx="571">
                  <c:v>2298.058</c:v>
                </c:pt>
                <c:pt idx="572">
                  <c:v>991.37450000000001</c:v>
                </c:pt>
                <c:pt idx="573">
                  <c:v>1101.202</c:v>
                </c:pt>
                <c:pt idx="574">
                  <c:v>1551.7349999999999</c:v>
                </c:pt>
                <c:pt idx="575">
                  <c:v>1194.98</c:v>
                </c:pt>
                <c:pt idx="576">
                  <c:v>846.00160000000005</c:v>
                </c:pt>
                <c:pt idx="577">
                  <c:v>1464.1610000000001</c:v>
                </c:pt>
                <c:pt idx="578">
                  <c:v>1109.136</c:v>
                </c:pt>
                <c:pt idx="579">
                  <c:v>859.25930000000005</c:v>
                </c:pt>
                <c:pt idx="580">
                  <c:v>1228.1869999999999</c:v>
                </c:pt>
                <c:pt idx="581">
                  <c:v>1090.04</c:v>
                </c:pt>
                <c:pt idx="582">
                  <c:v>2701.761</c:v>
                </c:pt>
                <c:pt idx="583">
                  <c:v>1646.82</c:v>
                </c:pt>
                <c:pt idx="584">
                  <c:v>1078.3430000000001</c:v>
                </c:pt>
                <c:pt idx="585">
                  <c:v>2402.5360000000001</c:v>
                </c:pt>
                <c:pt idx="586">
                  <c:v>2146.2339999999999</c:v>
                </c:pt>
                <c:pt idx="587">
                  <c:v>2273.5619999999999</c:v>
                </c:pt>
                <c:pt idx="588">
                  <c:v>2914.8310000000001</c:v>
                </c:pt>
                <c:pt idx="589">
                  <c:v>1604.847</c:v>
                </c:pt>
                <c:pt idx="590">
                  <c:v>1583.252</c:v>
                </c:pt>
                <c:pt idx="591">
                  <c:v>1669.587</c:v>
                </c:pt>
                <c:pt idx="592">
                  <c:v>3928.24</c:v>
                </c:pt>
                <c:pt idx="593">
                  <c:v>3596.5030000000002</c:v>
                </c:pt>
                <c:pt idx="594">
                  <c:v>2257.9789999999998</c:v>
                </c:pt>
                <c:pt idx="595">
                  <c:v>1810.624</c:v>
                </c:pt>
                <c:pt idx="596">
                  <c:v>1185.4469999999999</c:v>
                </c:pt>
                <c:pt idx="597">
                  <c:v>2004.2349999999999</c:v>
                </c:pt>
                <c:pt idx="598">
                  <c:v>2269.8240000000001</c:v>
                </c:pt>
                <c:pt idx="599">
                  <c:v>997.39570000000003</c:v>
                </c:pt>
                <c:pt idx="600">
                  <c:v>1166.3979999999999</c:v>
                </c:pt>
                <c:pt idx="601">
                  <c:v>1147.162</c:v>
                </c:pt>
                <c:pt idx="602">
                  <c:v>1213.2639999999999</c:v>
                </c:pt>
                <c:pt idx="603">
                  <c:v>1177.4469999999999</c:v>
                </c:pt>
                <c:pt idx="604">
                  <c:v>1170.211</c:v>
                </c:pt>
                <c:pt idx="605">
                  <c:v>1614.6420000000001</c:v>
                </c:pt>
                <c:pt idx="606">
                  <c:v>2112.1309999999999</c:v>
                </c:pt>
                <c:pt idx="607">
                  <c:v>1330.097</c:v>
                </c:pt>
                <c:pt idx="608">
                  <c:v>1585.7619999999999</c:v>
                </c:pt>
                <c:pt idx="609">
                  <c:v>1590.4580000000001</c:v>
                </c:pt>
                <c:pt idx="610">
                  <c:v>1550.538</c:v>
                </c:pt>
                <c:pt idx="611">
                  <c:v>2831.788</c:v>
                </c:pt>
                <c:pt idx="612">
                  <c:v>1715.39</c:v>
                </c:pt>
                <c:pt idx="613">
                  <c:v>2144.8429999999998</c:v>
                </c:pt>
                <c:pt idx="614">
                  <c:v>1589.924</c:v>
                </c:pt>
                <c:pt idx="615">
                  <c:v>1236.2</c:v>
                </c:pt>
                <c:pt idx="616">
                  <c:v>939.58699999999999</c:v>
                </c:pt>
                <c:pt idx="617">
                  <c:v>469.70429999999999</c:v>
                </c:pt>
                <c:pt idx="618">
                  <c:v>793.84910000000002</c:v>
                </c:pt>
                <c:pt idx="619">
                  <c:v>1193.6310000000001</c:v>
                </c:pt>
                <c:pt idx="620">
                  <c:v>1638.1410000000001</c:v>
                </c:pt>
                <c:pt idx="621">
                  <c:v>1695.8620000000001</c:v>
                </c:pt>
                <c:pt idx="622">
                  <c:v>2146.8539999999998</c:v>
                </c:pt>
                <c:pt idx="623">
                  <c:v>1906.451</c:v>
                </c:pt>
                <c:pt idx="624">
                  <c:v>920.50310000000002</c:v>
                </c:pt>
                <c:pt idx="625">
                  <c:v>1197.941</c:v>
                </c:pt>
                <c:pt idx="626">
                  <c:v>1593.049</c:v>
                </c:pt>
                <c:pt idx="627">
                  <c:v>1319.0989999999999</c:v>
                </c:pt>
                <c:pt idx="628">
                  <c:v>1544.65</c:v>
                </c:pt>
                <c:pt idx="629">
                  <c:v>1228.116</c:v>
                </c:pt>
                <c:pt idx="630">
                  <c:v>961.53110000000004</c:v>
                </c:pt>
                <c:pt idx="631">
                  <c:v>1189.1590000000001</c:v>
                </c:pt>
                <c:pt idx="632">
                  <c:v>1003.444</c:v>
                </c:pt>
                <c:pt idx="633">
                  <c:v>1328.5920000000001</c:v>
                </c:pt>
                <c:pt idx="634">
                  <c:v>1222.6130000000001</c:v>
                </c:pt>
                <c:pt idx="635">
                  <c:v>1144.29</c:v>
                </c:pt>
                <c:pt idx="636">
                  <c:v>987.35739999999998</c:v>
                </c:pt>
                <c:pt idx="637">
                  <c:v>1089.7909999999999</c:v>
                </c:pt>
                <c:pt idx="638">
                  <c:v>867.79650000000004</c:v>
                </c:pt>
                <c:pt idx="639">
                  <c:v>683.91700000000003</c:v>
                </c:pt>
                <c:pt idx="640">
                  <c:v>546.48839999999996</c:v>
                </c:pt>
                <c:pt idx="641">
                  <c:v>426.85</c:v>
                </c:pt>
                <c:pt idx="642">
                  <c:v>1455.327</c:v>
                </c:pt>
                <c:pt idx="643">
                  <c:v>2507.6790000000001</c:v>
                </c:pt>
                <c:pt idx="644">
                  <c:v>2812.5990000000002</c:v>
                </c:pt>
                <c:pt idx="645">
                  <c:v>2984.424</c:v>
                </c:pt>
                <c:pt idx="646">
                  <c:v>2923.3270000000002</c:v>
                </c:pt>
                <c:pt idx="647">
                  <c:v>786.43669999999997</c:v>
                </c:pt>
                <c:pt idx="648">
                  <c:v>794.50260000000003</c:v>
                </c:pt>
                <c:pt idx="649">
                  <c:v>985.97659999999996</c:v>
                </c:pt>
                <c:pt idx="650">
                  <c:v>1997.057</c:v>
                </c:pt>
                <c:pt idx="651">
                  <c:v>3420.6129999999998</c:v>
                </c:pt>
                <c:pt idx="652">
                  <c:v>3078.79</c:v>
                </c:pt>
                <c:pt idx="653">
                  <c:v>1158.0740000000001</c:v>
                </c:pt>
                <c:pt idx="654">
                  <c:v>492.68830000000003</c:v>
                </c:pt>
                <c:pt idx="655">
                  <c:v>468.6653</c:v>
                </c:pt>
                <c:pt idx="656">
                  <c:v>461.03070000000002</c:v>
                </c:pt>
                <c:pt idx="657">
                  <c:v>746.40809999999999</c:v>
                </c:pt>
                <c:pt idx="658">
                  <c:v>1109.4269999999999</c:v>
                </c:pt>
                <c:pt idx="659">
                  <c:v>1099.3499999999999</c:v>
                </c:pt>
                <c:pt idx="660">
                  <c:v>2660.462</c:v>
                </c:pt>
                <c:pt idx="661">
                  <c:v>1953.5329999999999</c:v>
                </c:pt>
                <c:pt idx="662">
                  <c:v>1404.0319999999999</c:v>
                </c:pt>
                <c:pt idx="663">
                  <c:v>1326.308</c:v>
                </c:pt>
                <c:pt idx="664">
                  <c:v>1042.213</c:v>
                </c:pt>
                <c:pt idx="665">
                  <c:v>731.33720000000005</c:v>
                </c:pt>
                <c:pt idx="666">
                  <c:v>873.63040000000001</c:v>
                </c:pt>
                <c:pt idx="667">
                  <c:v>2419.9009999999998</c:v>
                </c:pt>
                <c:pt idx="668">
                  <c:v>3010.88</c:v>
                </c:pt>
                <c:pt idx="669">
                  <c:v>2950.2139999999999</c:v>
                </c:pt>
                <c:pt idx="670">
                  <c:v>2029.807</c:v>
                </c:pt>
                <c:pt idx="671">
                  <c:v>1211.663</c:v>
                </c:pt>
                <c:pt idx="672">
                  <c:v>970.96410000000003</c:v>
                </c:pt>
                <c:pt idx="673">
                  <c:v>1115.1099999999999</c:v>
                </c:pt>
                <c:pt idx="674">
                  <c:v>974.55629999999996</c:v>
                </c:pt>
                <c:pt idx="675">
                  <c:v>1751.3720000000001</c:v>
                </c:pt>
                <c:pt idx="676">
                  <c:v>2459.1559999999999</c:v>
                </c:pt>
                <c:pt idx="677">
                  <c:v>2252.2530000000002</c:v>
                </c:pt>
                <c:pt idx="678">
                  <c:v>1493.271</c:v>
                </c:pt>
                <c:pt idx="679">
                  <c:v>963.96839999999997</c:v>
                </c:pt>
                <c:pt idx="680">
                  <c:v>715.85469999999998</c:v>
                </c:pt>
                <c:pt idx="681">
                  <c:v>604.11239999999998</c:v>
                </c:pt>
                <c:pt idx="682">
                  <c:v>738.86120000000005</c:v>
                </c:pt>
                <c:pt idx="683">
                  <c:v>1299.2329999999999</c:v>
                </c:pt>
                <c:pt idx="684">
                  <c:v>849.49</c:v>
                </c:pt>
                <c:pt idx="685">
                  <c:v>1116.415</c:v>
                </c:pt>
                <c:pt idx="686">
                  <c:v>2369.6979999999999</c:v>
                </c:pt>
                <c:pt idx="687">
                  <c:v>1706.7190000000001</c:v>
                </c:pt>
                <c:pt idx="688">
                  <c:v>885.88220000000001</c:v>
                </c:pt>
                <c:pt idx="689">
                  <c:v>1012.36</c:v>
                </c:pt>
                <c:pt idx="690">
                  <c:v>991.67970000000003</c:v>
                </c:pt>
                <c:pt idx="691">
                  <c:v>1596.4490000000001</c:v>
                </c:pt>
                <c:pt idx="692">
                  <c:v>2247.5720000000001</c:v>
                </c:pt>
                <c:pt idx="693">
                  <c:v>2499.654</c:v>
                </c:pt>
                <c:pt idx="694">
                  <c:v>2225.3040000000001</c:v>
                </c:pt>
                <c:pt idx="695">
                  <c:v>3395.6509999999998</c:v>
                </c:pt>
                <c:pt idx="696">
                  <c:v>3185.6889999999999</c:v>
                </c:pt>
                <c:pt idx="697">
                  <c:v>2508.8139999999999</c:v>
                </c:pt>
                <c:pt idx="698">
                  <c:v>2423.5540000000001</c:v>
                </c:pt>
                <c:pt idx="699">
                  <c:v>3376.87</c:v>
                </c:pt>
                <c:pt idx="700">
                  <c:v>2530.73</c:v>
                </c:pt>
                <c:pt idx="701">
                  <c:v>3400.0970000000002</c:v>
                </c:pt>
                <c:pt idx="702">
                  <c:v>2715.2310000000002</c:v>
                </c:pt>
                <c:pt idx="703">
                  <c:v>2708.223</c:v>
                </c:pt>
                <c:pt idx="704">
                  <c:v>3200.3890000000001</c:v>
                </c:pt>
                <c:pt idx="705">
                  <c:v>2323.549</c:v>
                </c:pt>
                <c:pt idx="706">
                  <c:v>2934.4070000000002</c:v>
                </c:pt>
                <c:pt idx="707">
                  <c:v>2719.98</c:v>
                </c:pt>
                <c:pt idx="708">
                  <c:v>4112.174</c:v>
                </c:pt>
                <c:pt idx="709">
                  <c:v>2239.1680000000001</c:v>
                </c:pt>
                <c:pt idx="710">
                  <c:v>3441.2179999999998</c:v>
                </c:pt>
                <c:pt idx="711">
                  <c:v>3371.6579999999999</c:v>
                </c:pt>
                <c:pt idx="712">
                  <c:v>2532.89</c:v>
                </c:pt>
                <c:pt idx="713">
                  <c:v>2286.9009999999998</c:v>
                </c:pt>
                <c:pt idx="714">
                  <c:v>3118.2289999999998</c:v>
                </c:pt>
                <c:pt idx="715">
                  <c:v>4408.5730000000003</c:v>
                </c:pt>
                <c:pt idx="716">
                  <c:v>3000.134</c:v>
                </c:pt>
                <c:pt idx="717">
                  <c:v>3542.6190000000001</c:v>
                </c:pt>
                <c:pt idx="718">
                  <c:v>2968.4029999999998</c:v>
                </c:pt>
                <c:pt idx="719">
                  <c:v>3566.43</c:v>
                </c:pt>
                <c:pt idx="720">
                  <c:v>3290.393</c:v>
                </c:pt>
                <c:pt idx="721">
                  <c:v>2947.585</c:v>
                </c:pt>
                <c:pt idx="722">
                  <c:v>3420.7640000000001</c:v>
                </c:pt>
                <c:pt idx="723">
                  <c:v>2752.076</c:v>
                </c:pt>
                <c:pt idx="724">
                  <c:v>2335.3780000000002</c:v>
                </c:pt>
                <c:pt idx="725">
                  <c:v>3699.8710000000001</c:v>
                </c:pt>
                <c:pt idx="726">
                  <c:v>3880.18</c:v>
                </c:pt>
                <c:pt idx="727">
                  <c:v>2435.2109999999998</c:v>
                </c:pt>
                <c:pt idx="728">
                  <c:v>3100.0479999999998</c:v>
                </c:pt>
                <c:pt idx="729">
                  <c:v>3715.7289999999998</c:v>
                </c:pt>
                <c:pt idx="730">
                  <c:v>2625.3609999999999</c:v>
                </c:pt>
                <c:pt idx="731">
                  <c:v>1435.915</c:v>
                </c:pt>
                <c:pt idx="732">
                  <c:v>2433.4830000000002</c:v>
                </c:pt>
                <c:pt idx="733">
                  <c:v>2084.884</c:v>
                </c:pt>
                <c:pt idx="734">
                  <c:v>1601.886</c:v>
                </c:pt>
                <c:pt idx="735">
                  <c:v>2760.7660000000001</c:v>
                </c:pt>
                <c:pt idx="736">
                  <c:v>4466.0259999999998</c:v>
                </c:pt>
                <c:pt idx="737">
                  <c:v>3402.1909999999998</c:v>
                </c:pt>
                <c:pt idx="738">
                  <c:v>3428.1590000000001</c:v>
                </c:pt>
                <c:pt idx="739">
                  <c:v>2970.3180000000002</c:v>
                </c:pt>
                <c:pt idx="740">
                  <c:v>2174.3960000000002</c:v>
                </c:pt>
                <c:pt idx="741">
                  <c:v>3761.4630000000002</c:v>
                </c:pt>
                <c:pt idx="742">
                  <c:v>3993.2979999999998</c:v>
                </c:pt>
                <c:pt idx="743">
                  <c:v>4242.0219999999999</c:v>
                </c:pt>
                <c:pt idx="744">
                  <c:v>4581.8530000000001</c:v>
                </c:pt>
                <c:pt idx="745">
                  <c:v>3071.8020000000001</c:v>
                </c:pt>
                <c:pt idx="746">
                  <c:v>4664.32</c:v>
                </c:pt>
                <c:pt idx="747">
                  <c:v>4487.5119999999997</c:v>
                </c:pt>
                <c:pt idx="748">
                  <c:v>3342.2420000000002</c:v>
                </c:pt>
                <c:pt idx="749">
                  <c:v>3291.8809999999999</c:v>
                </c:pt>
                <c:pt idx="750">
                  <c:v>3333.0039999999999</c:v>
                </c:pt>
                <c:pt idx="751">
                  <c:v>3898.1770000000001</c:v>
                </c:pt>
                <c:pt idx="752">
                  <c:v>3084.038</c:v>
                </c:pt>
                <c:pt idx="753">
                  <c:v>3328.1909999999998</c:v>
                </c:pt>
                <c:pt idx="754">
                  <c:v>3756.1779999999999</c:v>
                </c:pt>
                <c:pt idx="755">
                  <c:v>3203.0970000000002</c:v>
                </c:pt>
                <c:pt idx="756">
                  <c:v>3595.7379999999998</c:v>
                </c:pt>
                <c:pt idx="757">
                  <c:v>3089.3670000000002</c:v>
                </c:pt>
                <c:pt idx="758">
                  <c:v>3840.7809999999999</c:v>
                </c:pt>
                <c:pt idx="759">
                  <c:v>3968.1729999999998</c:v>
                </c:pt>
                <c:pt idx="760">
                  <c:v>4933.9269999999997</c:v>
                </c:pt>
                <c:pt idx="761">
                  <c:v>4365.6750000000002</c:v>
                </c:pt>
                <c:pt idx="762">
                  <c:v>4408.6130000000003</c:v>
                </c:pt>
                <c:pt idx="763">
                  <c:v>3053.143</c:v>
                </c:pt>
                <c:pt idx="764">
                  <c:v>4911.1769999999997</c:v>
                </c:pt>
                <c:pt idx="765">
                  <c:v>5093.9009999999998</c:v>
                </c:pt>
                <c:pt idx="766">
                  <c:v>4765.2640000000001</c:v>
                </c:pt>
                <c:pt idx="767">
                  <c:v>5152.0069999999996</c:v>
                </c:pt>
                <c:pt idx="768">
                  <c:v>5074.9930000000004</c:v>
                </c:pt>
                <c:pt idx="769">
                  <c:v>4486.6719999999996</c:v>
                </c:pt>
                <c:pt idx="770">
                  <c:v>4414.902</c:v>
                </c:pt>
                <c:pt idx="771">
                  <c:v>4794.1220000000003</c:v>
                </c:pt>
                <c:pt idx="772">
                  <c:v>3939.4650000000001</c:v>
                </c:pt>
                <c:pt idx="773">
                  <c:v>3399.3130000000001</c:v>
                </c:pt>
                <c:pt idx="774">
                  <c:v>3864.8490000000002</c:v>
                </c:pt>
                <c:pt idx="775">
                  <c:v>3554.6819999999998</c:v>
                </c:pt>
                <c:pt idx="776">
                  <c:v>4257.759</c:v>
                </c:pt>
                <c:pt idx="777">
                  <c:v>3522.6680000000001</c:v>
                </c:pt>
                <c:pt idx="778">
                  <c:v>4370.66</c:v>
                </c:pt>
                <c:pt idx="779">
                  <c:v>5410.7870000000003</c:v>
                </c:pt>
                <c:pt idx="780">
                  <c:v>5729.8109999999997</c:v>
                </c:pt>
                <c:pt idx="781">
                  <c:v>6088.1369999999997</c:v>
                </c:pt>
                <c:pt idx="782">
                  <c:v>3596.1680000000001</c:v>
                </c:pt>
                <c:pt idx="783">
                  <c:v>3235.9670000000001</c:v>
                </c:pt>
                <c:pt idx="784">
                  <c:v>2113.308</c:v>
                </c:pt>
                <c:pt idx="785">
                  <c:v>3133.0650000000001</c:v>
                </c:pt>
                <c:pt idx="786">
                  <c:v>3029.2950000000001</c:v>
                </c:pt>
                <c:pt idx="787">
                  <c:v>3202.9160000000002</c:v>
                </c:pt>
                <c:pt idx="788">
                  <c:v>3089.04</c:v>
                </c:pt>
                <c:pt idx="789">
                  <c:v>3516.8870000000002</c:v>
                </c:pt>
                <c:pt idx="790">
                  <c:v>4680.6679999999997</c:v>
                </c:pt>
                <c:pt idx="791">
                  <c:v>3325.01</c:v>
                </c:pt>
                <c:pt idx="792">
                  <c:v>5309.4110000000001</c:v>
                </c:pt>
                <c:pt idx="793">
                  <c:v>4699.9070000000002</c:v>
                </c:pt>
                <c:pt idx="794">
                  <c:v>4073.6280000000002</c:v>
                </c:pt>
                <c:pt idx="795">
                  <c:v>3902.4850000000001</c:v>
                </c:pt>
                <c:pt idx="796">
                  <c:v>3842.2750000000001</c:v>
                </c:pt>
                <c:pt idx="797">
                  <c:v>3612.8670000000002</c:v>
                </c:pt>
                <c:pt idx="798">
                  <c:v>3155.6729999999998</c:v>
                </c:pt>
                <c:pt idx="799">
                  <c:v>3116.4479999999999</c:v>
                </c:pt>
                <c:pt idx="800">
                  <c:v>2776.732</c:v>
                </c:pt>
                <c:pt idx="801">
                  <c:v>3159.1590000000001</c:v>
                </c:pt>
                <c:pt idx="802">
                  <c:v>3951.7660000000001</c:v>
                </c:pt>
                <c:pt idx="803">
                  <c:v>2834.9810000000002</c:v>
                </c:pt>
                <c:pt idx="804">
                  <c:v>3109.9949999999999</c:v>
                </c:pt>
                <c:pt idx="805">
                  <c:v>3373.4920000000002</c:v>
                </c:pt>
                <c:pt idx="806">
                  <c:v>3774.616</c:v>
                </c:pt>
                <c:pt idx="807">
                  <c:v>3455.598</c:v>
                </c:pt>
                <c:pt idx="808">
                  <c:v>4292.2510000000002</c:v>
                </c:pt>
                <c:pt idx="809">
                  <c:v>4559.8940000000002</c:v>
                </c:pt>
                <c:pt idx="810">
                  <c:v>5434.1289999999999</c:v>
                </c:pt>
                <c:pt idx="811">
                  <c:v>6633.2650000000003</c:v>
                </c:pt>
                <c:pt idx="812">
                  <c:v>6916.37</c:v>
                </c:pt>
                <c:pt idx="813">
                  <c:v>3900.6390000000001</c:v>
                </c:pt>
                <c:pt idx="814">
                  <c:v>4577.3559999999998</c:v>
                </c:pt>
                <c:pt idx="815">
                  <c:v>4131.1170000000002</c:v>
                </c:pt>
                <c:pt idx="816">
                  <c:v>3211.4879999999998</c:v>
                </c:pt>
                <c:pt idx="817">
                  <c:v>3453.7150000000001</c:v>
                </c:pt>
                <c:pt idx="818">
                  <c:v>3986.4110000000001</c:v>
                </c:pt>
                <c:pt idx="819">
                  <c:v>4734.4830000000002</c:v>
                </c:pt>
                <c:pt idx="820">
                  <c:v>4652.2039999999997</c:v>
                </c:pt>
                <c:pt idx="821">
                  <c:v>4014.2840000000001</c:v>
                </c:pt>
                <c:pt idx="822">
                  <c:v>4742.2960000000003</c:v>
                </c:pt>
                <c:pt idx="823">
                  <c:v>3929.5189999999998</c:v>
                </c:pt>
                <c:pt idx="824">
                  <c:v>3700.498</c:v>
                </c:pt>
                <c:pt idx="825">
                  <c:v>3811.8420000000001</c:v>
                </c:pt>
                <c:pt idx="826">
                  <c:v>2953.5210000000002</c:v>
                </c:pt>
                <c:pt idx="827">
                  <c:v>3928.12</c:v>
                </c:pt>
                <c:pt idx="828">
                  <c:v>2512.8000000000002</c:v>
                </c:pt>
                <c:pt idx="829">
                  <c:v>3417.9810000000002</c:v>
                </c:pt>
                <c:pt idx="830">
                  <c:v>3081.0250000000001</c:v>
                </c:pt>
                <c:pt idx="831">
                  <c:v>3189.482</c:v>
                </c:pt>
                <c:pt idx="832">
                  <c:v>3622.6149999999998</c:v>
                </c:pt>
                <c:pt idx="833">
                  <c:v>2914.4369999999999</c:v>
                </c:pt>
                <c:pt idx="834">
                  <c:v>4358.6570000000002</c:v>
                </c:pt>
                <c:pt idx="835">
                  <c:v>3711.3820000000001</c:v>
                </c:pt>
                <c:pt idx="836">
                  <c:v>3811.665</c:v>
                </c:pt>
                <c:pt idx="837">
                  <c:v>3807.5239999999999</c:v>
                </c:pt>
                <c:pt idx="838">
                  <c:v>4353.3119999999999</c:v>
                </c:pt>
                <c:pt idx="839">
                  <c:v>4124.3370000000004</c:v>
                </c:pt>
                <c:pt idx="840">
                  <c:v>3259.848</c:v>
                </c:pt>
                <c:pt idx="841">
                  <c:v>2198.2440000000001</c:v>
                </c:pt>
                <c:pt idx="842">
                  <c:v>3185.2310000000002</c:v>
                </c:pt>
                <c:pt idx="843">
                  <c:v>4510.8410000000003</c:v>
                </c:pt>
                <c:pt idx="844">
                  <c:v>5461.4129999999996</c:v>
                </c:pt>
                <c:pt idx="845">
                  <c:v>4516.7389999999996</c:v>
                </c:pt>
                <c:pt idx="846">
                  <c:v>3410.1759999999999</c:v>
                </c:pt>
                <c:pt idx="847">
                  <c:v>2665.732</c:v>
                </c:pt>
                <c:pt idx="848">
                  <c:v>2820.3020000000001</c:v>
                </c:pt>
                <c:pt idx="849">
                  <c:v>3314.538</c:v>
                </c:pt>
                <c:pt idx="850">
                  <c:v>3076.8359999999998</c:v>
                </c:pt>
                <c:pt idx="851">
                  <c:v>3439.605</c:v>
                </c:pt>
                <c:pt idx="852">
                  <c:v>3261.2660000000001</c:v>
                </c:pt>
                <c:pt idx="853">
                  <c:v>3435.741</c:v>
                </c:pt>
                <c:pt idx="854">
                  <c:v>2930.2710000000002</c:v>
                </c:pt>
                <c:pt idx="855">
                  <c:v>3251.4859999999999</c:v>
                </c:pt>
                <c:pt idx="856">
                  <c:v>2920.1509999999998</c:v>
                </c:pt>
                <c:pt idx="857">
                  <c:v>2993.2150000000001</c:v>
                </c:pt>
                <c:pt idx="858">
                  <c:v>2156.6819999999998</c:v>
                </c:pt>
                <c:pt idx="859">
                  <c:v>1328.4639999999999</c:v>
                </c:pt>
                <c:pt idx="860">
                  <c:v>893.1123</c:v>
                </c:pt>
                <c:pt idx="861">
                  <c:v>899.85699999999997</c:v>
                </c:pt>
                <c:pt idx="862">
                  <c:v>1435.66</c:v>
                </c:pt>
                <c:pt idx="863">
                  <c:v>1391.5039999999999</c:v>
                </c:pt>
                <c:pt idx="864">
                  <c:v>1167.722</c:v>
                </c:pt>
                <c:pt idx="865">
                  <c:v>667.23080000000004</c:v>
                </c:pt>
                <c:pt idx="866">
                  <c:v>1461.5630000000001</c:v>
                </c:pt>
                <c:pt idx="867">
                  <c:v>1668.3230000000001</c:v>
                </c:pt>
                <c:pt idx="868">
                  <c:v>1491.6469999999999</c:v>
                </c:pt>
                <c:pt idx="869">
                  <c:v>1298.1959999999999</c:v>
                </c:pt>
                <c:pt idx="870">
                  <c:v>426.29539999999997</c:v>
                </c:pt>
                <c:pt idx="871">
                  <c:v>431.02440000000001</c:v>
                </c:pt>
                <c:pt idx="872">
                  <c:v>644.04309999999998</c:v>
                </c:pt>
                <c:pt idx="873">
                  <c:v>751.39919999999995</c:v>
                </c:pt>
                <c:pt idx="874">
                  <c:v>533.06889999999999</c:v>
                </c:pt>
                <c:pt idx="875">
                  <c:v>746.81179999999995</c:v>
                </c:pt>
                <c:pt idx="876">
                  <c:v>575.93889999999999</c:v>
                </c:pt>
                <c:pt idx="877">
                  <c:v>506.83499999999998</c:v>
                </c:pt>
                <c:pt idx="878">
                  <c:v>352.03750000000002</c:v>
                </c:pt>
                <c:pt idx="879">
                  <c:v>295.71570000000003</c:v>
                </c:pt>
                <c:pt idx="880">
                  <c:v>314.30810000000002</c:v>
                </c:pt>
                <c:pt idx="881">
                  <c:v>494.55020000000002</c:v>
                </c:pt>
                <c:pt idx="882">
                  <c:v>572.53660000000002</c:v>
                </c:pt>
                <c:pt idx="883">
                  <c:v>1028.105</c:v>
                </c:pt>
                <c:pt idx="884">
                  <c:v>1379.8119999999999</c:v>
                </c:pt>
                <c:pt idx="885">
                  <c:v>1471.25</c:v>
                </c:pt>
                <c:pt idx="886">
                  <c:v>813.8424</c:v>
                </c:pt>
                <c:pt idx="887">
                  <c:v>1137.633</c:v>
                </c:pt>
                <c:pt idx="888">
                  <c:v>938.31309999999996</c:v>
                </c:pt>
                <c:pt idx="889">
                  <c:v>535.78719999999998</c:v>
                </c:pt>
                <c:pt idx="890">
                  <c:v>1968.335</c:v>
                </c:pt>
                <c:pt idx="891">
                  <c:v>1341.5550000000001</c:v>
                </c:pt>
                <c:pt idx="892">
                  <c:v>1361.5070000000001</c:v>
                </c:pt>
                <c:pt idx="893">
                  <c:v>1078.2860000000001</c:v>
                </c:pt>
                <c:pt idx="894">
                  <c:v>2699.9279999999999</c:v>
                </c:pt>
                <c:pt idx="895">
                  <c:v>3067.971</c:v>
                </c:pt>
                <c:pt idx="896">
                  <c:v>2662.165</c:v>
                </c:pt>
                <c:pt idx="897">
                  <c:v>2530.71</c:v>
                </c:pt>
                <c:pt idx="898">
                  <c:v>2114.6109999999999</c:v>
                </c:pt>
                <c:pt idx="899">
                  <c:v>2500.1930000000002</c:v>
                </c:pt>
                <c:pt idx="900">
                  <c:v>2177.424</c:v>
                </c:pt>
                <c:pt idx="901">
                  <c:v>1637.597</c:v>
                </c:pt>
                <c:pt idx="902">
                  <c:v>1266.0909999999999</c:v>
                </c:pt>
                <c:pt idx="903">
                  <c:v>2166.703</c:v>
                </c:pt>
                <c:pt idx="904">
                  <c:v>4059.8040000000001</c:v>
                </c:pt>
                <c:pt idx="905">
                  <c:v>2893.9430000000002</c:v>
                </c:pt>
                <c:pt idx="906">
                  <c:v>1425.3889999999999</c:v>
                </c:pt>
                <c:pt idx="907">
                  <c:v>3130.7829999999999</c:v>
                </c:pt>
                <c:pt idx="908">
                  <c:v>2162.154</c:v>
                </c:pt>
                <c:pt idx="909">
                  <c:v>3688.1579999999999</c:v>
                </c:pt>
                <c:pt idx="910">
                  <c:v>3521.6619999999998</c:v>
                </c:pt>
                <c:pt idx="911">
                  <c:v>1898.66</c:v>
                </c:pt>
                <c:pt idx="912">
                  <c:v>1959.8810000000001</c:v>
                </c:pt>
                <c:pt idx="913">
                  <c:v>2680.741</c:v>
                </c:pt>
                <c:pt idx="914">
                  <c:v>3073.3510000000001</c:v>
                </c:pt>
                <c:pt idx="915">
                  <c:v>5110.0519999999997</c:v>
                </c:pt>
                <c:pt idx="916">
                  <c:v>4922.2089999999998</c:v>
                </c:pt>
                <c:pt idx="917">
                  <c:v>2342.8670000000002</c:v>
                </c:pt>
                <c:pt idx="918">
                  <c:v>1508.2619999999999</c:v>
                </c:pt>
                <c:pt idx="919">
                  <c:v>935.73270000000002</c:v>
                </c:pt>
                <c:pt idx="920">
                  <c:v>1043.374</c:v>
                </c:pt>
                <c:pt idx="921">
                  <c:v>1048.2239999999999</c:v>
                </c:pt>
                <c:pt idx="922">
                  <c:v>1005.755</c:v>
                </c:pt>
                <c:pt idx="923">
                  <c:v>1537.471</c:v>
                </c:pt>
                <c:pt idx="924">
                  <c:v>1858.626</c:v>
                </c:pt>
                <c:pt idx="925">
                  <c:v>1219.335</c:v>
                </c:pt>
                <c:pt idx="926">
                  <c:v>1096.3900000000001</c:v>
                </c:pt>
                <c:pt idx="927">
                  <c:v>1755.461</c:v>
                </c:pt>
                <c:pt idx="928">
                  <c:v>2432.7440000000001</c:v>
                </c:pt>
                <c:pt idx="929">
                  <c:v>2963.2620000000002</c:v>
                </c:pt>
                <c:pt idx="930">
                  <c:v>1737.567</c:v>
                </c:pt>
                <c:pt idx="931">
                  <c:v>1389.598</c:v>
                </c:pt>
                <c:pt idx="932">
                  <c:v>3821.0129999999999</c:v>
                </c:pt>
                <c:pt idx="933">
                  <c:v>3021.1</c:v>
                </c:pt>
                <c:pt idx="934">
                  <c:v>1163.835</c:v>
                </c:pt>
                <c:pt idx="935">
                  <c:v>1458.1310000000001</c:v>
                </c:pt>
                <c:pt idx="936">
                  <c:v>1586.627</c:v>
                </c:pt>
                <c:pt idx="937">
                  <c:v>1329.3520000000001</c:v>
                </c:pt>
                <c:pt idx="938">
                  <c:v>1418.9749999999999</c:v>
                </c:pt>
                <c:pt idx="939">
                  <c:v>4122.067</c:v>
                </c:pt>
                <c:pt idx="940">
                  <c:v>2769.509</c:v>
                </c:pt>
                <c:pt idx="941">
                  <c:v>3126.5309999999999</c:v>
                </c:pt>
                <c:pt idx="942">
                  <c:v>1924.828</c:v>
                </c:pt>
                <c:pt idx="943">
                  <c:v>1486.904</c:v>
                </c:pt>
                <c:pt idx="944">
                  <c:v>1302.6469999999999</c:v>
                </c:pt>
                <c:pt idx="945">
                  <c:v>829.06650000000002</c:v>
                </c:pt>
                <c:pt idx="946">
                  <c:v>2247.8629999999998</c:v>
                </c:pt>
                <c:pt idx="947">
                  <c:v>1916.29</c:v>
                </c:pt>
                <c:pt idx="948">
                  <c:v>1354.8779999999999</c:v>
                </c:pt>
                <c:pt idx="949">
                  <c:v>921.63160000000005</c:v>
                </c:pt>
                <c:pt idx="950">
                  <c:v>908.66880000000003</c:v>
                </c:pt>
                <c:pt idx="951">
                  <c:v>1941.68</c:v>
                </c:pt>
                <c:pt idx="952">
                  <c:v>2008.3389999999999</c:v>
                </c:pt>
                <c:pt idx="953">
                  <c:v>2353.1570000000002</c:v>
                </c:pt>
                <c:pt idx="954">
                  <c:v>2228.8580000000002</c:v>
                </c:pt>
                <c:pt idx="955">
                  <c:v>2677.3110000000001</c:v>
                </c:pt>
                <c:pt idx="956">
                  <c:v>911.88549999999998</c:v>
                </c:pt>
                <c:pt idx="957">
                  <c:v>586.53510000000006</c:v>
                </c:pt>
                <c:pt idx="958">
                  <c:v>1281.1389999999999</c:v>
                </c:pt>
                <c:pt idx="959">
                  <c:v>811.22349999999994</c:v>
                </c:pt>
                <c:pt idx="960">
                  <c:v>1897.2739999999999</c:v>
                </c:pt>
                <c:pt idx="961">
                  <c:v>1391.857</c:v>
                </c:pt>
                <c:pt idx="962">
                  <c:v>1080.51</c:v>
                </c:pt>
                <c:pt idx="963">
                  <c:v>1052.068</c:v>
                </c:pt>
                <c:pt idx="964">
                  <c:v>1712.546</c:v>
                </c:pt>
                <c:pt idx="965">
                  <c:v>3309.9319999999998</c:v>
                </c:pt>
                <c:pt idx="966">
                  <c:v>1469.0319999999999</c:v>
                </c:pt>
                <c:pt idx="967">
                  <c:v>1081.482</c:v>
                </c:pt>
                <c:pt idx="968">
                  <c:v>1346.8109999999999</c:v>
                </c:pt>
                <c:pt idx="969">
                  <c:v>3837.0369999999998</c:v>
                </c:pt>
                <c:pt idx="970">
                  <c:v>0</c:v>
                </c:pt>
                <c:pt idx="971">
                  <c:v>1445.0989999999999</c:v>
                </c:pt>
                <c:pt idx="972">
                  <c:v>1760.3810000000001</c:v>
                </c:pt>
                <c:pt idx="973">
                  <c:v>2300.4520000000002</c:v>
                </c:pt>
                <c:pt idx="974">
                  <c:v>2724.9720000000002</c:v>
                </c:pt>
                <c:pt idx="975">
                  <c:v>2547.87</c:v>
                </c:pt>
                <c:pt idx="976">
                  <c:v>1900.0450000000001</c:v>
                </c:pt>
                <c:pt idx="977">
                  <c:v>1856.7909999999999</c:v>
                </c:pt>
                <c:pt idx="978">
                  <c:v>1678.135</c:v>
                </c:pt>
                <c:pt idx="979">
                  <c:v>1556.2339999999999</c:v>
                </c:pt>
                <c:pt idx="980">
                  <c:v>1235.22</c:v>
                </c:pt>
                <c:pt idx="981">
                  <c:v>1198.5830000000001</c:v>
                </c:pt>
                <c:pt idx="982">
                  <c:v>1607.44</c:v>
                </c:pt>
                <c:pt idx="983">
                  <c:v>2020.462</c:v>
                </c:pt>
                <c:pt idx="984">
                  <c:v>1687.7449999999999</c:v>
                </c:pt>
                <c:pt idx="985">
                  <c:v>1442.827</c:v>
                </c:pt>
                <c:pt idx="986">
                  <c:v>1349.1089999999999</c:v>
                </c:pt>
                <c:pt idx="987">
                  <c:v>1397.8779999999999</c:v>
                </c:pt>
                <c:pt idx="988">
                  <c:v>716.97329999999999</c:v>
                </c:pt>
                <c:pt idx="989">
                  <c:v>944.2192</c:v>
                </c:pt>
                <c:pt idx="990">
                  <c:v>1187.451</c:v>
                </c:pt>
                <c:pt idx="991">
                  <c:v>1388.68</c:v>
                </c:pt>
                <c:pt idx="992">
                  <c:v>970.53560000000004</c:v>
                </c:pt>
                <c:pt idx="993">
                  <c:v>749.30169999999998</c:v>
                </c:pt>
                <c:pt idx="994">
                  <c:v>524.28499999999997</c:v>
                </c:pt>
                <c:pt idx="995">
                  <c:v>511.85899999999998</c:v>
                </c:pt>
                <c:pt idx="996">
                  <c:v>644.14120000000003</c:v>
                </c:pt>
                <c:pt idx="997">
                  <c:v>818.5761</c:v>
                </c:pt>
                <c:pt idx="998">
                  <c:v>1014.364</c:v>
                </c:pt>
                <c:pt idx="999">
                  <c:v>941.18709999999999</c:v>
                </c:pt>
                <c:pt idx="1000">
                  <c:v>558.32910000000004</c:v>
                </c:pt>
                <c:pt idx="1001">
                  <c:v>743.96180000000004</c:v>
                </c:pt>
                <c:pt idx="1002">
                  <c:v>1651.4010000000001</c:v>
                </c:pt>
                <c:pt idx="1003">
                  <c:v>1423.673</c:v>
                </c:pt>
                <c:pt idx="1004">
                  <c:v>1271.6610000000001</c:v>
                </c:pt>
                <c:pt idx="1005">
                  <c:v>371.10419999999999</c:v>
                </c:pt>
                <c:pt idx="1006">
                  <c:v>292.26479999999998</c:v>
                </c:pt>
                <c:pt idx="1007">
                  <c:v>805.96370000000002</c:v>
                </c:pt>
                <c:pt idx="1008">
                  <c:v>1221.596</c:v>
                </c:pt>
                <c:pt idx="1009">
                  <c:v>883.12159999999994</c:v>
                </c:pt>
                <c:pt idx="1010">
                  <c:v>770.17399999999998</c:v>
                </c:pt>
                <c:pt idx="1011">
                  <c:v>690.33270000000005</c:v>
                </c:pt>
                <c:pt idx="1012">
                  <c:v>1056.2080000000001</c:v>
                </c:pt>
                <c:pt idx="1013">
                  <c:v>1258.288</c:v>
                </c:pt>
                <c:pt idx="1014">
                  <c:v>1376.095</c:v>
                </c:pt>
                <c:pt idx="1015">
                  <c:v>636.20669999999996</c:v>
                </c:pt>
                <c:pt idx="1016">
                  <c:v>391.93189999999998</c:v>
                </c:pt>
                <c:pt idx="1017">
                  <c:v>483.04419999999999</c:v>
                </c:pt>
                <c:pt idx="1018">
                  <c:v>812.01940000000002</c:v>
                </c:pt>
                <c:pt idx="1019">
                  <c:v>1870.4069999999999</c:v>
                </c:pt>
                <c:pt idx="1020">
                  <c:v>2003.5409999999999</c:v>
                </c:pt>
                <c:pt idx="1021">
                  <c:v>1590.355</c:v>
                </c:pt>
                <c:pt idx="1022">
                  <c:v>426.45269999999999</c:v>
                </c:pt>
                <c:pt idx="1023">
                  <c:v>371.96929999999998</c:v>
                </c:pt>
                <c:pt idx="1024">
                  <c:v>441.20839999999998</c:v>
                </c:pt>
                <c:pt idx="1025">
                  <c:v>417.72699999999998</c:v>
                </c:pt>
                <c:pt idx="1026">
                  <c:v>1067.9860000000001</c:v>
                </c:pt>
                <c:pt idx="1027">
                  <c:v>514.61130000000003</c:v>
                </c:pt>
                <c:pt idx="1028">
                  <c:v>418.93360000000001</c:v>
                </c:pt>
                <c:pt idx="1029">
                  <c:v>310.18029999999999</c:v>
                </c:pt>
                <c:pt idx="1030">
                  <c:v>634.85490000000004</c:v>
                </c:pt>
                <c:pt idx="1031">
                  <c:v>1251.752</c:v>
                </c:pt>
                <c:pt idx="1032">
                  <c:v>1173.9760000000001</c:v>
                </c:pt>
                <c:pt idx="1033">
                  <c:v>1297.9459999999999</c:v>
                </c:pt>
                <c:pt idx="1034">
                  <c:v>1605.204</c:v>
                </c:pt>
                <c:pt idx="1035">
                  <c:v>1441.3789999999999</c:v>
                </c:pt>
                <c:pt idx="1036">
                  <c:v>2155.1869999999999</c:v>
                </c:pt>
                <c:pt idx="1037">
                  <c:v>2669.0680000000002</c:v>
                </c:pt>
                <c:pt idx="1038">
                  <c:v>2954.357</c:v>
                </c:pt>
                <c:pt idx="1039">
                  <c:v>1877.202</c:v>
                </c:pt>
                <c:pt idx="1040">
                  <c:v>1678.002</c:v>
                </c:pt>
                <c:pt idx="1041">
                  <c:v>1923.672</c:v>
                </c:pt>
                <c:pt idx="1042">
                  <c:v>3146.8620000000001</c:v>
                </c:pt>
                <c:pt idx="1043">
                  <c:v>1826.24</c:v>
                </c:pt>
                <c:pt idx="1044">
                  <c:v>1058.702</c:v>
                </c:pt>
                <c:pt idx="1045">
                  <c:v>1299.8520000000001</c:v>
                </c:pt>
                <c:pt idx="1046">
                  <c:v>2056.8969999999999</c:v>
                </c:pt>
                <c:pt idx="1047">
                  <c:v>2184.9879999999998</c:v>
                </c:pt>
                <c:pt idx="1048">
                  <c:v>1936.115</c:v>
                </c:pt>
                <c:pt idx="1049">
                  <c:v>1405.819</c:v>
                </c:pt>
                <c:pt idx="1050">
                  <c:v>1707.393</c:v>
                </c:pt>
                <c:pt idx="1051">
                  <c:v>2860.114</c:v>
                </c:pt>
                <c:pt idx="1052">
                  <c:v>2288.085</c:v>
                </c:pt>
                <c:pt idx="1053">
                  <c:v>2950.9360000000001</c:v>
                </c:pt>
                <c:pt idx="1054">
                  <c:v>3038.7950000000001</c:v>
                </c:pt>
                <c:pt idx="1055">
                  <c:v>3312.3020000000001</c:v>
                </c:pt>
                <c:pt idx="1056">
                  <c:v>2518.8130000000001</c:v>
                </c:pt>
                <c:pt idx="1057">
                  <c:v>3411.4209999999998</c:v>
                </c:pt>
                <c:pt idx="1058">
                  <c:v>3161.39</c:v>
                </c:pt>
                <c:pt idx="1059">
                  <c:v>2641.5450000000001</c:v>
                </c:pt>
                <c:pt idx="1060">
                  <c:v>1959.479</c:v>
                </c:pt>
                <c:pt idx="1061">
                  <c:v>886.58079999999995</c:v>
                </c:pt>
                <c:pt idx="1062">
                  <c:v>904.97339999999997</c:v>
                </c:pt>
                <c:pt idx="1063">
                  <c:v>2259.7489999999998</c:v>
                </c:pt>
                <c:pt idx="1064">
                  <c:v>3993.9949999999999</c:v>
                </c:pt>
                <c:pt idx="1065">
                  <c:v>4259.8819999999996</c:v>
                </c:pt>
                <c:pt idx="1066">
                  <c:v>4079.971</c:v>
                </c:pt>
                <c:pt idx="1067">
                  <c:v>2510.3389999999999</c:v>
                </c:pt>
                <c:pt idx="1068">
                  <c:v>1494.6659999999999</c:v>
                </c:pt>
                <c:pt idx="1069">
                  <c:v>1546.7629999999999</c:v>
                </c:pt>
                <c:pt idx="1070">
                  <c:v>1980.607</c:v>
                </c:pt>
                <c:pt idx="1071">
                  <c:v>2172.665</c:v>
                </c:pt>
                <c:pt idx="1072">
                  <c:v>3691.24</c:v>
                </c:pt>
                <c:pt idx="1073">
                  <c:v>2539.66</c:v>
                </c:pt>
                <c:pt idx="1074">
                  <c:v>3002.9520000000002</c:v>
                </c:pt>
                <c:pt idx="1075">
                  <c:v>3073.85</c:v>
                </c:pt>
                <c:pt idx="1076">
                  <c:v>2866.8330000000001</c:v>
                </c:pt>
                <c:pt idx="1077">
                  <c:v>2294.9459999999999</c:v>
                </c:pt>
                <c:pt idx="1078">
                  <c:v>2297.7570000000001</c:v>
                </c:pt>
                <c:pt idx="1079">
                  <c:v>2330.3249999999998</c:v>
                </c:pt>
                <c:pt idx="1080">
                  <c:v>2209.8020000000001</c:v>
                </c:pt>
                <c:pt idx="1081">
                  <c:v>1970.0940000000001</c:v>
                </c:pt>
                <c:pt idx="1082">
                  <c:v>2394.5740000000001</c:v>
                </c:pt>
                <c:pt idx="1083">
                  <c:v>2040.999</c:v>
                </c:pt>
                <c:pt idx="1084">
                  <c:v>2099.3470000000002</c:v>
                </c:pt>
                <c:pt idx="1085">
                  <c:v>1690.3009999999999</c:v>
                </c:pt>
                <c:pt idx="1086">
                  <c:v>1558.1179999999999</c:v>
                </c:pt>
                <c:pt idx="1087">
                  <c:v>1161.4100000000001</c:v>
                </c:pt>
                <c:pt idx="1088">
                  <c:v>1165.5409999999999</c:v>
                </c:pt>
                <c:pt idx="1089">
                  <c:v>2483.1550000000002</c:v>
                </c:pt>
                <c:pt idx="1090">
                  <c:v>2417.2710000000002</c:v>
                </c:pt>
                <c:pt idx="1091">
                  <c:v>2721.4349999999999</c:v>
                </c:pt>
                <c:pt idx="1092">
                  <c:v>2586.0219999999999</c:v>
                </c:pt>
                <c:pt idx="1093">
                  <c:v>3162.0659999999998</c:v>
                </c:pt>
                <c:pt idx="1094">
                  <c:v>3752.5650000000001</c:v>
                </c:pt>
                <c:pt idx="1095">
                  <c:v>4110.4889999999996</c:v>
                </c:pt>
                <c:pt idx="1096">
                  <c:v>3528.4360000000001</c:v>
                </c:pt>
                <c:pt idx="1097">
                  <c:v>4793.9870000000001</c:v>
                </c:pt>
                <c:pt idx="1098">
                  <c:v>5361.0029999999997</c:v>
                </c:pt>
                <c:pt idx="1099">
                  <c:v>3600.3789999999999</c:v>
                </c:pt>
                <c:pt idx="1100">
                  <c:v>3409.7420000000002</c:v>
                </c:pt>
                <c:pt idx="1101">
                  <c:v>4437.8530000000001</c:v>
                </c:pt>
                <c:pt idx="1102">
                  <c:v>3887.0479999999998</c:v>
                </c:pt>
                <c:pt idx="1103">
                  <c:v>1659.1279999999999</c:v>
                </c:pt>
                <c:pt idx="1104">
                  <c:v>3057.0880000000002</c:v>
                </c:pt>
                <c:pt idx="1105">
                  <c:v>3632.0320000000002</c:v>
                </c:pt>
                <c:pt idx="1106">
                  <c:v>2410.5059999999999</c:v>
                </c:pt>
                <c:pt idx="1107">
                  <c:v>3087.0230000000001</c:v>
                </c:pt>
                <c:pt idx="1108">
                  <c:v>2717.46</c:v>
                </c:pt>
                <c:pt idx="1109">
                  <c:v>2861.0720000000001</c:v>
                </c:pt>
                <c:pt idx="1110">
                  <c:v>2372.5300000000002</c:v>
                </c:pt>
                <c:pt idx="1111">
                  <c:v>2815.44</c:v>
                </c:pt>
                <c:pt idx="1112">
                  <c:v>1970.902</c:v>
                </c:pt>
                <c:pt idx="1113">
                  <c:v>1838.2670000000001</c:v>
                </c:pt>
                <c:pt idx="1114">
                  <c:v>3480.8119999999999</c:v>
                </c:pt>
                <c:pt idx="1115">
                  <c:v>3258.5749999999998</c:v>
                </c:pt>
                <c:pt idx="1116">
                  <c:v>3997.5079999999998</c:v>
                </c:pt>
                <c:pt idx="1117">
                  <c:v>2492.3989999999999</c:v>
                </c:pt>
                <c:pt idx="1118">
                  <c:v>4331.6549999999997</c:v>
                </c:pt>
                <c:pt idx="1119">
                  <c:v>6364.4260000000004</c:v>
                </c:pt>
                <c:pt idx="1120">
                  <c:v>9226.2170000000006</c:v>
                </c:pt>
                <c:pt idx="1121">
                  <c:v>9480.8080000000009</c:v>
                </c:pt>
                <c:pt idx="1122">
                  <c:v>4036.2890000000002</c:v>
                </c:pt>
                <c:pt idx="1123">
                  <c:v>3629.317</c:v>
                </c:pt>
                <c:pt idx="1124">
                  <c:v>2940.09</c:v>
                </c:pt>
                <c:pt idx="1125">
                  <c:v>3171.7</c:v>
                </c:pt>
                <c:pt idx="1126">
                  <c:v>3922.9409999999998</c:v>
                </c:pt>
                <c:pt idx="1127">
                  <c:v>3090.7310000000002</c:v>
                </c:pt>
                <c:pt idx="1128">
                  <c:v>4087.895</c:v>
                </c:pt>
                <c:pt idx="1129">
                  <c:v>4284.4690000000001</c:v>
                </c:pt>
                <c:pt idx="1130">
                  <c:v>5363.634</c:v>
                </c:pt>
                <c:pt idx="1131">
                  <c:v>5325.2179999999998</c:v>
                </c:pt>
                <c:pt idx="1132">
                  <c:v>5483.4809999999998</c:v>
                </c:pt>
                <c:pt idx="1133">
                  <c:v>6058.8059999999996</c:v>
                </c:pt>
                <c:pt idx="1134">
                  <c:v>3810.8969999999999</c:v>
                </c:pt>
                <c:pt idx="1135">
                  <c:v>3384.8530000000001</c:v>
                </c:pt>
                <c:pt idx="1136">
                  <c:v>2573.9059999999999</c:v>
                </c:pt>
                <c:pt idx="1137">
                  <c:v>4674.1360000000004</c:v>
                </c:pt>
                <c:pt idx="1138">
                  <c:v>4876.7780000000002</c:v>
                </c:pt>
                <c:pt idx="1139">
                  <c:v>5146.8879999999999</c:v>
                </c:pt>
                <c:pt idx="1140">
                  <c:v>4268.8959999999997</c:v>
                </c:pt>
                <c:pt idx="1141">
                  <c:v>3175.9839999999999</c:v>
                </c:pt>
                <c:pt idx="1142">
                  <c:v>2967.9180000000001</c:v>
                </c:pt>
                <c:pt idx="1143">
                  <c:v>4526.0159999999996</c:v>
                </c:pt>
                <c:pt idx="1144">
                  <c:v>3704.261</c:v>
                </c:pt>
                <c:pt idx="1145">
                  <c:v>2985.087</c:v>
                </c:pt>
                <c:pt idx="1146">
                  <c:v>2670.643</c:v>
                </c:pt>
                <c:pt idx="1147">
                  <c:v>4239.3729999999996</c:v>
                </c:pt>
                <c:pt idx="1148">
                  <c:v>4957.335</c:v>
                </c:pt>
                <c:pt idx="1149">
                  <c:v>5883.6670000000004</c:v>
                </c:pt>
                <c:pt idx="1150">
                  <c:v>5798.6540000000005</c:v>
                </c:pt>
                <c:pt idx="1151">
                  <c:v>6116.21</c:v>
                </c:pt>
                <c:pt idx="1152">
                  <c:v>5229.0640000000003</c:v>
                </c:pt>
                <c:pt idx="1153">
                  <c:v>4840.1710000000003</c:v>
                </c:pt>
                <c:pt idx="1154">
                  <c:v>4437.259</c:v>
                </c:pt>
                <c:pt idx="1155">
                  <c:v>4420.0680000000002</c:v>
                </c:pt>
                <c:pt idx="1156">
                  <c:v>6527.067</c:v>
                </c:pt>
                <c:pt idx="1157">
                  <c:v>4401.3450000000003</c:v>
                </c:pt>
                <c:pt idx="1158">
                  <c:v>0</c:v>
                </c:pt>
                <c:pt idx="1159">
                  <c:v>0</c:v>
                </c:pt>
                <c:pt idx="1160">
                  <c:v>0</c:v>
                </c:pt>
                <c:pt idx="1161">
                  <c:v>5093.2070000000003</c:v>
                </c:pt>
                <c:pt idx="1162">
                  <c:v>5544.7669999999998</c:v>
                </c:pt>
                <c:pt idx="1163">
                  <c:v>5701.2579999999998</c:v>
                </c:pt>
                <c:pt idx="1164">
                  <c:v>5172.8779999999997</c:v>
                </c:pt>
                <c:pt idx="1165">
                  <c:v>4983.5789999999997</c:v>
                </c:pt>
                <c:pt idx="1166">
                  <c:v>5681.8320000000003</c:v>
                </c:pt>
                <c:pt idx="1167">
                  <c:v>5836.183</c:v>
                </c:pt>
                <c:pt idx="1168">
                  <c:v>5160.5349999999999</c:v>
                </c:pt>
                <c:pt idx="1169">
                  <c:v>4036.4270000000001</c:v>
                </c:pt>
                <c:pt idx="1170">
                  <c:v>0</c:v>
                </c:pt>
                <c:pt idx="1171">
                  <c:v>4902.7690000000002</c:v>
                </c:pt>
                <c:pt idx="1172">
                  <c:v>5323.6120000000001</c:v>
                </c:pt>
                <c:pt idx="1173">
                  <c:v>3351.1039999999998</c:v>
                </c:pt>
                <c:pt idx="1174">
                  <c:v>3533.1579999999999</c:v>
                </c:pt>
                <c:pt idx="1175">
                  <c:v>4187.4260000000004</c:v>
                </c:pt>
                <c:pt idx="1176">
                  <c:v>4498.6059999999998</c:v>
                </c:pt>
                <c:pt idx="1177">
                  <c:v>3360.2420000000002</c:v>
                </c:pt>
                <c:pt idx="1178">
                  <c:v>2934.915</c:v>
                </c:pt>
                <c:pt idx="1179">
                  <c:v>2942.24</c:v>
                </c:pt>
                <c:pt idx="1180">
                  <c:v>3516.08</c:v>
                </c:pt>
                <c:pt idx="1181">
                  <c:v>3833.4119999999998</c:v>
                </c:pt>
                <c:pt idx="1182">
                  <c:v>4188.2160000000003</c:v>
                </c:pt>
                <c:pt idx="1183">
                  <c:v>4551.3739999999998</c:v>
                </c:pt>
                <c:pt idx="1184">
                  <c:v>4356.7460000000001</c:v>
                </c:pt>
                <c:pt idx="1185">
                  <c:v>3395.8980000000001</c:v>
                </c:pt>
                <c:pt idx="1186">
                  <c:v>0</c:v>
                </c:pt>
                <c:pt idx="1187">
                  <c:v>5144.3370000000004</c:v>
                </c:pt>
                <c:pt idx="1188">
                  <c:v>5968.1040000000003</c:v>
                </c:pt>
                <c:pt idx="1189">
                  <c:v>4809.4009999999998</c:v>
                </c:pt>
                <c:pt idx="1190">
                  <c:v>4903.0309999999999</c:v>
                </c:pt>
                <c:pt idx="1191">
                  <c:v>5093.5</c:v>
                </c:pt>
                <c:pt idx="1192">
                  <c:v>3148.1039999999998</c:v>
                </c:pt>
                <c:pt idx="1193">
                  <c:v>3326.1219999999998</c:v>
                </c:pt>
                <c:pt idx="1194">
                  <c:v>3830.7890000000002</c:v>
                </c:pt>
                <c:pt idx="1195">
                  <c:v>3933.6590000000001</c:v>
                </c:pt>
                <c:pt idx="1196">
                  <c:v>3707.098</c:v>
                </c:pt>
                <c:pt idx="1197">
                  <c:v>4655.6980000000003</c:v>
                </c:pt>
                <c:pt idx="1198">
                  <c:v>3144.3719999999998</c:v>
                </c:pt>
                <c:pt idx="1199">
                  <c:v>1649.5889999999999</c:v>
                </c:pt>
                <c:pt idx="1200">
                  <c:v>1183.9069999999999</c:v>
                </c:pt>
                <c:pt idx="1201">
                  <c:v>2244.5239999999999</c:v>
                </c:pt>
                <c:pt idx="1202">
                  <c:v>4478.0249999999996</c:v>
                </c:pt>
                <c:pt idx="1203">
                  <c:v>4433.4040000000005</c:v>
                </c:pt>
                <c:pt idx="1204">
                  <c:v>4117.7790000000005</c:v>
                </c:pt>
                <c:pt idx="1205">
                  <c:v>4908.9790000000003</c:v>
                </c:pt>
                <c:pt idx="1206">
                  <c:v>4772.4960000000001</c:v>
                </c:pt>
                <c:pt idx="1207">
                  <c:v>5483.5839999999998</c:v>
                </c:pt>
                <c:pt idx="1208">
                  <c:v>5034.6099999999997</c:v>
                </c:pt>
                <c:pt idx="1209">
                  <c:v>5079.7870000000003</c:v>
                </c:pt>
                <c:pt idx="1210">
                  <c:v>3426.0030000000002</c:v>
                </c:pt>
                <c:pt idx="1211">
                  <c:v>2765.57</c:v>
                </c:pt>
                <c:pt idx="1212">
                  <c:v>3369.1860000000001</c:v>
                </c:pt>
                <c:pt idx="1213">
                  <c:v>2790.2890000000002</c:v>
                </c:pt>
                <c:pt idx="1214">
                  <c:v>3988.808</c:v>
                </c:pt>
                <c:pt idx="1215">
                  <c:v>4050.2930000000001</c:v>
                </c:pt>
                <c:pt idx="1216">
                  <c:v>4012.1469999999999</c:v>
                </c:pt>
                <c:pt idx="1217">
                  <c:v>2967.7559999999999</c:v>
                </c:pt>
                <c:pt idx="1218">
                  <c:v>3716.4540000000002</c:v>
                </c:pt>
                <c:pt idx="1219">
                  <c:v>3772.47</c:v>
                </c:pt>
                <c:pt idx="1220">
                  <c:v>2828.42</c:v>
                </c:pt>
                <c:pt idx="1221">
                  <c:v>2293.239</c:v>
                </c:pt>
                <c:pt idx="1222">
                  <c:v>2824.8719999999998</c:v>
                </c:pt>
                <c:pt idx="1223">
                  <c:v>4238.6840000000002</c:v>
                </c:pt>
                <c:pt idx="1224">
                  <c:v>3379.288</c:v>
                </c:pt>
                <c:pt idx="1225">
                  <c:v>3980.8919999999998</c:v>
                </c:pt>
                <c:pt idx="1226">
                  <c:v>4909.683</c:v>
                </c:pt>
                <c:pt idx="1227">
                  <c:v>4008.1860000000001</c:v>
                </c:pt>
                <c:pt idx="1228">
                  <c:v>4972.3900000000003</c:v>
                </c:pt>
                <c:pt idx="1229">
                  <c:v>4170.2039999999997</c:v>
                </c:pt>
                <c:pt idx="1230">
                  <c:v>3803.5990000000002</c:v>
                </c:pt>
                <c:pt idx="1231">
                  <c:v>3651.9740000000002</c:v>
                </c:pt>
                <c:pt idx="1232">
                  <c:v>4447.0619999999999</c:v>
                </c:pt>
                <c:pt idx="1233">
                  <c:v>2403.076</c:v>
                </c:pt>
                <c:pt idx="1234">
                  <c:v>2009.837</c:v>
                </c:pt>
                <c:pt idx="1235">
                  <c:v>1692.203</c:v>
                </c:pt>
                <c:pt idx="1236">
                  <c:v>887.91740000000004</c:v>
                </c:pt>
                <c:pt idx="1237">
                  <c:v>2762.6950000000002</c:v>
                </c:pt>
                <c:pt idx="1238">
                  <c:v>2031.502</c:v>
                </c:pt>
                <c:pt idx="1239">
                  <c:v>0</c:v>
                </c:pt>
                <c:pt idx="1240">
                  <c:v>2382.6669999999999</c:v>
                </c:pt>
                <c:pt idx="1241">
                  <c:v>1649.2429999999999</c:v>
                </c:pt>
                <c:pt idx="1242">
                  <c:v>2049.9879999999998</c:v>
                </c:pt>
                <c:pt idx="1243">
                  <c:v>1013.519</c:v>
                </c:pt>
                <c:pt idx="1244">
                  <c:v>708.80820000000006</c:v>
                </c:pt>
                <c:pt idx="1245">
                  <c:v>404.57130000000001</c:v>
                </c:pt>
                <c:pt idx="1246">
                  <c:v>287.82069999999999</c:v>
                </c:pt>
                <c:pt idx="1247">
                  <c:v>430.87880000000001</c:v>
                </c:pt>
                <c:pt idx="1248">
                  <c:v>384.41899999999998</c:v>
                </c:pt>
                <c:pt idx="1249">
                  <c:v>330.37790000000001</c:v>
                </c:pt>
                <c:pt idx="1250">
                  <c:v>474.88420000000002</c:v>
                </c:pt>
                <c:pt idx="1251">
                  <c:v>559.65340000000003</c:v>
                </c:pt>
                <c:pt idx="1252">
                  <c:v>548.26610000000005</c:v>
                </c:pt>
                <c:pt idx="1253">
                  <c:v>1165.3900000000001</c:v>
                </c:pt>
                <c:pt idx="1254">
                  <c:v>1239.8230000000001</c:v>
                </c:pt>
                <c:pt idx="1255">
                  <c:v>1667.9490000000001</c:v>
                </c:pt>
                <c:pt idx="1256">
                  <c:v>1455.2190000000001</c:v>
                </c:pt>
                <c:pt idx="1257">
                  <c:v>879.20500000000004</c:v>
                </c:pt>
                <c:pt idx="1258">
                  <c:v>926.55960000000005</c:v>
                </c:pt>
                <c:pt idx="1259">
                  <c:v>1150.9079999999999</c:v>
                </c:pt>
                <c:pt idx="1260">
                  <c:v>845.00109999999995</c:v>
                </c:pt>
                <c:pt idx="1261">
                  <c:v>1488.405</c:v>
                </c:pt>
                <c:pt idx="1262">
                  <c:v>786.33630000000005</c:v>
                </c:pt>
                <c:pt idx="1263">
                  <c:v>713.3288</c:v>
                </c:pt>
                <c:pt idx="1264">
                  <c:v>724.22889999999995</c:v>
                </c:pt>
                <c:pt idx="1265">
                  <c:v>1101.633</c:v>
                </c:pt>
                <c:pt idx="1266">
                  <c:v>1544.7819999999999</c:v>
                </c:pt>
                <c:pt idx="1267">
                  <c:v>918.81820000000005</c:v>
                </c:pt>
                <c:pt idx="1268">
                  <c:v>852.8768</c:v>
                </c:pt>
                <c:pt idx="1269">
                  <c:v>1377.316</c:v>
                </c:pt>
                <c:pt idx="1270">
                  <c:v>1044.7550000000001</c:v>
                </c:pt>
                <c:pt idx="1271">
                  <c:v>1977.085</c:v>
                </c:pt>
                <c:pt idx="1272">
                  <c:v>3977.3249999999998</c:v>
                </c:pt>
                <c:pt idx="1273">
                  <c:v>1427.819</c:v>
                </c:pt>
                <c:pt idx="1274">
                  <c:v>585.31590000000006</c:v>
                </c:pt>
                <c:pt idx="1275">
                  <c:v>512.2373</c:v>
                </c:pt>
                <c:pt idx="1276">
                  <c:v>1448.296</c:v>
                </c:pt>
                <c:pt idx="1277">
                  <c:v>1449.931</c:v>
                </c:pt>
                <c:pt idx="1278">
                  <c:v>2374.578</c:v>
                </c:pt>
                <c:pt idx="1279">
                  <c:v>1810.4939999999999</c:v>
                </c:pt>
                <c:pt idx="1280">
                  <c:v>1142.6220000000001</c:v>
                </c:pt>
                <c:pt idx="1281">
                  <c:v>409.10809999999998</c:v>
                </c:pt>
                <c:pt idx="1282">
                  <c:v>390.21690000000001</c:v>
                </c:pt>
                <c:pt idx="1283">
                  <c:v>3874.5520000000001</c:v>
                </c:pt>
                <c:pt idx="1284">
                  <c:v>3291.4520000000002</c:v>
                </c:pt>
                <c:pt idx="1285">
                  <c:v>1632.8969999999999</c:v>
                </c:pt>
                <c:pt idx="1286">
                  <c:v>1175.4469999999999</c:v>
                </c:pt>
                <c:pt idx="1287">
                  <c:v>1878.0229999999999</c:v>
                </c:pt>
                <c:pt idx="1288">
                  <c:v>1383.9680000000001</c:v>
                </c:pt>
                <c:pt idx="1289">
                  <c:v>1496.2929999999999</c:v>
                </c:pt>
                <c:pt idx="1290">
                  <c:v>1168.4100000000001</c:v>
                </c:pt>
                <c:pt idx="1291">
                  <c:v>846.13869999999997</c:v>
                </c:pt>
                <c:pt idx="1292">
                  <c:v>2607.8339999999998</c:v>
                </c:pt>
                <c:pt idx="1293">
                  <c:v>4259.1790000000001</c:v>
                </c:pt>
                <c:pt idx="1294">
                  <c:v>3522.8290000000002</c:v>
                </c:pt>
                <c:pt idx="1295">
                  <c:v>3293.75</c:v>
                </c:pt>
                <c:pt idx="1296">
                  <c:v>2448.19</c:v>
                </c:pt>
                <c:pt idx="1297">
                  <c:v>1124.829</c:v>
                </c:pt>
                <c:pt idx="1298">
                  <c:v>968.23289999999997</c:v>
                </c:pt>
                <c:pt idx="1299">
                  <c:v>838.24749999999995</c:v>
                </c:pt>
                <c:pt idx="1300">
                  <c:v>977.37440000000004</c:v>
                </c:pt>
                <c:pt idx="1301">
                  <c:v>134.5635</c:v>
                </c:pt>
                <c:pt idx="1302">
                  <c:v>304.86950000000002</c:v>
                </c:pt>
                <c:pt idx="1303">
                  <c:v>540.42660000000001</c:v>
                </c:pt>
                <c:pt idx="1304">
                  <c:v>1018.675</c:v>
                </c:pt>
                <c:pt idx="1305">
                  <c:v>1125.9639999999999</c:v>
                </c:pt>
                <c:pt idx="1306">
                  <c:v>1867.973</c:v>
                </c:pt>
                <c:pt idx="1307">
                  <c:v>3961.8789999999999</c:v>
                </c:pt>
                <c:pt idx="1308">
                  <c:v>5621.5550000000003</c:v>
                </c:pt>
                <c:pt idx="1309">
                  <c:v>4324.2830000000004</c:v>
                </c:pt>
                <c:pt idx="1310">
                  <c:v>2804.6289999999999</c:v>
                </c:pt>
                <c:pt idx="1311">
                  <c:v>1933.8510000000001</c:v>
                </c:pt>
                <c:pt idx="1312">
                  <c:v>1721.2180000000001</c:v>
                </c:pt>
                <c:pt idx="1313">
                  <c:v>1240.06</c:v>
                </c:pt>
                <c:pt idx="1314">
                  <c:v>992.62620000000004</c:v>
                </c:pt>
                <c:pt idx="1315">
                  <c:v>1392.2429999999999</c:v>
                </c:pt>
                <c:pt idx="1316">
                  <c:v>1613.2819999999999</c:v>
                </c:pt>
                <c:pt idx="1317">
                  <c:v>731.08079999999995</c:v>
                </c:pt>
                <c:pt idx="1318">
                  <c:v>828.76549999999997</c:v>
                </c:pt>
                <c:pt idx="1319">
                  <c:v>1689.1690000000001</c:v>
                </c:pt>
                <c:pt idx="1320">
                  <c:v>1379.277</c:v>
                </c:pt>
                <c:pt idx="1321">
                  <c:v>1084.431</c:v>
                </c:pt>
                <c:pt idx="1322">
                  <c:v>681.94399999999996</c:v>
                </c:pt>
                <c:pt idx="1323">
                  <c:v>1211.771</c:v>
                </c:pt>
                <c:pt idx="1324">
                  <c:v>1356.49</c:v>
                </c:pt>
                <c:pt idx="1325">
                  <c:v>1965.0440000000001</c:v>
                </c:pt>
                <c:pt idx="1326">
                  <c:v>1529.2739999999999</c:v>
                </c:pt>
                <c:pt idx="1327">
                  <c:v>1387.7280000000001</c:v>
                </c:pt>
                <c:pt idx="1328">
                  <c:v>1271.5440000000001</c:v>
                </c:pt>
                <c:pt idx="1329">
                  <c:v>558.18029999999999</c:v>
                </c:pt>
                <c:pt idx="1330">
                  <c:v>552.85360000000003</c:v>
                </c:pt>
                <c:pt idx="1331">
                  <c:v>845.81510000000003</c:v>
                </c:pt>
                <c:pt idx="1332">
                  <c:v>1058.027</c:v>
                </c:pt>
                <c:pt idx="1333">
                  <c:v>1019.922</c:v>
                </c:pt>
                <c:pt idx="1334">
                  <c:v>3543.2559999999999</c:v>
                </c:pt>
                <c:pt idx="1335">
                  <c:v>2395.9209999999998</c:v>
                </c:pt>
                <c:pt idx="1336">
                  <c:v>1485.1</c:v>
                </c:pt>
                <c:pt idx="1337">
                  <c:v>1496.221</c:v>
                </c:pt>
                <c:pt idx="1338">
                  <c:v>1995.2919999999999</c:v>
                </c:pt>
                <c:pt idx="1339">
                  <c:v>3684.69</c:v>
                </c:pt>
                <c:pt idx="1340">
                  <c:v>3971.65</c:v>
                </c:pt>
                <c:pt idx="1341">
                  <c:v>3357.2829999999999</c:v>
                </c:pt>
                <c:pt idx="1342">
                  <c:v>1568.6469999999999</c:v>
                </c:pt>
                <c:pt idx="1343">
                  <c:v>484.92959999999999</c:v>
                </c:pt>
                <c:pt idx="1344">
                  <c:v>686.02419999999995</c:v>
                </c:pt>
                <c:pt idx="1345">
                  <c:v>1036.6089999999999</c:v>
                </c:pt>
                <c:pt idx="1346">
                  <c:v>379.36149999999998</c:v>
                </c:pt>
                <c:pt idx="1347">
                  <c:v>239.5865</c:v>
                </c:pt>
                <c:pt idx="1348">
                  <c:v>224.46459999999999</c:v>
                </c:pt>
                <c:pt idx="1349">
                  <c:v>624.1345</c:v>
                </c:pt>
                <c:pt idx="1350">
                  <c:v>1490.174</c:v>
                </c:pt>
                <c:pt idx="1351">
                  <c:v>1210.5029999999999</c:v>
                </c:pt>
                <c:pt idx="1352">
                  <c:v>886.4624</c:v>
                </c:pt>
                <c:pt idx="1353">
                  <c:v>832.73530000000005</c:v>
                </c:pt>
                <c:pt idx="1354">
                  <c:v>1171.4269999999999</c:v>
                </c:pt>
                <c:pt idx="1355">
                  <c:v>880.12639999999999</c:v>
                </c:pt>
                <c:pt idx="1356">
                  <c:v>1058.4349999999999</c:v>
                </c:pt>
                <c:pt idx="1357">
                  <c:v>1110.6579999999999</c:v>
                </c:pt>
                <c:pt idx="1358">
                  <c:v>972.61599999999999</c:v>
                </c:pt>
                <c:pt idx="1359">
                  <c:v>1594.154</c:v>
                </c:pt>
                <c:pt idx="1360">
                  <c:v>1468.559</c:v>
                </c:pt>
                <c:pt idx="1361">
                  <c:v>1365.837</c:v>
                </c:pt>
                <c:pt idx="1362">
                  <c:v>1290.213</c:v>
                </c:pt>
                <c:pt idx="1363">
                  <c:v>735.34259999999995</c:v>
                </c:pt>
                <c:pt idx="1364">
                  <c:v>892.40470000000005</c:v>
                </c:pt>
                <c:pt idx="1365">
                  <c:v>1188.3779999999999</c:v>
                </c:pt>
                <c:pt idx="1366">
                  <c:v>1641.9960000000001</c:v>
                </c:pt>
                <c:pt idx="1367">
                  <c:v>1414.8969999999999</c:v>
                </c:pt>
                <c:pt idx="1368">
                  <c:v>1387.3430000000001</c:v>
                </c:pt>
                <c:pt idx="1369">
                  <c:v>493.18040000000002</c:v>
                </c:pt>
                <c:pt idx="1370">
                  <c:v>427.05419999999998</c:v>
                </c:pt>
                <c:pt idx="1371">
                  <c:v>221.12690000000001</c:v>
                </c:pt>
                <c:pt idx="1372">
                  <c:v>194.56030000000001</c:v>
                </c:pt>
                <c:pt idx="1373">
                  <c:v>345.77519999999998</c:v>
                </c:pt>
                <c:pt idx="1374">
                  <c:v>237.97</c:v>
                </c:pt>
                <c:pt idx="1375">
                  <c:v>321.62270000000001</c:v>
                </c:pt>
                <c:pt idx="1376">
                  <c:v>221.77379999999999</c:v>
                </c:pt>
                <c:pt idx="1377">
                  <c:v>296.90449999999998</c:v>
                </c:pt>
                <c:pt idx="1378">
                  <c:v>325.56450000000001</c:v>
                </c:pt>
                <c:pt idx="1379">
                  <c:v>1212.1369999999999</c:v>
                </c:pt>
                <c:pt idx="1380">
                  <c:v>1557.316</c:v>
                </c:pt>
                <c:pt idx="1381">
                  <c:v>1183.8130000000001</c:v>
                </c:pt>
                <c:pt idx="1382">
                  <c:v>1231.848</c:v>
                </c:pt>
                <c:pt idx="1383">
                  <c:v>1039.489</c:v>
                </c:pt>
                <c:pt idx="1384">
                  <c:v>1338.3440000000001</c:v>
                </c:pt>
                <c:pt idx="1385">
                  <c:v>1493.3530000000001</c:v>
                </c:pt>
                <c:pt idx="1386">
                  <c:v>1425.087</c:v>
                </c:pt>
                <c:pt idx="1387">
                  <c:v>981.68280000000004</c:v>
                </c:pt>
                <c:pt idx="1388">
                  <c:v>1069.0029999999999</c:v>
                </c:pt>
                <c:pt idx="1389">
                  <c:v>652.73109999999997</c:v>
                </c:pt>
                <c:pt idx="1390">
                  <c:v>191.17339999999999</c:v>
                </c:pt>
                <c:pt idx="1391">
                  <c:v>113.7771</c:v>
                </c:pt>
                <c:pt idx="1392">
                  <c:v>620.27710000000002</c:v>
                </c:pt>
                <c:pt idx="1393">
                  <c:v>396.11270000000002</c:v>
                </c:pt>
                <c:pt idx="1394">
                  <c:v>311.04020000000003</c:v>
                </c:pt>
                <c:pt idx="1395">
                  <c:v>347.65469999999999</c:v>
                </c:pt>
                <c:pt idx="1396">
                  <c:v>498.60149999999999</c:v>
                </c:pt>
                <c:pt idx="1397">
                  <c:v>2106.3069999999998</c:v>
                </c:pt>
                <c:pt idx="1398">
                  <c:v>1093.9469999999999</c:v>
                </c:pt>
                <c:pt idx="1399">
                  <c:v>1481.9670000000001</c:v>
                </c:pt>
                <c:pt idx="1400">
                  <c:v>817.37459999999999</c:v>
                </c:pt>
                <c:pt idx="1401">
                  <c:v>567.57460000000003</c:v>
                </c:pt>
                <c:pt idx="1402">
                  <c:v>549.68700000000001</c:v>
                </c:pt>
                <c:pt idx="1403">
                  <c:v>949.94770000000005</c:v>
                </c:pt>
                <c:pt idx="1404">
                  <c:v>1681.078</c:v>
                </c:pt>
                <c:pt idx="1405">
                  <c:v>2379.9090000000001</c:v>
                </c:pt>
                <c:pt idx="1406">
                  <c:v>2744.47</c:v>
                </c:pt>
                <c:pt idx="1407">
                  <c:v>3384.9609999999998</c:v>
                </c:pt>
                <c:pt idx="1408">
                  <c:v>3893.8049999999998</c:v>
                </c:pt>
                <c:pt idx="1409">
                  <c:v>2204.5619999999999</c:v>
                </c:pt>
                <c:pt idx="1410">
                  <c:v>1161.095</c:v>
                </c:pt>
                <c:pt idx="1411">
                  <c:v>855.50969999999995</c:v>
                </c:pt>
                <c:pt idx="1412">
                  <c:v>537.85130000000004</c:v>
                </c:pt>
                <c:pt idx="1413">
                  <c:v>699.03189999999995</c:v>
                </c:pt>
                <c:pt idx="1414">
                  <c:v>1158.1990000000001</c:v>
                </c:pt>
                <c:pt idx="1415">
                  <c:v>757.62819999999999</c:v>
                </c:pt>
                <c:pt idx="1416">
                  <c:v>369.9615</c:v>
                </c:pt>
                <c:pt idx="1417">
                  <c:v>250.16569999999999</c:v>
                </c:pt>
                <c:pt idx="1418">
                  <c:v>319.93869999999998</c:v>
                </c:pt>
                <c:pt idx="1419">
                  <c:v>1185.365</c:v>
                </c:pt>
                <c:pt idx="1420">
                  <c:v>632.55409999999995</c:v>
                </c:pt>
                <c:pt idx="1421">
                  <c:v>669.69169999999997</c:v>
                </c:pt>
                <c:pt idx="1422">
                  <c:v>1142.6030000000001</c:v>
                </c:pt>
                <c:pt idx="1423">
                  <c:v>600.62149999999997</c:v>
                </c:pt>
                <c:pt idx="1424">
                  <c:v>1709.953</c:v>
                </c:pt>
                <c:pt idx="1425">
                  <c:v>2034.5419999999999</c:v>
                </c:pt>
                <c:pt idx="1426">
                  <c:v>1012.2430000000001</c:v>
                </c:pt>
                <c:pt idx="1427">
                  <c:v>1704.44</c:v>
                </c:pt>
                <c:pt idx="1428">
                  <c:v>1630.761</c:v>
                </c:pt>
                <c:pt idx="1429">
                  <c:v>1286.79</c:v>
                </c:pt>
                <c:pt idx="1430">
                  <c:v>577.71209999999996</c:v>
                </c:pt>
                <c:pt idx="1431">
                  <c:v>367.66860000000003</c:v>
                </c:pt>
                <c:pt idx="1432">
                  <c:v>292.65750000000003</c:v>
                </c:pt>
                <c:pt idx="1433">
                  <c:v>496.6189</c:v>
                </c:pt>
                <c:pt idx="1434">
                  <c:v>3795.5059999999999</c:v>
                </c:pt>
                <c:pt idx="1435">
                  <c:v>4199.4530000000004</c:v>
                </c:pt>
                <c:pt idx="1436">
                  <c:v>3857.527</c:v>
                </c:pt>
                <c:pt idx="1437">
                  <c:v>2600.7069999999999</c:v>
                </c:pt>
                <c:pt idx="1438">
                  <c:v>1535.5239999999999</c:v>
                </c:pt>
                <c:pt idx="1439">
                  <c:v>1615.337</c:v>
                </c:pt>
                <c:pt idx="1440">
                  <c:v>2632.7240000000002</c:v>
                </c:pt>
                <c:pt idx="1441">
                  <c:v>4176.63</c:v>
                </c:pt>
                <c:pt idx="1442">
                  <c:v>4647.241</c:v>
                </c:pt>
                <c:pt idx="1443">
                  <c:v>3621.424</c:v>
                </c:pt>
                <c:pt idx="1444">
                  <c:v>2776.3519999999999</c:v>
                </c:pt>
                <c:pt idx="1445">
                  <c:v>2794.761</c:v>
                </c:pt>
                <c:pt idx="1446">
                  <c:v>1832.4190000000001</c:v>
                </c:pt>
                <c:pt idx="1447">
                  <c:v>1994.3019999999999</c:v>
                </c:pt>
                <c:pt idx="1448">
                  <c:v>2818.9009999999998</c:v>
                </c:pt>
                <c:pt idx="1449">
                  <c:v>2549.9830000000002</c:v>
                </c:pt>
                <c:pt idx="1450">
                  <c:v>3304.328</c:v>
                </c:pt>
                <c:pt idx="1451">
                  <c:v>2726.8420000000001</c:v>
                </c:pt>
                <c:pt idx="1452">
                  <c:v>2206.9879999999998</c:v>
                </c:pt>
                <c:pt idx="1453">
                  <c:v>2697.6849999999999</c:v>
                </c:pt>
                <c:pt idx="1454">
                  <c:v>2891.2649999999999</c:v>
                </c:pt>
                <c:pt idx="1455">
                  <c:v>2701.3739999999998</c:v>
                </c:pt>
                <c:pt idx="1456">
                  <c:v>3442.2159999999999</c:v>
                </c:pt>
                <c:pt idx="1457">
                  <c:v>1937.8019999999999</c:v>
                </c:pt>
                <c:pt idx="1458">
                  <c:v>1853.5889999999999</c:v>
                </c:pt>
                <c:pt idx="1459">
                  <c:v>2477.8980000000001</c:v>
                </c:pt>
                <c:pt idx="1460">
                  <c:v>2675.2779999999998</c:v>
                </c:pt>
                <c:pt idx="1461">
                  <c:v>2531.2710000000002</c:v>
                </c:pt>
                <c:pt idx="1462">
                  <c:v>2038.6969999999999</c:v>
                </c:pt>
                <c:pt idx="1463">
                  <c:v>2036.51</c:v>
                </c:pt>
                <c:pt idx="1464">
                  <c:v>3206.11</c:v>
                </c:pt>
                <c:pt idx="1465">
                  <c:v>4331.4719999999998</c:v>
                </c:pt>
                <c:pt idx="1466">
                  <c:v>4886.0860000000002</c:v>
                </c:pt>
                <c:pt idx="1467">
                  <c:v>2939.2220000000002</c:v>
                </c:pt>
                <c:pt idx="1468">
                  <c:v>3504.9870000000001</c:v>
                </c:pt>
                <c:pt idx="1469">
                  <c:v>3945.3020000000001</c:v>
                </c:pt>
                <c:pt idx="1470">
                  <c:v>1254.0419999999999</c:v>
                </c:pt>
                <c:pt idx="1471">
                  <c:v>2120.6669999999999</c:v>
                </c:pt>
                <c:pt idx="1472">
                  <c:v>3059.2280000000001</c:v>
                </c:pt>
                <c:pt idx="1473">
                  <c:v>4134.4250000000002</c:v>
                </c:pt>
                <c:pt idx="1474">
                  <c:v>3154.491</c:v>
                </c:pt>
                <c:pt idx="1475">
                  <c:v>4071.9920000000002</c:v>
                </c:pt>
                <c:pt idx="1476">
                  <c:v>3710.1689999999999</c:v>
                </c:pt>
                <c:pt idx="1477">
                  <c:v>3890.5320000000002</c:v>
                </c:pt>
                <c:pt idx="1478">
                  <c:v>2963.6350000000002</c:v>
                </c:pt>
                <c:pt idx="1479">
                  <c:v>4135.7920000000004</c:v>
                </c:pt>
                <c:pt idx="1480">
                  <c:v>2918.1190000000001</c:v>
                </c:pt>
                <c:pt idx="1481">
                  <c:v>3650.2379999999998</c:v>
                </c:pt>
                <c:pt idx="1482">
                  <c:v>4480.95</c:v>
                </c:pt>
                <c:pt idx="1483">
                  <c:v>3229.605</c:v>
                </c:pt>
                <c:pt idx="1484">
                  <c:v>4610.973</c:v>
                </c:pt>
                <c:pt idx="1485">
                  <c:v>4980.8310000000001</c:v>
                </c:pt>
                <c:pt idx="1486">
                  <c:v>3960.9369999999999</c:v>
                </c:pt>
                <c:pt idx="1487">
                  <c:v>5399</c:v>
                </c:pt>
                <c:pt idx="1488">
                  <c:v>5594.8689999999997</c:v>
                </c:pt>
                <c:pt idx="1489">
                  <c:v>5560.9309999999996</c:v>
                </c:pt>
                <c:pt idx="1490">
                  <c:v>4582.5519999999997</c:v>
                </c:pt>
                <c:pt idx="1491">
                  <c:v>4229.4690000000001</c:v>
                </c:pt>
                <c:pt idx="1492">
                  <c:v>5065.7939999999999</c:v>
                </c:pt>
                <c:pt idx="1493">
                  <c:v>3712.607</c:v>
                </c:pt>
                <c:pt idx="1494">
                  <c:v>5620.0429999999997</c:v>
                </c:pt>
                <c:pt idx="1495">
                  <c:v>6557.0690000000004</c:v>
                </c:pt>
                <c:pt idx="1496">
                  <c:v>5227.982</c:v>
                </c:pt>
                <c:pt idx="1497">
                  <c:v>2950.1729999999998</c:v>
                </c:pt>
                <c:pt idx="1498">
                  <c:v>3525.9540000000002</c:v>
                </c:pt>
                <c:pt idx="1499">
                  <c:v>4763.866</c:v>
                </c:pt>
                <c:pt idx="1500">
                  <c:v>3930.297</c:v>
                </c:pt>
                <c:pt idx="1501">
                  <c:v>4119.87</c:v>
                </c:pt>
                <c:pt idx="1502">
                  <c:v>3718.5749999999998</c:v>
                </c:pt>
                <c:pt idx="1503">
                  <c:v>2852.0749999999998</c:v>
                </c:pt>
                <c:pt idx="1504">
                  <c:v>2371.0149999999999</c:v>
                </c:pt>
                <c:pt idx="1505">
                  <c:v>3446.3310000000001</c:v>
                </c:pt>
                <c:pt idx="1506">
                  <c:v>3157.1869999999999</c:v>
                </c:pt>
                <c:pt idx="1507">
                  <c:v>2975.5509999999999</c:v>
                </c:pt>
                <c:pt idx="1508">
                  <c:v>3570.9940000000001</c:v>
                </c:pt>
                <c:pt idx="1509">
                  <c:v>5373.4309999999996</c:v>
                </c:pt>
                <c:pt idx="1510">
                  <c:v>4855.1859999999997</c:v>
                </c:pt>
                <c:pt idx="1511">
                  <c:v>3653.14</c:v>
                </c:pt>
                <c:pt idx="1512">
                  <c:v>3229.8389999999999</c:v>
                </c:pt>
                <c:pt idx="1513">
                  <c:v>3311.3130000000001</c:v>
                </c:pt>
                <c:pt idx="1514">
                  <c:v>4333.4110000000001</c:v>
                </c:pt>
                <c:pt idx="1515">
                  <c:v>3654.6379999999999</c:v>
                </c:pt>
                <c:pt idx="1516">
                  <c:v>3917.6750000000002</c:v>
                </c:pt>
                <c:pt idx="1517">
                  <c:v>2531.9</c:v>
                </c:pt>
                <c:pt idx="1518">
                  <c:v>2574.3850000000002</c:v>
                </c:pt>
                <c:pt idx="1519">
                  <c:v>2385.8359999999998</c:v>
                </c:pt>
                <c:pt idx="1520">
                  <c:v>3458.076</c:v>
                </c:pt>
                <c:pt idx="1521">
                  <c:v>1967.3520000000001</c:v>
                </c:pt>
                <c:pt idx="1522">
                  <c:v>4386.8419999999996</c:v>
                </c:pt>
                <c:pt idx="1523">
                  <c:v>4319.232</c:v>
                </c:pt>
                <c:pt idx="1524">
                  <c:v>4283.9629999999997</c:v>
                </c:pt>
                <c:pt idx="1525">
                  <c:v>4756.808</c:v>
                </c:pt>
                <c:pt idx="1526">
                  <c:v>5590.5129999999999</c:v>
                </c:pt>
                <c:pt idx="1527">
                  <c:v>3084.9580000000001</c:v>
                </c:pt>
                <c:pt idx="1528">
                  <c:v>2292.8760000000002</c:v>
                </c:pt>
                <c:pt idx="1529">
                  <c:v>3698.2159999999999</c:v>
                </c:pt>
                <c:pt idx="1530">
                  <c:v>4618.8320000000003</c:v>
                </c:pt>
                <c:pt idx="1531">
                  <c:v>4878.7370000000001</c:v>
                </c:pt>
                <c:pt idx="1532">
                  <c:v>3121.3240000000001</c:v>
                </c:pt>
                <c:pt idx="1533">
                  <c:v>4088.1819999999998</c:v>
                </c:pt>
                <c:pt idx="1534">
                  <c:v>4551.3909999999996</c:v>
                </c:pt>
                <c:pt idx="1535">
                  <c:v>4827.067</c:v>
                </c:pt>
                <c:pt idx="1536">
                  <c:v>3158.817</c:v>
                </c:pt>
                <c:pt idx="1537">
                  <c:v>2685.52</c:v>
                </c:pt>
                <c:pt idx="1538">
                  <c:v>3064.3490000000002</c:v>
                </c:pt>
                <c:pt idx="1539">
                  <c:v>3368.623</c:v>
                </c:pt>
                <c:pt idx="1540">
                  <c:v>3887.1129999999998</c:v>
                </c:pt>
                <c:pt idx="1541">
                  <c:v>2573.5030000000002</c:v>
                </c:pt>
                <c:pt idx="1542">
                  <c:v>3238.79</c:v>
                </c:pt>
                <c:pt idx="1543">
                  <c:v>4920.9480000000003</c:v>
                </c:pt>
                <c:pt idx="1544">
                  <c:v>4709.7510000000002</c:v>
                </c:pt>
                <c:pt idx="1545">
                  <c:v>3905.009</c:v>
                </c:pt>
                <c:pt idx="1546">
                  <c:v>4235.9920000000002</c:v>
                </c:pt>
                <c:pt idx="1547">
                  <c:v>3280.5169999999998</c:v>
                </c:pt>
                <c:pt idx="1548">
                  <c:v>2994.3969999999999</c:v>
                </c:pt>
                <c:pt idx="1549">
                  <c:v>1970.2339999999999</c:v>
                </c:pt>
                <c:pt idx="1550">
                  <c:v>1650.211</c:v>
                </c:pt>
                <c:pt idx="1551">
                  <c:v>1865.4059999999999</c:v>
                </c:pt>
                <c:pt idx="1552">
                  <c:v>2455.0050000000001</c:v>
                </c:pt>
                <c:pt idx="1553">
                  <c:v>3724.0639999999999</c:v>
                </c:pt>
                <c:pt idx="1554">
                  <c:v>3683.6080000000002</c:v>
                </c:pt>
                <c:pt idx="1555">
                  <c:v>3720.105</c:v>
                </c:pt>
                <c:pt idx="1556">
                  <c:v>4968.549</c:v>
                </c:pt>
                <c:pt idx="1557">
                  <c:v>3848.8409999999999</c:v>
                </c:pt>
                <c:pt idx="1558">
                  <c:v>3422.3679999999999</c:v>
                </c:pt>
                <c:pt idx="1559">
                  <c:v>2570.92</c:v>
                </c:pt>
                <c:pt idx="1560">
                  <c:v>1439.759</c:v>
                </c:pt>
                <c:pt idx="1561">
                  <c:v>1309.9269999999999</c:v>
                </c:pt>
                <c:pt idx="1562">
                  <c:v>2907.2310000000002</c:v>
                </c:pt>
                <c:pt idx="1563">
                  <c:v>4294.4570000000003</c:v>
                </c:pt>
                <c:pt idx="1564">
                  <c:v>3604.9459999999999</c:v>
                </c:pt>
                <c:pt idx="1565">
                  <c:v>2024.645</c:v>
                </c:pt>
                <c:pt idx="1566">
                  <c:v>1627.4749999999999</c:v>
                </c:pt>
                <c:pt idx="1567">
                  <c:v>1199.18</c:v>
                </c:pt>
                <c:pt idx="1568">
                  <c:v>803.91139999999996</c:v>
                </c:pt>
                <c:pt idx="1569">
                  <c:v>1062.3240000000001</c:v>
                </c:pt>
                <c:pt idx="1570">
                  <c:v>1275.345</c:v>
                </c:pt>
                <c:pt idx="1571">
                  <c:v>4468.973</c:v>
                </c:pt>
                <c:pt idx="1572">
                  <c:v>5638.5209999999997</c:v>
                </c:pt>
                <c:pt idx="1573">
                  <c:v>4158.2839999999997</c:v>
                </c:pt>
                <c:pt idx="1574">
                  <c:v>4541.5479999999998</c:v>
                </c:pt>
                <c:pt idx="1575">
                  <c:v>4755.5119999999997</c:v>
                </c:pt>
                <c:pt idx="1576">
                  <c:v>5500.7420000000002</c:v>
                </c:pt>
                <c:pt idx="1577">
                  <c:v>5510.7039999999997</c:v>
                </c:pt>
                <c:pt idx="1578">
                  <c:v>5376.7120000000004</c:v>
                </c:pt>
                <c:pt idx="1579">
                  <c:v>5792.06</c:v>
                </c:pt>
                <c:pt idx="1580">
                  <c:v>5171.3789999999999</c:v>
                </c:pt>
                <c:pt idx="1581">
                  <c:v>3306.3589999999999</c:v>
                </c:pt>
                <c:pt idx="1582">
                  <c:v>2935.123</c:v>
                </c:pt>
                <c:pt idx="1583">
                  <c:v>2421.2420000000002</c:v>
                </c:pt>
                <c:pt idx="1584">
                  <c:v>983.94550000000004</c:v>
                </c:pt>
                <c:pt idx="1585">
                  <c:v>873.66539999999998</c:v>
                </c:pt>
                <c:pt idx="1586">
                  <c:v>1689.568</c:v>
                </c:pt>
                <c:pt idx="1587">
                  <c:v>1605.5920000000001</c:v>
                </c:pt>
                <c:pt idx="1588">
                  <c:v>883.53179999999998</c:v>
                </c:pt>
                <c:pt idx="1589">
                  <c:v>1675.4760000000001</c:v>
                </c:pt>
                <c:pt idx="1590">
                  <c:v>1901.1849999999999</c:v>
                </c:pt>
                <c:pt idx="1591">
                  <c:v>1085.508</c:v>
                </c:pt>
                <c:pt idx="1592">
                  <c:v>989.42780000000005</c:v>
                </c:pt>
                <c:pt idx="1593">
                  <c:v>2302.848</c:v>
                </c:pt>
                <c:pt idx="1594">
                  <c:v>2506.0949999999998</c:v>
                </c:pt>
                <c:pt idx="1595">
                  <c:v>3016.973</c:v>
                </c:pt>
                <c:pt idx="1596">
                  <c:v>3591.0259999999998</c:v>
                </c:pt>
                <c:pt idx="1597">
                  <c:v>3954.569</c:v>
                </c:pt>
                <c:pt idx="1598">
                  <c:v>3869.828</c:v>
                </c:pt>
                <c:pt idx="1599">
                  <c:v>4067.17</c:v>
                </c:pt>
                <c:pt idx="1600">
                  <c:v>2996.0369999999998</c:v>
                </c:pt>
                <c:pt idx="1601">
                  <c:v>3080.924</c:v>
                </c:pt>
                <c:pt idx="1602">
                  <c:v>4298.7780000000002</c:v>
                </c:pt>
                <c:pt idx="1603">
                  <c:v>4099.1419999999998</c:v>
                </c:pt>
                <c:pt idx="1604">
                  <c:v>1378.42</c:v>
                </c:pt>
                <c:pt idx="1605">
                  <c:v>2144.857</c:v>
                </c:pt>
                <c:pt idx="1606">
                  <c:v>2590.0810000000001</c:v>
                </c:pt>
                <c:pt idx="1607">
                  <c:v>3997.9989999999998</c:v>
                </c:pt>
                <c:pt idx="1608">
                  <c:v>3829.616</c:v>
                </c:pt>
                <c:pt idx="1609">
                  <c:v>3744.4479999999999</c:v>
                </c:pt>
                <c:pt idx="1610">
                  <c:v>961.96130000000005</c:v>
                </c:pt>
                <c:pt idx="1611">
                  <c:v>2977.1590000000001</c:v>
                </c:pt>
                <c:pt idx="1612">
                  <c:v>4911.7740000000003</c:v>
                </c:pt>
                <c:pt idx="1613">
                  <c:v>4520.009</c:v>
                </c:pt>
                <c:pt idx="1614">
                  <c:v>2689.944</c:v>
                </c:pt>
                <c:pt idx="1615">
                  <c:v>1879.931</c:v>
                </c:pt>
                <c:pt idx="1616">
                  <c:v>3782.8829999999998</c:v>
                </c:pt>
                <c:pt idx="1617">
                  <c:v>2878.7420000000002</c:v>
                </c:pt>
                <c:pt idx="1618">
                  <c:v>2115.6260000000002</c:v>
                </c:pt>
                <c:pt idx="1619">
                  <c:v>1359.81</c:v>
                </c:pt>
                <c:pt idx="1620">
                  <c:v>881.70799999999997</c:v>
                </c:pt>
                <c:pt idx="1621">
                  <c:v>713.0204</c:v>
                </c:pt>
                <c:pt idx="1622">
                  <c:v>890.84349999999995</c:v>
                </c:pt>
                <c:pt idx="1623">
                  <c:v>1274.2819999999999</c:v>
                </c:pt>
                <c:pt idx="1624">
                  <c:v>2326.2040000000002</c:v>
                </c:pt>
                <c:pt idx="1625">
                  <c:v>1070.5989999999999</c:v>
                </c:pt>
                <c:pt idx="1626">
                  <c:v>475.64069999999998</c:v>
                </c:pt>
                <c:pt idx="1627">
                  <c:v>651.24270000000001</c:v>
                </c:pt>
                <c:pt idx="1628">
                  <c:v>836.83010000000002</c:v>
                </c:pt>
                <c:pt idx="1629">
                  <c:v>2262.643</c:v>
                </c:pt>
                <c:pt idx="1630">
                  <c:v>1408.06</c:v>
                </c:pt>
                <c:pt idx="1631">
                  <c:v>931.03369999999995</c:v>
                </c:pt>
                <c:pt idx="1632">
                  <c:v>1907.8030000000001</c:v>
                </c:pt>
                <c:pt idx="1633">
                  <c:v>835.81880000000001</c:v>
                </c:pt>
                <c:pt idx="1634">
                  <c:v>1051.7750000000001</c:v>
                </c:pt>
                <c:pt idx="1635">
                  <c:v>2969.6559999999999</c:v>
                </c:pt>
                <c:pt idx="1636">
                  <c:v>4414.1580000000004</c:v>
                </c:pt>
                <c:pt idx="1637">
                  <c:v>5687.6570000000002</c:v>
                </c:pt>
                <c:pt idx="1638">
                  <c:v>2037.0940000000001</c:v>
                </c:pt>
                <c:pt idx="1639">
                  <c:v>1374.278</c:v>
                </c:pt>
                <c:pt idx="1640">
                  <c:v>1420.5640000000001</c:v>
                </c:pt>
                <c:pt idx="1641">
                  <c:v>1236.6020000000001</c:v>
                </c:pt>
                <c:pt idx="1642">
                  <c:v>1262.627</c:v>
                </c:pt>
                <c:pt idx="1643">
                  <c:v>875.78369999999995</c:v>
                </c:pt>
                <c:pt idx="1644">
                  <c:v>1219.931</c:v>
                </c:pt>
                <c:pt idx="1645">
                  <c:v>1413.046</c:v>
                </c:pt>
                <c:pt idx="1646">
                  <c:v>787.94349999999997</c:v>
                </c:pt>
                <c:pt idx="1647">
                  <c:v>568.49120000000005</c:v>
                </c:pt>
                <c:pt idx="1648">
                  <c:v>1822.4390000000001</c:v>
                </c:pt>
                <c:pt idx="1649">
                  <c:v>3028.73</c:v>
                </c:pt>
                <c:pt idx="1650">
                  <c:v>1713.7850000000001</c:v>
                </c:pt>
                <c:pt idx="1651">
                  <c:v>1866.566</c:v>
                </c:pt>
                <c:pt idx="1652">
                  <c:v>1027.6099999999999</c:v>
                </c:pt>
                <c:pt idx="1653">
                  <c:v>1426.4839999999999</c:v>
                </c:pt>
                <c:pt idx="1654">
                  <c:v>1681.952</c:v>
                </c:pt>
                <c:pt idx="1655">
                  <c:v>924.68799999999999</c:v>
                </c:pt>
                <c:pt idx="1656">
                  <c:v>1547.653</c:v>
                </c:pt>
                <c:pt idx="1657">
                  <c:v>3307.3380000000002</c:v>
                </c:pt>
                <c:pt idx="1658">
                  <c:v>3397.723</c:v>
                </c:pt>
                <c:pt idx="1659">
                  <c:v>2691.2109999999998</c:v>
                </c:pt>
                <c:pt idx="1660">
                  <c:v>2742.73</c:v>
                </c:pt>
                <c:pt idx="1661">
                  <c:v>2815.5360000000001</c:v>
                </c:pt>
                <c:pt idx="1662">
                  <c:v>2528.0970000000002</c:v>
                </c:pt>
                <c:pt idx="1663">
                  <c:v>2870.4119999999998</c:v>
                </c:pt>
                <c:pt idx="1664">
                  <c:v>4476.41</c:v>
                </c:pt>
                <c:pt idx="1665">
                  <c:v>2219.0030000000002</c:v>
                </c:pt>
                <c:pt idx="1666">
                  <c:v>333.00549999999998</c:v>
                </c:pt>
                <c:pt idx="1667">
                  <c:v>418.21929999999998</c:v>
                </c:pt>
                <c:pt idx="1668">
                  <c:v>238.22069999999999</c:v>
                </c:pt>
                <c:pt idx="1669">
                  <c:v>229.38939999999999</c:v>
                </c:pt>
                <c:pt idx="1670">
                  <c:v>859.20230000000004</c:v>
                </c:pt>
                <c:pt idx="1671">
                  <c:v>4089.192</c:v>
                </c:pt>
                <c:pt idx="1672">
                  <c:v>3669.306</c:v>
                </c:pt>
                <c:pt idx="1673">
                  <c:v>2042.7729999999999</c:v>
                </c:pt>
                <c:pt idx="1674">
                  <c:v>2512.5509999999999</c:v>
                </c:pt>
                <c:pt idx="1675">
                  <c:v>1463.2750000000001</c:v>
                </c:pt>
                <c:pt idx="1676">
                  <c:v>1014.471</c:v>
                </c:pt>
                <c:pt idx="1677">
                  <c:v>750.72619999999995</c:v>
                </c:pt>
                <c:pt idx="1678">
                  <c:v>1060.298</c:v>
                </c:pt>
                <c:pt idx="1679">
                  <c:v>1207.296</c:v>
                </c:pt>
                <c:pt idx="1680">
                  <c:v>886.38509999999997</c:v>
                </c:pt>
                <c:pt idx="1681">
                  <c:v>1501.9290000000001</c:v>
                </c:pt>
                <c:pt idx="1682">
                  <c:v>1768.5319999999999</c:v>
                </c:pt>
                <c:pt idx="1683">
                  <c:v>2820.2689999999998</c:v>
                </c:pt>
                <c:pt idx="1684">
                  <c:v>2156.2550000000001</c:v>
                </c:pt>
                <c:pt idx="1685">
                  <c:v>1707.5630000000001</c:v>
                </c:pt>
                <c:pt idx="1686">
                  <c:v>1226.884</c:v>
                </c:pt>
                <c:pt idx="1687">
                  <c:v>1646.2059999999999</c:v>
                </c:pt>
                <c:pt idx="1688">
                  <c:v>994.59199999999998</c:v>
                </c:pt>
                <c:pt idx="1689">
                  <c:v>1116.4770000000001</c:v>
                </c:pt>
                <c:pt idx="1690">
                  <c:v>1161.57</c:v>
                </c:pt>
                <c:pt idx="1691">
                  <c:v>551.12429999999995</c:v>
                </c:pt>
                <c:pt idx="1692">
                  <c:v>414.39640000000003</c:v>
                </c:pt>
                <c:pt idx="1693">
                  <c:v>387.26510000000002</c:v>
                </c:pt>
                <c:pt idx="1694">
                  <c:v>427.61860000000001</c:v>
                </c:pt>
                <c:pt idx="1695">
                  <c:v>947.63620000000003</c:v>
                </c:pt>
                <c:pt idx="1696">
                  <c:v>1407.6020000000001</c:v>
                </c:pt>
                <c:pt idx="1697">
                  <c:v>1007.806</c:v>
                </c:pt>
                <c:pt idx="1698">
                  <c:v>545.02160000000003</c:v>
                </c:pt>
                <c:pt idx="1699">
                  <c:v>332.23939999999999</c:v>
                </c:pt>
                <c:pt idx="1700">
                  <c:v>341.66370000000001</c:v>
                </c:pt>
                <c:pt idx="1701">
                  <c:v>1559.787</c:v>
                </c:pt>
                <c:pt idx="1702">
                  <c:v>2855.5</c:v>
                </c:pt>
                <c:pt idx="1703">
                  <c:v>1960.123</c:v>
                </c:pt>
                <c:pt idx="1704">
                  <c:v>1045.884</c:v>
                </c:pt>
                <c:pt idx="1705">
                  <c:v>1032.6110000000001</c:v>
                </c:pt>
                <c:pt idx="1706">
                  <c:v>877.28219999999999</c:v>
                </c:pt>
                <c:pt idx="1707">
                  <c:v>986.3546</c:v>
                </c:pt>
                <c:pt idx="1708">
                  <c:v>978.62130000000002</c:v>
                </c:pt>
                <c:pt idx="1709">
                  <c:v>1473.82</c:v>
                </c:pt>
                <c:pt idx="1710">
                  <c:v>1220.6980000000001</c:v>
                </c:pt>
                <c:pt idx="1711">
                  <c:v>834.79399999999998</c:v>
                </c:pt>
                <c:pt idx="1712">
                  <c:v>545.32380000000001</c:v>
                </c:pt>
                <c:pt idx="1713">
                  <c:v>594.70180000000005</c:v>
                </c:pt>
                <c:pt idx="1714">
                  <c:v>768.7319</c:v>
                </c:pt>
                <c:pt idx="1715">
                  <c:v>1239.9110000000001</c:v>
                </c:pt>
                <c:pt idx="1716">
                  <c:v>658.55160000000001</c:v>
                </c:pt>
                <c:pt idx="1717">
                  <c:v>821.21389999999997</c:v>
                </c:pt>
                <c:pt idx="1718">
                  <c:v>1173.3050000000001</c:v>
                </c:pt>
                <c:pt idx="1719">
                  <c:v>984.13670000000002</c:v>
                </c:pt>
                <c:pt idx="1720">
                  <c:v>1388.675</c:v>
                </c:pt>
                <c:pt idx="1721">
                  <c:v>1980.6379999999999</c:v>
                </c:pt>
                <c:pt idx="1722">
                  <c:v>1826.7729999999999</c:v>
                </c:pt>
                <c:pt idx="1723">
                  <c:v>2017.768</c:v>
                </c:pt>
                <c:pt idx="1724">
                  <c:v>3429.0059999999999</c:v>
                </c:pt>
                <c:pt idx="1725">
                  <c:v>3999.97</c:v>
                </c:pt>
                <c:pt idx="1726">
                  <c:v>2795.09</c:v>
                </c:pt>
                <c:pt idx="1727">
                  <c:v>2660.567</c:v>
                </c:pt>
                <c:pt idx="1728">
                  <c:v>1451.067</c:v>
                </c:pt>
                <c:pt idx="1729">
                  <c:v>1415.4760000000001</c:v>
                </c:pt>
                <c:pt idx="1730">
                  <c:v>1314.422</c:v>
                </c:pt>
                <c:pt idx="1731">
                  <c:v>1389.0260000000001</c:v>
                </c:pt>
                <c:pt idx="1732">
                  <c:v>1494.8420000000001</c:v>
                </c:pt>
                <c:pt idx="1733">
                  <c:v>1407.952</c:v>
                </c:pt>
                <c:pt idx="1734">
                  <c:v>1117.915</c:v>
                </c:pt>
                <c:pt idx="1735">
                  <c:v>1770.3230000000001</c:v>
                </c:pt>
                <c:pt idx="1736">
                  <c:v>1780.164</c:v>
                </c:pt>
                <c:pt idx="1737">
                  <c:v>1358.83</c:v>
                </c:pt>
                <c:pt idx="1738">
                  <c:v>1241.318</c:v>
                </c:pt>
                <c:pt idx="1739">
                  <c:v>1753.787</c:v>
                </c:pt>
                <c:pt idx="1740">
                  <c:v>1466.1420000000001</c:v>
                </c:pt>
                <c:pt idx="1741">
                  <c:v>1156.645</c:v>
                </c:pt>
                <c:pt idx="1742">
                  <c:v>1044.3920000000001</c:v>
                </c:pt>
                <c:pt idx="1743">
                  <c:v>1403.21</c:v>
                </c:pt>
                <c:pt idx="1744">
                  <c:v>1095.7070000000001</c:v>
                </c:pt>
                <c:pt idx="1745">
                  <c:v>983.67899999999997</c:v>
                </c:pt>
                <c:pt idx="1746">
                  <c:v>1361.567</c:v>
                </c:pt>
                <c:pt idx="1747">
                  <c:v>1897.019</c:v>
                </c:pt>
                <c:pt idx="1748">
                  <c:v>1730.0350000000001</c:v>
                </c:pt>
                <c:pt idx="1749">
                  <c:v>1590.4939999999999</c:v>
                </c:pt>
                <c:pt idx="1750">
                  <c:v>996.70630000000006</c:v>
                </c:pt>
                <c:pt idx="1751">
                  <c:v>865.00250000000005</c:v>
                </c:pt>
                <c:pt idx="1752">
                  <c:v>652.98149999999998</c:v>
                </c:pt>
                <c:pt idx="1753">
                  <c:v>903.78549999999996</c:v>
                </c:pt>
                <c:pt idx="1754">
                  <c:v>1598.9770000000001</c:v>
                </c:pt>
                <c:pt idx="1755">
                  <c:v>1740.5129999999999</c:v>
                </c:pt>
                <c:pt idx="1756">
                  <c:v>1552.057</c:v>
                </c:pt>
                <c:pt idx="1757">
                  <c:v>814.37139999999999</c:v>
                </c:pt>
                <c:pt idx="1758">
                  <c:v>526.7953</c:v>
                </c:pt>
                <c:pt idx="1759">
                  <c:v>1572.6420000000001</c:v>
                </c:pt>
                <c:pt idx="1760">
                  <c:v>3135.0569999999998</c:v>
                </c:pt>
                <c:pt idx="1761">
                  <c:v>3810.5120000000002</c:v>
                </c:pt>
                <c:pt idx="1762">
                  <c:v>1563.57</c:v>
                </c:pt>
                <c:pt idx="1763">
                  <c:v>1435.5889999999999</c:v>
                </c:pt>
                <c:pt idx="1764">
                  <c:v>654.34789999999998</c:v>
                </c:pt>
                <c:pt idx="1765">
                  <c:v>1130.7570000000001</c:v>
                </c:pt>
                <c:pt idx="1766">
                  <c:v>861.2921</c:v>
                </c:pt>
                <c:pt idx="1767">
                  <c:v>703.01909999999998</c:v>
                </c:pt>
                <c:pt idx="1768">
                  <c:v>961.09619999999995</c:v>
                </c:pt>
                <c:pt idx="1769">
                  <c:v>1844.3520000000001</c:v>
                </c:pt>
                <c:pt idx="1770">
                  <c:v>2130.0630000000001</c:v>
                </c:pt>
                <c:pt idx="1771">
                  <c:v>1861.645</c:v>
                </c:pt>
                <c:pt idx="1772">
                  <c:v>2243.1129999999998</c:v>
                </c:pt>
                <c:pt idx="1773">
                  <c:v>1673.325</c:v>
                </c:pt>
                <c:pt idx="1774">
                  <c:v>2092.7449999999999</c:v>
                </c:pt>
                <c:pt idx="1775">
                  <c:v>2480.4769999999999</c:v>
                </c:pt>
                <c:pt idx="1776">
                  <c:v>3128.5920000000001</c:v>
                </c:pt>
                <c:pt idx="1777">
                  <c:v>3183.0250000000001</c:v>
                </c:pt>
                <c:pt idx="1778">
                  <c:v>2943.056</c:v>
                </c:pt>
                <c:pt idx="1779">
                  <c:v>2713.3270000000002</c:v>
                </c:pt>
                <c:pt idx="1780">
                  <c:v>2382.5329999999999</c:v>
                </c:pt>
                <c:pt idx="1781">
                  <c:v>1837.201</c:v>
                </c:pt>
                <c:pt idx="1782">
                  <c:v>1382.693</c:v>
                </c:pt>
                <c:pt idx="1783">
                  <c:v>2616.7289999999998</c:v>
                </c:pt>
                <c:pt idx="1784">
                  <c:v>2680.9380000000001</c:v>
                </c:pt>
                <c:pt idx="1785">
                  <c:v>2467.2269999999999</c:v>
                </c:pt>
                <c:pt idx="1786">
                  <c:v>1656.694</c:v>
                </c:pt>
                <c:pt idx="1787">
                  <c:v>1676.383</c:v>
                </c:pt>
                <c:pt idx="1788">
                  <c:v>2309.498</c:v>
                </c:pt>
                <c:pt idx="1789">
                  <c:v>1881.078</c:v>
                </c:pt>
                <c:pt idx="1790">
                  <c:v>2010.91</c:v>
                </c:pt>
                <c:pt idx="1791">
                  <c:v>2044.0719999999999</c:v>
                </c:pt>
                <c:pt idx="1792">
                  <c:v>2016.501</c:v>
                </c:pt>
                <c:pt idx="1793">
                  <c:v>1159.454</c:v>
                </c:pt>
                <c:pt idx="1794">
                  <c:v>1559.44</c:v>
                </c:pt>
                <c:pt idx="1795">
                  <c:v>547.61990000000003</c:v>
                </c:pt>
                <c:pt idx="1796">
                  <c:v>924.83969999999999</c:v>
                </c:pt>
                <c:pt idx="1797">
                  <c:v>3947.9409999999998</c:v>
                </c:pt>
                <c:pt idx="1798">
                  <c:v>2727.4839999999999</c:v>
                </c:pt>
                <c:pt idx="1799">
                  <c:v>2617.0749999999998</c:v>
                </c:pt>
                <c:pt idx="1800">
                  <c:v>2175.89</c:v>
                </c:pt>
                <c:pt idx="1801">
                  <c:v>3147.6089999999999</c:v>
                </c:pt>
                <c:pt idx="1802">
                  <c:v>3710.415</c:v>
                </c:pt>
                <c:pt idx="1803">
                  <c:v>4843.5259999999998</c:v>
                </c:pt>
                <c:pt idx="1804">
                  <c:v>3780.5720000000001</c:v>
                </c:pt>
                <c:pt idx="1805">
                  <c:v>3104.7330000000002</c:v>
                </c:pt>
                <c:pt idx="1806">
                  <c:v>3515.1909999999998</c:v>
                </c:pt>
                <c:pt idx="1807">
                  <c:v>2859.0639999999999</c:v>
                </c:pt>
                <c:pt idx="1808">
                  <c:v>2776.21</c:v>
                </c:pt>
                <c:pt idx="1809">
                  <c:v>3263.5079999999998</c:v>
                </c:pt>
                <c:pt idx="1810">
                  <c:v>2318.7629999999999</c:v>
                </c:pt>
                <c:pt idx="1811">
                  <c:v>1269.059</c:v>
                </c:pt>
                <c:pt idx="1812">
                  <c:v>3225.953</c:v>
                </c:pt>
                <c:pt idx="1813">
                  <c:v>3638.9250000000002</c:v>
                </c:pt>
                <c:pt idx="1814">
                  <c:v>2147.1410000000001</c:v>
                </c:pt>
                <c:pt idx="1815">
                  <c:v>2798.94</c:v>
                </c:pt>
                <c:pt idx="1816">
                  <c:v>3736.3150000000001</c:v>
                </c:pt>
                <c:pt idx="1817">
                  <c:v>2872.105</c:v>
                </c:pt>
                <c:pt idx="1818">
                  <c:v>3158.6950000000002</c:v>
                </c:pt>
                <c:pt idx="1819">
                  <c:v>2547.6410000000001</c:v>
                </c:pt>
                <c:pt idx="1820">
                  <c:v>2733.56</c:v>
                </c:pt>
                <c:pt idx="1821">
                  <c:v>3007.3209999999999</c:v>
                </c:pt>
                <c:pt idx="1822">
                  <c:v>2343.9499999999998</c:v>
                </c:pt>
                <c:pt idx="1823">
                  <c:v>3861.8380000000002</c:v>
                </c:pt>
                <c:pt idx="1824">
                  <c:v>4888.7280000000001</c:v>
                </c:pt>
                <c:pt idx="1825">
                  <c:v>4371.5879999999997</c:v>
                </c:pt>
                <c:pt idx="1826">
                  <c:v>3932.6410000000001</c:v>
                </c:pt>
                <c:pt idx="1827">
                  <c:v>3746.2809999999999</c:v>
                </c:pt>
                <c:pt idx="1828">
                  <c:v>3769.4609999999998</c:v>
                </c:pt>
                <c:pt idx="1829">
                  <c:v>3603.9520000000002</c:v>
                </c:pt>
                <c:pt idx="1830">
                  <c:v>4646.326</c:v>
                </c:pt>
                <c:pt idx="1831">
                  <c:v>5051.8149999999996</c:v>
                </c:pt>
                <c:pt idx="1832">
                  <c:v>4464.9920000000002</c:v>
                </c:pt>
                <c:pt idx="1833">
                  <c:v>3119.9949999999999</c:v>
                </c:pt>
                <c:pt idx="1834">
                  <c:v>4760.768</c:v>
                </c:pt>
                <c:pt idx="1835">
                  <c:v>4148.8019999999997</c:v>
                </c:pt>
                <c:pt idx="1836">
                  <c:v>3873.212</c:v>
                </c:pt>
                <c:pt idx="1837">
                  <c:v>3657.1129999999998</c:v>
                </c:pt>
                <c:pt idx="1838">
                  <c:v>3343.6260000000002</c:v>
                </c:pt>
                <c:pt idx="1839">
                  <c:v>3373.384</c:v>
                </c:pt>
                <c:pt idx="1840">
                  <c:v>3609.6529999999998</c:v>
                </c:pt>
                <c:pt idx="1841">
                  <c:v>3890.4569999999999</c:v>
                </c:pt>
                <c:pt idx="1842">
                  <c:v>3858.4319999999998</c:v>
                </c:pt>
                <c:pt idx="1843">
                  <c:v>4121.8459999999995</c:v>
                </c:pt>
                <c:pt idx="1844">
                  <c:v>3029.0010000000002</c:v>
                </c:pt>
                <c:pt idx="1845">
                  <c:v>3596.64</c:v>
                </c:pt>
                <c:pt idx="1846">
                  <c:v>2035.066</c:v>
                </c:pt>
                <c:pt idx="1847">
                  <c:v>2820.0250000000001</c:v>
                </c:pt>
                <c:pt idx="1848">
                  <c:v>3496.2240000000002</c:v>
                </c:pt>
                <c:pt idx="1849">
                  <c:v>3492.7440000000001</c:v>
                </c:pt>
                <c:pt idx="1850">
                  <c:v>3460.498</c:v>
                </c:pt>
                <c:pt idx="1851">
                  <c:v>3688.8330000000001</c:v>
                </c:pt>
                <c:pt idx="1852">
                  <c:v>4496.8180000000002</c:v>
                </c:pt>
                <c:pt idx="1853">
                  <c:v>3224.6869999999999</c:v>
                </c:pt>
                <c:pt idx="1854">
                  <c:v>3948.0659999999998</c:v>
                </c:pt>
                <c:pt idx="1855">
                  <c:v>4733.0360000000001</c:v>
                </c:pt>
                <c:pt idx="1856">
                  <c:v>4565.0110000000004</c:v>
                </c:pt>
                <c:pt idx="1857">
                  <c:v>3273.3580000000002</c:v>
                </c:pt>
                <c:pt idx="1858">
                  <c:v>3318.6030000000001</c:v>
                </c:pt>
                <c:pt idx="1859">
                  <c:v>3134.6759999999999</c:v>
                </c:pt>
                <c:pt idx="1860">
                  <c:v>3632.53</c:v>
                </c:pt>
                <c:pt idx="1861">
                  <c:v>3612.5219999999999</c:v>
                </c:pt>
                <c:pt idx="1862">
                  <c:v>3431.2550000000001</c:v>
                </c:pt>
                <c:pt idx="1863">
                  <c:v>4054.1109999999999</c:v>
                </c:pt>
                <c:pt idx="1864">
                  <c:v>3999.5450000000001</c:v>
                </c:pt>
                <c:pt idx="1865">
                  <c:v>3623.056</c:v>
                </c:pt>
                <c:pt idx="1866">
                  <c:v>3078.2550000000001</c:v>
                </c:pt>
                <c:pt idx="1867">
                  <c:v>2969.8829999999998</c:v>
                </c:pt>
                <c:pt idx="1868">
                  <c:v>3347.97</c:v>
                </c:pt>
                <c:pt idx="1869">
                  <c:v>3893.78</c:v>
                </c:pt>
                <c:pt idx="1870">
                  <c:v>4090.35</c:v>
                </c:pt>
                <c:pt idx="1871">
                  <c:v>3537.3809999999999</c:v>
                </c:pt>
                <c:pt idx="1872">
                  <c:v>4218.07</c:v>
                </c:pt>
                <c:pt idx="1873">
                  <c:v>4867.1090000000004</c:v>
                </c:pt>
                <c:pt idx="1874">
                  <c:v>4727.2969999999996</c:v>
                </c:pt>
                <c:pt idx="1875">
                  <c:v>4687.6369999999997</c:v>
                </c:pt>
                <c:pt idx="1876">
                  <c:v>6334.8289999999997</c:v>
                </c:pt>
                <c:pt idx="1877">
                  <c:v>4866.5860000000002</c:v>
                </c:pt>
                <c:pt idx="1878">
                  <c:v>5768.6310000000003</c:v>
                </c:pt>
                <c:pt idx="1879">
                  <c:v>4728.6080000000002</c:v>
                </c:pt>
                <c:pt idx="1880">
                  <c:v>4682.7120000000004</c:v>
                </c:pt>
                <c:pt idx="1881">
                  <c:v>5235.8540000000003</c:v>
                </c:pt>
                <c:pt idx="1882">
                  <c:v>4317.991</c:v>
                </c:pt>
                <c:pt idx="1883">
                  <c:v>4979.3249999999998</c:v>
                </c:pt>
                <c:pt idx="1884">
                  <c:v>5218.6760000000004</c:v>
                </c:pt>
                <c:pt idx="1885">
                  <c:v>4696.098</c:v>
                </c:pt>
                <c:pt idx="1886">
                  <c:v>2881.5770000000002</c:v>
                </c:pt>
                <c:pt idx="1887">
                  <c:v>1175.9590000000001</c:v>
                </c:pt>
                <c:pt idx="1888">
                  <c:v>1315.3610000000001</c:v>
                </c:pt>
                <c:pt idx="1889">
                  <c:v>3516.2979999999998</c:v>
                </c:pt>
                <c:pt idx="1890">
                  <c:v>4279.4480000000003</c:v>
                </c:pt>
                <c:pt idx="1891">
                  <c:v>2165.1930000000002</c:v>
                </c:pt>
                <c:pt idx="1892">
                  <c:v>3747.8130000000001</c:v>
                </c:pt>
                <c:pt idx="1893">
                  <c:v>3922.2089999999998</c:v>
                </c:pt>
                <c:pt idx="1894">
                  <c:v>3117.6779999999999</c:v>
                </c:pt>
                <c:pt idx="1895">
                  <c:v>3879.7109999999998</c:v>
                </c:pt>
                <c:pt idx="1896">
                  <c:v>2961.2240000000002</c:v>
                </c:pt>
                <c:pt idx="1897">
                  <c:v>1974.047</c:v>
                </c:pt>
                <c:pt idx="1898">
                  <c:v>2608.5880000000002</c:v>
                </c:pt>
                <c:pt idx="1899">
                  <c:v>3133.1</c:v>
                </c:pt>
                <c:pt idx="1900">
                  <c:v>2795.9540000000002</c:v>
                </c:pt>
                <c:pt idx="1901">
                  <c:v>3163.953</c:v>
                </c:pt>
                <c:pt idx="1902">
                  <c:v>3924.6889999999999</c:v>
                </c:pt>
                <c:pt idx="1903">
                  <c:v>5424.7690000000002</c:v>
                </c:pt>
                <c:pt idx="1904">
                  <c:v>5767.0429999999997</c:v>
                </c:pt>
                <c:pt idx="1905">
                  <c:v>6699.02</c:v>
                </c:pt>
                <c:pt idx="1906">
                  <c:v>4824.0020000000004</c:v>
                </c:pt>
                <c:pt idx="1907">
                  <c:v>3838.1709999999998</c:v>
                </c:pt>
                <c:pt idx="1908">
                  <c:v>4211.4369999999999</c:v>
                </c:pt>
                <c:pt idx="1909">
                  <c:v>3482.547</c:v>
                </c:pt>
                <c:pt idx="1910">
                  <c:v>4791.5320000000002</c:v>
                </c:pt>
                <c:pt idx="1911">
                  <c:v>4133.1229999999996</c:v>
                </c:pt>
                <c:pt idx="1912">
                  <c:v>1926.1679999999999</c:v>
                </c:pt>
                <c:pt idx="1913">
                  <c:v>2740.0749999999998</c:v>
                </c:pt>
                <c:pt idx="1914">
                  <c:v>3286.221</c:v>
                </c:pt>
                <c:pt idx="1915">
                  <c:v>4065.5839999999998</c:v>
                </c:pt>
                <c:pt idx="1916">
                  <c:v>3651.2629999999999</c:v>
                </c:pt>
                <c:pt idx="1917">
                  <c:v>3497.0619999999999</c:v>
                </c:pt>
                <c:pt idx="1918">
                  <c:v>2615.5169999999998</c:v>
                </c:pt>
                <c:pt idx="1919">
                  <c:v>1431.136</c:v>
                </c:pt>
                <c:pt idx="1920">
                  <c:v>1174.0519999999999</c:v>
                </c:pt>
                <c:pt idx="1921">
                  <c:v>2445.9409999999998</c:v>
                </c:pt>
                <c:pt idx="1922">
                  <c:v>3443.6190000000001</c:v>
                </c:pt>
                <c:pt idx="1923">
                  <c:v>3844.86</c:v>
                </c:pt>
                <c:pt idx="1924">
                  <c:v>1842.09</c:v>
                </c:pt>
                <c:pt idx="1925">
                  <c:v>2229.3180000000002</c:v>
                </c:pt>
                <c:pt idx="1926">
                  <c:v>3680.6080000000002</c:v>
                </c:pt>
                <c:pt idx="1927">
                  <c:v>4256.4120000000003</c:v>
                </c:pt>
                <c:pt idx="1928">
                  <c:v>3887.538</c:v>
                </c:pt>
                <c:pt idx="1929">
                  <c:v>2696.4430000000002</c:v>
                </c:pt>
                <c:pt idx="1930">
                  <c:v>3281.82</c:v>
                </c:pt>
                <c:pt idx="1931">
                  <c:v>3797.0010000000002</c:v>
                </c:pt>
                <c:pt idx="1932">
                  <c:v>4487.5219999999999</c:v>
                </c:pt>
                <c:pt idx="1933">
                  <c:v>3928.6460000000002</c:v>
                </c:pt>
                <c:pt idx="1934">
                  <c:v>4646.7309999999998</c:v>
                </c:pt>
                <c:pt idx="1935">
                  <c:v>3097.66</c:v>
                </c:pt>
                <c:pt idx="1936">
                  <c:v>3286.451</c:v>
                </c:pt>
                <c:pt idx="1937">
                  <c:v>3954.7379999999998</c:v>
                </c:pt>
                <c:pt idx="1938">
                  <c:v>3531.3040000000001</c:v>
                </c:pt>
                <c:pt idx="1939">
                  <c:v>2137.1469999999999</c:v>
                </c:pt>
                <c:pt idx="1940">
                  <c:v>1507.585</c:v>
                </c:pt>
                <c:pt idx="1941">
                  <c:v>1945.941</c:v>
                </c:pt>
                <c:pt idx="1942">
                  <c:v>1207.4190000000001</c:v>
                </c:pt>
                <c:pt idx="1943">
                  <c:v>655.42129999999997</c:v>
                </c:pt>
                <c:pt idx="1944">
                  <c:v>873.70529999999997</c:v>
                </c:pt>
                <c:pt idx="1945">
                  <c:v>1713.4490000000001</c:v>
                </c:pt>
                <c:pt idx="1946">
                  <c:v>944.43809999999996</c:v>
                </c:pt>
                <c:pt idx="1947">
                  <c:v>768.90729999999996</c:v>
                </c:pt>
                <c:pt idx="1948">
                  <c:v>731.79880000000003</c:v>
                </c:pt>
                <c:pt idx="1949">
                  <c:v>0</c:v>
                </c:pt>
                <c:pt idx="1950">
                  <c:v>2363.8539999999998</c:v>
                </c:pt>
                <c:pt idx="1951">
                  <c:v>1190.0139999999999</c:v>
                </c:pt>
                <c:pt idx="1952">
                  <c:v>402.48939999999999</c:v>
                </c:pt>
                <c:pt idx="1953">
                  <c:v>532.75639999999999</c:v>
                </c:pt>
                <c:pt idx="1954">
                  <c:v>1201.6369999999999</c:v>
                </c:pt>
                <c:pt idx="1955">
                  <c:v>2124.0630000000001</c:v>
                </c:pt>
                <c:pt idx="1956">
                  <c:v>1632.941</c:v>
                </c:pt>
                <c:pt idx="1957">
                  <c:v>1878.92</c:v>
                </c:pt>
                <c:pt idx="1958">
                  <c:v>2261.0940000000001</c:v>
                </c:pt>
                <c:pt idx="1959">
                  <c:v>874.05790000000002</c:v>
                </c:pt>
                <c:pt idx="1960">
                  <c:v>735.06179999999995</c:v>
                </c:pt>
                <c:pt idx="1961">
                  <c:v>865.3433</c:v>
                </c:pt>
                <c:pt idx="1962">
                  <c:v>995.20709999999997</c:v>
                </c:pt>
                <c:pt idx="1963">
                  <c:v>1191.133</c:v>
                </c:pt>
                <c:pt idx="1964">
                  <c:v>1275.0609999999999</c:v>
                </c:pt>
                <c:pt idx="1965">
                  <c:v>579.60919999999999</c:v>
                </c:pt>
                <c:pt idx="1966">
                  <c:v>178.97</c:v>
                </c:pt>
                <c:pt idx="1967">
                  <c:v>402.2396</c:v>
                </c:pt>
                <c:pt idx="1968">
                  <c:v>3506.2370000000001</c:v>
                </c:pt>
                <c:pt idx="1969">
                  <c:v>3143.0329999999999</c:v>
                </c:pt>
                <c:pt idx="1970">
                  <c:v>1233.73</c:v>
                </c:pt>
                <c:pt idx="1971">
                  <c:v>824.47580000000005</c:v>
                </c:pt>
                <c:pt idx="1972">
                  <c:v>1510.12</c:v>
                </c:pt>
                <c:pt idx="1973">
                  <c:v>1224.261</c:v>
                </c:pt>
                <c:pt idx="1974">
                  <c:v>1080.1010000000001</c:v>
                </c:pt>
                <c:pt idx="1975">
                  <c:v>1591.7809999999999</c:v>
                </c:pt>
                <c:pt idx="1976">
                  <c:v>1245.3150000000001</c:v>
                </c:pt>
                <c:pt idx="1977">
                  <c:v>741.48490000000004</c:v>
                </c:pt>
                <c:pt idx="1978">
                  <c:v>476.97680000000003</c:v>
                </c:pt>
                <c:pt idx="1979">
                  <c:v>243.0873</c:v>
                </c:pt>
                <c:pt idx="1980">
                  <c:v>437.3211</c:v>
                </c:pt>
                <c:pt idx="1981">
                  <c:v>780.35029999999995</c:v>
                </c:pt>
                <c:pt idx="1982">
                  <c:v>642.76530000000002</c:v>
                </c:pt>
                <c:pt idx="1983">
                  <c:v>491.6003</c:v>
                </c:pt>
                <c:pt idx="1984">
                  <c:v>261.34199999999998</c:v>
                </c:pt>
                <c:pt idx="1985">
                  <c:v>266.83100000000002</c:v>
                </c:pt>
                <c:pt idx="1986">
                  <c:v>285.959</c:v>
                </c:pt>
                <c:pt idx="1987">
                  <c:v>380.84910000000002</c:v>
                </c:pt>
                <c:pt idx="1988">
                  <c:v>223.0514</c:v>
                </c:pt>
                <c:pt idx="1989">
                  <c:v>228.85589999999999</c:v>
                </c:pt>
                <c:pt idx="1990">
                  <c:v>301.95310000000001</c:v>
                </c:pt>
                <c:pt idx="1991">
                  <c:v>256.17059999999998</c:v>
                </c:pt>
                <c:pt idx="1992">
                  <c:v>308.7577</c:v>
                </c:pt>
                <c:pt idx="1993">
                  <c:v>244.02440000000001</c:v>
                </c:pt>
                <c:pt idx="1994">
                  <c:v>207.4024</c:v>
                </c:pt>
                <c:pt idx="1995">
                  <c:v>299.93720000000002</c:v>
                </c:pt>
                <c:pt idx="1996">
                  <c:v>245.11199999999999</c:v>
                </c:pt>
                <c:pt idx="1997">
                  <c:v>235.9605</c:v>
                </c:pt>
                <c:pt idx="1998">
                  <c:v>777.57320000000004</c:v>
                </c:pt>
                <c:pt idx="1999">
                  <c:v>1380.5350000000001</c:v>
                </c:pt>
                <c:pt idx="2000">
                  <c:v>1215.6500000000001</c:v>
                </c:pt>
                <c:pt idx="2001">
                  <c:v>453.40460000000002</c:v>
                </c:pt>
                <c:pt idx="2002">
                  <c:v>605.31859999999995</c:v>
                </c:pt>
                <c:pt idx="2003">
                  <c:v>570.64970000000005</c:v>
                </c:pt>
                <c:pt idx="2004">
                  <c:v>453.9796</c:v>
                </c:pt>
                <c:pt idx="2005">
                  <c:v>425.47059999999999</c:v>
                </c:pt>
                <c:pt idx="2006">
                  <c:v>940.29790000000003</c:v>
                </c:pt>
                <c:pt idx="2007">
                  <c:v>1061.73</c:v>
                </c:pt>
                <c:pt idx="2008">
                  <c:v>663.21320000000003</c:v>
                </c:pt>
                <c:pt idx="2009">
                  <c:v>379.95190000000002</c:v>
                </c:pt>
                <c:pt idx="2010">
                  <c:v>557.89800000000002</c:v>
                </c:pt>
                <c:pt idx="2011">
                  <c:v>467.59859999999998</c:v>
                </c:pt>
                <c:pt idx="2012">
                  <c:v>440.31180000000001</c:v>
                </c:pt>
                <c:pt idx="2013">
                  <c:v>766.54830000000004</c:v>
                </c:pt>
                <c:pt idx="2014">
                  <c:v>1313.547</c:v>
                </c:pt>
                <c:pt idx="2015">
                  <c:v>1143.0740000000001</c:v>
                </c:pt>
                <c:pt idx="2016">
                  <c:v>1094.674</c:v>
                </c:pt>
                <c:pt idx="2017">
                  <c:v>700.48389999999995</c:v>
                </c:pt>
                <c:pt idx="2018">
                  <c:v>850.78219999999999</c:v>
                </c:pt>
                <c:pt idx="2019">
                  <c:v>425.9726</c:v>
                </c:pt>
                <c:pt idx="2020">
                  <c:v>444.0258</c:v>
                </c:pt>
                <c:pt idx="2021">
                  <c:v>1369.37</c:v>
                </c:pt>
                <c:pt idx="2022">
                  <c:v>2498.5479999999998</c:v>
                </c:pt>
                <c:pt idx="2023">
                  <c:v>3172.953</c:v>
                </c:pt>
                <c:pt idx="2024">
                  <c:v>1848.7570000000001</c:v>
                </c:pt>
                <c:pt idx="2025">
                  <c:v>1108.2249999999999</c:v>
                </c:pt>
                <c:pt idx="2026">
                  <c:v>1907.66</c:v>
                </c:pt>
                <c:pt idx="2027">
                  <c:v>1879.8989999999999</c:v>
                </c:pt>
                <c:pt idx="2028">
                  <c:v>1264.617</c:v>
                </c:pt>
                <c:pt idx="2029">
                  <c:v>1262.087</c:v>
                </c:pt>
                <c:pt idx="2030">
                  <c:v>995.74630000000002</c:v>
                </c:pt>
                <c:pt idx="2031">
                  <c:v>2392.5990000000002</c:v>
                </c:pt>
                <c:pt idx="2032">
                  <c:v>3822.297</c:v>
                </c:pt>
                <c:pt idx="2033">
                  <c:v>2928.866</c:v>
                </c:pt>
                <c:pt idx="2034">
                  <c:v>2217.1439999999998</c:v>
                </c:pt>
                <c:pt idx="2035">
                  <c:v>1449.578</c:v>
                </c:pt>
                <c:pt idx="2036">
                  <c:v>1825.683</c:v>
                </c:pt>
                <c:pt idx="2037">
                  <c:v>2080.0430000000001</c:v>
                </c:pt>
                <c:pt idx="2038">
                  <c:v>3204.509</c:v>
                </c:pt>
                <c:pt idx="2039">
                  <c:v>2256.2060000000001</c:v>
                </c:pt>
                <c:pt idx="2040">
                  <c:v>1291.96</c:v>
                </c:pt>
                <c:pt idx="2041">
                  <c:v>679.98509999999999</c:v>
                </c:pt>
                <c:pt idx="2042">
                  <c:v>1455.299</c:v>
                </c:pt>
                <c:pt idx="2043">
                  <c:v>793.06799999999998</c:v>
                </c:pt>
                <c:pt idx="2044">
                  <c:v>771.66359999999997</c:v>
                </c:pt>
                <c:pt idx="2045">
                  <c:v>493.5949</c:v>
                </c:pt>
                <c:pt idx="2046">
                  <c:v>1094.729</c:v>
                </c:pt>
                <c:pt idx="2047">
                  <c:v>1081.0440000000001</c:v>
                </c:pt>
                <c:pt idx="2048">
                  <c:v>1201.9280000000001</c:v>
                </c:pt>
                <c:pt idx="2049">
                  <c:v>1202.9670000000001</c:v>
                </c:pt>
                <c:pt idx="2050">
                  <c:v>951.19129999999996</c:v>
                </c:pt>
                <c:pt idx="2051">
                  <c:v>936.64480000000003</c:v>
                </c:pt>
                <c:pt idx="2052">
                  <c:v>824.14620000000002</c:v>
                </c:pt>
                <c:pt idx="2053">
                  <c:v>679.05010000000004</c:v>
                </c:pt>
                <c:pt idx="2054">
                  <c:v>324.47120000000001</c:v>
                </c:pt>
                <c:pt idx="2055">
                  <c:v>577.19010000000003</c:v>
                </c:pt>
                <c:pt idx="2056">
                  <c:v>3143.2339999999999</c:v>
                </c:pt>
                <c:pt idx="2057">
                  <c:v>4636.857</c:v>
                </c:pt>
                <c:pt idx="2058">
                  <c:v>3210.6750000000002</c:v>
                </c:pt>
                <c:pt idx="2059">
                  <c:v>1272.761</c:v>
                </c:pt>
                <c:pt idx="2060">
                  <c:v>1608.0519999999999</c:v>
                </c:pt>
                <c:pt idx="2061">
                  <c:v>1761.9939999999999</c:v>
                </c:pt>
                <c:pt idx="2062">
                  <c:v>1317.904</c:v>
                </c:pt>
                <c:pt idx="2063">
                  <c:v>1049.0340000000001</c:v>
                </c:pt>
                <c:pt idx="2064">
                  <c:v>1089.5650000000001</c:v>
                </c:pt>
                <c:pt idx="2065">
                  <c:v>1261.806</c:v>
                </c:pt>
                <c:pt idx="2066">
                  <c:v>0</c:v>
                </c:pt>
                <c:pt idx="2067">
                  <c:v>452.75670000000002</c:v>
                </c:pt>
                <c:pt idx="2068">
                  <c:v>584.20159999999998</c:v>
                </c:pt>
                <c:pt idx="2069">
                  <c:v>598.94600000000003</c:v>
                </c:pt>
                <c:pt idx="2070">
                  <c:v>407.74259999999998</c:v>
                </c:pt>
                <c:pt idx="2071">
                  <c:v>487.75529999999998</c:v>
                </c:pt>
                <c:pt idx="2072">
                  <c:v>1681.681</c:v>
                </c:pt>
                <c:pt idx="2073">
                  <c:v>1472.6420000000001</c:v>
                </c:pt>
                <c:pt idx="2074">
                  <c:v>1723.0160000000001</c:v>
                </c:pt>
                <c:pt idx="2075">
                  <c:v>1086.83</c:v>
                </c:pt>
                <c:pt idx="2076">
                  <c:v>1124.079</c:v>
                </c:pt>
                <c:pt idx="2077">
                  <c:v>918.11130000000003</c:v>
                </c:pt>
                <c:pt idx="2078">
                  <c:v>539.26969999999994</c:v>
                </c:pt>
                <c:pt idx="2079">
                  <c:v>743.33079999999995</c:v>
                </c:pt>
                <c:pt idx="2080">
                  <c:v>741.01030000000003</c:v>
                </c:pt>
                <c:pt idx="2081">
                  <c:v>832.46479999999997</c:v>
                </c:pt>
                <c:pt idx="2082">
                  <c:v>614.82180000000005</c:v>
                </c:pt>
                <c:pt idx="2083">
                  <c:v>815.98760000000004</c:v>
                </c:pt>
                <c:pt idx="2084">
                  <c:v>856.98450000000003</c:v>
                </c:pt>
                <c:pt idx="2085">
                  <c:v>1025.8399999999999</c:v>
                </c:pt>
                <c:pt idx="2086">
                  <c:v>451.09930000000003</c:v>
                </c:pt>
                <c:pt idx="2087">
                  <c:v>375.01179999999999</c:v>
                </c:pt>
                <c:pt idx="2088">
                  <c:v>474.15469999999999</c:v>
                </c:pt>
                <c:pt idx="2089">
                  <c:v>538.94370000000004</c:v>
                </c:pt>
                <c:pt idx="2090">
                  <c:v>603.93880000000001</c:v>
                </c:pt>
                <c:pt idx="2091">
                  <c:v>527.75670000000002</c:v>
                </c:pt>
                <c:pt idx="2092">
                  <c:v>773.92179999999996</c:v>
                </c:pt>
                <c:pt idx="2093">
                  <c:v>799.57669999999996</c:v>
                </c:pt>
                <c:pt idx="2094">
                  <c:v>661.46040000000005</c:v>
                </c:pt>
                <c:pt idx="2095">
                  <c:v>302.86500000000001</c:v>
                </c:pt>
                <c:pt idx="2096">
                  <c:v>377.31779999999998</c:v>
                </c:pt>
                <c:pt idx="2097">
                  <c:v>920.09339999999997</c:v>
                </c:pt>
                <c:pt idx="2098">
                  <c:v>1134.3219999999999</c:v>
                </c:pt>
                <c:pt idx="2099">
                  <c:v>738.41499999999996</c:v>
                </c:pt>
                <c:pt idx="2100">
                  <c:v>278.48790000000002</c:v>
                </c:pt>
                <c:pt idx="2101">
                  <c:v>753.86580000000004</c:v>
                </c:pt>
                <c:pt idx="2102">
                  <c:v>1055.2149999999999</c:v>
                </c:pt>
                <c:pt idx="2103">
                  <c:v>1307.0029999999999</c:v>
                </c:pt>
                <c:pt idx="2104">
                  <c:v>787.04420000000005</c:v>
                </c:pt>
                <c:pt idx="2105">
                  <c:v>1052.5999999999999</c:v>
                </c:pt>
                <c:pt idx="2106">
                  <c:v>445.50709999999998</c:v>
                </c:pt>
                <c:pt idx="2107">
                  <c:v>646.48910000000001</c:v>
                </c:pt>
                <c:pt idx="2108">
                  <c:v>1265.229</c:v>
                </c:pt>
                <c:pt idx="2109">
                  <c:v>452.173</c:v>
                </c:pt>
                <c:pt idx="2110">
                  <c:v>973.82460000000003</c:v>
                </c:pt>
                <c:pt idx="2111">
                  <c:v>1175.9010000000001</c:v>
                </c:pt>
                <c:pt idx="2112">
                  <c:v>674.5752</c:v>
                </c:pt>
                <c:pt idx="2113">
                  <c:v>439.44240000000002</c:v>
                </c:pt>
                <c:pt idx="2114">
                  <c:v>162.05549999999999</c:v>
                </c:pt>
                <c:pt idx="2115">
                  <c:v>514.25019999999995</c:v>
                </c:pt>
                <c:pt idx="2116">
                  <c:v>875.83879999999999</c:v>
                </c:pt>
                <c:pt idx="2117">
                  <c:v>1932.3489999999999</c:v>
                </c:pt>
                <c:pt idx="2118">
                  <c:v>1195.9449999999999</c:v>
                </c:pt>
                <c:pt idx="2119">
                  <c:v>1031.7739999999999</c:v>
                </c:pt>
                <c:pt idx="2120">
                  <c:v>869.31569999999999</c:v>
                </c:pt>
                <c:pt idx="2121">
                  <c:v>1139.0989999999999</c:v>
                </c:pt>
                <c:pt idx="2122">
                  <c:v>1355.2550000000001</c:v>
                </c:pt>
                <c:pt idx="2123">
                  <c:v>1273.403</c:v>
                </c:pt>
                <c:pt idx="2124">
                  <c:v>1296.626</c:v>
                </c:pt>
                <c:pt idx="2125">
                  <c:v>1608.355</c:v>
                </c:pt>
                <c:pt idx="2126">
                  <c:v>1956.954</c:v>
                </c:pt>
                <c:pt idx="2127">
                  <c:v>4742.4579999999996</c:v>
                </c:pt>
                <c:pt idx="2128">
                  <c:v>4448.6670000000004</c:v>
                </c:pt>
                <c:pt idx="2129">
                  <c:v>3249.5659999999998</c:v>
                </c:pt>
                <c:pt idx="2130">
                  <c:v>3390.328</c:v>
                </c:pt>
                <c:pt idx="2131">
                  <c:v>3434.01</c:v>
                </c:pt>
                <c:pt idx="2132">
                  <c:v>3993.0320000000002</c:v>
                </c:pt>
                <c:pt idx="2133">
                  <c:v>1999.2239999999999</c:v>
                </c:pt>
                <c:pt idx="2134">
                  <c:v>849.13610000000006</c:v>
                </c:pt>
                <c:pt idx="2135">
                  <c:v>344.43130000000002</c:v>
                </c:pt>
                <c:pt idx="2136">
                  <c:v>431.15350000000001</c:v>
                </c:pt>
                <c:pt idx="2137">
                  <c:v>381.04649999999998</c:v>
                </c:pt>
                <c:pt idx="2138">
                  <c:v>1181.0440000000001</c:v>
                </c:pt>
                <c:pt idx="2139">
                  <c:v>717.16070000000002</c:v>
                </c:pt>
                <c:pt idx="2140">
                  <c:v>469.48540000000003</c:v>
                </c:pt>
                <c:pt idx="2141">
                  <c:v>573.41669999999999</c:v>
                </c:pt>
                <c:pt idx="2142">
                  <c:v>838.98749999999995</c:v>
                </c:pt>
                <c:pt idx="2143">
                  <c:v>408.72039999999998</c:v>
                </c:pt>
                <c:pt idx="2144">
                  <c:v>390.44299999999998</c:v>
                </c:pt>
                <c:pt idx="2145">
                  <c:v>773.24080000000004</c:v>
                </c:pt>
                <c:pt idx="2146">
                  <c:v>658.08320000000003</c:v>
                </c:pt>
                <c:pt idx="2147">
                  <c:v>938.1671</c:v>
                </c:pt>
                <c:pt idx="2148">
                  <c:v>1477.414</c:v>
                </c:pt>
                <c:pt idx="2149">
                  <c:v>1161.191</c:v>
                </c:pt>
                <c:pt idx="2150">
                  <c:v>916.06349999999998</c:v>
                </c:pt>
                <c:pt idx="2151">
                  <c:v>1207.318</c:v>
                </c:pt>
                <c:pt idx="2152">
                  <c:v>2986.1860000000001</c:v>
                </c:pt>
                <c:pt idx="2153">
                  <c:v>1826.5740000000001</c:v>
                </c:pt>
                <c:pt idx="2154">
                  <c:v>1462.191</c:v>
                </c:pt>
                <c:pt idx="2155">
                  <c:v>1415.0719999999999</c:v>
                </c:pt>
                <c:pt idx="2156">
                  <c:v>1174.4639999999999</c:v>
                </c:pt>
                <c:pt idx="2157">
                  <c:v>1109.5899999999999</c:v>
                </c:pt>
                <c:pt idx="2158">
                  <c:v>1212.73</c:v>
                </c:pt>
                <c:pt idx="2159">
                  <c:v>1379.1679999999999</c:v>
                </c:pt>
                <c:pt idx="2160">
                  <c:v>1510.6949999999999</c:v>
                </c:pt>
                <c:pt idx="2161">
                  <c:v>4236.402</c:v>
                </c:pt>
                <c:pt idx="2162">
                  <c:v>3422.7260000000001</c:v>
                </c:pt>
                <c:pt idx="2163">
                  <c:v>3895.527</c:v>
                </c:pt>
                <c:pt idx="2164">
                  <c:v>3531.6579999999999</c:v>
                </c:pt>
                <c:pt idx="2165">
                  <c:v>3100.473</c:v>
                </c:pt>
                <c:pt idx="2166">
                  <c:v>4121.7039999999997</c:v>
                </c:pt>
                <c:pt idx="2167">
                  <c:v>3362.98</c:v>
                </c:pt>
                <c:pt idx="2168">
                  <c:v>3198.1149999999998</c:v>
                </c:pt>
                <c:pt idx="2169">
                  <c:v>3832.7779999999998</c:v>
                </c:pt>
                <c:pt idx="2170">
                  <c:v>3872.3939999999998</c:v>
                </c:pt>
                <c:pt idx="2171">
                  <c:v>3929.518</c:v>
                </c:pt>
                <c:pt idx="2172">
                  <c:v>2830.0549999999998</c:v>
                </c:pt>
                <c:pt idx="2173">
                  <c:v>2881.8879999999999</c:v>
                </c:pt>
                <c:pt idx="2174">
                  <c:v>2915.4459999999999</c:v>
                </c:pt>
                <c:pt idx="2175">
                  <c:v>1928.797</c:v>
                </c:pt>
                <c:pt idx="2176">
                  <c:v>2619.5300000000002</c:v>
                </c:pt>
                <c:pt idx="2177">
                  <c:v>2611.652</c:v>
                </c:pt>
                <c:pt idx="2178">
                  <c:v>4685.59</c:v>
                </c:pt>
                <c:pt idx="2179">
                  <c:v>4982.3459999999995</c:v>
                </c:pt>
                <c:pt idx="2180">
                  <c:v>4393.2719999999999</c:v>
                </c:pt>
                <c:pt idx="2181">
                  <c:v>4000.962</c:v>
                </c:pt>
                <c:pt idx="2182">
                  <c:v>3258.2289999999998</c:v>
                </c:pt>
                <c:pt idx="2183">
                  <c:v>3510.4490000000001</c:v>
                </c:pt>
                <c:pt idx="2184">
                  <c:v>4360.3729999999996</c:v>
                </c:pt>
                <c:pt idx="2185">
                  <c:v>4197.8490000000002</c:v>
                </c:pt>
                <c:pt idx="2186">
                  <c:v>3751.8359999999998</c:v>
                </c:pt>
                <c:pt idx="2187">
                  <c:v>4073.8040000000001</c:v>
                </c:pt>
                <c:pt idx="2188">
                  <c:v>4154.0129999999999</c:v>
                </c:pt>
                <c:pt idx="2189">
                  <c:v>4090.636</c:v>
                </c:pt>
                <c:pt idx="2190">
                  <c:v>2972.0729999999999</c:v>
                </c:pt>
              </c:numCache>
            </c:numRef>
          </c:yVal>
          <c:smooth val="1"/>
          <c:extLst>
            <c:ext xmlns:c16="http://schemas.microsoft.com/office/drawing/2014/chart" uri="{C3380CC4-5D6E-409C-BE32-E72D297353CC}">
              <c16:uniqueId val="{00000001-3C04-4724-95FE-A3D1F4BA73DA}"/>
            </c:ext>
          </c:extLst>
        </c:ser>
        <c:dLbls>
          <c:showLegendKey val="0"/>
          <c:showVal val="0"/>
          <c:showCatName val="0"/>
          <c:showSerName val="0"/>
          <c:showPercent val="0"/>
          <c:showBubbleSize val="0"/>
        </c:dLbls>
        <c:axId val="1473690288"/>
        <c:axId val="1473691248"/>
      </c:scatterChart>
      <c:valAx>
        <c:axId val="14736902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BR"/>
                  <a:t>Collection Stop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73691248"/>
        <c:crosses val="autoZero"/>
        <c:crossBetween val="midCat"/>
      </c:valAx>
      <c:valAx>
        <c:axId val="1473691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BR"/>
                  <a:t>Activity concentration µBq/m3</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736902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Comparison</a:t>
            </a:r>
            <a:r>
              <a:rPr lang="pt-BR" baseline="0"/>
              <a:t> Be-7 History ECP24 and BRP11</a:t>
            </a:r>
            <a:endParaRPr lang="pt-B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scatterChart>
        <c:scatterStyle val="smoothMarker"/>
        <c:varyColors val="0"/>
        <c:ser>
          <c:idx val="0"/>
          <c:order val="0"/>
          <c:tx>
            <c:v>ECP24</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'Comp ECP24 PAP50'!$A$3:$A$2193</c:f>
              <c:numCache>
                <c:formatCode>m/d/yyyy</c:formatCode>
                <c:ptCount val="21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42753</c:v>
                </c:pt>
                <c:pt idx="18">
                  <c:v>42754</c:v>
                </c:pt>
                <c:pt idx="19">
                  <c:v>42755</c:v>
                </c:pt>
                <c:pt idx="20">
                  <c:v>42756</c:v>
                </c:pt>
                <c:pt idx="21">
                  <c:v>42757</c:v>
                </c:pt>
                <c:pt idx="22">
                  <c:v>42758</c:v>
                </c:pt>
                <c:pt idx="23">
                  <c:v>42759</c:v>
                </c:pt>
                <c:pt idx="24">
                  <c:v>42760</c:v>
                </c:pt>
                <c:pt idx="25">
                  <c:v>42761</c:v>
                </c:pt>
                <c:pt idx="26">
                  <c:v>42762</c:v>
                </c:pt>
                <c:pt idx="27">
                  <c:v>42763</c:v>
                </c:pt>
                <c:pt idx="28">
                  <c:v>42764</c:v>
                </c:pt>
                <c:pt idx="29">
                  <c:v>42765</c:v>
                </c:pt>
                <c:pt idx="30">
                  <c:v>42766</c:v>
                </c:pt>
                <c:pt idx="31">
                  <c:v>42767</c:v>
                </c:pt>
                <c:pt idx="32">
                  <c:v>42768</c:v>
                </c:pt>
                <c:pt idx="33">
                  <c:v>42769</c:v>
                </c:pt>
                <c:pt idx="34">
                  <c:v>42770</c:v>
                </c:pt>
                <c:pt idx="35">
                  <c:v>42771</c:v>
                </c:pt>
                <c:pt idx="36">
                  <c:v>42772</c:v>
                </c:pt>
                <c:pt idx="37">
                  <c:v>42773</c:v>
                </c:pt>
                <c:pt idx="38">
                  <c:v>42774</c:v>
                </c:pt>
                <c:pt idx="39">
                  <c:v>42775</c:v>
                </c:pt>
                <c:pt idx="40">
                  <c:v>42776</c:v>
                </c:pt>
                <c:pt idx="41">
                  <c:v>42777</c:v>
                </c:pt>
                <c:pt idx="42">
                  <c:v>42778</c:v>
                </c:pt>
                <c:pt idx="43">
                  <c:v>42779</c:v>
                </c:pt>
                <c:pt idx="44">
                  <c:v>42780</c:v>
                </c:pt>
                <c:pt idx="45">
                  <c:v>42781</c:v>
                </c:pt>
                <c:pt idx="46">
                  <c:v>42782</c:v>
                </c:pt>
                <c:pt idx="47">
                  <c:v>42783</c:v>
                </c:pt>
                <c:pt idx="48">
                  <c:v>42784</c:v>
                </c:pt>
                <c:pt idx="49">
                  <c:v>42785</c:v>
                </c:pt>
                <c:pt idx="50">
                  <c:v>42786</c:v>
                </c:pt>
                <c:pt idx="51">
                  <c:v>42787</c:v>
                </c:pt>
                <c:pt idx="52">
                  <c:v>42788</c:v>
                </c:pt>
                <c:pt idx="53">
                  <c:v>42789</c:v>
                </c:pt>
                <c:pt idx="54">
                  <c:v>42790</c:v>
                </c:pt>
                <c:pt idx="55">
                  <c:v>42791</c:v>
                </c:pt>
                <c:pt idx="56">
                  <c:v>42792</c:v>
                </c:pt>
                <c:pt idx="57">
                  <c:v>42793</c:v>
                </c:pt>
                <c:pt idx="58">
                  <c:v>42794</c:v>
                </c:pt>
                <c:pt idx="59">
                  <c:v>42795</c:v>
                </c:pt>
                <c:pt idx="60">
                  <c:v>42796</c:v>
                </c:pt>
                <c:pt idx="61">
                  <c:v>42797</c:v>
                </c:pt>
                <c:pt idx="62">
                  <c:v>42798</c:v>
                </c:pt>
                <c:pt idx="63">
                  <c:v>42799</c:v>
                </c:pt>
                <c:pt idx="64">
                  <c:v>42800</c:v>
                </c:pt>
                <c:pt idx="65">
                  <c:v>42801</c:v>
                </c:pt>
                <c:pt idx="66">
                  <c:v>42802</c:v>
                </c:pt>
                <c:pt idx="67">
                  <c:v>42803</c:v>
                </c:pt>
                <c:pt idx="68">
                  <c:v>42804</c:v>
                </c:pt>
                <c:pt idx="69">
                  <c:v>42805</c:v>
                </c:pt>
                <c:pt idx="70">
                  <c:v>42806</c:v>
                </c:pt>
                <c:pt idx="71">
                  <c:v>42807</c:v>
                </c:pt>
                <c:pt idx="72">
                  <c:v>42808</c:v>
                </c:pt>
                <c:pt idx="73">
                  <c:v>42809</c:v>
                </c:pt>
                <c:pt idx="74">
                  <c:v>42810</c:v>
                </c:pt>
                <c:pt idx="75">
                  <c:v>42811</c:v>
                </c:pt>
                <c:pt idx="76">
                  <c:v>42812</c:v>
                </c:pt>
                <c:pt idx="77">
                  <c:v>42813</c:v>
                </c:pt>
                <c:pt idx="78">
                  <c:v>42814</c:v>
                </c:pt>
                <c:pt idx="79">
                  <c:v>42815</c:v>
                </c:pt>
                <c:pt idx="80">
                  <c:v>42816</c:v>
                </c:pt>
                <c:pt idx="81">
                  <c:v>42817</c:v>
                </c:pt>
                <c:pt idx="82">
                  <c:v>42818</c:v>
                </c:pt>
                <c:pt idx="83">
                  <c:v>42819</c:v>
                </c:pt>
                <c:pt idx="84">
                  <c:v>42820</c:v>
                </c:pt>
                <c:pt idx="85">
                  <c:v>42821</c:v>
                </c:pt>
                <c:pt idx="86">
                  <c:v>42822</c:v>
                </c:pt>
                <c:pt idx="87">
                  <c:v>42823</c:v>
                </c:pt>
                <c:pt idx="88">
                  <c:v>42824</c:v>
                </c:pt>
                <c:pt idx="89">
                  <c:v>42825</c:v>
                </c:pt>
                <c:pt idx="90">
                  <c:v>42826</c:v>
                </c:pt>
                <c:pt idx="91">
                  <c:v>42827</c:v>
                </c:pt>
                <c:pt idx="92">
                  <c:v>42828</c:v>
                </c:pt>
                <c:pt idx="93">
                  <c:v>42829</c:v>
                </c:pt>
                <c:pt idx="94">
                  <c:v>42830</c:v>
                </c:pt>
                <c:pt idx="95">
                  <c:v>42831</c:v>
                </c:pt>
                <c:pt idx="96">
                  <c:v>42832</c:v>
                </c:pt>
                <c:pt idx="97">
                  <c:v>42833</c:v>
                </c:pt>
                <c:pt idx="98">
                  <c:v>42834</c:v>
                </c:pt>
                <c:pt idx="99">
                  <c:v>42835</c:v>
                </c:pt>
                <c:pt idx="100">
                  <c:v>42836</c:v>
                </c:pt>
                <c:pt idx="101">
                  <c:v>42837</c:v>
                </c:pt>
                <c:pt idx="102">
                  <c:v>42838</c:v>
                </c:pt>
                <c:pt idx="103">
                  <c:v>42839</c:v>
                </c:pt>
                <c:pt idx="104">
                  <c:v>42840</c:v>
                </c:pt>
                <c:pt idx="105">
                  <c:v>42841</c:v>
                </c:pt>
                <c:pt idx="106">
                  <c:v>42842</c:v>
                </c:pt>
                <c:pt idx="107">
                  <c:v>42843</c:v>
                </c:pt>
                <c:pt idx="108">
                  <c:v>42844</c:v>
                </c:pt>
                <c:pt idx="109">
                  <c:v>42845</c:v>
                </c:pt>
                <c:pt idx="110">
                  <c:v>42846</c:v>
                </c:pt>
                <c:pt idx="111">
                  <c:v>42847</c:v>
                </c:pt>
                <c:pt idx="112">
                  <c:v>42848</c:v>
                </c:pt>
                <c:pt idx="113">
                  <c:v>42849</c:v>
                </c:pt>
                <c:pt idx="114">
                  <c:v>42850</c:v>
                </c:pt>
                <c:pt idx="115">
                  <c:v>42851</c:v>
                </c:pt>
                <c:pt idx="116">
                  <c:v>42852</c:v>
                </c:pt>
                <c:pt idx="117">
                  <c:v>42853</c:v>
                </c:pt>
                <c:pt idx="118">
                  <c:v>42854</c:v>
                </c:pt>
                <c:pt idx="119">
                  <c:v>42855</c:v>
                </c:pt>
                <c:pt idx="120">
                  <c:v>42856</c:v>
                </c:pt>
                <c:pt idx="121">
                  <c:v>42857</c:v>
                </c:pt>
                <c:pt idx="122">
                  <c:v>42858</c:v>
                </c:pt>
                <c:pt idx="123">
                  <c:v>42859</c:v>
                </c:pt>
                <c:pt idx="124">
                  <c:v>42860</c:v>
                </c:pt>
                <c:pt idx="125">
                  <c:v>42861</c:v>
                </c:pt>
                <c:pt idx="126">
                  <c:v>42862</c:v>
                </c:pt>
                <c:pt idx="127">
                  <c:v>42863</c:v>
                </c:pt>
                <c:pt idx="128">
                  <c:v>42864</c:v>
                </c:pt>
                <c:pt idx="129">
                  <c:v>42865</c:v>
                </c:pt>
                <c:pt idx="130">
                  <c:v>42866</c:v>
                </c:pt>
                <c:pt idx="131">
                  <c:v>42867</c:v>
                </c:pt>
                <c:pt idx="132">
                  <c:v>42868</c:v>
                </c:pt>
                <c:pt idx="133">
                  <c:v>42869</c:v>
                </c:pt>
                <c:pt idx="134">
                  <c:v>42870</c:v>
                </c:pt>
                <c:pt idx="135">
                  <c:v>42871</c:v>
                </c:pt>
                <c:pt idx="136">
                  <c:v>42872</c:v>
                </c:pt>
                <c:pt idx="137">
                  <c:v>42873</c:v>
                </c:pt>
                <c:pt idx="138">
                  <c:v>42874</c:v>
                </c:pt>
                <c:pt idx="139">
                  <c:v>42875</c:v>
                </c:pt>
                <c:pt idx="140">
                  <c:v>42876</c:v>
                </c:pt>
                <c:pt idx="141">
                  <c:v>42877</c:v>
                </c:pt>
                <c:pt idx="142">
                  <c:v>42878</c:v>
                </c:pt>
                <c:pt idx="143">
                  <c:v>42879</c:v>
                </c:pt>
                <c:pt idx="144">
                  <c:v>42880</c:v>
                </c:pt>
                <c:pt idx="145">
                  <c:v>42881</c:v>
                </c:pt>
                <c:pt idx="146">
                  <c:v>42882</c:v>
                </c:pt>
                <c:pt idx="147">
                  <c:v>42883</c:v>
                </c:pt>
                <c:pt idx="148">
                  <c:v>42884</c:v>
                </c:pt>
                <c:pt idx="149">
                  <c:v>42885</c:v>
                </c:pt>
                <c:pt idx="150">
                  <c:v>42886</c:v>
                </c:pt>
                <c:pt idx="151">
                  <c:v>42887</c:v>
                </c:pt>
                <c:pt idx="152">
                  <c:v>42888</c:v>
                </c:pt>
                <c:pt idx="153">
                  <c:v>42889</c:v>
                </c:pt>
                <c:pt idx="154">
                  <c:v>42890</c:v>
                </c:pt>
                <c:pt idx="155">
                  <c:v>42891</c:v>
                </c:pt>
                <c:pt idx="156">
                  <c:v>42892</c:v>
                </c:pt>
                <c:pt idx="157">
                  <c:v>42893</c:v>
                </c:pt>
                <c:pt idx="158">
                  <c:v>42894</c:v>
                </c:pt>
                <c:pt idx="159">
                  <c:v>42895</c:v>
                </c:pt>
                <c:pt idx="160">
                  <c:v>42896</c:v>
                </c:pt>
                <c:pt idx="161">
                  <c:v>42897</c:v>
                </c:pt>
                <c:pt idx="162">
                  <c:v>42898</c:v>
                </c:pt>
                <c:pt idx="163">
                  <c:v>42899</c:v>
                </c:pt>
                <c:pt idx="164">
                  <c:v>42900</c:v>
                </c:pt>
                <c:pt idx="165">
                  <c:v>42901</c:v>
                </c:pt>
                <c:pt idx="166">
                  <c:v>42902</c:v>
                </c:pt>
                <c:pt idx="167">
                  <c:v>42903</c:v>
                </c:pt>
                <c:pt idx="168">
                  <c:v>42904</c:v>
                </c:pt>
                <c:pt idx="169">
                  <c:v>42905</c:v>
                </c:pt>
                <c:pt idx="170">
                  <c:v>42906</c:v>
                </c:pt>
                <c:pt idx="171">
                  <c:v>42907</c:v>
                </c:pt>
                <c:pt idx="172">
                  <c:v>42908</c:v>
                </c:pt>
                <c:pt idx="173">
                  <c:v>42909</c:v>
                </c:pt>
                <c:pt idx="174">
                  <c:v>42910</c:v>
                </c:pt>
                <c:pt idx="175">
                  <c:v>42911</c:v>
                </c:pt>
                <c:pt idx="176">
                  <c:v>42912</c:v>
                </c:pt>
                <c:pt idx="177">
                  <c:v>42913</c:v>
                </c:pt>
                <c:pt idx="178">
                  <c:v>42914</c:v>
                </c:pt>
                <c:pt idx="179">
                  <c:v>42915</c:v>
                </c:pt>
                <c:pt idx="180">
                  <c:v>42916</c:v>
                </c:pt>
                <c:pt idx="181">
                  <c:v>42917</c:v>
                </c:pt>
                <c:pt idx="182">
                  <c:v>42918</c:v>
                </c:pt>
                <c:pt idx="183">
                  <c:v>42919</c:v>
                </c:pt>
                <c:pt idx="184">
                  <c:v>42920</c:v>
                </c:pt>
                <c:pt idx="185">
                  <c:v>42921</c:v>
                </c:pt>
                <c:pt idx="186">
                  <c:v>42922</c:v>
                </c:pt>
                <c:pt idx="187">
                  <c:v>42923</c:v>
                </c:pt>
                <c:pt idx="188">
                  <c:v>42924</c:v>
                </c:pt>
                <c:pt idx="189">
                  <c:v>42925</c:v>
                </c:pt>
                <c:pt idx="190">
                  <c:v>42926</c:v>
                </c:pt>
                <c:pt idx="191">
                  <c:v>42927</c:v>
                </c:pt>
                <c:pt idx="192">
                  <c:v>42928</c:v>
                </c:pt>
                <c:pt idx="193">
                  <c:v>42929</c:v>
                </c:pt>
                <c:pt idx="194">
                  <c:v>42930</c:v>
                </c:pt>
                <c:pt idx="195">
                  <c:v>42931</c:v>
                </c:pt>
                <c:pt idx="196">
                  <c:v>42932</c:v>
                </c:pt>
                <c:pt idx="197">
                  <c:v>42933</c:v>
                </c:pt>
                <c:pt idx="198">
                  <c:v>42934</c:v>
                </c:pt>
                <c:pt idx="199">
                  <c:v>42935</c:v>
                </c:pt>
                <c:pt idx="200">
                  <c:v>42936</c:v>
                </c:pt>
                <c:pt idx="201">
                  <c:v>42937</c:v>
                </c:pt>
                <c:pt idx="202">
                  <c:v>42938</c:v>
                </c:pt>
                <c:pt idx="203">
                  <c:v>42939</c:v>
                </c:pt>
                <c:pt idx="204">
                  <c:v>42940</c:v>
                </c:pt>
                <c:pt idx="205">
                  <c:v>42941</c:v>
                </c:pt>
                <c:pt idx="206">
                  <c:v>42942</c:v>
                </c:pt>
                <c:pt idx="207">
                  <c:v>42943</c:v>
                </c:pt>
                <c:pt idx="208">
                  <c:v>42944</c:v>
                </c:pt>
                <c:pt idx="209">
                  <c:v>42945</c:v>
                </c:pt>
                <c:pt idx="210">
                  <c:v>42946</c:v>
                </c:pt>
                <c:pt idx="211">
                  <c:v>42947</c:v>
                </c:pt>
                <c:pt idx="212">
                  <c:v>42948</c:v>
                </c:pt>
                <c:pt idx="213">
                  <c:v>42949</c:v>
                </c:pt>
                <c:pt idx="214">
                  <c:v>42950</c:v>
                </c:pt>
                <c:pt idx="215">
                  <c:v>42951</c:v>
                </c:pt>
                <c:pt idx="216">
                  <c:v>42952</c:v>
                </c:pt>
                <c:pt idx="217">
                  <c:v>42953</c:v>
                </c:pt>
                <c:pt idx="218">
                  <c:v>42954</c:v>
                </c:pt>
                <c:pt idx="219">
                  <c:v>42955</c:v>
                </c:pt>
                <c:pt idx="220">
                  <c:v>42956</c:v>
                </c:pt>
                <c:pt idx="221">
                  <c:v>42957</c:v>
                </c:pt>
                <c:pt idx="222">
                  <c:v>42958</c:v>
                </c:pt>
                <c:pt idx="223">
                  <c:v>42959</c:v>
                </c:pt>
                <c:pt idx="224">
                  <c:v>42960</c:v>
                </c:pt>
                <c:pt idx="225">
                  <c:v>42961</c:v>
                </c:pt>
                <c:pt idx="226">
                  <c:v>42962</c:v>
                </c:pt>
                <c:pt idx="227">
                  <c:v>42963</c:v>
                </c:pt>
                <c:pt idx="228">
                  <c:v>42964</c:v>
                </c:pt>
                <c:pt idx="229">
                  <c:v>42965</c:v>
                </c:pt>
                <c:pt idx="230">
                  <c:v>42966</c:v>
                </c:pt>
                <c:pt idx="231">
                  <c:v>42967</c:v>
                </c:pt>
                <c:pt idx="232">
                  <c:v>42968</c:v>
                </c:pt>
                <c:pt idx="233">
                  <c:v>42969</c:v>
                </c:pt>
                <c:pt idx="234">
                  <c:v>42970</c:v>
                </c:pt>
                <c:pt idx="235">
                  <c:v>42971</c:v>
                </c:pt>
                <c:pt idx="236">
                  <c:v>42972</c:v>
                </c:pt>
                <c:pt idx="237">
                  <c:v>42973</c:v>
                </c:pt>
                <c:pt idx="238">
                  <c:v>42974</c:v>
                </c:pt>
                <c:pt idx="239">
                  <c:v>42975</c:v>
                </c:pt>
                <c:pt idx="240">
                  <c:v>42976</c:v>
                </c:pt>
                <c:pt idx="241">
                  <c:v>42977</c:v>
                </c:pt>
                <c:pt idx="242">
                  <c:v>42978</c:v>
                </c:pt>
                <c:pt idx="243">
                  <c:v>42979</c:v>
                </c:pt>
                <c:pt idx="244">
                  <c:v>42980</c:v>
                </c:pt>
                <c:pt idx="245">
                  <c:v>42981</c:v>
                </c:pt>
                <c:pt idx="246">
                  <c:v>42982</c:v>
                </c:pt>
                <c:pt idx="247">
                  <c:v>42983</c:v>
                </c:pt>
                <c:pt idx="248">
                  <c:v>42984</c:v>
                </c:pt>
                <c:pt idx="249">
                  <c:v>42985</c:v>
                </c:pt>
                <c:pt idx="250">
                  <c:v>42986</c:v>
                </c:pt>
                <c:pt idx="251">
                  <c:v>42987</c:v>
                </c:pt>
                <c:pt idx="252">
                  <c:v>42988</c:v>
                </c:pt>
                <c:pt idx="253">
                  <c:v>42989</c:v>
                </c:pt>
                <c:pt idx="254">
                  <c:v>42990</c:v>
                </c:pt>
                <c:pt idx="255">
                  <c:v>42991</c:v>
                </c:pt>
                <c:pt idx="256">
                  <c:v>42992</c:v>
                </c:pt>
                <c:pt idx="257">
                  <c:v>42993</c:v>
                </c:pt>
                <c:pt idx="258">
                  <c:v>42994</c:v>
                </c:pt>
                <c:pt idx="259">
                  <c:v>42995</c:v>
                </c:pt>
                <c:pt idx="260">
                  <c:v>42996</c:v>
                </c:pt>
                <c:pt idx="261">
                  <c:v>42997</c:v>
                </c:pt>
                <c:pt idx="262">
                  <c:v>42998</c:v>
                </c:pt>
                <c:pt idx="263">
                  <c:v>42999</c:v>
                </c:pt>
                <c:pt idx="264">
                  <c:v>43000</c:v>
                </c:pt>
                <c:pt idx="265">
                  <c:v>43001</c:v>
                </c:pt>
                <c:pt idx="266">
                  <c:v>43002</c:v>
                </c:pt>
                <c:pt idx="267">
                  <c:v>43003</c:v>
                </c:pt>
                <c:pt idx="268">
                  <c:v>43004</c:v>
                </c:pt>
                <c:pt idx="269">
                  <c:v>43005</c:v>
                </c:pt>
                <c:pt idx="270">
                  <c:v>43006</c:v>
                </c:pt>
                <c:pt idx="271">
                  <c:v>43007</c:v>
                </c:pt>
                <c:pt idx="272">
                  <c:v>43008</c:v>
                </c:pt>
                <c:pt idx="273">
                  <c:v>43009</c:v>
                </c:pt>
                <c:pt idx="274">
                  <c:v>43010</c:v>
                </c:pt>
                <c:pt idx="275">
                  <c:v>43011</c:v>
                </c:pt>
                <c:pt idx="276">
                  <c:v>43012</c:v>
                </c:pt>
                <c:pt idx="277">
                  <c:v>43013</c:v>
                </c:pt>
                <c:pt idx="278">
                  <c:v>43014</c:v>
                </c:pt>
                <c:pt idx="279">
                  <c:v>43015</c:v>
                </c:pt>
                <c:pt idx="280">
                  <c:v>43016</c:v>
                </c:pt>
                <c:pt idx="281">
                  <c:v>43017</c:v>
                </c:pt>
                <c:pt idx="282">
                  <c:v>43018</c:v>
                </c:pt>
                <c:pt idx="283">
                  <c:v>43019</c:v>
                </c:pt>
                <c:pt idx="284">
                  <c:v>43020</c:v>
                </c:pt>
                <c:pt idx="285">
                  <c:v>43021</c:v>
                </c:pt>
                <c:pt idx="286">
                  <c:v>43022</c:v>
                </c:pt>
                <c:pt idx="287">
                  <c:v>43023</c:v>
                </c:pt>
                <c:pt idx="288">
                  <c:v>43024</c:v>
                </c:pt>
                <c:pt idx="289">
                  <c:v>43025</c:v>
                </c:pt>
                <c:pt idx="290">
                  <c:v>43026</c:v>
                </c:pt>
                <c:pt idx="291">
                  <c:v>43027</c:v>
                </c:pt>
                <c:pt idx="292">
                  <c:v>43028</c:v>
                </c:pt>
                <c:pt idx="293">
                  <c:v>43029</c:v>
                </c:pt>
                <c:pt idx="294">
                  <c:v>43030</c:v>
                </c:pt>
                <c:pt idx="295">
                  <c:v>43031</c:v>
                </c:pt>
                <c:pt idx="296">
                  <c:v>43032</c:v>
                </c:pt>
                <c:pt idx="297">
                  <c:v>43033</c:v>
                </c:pt>
                <c:pt idx="298">
                  <c:v>43034</c:v>
                </c:pt>
                <c:pt idx="299">
                  <c:v>43035</c:v>
                </c:pt>
                <c:pt idx="300">
                  <c:v>43036</c:v>
                </c:pt>
                <c:pt idx="301">
                  <c:v>43037</c:v>
                </c:pt>
                <c:pt idx="302">
                  <c:v>43038</c:v>
                </c:pt>
                <c:pt idx="303">
                  <c:v>43039</c:v>
                </c:pt>
                <c:pt idx="304">
                  <c:v>43040</c:v>
                </c:pt>
                <c:pt idx="305">
                  <c:v>43041</c:v>
                </c:pt>
                <c:pt idx="306">
                  <c:v>43042</c:v>
                </c:pt>
                <c:pt idx="307">
                  <c:v>43043</c:v>
                </c:pt>
                <c:pt idx="308">
                  <c:v>43044</c:v>
                </c:pt>
                <c:pt idx="309">
                  <c:v>43045</c:v>
                </c:pt>
                <c:pt idx="310">
                  <c:v>43046</c:v>
                </c:pt>
                <c:pt idx="311">
                  <c:v>43047</c:v>
                </c:pt>
                <c:pt idx="312">
                  <c:v>43048</c:v>
                </c:pt>
                <c:pt idx="313">
                  <c:v>43049</c:v>
                </c:pt>
                <c:pt idx="314">
                  <c:v>43050</c:v>
                </c:pt>
                <c:pt idx="315">
                  <c:v>43051</c:v>
                </c:pt>
                <c:pt idx="316">
                  <c:v>43052</c:v>
                </c:pt>
                <c:pt idx="317">
                  <c:v>43053</c:v>
                </c:pt>
                <c:pt idx="318">
                  <c:v>43054</c:v>
                </c:pt>
                <c:pt idx="319">
                  <c:v>43055</c:v>
                </c:pt>
                <c:pt idx="320">
                  <c:v>43056</c:v>
                </c:pt>
                <c:pt idx="321">
                  <c:v>43057</c:v>
                </c:pt>
                <c:pt idx="322">
                  <c:v>43058</c:v>
                </c:pt>
                <c:pt idx="323">
                  <c:v>43059</c:v>
                </c:pt>
                <c:pt idx="324">
                  <c:v>43060</c:v>
                </c:pt>
                <c:pt idx="325">
                  <c:v>43061</c:v>
                </c:pt>
                <c:pt idx="326">
                  <c:v>43062</c:v>
                </c:pt>
                <c:pt idx="327">
                  <c:v>43063</c:v>
                </c:pt>
                <c:pt idx="328">
                  <c:v>43064</c:v>
                </c:pt>
                <c:pt idx="329">
                  <c:v>43065</c:v>
                </c:pt>
                <c:pt idx="330">
                  <c:v>43066</c:v>
                </c:pt>
                <c:pt idx="331">
                  <c:v>43067</c:v>
                </c:pt>
                <c:pt idx="332">
                  <c:v>43068</c:v>
                </c:pt>
                <c:pt idx="333">
                  <c:v>43069</c:v>
                </c:pt>
                <c:pt idx="334">
                  <c:v>43070</c:v>
                </c:pt>
                <c:pt idx="335">
                  <c:v>43071</c:v>
                </c:pt>
                <c:pt idx="336">
                  <c:v>43072</c:v>
                </c:pt>
                <c:pt idx="337">
                  <c:v>43073</c:v>
                </c:pt>
                <c:pt idx="338">
                  <c:v>43074</c:v>
                </c:pt>
                <c:pt idx="339">
                  <c:v>43075</c:v>
                </c:pt>
                <c:pt idx="340">
                  <c:v>43076</c:v>
                </c:pt>
                <c:pt idx="341">
                  <c:v>43077</c:v>
                </c:pt>
                <c:pt idx="342">
                  <c:v>43078</c:v>
                </c:pt>
                <c:pt idx="343">
                  <c:v>43079</c:v>
                </c:pt>
                <c:pt idx="344">
                  <c:v>43080</c:v>
                </c:pt>
                <c:pt idx="345">
                  <c:v>43081</c:v>
                </c:pt>
                <c:pt idx="346">
                  <c:v>43082</c:v>
                </c:pt>
                <c:pt idx="347">
                  <c:v>43083</c:v>
                </c:pt>
                <c:pt idx="348">
                  <c:v>43084</c:v>
                </c:pt>
                <c:pt idx="349">
                  <c:v>43085</c:v>
                </c:pt>
                <c:pt idx="350">
                  <c:v>43086</c:v>
                </c:pt>
                <c:pt idx="351">
                  <c:v>43087</c:v>
                </c:pt>
                <c:pt idx="352">
                  <c:v>43088</c:v>
                </c:pt>
                <c:pt idx="353">
                  <c:v>43089</c:v>
                </c:pt>
                <c:pt idx="354">
                  <c:v>43090</c:v>
                </c:pt>
                <c:pt idx="355">
                  <c:v>43091</c:v>
                </c:pt>
                <c:pt idx="356">
                  <c:v>43092</c:v>
                </c:pt>
                <c:pt idx="357">
                  <c:v>43093</c:v>
                </c:pt>
                <c:pt idx="358">
                  <c:v>43094</c:v>
                </c:pt>
                <c:pt idx="359">
                  <c:v>43095</c:v>
                </c:pt>
                <c:pt idx="360">
                  <c:v>43096</c:v>
                </c:pt>
                <c:pt idx="361">
                  <c:v>43097</c:v>
                </c:pt>
                <c:pt idx="362">
                  <c:v>43098</c:v>
                </c:pt>
                <c:pt idx="363">
                  <c:v>43099</c:v>
                </c:pt>
                <c:pt idx="364">
                  <c:v>43100</c:v>
                </c:pt>
                <c:pt idx="365">
                  <c:v>43101</c:v>
                </c:pt>
                <c:pt idx="366">
                  <c:v>43102</c:v>
                </c:pt>
                <c:pt idx="367">
                  <c:v>43103</c:v>
                </c:pt>
                <c:pt idx="368">
                  <c:v>43104</c:v>
                </c:pt>
                <c:pt idx="369">
                  <c:v>43105</c:v>
                </c:pt>
                <c:pt idx="370">
                  <c:v>43106</c:v>
                </c:pt>
                <c:pt idx="371">
                  <c:v>43107</c:v>
                </c:pt>
                <c:pt idx="372">
                  <c:v>43108</c:v>
                </c:pt>
                <c:pt idx="373">
                  <c:v>43109</c:v>
                </c:pt>
                <c:pt idx="374">
                  <c:v>43110</c:v>
                </c:pt>
                <c:pt idx="375">
                  <c:v>43111</c:v>
                </c:pt>
                <c:pt idx="376">
                  <c:v>43112</c:v>
                </c:pt>
                <c:pt idx="377">
                  <c:v>43113</c:v>
                </c:pt>
                <c:pt idx="378">
                  <c:v>43114</c:v>
                </c:pt>
                <c:pt idx="379">
                  <c:v>43115</c:v>
                </c:pt>
                <c:pt idx="380">
                  <c:v>43116</c:v>
                </c:pt>
                <c:pt idx="381">
                  <c:v>43117</c:v>
                </c:pt>
                <c:pt idx="382">
                  <c:v>43118</c:v>
                </c:pt>
                <c:pt idx="383">
                  <c:v>43119</c:v>
                </c:pt>
                <c:pt idx="384">
                  <c:v>43120</c:v>
                </c:pt>
                <c:pt idx="385">
                  <c:v>43121</c:v>
                </c:pt>
                <c:pt idx="386">
                  <c:v>43122</c:v>
                </c:pt>
                <c:pt idx="387">
                  <c:v>43123</c:v>
                </c:pt>
                <c:pt idx="388">
                  <c:v>43124</c:v>
                </c:pt>
                <c:pt idx="389">
                  <c:v>43125</c:v>
                </c:pt>
                <c:pt idx="390">
                  <c:v>43126</c:v>
                </c:pt>
                <c:pt idx="391">
                  <c:v>43127</c:v>
                </c:pt>
                <c:pt idx="392">
                  <c:v>43128</c:v>
                </c:pt>
                <c:pt idx="393">
                  <c:v>43129</c:v>
                </c:pt>
                <c:pt idx="394">
                  <c:v>43130</c:v>
                </c:pt>
                <c:pt idx="395">
                  <c:v>43131</c:v>
                </c:pt>
                <c:pt idx="396">
                  <c:v>43132</c:v>
                </c:pt>
                <c:pt idx="397">
                  <c:v>43133</c:v>
                </c:pt>
                <c:pt idx="398">
                  <c:v>43134</c:v>
                </c:pt>
                <c:pt idx="399">
                  <c:v>43135</c:v>
                </c:pt>
                <c:pt idx="400">
                  <c:v>43136</c:v>
                </c:pt>
                <c:pt idx="401">
                  <c:v>43137</c:v>
                </c:pt>
                <c:pt idx="402">
                  <c:v>43138</c:v>
                </c:pt>
                <c:pt idx="403">
                  <c:v>43139</c:v>
                </c:pt>
                <c:pt idx="404">
                  <c:v>43140</c:v>
                </c:pt>
                <c:pt idx="405">
                  <c:v>43141</c:v>
                </c:pt>
                <c:pt idx="406">
                  <c:v>43142</c:v>
                </c:pt>
                <c:pt idx="407">
                  <c:v>43143</c:v>
                </c:pt>
                <c:pt idx="408">
                  <c:v>43144</c:v>
                </c:pt>
                <c:pt idx="409">
                  <c:v>43145</c:v>
                </c:pt>
                <c:pt idx="410">
                  <c:v>43146</c:v>
                </c:pt>
                <c:pt idx="411">
                  <c:v>43147</c:v>
                </c:pt>
                <c:pt idx="412">
                  <c:v>43148</c:v>
                </c:pt>
                <c:pt idx="413">
                  <c:v>43149</c:v>
                </c:pt>
                <c:pt idx="414">
                  <c:v>43150</c:v>
                </c:pt>
                <c:pt idx="415">
                  <c:v>43151</c:v>
                </c:pt>
                <c:pt idx="416">
                  <c:v>43152</c:v>
                </c:pt>
                <c:pt idx="417">
                  <c:v>43153</c:v>
                </c:pt>
                <c:pt idx="418">
                  <c:v>43154</c:v>
                </c:pt>
                <c:pt idx="419">
                  <c:v>43155</c:v>
                </c:pt>
                <c:pt idx="420">
                  <c:v>43156</c:v>
                </c:pt>
                <c:pt idx="421">
                  <c:v>43157</c:v>
                </c:pt>
                <c:pt idx="422">
                  <c:v>43158</c:v>
                </c:pt>
                <c:pt idx="423">
                  <c:v>43159</c:v>
                </c:pt>
                <c:pt idx="424">
                  <c:v>43160</c:v>
                </c:pt>
                <c:pt idx="425">
                  <c:v>43161</c:v>
                </c:pt>
                <c:pt idx="426">
                  <c:v>43162</c:v>
                </c:pt>
                <c:pt idx="427">
                  <c:v>43163</c:v>
                </c:pt>
                <c:pt idx="428">
                  <c:v>43164</c:v>
                </c:pt>
                <c:pt idx="429">
                  <c:v>43165</c:v>
                </c:pt>
                <c:pt idx="430">
                  <c:v>43166</c:v>
                </c:pt>
                <c:pt idx="431">
                  <c:v>43167</c:v>
                </c:pt>
                <c:pt idx="432">
                  <c:v>43168</c:v>
                </c:pt>
                <c:pt idx="433">
                  <c:v>43169</c:v>
                </c:pt>
                <c:pt idx="434">
                  <c:v>43170</c:v>
                </c:pt>
                <c:pt idx="435">
                  <c:v>43171</c:v>
                </c:pt>
                <c:pt idx="436">
                  <c:v>43172</c:v>
                </c:pt>
                <c:pt idx="437">
                  <c:v>43173</c:v>
                </c:pt>
                <c:pt idx="438">
                  <c:v>43174</c:v>
                </c:pt>
                <c:pt idx="439">
                  <c:v>43175</c:v>
                </c:pt>
                <c:pt idx="440">
                  <c:v>43176</c:v>
                </c:pt>
                <c:pt idx="441">
                  <c:v>43177</c:v>
                </c:pt>
                <c:pt idx="442">
                  <c:v>43178</c:v>
                </c:pt>
                <c:pt idx="443">
                  <c:v>43179</c:v>
                </c:pt>
                <c:pt idx="444">
                  <c:v>43180</c:v>
                </c:pt>
                <c:pt idx="445">
                  <c:v>43181</c:v>
                </c:pt>
                <c:pt idx="446">
                  <c:v>43182</c:v>
                </c:pt>
                <c:pt idx="447">
                  <c:v>43183</c:v>
                </c:pt>
                <c:pt idx="448">
                  <c:v>43184</c:v>
                </c:pt>
                <c:pt idx="449">
                  <c:v>43185</c:v>
                </c:pt>
                <c:pt idx="450">
                  <c:v>43186</c:v>
                </c:pt>
                <c:pt idx="451">
                  <c:v>43187</c:v>
                </c:pt>
                <c:pt idx="452">
                  <c:v>43188</c:v>
                </c:pt>
                <c:pt idx="453">
                  <c:v>43189</c:v>
                </c:pt>
                <c:pt idx="454">
                  <c:v>43190</c:v>
                </c:pt>
                <c:pt idx="455">
                  <c:v>43191</c:v>
                </c:pt>
                <c:pt idx="456">
                  <c:v>43192</c:v>
                </c:pt>
                <c:pt idx="457">
                  <c:v>43193</c:v>
                </c:pt>
                <c:pt idx="458">
                  <c:v>43194</c:v>
                </c:pt>
                <c:pt idx="459">
                  <c:v>43195</c:v>
                </c:pt>
                <c:pt idx="460">
                  <c:v>43196</c:v>
                </c:pt>
                <c:pt idx="461">
                  <c:v>43197</c:v>
                </c:pt>
                <c:pt idx="462">
                  <c:v>43198</c:v>
                </c:pt>
                <c:pt idx="463">
                  <c:v>43199</c:v>
                </c:pt>
                <c:pt idx="464">
                  <c:v>43200</c:v>
                </c:pt>
                <c:pt idx="465">
                  <c:v>43201</c:v>
                </c:pt>
                <c:pt idx="466">
                  <c:v>43202</c:v>
                </c:pt>
                <c:pt idx="467">
                  <c:v>43203</c:v>
                </c:pt>
                <c:pt idx="468">
                  <c:v>43204</c:v>
                </c:pt>
                <c:pt idx="469">
                  <c:v>43205</c:v>
                </c:pt>
                <c:pt idx="470">
                  <c:v>43206</c:v>
                </c:pt>
                <c:pt idx="471">
                  <c:v>43207</c:v>
                </c:pt>
                <c:pt idx="472">
                  <c:v>43208</c:v>
                </c:pt>
                <c:pt idx="473">
                  <c:v>43209</c:v>
                </c:pt>
                <c:pt idx="474">
                  <c:v>43210</c:v>
                </c:pt>
                <c:pt idx="475">
                  <c:v>43211</c:v>
                </c:pt>
                <c:pt idx="476">
                  <c:v>43212</c:v>
                </c:pt>
                <c:pt idx="477">
                  <c:v>43213</c:v>
                </c:pt>
                <c:pt idx="478">
                  <c:v>43214</c:v>
                </c:pt>
                <c:pt idx="479">
                  <c:v>43215</c:v>
                </c:pt>
                <c:pt idx="480">
                  <c:v>43216</c:v>
                </c:pt>
                <c:pt idx="481">
                  <c:v>43217</c:v>
                </c:pt>
                <c:pt idx="482">
                  <c:v>43218</c:v>
                </c:pt>
                <c:pt idx="483">
                  <c:v>43219</c:v>
                </c:pt>
                <c:pt idx="484">
                  <c:v>43220</c:v>
                </c:pt>
                <c:pt idx="485">
                  <c:v>43221</c:v>
                </c:pt>
                <c:pt idx="486">
                  <c:v>43222</c:v>
                </c:pt>
                <c:pt idx="487">
                  <c:v>43223</c:v>
                </c:pt>
                <c:pt idx="488">
                  <c:v>43224</c:v>
                </c:pt>
                <c:pt idx="489">
                  <c:v>43225</c:v>
                </c:pt>
                <c:pt idx="490">
                  <c:v>43226</c:v>
                </c:pt>
                <c:pt idx="491">
                  <c:v>43227</c:v>
                </c:pt>
                <c:pt idx="492">
                  <c:v>43228</c:v>
                </c:pt>
                <c:pt idx="493">
                  <c:v>43229</c:v>
                </c:pt>
                <c:pt idx="494">
                  <c:v>43230</c:v>
                </c:pt>
                <c:pt idx="495">
                  <c:v>43231</c:v>
                </c:pt>
                <c:pt idx="496">
                  <c:v>43232</c:v>
                </c:pt>
                <c:pt idx="497">
                  <c:v>43233</c:v>
                </c:pt>
                <c:pt idx="498">
                  <c:v>43234</c:v>
                </c:pt>
                <c:pt idx="499">
                  <c:v>43235</c:v>
                </c:pt>
                <c:pt idx="500">
                  <c:v>43236</c:v>
                </c:pt>
                <c:pt idx="501">
                  <c:v>43237</c:v>
                </c:pt>
                <c:pt idx="502">
                  <c:v>43238</c:v>
                </c:pt>
                <c:pt idx="503">
                  <c:v>43239</c:v>
                </c:pt>
                <c:pt idx="504">
                  <c:v>43240</c:v>
                </c:pt>
                <c:pt idx="505">
                  <c:v>43241</c:v>
                </c:pt>
                <c:pt idx="506">
                  <c:v>43242</c:v>
                </c:pt>
                <c:pt idx="507">
                  <c:v>43243</c:v>
                </c:pt>
                <c:pt idx="508">
                  <c:v>43244</c:v>
                </c:pt>
                <c:pt idx="509">
                  <c:v>43245</c:v>
                </c:pt>
                <c:pt idx="510">
                  <c:v>43246</c:v>
                </c:pt>
                <c:pt idx="511">
                  <c:v>43247</c:v>
                </c:pt>
                <c:pt idx="512">
                  <c:v>43248</c:v>
                </c:pt>
                <c:pt idx="513">
                  <c:v>43249</c:v>
                </c:pt>
                <c:pt idx="514">
                  <c:v>43250</c:v>
                </c:pt>
                <c:pt idx="515">
                  <c:v>43251</c:v>
                </c:pt>
                <c:pt idx="516">
                  <c:v>43252</c:v>
                </c:pt>
                <c:pt idx="517">
                  <c:v>43253</c:v>
                </c:pt>
                <c:pt idx="518">
                  <c:v>43254</c:v>
                </c:pt>
                <c:pt idx="519">
                  <c:v>43255</c:v>
                </c:pt>
                <c:pt idx="520">
                  <c:v>43256</c:v>
                </c:pt>
                <c:pt idx="521">
                  <c:v>43257</c:v>
                </c:pt>
                <c:pt idx="522">
                  <c:v>43258</c:v>
                </c:pt>
                <c:pt idx="523">
                  <c:v>43259</c:v>
                </c:pt>
                <c:pt idx="524">
                  <c:v>43260</c:v>
                </c:pt>
                <c:pt idx="525">
                  <c:v>43261</c:v>
                </c:pt>
                <c:pt idx="526">
                  <c:v>43262</c:v>
                </c:pt>
                <c:pt idx="527">
                  <c:v>43263</c:v>
                </c:pt>
                <c:pt idx="528">
                  <c:v>43264</c:v>
                </c:pt>
                <c:pt idx="529">
                  <c:v>43265</c:v>
                </c:pt>
                <c:pt idx="530">
                  <c:v>43266</c:v>
                </c:pt>
                <c:pt idx="531">
                  <c:v>43267</c:v>
                </c:pt>
                <c:pt idx="532">
                  <c:v>43268</c:v>
                </c:pt>
                <c:pt idx="533">
                  <c:v>43269</c:v>
                </c:pt>
                <c:pt idx="534">
                  <c:v>43270</c:v>
                </c:pt>
                <c:pt idx="535">
                  <c:v>43271</c:v>
                </c:pt>
                <c:pt idx="536">
                  <c:v>43272</c:v>
                </c:pt>
                <c:pt idx="537">
                  <c:v>43273</c:v>
                </c:pt>
                <c:pt idx="538">
                  <c:v>43274</c:v>
                </c:pt>
                <c:pt idx="539">
                  <c:v>43275</c:v>
                </c:pt>
                <c:pt idx="540">
                  <c:v>43276</c:v>
                </c:pt>
                <c:pt idx="541">
                  <c:v>43277</c:v>
                </c:pt>
                <c:pt idx="542">
                  <c:v>43278</c:v>
                </c:pt>
                <c:pt idx="543">
                  <c:v>43279</c:v>
                </c:pt>
                <c:pt idx="544">
                  <c:v>43280</c:v>
                </c:pt>
                <c:pt idx="545">
                  <c:v>43281</c:v>
                </c:pt>
                <c:pt idx="546">
                  <c:v>43282</c:v>
                </c:pt>
                <c:pt idx="547">
                  <c:v>43283</c:v>
                </c:pt>
                <c:pt idx="548">
                  <c:v>43284</c:v>
                </c:pt>
                <c:pt idx="549">
                  <c:v>43285</c:v>
                </c:pt>
                <c:pt idx="550">
                  <c:v>43286</c:v>
                </c:pt>
                <c:pt idx="551">
                  <c:v>43287</c:v>
                </c:pt>
                <c:pt idx="552">
                  <c:v>43288</c:v>
                </c:pt>
                <c:pt idx="553">
                  <c:v>43289</c:v>
                </c:pt>
                <c:pt idx="554">
                  <c:v>43290</c:v>
                </c:pt>
                <c:pt idx="555">
                  <c:v>43291</c:v>
                </c:pt>
                <c:pt idx="556">
                  <c:v>43292</c:v>
                </c:pt>
                <c:pt idx="557">
                  <c:v>43293</c:v>
                </c:pt>
                <c:pt idx="558">
                  <c:v>43294</c:v>
                </c:pt>
                <c:pt idx="559">
                  <c:v>43295</c:v>
                </c:pt>
                <c:pt idx="560">
                  <c:v>43296</c:v>
                </c:pt>
                <c:pt idx="561">
                  <c:v>43297</c:v>
                </c:pt>
                <c:pt idx="562">
                  <c:v>43298</c:v>
                </c:pt>
                <c:pt idx="563">
                  <c:v>43299</c:v>
                </c:pt>
                <c:pt idx="564">
                  <c:v>43300</c:v>
                </c:pt>
                <c:pt idx="565">
                  <c:v>43301</c:v>
                </c:pt>
                <c:pt idx="566">
                  <c:v>43302</c:v>
                </c:pt>
                <c:pt idx="567">
                  <c:v>43303</c:v>
                </c:pt>
                <c:pt idx="568">
                  <c:v>43304</c:v>
                </c:pt>
                <c:pt idx="569">
                  <c:v>43305</c:v>
                </c:pt>
                <c:pt idx="570">
                  <c:v>43306</c:v>
                </c:pt>
                <c:pt idx="571">
                  <c:v>43307</c:v>
                </c:pt>
                <c:pt idx="572">
                  <c:v>43308</c:v>
                </c:pt>
                <c:pt idx="573">
                  <c:v>43309</c:v>
                </c:pt>
                <c:pt idx="574">
                  <c:v>43310</c:v>
                </c:pt>
                <c:pt idx="575">
                  <c:v>43311</c:v>
                </c:pt>
                <c:pt idx="576">
                  <c:v>43312</c:v>
                </c:pt>
                <c:pt idx="577">
                  <c:v>43313</c:v>
                </c:pt>
                <c:pt idx="578">
                  <c:v>43314</c:v>
                </c:pt>
                <c:pt idx="579">
                  <c:v>43315</c:v>
                </c:pt>
                <c:pt idx="580">
                  <c:v>43316</c:v>
                </c:pt>
                <c:pt idx="581">
                  <c:v>43317</c:v>
                </c:pt>
                <c:pt idx="582">
                  <c:v>43318</c:v>
                </c:pt>
                <c:pt idx="583">
                  <c:v>43319</c:v>
                </c:pt>
                <c:pt idx="584">
                  <c:v>43320</c:v>
                </c:pt>
                <c:pt idx="585">
                  <c:v>43321</c:v>
                </c:pt>
                <c:pt idx="586">
                  <c:v>43322</c:v>
                </c:pt>
                <c:pt idx="587">
                  <c:v>43323</c:v>
                </c:pt>
                <c:pt idx="588">
                  <c:v>43324</c:v>
                </c:pt>
                <c:pt idx="589">
                  <c:v>43325</c:v>
                </c:pt>
                <c:pt idx="590">
                  <c:v>43326</c:v>
                </c:pt>
                <c:pt idx="591">
                  <c:v>43327</c:v>
                </c:pt>
                <c:pt idx="592">
                  <c:v>43328</c:v>
                </c:pt>
                <c:pt idx="593">
                  <c:v>43329</c:v>
                </c:pt>
                <c:pt idx="594">
                  <c:v>43330</c:v>
                </c:pt>
                <c:pt idx="595">
                  <c:v>43331</c:v>
                </c:pt>
                <c:pt idx="596">
                  <c:v>43332</c:v>
                </c:pt>
                <c:pt idx="597">
                  <c:v>43333</c:v>
                </c:pt>
                <c:pt idx="598">
                  <c:v>43334</c:v>
                </c:pt>
                <c:pt idx="599">
                  <c:v>43335</c:v>
                </c:pt>
                <c:pt idx="600">
                  <c:v>43336</c:v>
                </c:pt>
                <c:pt idx="601">
                  <c:v>43337</c:v>
                </c:pt>
                <c:pt idx="602">
                  <c:v>43338</c:v>
                </c:pt>
                <c:pt idx="603">
                  <c:v>43339</c:v>
                </c:pt>
                <c:pt idx="604">
                  <c:v>43340</c:v>
                </c:pt>
                <c:pt idx="605">
                  <c:v>43341</c:v>
                </c:pt>
                <c:pt idx="606">
                  <c:v>43342</c:v>
                </c:pt>
                <c:pt idx="607">
                  <c:v>43343</c:v>
                </c:pt>
                <c:pt idx="608">
                  <c:v>43344</c:v>
                </c:pt>
                <c:pt idx="609">
                  <c:v>43345</c:v>
                </c:pt>
                <c:pt idx="610">
                  <c:v>43346</c:v>
                </c:pt>
                <c:pt idx="611">
                  <c:v>43347</c:v>
                </c:pt>
                <c:pt idx="612">
                  <c:v>43348</c:v>
                </c:pt>
                <c:pt idx="613">
                  <c:v>43349</c:v>
                </c:pt>
                <c:pt idx="614">
                  <c:v>43350</c:v>
                </c:pt>
                <c:pt idx="615">
                  <c:v>43351</c:v>
                </c:pt>
                <c:pt idx="616">
                  <c:v>43352</c:v>
                </c:pt>
                <c:pt idx="617">
                  <c:v>43353</c:v>
                </c:pt>
                <c:pt idx="618">
                  <c:v>43354</c:v>
                </c:pt>
                <c:pt idx="619">
                  <c:v>43355</c:v>
                </c:pt>
                <c:pt idx="620">
                  <c:v>43356</c:v>
                </c:pt>
                <c:pt idx="621">
                  <c:v>43357</c:v>
                </c:pt>
                <c:pt idx="622">
                  <c:v>43358</c:v>
                </c:pt>
                <c:pt idx="623">
                  <c:v>43359</c:v>
                </c:pt>
                <c:pt idx="624">
                  <c:v>43360</c:v>
                </c:pt>
                <c:pt idx="625">
                  <c:v>43361</c:v>
                </c:pt>
                <c:pt idx="626">
                  <c:v>43362</c:v>
                </c:pt>
                <c:pt idx="627">
                  <c:v>43363</c:v>
                </c:pt>
                <c:pt idx="628">
                  <c:v>43364</c:v>
                </c:pt>
                <c:pt idx="629">
                  <c:v>43365</c:v>
                </c:pt>
                <c:pt idx="630">
                  <c:v>43366</c:v>
                </c:pt>
                <c:pt idx="631">
                  <c:v>43367</c:v>
                </c:pt>
                <c:pt idx="632">
                  <c:v>43368</c:v>
                </c:pt>
                <c:pt idx="633">
                  <c:v>43369</c:v>
                </c:pt>
                <c:pt idx="634">
                  <c:v>43370</c:v>
                </c:pt>
                <c:pt idx="635">
                  <c:v>43371</c:v>
                </c:pt>
                <c:pt idx="636">
                  <c:v>43372</c:v>
                </c:pt>
                <c:pt idx="637">
                  <c:v>43373</c:v>
                </c:pt>
                <c:pt idx="638">
                  <c:v>43374</c:v>
                </c:pt>
                <c:pt idx="639">
                  <c:v>43375</c:v>
                </c:pt>
                <c:pt idx="640">
                  <c:v>43376</c:v>
                </c:pt>
                <c:pt idx="641">
                  <c:v>43377</c:v>
                </c:pt>
                <c:pt idx="642">
                  <c:v>43378</c:v>
                </c:pt>
                <c:pt idx="643">
                  <c:v>43379</c:v>
                </c:pt>
                <c:pt idx="644">
                  <c:v>43380</c:v>
                </c:pt>
                <c:pt idx="645">
                  <c:v>43381</c:v>
                </c:pt>
                <c:pt idx="646">
                  <c:v>43382</c:v>
                </c:pt>
                <c:pt idx="647">
                  <c:v>43383</c:v>
                </c:pt>
                <c:pt idx="648">
                  <c:v>43384</c:v>
                </c:pt>
                <c:pt idx="649">
                  <c:v>43385</c:v>
                </c:pt>
                <c:pt idx="650">
                  <c:v>43386</c:v>
                </c:pt>
                <c:pt idx="651">
                  <c:v>43387</c:v>
                </c:pt>
                <c:pt idx="652">
                  <c:v>43388</c:v>
                </c:pt>
                <c:pt idx="653">
                  <c:v>43389</c:v>
                </c:pt>
                <c:pt idx="654">
                  <c:v>43390</c:v>
                </c:pt>
                <c:pt idx="655">
                  <c:v>43391</c:v>
                </c:pt>
                <c:pt idx="656">
                  <c:v>43392</c:v>
                </c:pt>
                <c:pt idx="657">
                  <c:v>43393</c:v>
                </c:pt>
                <c:pt idx="658">
                  <c:v>43394</c:v>
                </c:pt>
                <c:pt idx="659">
                  <c:v>43395</c:v>
                </c:pt>
                <c:pt idx="660">
                  <c:v>43396</c:v>
                </c:pt>
                <c:pt idx="661">
                  <c:v>43397</c:v>
                </c:pt>
                <c:pt idx="662">
                  <c:v>43398</c:v>
                </c:pt>
                <c:pt idx="663">
                  <c:v>43399</c:v>
                </c:pt>
                <c:pt idx="664">
                  <c:v>43400</c:v>
                </c:pt>
                <c:pt idx="665">
                  <c:v>43401</c:v>
                </c:pt>
                <c:pt idx="666">
                  <c:v>43402</c:v>
                </c:pt>
                <c:pt idx="667">
                  <c:v>43403</c:v>
                </c:pt>
                <c:pt idx="668">
                  <c:v>43404</c:v>
                </c:pt>
                <c:pt idx="669">
                  <c:v>43405</c:v>
                </c:pt>
                <c:pt idx="670">
                  <c:v>43406</c:v>
                </c:pt>
                <c:pt idx="671">
                  <c:v>43407</c:v>
                </c:pt>
                <c:pt idx="672">
                  <c:v>43408</c:v>
                </c:pt>
                <c:pt idx="673">
                  <c:v>43409</c:v>
                </c:pt>
                <c:pt idx="674">
                  <c:v>43410</c:v>
                </c:pt>
                <c:pt idx="675">
                  <c:v>43411</c:v>
                </c:pt>
                <c:pt idx="676">
                  <c:v>43412</c:v>
                </c:pt>
                <c:pt idx="677">
                  <c:v>43413</c:v>
                </c:pt>
                <c:pt idx="678">
                  <c:v>43414</c:v>
                </c:pt>
                <c:pt idx="679">
                  <c:v>43415</c:v>
                </c:pt>
                <c:pt idx="680">
                  <c:v>43416</c:v>
                </c:pt>
                <c:pt idx="681">
                  <c:v>43417</c:v>
                </c:pt>
                <c:pt idx="682">
                  <c:v>43418</c:v>
                </c:pt>
                <c:pt idx="683">
                  <c:v>43419</c:v>
                </c:pt>
                <c:pt idx="684">
                  <c:v>43420</c:v>
                </c:pt>
                <c:pt idx="685">
                  <c:v>43421</c:v>
                </c:pt>
                <c:pt idx="686">
                  <c:v>43422</c:v>
                </c:pt>
                <c:pt idx="687">
                  <c:v>43423</c:v>
                </c:pt>
                <c:pt idx="688">
                  <c:v>43424</c:v>
                </c:pt>
                <c:pt idx="689">
                  <c:v>43425</c:v>
                </c:pt>
                <c:pt idx="690">
                  <c:v>43426</c:v>
                </c:pt>
                <c:pt idx="691">
                  <c:v>43427</c:v>
                </c:pt>
                <c:pt idx="692">
                  <c:v>43428</c:v>
                </c:pt>
                <c:pt idx="693">
                  <c:v>43429</c:v>
                </c:pt>
                <c:pt idx="694">
                  <c:v>43430</c:v>
                </c:pt>
                <c:pt idx="695">
                  <c:v>43431</c:v>
                </c:pt>
                <c:pt idx="696">
                  <c:v>43432</c:v>
                </c:pt>
                <c:pt idx="697">
                  <c:v>43433</c:v>
                </c:pt>
                <c:pt idx="698">
                  <c:v>43434</c:v>
                </c:pt>
                <c:pt idx="699">
                  <c:v>43435</c:v>
                </c:pt>
                <c:pt idx="700">
                  <c:v>43436</c:v>
                </c:pt>
                <c:pt idx="701">
                  <c:v>43437</c:v>
                </c:pt>
                <c:pt idx="702">
                  <c:v>43438</c:v>
                </c:pt>
                <c:pt idx="703">
                  <c:v>43439</c:v>
                </c:pt>
                <c:pt idx="704">
                  <c:v>43440</c:v>
                </c:pt>
                <c:pt idx="705">
                  <c:v>43441</c:v>
                </c:pt>
                <c:pt idx="706">
                  <c:v>43442</c:v>
                </c:pt>
                <c:pt idx="707">
                  <c:v>43443</c:v>
                </c:pt>
                <c:pt idx="708">
                  <c:v>43444</c:v>
                </c:pt>
                <c:pt idx="709">
                  <c:v>43445</c:v>
                </c:pt>
                <c:pt idx="710">
                  <c:v>43446</c:v>
                </c:pt>
                <c:pt idx="711">
                  <c:v>43447</c:v>
                </c:pt>
                <c:pt idx="712">
                  <c:v>43448</c:v>
                </c:pt>
                <c:pt idx="713">
                  <c:v>43449</c:v>
                </c:pt>
                <c:pt idx="714">
                  <c:v>43450</c:v>
                </c:pt>
                <c:pt idx="715">
                  <c:v>43451</c:v>
                </c:pt>
                <c:pt idx="716">
                  <c:v>43452</c:v>
                </c:pt>
                <c:pt idx="717">
                  <c:v>43453</c:v>
                </c:pt>
                <c:pt idx="718">
                  <c:v>43454</c:v>
                </c:pt>
                <c:pt idx="719">
                  <c:v>43455</c:v>
                </c:pt>
                <c:pt idx="720">
                  <c:v>43456</c:v>
                </c:pt>
                <c:pt idx="721">
                  <c:v>43457</c:v>
                </c:pt>
                <c:pt idx="722">
                  <c:v>43458</c:v>
                </c:pt>
                <c:pt idx="723">
                  <c:v>43459</c:v>
                </c:pt>
                <c:pt idx="724">
                  <c:v>43460</c:v>
                </c:pt>
                <c:pt idx="725">
                  <c:v>43461</c:v>
                </c:pt>
                <c:pt idx="726">
                  <c:v>43462</c:v>
                </c:pt>
                <c:pt idx="727">
                  <c:v>43463</c:v>
                </c:pt>
                <c:pt idx="728">
                  <c:v>43464</c:v>
                </c:pt>
                <c:pt idx="729">
                  <c:v>43465</c:v>
                </c:pt>
                <c:pt idx="730">
                  <c:v>43466</c:v>
                </c:pt>
                <c:pt idx="731">
                  <c:v>43467</c:v>
                </c:pt>
                <c:pt idx="732">
                  <c:v>43468</c:v>
                </c:pt>
                <c:pt idx="733">
                  <c:v>43469</c:v>
                </c:pt>
                <c:pt idx="734">
                  <c:v>43470</c:v>
                </c:pt>
                <c:pt idx="735">
                  <c:v>43471</c:v>
                </c:pt>
                <c:pt idx="736">
                  <c:v>43472</c:v>
                </c:pt>
                <c:pt idx="737">
                  <c:v>43473</c:v>
                </c:pt>
                <c:pt idx="738">
                  <c:v>43474</c:v>
                </c:pt>
                <c:pt idx="739">
                  <c:v>43475</c:v>
                </c:pt>
                <c:pt idx="740">
                  <c:v>43476</c:v>
                </c:pt>
                <c:pt idx="741">
                  <c:v>43477</c:v>
                </c:pt>
                <c:pt idx="742">
                  <c:v>43478</c:v>
                </c:pt>
                <c:pt idx="743">
                  <c:v>43479</c:v>
                </c:pt>
                <c:pt idx="744">
                  <c:v>43480</c:v>
                </c:pt>
                <c:pt idx="745">
                  <c:v>43481</c:v>
                </c:pt>
                <c:pt idx="746">
                  <c:v>43482</c:v>
                </c:pt>
                <c:pt idx="747">
                  <c:v>43483</c:v>
                </c:pt>
                <c:pt idx="748">
                  <c:v>43484</c:v>
                </c:pt>
                <c:pt idx="749">
                  <c:v>43485</c:v>
                </c:pt>
                <c:pt idx="750">
                  <c:v>43486</c:v>
                </c:pt>
                <c:pt idx="751">
                  <c:v>43487</c:v>
                </c:pt>
                <c:pt idx="752">
                  <c:v>43488</c:v>
                </c:pt>
                <c:pt idx="753">
                  <c:v>43489</c:v>
                </c:pt>
                <c:pt idx="754">
                  <c:v>43490</c:v>
                </c:pt>
                <c:pt idx="755">
                  <c:v>43491</c:v>
                </c:pt>
                <c:pt idx="756">
                  <c:v>43492</c:v>
                </c:pt>
                <c:pt idx="757">
                  <c:v>43493</c:v>
                </c:pt>
                <c:pt idx="758">
                  <c:v>43494</c:v>
                </c:pt>
                <c:pt idx="759">
                  <c:v>43495</c:v>
                </c:pt>
                <c:pt idx="760">
                  <c:v>43496</c:v>
                </c:pt>
                <c:pt idx="761">
                  <c:v>43497</c:v>
                </c:pt>
                <c:pt idx="762">
                  <c:v>43498</c:v>
                </c:pt>
                <c:pt idx="763">
                  <c:v>43499</c:v>
                </c:pt>
                <c:pt idx="764">
                  <c:v>43500</c:v>
                </c:pt>
                <c:pt idx="765">
                  <c:v>43501</c:v>
                </c:pt>
                <c:pt idx="766">
                  <c:v>43502</c:v>
                </c:pt>
                <c:pt idx="767">
                  <c:v>43503</c:v>
                </c:pt>
                <c:pt idx="768">
                  <c:v>43504</c:v>
                </c:pt>
                <c:pt idx="769">
                  <c:v>43505</c:v>
                </c:pt>
                <c:pt idx="770">
                  <c:v>43506</c:v>
                </c:pt>
                <c:pt idx="771">
                  <c:v>43507</c:v>
                </c:pt>
                <c:pt idx="772">
                  <c:v>43508</c:v>
                </c:pt>
                <c:pt idx="773">
                  <c:v>43509</c:v>
                </c:pt>
                <c:pt idx="774">
                  <c:v>43510</c:v>
                </c:pt>
                <c:pt idx="775">
                  <c:v>43511</c:v>
                </c:pt>
                <c:pt idx="776">
                  <c:v>43512</c:v>
                </c:pt>
                <c:pt idx="777">
                  <c:v>43513</c:v>
                </c:pt>
                <c:pt idx="778">
                  <c:v>43514</c:v>
                </c:pt>
                <c:pt idx="779">
                  <c:v>43515</c:v>
                </c:pt>
                <c:pt idx="780">
                  <c:v>43516</c:v>
                </c:pt>
                <c:pt idx="781">
                  <c:v>43517</c:v>
                </c:pt>
                <c:pt idx="782">
                  <c:v>43518</c:v>
                </c:pt>
                <c:pt idx="783">
                  <c:v>43519</c:v>
                </c:pt>
                <c:pt idx="784">
                  <c:v>43520</c:v>
                </c:pt>
                <c:pt idx="785">
                  <c:v>43521</c:v>
                </c:pt>
                <c:pt idx="786">
                  <c:v>43522</c:v>
                </c:pt>
                <c:pt idx="787">
                  <c:v>43523</c:v>
                </c:pt>
                <c:pt idx="788">
                  <c:v>43524</c:v>
                </c:pt>
                <c:pt idx="789">
                  <c:v>43525</c:v>
                </c:pt>
                <c:pt idx="790">
                  <c:v>43526</c:v>
                </c:pt>
                <c:pt idx="791">
                  <c:v>43527</c:v>
                </c:pt>
                <c:pt idx="792">
                  <c:v>43528</c:v>
                </c:pt>
                <c:pt idx="793">
                  <c:v>43529</c:v>
                </c:pt>
                <c:pt idx="794">
                  <c:v>43530</c:v>
                </c:pt>
                <c:pt idx="795">
                  <c:v>43531</c:v>
                </c:pt>
                <c:pt idx="796">
                  <c:v>43532</c:v>
                </c:pt>
                <c:pt idx="797">
                  <c:v>43533</c:v>
                </c:pt>
                <c:pt idx="798">
                  <c:v>43534</c:v>
                </c:pt>
                <c:pt idx="799">
                  <c:v>43535</c:v>
                </c:pt>
                <c:pt idx="800">
                  <c:v>43536</c:v>
                </c:pt>
                <c:pt idx="801">
                  <c:v>43537</c:v>
                </c:pt>
                <c:pt idx="802">
                  <c:v>43538</c:v>
                </c:pt>
                <c:pt idx="803">
                  <c:v>43539</c:v>
                </c:pt>
                <c:pt idx="804">
                  <c:v>43540</c:v>
                </c:pt>
                <c:pt idx="805">
                  <c:v>43541</c:v>
                </c:pt>
                <c:pt idx="806">
                  <c:v>43542</c:v>
                </c:pt>
                <c:pt idx="807">
                  <c:v>43543</c:v>
                </c:pt>
                <c:pt idx="808">
                  <c:v>43544</c:v>
                </c:pt>
                <c:pt idx="809">
                  <c:v>43545</c:v>
                </c:pt>
                <c:pt idx="810">
                  <c:v>43546</c:v>
                </c:pt>
                <c:pt idx="811">
                  <c:v>43547</c:v>
                </c:pt>
                <c:pt idx="812">
                  <c:v>43548</c:v>
                </c:pt>
                <c:pt idx="813">
                  <c:v>43549</c:v>
                </c:pt>
                <c:pt idx="814">
                  <c:v>43550</c:v>
                </c:pt>
                <c:pt idx="815">
                  <c:v>43551</c:v>
                </c:pt>
                <c:pt idx="816">
                  <c:v>43552</c:v>
                </c:pt>
                <c:pt idx="817">
                  <c:v>43553</c:v>
                </c:pt>
                <c:pt idx="818">
                  <c:v>43554</c:v>
                </c:pt>
                <c:pt idx="819">
                  <c:v>43555</c:v>
                </c:pt>
                <c:pt idx="820">
                  <c:v>43556</c:v>
                </c:pt>
                <c:pt idx="821">
                  <c:v>43557</c:v>
                </c:pt>
                <c:pt idx="822">
                  <c:v>43558</c:v>
                </c:pt>
                <c:pt idx="823">
                  <c:v>43559</c:v>
                </c:pt>
                <c:pt idx="824">
                  <c:v>43560</c:v>
                </c:pt>
                <c:pt idx="825">
                  <c:v>43561</c:v>
                </c:pt>
                <c:pt idx="826">
                  <c:v>43562</c:v>
                </c:pt>
                <c:pt idx="827">
                  <c:v>43563</c:v>
                </c:pt>
                <c:pt idx="828">
                  <c:v>43564</c:v>
                </c:pt>
                <c:pt idx="829">
                  <c:v>43565</c:v>
                </c:pt>
                <c:pt idx="830">
                  <c:v>43566</c:v>
                </c:pt>
                <c:pt idx="831">
                  <c:v>43567</c:v>
                </c:pt>
                <c:pt idx="832">
                  <c:v>43568</c:v>
                </c:pt>
                <c:pt idx="833">
                  <c:v>43569</c:v>
                </c:pt>
                <c:pt idx="834">
                  <c:v>43570</c:v>
                </c:pt>
                <c:pt idx="835">
                  <c:v>43571</c:v>
                </c:pt>
                <c:pt idx="836">
                  <c:v>43572</c:v>
                </c:pt>
                <c:pt idx="837">
                  <c:v>43573</c:v>
                </c:pt>
                <c:pt idx="838">
                  <c:v>43574</c:v>
                </c:pt>
                <c:pt idx="839">
                  <c:v>43575</c:v>
                </c:pt>
                <c:pt idx="840">
                  <c:v>43576</c:v>
                </c:pt>
                <c:pt idx="841">
                  <c:v>43577</c:v>
                </c:pt>
                <c:pt idx="842">
                  <c:v>43578</c:v>
                </c:pt>
                <c:pt idx="843">
                  <c:v>43579</c:v>
                </c:pt>
                <c:pt idx="844">
                  <c:v>43580</c:v>
                </c:pt>
                <c:pt idx="845">
                  <c:v>43581</c:v>
                </c:pt>
                <c:pt idx="846">
                  <c:v>43582</c:v>
                </c:pt>
                <c:pt idx="847">
                  <c:v>43583</c:v>
                </c:pt>
                <c:pt idx="848">
                  <c:v>43584</c:v>
                </c:pt>
                <c:pt idx="849">
                  <c:v>43585</c:v>
                </c:pt>
                <c:pt idx="850">
                  <c:v>43586</c:v>
                </c:pt>
                <c:pt idx="851">
                  <c:v>43587</c:v>
                </c:pt>
                <c:pt idx="852">
                  <c:v>43588</c:v>
                </c:pt>
                <c:pt idx="853">
                  <c:v>43589</c:v>
                </c:pt>
                <c:pt idx="854">
                  <c:v>43590</c:v>
                </c:pt>
                <c:pt idx="855">
                  <c:v>43591</c:v>
                </c:pt>
                <c:pt idx="856">
                  <c:v>43592</c:v>
                </c:pt>
                <c:pt idx="857">
                  <c:v>43593</c:v>
                </c:pt>
                <c:pt idx="858">
                  <c:v>43594</c:v>
                </c:pt>
                <c:pt idx="859">
                  <c:v>43595</c:v>
                </c:pt>
                <c:pt idx="860">
                  <c:v>43596</c:v>
                </c:pt>
                <c:pt idx="861">
                  <c:v>43597</c:v>
                </c:pt>
                <c:pt idx="862">
                  <c:v>43598</c:v>
                </c:pt>
                <c:pt idx="863">
                  <c:v>43599</c:v>
                </c:pt>
                <c:pt idx="864">
                  <c:v>43600</c:v>
                </c:pt>
                <c:pt idx="865">
                  <c:v>43601</c:v>
                </c:pt>
                <c:pt idx="866">
                  <c:v>43602</c:v>
                </c:pt>
                <c:pt idx="867">
                  <c:v>43603</c:v>
                </c:pt>
                <c:pt idx="868">
                  <c:v>43604</c:v>
                </c:pt>
                <c:pt idx="869">
                  <c:v>43605</c:v>
                </c:pt>
                <c:pt idx="870">
                  <c:v>43606</c:v>
                </c:pt>
                <c:pt idx="871">
                  <c:v>43607</c:v>
                </c:pt>
                <c:pt idx="872">
                  <c:v>43608</c:v>
                </c:pt>
                <c:pt idx="873">
                  <c:v>43609</c:v>
                </c:pt>
                <c:pt idx="874">
                  <c:v>43610</c:v>
                </c:pt>
                <c:pt idx="875">
                  <c:v>43611</c:v>
                </c:pt>
                <c:pt idx="876">
                  <c:v>43612</c:v>
                </c:pt>
                <c:pt idx="877">
                  <c:v>43613</c:v>
                </c:pt>
                <c:pt idx="878">
                  <c:v>43614</c:v>
                </c:pt>
                <c:pt idx="879">
                  <c:v>43615</c:v>
                </c:pt>
                <c:pt idx="880">
                  <c:v>43616</c:v>
                </c:pt>
                <c:pt idx="881">
                  <c:v>43617</c:v>
                </c:pt>
                <c:pt idx="882">
                  <c:v>43618</c:v>
                </c:pt>
                <c:pt idx="883">
                  <c:v>43619</c:v>
                </c:pt>
                <c:pt idx="884">
                  <c:v>43620</c:v>
                </c:pt>
                <c:pt idx="885">
                  <c:v>43621</c:v>
                </c:pt>
                <c:pt idx="886">
                  <c:v>43622</c:v>
                </c:pt>
                <c:pt idx="887">
                  <c:v>43623</c:v>
                </c:pt>
                <c:pt idx="888">
                  <c:v>43624</c:v>
                </c:pt>
                <c:pt idx="889">
                  <c:v>43625</c:v>
                </c:pt>
                <c:pt idx="890">
                  <c:v>43626</c:v>
                </c:pt>
                <c:pt idx="891">
                  <c:v>43627</c:v>
                </c:pt>
                <c:pt idx="892">
                  <c:v>43628</c:v>
                </c:pt>
                <c:pt idx="893">
                  <c:v>43629</c:v>
                </c:pt>
                <c:pt idx="894">
                  <c:v>43630</c:v>
                </c:pt>
                <c:pt idx="895">
                  <c:v>43631</c:v>
                </c:pt>
                <c:pt idx="896">
                  <c:v>43632</c:v>
                </c:pt>
                <c:pt idx="897">
                  <c:v>43633</c:v>
                </c:pt>
                <c:pt idx="898">
                  <c:v>43634</c:v>
                </c:pt>
                <c:pt idx="899">
                  <c:v>43635</c:v>
                </c:pt>
                <c:pt idx="900">
                  <c:v>43636</c:v>
                </c:pt>
                <c:pt idx="901">
                  <c:v>43637</c:v>
                </c:pt>
                <c:pt idx="902">
                  <c:v>43638</c:v>
                </c:pt>
                <c:pt idx="903">
                  <c:v>43639</c:v>
                </c:pt>
                <c:pt idx="904">
                  <c:v>43640</c:v>
                </c:pt>
                <c:pt idx="905">
                  <c:v>43641</c:v>
                </c:pt>
                <c:pt idx="906">
                  <c:v>43642</c:v>
                </c:pt>
                <c:pt idx="907">
                  <c:v>43643</c:v>
                </c:pt>
                <c:pt idx="908">
                  <c:v>43644</c:v>
                </c:pt>
                <c:pt idx="909">
                  <c:v>43645</c:v>
                </c:pt>
                <c:pt idx="910">
                  <c:v>43646</c:v>
                </c:pt>
                <c:pt idx="911">
                  <c:v>43647</c:v>
                </c:pt>
                <c:pt idx="912">
                  <c:v>43648</c:v>
                </c:pt>
                <c:pt idx="913">
                  <c:v>43649</c:v>
                </c:pt>
                <c:pt idx="914">
                  <c:v>43650</c:v>
                </c:pt>
                <c:pt idx="915">
                  <c:v>43651</c:v>
                </c:pt>
                <c:pt idx="916">
                  <c:v>43652</c:v>
                </c:pt>
                <c:pt idx="917">
                  <c:v>43653</c:v>
                </c:pt>
                <c:pt idx="918">
                  <c:v>43654</c:v>
                </c:pt>
                <c:pt idx="919">
                  <c:v>43655</c:v>
                </c:pt>
                <c:pt idx="920">
                  <c:v>43656</c:v>
                </c:pt>
                <c:pt idx="921">
                  <c:v>43657</c:v>
                </c:pt>
                <c:pt idx="922">
                  <c:v>43658</c:v>
                </c:pt>
                <c:pt idx="923">
                  <c:v>43659</c:v>
                </c:pt>
                <c:pt idx="924">
                  <c:v>43660</c:v>
                </c:pt>
                <c:pt idx="925">
                  <c:v>43661</c:v>
                </c:pt>
                <c:pt idx="926">
                  <c:v>43662</c:v>
                </c:pt>
                <c:pt idx="927">
                  <c:v>43663</c:v>
                </c:pt>
                <c:pt idx="928">
                  <c:v>43664</c:v>
                </c:pt>
                <c:pt idx="929">
                  <c:v>43665</c:v>
                </c:pt>
                <c:pt idx="930">
                  <c:v>43666</c:v>
                </c:pt>
                <c:pt idx="931">
                  <c:v>43667</c:v>
                </c:pt>
                <c:pt idx="932">
                  <c:v>43668</c:v>
                </c:pt>
                <c:pt idx="933">
                  <c:v>43669</c:v>
                </c:pt>
                <c:pt idx="934">
                  <c:v>43670</c:v>
                </c:pt>
                <c:pt idx="935">
                  <c:v>43671</c:v>
                </c:pt>
                <c:pt idx="936">
                  <c:v>43672</c:v>
                </c:pt>
                <c:pt idx="937">
                  <c:v>43673</c:v>
                </c:pt>
                <c:pt idx="938">
                  <c:v>43674</c:v>
                </c:pt>
                <c:pt idx="939">
                  <c:v>43675</c:v>
                </c:pt>
                <c:pt idx="940">
                  <c:v>43676</c:v>
                </c:pt>
                <c:pt idx="941">
                  <c:v>43677</c:v>
                </c:pt>
                <c:pt idx="942">
                  <c:v>43678</c:v>
                </c:pt>
                <c:pt idx="943">
                  <c:v>43679</c:v>
                </c:pt>
                <c:pt idx="944">
                  <c:v>43680</c:v>
                </c:pt>
                <c:pt idx="945">
                  <c:v>43681</c:v>
                </c:pt>
                <c:pt idx="946">
                  <c:v>43682</c:v>
                </c:pt>
                <c:pt idx="947">
                  <c:v>43683</c:v>
                </c:pt>
                <c:pt idx="948">
                  <c:v>43684</c:v>
                </c:pt>
                <c:pt idx="949">
                  <c:v>43685</c:v>
                </c:pt>
                <c:pt idx="950">
                  <c:v>43686</c:v>
                </c:pt>
                <c:pt idx="951">
                  <c:v>43687</c:v>
                </c:pt>
                <c:pt idx="952">
                  <c:v>43688</c:v>
                </c:pt>
                <c:pt idx="953">
                  <c:v>43689</c:v>
                </c:pt>
                <c:pt idx="954">
                  <c:v>43690</c:v>
                </c:pt>
                <c:pt idx="955">
                  <c:v>43691</c:v>
                </c:pt>
                <c:pt idx="956">
                  <c:v>43692</c:v>
                </c:pt>
                <c:pt idx="957">
                  <c:v>43693</c:v>
                </c:pt>
                <c:pt idx="958">
                  <c:v>43694</c:v>
                </c:pt>
                <c:pt idx="959">
                  <c:v>43695</c:v>
                </c:pt>
                <c:pt idx="960">
                  <c:v>43696</c:v>
                </c:pt>
                <c:pt idx="961">
                  <c:v>43697</c:v>
                </c:pt>
                <c:pt idx="962">
                  <c:v>43698</c:v>
                </c:pt>
                <c:pt idx="963">
                  <c:v>43699</c:v>
                </c:pt>
                <c:pt idx="964">
                  <c:v>43700</c:v>
                </c:pt>
                <c:pt idx="965">
                  <c:v>43701</c:v>
                </c:pt>
                <c:pt idx="966">
                  <c:v>43702</c:v>
                </c:pt>
                <c:pt idx="967">
                  <c:v>43703</c:v>
                </c:pt>
                <c:pt idx="968">
                  <c:v>43704</c:v>
                </c:pt>
                <c:pt idx="969">
                  <c:v>43705</c:v>
                </c:pt>
                <c:pt idx="970">
                  <c:v>43706</c:v>
                </c:pt>
                <c:pt idx="971">
                  <c:v>43707</c:v>
                </c:pt>
                <c:pt idx="972">
                  <c:v>43708</c:v>
                </c:pt>
                <c:pt idx="973">
                  <c:v>43709</c:v>
                </c:pt>
                <c:pt idx="974">
                  <c:v>43710</c:v>
                </c:pt>
                <c:pt idx="975">
                  <c:v>43711</c:v>
                </c:pt>
                <c:pt idx="976">
                  <c:v>43712</c:v>
                </c:pt>
                <c:pt idx="977">
                  <c:v>43713</c:v>
                </c:pt>
                <c:pt idx="978">
                  <c:v>43714</c:v>
                </c:pt>
                <c:pt idx="979">
                  <c:v>43715</c:v>
                </c:pt>
                <c:pt idx="980">
                  <c:v>43716</c:v>
                </c:pt>
                <c:pt idx="981">
                  <c:v>43717</c:v>
                </c:pt>
                <c:pt idx="982">
                  <c:v>43718</c:v>
                </c:pt>
                <c:pt idx="983">
                  <c:v>43719</c:v>
                </c:pt>
                <c:pt idx="984">
                  <c:v>43720</c:v>
                </c:pt>
                <c:pt idx="985">
                  <c:v>43721</c:v>
                </c:pt>
                <c:pt idx="986">
                  <c:v>43722</c:v>
                </c:pt>
                <c:pt idx="987">
                  <c:v>43723</c:v>
                </c:pt>
                <c:pt idx="988">
                  <c:v>43724</c:v>
                </c:pt>
                <c:pt idx="989">
                  <c:v>43725</c:v>
                </c:pt>
                <c:pt idx="990">
                  <c:v>43726</c:v>
                </c:pt>
                <c:pt idx="991">
                  <c:v>43727</c:v>
                </c:pt>
                <c:pt idx="992">
                  <c:v>43728</c:v>
                </c:pt>
                <c:pt idx="993">
                  <c:v>43729</c:v>
                </c:pt>
                <c:pt idx="994">
                  <c:v>43730</c:v>
                </c:pt>
                <c:pt idx="995">
                  <c:v>43731</c:v>
                </c:pt>
                <c:pt idx="996">
                  <c:v>43732</c:v>
                </c:pt>
                <c:pt idx="997">
                  <c:v>43733</c:v>
                </c:pt>
                <c:pt idx="998">
                  <c:v>43734</c:v>
                </c:pt>
                <c:pt idx="999">
                  <c:v>43735</c:v>
                </c:pt>
                <c:pt idx="1000">
                  <c:v>43736</c:v>
                </c:pt>
                <c:pt idx="1001">
                  <c:v>43737</c:v>
                </c:pt>
                <c:pt idx="1002">
                  <c:v>43738</c:v>
                </c:pt>
                <c:pt idx="1003">
                  <c:v>43739</c:v>
                </c:pt>
                <c:pt idx="1004">
                  <c:v>43740</c:v>
                </c:pt>
                <c:pt idx="1005">
                  <c:v>43741</c:v>
                </c:pt>
                <c:pt idx="1006">
                  <c:v>43742</c:v>
                </c:pt>
                <c:pt idx="1007">
                  <c:v>43743</c:v>
                </c:pt>
                <c:pt idx="1008">
                  <c:v>43744</c:v>
                </c:pt>
                <c:pt idx="1009">
                  <c:v>43745</c:v>
                </c:pt>
                <c:pt idx="1010">
                  <c:v>43746</c:v>
                </c:pt>
                <c:pt idx="1011">
                  <c:v>43747</c:v>
                </c:pt>
                <c:pt idx="1012">
                  <c:v>43748</c:v>
                </c:pt>
                <c:pt idx="1013">
                  <c:v>43749</c:v>
                </c:pt>
                <c:pt idx="1014">
                  <c:v>43750</c:v>
                </c:pt>
                <c:pt idx="1015">
                  <c:v>43751</c:v>
                </c:pt>
                <c:pt idx="1016">
                  <c:v>43752</c:v>
                </c:pt>
                <c:pt idx="1017">
                  <c:v>43753</c:v>
                </c:pt>
                <c:pt idx="1018">
                  <c:v>43754</c:v>
                </c:pt>
                <c:pt idx="1019">
                  <c:v>43755</c:v>
                </c:pt>
                <c:pt idx="1020">
                  <c:v>43756</c:v>
                </c:pt>
                <c:pt idx="1021">
                  <c:v>43757</c:v>
                </c:pt>
                <c:pt idx="1022">
                  <c:v>43758</c:v>
                </c:pt>
                <c:pt idx="1023">
                  <c:v>43759</c:v>
                </c:pt>
                <c:pt idx="1024">
                  <c:v>43760</c:v>
                </c:pt>
                <c:pt idx="1025">
                  <c:v>43761</c:v>
                </c:pt>
                <c:pt idx="1026">
                  <c:v>43762</c:v>
                </c:pt>
                <c:pt idx="1027">
                  <c:v>43763</c:v>
                </c:pt>
                <c:pt idx="1028">
                  <c:v>43764</c:v>
                </c:pt>
                <c:pt idx="1029">
                  <c:v>43765</c:v>
                </c:pt>
                <c:pt idx="1030">
                  <c:v>43766</c:v>
                </c:pt>
                <c:pt idx="1031">
                  <c:v>43767</c:v>
                </c:pt>
                <c:pt idx="1032">
                  <c:v>43768</c:v>
                </c:pt>
                <c:pt idx="1033">
                  <c:v>43769</c:v>
                </c:pt>
                <c:pt idx="1034">
                  <c:v>43770</c:v>
                </c:pt>
                <c:pt idx="1035">
                  <c:v>43771</c:v>
                </c:pt>
                <c:pt idx="1036">
                  <c:v>43772</c:v>
                </c:pt>
                <c:pt idx="1037">
                  <c:v>43773</c:v>
                </c:pt>
                <c:pt idx="1038">
                  <c:v>43774</c:v>
                </c:pt>
                <c:pt idx="1039">
                  <c:v>43775</c:v>
                </c:pt>
                <c:pt idx="1040">
                  <c:v>43776</c:v>
                </c:pt>
                <c:pt idx="1041">
                  <c:v>43777</c:v>
                </c:pt>
                <c:pt idx="1042">
                  <c:v>43778</c:v>
                </c:pt>
                <c:pt idx="1043">
                  <c:v>43779</c:v>
                </c:pt>
                <c:pt idx="1044">
                  <c:v>43780</c:v>
                </c:pt>
                <c:pt idx="1045">
                  <c:v>43781</c:v>
                </c:pt>
                <c:pt idx="1046">
                  <c:v>43782</c:v>
                </c:pt>
                <c:pt idx="1047">
                  <c:v>43783</c:v>
                </c:pt>
                <c:pt idx="1048">
                  <c:v>43784</c:v>
                </c:pt>
                <c:pt idx="1049">
                  <c:v>43785</c:v>
                </c:pt>
                <c:pt idx="1050">
                  <c:v>43786</c:v>
                </c:pt>
                <c:pt idx="1051">
                  <c:v>43787</c:v>
                </c:pt>
                <c:pt idx="1052">
                  <c:v>43788</c:v>
                </c:pt>
                <c:pt idx="1053">
                  <c:v>43789</c:v>
                </c:pt>
                <c:pt idx="1054">
                  <c:v>43790</c:v>
                </c:pt>
                <c:pt idx="1055">
                  <c:v>43791</c:v>
                </c:pt>
                <c:pt idx="1056">
                  <c:v>43792</c:v>
                </c:pt>
                <c:pt idx="1057">
                  <c:v>43793</c:v>
                </c:pt>
                <c:pt idx="1058">
                  <c:v>43794</c:v>
                </c:pt>
                <c:pt idx="1059">
                  <c:v>43795</c:v>
                </c:pt>
                <c:pt idx="1060">
                  <c:v>43796</c:v>
                </c:pt>
                <c:pt idx="1061">
                  <c:v>43797</c:v>
                </c:pt>
                <c:pt idx="1062">
                  <c:v>43798</c:v>
                </c:pt>
                <c:pt idx="1063">
                  <c:v>43799</c:v>
                </c:pt>
                <c:pt idx="1064">
                  <c:v>43800</c:v>
                </c:pt>
                <c:pt idx="1065">
                  <c:v>43801</c:v>
                </c:pt>
                <c:pt idx="1066">
                  <c:v>43802</c:v>
                </c:pt>
                <c:pt idx="1067">
                  <c:v>43803</c:v>
                </c:pt>
                <c:pt idx="1068">
                  <c:v>43804</c:v>
                </c:pt>
                <c:pt idx="1069">
                  <c:v>43805</c:v>
                </c:pt>
                <c:pt idx="1070">
                  <c:v>43806</c:v>
                </c:pt>
                <c:pt idx="1071">
                  <c:v>43807</c:v>
                </c:pt>
                <c:pt idx="1072">
                  <c:v>43808</c:v>
                </c:pt>
                <c:pt idx="1073">
                  <c:v>43809</c:v>
                </c:pt>
                <c:pt idx="1074">
                  <c:v>43810</c:v>
                </c:pt>
                <c:pt idx="1075">
                  <c:v>43811</c:v>
                </c:pt>
                <c:pt idx="1076">
                  <c:v>43812</c:v>
                </c:pt>
                <c:pt idx="1077">
                  <c:v>43813</c:v>
                </c:pt>
                <c:pt idx="1078">
                  <c:v>43814</c:v>
                </c:pt>
                <c:pt idx="1079">
                  <c:v>43815</c:v>
                </c:pt>
                <c:pt idx="1080">
                  <c:v>43816</c:v>
                </c:pt>
                <c:pt idx="1081">
                  <c:v>43817</c:v>
                </c:pt>
                <c:pt idx="1082">
                  <c:v>43818</c:v>
                </c:pt>
                <c:pt idx="1083">
                  <c:v>43819</c:v>
                </c:pt>
                <c:pt idx="1084">
                  <c:v>43820</c:v>
                </c:pt>
                <c:pt idx="1085">
                  <c:v>43821</c:v>
                </c:pt>
                <c:pt idx="1086">
                  <c:v>43822</c:v>
                </c:pt>
                <c:pt idx="1087">
                  <c:v>43823</c:v>
                </c:pt>
                <c:pt idx="1088">
                  <c:v>43824</c:v>
                </c:pt>
                <c:pt idx="1089">
                  <c:v>43825</c:v>
                </c:pt>
                <c:pt idx="1090">
                  <c:v>43826</c:v>
                </c:pt>
                <c:pt idx="1091">
                  <c:v>43827</c:v>
                </c:pt>
                <c:pt idx="1092">
                  <c:v>43828</c:v>
                </c:pt>
                <c:pt idx="1093">
                  <c:v>43829</c:v>
                </c:pt>
                <c:pt idx="1094">
                  <c:v>43830</c:v>
                </c:pt>
                <c:pt idx="1095">
                  <c:v>43831</c:v>
                </c:pt>
                <c:pt idx="1096">
                  <c:v>43832</c:v>
                </c:pt>
                <c:pt idx="1097">
                  <c:v>43833</c:v>
                </c:pt>
                <c:pt idx="1098">
                  <c:v>43834</c:v>
                </c:pt>
                <c:pt idx="1099">
                  <c:v>43835</c:v>
                </c:pt>
                <c:pt idx="1100">
                  <c:v>43836</c:v>
                </c:pt>
                <c:pt idx="1101">
                  <c:v>43837</c:v>
                </c:pt>
                <c:pt idx="1102">
                  <c:v>43838</c:v>
                </c:pt>
                <c:pt idx="1103">
                  <c:v>43839</c:v>
                </c:pt>
                <c:pt idx="1104">
                  <c:v>43840</c:v>
                </c:pt>
                <c:pt idx="1105">
                  <c:v>43841</c:v>
                </c:pt>
                <c:pt idx="1106">
                  <c:v>43842</c:v>
                </c:pt>
                <c:pt idx="1107">
                  <c:v>43843</c:v>
                </c:pt>
                <c:pt idx="1108">
                  <c:v>43844</c:v>
                </c:pt>
                <c:pt idx="1109">
                  <c:v>43845</c:v>
                </c:pt>
                <c:pt idx="1110">
                  <c:v>43846</c:v>
                </c:pt>
                <c:pt idx="1111">
                  <c:v>43847</c:v>
                </c:pt>
                <c:pt idx="1112">
                  <c:v>43848</c:v>
                </c:pt>
                <c:pt idx="1113">
                  <c:v>43849</c:v>
                </c:pt>
                <c:pt idx="1114">
                  <c:v>43850</c:v>
                </c:pt>
                <c:pt idx="1115">
                  <c:v>43851</c:v>
                </c:pt>
                <c:pt idx="1116">
                  <c:v>43852</c:v>
                </c:pt>
                <c:pt idx="1117">
                  <c:v>43853</c:v>
                </c:pt>
                <c:pt idx="1118">
                  <c:v>43854</c:v>
                </c:pt>
                <c:pt idx="1119">
                  <c:v>43855</c:v>
                </c:pt>
                <c:pt idx="1120">
                  <c:v>43856</c:v>
                </c:pt>
                <c:pt idx="1121">
                  <c:v>43857</c:v>
                </c:pt>
                <c:pt idx="1122">
                  <c:v>43858</c:v>
                </c:pt>
                <c:pt idx="1123">
                  <c:v>43859</c:v>
                </c:pt>
                <c:pt idx="1124">
                  <c:v>43860</c:v>
                </c:pt>
                <c:pt idx="1125">
                  <c:v>43861</c:v>
                </c:pt>
                <c:pt idx="1126">
                  <c:v>43862</c:v>
                </c:pt>
                <c:pt idx="1127">
                  <c:v>43863</c:v>
                </c:pt>
                <c:pt idx="1128">
                  <c:v>43864</c:v>
                </c:pt>
                <c:pt idx="1129">
                  <c:v>43865</c:v>
                </c:pt>
                <c:pt idx="1130">
                  <c:v>43866</c:v>
                </c:pt>
                <c:pt idx="1131">
                  <c:v>43867</c:v>
                </c:pt>
                <c:pt idx="1132">
                  <c:v>43868</c:v>
                </c:pt>
                <c:pt idx="1133">
                  <c:v>43869</c:v>
                </c:pt>
                <c:pt idx="1134">
                  <c:v>43870</c:v>
                </c:pt>
                <c:pt idx="1135">
                  <c:v>43871</c:v>
                </c:pt>
                <c:pt idx="1136">
                  <c:v>43872</c:v>
                </c:pt>
                <c:pt idx="1137">
                  <c:v>43873</c:v>
                </c:pt>
                <c:pt idx="1138">
                  <c:v>43874</c:v>
                </c:pt>
                <c:pt idx="1139">
                  <c:v>43875</c:v>
                </c:pt>
                <c:pt idx="1140">
                  <c:v>43876</c:v>
                </c:pt>
                <c:pt idx="1141">
                  <c:v>43877</c:v>
                </c:pt>
                <c:pt idx="1142">
                  <c:v>43878</c:v>
                </c:pt>
                <c:pt idx="1143">
                  <c:v>43879</c:v>
                </c:pt>
                <c:pt idx="1144">
                  <c:v>43880</c:v>
                </c:pt>
                <c:pt idx="1145">
                  <c:v>43881</c:v>
                </c:pt>
                <c:pt idx="1146">
                  <c:v>43882</c:v>
                </c:pt>
                <c:pt idx="1147">
                  <c:v>43883</c:v>
                </c:pt>
                <c:pt idx="1148">
                  <c:v>43884</c:v>
                </c:pt>
                <c:pt idx="1149">
                  <c:v>43885</c:v>
                </c:pt>
                <c:pt idx="1150">
                  <c:v>43886</c:v>
                </c:pt>
                <c:pt idx="1151">
                  <c:v>43887</c:v>
                </c:pt>
                <c:pt idx="1152">
                  <c:v>43888</c:v>
                </c:pt>
                <c:pt idx="1153">
                  <c:v>43889</c:v>
                </c:pt>
                <c:pt idx="1154">
                  <c:v>43890</c:v>
                </c:pt>
                <c:pt idx="1155">
                  <c:v>43891</c:v>
                </c:pt>
                <c:pt idx="1156">
                  <c:v>43892</c:v>
                </c:pt>
                <c:pt idx="1157">
                  <c:v>43893</c:v>
                </c:pt>
                <c:pt idx="1158">
                  <c:v>43894</c:v>
                </c:pt>
                <c:pt idx="1159">
                  <c:v>43895</c:v>
                </c:pt>
                <c:pt idx="1160">
                  <c:v>43896</c:v>
                </c:pt>
                <c:pt idx="1161">
                  <c:v>43897</c:v>
                </c:pt>
                <c:pt idx="1162">
                  <c:v>43898</c:v>
                </c:pt>
                <c:pt idx="1163">
                  <c:v>43899</c:v>
                </c:pt>
                <c:pt idx="1164">
                  <c:v>43900</c:v>
                </c:pt>
                <c:pt idx="1165">
                  <c:v>43901</c:v>
                </c:pt>
                <c:pt idx="1166">
                  <c:v>43902</c:v>
                </c:pt>
                <c:pt idx="1167">
                  <c:v>43903</c:v>
                </c:pt>
                <c:pt idx="1168">
                  <c:v>43904</c:v>
                </c:pt>
                <c:pt idx="1169">
                  <c:v>43905</c:v>
                </c:pt>
                <c:pt idx="1170">
                  <c:v>43906</c:v>
                </c:pt>
                <c:pt idx="1171">
                  <c:v>43907</c:v>
                </c:pt>
                <c:pt idx="1172">
                  <c:v>43908</c:v>
                </c:pt>
                <c:pt idx="1173">
                  <c:v>43909</c:v>
                </c:pt>
                <c:pt idx="1174">
                  <c:v>43910</c:v>
                </c:pt>
                <c:pt idx="1175">
                  <c:v>43911</c:v>
                </c:pt>
                <c:pt idx="1176">
                  <c:v>43912</c:v>
                </c:pt>
                <c:pt idx="1177">
                  <c:v>43913</c:v>
                </c:pt>
                <c:pt idx="1178">
                  <c:v>43914</c:v>
                </c:pt>
                <c:pt idx="1179">
                  <c:v>43915</c:v>
                </c:pt>
                <c:pt idx="1180">
                  <c:v>43916</c:v>
                </c:pt>
                <c:pt idx="1181">
                  <c:v>43917</c:v>
                </c:pt>
                <c:pt idx="1182">
                  <c:v>43918</c:v>
                </c:pt>
                <c:pt idx="1183">
                  <c:v>43919</c:v>
                </c:pt>
                <c:pt idx="1184">
                  <c:v>43920</c:v>
                </c:pt>
                <c:pt idx="1185">
                  <c:v>43921</c:v>
                </c:pt>
                <c:pt idx="1186">
                  <c:v>43922</c:v>
                </c:pt>
                <c:pt idx="1187">
                  <c:v>43923</c:v>
                </c:pt>
                <c:pt idx="1188">
                  <c:v>43924</c:v>
                </c:pt>
                <c:pt idx="1189">
                  <c:v>43925</c:v>
                </c:pt>
                <c:pt idx="1190">
                  <c:v>43926</c:v>
                </c:pt>
                <c:pt idx="1191">
                  <c:v>43927</c:v>
                </c:pt>
                <c:pt idx="1192">
                  <c:v>43928</c:v>
                </c:pt>
                <c:pt idx="1193">
                  <c:v>43929</c:v>
                </c:pt>
                <c:pt idx="1194">
                  <c:v>43930</c:v>
                </c:pt>
                <c:pt idx="1195">
                  <c:v>43931</c:v>
                </c:pt>
                <c:pt idx="1196">
                  <c:v>43932</c:v>
                </c:pt>
                <c:pt idx="1197">
                  <c:v>43933</c:v>
                </c:pt>
                <c:pt idx="1198">
                  <c:v>43934</c:v>
                </c:pt>
                <c:pt idx="1199">
                  <c:v>43935</c:v>
                </c:pt>
                <c:pt idx="1200">
                  <c:v>43936</c:v>
                </c:pt>
                <c:pt idx="1201">
                  <c:v>43937</c:v>
                </c:pt>
                <c:pt idx="1202">
                  <c:v>43938</c:v>
                </c:pt>
                <c:pt idx="1203">
                  <c:v>43939</c:v>
                </c:pt>
                <c:pt idx="1204">
                  <c:v>43940</c:v>
                </c:pt>
                <c:pt idx="1205">
                  <c:v>43941</c:v>
                </c:pt>
                <c:pt idx="1206">
                  <c:v>43942</c:v>
                </c:pt>
                <c:pt idx="1207">
                  <c:v>43943</c:v>
                </c:pt>
                <c:pt idx="1208">
                  <c:v>43944</c:v>
                </c:pt>
                <c:pt idx="1209">
                  <c:v>43945</c:v>
                </c:pt>
                <c:pt idx="1210">
                  <c:v>43946</c:v>
                </c:pt>
                <c:pt idx="1211">
                  <c:v>43947</c:v>
                </c:pt>
                <c:pt idx="1212">
                  <c:v>43948</c:v>
                </c:pt>
                <c:pt idx="1213">
                  <c:v>43949</c:v>
                </c:pt>
                <c:pt idx="1214">
                  <c:v>43950</c:v>
                </c:pt>
                <c:pt idx="1215">
                  <c:v>43951</c:v>
                </c:pt>
                <c:pt idx="1216">
                  <c:v>43952</c:v>
                </c:pt>
                <c:pt idx="1217">
                  <c:v>43953</c:v>
                </c:pt>
                <c:pt idx="1218">
                  <c:v>43954</c:v>
                </c:pt>
                <c:pt idx="1219">
                  <c:v>43955</c:v>
                </c:pt>
                <c:pt idx="1220">
                  <c:v>43956</c:v>
                </c:pt>
                <c:pt idx="1221">
                  <c:v>43957</c:v>
                </c:pt>
                <c:pt idx="1222">
                  <c:v>43958</c:v>
                </c:pt>
                <c:pt idx="1223">
                  <c:v>43959</c:v>
                </c:pt>
                <c:pt idx="1224">
                  <c:v>43960</c:v>
                </c:pt>
                <c:pt idx="1225">
                  <c:v>43961</c:v>
                </c:pt>
                <c:pt idx="1226">
                  <c:v>43962</c:v>
                </c:pt>
                <c:pt idx="1227">
                  <c:v>43963</c:v>
                </c:pt>
                <c:pt idx="1228">
                  <c:v>43964</c:v>
                </c:pt>
                <c:pt idx="1229">
                  <c:v>43965</c:v>
                </c:pt>
                <c:pt idx="1230">
                  <c:v>43966</c:v>
                </c:pt>
                <c:pt idx="1231">
                  <c:v>43967</c:v>
                </c:pt>
                <c:pt idx="1232">
                  <c:v>43968</c:v>
                </c:pt>
                <c:pt idx="1233">
                  <c:v>43969</c:v>
                </c:pt>
                <c:pt idx="1234">
                  <c:v>43970</c:v>
                </c:pt>
                <c:pt idx="1235">
                  <c:v>43971</c:v>
                </c:pt>
                <c:pt idx="1236">
                  <c:v>43972</c:v>
                </c:pt>
                <c:pt idx="1237">
                  <c:v>43973</c:v>
                </c:pt>
                <c:pt idx="1238">
                  <c:v>43974</c:v>
                </c:pt>
                <c:pt idx="1239">
                  <c:v>43975</c:v>
                </c:pt>
                <c:pt idx="1240">
                  <c:v>43976</c:v>
                </c:pt>
                <c:pt idx="1241">
                  <c:v>43977</c:v>
                </c:pt>
                <c:pt idx="1242">
                  <c:v>43978</c:v>
                </c:pt>
                <c:pt idx="1243">
                  <c:v>43979</c:v>
                </c:pt>
                <c:pt idx="1244">
                  <c:v>43980</c:v>
                </c:pt>
                <c:pt idx="1245">
                  <c:v>43981</c:v>
                </c:pt>
                <c:pt idx="1246">
                  <c:v>43982</c:v>
                </c:pt>
                <c:pt idx="1247">
                  <c:v>43983</c:v>
                </c:pt>
                <c:pt idx="1248">
                  <c:v>43984</c:v>
                </c:pt>
                <c:pt idx="1249">
                  <c:v>43985</c:v>
                </c:pt>
                <c:pt idx="1250">
                  <c:v>43986</c:v>
                </c:pt>
                <c:pt idx="1251">
                  <c:v>43987</c:v>
                </c:pt>
                <c:pt idx="1252">
                  <c:v>43988</c:v>
                </c:pt>
                <c:pt idx="1253">
                  <c:v>43989</c:v>
                </c:pt>
                <c:pt idx="1254">
                  <c:v>43990</c:v>
                </c:pt>
                <c:pt idx="1255">
                  <c:v>43991</c:v>
                </c:pt>
                <c:pt idx="1256">
                  <c:v>43992</c:v>
                </c:pt>
                <c:pt idx="1257">
                  <c:v>43993</c:v>
                </c:pt>
                <c:pt idx="1258">
                  <c:v>43994</c:v>
                </c:pt>
                <c:pt idx="1259">
                  <c:v>43995</c:v>
                </c:pt>
                <c:pt idx="1260">
                  <c:v>43996</c:v>
                </c:pt>
                <c:pt idx="1261">
                  <c:v>43997</c:v>
                </c:pt>
                <c:pt idx="1262">
                  <c:v>43998</c:v>
                </c:pt>
                <c:pt idx="1263">
                  <c:v>43999</c:v>
                </c:pt>
                <c:pt idx="1264">
                  <c:v>44000</c:v>
                </c:pt>
                <c:pt idx="1265">
                  <c:v>44001</c:v>
                </c:pt>
                <c:pt idx="1266">
                  <c:v>44002</c:v>
                </c:pt>
                <c:pt idx="1267">
                  <c:v>44003</c:v>
                </c:pt>
                <c:pt idx="1268">
                  <c:v>44004</c:v>
                </c:pt>
                <c:pt idx="1269">
                  <c:v>44005</c:v>
                </c:pt>
                <c:pt idx="1270">
                  <c:v>44006</c:v>
                </c:pt>
                <c:pt idx="1271">
                  <c:v>44007</c:v>
                </c:pt>
                <c:pt idx="1272">
                  <c:v>44008</c:v>
                </c:pt>
                <c:pt idx="1273">
                  <c:v>44009</c:v>
                </c:pt>
                <c:pt idx="1274">
                  <c:v>44010</c:v>
                </c:pt>
                <c:pt idx="1275">
                  <c:v>44011</c:v>
                </c:pt>
                <c:pt idx="1276">
                  <c:v>44012</c:v>
                </c:pt>
                <c:pt idx="1277">
                  <c:v>44013</c:v>
                </c:pt>
                <c:pt idx="1278">
                  <c:v>44014</c:v>
                </c:pt>
                <c:pt idx="1279">
                  <c:v>44015</c:v>
                </c:pt>
                <c:pt idx="1280">
                  <c:v>44016</c:v>
                </c:pt>
                <c:pt idx="1281">
                  <c:v>44017</c:v>
                </c:pt>
                <c:pt idx="1282">
                  <c:v>44018</c:v>
                </c:pt>
                <c:pt idx="1283">
                  <c:v>44019</c:v>
                </c:pt>
                <c:pt idx="1284">
                  <c:v>44020</c:v>
                </c:pt>
                <c:pt idx="1285">
                  <c:v>44021</c:v>
                </c:pt>
                <c:pt idx="1286">
                  <c:v>44022</c:v>
                </c:pt>
                <c:pt idx="1287">
                  <c:v>44023</c:v>
                </c:pt>
                <c:pt idx="1288">
                  <c:v>44024</c:v>
                </c:pt>
                <c:pt idx="1289">
                  <c:v>44025</c:v>
                </c:pt>
                <c:pt idx="1290">
                  <c:v>44026</c:v>
                </c:pt>
                <c:pt idx="1291">
                  <c:v>44027</c:v>
                </c:pt>
                <c:pt idx="1292">
                  <c:v>44028</c:v>
                </c:pt>
                <c:pt idx="1293">
                  <c:v>44029</c:v>
                </c:pt>
                <c:pt idx="1294">
                  <c:v>44030</c:v>
                </c:pt>
                <c:pt idx="1295">
                  <c:v>44031</c:v>
                </c:pt>
                <c:pt idx="1296">
                  <c:v>44032</c:v>
                </c:pt>
                <c:pt idx="1297">
                  <c:v>44033</c:v>
                </c:pt>
                <c:pt idx="1298">
                  <c:v>44034</c:v>
                </c:pt>
                <c:pt idx="1299">
                  <c:v>44035</c:v>
                </c:pt>
                <c:pt idx="1300">
                  <c:v>44036</c:v>
                </c:pt>
                <c:pt idx="1301">
                  <c:v>44037</c:v>
                </c:pt>
                <c:pt idx="1302">
                  <c:v>44038</c:v>
                </c:pt>
                <c:pt idx="1303">
                  <c:v>44039</c:v>
                </c:pt>
                <c:pt idx="1304">
                  <c:v>44040</c:v>
                </c:pt>
                <c:pt idx="1305">
                  <c:v>44041</c:v>
                </c:pt>
                <c:pt idx="1306">
                  <c:v>44042</c:v>
                </c:pt>
                <c:pt idx="1307">
                  <c:v>44043</c:v>
                </c:pt>
                <c:pt idx="1308">
                  <c:v>44044</c:v>
                </c:pt>
                <c:pt idx="1309">
                  <c:v>44045</c:v>
                </c:pt>
                <c:pt idx="1310">
                  <c:v>44046</c:v>
                </c:pt>
                <c:pt idx="1311">
                  <c:v>44047</c:v>
                </c:pt>
                <c:pt idx="1312">
                  <c:v>44048</c:v>
                </c:pt>
                <c:pt idx="1313">
                  <c:v>44049</c:v>
                </c:pt>
                <c:pt idx="1314">
                  <c:v>44050</c:v>
                </c:pt>
                <c:pt idx="1315">
                  <c:v>44051</c:v>
                </c:pt>
                <c:pt idx="1316">
                  <c:v>44052</c:v>
                </c:pt>
                <c:pt idx="1317">
                  <c:v>44053</c:v>
                </c:pt>
                <c:pt idx="1318">
                  <c:v>44054</c:v>
                </c:pt>
                <c:pt idx="1319">
                  <c:v>44055</c:v>
                </c:pt>
                <c:pt idx="1320">
                  <c:v>44056</c:v>
                </c:pt>
                <c:pt idx="1321">
                  <c:v>44057</c:v>
                </c:pt>
                <c:pt idx="1322">
                  <c:v>44058</c:v>
                </c:pt>
                <c:pt idx="1323">
                  <c:v>44059</c:v>
                </c:pt>
                <c:pt idx="1324">
                  <c:v>44060</c:v>
                </c:pt>
                <c:pt idx="1325">
                  <c:v>44061</c:v>
                </c:pt>
                <c:pt idx="1326">
                  <c:v>44062</c:v>
                </c:pt>
                <c:pt idx="1327">
                  <c:v>44063</c:v>
                </c:pt>
                <c:pt idx="1328">
                  <c:v>44064</c:v>
                </c:pt>
                <c:pt idx="1329">
                  <c:v>44065</c:v>
                </c:pt>
                <c:pt idx="1330">
                  <c:v>44066</c:v>
                </c:pt>
                <c:pt idx="1331">
                  <c:v>44067</c:v>
                </c:pt>
                <c:pt idx="1332">
                  <c:v>44068</c:v>
                </c:pt>
                <c:pt idx="1333">
                  <c:v>44069</c:v>
                </c:pt>
                <c:pt idx="1334">
                  <c:v>44070</c:v>
                </c:pt>
                <c:pt idx="1335">
                  <c:v>44071</c:v>
                </c:pt>
                <c:pt idx="1336">
                  <c:v>44072</c:v>
                </c:pt>
                <c:pt idx="1337">
                  <c:v>44073</c:v>
                </c:pt>
                <c:pt idx="1338">
                  <c:v>44074</c:v>
                </c:pt>
                <c:pt idx="1339">
                  <c:v>44075</c:v>
                </c:pt>
                <c:pt idx="1340">
                  <c:v>44076</c:v>
                </c:pt>
                <c:pt idx="1341">
                  <c:v>44077</c:v>
                </c:pt>
                <c:pt idx="1342">
                  <c:v>44078</c:v>
                </c:pt>
                <c:pt idx="1343">
                  <c:v>44079</c:v>
                </c:pt>
                <c:pt idx="1344">
                  <c:v>44080</c:v>
                </c:pt>
                <c:pt idx="1345">
                  <c:v>44081</c:v>
                </c:pt>
                <c:pt idx="1346">
                  <c:v>44082</c:v>
                </c:pt>
                <c:pt idx="1347">
                  <c:v>44083</c:v>
                </c:pt>
                <c:pt idx="1348">
                  <c:v>44084</c:v>
                </c:pt>
                <c:pt idx="1349">
                  <c:v>44085</c:v>
                </c:pt>
                <c:pt idx="1350">
                  <c:v>44086</c:v>
                </c:pt>
                <c:pt idx="1351">
                  <c:v>44087</c:v>
                </c:pt>
                <c:pt idx="1352">
                  <c:v>44088</c:v>
                </c:pt>
                <c:pt idx="1353">
                  <c:v>44089</c:v>
                </c:pt>
                <c:pt idx="1354">
                  <c:v>44090</c:v>
                </c:pt>
                <c:pt idx="1355">
                  <c:v>44091</c:v>
                </c:pt>
                <c:pt idx="1356">
                  <c:v>44092</c:v>
                </c:pt>
                <c:pt idx="1357">
                  <c:v>44093</c:v>
                </c:pt>
                <c:pt idx="1358">
                  <c:v>44094</c:v>
                </c:pt>
                <c:pt idx="1359">
                  <c:v>44095</c:v>
                </c:pt>
                <c:pt idx="1360">
                  <c:v>44096</c:v>
                </c:pt>
                <c:pt idx="1361">
                  <c:v>44097</c:v>
                </c:pt>
                <c:pt idx="1362">
                  <c:v>44098</c:v>
                </c:pt>
                <c:pt idx="1363">
                  <c:v>44099</c:v>
                </c:pt>
                <c:pt idx="1364">
                  <c:v>44100</c:v>
                </c:pt>
                <c:pt idx="1365">
                  <c:v>44101</c:v>
                </c:pt>
                <c:pt idx="1366">
                  <c:v>44102</c:v>
                </c:pt>
                <c:pt idx="1367">
                  <c:v>44103</c:v>
                </c:pt>
                <c:pt idx="1368">
                  <c:v>44104</c:v>
                </c:pt>
                <c:pt idx="1369">
                  <c:v>44105</c:v>
                </c:pt>
                <c:pt idx="1370">
                  <c:v>44106</c:v>
                </c:pt>
                <c:pt idx="1371">
                  <c:v>44107</c:v>
                </c:pt>
                <c:pt idx="1372">
                  <c:v>44108</c:v>
                </c:pt>
                <c:pt idx="1373">
                  <c:v>44109</c:v>
                </c:pt>
                <c:pt idx="1374">
                  <c:v>44110</c:v>
                </c:pt>
                <c:pt idx="1375">
                  <c:v>44111</c:v>
                </c:pt>
                <c:pt idx="1376">
                  <c:v>44112</c:v>
                </c:pt>
                <c:pt idx="1377">
                  <c:v>44113</c:v>
                </c:pt>
                <c:pt idx="1378">
                  <c:v>44114</c:v>
                </c:pt>
                <c:pt idx="1379">
                  <c:v>44115</c:v>
                </c:pt>
                <c:pt idx="1380">
                  <c:v>44116</c:v>
                </c:pt>
                <c:pt idx="1381">
                  <c:v>44117</c:v>
                </c:pt>
                <c:pt idx="1382">
                  <c:v>44118</c:v>
                </c:pt>
                <c:pt idx="1383">
                  <c:v>44119</c:v>
                </c:pt>
                <c:pt idx="1384">
                  <c:v>44120</c:v>
                </c:pt>
                <c:pt idx="1385">
                  <c:v>44121</c:v>
                </c:pt>
                <c:pt idx="1386">
                  <c:v>44122</c:v>
                </c:pt>
                <c:pt idx="1387">
                  <c:v>44123</c:v>
                </c:pt>
                <c:pt idx="1388">
                  <c:v>44124</c:v>
                </c:pt>
                <c:pt idx="1389">
                  <c:v>44125</c:v>
                </c:pt>
                <c:pt idx="1390">
                  <c:v>44126</c:v>
                </c:pt>
                <c:pt idx="1391">
                  <c:v>44127</c:v>
                </c:pt>
                <c:pt idx="1392">
                  <c:v>44128</c:v>
                </c:pt>
                <c:pt idx="1393">
                  <c:v>44129</c:v>
                </c:pt>
                <c:pt idx="1394">
                  <c:v>44130</c:v>
                </c:pt>
                <c:pt idx="1395">
                  <c:v>44131</c:v>
                </c:pt>
                <c:pt idx="1396">
                  <c:v>44132</c:v>
                </c:pt>
                <c:pt idx="1397">
                  <c:v>44133</c:v>
                </c:pt>
                <c:pt idx="1398">
                  <c:v>44134</c:v>
                </c:pt>
                <c:pt idx="1399">
                  <c:v>44135</c:v>
                </c:pt>
                <c:pt idx="1400">
                  <c:v>44136</c:v>
                </c:pt>
                <c:pt idx="1401">
                  <c:v>44137</c:v>
                </c:pt>
                <c:pt idx="1402">
                  <c:v>44138</c:v>
                </c:pt>
                <c:pt idx="1403">
                  <c:v>44139</c:v>
                </c:pt>
                <c:pt idx="1404">
                  <c:v>44140</c:v>
                </c:pt>
                <c:pt idx="1405">
                  <c:v>44141</c:v>
                </c:pt>
                <c:pt idx="1406">
                  <c:v>44142</c:v>
                </c:pt>
                <c:pt idx="1407">
                  <c:v>44143</c:v>
                </c:pt>
                <c:pt idx="1408">
                  <c:v>44144</c:v>
                </c:pt>
                <c:pt idx="1409">
                  <c:v>44145</c:v>
                </c:pt>
                <c:pt idx="1410">
                  <c:v>44146</c:v>
                </c:pt>
                <c:pt idx="1411">
                  <c:v>44147</c:v>
                </c:pt>
                <c:pt idx="1412">
                  <c:v>44148</c:v>
                </c:pt>
                <c:pt idx="1413">
                  <c:v>44149</c:v>
                </c:pt>
                <c:pt idx="1414">
                  <c:v>44150</c:v>
                </c:pt>
                <c:pt idx="1415">
                  <c:v>44151</c:v>
                </c:pt>
                <c:pt idx="1416">
                  <c:v>44152</c:v>
                </c:pt>
                <c:pt idx="1417">
                  <c:v>44153</c:v>
                </c:pt>
                <c:pt idx="1418">
                  <c:v>44154</c:v>
                </c:pt>
                <c:pt idx="1419">
                  <c:v>44155</c:v>
                </c:pt>
                <c:pt idx="1420">
                  <c:v>44156</c:v>
                </c:pt>
                <c:pt idx="1421">
                  <c:v>44157</c:v>
                </c:pt>
                <c:pt idx="1422">
                  <c:v>44158</c:v>
                </c:pt>
                <c:pt idx="1423">
                  <c:v>44159</c:v>
                </c:pt>
                <c:pt idx="1424">
                  <c:v>44160</c:v>
                </c:pt>
                <c:pt idx="1425">
                  <c:v>44161</c:v>
                </c:pt>
                <c:pt idx="1426">
                  <c:v>44162</c:v>
                </c:pt>
                <c:pt idx="1427">
                  <c:v>44163</c:v>
                </c:pt>
                <c:pt idx="1428">
                  <c:v>44164</c:v>
                </c:pt>
                <c:pt idx="1429">
                  <c:v>44165</c:v>
                </c:pt>
                <c:pt idx="1430">
                  <c:v>44166</c:v>
                </c:pt>
                <c:pt idx="1431">
                  <c:v>44167</c:v>
                </c:pt>
                <c:pt idx="1432">
                  <c:v>44168</c:v>
                </c:pt>
                <c:pt idx="1433">
                  <c:v>44169</c:v>
                </c:pt>
                <c:pt idx="1434">
                  <c:v>44170</c:v>
                </c:pt>
                <c:pt idx="1435">
                  <c:v>44171</c:v>
                </c:pt>
                <c:pt idx="1436">
                  <c:v>44172</c:v>
                </c:pt>
                <c:pt idx="1437">
                  <c:v>44173</c:v>
                </c:pt>
                <c:pt idx="1438">
                  <c:v>44174</c:v>
                </c:pt>
                <c:pt idx="1439">
                  <c:v>44175</c:v>
                </c:pt>
                <c:pt idx="1440">
                  <c:v>44176</c:v>
                </c:pt>
                <c:pt idx="1441">
                  <c:v>44177</c:v>
                </c:pt>
                <c:pt idx="1442">
                  <c:v>44178</c:v>
                </c:pt>
                <c:pt idx="1443">
                  <c:v>44179</c:v>
                </c:pt>
                <c:pt idx="1444">
                  <c:v>44180</c:v>
                </c:pt>
                <c:pt idx="1445">
                  <c:v>44181</c:v>
                </c:pt>
                <c:pt idx="1446">
                  <c:v>44182</c:v>
                </c:pt>
                <c:pt idx="1447">
                  <c:v>44183</c:v>
                </c:pt>
                <c:pt idx="1448">
                  <c:v>44184</c:v>
                </c:pt>
                <c:pt idx="1449">
                  <c:v>44185</c:v>
                </c:pt>
                <c:pt idx="1450">
                  <c:v>44186</c:v>
                </c:pt>
                <c:pt idx="1451">
                  <c:v>44187</c:v>
                </c:pt>
                <c:pt idx="1452">
                  <c:v>44188</c:v>
                </c:pt>
                <c:pt idx="1453">
                  <c:v>44189</c:v>
                </c:pt>
                <c:pt idx="1454">
                  <c:v>44190</c:v>
                </c:pt>
                <c:pt idx="1455">
                  <c:v>44191</c:v>
                </c:pt>
                <c:pt idx="1456">
                  <c:v>44192</c:v>
                </c:pt>
                <c:pt idx="1457">
                  <c:v>44193</c:v>
                </c:pt>
                <c:pt idx="1458">
                  <c:v>44194</c:v>
                </c:pt>
                <c:pt idx="1459">
                  <c:v>44195</c:v>
                </c:pt>
                <c:pt idx="1460">
                  <c:v>44196</c:v>
                </c:pt>
                <c:pt idx="1461">
                  <c:v>44197</c:v>
                </c:pt>
                <c:pt idx="1462">
                  <c:v>44198</c:v>
                </c:pt>
                <c:pt idx="1463">
                  <c:v>44199</c:v>
                </c:pt>
                <c:pt idx="1464">
                  <c:v>44200</c:v>
                </c:pt>
                <c:pt idx="1465">
                  <c:v>44201</c:v>
                </c:pt>
                <c:pt idx="1466">
                  <c:v>44202</c:v>
                </c:pt>
                <c:pt idx="1467">
                  <c:v>44203</c:v>
                </c:pt>
                <c:pt idx="1468">
                  <c:v>44204</c:v>
                </c:pt>
                <c:pt idx="1469">
                  <c:v>44205</c:v>
                </c:pt>
                <c:pt idx="1470">
                  <c:v>44206</c:v>
                </c:pt>
                <c:pt idx="1471">
                  <c:v>44207</c:v>
                </c:pt>
                <c:pt idx="1472">
                  <c:v>44208</c:v>
                </c:pt>
                <c:pt idx="1473">
                  <c:v>44209</c:v>
                </c:pt>
                <c:pt idx="1474">
                  <c:v>44210</c:v>
                </c:pt>
                <c:pt idx="1475">
                  <c:v>44211</c:v>
                </c:pt>
                <c:pt idx="1476">
                  <c:v>44212</c:v>
                </c:pt>
                <c:pt idx="1477">
                  <c:v>44213</c:v>
                </c:pt>
                <c:pt idx="1478">
                  <c:v>44214</c:v>
                </c:pt>
                <c:pt idx="1479">
                  <c:v>44215</c:v>
                </c:pt>
                <c:pt idx="1480">
                  <c:v>44216</c:v>
                </c:pt>
                <c:pt idx="1481">
                  <c:v>44217</c:v>
                </c:pt>
                <c:pt idx="1482">
                  <c:v>44218</c:v>
                </c:pt>
                <c:pt idx="1483">
                  <c:v>44219</c:v>
                </c:pt>
                <c:pt idx="1484">
                  <c:v>44220</c:v>
                </c:pt>
                <c:pt idx="1485">
                  <c:v>44221</c:v>
                </c:pt>
                <c:pt idx="1486">
                  <c:v>44222</c:v>
                </c:pt>
                <c:pt idx="1487">
                  <c:v>44223</c:v>
                </c:pt>
                <c:pt idx="1488">
                  <c:v>44224</c:v>
                </c:pt>
                <c:pt idx="1489">
                  <c:v>44225</c:v>
                </c:pt>
                <c:pt idx="1490">
                  <c:v>44226</c:v>
                </c:pt>
                <c:pt idx="1491">
                  <c:v>44227</c:v>
                </c:pt>
                <c:pt idx="1492">
                  <c:v>44228</c:v>
                </c:pt>
                <c:pt idx="1493">
                  <c:v>44229</c:v>
                </c:pt>
                <c:pt idx="1494">
                  <c:v>44230</c:v>
                </c:pt>
                <c:pt idx="1495">
                  <c:v>44231</c:v>
                </c:pt>
                <c:pt idx="1496">
                  <c:v>44232</c:v>
                </c:pt>
                <c:pt idx="1497">
                  <c:v>44233</c:v>
                </c:pt>
                <c:pt idx="1498">
                  <c:v>44234</c:v>
                </c:pt>
                <c:pt idx="1499">
                  <c:v>44235</c:v>
                </c:pt>
                <c:pt idx="1500">
                  <c:v>44236</c:v>
                </c:pt>
                <c:pt idx="1501">
                  <c:v>44237</c:v>
                </c:pt>
                <c:pt idx="1502">
                  <c:v>44238</c:v>
                </c:pt>
                <c:pt idx="1503">
                  <c:v>44239</c:v>
                </c:pt>
                <c:pt idx="1504">
                  <c:v>44240</c:v>
                </c:pt>
                <c:pt idx="1505">
                  <c:v>44241</c:v>
                </c:pt>
                <c:pt idx="1506">
                  <c:v>44242</c:v>
                </c:pt>
                <c:pt idx="1507">
                  <c:v>44243</c:v>
                </c:pt>
                <c:pt idx="1508">
                  <c:v>44244</c:v>
                </c:pt>
                <c:pt idx="1509">
                  <c:v>44245</c:v>
                </c:pt>
                <c:pt idx="1510">
                  <c:v>44246</c:v>
                </c:pt>
                <c:pt idx="1511">
                  <c:v>44247</c:v>
                </c:pt>
                <c:pt idx="1512">
                  <c:v>44248</c:v>
                </c:pt>
                <c:pt idx="1513">
                  <c:v>44249</c:v>
                </c:pt>
                <c:pt idx="1514">
                  <c:v>44250</c:v>
                </c:pt>
                <c:pt idx="1515">
                  <c:v>44251</c:v>
                </c:pt>
                <c:pt idx="1516">
                  <c:v>44252</c:v>
                </c:pt>
                <c:pt idx="1517">
                  <c:v>44253</c:v>
                </c:pt>
                <c:pt idx="1518">
                  <c:v>44254</c:v>
                </c:pt>
                <c:pt idx="1519">
                  <c:v>44255</c:v>
                </c:pt>
                <c:pt idx="1520">
                  <c:v>44256</c:v>
                </c:pt>
                <c:pt idx="1521">
                  <c:v>44257</c:v>
                </c:pt>
                <c:pt idx="1522">
                  <c:v>44258</c:v>
                </c:pt>
                <c:pt idx="1523">
                  <c:v>44259</c:v>
                </c:pt>
                <c:pt idx="1524">
                  <c:v>44260</c:v>
                </c:pt>
                <c:pt idx="1525">
                  <c:v>44261</c:v>
                </c:pt>
                <c:pt idx="1526">
                  <c:v>44262</c:v>
                </c:pt>
                <c:pt idx="1527">
                  <c:v>44263</c:v>
                </c:pt>
                <c:pt idx="1528">
                  <c:v>44264</c:v>
                </c:pt>
                <c:pt idx="1529">
                  <c:v>44265</c:v>
                </c:pt>
                <c:pt idx="1530">
                  <c:v>44266</c:v>
                </c:pt>
                <c:pt idx="1531">
                  <c:v>44267</c:v>
                </c:pt>
                <c:pt idx="1532">
                  <c:v>44268</c:v>
                </c:pt>
                <c:pt idx="1533">
                  <c:v>44269</c:v>
                </c:pt>
                <c:pt idx="1534">
                  <c:v>44270</c:v>
                </c:pt>
                <c:pt idx="1535">
                  <c:v>44271</c:v>
                </c:pt>
                <c:pt idx="1536">
                  <c:v>44272</c:v>
                </c:pt>
                <c:pt idx="1537">
                  <c:v>44273</c:v>
                </c:pt>
                <c:pt idx="1538">
                  <c:v>44274</c:v>
                </c:pt>
                <c:pt idx="1539">
                  <c:v>44275</c:v>
                </c:pt>
                <c:pt idx="1540">
                  <c:v>44276</c:v>
                </c:pt>
                <c:pt idx="1541">
                  <c:v>44277</c:v>
                </c:pt>
                <c:pt idx="1542">
                  <c:v>44278</c:v>
                </c:pt>
                <c:pt idx="1543">
                  <c:v>44279</c:v>
                </c:pt>
                <c:pt idx="1544">
                  <c:v>44280</c:v>
                </c:pt>
                <c:pt idx="1545">
                  <c:v>44281</c:v>
                </c:pt>
                <c:pt idx="1546">
                  <c:v>44282</c:v>
                </c:pt>
                <c:pt idx="1547">
                  <c:v>44283</c:v>
                </c:pt>
                <c:pt idx="1548">
                  <c:v>44284</c:v>
                </c:pt>
                <c:pt idx="1549">
                  <c:v>44285</c:v>
                </c:pt>
                <c:pt idx="1550">
                  <c:v>44286</c:v>
                </c:pt>
                <c:pt idx="1551">
                  <c:v>44287</c:v>
                </c:pt>
                <c:pt idx="1552">
                  <c:v>44288</c:v>
                </c:pt>
                <c:pt idx="1553">
                  <c:v>44289</c:v>
                </c:pt>
                <c:pt idx="1554">
                  <c:v>44290</c:v>
                </c:pt>
                <c:pt idx="1555">
                  <c:v>44291</c:v>
                </c:pt>
                <c:pt idx="1556">
                  <c:v>44292</c:v>
                </c:pt>
                <c:pt idx="1557">
                  <c:v>44293</c:v>
                </c:pt>
                <c:pt idx="1558">
                  <c:v>44294</c:v>
                </c:pt>
                <c:pt idx="1559">
                  <c:v>44295</c:v>
                </c:pt>
                <c:pt idx="1560">
                  <c:v>44296</c:v>
                </c:pt>
                <c:pt idx="1561">
                  <c:v>44297</c:v>
                </c:pt>
                <c:pt idx="1562">
                  <c:v>44298</c:v>
                </c:pt>
                <c:pt idx="1563">
                  <c:v>44299</c:v>
                </c:pt>
                <c:pt idx="1564">
                  <c:v>44300</c:v>
                </c:pt>
                <c:pt idx="1565">
                  <c:v>44301</c:v>
                </c:pt>
                <c:pt idx="1566">
                  <c:v>44302</c:v>
                </c:pt>
                <c:pt idx="1567">
                  <c:v>44303</c:v>
                </c:pt>
                <c:pt idx="1568">
                  <c:v>44304</c:v>
                </c:pt>
                <c:pt idx="1569">
                  <c:v>44305</c:v>
                </c:pt>
                <c:pt idx="1570">
                  <c:v>44306</c:v>
                </c:pt>
                <c:pt idx="1571">
                  <c:v>44307</c:v>
                </c:pt>
                <c:pt idx="1572">
                  <c:v>44308</c:v>
                </c:pt>
                <c:pt idx="1573">
                  <c:v>44309</c:v>
                </c:pt>
                <c:pt idx="1574">
                  <c:v>44310</c:v>
                </c:pt>
                <c:pt idx="1575">
                  <c:v>44311</c:v>
                </c:pt>
                <c:pt idx="1576">
                  <c:v>44312</c:v>
                </c:pt>
                <c:pt idx="1577">
                  <c:v>44313</c:v>
                </c:pt>
                <c:pt idx="1578">
                  <c:v>44314</c:v>
                </c:pt>
                <c:pt idx="1579">
                  <c:v>44315</c:v>
                </c:pt>
                <c:pt idx="1580">
                  <c:v>44316</c:v>
                </c:pt>
                <c:pt idx="1581">
                  <c:v>44317</c:v>
                </c:pt>
                <c:pt idx="1582">
                  <c:v>44318</c:v>
                </c:pt>
                <c:pt idx="1583">
                  <c:v>44319</c:v>
                </c:pt>
                <c:pt idx="1584">
                  <c:v>44320</c:v>
                </c:pt>
                <c:pt idx="1585">
                  <c:v>44321</c:v>
                </c:pt>
                <c:pt idx="1586">
                  <c:v>44322</c:v>
                </c:pt>
                <c:pt idx="1587">
                  <c:v>44323</c:v>
                </c:pt>
                <c:pt idx="1588">
                  <c:v>44324</c:v>
                </c:pt>
                <c:pt idx="1589">
                  <c:v>44325</c:v>
                </c:pt>
                <c:pt idx="1590">
                  <c:v>44326</c:v>
                </c:pt>
                <c:pt idx="1591">
                  <c:v>44327</c:v>
                </c:pt>
                <c:pt idx="1592">
                  <c:v>44328</c:v>
                </c:pt>
                <c:pt idx="1593">
                  <c:v>44329</c:v>
                </c:pt>
                <c:pt idx="1594">
                  <c:v>44330</c:v>
                </c:pt>
                <c:pt idx="1595">
                  <c:v>44331</c:v>
                </c:pt>
                <c:pt idx="1596">
                  <c:v>44332</c:v>
                </c:pt>
                <c:pt idx="1597">
                  <c:v>44333</c:v>
                </c:pt>
                <c:pt idx="1598">
                  <c:v>44334</c:v>
                </c:pt>
                <c:pt idx="1599">
                  <c:v>44335</c:v>
                </c:pt>
                <c:pt idx="1600">
                  <c:v>44336</c:v>
                </c:pt>
                <c:pt idx="1601">
                  <c:v>44337</c:v>
                </c:pt>
                <c:pt idx="1602">
                  <c:v>44338</c:v>
                </c:pt>
                <c:pt idx="1603">
                  <c:v>44339</c:v>
                </c:pt>
                <c:pt idx="1604">
                  <c:v>44340</c:v>
                </c:pt>
                <c:pt idx="1605">
                  <c:v>44341</c:v>
                </c:pt>
                <c:pt idx="1606">
                  <c:v>44342</c:v>
                </c:pt>
                <c:pt idx="1607">
                  <c:v>44343</c:v>
                </c:pt>
                <c:pt idx="1608">
                  <c:v>44344</c:v>
                </c:pt>
                <c:pt idx="1609">
                  <c:v>44345</c:v>
                </c:pt>
                <c:pt idx="1610">
                  <c:v>44346</c:v>
                </c:pt>
                <c:pt idx="1611">
                  <c:v>44347</c:v>
                </c:pt>
                <c:pt idx="1612">
                  <c:v>44348</c:v>
                </c:pt>
                <c:pt idx="1613">
                  <c:v>44349</c:v>
                </c:pt>
                <c:pt idx="1614">
                  <c:v>44350</c:v>
                </c:pt>
                <c:pt idx="1615">
                  <c:v>44351</c:v>
                </c:pt>
                <c:pt idx="1616">
                  <c:v>44352</c:v>
                </c:pt>
                <c:pt idx="1617">
                  <c:v>44353</c:v>
                </c:pt>
                <c:pt idx="1618">
                  <c:v>44354</c:v>
                </c:pt>
                <c:pt idx="1619">
                  <c:v>44355</c:v>
                </c:pt>
                <c:pt idx="1620">
                  <c:v>44356</c:v>
                </c:pt>
                <c:pt idx="1621">
                  <c:v>44357</c:v>
                </c:pt>
                <c:pt idx="1622">
                  <c:v>44358</c:v>
                </c:pt>
                <c:pt idx="1623">
                  <c:v>44359</c:v>
                </c:pt>
                <c:pt idx="1624">
                  <c:v>44360</c:v>
                </c:pt>
                <c:pt idx="1625">
                  <c:v>44361</c:v>
                </c:pt>
                <c:pt idx="1626">
                  <c:v>44362</c:v>
                </c:pt>
                <c:pt idx="1627">
                  <c:v>44363</c:v>
                </c:pt>
                <c:pt idx="1628">
                  <c:v>44364</c:v>
                </c:pt>
                <c:pt idx="1629">
                  <c:v>44365</c:v>
                </c:pt>
                <c:pt idx="1630">
                  <c:v>44366</c:v>
                </c:pt>
                <c:pt idx="1631">
                  <c:v>44367</c:v>
                </c:pt>
                <c:pt idx="1632">
                  <c:v>44368</c:v>
                </c:pt>
                <c:pt idx="1633">
                  <c:v>44369</c:v>
                </c:pt>
                <c:pt idx="1634">
                  <c:v>44370</c:v>
                </c:pt>
                <c:pt idx="1635">
                  <c:v>44371</c:v>
                </c:pt>
                <c:pt idx="1636">
                  <c:v>44372</c:v>
                </c:pt>
                <c:pt idx="1637">
                  <c:v>44373</c:v>
                </c:pt>
                <c:pt idx="1638">
                  <c:v>44374</c:v>
                </c:pt>
                <c:pt idx="1639">
                  <c:v>44375</c:v>
                </c:pt>
                <c:pt idx="1640">
                  <c:v>44376</c:v>
                </c:pt>
                <c:pt idx="1641">
                  <c:v>44377</c:v>
                </c:pt>
                <c:pt idx="1642">
                  <c:v>44378</c:v>
                </c:pt>
                <c:pt idx="1643">
                  <c:v>44379</c:v>
                </c:pt>
                <c:pt idx="1644">
                  <c:v>44380</c:v>
                </c:pt>
                <c:pt idx="1645">
                  <c:v>44381</c:v>
                </c:pt>
                <c:pt idx="1646">
                  <c:v>44382</c:v>
                </c:pt>
                <c:pt idx="1647">
                  <c:v>44383</c:v>
                </c:pt>
                <c:pt idx="1648">
                  <c:v>44384</c:v>
                </c:pt>
                <c:pt idx="1649">
                  <c:v>44385</c:v>
                </c:pt>
                <c:pt idx="1650">
                  <c:v>44386</c:v>
                </c:pt>
                <c:pt idx="1651">
                  <c:v>44387</c:v>
                </c:pt>
                <c:pt idx="1652">
                  <c:v>44388</c:v>
                </c:pt>
                <c:pt idx="1653">
                  <c:v>44389</c:v>
                </c:pt>
                <c:pt idx="1654">
                  <c:v>44390</c:v>
                </c:pt>
                <c:pt idx="1655">
                  <c:v>44391</c:v>
                </c:pt>
                <c:pt idx="1656">
                  <c:v>44392</c:v>
                </c:pt>
                <c:pt idx="1657">
                  <c:v>44393</c:v>
                </c:pt>
                <c:pt idx="1658">
                  <c:v>44394</c:v>
                </c:pt>
                <c:pt idx="1659">
                  <c:v>44395</c:v>
                </c:pt>
                <c:pt idx="1660">
                  <c:v>44396</c:v>
                </c:pt>
                <c:pt idx="1661">
                  <c:v>44397</c:v>
                </c:pt>
                <c:pt idx="1662">
                  <c:v>44398</c:v>
                </c:pt>
                <c:pt idx="1663">
                  <c:v>44399</c:v>
                </c:pt>
                <c:pt idx="1664">
                  <c:v>44400</c:v>
                </c:pt>
                <c:pt idx="1665">
                  <c:v>44401</c:v>
                </c:pt>
                <c:pt idx="1666">
                  <c:v>44402</c:v>
                </c:pt>
                <c:pt idx="1667">
                  <c:v>44403</c:v>
                </c:pt>
                <c:pt idx="1668">
                  <c:v>44404</c:v>
                </c:pt>
                <c:pt idx="1669">
                  <c:v>44405</c:v>
                </c:pt>
                <c:pt idx="1670">
                  <c:v>44406</c:v>
                </c:pt>
                <c:pt idx="1671">
                  <c:v>44407</c:v>
                </c:pt>
                <c:pt idx="1672">
                  <c:v>44408</c:v>
                </c:pt>
                <c:pt idx="1673">
                  <c:v>44409</c:v>
                </c:pt>
                <c:pt idx="1674">
                  <c:v>44410</c:v>
                </c:pt>
                <c:pt idx="1675">
                  <c:v>44411</c:v>
                </c:pt>
                <c:pt idx="1676">
                  <c:v>44412</c:v>
                </c:pt>
                <c:pt idx="1677">
                  <c:v>44413</c:v>
                </c:pt>
                <c:pt idx="1678">
                  <c:v>44414</c:v>
                </c:pt>
                <c:pt idx="1679">
                  <c:v>44415</c:v>
                </c:pt>
                <c:pt idx="1680">
                  <c:v>44416</c:v>
                </c:pt>
                <c:pt idx="1681">
                  <c:v>44417</c:v>
                </c:pt>
                <c:pt idx="1682">
                  <c:v>44418</c:v>
                </c:pt>
                <c:pt idx="1683">
                  <c:v>44419</c:v>
                </c:pt>
                <c:pt idx="1684">
                  <c:v>44420</c:v>
                </c:pt>
                <c:pt idx="1685">
                  <c:v>44421</c:v>
                </c:pt>
                <c:pt idx="1686">
                  <c:v>44422</c:v>
                </c:pt>
                <c:pt idx="1687">
                  <c:v>44423</c:v>
                </c:pt>
                <c:pt idx="1688">
                  <c:v>44424</c:v>
                </c:pt>
                <c:pt idx="1689">
                  <c:v>44425</c:v>
                </c:pt>
                <c:pt idx="1690">
                  <c:v>44426</c:v>
                </c:pt>
                <c:pt idx="1691">
                  <c:v>44427</c:v>
                </c:pt>
                <c:pt idx="1692">
                  <c:v>44428</c:v>
                </c:pt>
                <c:pt idx="1693">
                  <c:v>44429</c:v>
                </c:pt>
                <c:pt idx="1694">
                  <c:v>44430</c:v>
                </c:pt>
                <c:pt idx="1695">
                  <c:v>44431</c:v>
                </c:pt>
                <c:pt idx="1696">
                  <c:v>44432</c:v>
                </c:pt>
                <c:pt idx="1697">
                  <c:v>44433</c:v>
                </c:pt>
                <c:pt idx="1698">
                  <c:v>44434</c:v>
                </c:pt>
                <c:pt idx="1699">
                  <c:v>44435</c:v>
                </c:pt>
                <c:pt idx="1700">
                  <c:v>44436</c:v>
                </c:pt>
                <c:pt idx="1701">
                  <c:v>44437</c:v>
                </c:pt>
                <c:pt idx="1702">
                  <c:v>44438</c:v>
                </c:pt>
                <c:pt idx="1703">
                  <c:v>44439</c:v>
                </c:pt>
                <c:pt idx="1704">
                  <c:v>44440</c:v>
                </c:pt>
                <c:pt idx="1705">
                  <c:v>44441</c:v>
                </c:pt>
                <c:pt idx="1706">
                  <c:v>44442</c:v>
                </c:pt>
                <c:pt idx="1707">
                  <c:v>44443</c:v>
                </c:pt>
                <c:pt idx="1708">
                  <c:v>44444</c:v>
                </c:pt>
                <c:pt idx="1709">
                  <c:v>44445</c:v>
                </c:pt>
                <c:pt idx="1710">
                  <c:v>44446</c:v>
                </c:pt>
                <c:pt idx="1711">
                  <c:v>44447</c:v>
                </c:pt>
                <c:pt idx="1712">
                  <c:v>44448</c:v>
                </c:pt>
                <c:pt idx="1713">
                  <c:v>44449</c:v>
                </c:pt>
                <c:pt idx="1714">
                  <c:v>44450</c:v>
                </c:pt>
                <c:pt idx="1715">
                  <c:v>44451</c:v>
                </c:pt>
                <c:pt idx="1716">
                  <c:v>44452</c:v>
                </c:pt>
                <c:pt idx="1717">
                  <c:v>44453</c:v>
                </c:pt>
                <c:pt idx="1718">
                  <c:v>44454</c:v>
                </c:pt>
                <c:pt idx="1719">
                  <c:v>44455</c:v>
                </c:pt>
                <c:pt idx="1720">
                  <c:v>44456</c:v>
                </c:pt>
                <c:pt idx="1721">
                  <c:v>44457</c:v>
                </c:pt>
                <c:pt idx="1722">
                  <c:v>44458</c:v>
                </c:pt>
                <c:pt idx="1723">
                  <c:v>44459</c:v>
                </c:pt>
                <c:pt idx="1724">
                  <c:v>44460</c:v>
                </c:pt>
                <c:pt idx="1725">
                  <c:v>44461</c:v>
                </c:pt>
                <c:pt idx="1726">
                  <c:v>44462</c:v>
                </c:pt>
                <c:pt idx="1727">
                  <c:v>44463</c:v>
                </c:pt>
                <c:pt idx="1728">
                  <c:v>44464</c:v>
                </c:pt>
                <c:pt idx="1729">
                  <c:v>44465</c:v>
                </c:pt>
                <c:pt idx="1730">
                  <c:v>44466</c:v>
                </c:pt>
                <c:pt idx="1731">
                  <c:v>44467</c:v>
                </c:pt>
                <c:pt idx="1732">
                  <c:v>44468</c:v>
                </c:pt>
                <c:pt idx="1733">
                  <c:v>44469</c:v>
                </c:pt>
                <c:pt idx="1734">
                  <c:v>44470</c:v>
                </c:pt>
                <c:pt idx="1735">
                  <c:v>44471</c:v>
                </c:pt>
                <c:pt idx="1736">
                  <c:v>44472</c:v>
                </c:pt>
                <c:pt idx="1737">
                  <c:v>44473</c:v>
                </c:pt>
                <c:pt idx="1738">
                  <c:v>44474</c:v>
                </c:pt>
                <c:pt idx="1739">
                  <c:v>44475</c:v>
                </c:pt>
                <c:pt idx="1740">
                  <c:v>44476</c:v>
                </c:pt>
                <c:pt idx="1741">
                  <c:v>44477</c:v>
                </c:pt>
                <c:pt idx="1742">
                  <c:v>44478</c:v>
                </c:pt>
                <c:pt idx="1743">
                  <c:v>44479</c:v>
                </c:pt>
                <c:pt idx="1744">
                  <c:v>44480</c:v>
                </c:pt>
                <c:pt idx="1745">
                  <c:v>44481</c:v>
                </c:pt>
                <c:pt idx="1746">
                  <c:v>44482</c:v>
                </c:pt>
                <c:pt idx="1747">
                  <c:v>44483</c:v>
                </c:pt>
                <c:pt idx="1748">
                  <c:v>44484</c:v>
                </c:pt>
                <c:pt idx="1749">
                  <c:v>44485</c:v>
                </c:pt>
                <c:pt idx="1750">
                  <c:v>44486</c:v>
                </c:pt>
                <c:pt idx="1751">
                  <c:v>44487</c:v>
                </c:pt>
                <c:pt idx="1752">
                  <c:v>44488</c:v>
                </c:pt>
                <c:pt idx="1753">
                  <c:v>44489</c:v>
                </c:pt>
                <c:pt idx="1754">
                  <c:v>44490</c:v>
                </c:pt>
                <c:pt idx="1755">
                  <c:v>44491</c:v>
                </c:pt>
                <c:pt idx="1756">
                  <c:v>44492</c:v>
                </c:pt>
                <c:pt idx="1757">
                  <c:v>44493</c:v>
                </c:pt>
                <c:pt idx="1758">
                  <c:v>44494</c:v>
                </c:pt>
                <c:pt idx="1759">
                  <c:v>44495</c:v>
                </c:pt>
                <c:pt idx="1760">
                  <c:v>44496</c:v>
                </c:pt>
                <c:pt idx="1761">
                  <c:v>44497</c:v>
                </c:pt>
                <c:pt idx="1762">
                  <c:v>44498</c:v>
                </c:pt>
                <c:pt idx="1763">
                  <c:v>44499</c:v>
                </c:pt>
                <c:pt idx="1764">
                  <c:v>44500</c:v>
                </c:pt>
                <c:pt idx="1765">
                  <c:v>44501</c:v>
                </c:pt>
                <c:pt idx="1766">
                  <c:v>44502</c:v>
                </c:pt>
                <c:pt idx="1767">
                  <c:v>44503</c:v>
                </c:pt>
                <c:pt idx="1768">
                  <c:v>44504</c:v>
                </c:pt>
                <c:pt idx="1769">
                  <c:v>44505</c:v>
                </c:pt>
                <c:pt idx="1770">
                  <c:v>44506</c:v>
                </c:pt>
                <c:pt idx="1771">
                  <c:v>44507</c:v>
                </c:pt>
                <c:pt idx="1772">
                  <c:v>44508</c:v>
                </c:pt>
                <c:pt idx="1773">
                  <c:v>44509</c:v>
                </c:pt>
                <c:pt idx="1774">
                  <c:v>44510</c:v>
                </c:pt>
                <c:pt idx="1775">
                  <c:v>44511</c:v>
                </c:pt>
                <c:pt idx="1776">
                  <c:v>44512</c:v>
                </c:pt>
                <c:pt idx="1777">
                  <c:v>44513</c:v>
                </c:pt>
                <c:pt idx="1778">
                  <c:v>44514</c:v>
                </c:pt>
                <c:pt idx="1779">
                  <c:v>44515</c:v>
                </c:pt>
                <c:pt idx="1780">
                  <c:v>44516</c:v>
                </c:pt>
                <c:pt idx="1781">
                  <c:v>44517</c:v>
                </c:pt>
                <c:pt idx="1782">
                  <c:v>44518</c:v>
                </c:pt>
                <c:pt idx="1783">
                  <c:v>44519</c:v>
                </c:pt>
                <c:pt idx="1784">
                  <c:v>44520</c:v>
                </c:pt>
                <c:pt idx="1785">
                  <c:v>44521</c:v>
                </c:pt>
                <c:pt idx="1786">
                  <c:v>44522</c:v>
                </c:pt>
                <c:pt idx="1787">
                  <c:v>44523</c:v>
                </c:pt>
                <c:pt idx="1788">
                  <c:v>44524</c:v>
                </c:pt>
                <c:pt idx="1789">
                  <c:v>44525</c:v>
                </c:pt>
                <c:pt idx="1790">
                  <c:v>44526</c:v>
                </c:pt>
                <c:pt idx="1791">
                  <c:v>44527</c:v>
                </c:pt>
                <c:pt idx="1792">
                  <c:v>44528</c:v>
                </c:pt>
                <c:pt idx="1793">
                  <c:v>44529</c:v>
                </c:pt>
                <c:pt idx="1794">
                  <c:v>44530</c:v>
                </c:pt>
                <c:pt idx="1795">
                  <c:v>44531</c:v>
                </c:pt>
                <c:pt idx="1796">
                  <c:v>44532</c:v>
                </c:pt>
                <c:pt idx="1797">
                  <c:v>44533</c:v>
                </c:pt>
                <c:pt idx="1798">
                  <c:v>44534</c:v>
                </c:pt>
                <c:pt idx="1799">
                  <c:v>44535</c:v>
                </c:pt>
                <c:pt idx="1800">
                  <c:v>44536</c:v>
                </c:pt>
                <c:pt idx="1801">
                  <c:v>44537</c:v>
                </c:pt>
                <c:pt idx="1802">
                  <c:v>44538</c:v>
                </c:pt>
                <c:pt idx="1803">
                  <c:v>44539</c:v>
                </c:pt>
                <c:pt idx="1804">
                  <c:v>44540</c:v>
                </c:pt>
                <c:pt idx="1805">
                  <c:v>44541</c:v>
                </c:pt>
                <c:pt idx="1806">
                  <c:v>44542</c:v>
                </c:pt>
                <c:pt idx="1807">
                  <c:v>44543</c:v>
                </c:pt>
                <c:pt idx="1808">
                  <c:v>44544</c:v>
                </c:pt>
                <c:pt idx="1809">
                  <c:v>44545</c:v>
                </c:pt>
                <c:pt idx="1810">
                  <c:v>44546</c:v>
                </c:pt>
                <c:pt idx="1811">
                  <c:v>44547</c:v>
                </c:pt>
                <c:pt idx="1812">
                  <c:v>44548</c:v>
                </c:pt>
                <c:pt idx="1813">
                  <c:v>44549</c:v>
                </c:pt>
                <c:pt idx="1814">
                  <c:v>44550</c:v>
                </c:pt>
                <c:pt idx="1815">
                  <c:v>44551</c:v>
                </c:pt>
                <c:pt idx="1816">
                  <c:v>44552</c:v>
                </c:pt>
                <c:pt idx="1817">
                  <c:v>44553</c:v>
                </c:pt>
                <c:pt idx="1818">
                  <c:v>44554</c:v>
                </c:pt>
                <c:pt idx="1819">
                  <c:v>44555</c:v>
                </c:pt>
                <c:pt idx="1820">
                  <c:v>44556</c:v>
                </c:pt>
                <c:pt idx="1821">
                  <c:v>44557</c:v>
                </c:pt>
                <c:pt idx="1822">
                  <c:v>44558</c:v>
                </c:pt>
                <c:pt idx="1823">
                  <c:v>44559</c:v>
                </c:pt>
                <c:pt idx="1824">
                  <c:v>44560</c:v>
                </c:pt>
                <c:pt idx="1825">
                  <c:v>44561</c:v>
                </c:pt>
                <c:pt idx="1826">
                  <c:v>44562</c:v>
                </c:pt>
                <c:pt idx="1827">
                  <c:v>44563</c:v>
                </c:pt>
                <c:pt idx="1828">
                  <c:v>44564</c:v>
                </c:pt>
                <c:pt idx="1829">
                  <c:v>44565</c:v>
                </c:pt>
                <c:pt idx="1830">
                  <c:v>44566</c:v>
                </c:pt>
                <c:pt idx="1831">
                  <c:v>44567</c:v>
                </c:pt>
                <c:pt idx="1832">
                  <c:v>44568</c:v>
                </c:pt>
                <c:pt idx="1833">
                  <c:v>44569</c:v>
                </c:pt>
                <c:pt idx="1834">
                  <c:v>44570</c:v>
                </c:pt>
                <c:pt idx="1835">
                  <c:v>44571</c:v>
                </c:pt>
                <c:pt idx="1836">
                  <c:v>44572</c:v>
                </c:pt>
                <c:pt idx="1837">
                  <c:v>44573</c:v>
                </c:pt>
                <c:pt idx="1838">
                  <c:v>44574</c:v>
                </c:pt>
                <c:pt idx="1839">
                  <c:v>44575</c:v>
                </c:pt>
                <c:pt idx="1840">
                  <c:v>44576</c:v>
                </c:pt>
                <c:pt idx="1841">
                  <c:v>44577</c:v>
                </c:pt>
                <c:pt idx="1842">
                  <c:v>44578</c:v>
                </c:pt>
                <c:pt idx="1843">
                  <c:v>44579</c:v>
                </c:pt>
                <c:pt idx="1844">
                  <c:v>44580</c:v>
                </c:pt>
                <c:pt idx="1845">
                  <c:v>44581</c:v>
                </c:pt>
                <c:pt idx="1846">
                  <c:v>44582</c:v>
                </c:pt>
                <c:pt idx="1847">
                  <c:v>44583</c:v>
                </c:pt>
                <c:pt idx="1848">
                  <c:v>44584</c:v>
                </c:pt>
                <c:pt idx="1849">
                  <c:v>44585</c:v>
                </c:pt>
                <c:pt idx="1850">
                  <c:v>44586</c:v>
                </c:pt>
                <c:pt idx="1851">
                  <c:v>44587</c:v>
                </c:pt>
                <c:pt idx="1852">
                  <c:v>44588</c:v>
                </c:pt>
                <c:pt idx="1853">
                  <c:v>44589</c:v>
                </c:pt>
                <c:pt idx="1854">
                  <c:v>44590</c:v>
                </c:pt>
                <c:pt idx="1855">
                  <c:v>44591</c:v>
                </c:pt>
                <c:pt idx="1856">
                  <c:v>44592</c:v>
                </c:pt>
                <c:pt idx="1857">
                  <c:v>44593</c:v>
                </c:pt>
                <c:pt idx="1858">
                  <c:v>44594</c:v>
                </c:pt>
                <c:pt idx="1859">
                  <c:v>44595</c:v>
                </c:pt>
                <c:pt idx="1860">
                  <c:v>44596</c:v>
                </c:pt>
                <c:pt idx="1861">
                  <c:v>44597</c:v>
                </c:pt>
                <c:pt idx="1862">
                  <c:v>44598</c:v>
                </c:pt>
                <c:pt idx="1863">
                  <c:v>44599</c:v>
                </c:pt>
                <c:pt idx="1864">
                  <c:v>44600</c:v>
                </c:pt>
                <c:pt idx="1865">
                  <c:v>44601</c:v>
                </c:pt>
                <c:pt idx="1866">
                  <c:v>44602</c:v>
                </c:pt>
                <c:pt idx="1867">
                  <c:v>44603</c:v>
                </c:pt>
                <c:pt idx="1868">
                  <c:v>44604</c:v>
                </c:pt>
                <c:pt idx="1869">
                  <c:v>44605</c:v>
                </c:pt>
                <c:pt idx="1870">
                  <c:v>44606</c:v>
                </c:pt>
                <c:pt idx="1871">
                  <c:v>44607</c:v>
                </c:pt>
                <c:pt idx="1872">
                  <c:v>44608</c:v>
                </c:pt>
                <c:pt idx="1873">
                  <c:v>44609</c:v>
                </c:pt>
                <c:pt idx="1874">
                  <c:v>44610</c:v>
                </c:pt>
                <c:pt idx="1875">
                  <c:v>44611</c:v>
                </c:pt>
                <c:pt idx="1876">
                  <c:v>44612</c:v>
                </c:pt>
                <c:pt idx="1877">
                  <c:v>44613</c:v>
                </c:pt>
                <c:pt idx="1878">
                  <c:v>44614</c:v>
                </c:pt>
                <c:pt idx="1879">
                  <c:v>44615</c:v>
                </c:pt>
                <c:pt idx="1880">
                  <c:v>44616</c:v>
                </c:pt>
                <c:pt idx="1881">
                  <c:v>44617</c:v>
                </c:pt>
                <c:pt idx="1882">
                  <c:v>44618</c:v>
                </c:pt>
                <c:pt idx="1883">
                  <c:v>44619</c:v>
                </c:pt>
                <c:pt idx="1884">
                  <c:v>44620</c:v>
                </c:pt>
                <c:pt idx="1885">
                  <c:v>44621</c:v>
                </c:pt>
                <c:pt idx="1886">
                  <c:v>44622</c:v>
                </c:pt>
                <c:pt idx="1887">
                  <c:v>44623</c:v>
                </c:pt>
                <c:pt idx="1888">
                  <c:v>44624</c:v>
                </c:pt>
                <c:pt idx="1889">
                  <c:v>44625</c:v>
                </c:pt>
                <c:pt idx="1890">
                  <c:v>44626</c:v>
                </c:pt>
                <c:pt idx="1891">
                  <c:v>44627</c:v>
                </c:pt>
                <c:pt idx="1892">
                  <c:v>44628</c:v>
                </c:pt>
                <c:pt idx="1893">
                  <c:v>44629</c:v>
                </c:pt>
                <c:pt idx="1894">
                  <c:v>44630</c:v>
                </c:pt>
                <c:pt idx="1895">
                  <c:v>44631</c:v>
                </c:pt>
                <c:pt idx="1896">
                  <c:v>44632</c:v>
                </c:pt>
                <c:pt idx="1897">
                  <c:v>44633</c:v>
                </c:pt>
                <c:pt idx="1898">
                  <c:v>44634</c:v>
                </c:pt>
                <c:pt idx="1899">
                  <c:v>44635</c:v>
                </c:pt>
                <c:pt idx="1900">
                  <c:v>44636</c:v>
                </c:pt>
                <c:pt idx="1901">
                  <c:v>44637</c:v>
                </c:pt>
                <c:pt idx="1902">
                  <c:v>44638</c:v>
                </c:pt>
                <c:pt idx="1903">
                  <c:v>44639</c:v>
                </c:pt>
                <c:pt idx="1904">
                  <c:v>44640</c:v>
                </c:pt>
                <c:pt idx="1905">
                  <c:v>44641</c:v>
                </c:pt>
                <c:pt idx="1906">
                  <c:v>44642</c:v>
                </c:pt>
                <c:pt idx="1907">
                  <c:v>44643</c:v>
                </c:pt>
                <c:pt idx="1908">
                  <c:v>44644</c:v>
                </c:pt>
                <c:pt idx="1909">
                  <c:v>44645</c:v>
                </c:pt>
                <c:pt idx="1910">
                  <c:v>44646</c:v>
                </c:pt>
                <c:pt idx="1911">
                  <c:v>44647</c:v>
                </c:pt>
                <c:pt idx="1912">
                  <c:v>44648</c:v>
                </c:pt>
                <c:pt idx="1913">
                  <c:v>44649</c:v>
                </c:pt>
                <c:pt idx="1914">
                  <c:v>44650</c:v>
                </c:pt>
                <c:pt idx="1915">
                  <c:v>44651</c:v>
                </c:pt>
                <c:pt idx="1916">
                  <c:v>44652</c:v>
                </c:pt>
                <c:pt idx="1917">
                  <c:v>44653</c:v>
                </c:pt>
                <c:pt idx="1918">
                  <c:v>44654</c:v>
                </c:pt>
                <c:pt idx="1919">
                  <c:v>44655</c:v>
                </c:pt>
                <c:pt idx="1920">
                  <c:v>44656</c:v>
                </c:pt>
                <c:pt idx="1921">
                  <c:v>44657</c:v>
                </c:pt>
                <c:pt idx="1922">
                  <c:v>44658</c:v>
                </c:pt>
                <c:pt idx="1923">
                  <c:v>44659</c:v>
                </c:pt>
                <c:pt idx="1924">
                  <c:v>44660</c:v>
                </c:pt>
                <c:pt idx="1925">
                  <c:v>44661</c:v>
                </c:pt>
                <c:pt idx="1926">
                  <c:v>44662</c:v>
                </c:pt>
                <c:pt idx="1927">
                  <c:v>44663</c:v>
                </c:pt>
                <c:pt idx="1928">
                  <c:v>44664</c:v>
                </c:pt>
                <c:pt idx="1929">
                  <c:v>44665</c:v>
                </c:pt>
                <c:pt idx="1930">
                  <c:v>44666</c:v>
                </c:pt>
                <c:pt idx="1931">
                  <c:v>44667</c:v>
                </c:pt>
                <c:pt idx="1932">
                  <c:v>44668</c:v>
                </c:pt>
                <c:pt idx="1933">
                  <c:v>44669</c:v>
                </c:pt>
                <c:pt idx="1934">
                  <c:v>44670</c:v>
                </c:pt>
                <c:pt idx="1935">
                  <c:v>44671</c:v>
                </c:pt>
                <c:pt idx="1936">
                  <c:v>44672</c:v>
                </c:pt>
                <c:pt idx="1937">
                  <c:v>44673</c:v>
                </c:pt>
                <c:pt idx="1938">
                  <c:v>44674</c:v>
                </c:pt>
                <c:pt idx="1939">
                  <c:v>44675</c:v>
                </c:pt>
                <c:pt idx="1940">
                  <c:v>44676</c:v>
                </c:pt>
                <c:pt idx="1941">
                  <c:v>44677</c:v>
                </c:pt>
                <c:pt idx="1942">
                  <c:v>44678</c:v>
                </c:pt>
                <c:pt idx="1943">
                  <c:v>44679</c:v>
                </c:pt>
                <c:pt idx="1944">
                  <c:v>44680</c:v>
                </c:pt>
                <c:pt idx="1945">
                  <c:v>44681</c:v>
                </c:pt>
                <c:pt idx="1946">
                  <c:v>44682</c:v>
                </c:pt>
                <c:pt idx="1947">
                  <c:v>44683</c:v>
                </c:pt>
                <c:pt idx="1948">
                  <c:v>44684</c:v>
                </c:pt>
                <c:pt idx="1949">
                  <c:v>44685</c:v>
                </c:pt>
                <c:pt idx="1950">
                  <c:v>44686</c:v>
                </c:pt>
                <c:pt idx="1951">
                  <c:v>44687</c:v>
                </c:pt>
                <c:pt idx="1952">
                  <c:v>44688</c:v>
                </c:pt>
                <c:pt idx="1953">
                  <c:v>44689</c:v>
                </c:pt>
                <c:pt idx="1954">
                  <c:v>44690</c:v>
                </c:pt>
                <c:pt idx="1955">
                  <c:v>44691</c:v>
                </c:pt>
                <c:pt idx="1956">
                  <c:v>44692</c:v>
                </c:pt>
                <c:pt idx="1957">
                  <c:v>44693</c:v>
                </c:pt>
                <c:pt idx="1958">
                  <c:v>44694</c:v>
                </c:pt>
                <c:pt idx="1959">
                  <c:v>44695</c:v>
                </c:pt>
                <c:pt idx="1960">
                  <c:v>44696</c:v>
                </c:pt>
                <c:pt idx="1961">
                  <c:v>44697</c:v>
                </c:pt>
                <c:pt idx="1962">
                  <c:v>44698</c:v>
                </c:pt>
                <c:pt idx="1963">
                  <c:v>44699</c:v>
                </c:pt>
                <c:pt idx="1964">
                  <c:v>44700</c:v>
                </c:pt>
                <c:pt idx="1965">
                  <c:v>44701</c:v>
                </c:pt>
                <c:pt idx="1966">
                  <c:v>44702</c:v>
                </c:pt>
                <c:pt idx="1967">
                  <c:v>44703</c:v>
                </c:pt>
                <c:pt idx="1968">
                  <c:v>44704</c:v>
                </c:pt>
                <c:pt idx="1969">
                  <c:v>44705</c:v>
                </c:pt>
                <c:pt idx="1970">
                  <c:v>44706</c:v>
                </c:pt>
                <c:pt idx="1971">
                  <c:v>44707</c:v>
                </c:pt>
                <c:pt idx="1972">
                  <c:v>44708</c:v>
                </c:pt>
                <c:pt idx="1973">
                  <c:v>44709</c:v>
                </c:pt>
                <c:pt idx="1974">
                  <c:v>44710</c:v>
                </c:pt>
                <c:pt idx="1975">
                  <c:v>44711</c:v>
                </c:pt>
                <c:pt idx="1976">
                  <c:v>44712</c:v>
                </c:pt>
                <c:pt idx="1977">
                  <c:v>44713</c:v>
                </c:pt>
                <c:pt idx="1978">
                  <c:v>44714</c:v>
                </c:pt>
                <c:pt idx="1979">
                  <c:v>44715</c:v>
                </c:pt>
                <c:pt idx="1980">
                  <c:v>44716</c:v>
                </c:pt>
                <c:pt idx="1981">
                  <c:v>44717</c:v>
                </c:pt>
                <c:pt idx="1982">
                  <c:v>44718</c:v>
                </c:pt>
                <c:pt idx="1983">
                  <c:v>44719</c:v>
                </c:pt>
                <c:pt idx="1984">
                  <c:v>44720</c:v>
                </c:pt>
                <c:pt idx="1985">
                  <c:v>44721</c:v>
                </c:pt>
                <c:pt idx="1986">
                  <c:v>44722</c:v>
                </c:pt>
                <c:pt idx="1987">
                  <c:v>44723</c:v>
                </c:pt>
                <c:pt idx="1988">
                  <c:v>44724</c:v>
                </c:pt>
                <c:pt idx="1989">
                  <c:v>44725</c:v>
                </c:pt>
                <c:pt idx="1990">
                  <c:v>44726</c:v>
                </c:pt>
                <c:pt idx="1991">
                  <c:v>44727</c:v>
                </c:pt>
                <c:pt idx="1992">
                  <c:v>44728</c:v>
                </c:pt>
                <c:pt idx="1993">
                  <c:v>44729</c:v>
                </c:pt>
                <c:pt idx="1994">
                  <c:v>44730</c:v>
                </c:pt>
                <c:pt idx="1995">
                  <c:v>44731</c:v>
                </c:pt>
                <c:pt idx="1996">
                  <c:v>44732</c:v>
                </c:pt>
                <c:pt idx="1997">
                  <c:v>44733</c:v>
                </c:pt>
                <c:pt idx="1998">
                  <c:v>44734</c:v>
                </c:pt>
                <c:pt idx="1999">
                  <c:v>44735</c:v>
                </c:pt>
                <c:pt idx="2000">
                  <c:v>44736</c:v>
                </c:pt>
                <c:pt idx="2001">
                  <c:v>44737</c:v>
                </c:pt>
                <c:pt idx="2002">
                  <c:v>44738</c:v>
                </c:pt>
                <c:pt idx="2003">
                  <c:v>44739</c:v>
                </c:pt>
                <c:pt idx="2004">
                  <c:v>44740</c:v>
                </c:pt>
                <c:pt idx="2005">
                  <c:v>44741</c:v>
                </c:pt>
                <c:pt idx="2006">
                  <c:v>44742</c:v>
                </c:pt>
                <c:pt idx="2007">
                  <c:v>44743</c:v>
                </c:pt>
                <c:pt idx="2008">
                  <c:v>44744</c:v>
                </c:pt>
                <c:pt idx="2009">
                  <c:v>44745</c:v>
                </c:pt>
                <c:pt idx="2010">
                  <c:v>44746</c:v>
                </c:pt>
                <c:pt idx="2011">
                  <c:v>44747</c:v>
                </c:pt>
                <c:pt idx="2012">
                  <c:v>44748</c:v>
                </c:pt>
                <c:pt idx="2013">
                  <c:v>44749</c:v>
                </c:pt>
                <c:pt idx="2014">
                  <c:v>44750</c:v>
                </c:pt>
                <c:pt idx="2015">
                  <c:v>44751</c:v>
                </c:pt>
                <c:pt idx="2016">
                  <c:v>44752</c:v>
                </c:pt>
                <c:pt idx="2017">
                  <c:v>44753</c:v>
                </c:pt>
                <c:pt idx="2018">
                  <c:v>44754</c:v>
                </c:pt>
                <c:pt idx="2019">
                  <c:v>44755</c:v>
                </c:pt>
                <c:pt idx="2020">
                  <c:v>44756</c:v>
                </c:pt>
                <c:pt idx="2021">
                  <c:v>44757</c:v>
                </c:pt>
                <c:pt idx="2022">
                  <c:v>44758</c:v>
                </c:pt>
                <c:pt idx="2023">
                  <c:v>44759</c:v>
                </c:pt>
                <c:pt idx="2024">
                  <c:v>44760</c:v>
                </c:pt>
                <c:pt idx="2025">
                  <c:v>44761</c:v>
                </c:pt>
                <c:pt idx="2026">
                  <c:v>44762</c:v>
                </c:pt>
                <c:pt idx="2027">
                  <c:v>44763</c:v>
                </c:pt>
                <c:pt idx="2028">
                  <c:v>44764</c:v>
                </c:pt>
                <c:pt idx="2029">
                  <c:v>44765</c:v>
                </c:pt>
                <c:pt idx="2030">
                  <c:v>44766</c:v>
                </c:pt>
                <c:pt idx="2031">
                  <c:v>44767</c:v>
                </c:pt>
                <c:pt idx="2032">
                  <c:v>44768</c:v>
                </c:pt>
                <c:pt idx="2033">
                  <c:v>44769</c:v>
                </c:pt>
                <c:pt idx="2034">
                  <c:v>44770</c:v>
                </c:pt>
                <c:pt idx="2035">
                  <c:v>44771</c:v>
                </c:pt>
                <c:pt idx="2036">
                  <c:v>44772</c:v>
                </c:pt>
                <c:pt idx="2037">
                  <c:v>44773</c:v>
                </c:pt>
                <c:pt idx="2038">
                  <c:v>44774</c:v>
                </c:pt>
                <c:pt idx="2039">
                  <c:v>44775</c:v>
                </c:pt>
                <c:pt idx="2040">
                  <c:v>44776</c:v>
                </c:pt>
                <c:pt idx="2041">
                  <c:v>44777</c:v>
                </c:pt>
                <c:pt idx="2042">
                  <c:v>44778</c:v>
                </c:pt>
                <c:pt idx="2043">
                  <c:v>44779</c:v>
                </c:pt>
                <c:pt idx="2044">
                  <c:v>44780</c:v>
                </c:pt>
                <c:pt idx="2045">
                  <c:v>44781</c:v>
                </c:pt>
                <c:pt idx="2046">
                  <c:v>44782</c:v>
                </c:pt>
                <c:pt idx="2047">
                  <c:v>44783</c:v>
                </c:pt>
                <c:pt idx="2048">
                  <c:v>44784</c:v>
                </c:pt>
                <c:pt idx="2049">
                  <c:v>44785</c:v>
                </c:pt>
                <c:pt idx="2050">
                  <c:v>44786</c:v>
                </c:pt>
                <c:pt idx="2051">
                  <c:v>44787</c:v>
                </c:pt>
                <c:pt idx="2052">
                  <c:v>44788</c:v>
                </c:pt>
                <c:pt idx="2053">
                  <c:v>44789</c:v>
                </c:pt>
                <c:pt idx="2054">
                  <c:v>44790</c:v>
                </c:pt>
                <c:pt idx="2055">
                  <c:v>44791</c:v>
                </c:pt>
                <c:pt idx="2056">
                  <c:v>44792</c:v>
                </c:pt>
                <c:pt idx="2057">
                  <c:v>44793</c:v>
                </c:pt>
                <c:pt idx="2058">
                  <c:v>44794</c:v>
                </c:pt>
                <c:pt idx="2059">
                  <c:v>44795</c:v>
                </c:pt>
                <c:pt idx="2060">
                  <c:v>44796</c:v>
                </c:pt>
                <c:pt idx="2061">
                  <c:v>44797</c:v>
                </c:pt>
                <c:pt idx="2062">
                  <c:v>44798</c:v>
                </c:pt>
                <c:pt idx="2063">
                  <c:v>44799</c:v>
                </c:pt>
                <c:pt idx="2064">
                  <c:v>44800</c:v>
                </c:pt>
                <c:pt idx="2065">
                  <c:v>44801</c:v>
                </c:pt>
                <c:pt idx="2066">
                  <c:v>44802</c:v>
                </c:pt>
                <c:pt idx="2067">
                  <c:v>44803</c:v>
                </c:pt>
                <c:pt idx="2068">
                  <c:v>44804</c:v>
                </c:pt>
                <c:pt idx="2069">
                  <c:v>44805</c:v>
                </c:pt>
                <c:pt idx="2070">
                  <c:v>44806</c:v>
                </c:pt>
                <c:pt idx="2071">
                  <c:v>44807</c:v>
                </c:pt>
                <c:pt idx="2072">
                  <c:v>44808</c:v>
                </c:pt>
                <c:pt idx="2073">
                  <c:v>44809</c:v>
                </c:pt>
                <c:pt idx="2074">
                  <c:v>44810</c:v>
                </c:pt>
                <c:pt idx="2075">
                  <c:v>44811</c:v>
                </c:pt>
                <c:pt idx="2076">
                  <c:v>44812</c:v>
                </c:pt>
                <c:pt idx="2077">
                  <c:v>44813</c:v>
                </c:pt>
                <c:pt idx="2078">
                  <c:v>44814</c:v>
                </c:pt>
                <c:pt idx="2079">
                  <c:v>44815</c:v>
                </c:pt>
                <c:pt idx="2080">
                  <c:v>44816</c:v>
                </c:pt>
                <c:pt idx="2081">
                  <c:v>44817</c:v>
                </c:pt>
                <c:pt idx="2082">
                  <c:v>44818</c:v>
                </c:pt>
                <c:pt idx="2083">
                  <c:v>44819</c:v>
                </c:pt>
                <c:pt idx="2084">
                  <c:v>44820</c:v>
                </c:pt>
                <c:pt idx="2085">
                  <c:v>44821</c:v>
                </c:pt>
                <c:pt idx="2086">
                  <c:v>44822</c:v>
                </c:pt>
                <c:pt idx="2087">
                  <c:v>44823</c:v>
                </c:pt>
                <c:pt idx="2088">
                  <c:v>44824</c:v>
                </c:pt>
                <c:pt idx="2089">
                  <c:v>44825</c:v>
                </c:pt>
                <c:pt idx="2090">
                  <c:v>44826</c:v>
                </c:pt>
                <c:pt idx="2091">
                  <c:v>44827</c:v>
                </c:pt>
                <c:pt idx="2092">
                  <c:v>44828</c:v>
                </c:pt>
                <c:pt idx="2093">
                  <c:v>44829</c:v>
                </c:pt>
                <c:pt idx="2094">
                  <c:v>44830</c:v>
                </c:pt>
                <c:pt idx="2095">
                  <c:v>44831</c:v>
                </c:pt>
                <c:pt idx="2096">
                  <c:v>44832</c:v>
                </c:pt>
                <c:pt idx="2097">
                  <c:v>44833</c:v>
                </c:pt>
                <c:pt idx="2098">
                  <c:v>44834</c:v>
                </c:pt>
                <c:pt idx="2099">
                  <c:v>44835</c:v>
                </c:pt>
                <c:pt idx="2100">
                  <c:v>44836</c:v>
                </c:pt>
                <c:pt idx="2101">
                  <c:v>44837</c:v>
                </c:pt>
                <c:pt idx="2102">
                  <c:v>44838</c:v>
                </c:pt>
                <c:pt idx="2103">
                  <c:v>44839</c:v>
                </c:pt>
                <c:pt idx="2104">
                  <c:v>44840</c:v>
                </c:pt>
                <c:pt idx="2105">
                  <c:v>44841</c:v>
                </c:pt>
                <c:pt idx="2106">
                  <c:v>44842</c:v>
                </c:pt>
                <c:pt idx="2107">
                  <c:v>44843</c:v>
                </c:pt>
                <c:pt idx="2108">
                  <c:v>44844</c:v>
                </c:pt>
                <c:pt idx="2109">
                  <c:v>44845</c:v>
                </c:pt>
                <c:pt idx="2110">
                  <c:v>44846</c:v>
                </c:pt>
                <c:pt idx="2111">
                  <c:v>44847</c:v>
                </c:pt>
                <c:pt idx="2112">
                  <c:v>44848</c:v>
                </c:pt>
                <c:pt idx="2113">
                  <c:v>44849</c:v>
                </c:pt>
                <c:pt idx="2114">
                  <c:v>44850</c:v>
                </c:pt>
                <c:pt idx="2115">
                  <c:v>44851</c:v>
                </c:pt>
                <c:pt idx="2116">
                  <c:v>44852</c:v>
                </c:pt>
                <c:pt idx="2117">
                  <c:v>44853</c:v>
                </c:pt>
                <c:pt idx="2118">
                  <c:v>44854</c:v>
                </c:pt>
                <c:pt idx="2119">
                  <c:v>44855</c:v>
                </c:pt>
                <c:pt idx="2120">
                  <c:v>44856</c:v>
                </c:pt>
                <c:pt idx="2121">
                  <c:v>44857</c:v>
                </c:pt>
                <c:pt idx="2122">
                  <c:v>44858</c:v>
                </c:pt>
                <c:pt idx="2123">
                  <c:v>44859</c:v>
                </c:pt>
                <c:pt idx="2124">
                  <c:v>44860</c:v>
                </c:pt>
                <c:pt idx="2125">
                  <c:v>44861</c:v>
                </c:pt>
                <c:pt idx="2126">
                  <c:v>44862</c:v>
                </c:pt>
                <c:pt idx="2127">
                  <c:v>44863</c:v>
                </c:pt>
                <c:pt idx="2128">
                  <c:v>44864</c:v>
                </c:pt>
                <c:pt idx="2129">
                  <c:v>44865</c:v>
                </c:pt>
                <c:pt idx="2130">
                  <c:v>44866</c:v>
                </c:pt>
                <c:pt idx="2131">
                  <c:v>44867</c:v>
                </c:pt>
                <c:pt idx="2132">
                  <c:v>44868</c:v>
                </c:pt>
                <c:pt idx="2133">
                  <c:v>44869</c:v>
                </c:pt>
                <c:pt idx="2134">
                  <c:v>44870</c:v>
                </c:pt>
                <c:pt idx="2135">
                  <c:v>44871</c:v>
                </c:pt>
                <c:pt idx="2136">
                  <c:v>44872</c:v>
                </c:pt>
                <c:pt idx="2137">
                  <c:v>44873</c:v>
                </c:pt>
                <c:pt idx="2138">
                  <c:v>44874</c:v>
                </c:pt>
                <c:pt idx="2139">
                  <c:v>44875</c:v>
                </c:pt>
                <c:pt idx="2140">
                  <c:v>44876</c:v>
                </c:pt>
                <c:pt idx="2141">
                  <c:v>44877</c:v>
                </c:pt>
                <c:pt idx="2142">
                  <c:v>44878</c:v>
                </c:pt>
                <c:pt idx="2143">
                  <c:v>44879</c:v>
                </c:pt>
                <c:pt idx="2144">
                  <c:v>44880</c:v>
                </c:pt>
                <c:pt idx="2145">
                  <c:v>44881</c:v>
                </c:pt>
                <c:pt idx="2146">
                  <c:v>44882</c:v>
                </c:pt>
                <c:pt idx="2147">
                  <c:v>44883</c:v>
                </c:pt>
                <c:pt idx="2148">
                  <c:v>44884</c:v>
                </c:pt>
                <c:pt idx="2149">
                  <c:v>44885</c:v>
                </c:pt>
                <c:pt idx="2150">
                  <c:v>44886</c:v>
                </c:pt>
                <c:pt idx="2151">
                  <c:v>44887</c:v>
                </c:pt>
                <c:pt idx="2152">
                  <c:v>44888</c:v>
                </c:pt>
                <c:pt idx="2153">
                  <c:v>44889</c:v>
                </c:pt>
                <c:pt idx="2154">
                  <c:v>44890</c:v>
                </c:pt>
                <c:pt idx="2155">
                  <c:v>44891</c:v>
                </c:pt>
                <c:pt idx="2156">
                  <c:v>44892</c:v>
                </c:pt>
                <c:pt idx="2157">
                  <c:v>44893</c:v>
                </c:pt>
                <c:pt idx="2158">
                  <c:v>44894</c:v>
                </c:pt>
                <c:pt idx="2159">
                  <c:v>44895</c:v>
                </c:pt>
                <c:pt idx="2160">
                  <c:v>44896</c:v>
                </c:pt>
                <c:pt idx="2161">
                  <c:v>44897</c:v>
                </c:pt>
                <c:pt idx="2162">
                  <c:v>44898</c:v>
                </c:pt>
                <c:pt idx="2163">
                  <c:v>44899</c:v>
                </c:pt>
                <c:pt idx="2164">
                  <c:v>44900</c:v>
                </c:pt>
                <c:pt idx="2165">
                  <c:v>44901</c:v>
                </c:pt>
                <c:pt idx="2166">
                  <c:v>44902</c:v>
                </c:pt>
                <c:pt idx="2167">
                  <c:v>44903</c:v>
                </c:pt>
                <c:pt idx="2168">
                  <c:v>44904</c:v>
                </c:pt>
                <c:pt idx="2169">
                  <c:v>44905</c:v>
                </c:pt>
                <c:pt idx="2170">
                  <c:v>44906</c:v>
                </c:pt>
                <c:pt idx="2171">
                  <c:v>44907</c:v>
                </c:pt>
                <c:pt idx="2172">
                  <c:v>44908</c:v>
                </c:pt>
                <c:pt idx="2173">
                  <c:v>44909</c:v>
                </c:pt>
                <c:pt idx="2174">
                  <c:v>44910</c:v>
                </c:pt>
                <c:pt idx="2175">
                  <c:v>44911</c:v>
                </c:pt>
                <c:pt idx="2176">
                  <c:v>44912</c:v>
                </c:pt>
                <c:pt idx="2177">
                  <c:v>44913</c:v>
                </c:pt>
                <c:pt idx="2178">
                  <c:v>44914</c:v>
                </c:pt>
                <c:pt idx="2179">
                  <c:v>44915</c:v>
                </c:pt>
                <c:pt idx="2180">
                  <c:v>44916</c:v>
                </c:pt>
                <c:pt idx="2181">
                  <c:v>44917</c:v>
                </c:pt>
                <c:pt idx="2182">
                  <c:v>44918</c:v>
                </c:pt>
                <c:pt idx="2183">
                  <c:v>44919</c:v>
                </c:pt>
                <c:pt idx="2184">
                  <c:v>44920</c:v>
                </c:pt>
                <c:pt idx="2185">
                  <c:v>44921</c:v>
                </c:pt>
                <c:pt idx="2186">
                  <c:v>44922</c:v>
                </c:pt>
                <c:pt idx="2187">
                  <c:v>44923</c:v>
                </c:pt>
                <c:pt idx="2188">
                  <c:v>44924</c:v>
                </c:pt>
                <c:pt idx="2189">
                  <c:v>44925</c:v>
                </c:pt>
                <c:pt idx="2190">
                  <c:v>44926</c:v>
                </c:pt>
              </c:numCache>
            </c:numRef>
          </c:xVal>
          <c:yVal>
            <c:numRef>
              <c:f>'Comp ECP24 PAP50'!$G$3:$G$2193</c:f>
              <c:numCache>
                <c:formatCode>General</c:formatCode>
                <c:ptCount val="219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3970.54</c:v>
                </c:pt>
                <c:pt idx="50">
                  <c:v>4083.5279999999998</c:v>
                </c:pt>
                <c:pt idx="51">
                  <c:v>4032.8429999999998</c:v>
                </c:pt>
                <c:pt idx="52">
                  <c:v>4679.0240000000003</c:v>
                </c:pt>
                <c:pt idx="53">
                  <c:v>4640.1719999999996</c:v>
                </c:pt>
                <c:pt idx="54">
                  <c:v>4507.7950000000001</c:v>
                </c:pt>
                <c:pt idx="55">
                  <c:v>4208.5789999999997</c:v>
                </c:pt>
                <c:pt idx="56">
                  <c:v>4215.83</c:v>
                </c:pt>
                <c:pt idx="57">
                  <c:v>4097.7920000000004</c:v>
                </c:pt>
                <c:pt idx="58">
                  <c:v>3616.56</c:v>
                </c:pt>
                <c:pt idx="59">
                  <c:v>4869.9359999999997</c:v>
                </c:pt>
                <c:pt idx="60">
                  <c:v>5661.1490000000003</c:v>
                </c:pt>
                <c:pt idx="61">
                  <c:v>4961.2489999999998</c:v>
                </c:pt>
                <c:pt idx="62">
                  <c:v>4175.3990000000003</c:v>
                </c:pt>
                <c:pt idx="63">
                  <c:v>4134.8890000000001</c:v>
                </c:pt>
                <c:pt idx="64">
                  <c:v>3799.2950000000001</c:v>
                </c:pt>
                <c:pt idx="65">
                  <c:v>3762.6950000000002</c:v>
                </c:pt>
                <c:pt idx="66">
                  <c:v>2767.674</c:v>
                </c:pt>
                <c:pt idx="67">
                  <c:v>1775.454</c:v>
                </c:pt>
                <c:pt idx="68">
                  <c:v>2850.636</c:v>
                </c:pt>
                <c:pt idx="69">
                  <c:v>2551.2620000000002</c:v>
                </c:pt>
                <c:pt idx="70">
                  <c:v>2516.3969999999999</c:v>
                </c:pt>
                <c:pt idx="71">
                  <c:v>2263.9609999999998</c:v>
                </c:pt>
                <c:pt idx="72">
                  <c:v>1919.0319999999999</c:v>
                </c:pt>
                <c:pt idx="73">
                  <c:v>2318.2939999999999</c:v>
                </c:pt>
                <c:pt idx="74">
                  <c:v>2160.8519999999999</c:v>
                </c:pt>
                <c:pt idx="75">
                  <c:v>1859.934</c:v>
                </c:pt>
                <c:pt idx="76">
                  <c:v>2638.4009999999998</c:v>
                </c:pt>
                <c:pt idx="77">
                  <c:v>3275.877</c:v>
                </c:pt>
                <c:pt idx="78">
                  <c:v>2908.1419999999998</c:v>
                </c:pt>
                <c:pt idx="79">
                  <c:v>4228.7640000000001</c:v>
                </c:pt>
                <c:pt idx="80">
                  <c:v>4695.9840000000004</c:v>
                </c:pt>
                <c:pt idx="81">
                  <c:v>4720.8360000000002</c:v>
                </c:pt>
                <c:pt idx="82">
                  <c:v>4700.5290000000005</c:v>
                </c:pt>
                <c:pt idx="83">
                  <c:v>4896.5119999999997</c:v>
                </c:pt>
                <c:pt idx="84">
                  <c:v>5274.7039999999997</c:v>
                </c:pt>
                <c:pt idx="85">
                  <c:v>5143.835</c:v>
                </c:pt>
                <c:pt idx="86">
                  <c:v>4351.9459999999999</c:v>
                </c:pt>
                <c:pt idx="87">
                  <c:v>2948.8789999999999</c:v>
                </c:pt>
                <c:pt idx="88">
                  <c:v>2943.6089999999999</c:v>
                </c:pt>
                <c:pt idx="89">
                  <c:v>2360.9389999999999</c:v>
                </c:pt>
                <c:pt idx="90">
                  <c:v>2195.7179999999998</c:v>
                </c:pt>
                <c:pt idx="91">
                  <c:v>1621.357</c:v>
                </c:pt>
                <c:pt idx="92">
                  <c:v>1159.931</c:v>
                </c:pt>
                <c:pt idx="93">
                  <c:v>2735.2629999999999</c:v>
                </c:pt>
                <c:pt idx="94">
                  <c:v>2448.4229999999998</c:v>
                </c:pt>
                <c:pt idx="95">
                  <c:v>1184.18</c:v>
                </c:pt>
                <c:pt idx="96">
                  <c:v>1351.31</c:v>
                </c:pt>
                <c:pt idx="97">
                  <c:v>1460.4179999999999</c:v>
                </c:pt>
                <c:pt idx="98">
                  <c:v>980.24310000000003</c:v>
                </c:pt>
                <c:pt idx="99">
                  <c:v>949.32159999999999</c:v>
                </c:pt>
                <c:pt idx="100">
                  <c:v>3592.9690000000001</c:v>
                </c:pt>
                <c:pt idx="101">
                  <c:v>5733.4790000000003</c:v>
                </c:pt>
                <c:pt idx="102">
                  <c:v>4268.9369999999999</c:v>
                </c:pt>
                <c:pt idx="103">
                  <c:v>4039.636</c:v>
                </c:pt>
                <c:pt idx="104">
                  <c:v>4167.4170000000004</c:v>
                </c:pt>
                <c:pt idx="105">
                  <c:v>3942.6460000000002</c:v>
                </c:pt>
                <c:pt idx="106">
                  <c:v>3738.8319999999999</c:v>
                </c:pt>
                <c:pt idx="107">
                  <c:v>1066.693</c:v>
                </c:pt>
                <c:pt idx="108">
                  <c:v>1391.866</c:v>
                </c:pt>
                <c:pt idx="109">
                  <c:v>3536.6849999999999</c:v>
                </c:pt>
                <c:pt idx="110">
                  <c:v>5007.0119999999997</c:v>
                </c:pt>
                <c:pt idx="111">
                  <c:v>2727.7689999999998</c:v>
                </c:pt>
                <c:pt idx="112">
                  <c:v>0</c:v>
                </c:pt>
                <c:pt idx="113">
                  <c:v>0</c:v>
                </c:pt>
                <c:pt idx="114">
                  <c:v>2476.058</c:v>
                </c:pt>
                <c:pt idx="115">
                  <c:v>0</c:v>
                </c:pt>
                <c:pt idx="116">
                  <c:v>3317.5720000000001</c:v>
                </c:pt>
                <c:pt idx="117">
                  <c:v>3489.23</c:v>
                </c:pt>
                <c:pt idx="118">
                  <c:v>4467.0600000000004</c:v>
                </c:pt>
                <c:pt idx="119">
                  <c:v>3742.6109999999999</c:v>
                </c:pt>
                <c:pt idx="120">
                  <c:v>3418.8150000000001</c:v>
                </c:pt>
                <c:pt idx="121">
                  <c:v>2910.9520000000002</c:v>
                </c:pt>
                <c:pt idx="122">
                  <c:v>1876.396</c:v>
                </c:pt>
                <c:pt idx="123">
                  <c:v>1463.896</c:v>
                </c:pt>
                <c:pt idx="124">
                  <c:v>3810.2359999999999</c:v>
                </c:pt>
                <c:pt idx="125">
                  <c:v>3391.2840000000001</c:v>
                </c:pt>
                <c:pt idx="126">
                  <c:v>1784.0630000000001</c:v>
                </c:pt>
                <c:pt idx="127">
                  <c:v>1295.9970000000001</c:v>
                </c:pt>
                <c:pt idx="128">
                  <c:v>1407.9949999999999</c:v>
                </c:pt>
                <c:pt idx="129">
                  <c:v>2120.9920000000002</c:v>
                </c:pt>
                <c:pt idx="130">
                  <c:v>3066.636</c:v>
                </c:pt>
                <c:pt idx="131">
                  <c:v>1451.672</c:v>
                </c:pt>
                <c:pt idx="132">
                  <c:v>1535.865</c:v>
                </c:pt>
                <c:pt idx="133">
                  <c:v>1508.2670000000001</c:v>
                </c:pt>
                <c:pt idx="134">
                  <c:v>1616.7670000000001</c:v>
                </c:pt>
                <c:pt idx="135">
                  <c:v>2025.3720000000001</c:v>
                </c:pt>
                <c:pt idx="136">
                  <c:v>2295.1320000000001</c:v>
                </c:pt>
                <c:pt idx="137">
                  <c:v>2190.6489999999999</c:v>
                </c:pt>
                <c:pt idx="138">
                  <c:v>2423.6799999999998</c:v>
                </c:pt>
                <c:pt idx="139">
                  <c:v>2634.817</c:v>
                </c:pt>
                <c:pt idx="140">
                  <c:v>2749.9319999999998</c:v>
                </c:pt>
                <c:pt idx="141">
                  <c:v>3006.1680000000001</c:v>
                </c:pt>
                <c:pt idx="142">
                  <c:v>4076.6570000000002</c:v>
                </c:pt>
                <c:pt idx="143">
                  <c:v>2775.2460000000001</c:v>
                </c:pt>
                <c:pt idx="144">
                  <c:v>2939.1930000000002</c:v>
                </c:pt>
                <c:pt idx="145">
                  <c:v>4769.5240000000003</c:v>
                </c:pt>
                <c:pt idx="146">
                  <c:v>4502.6580000000004</c:v>
                </c:pt>
                <c:pt idx="147">
                  <c:v>5018.6409999999996</c:v>
                </c:pt>
                <c:pt idx="148">
                  <c:v>3943.4259999999999</c:v>
                </c:pt>
                <c:pt idx="149">
                  <c:v>2462.4850000000001</c:v>
                </c:pt>
                <c:pt idx="150">
                  <c:v>1108.903</c:v>
                </c:pt>
                <c:pt idx="151">
                  <c:v>1702.0050000000001</c:v>
                </c:pt>
                <c:pt idx="152">
                  <c:v>2093.297</c:v>
                </c:pt>
                <c:pt idx="153">
                  <c:v>1445.43</c:v>
                </c:pt>
                <c:pt idx="154">
                  <c:v>2165.6590000000001</c:v>
                </c:pt>
                <c:pt idx="155">
                  <c:v>1837.5509999999999</c:v>
                </c:pt>
                <c:pt idx="156">
                  <c:v>5051.4279999999999</c:v>
                </c:pt>
                <c:pt idx="157">
                  <c:v>3903.7689999999998</c:v>
                </c:pt>
                <c:pt idx="158">
                  <c:v>5333.0659999999998</c:v>
                </c:pt>
                <c:pt idx="159">
                  <c:v>4194.6509999999998</c:v>
                </c:pt>
                <c:pt idx="160">
                  <c:v>3548.48</c:v>
                </c:pt>
                <c:pt idx="161">
                  <c:v>3430.165</c:v>
                </c:pt>
                <c:pt idx="162">
                  <c:v>3625.2179999999998</c:v>
                </c:pt>
                <c:pt idx="163">
                  <c:v>4442.5209999999997</c:v>
                </c:pt>
                <c:pt idx="164">
                  <c:v>3253.2739999999999</c:v>
                </c:pt>
                <c:pt idx="165">
                  <c:v>3711.3989999999999</c:v>
                </c:pt>
                <c:pt idx="166">
                  <c:v>3409.288</c:v>
                </c:pt>
                <c:pt idx="167">
                  <c:v>3441.748</c:v>
                </c:pt>
                <c:pt idx="168">
                  <c:v>4444.9359999999997</c:v>
                </c:pt>
                <c:pt idx="169">
                  <c:v>4534.3180000000002</c:v>
                </c:pt>
                <c:pt idx="170">
                  <c:v>3388.116</c:v>
                </c:pt>
                <c:pt idx="171">
                  <c:v>2323.2730000000001</c:v>
                </c:pt>
                <c:pt idx="172">
                  <c:v>2291.2179999999998</c:v>
                </c:pt>
                <c:pt idx="173">
                  <c:v>2952.44</c:v>
                </c:pt>
                <c:pt idx="174">
                  <c:v>2921.2429999999999</c:v>
                </c:pt>
                <c:pt idx="175">
                  <c:v>2908.9229999999998</c:v>
                </c:pt>
                <c:pt idx="176">
                  <c:v>2849.848</c:v>
                </c:pt>
                <c:pt idx="177">
                  <c:v>2808.29</c:v>
                </c:pt>
                <c:pt idx="178">
                  <c:v>2725.9270000000001</c:v>
                </c:pt>
                <c:pt idx="179">
                  <c:v>2715.4180000000001</c:v>
                </c:pt>
                <c:pt idx="180">
                  <c:v>2692.7710000000002</c:v>
                </c:pt>
                <c:pt idx="181">
                  <c:v>2645.9769999999999</c:v>
                </c:pt>
                <c:pt idx="182">
                  <c:v>1965.876</c:v>
                </c:pt>
                <c:pt idx="183">
                  <c:v>864.57780000000002</c:v>
                </c:pt>
                <c:pt idx="184">
                  <c:v>857.16690000000006</c:v>
                </c:pt>
                <c:pt idx="185">
                  <c:v>0</c:v>
                </c:pt>
                <c:pt idx="186">
                  <c:v>1628.194</c:v>
                </c:pt>
                <c:pt idx="187">
                  <c:v>139.93209999999999</c:v>
                </c:pt>
                <c:pt idx="188">
                  <c:v>4479.3919999999998</c:v>
                </c:pt>
                <c:pt idx="189">
                  <c:v>3027.2890000000002</c:v>
                </c:pt>
                <c:pt idx="190">
                  <c:v>400.2955</c:v>
                </c:pt>
                <c:pt idx="191">
                  <c:v>2985.52</c:v>
                </c:pt>
                <c:pt idx="192">
                  <c:v>4115.4610000000002</c:v>
                </c:pt>
                <c:pt idx="193">
                  <c:v>4335.8019999999997</c:v>
                </c:pt>
                <c:pt idx="194">
                  <c:v>892.48850000000004</c:v>
                </c:pt>
                <c:pt idx="195">
                  <c:v>1501.326</c:v>
                </c:pt>
                <c:pt idx="196">
                  <c:v>3143.5349999999999</c:v>
                </c:pt>
                <c:pt idx="197">
                  <c:v>3552.6149999999998</c:v>
                </c:pt>
                <c:pt idx="198">
                  <c:v>1264.5239999999999</c:v>
                </c:pt>
                <c:pt idx="199">
                  <c:v>1184.126</c:v>
                </c:pt>
                <c:pt idx="200">
                  <c:v>838.21100000000001</c:v>
                </c:pt>
                <c:pt idx="201">
                  <c:v>668.0797</c:v>
                </c:pt>
                <c:pt idx="202">
                  <c:v>2823.739</c:v>
                </c:pt>
                <c:pt idx="203">
                  <c:v>8434.9009999999998</c:v>
                </c:pt>
                <c:pt idx="204">
                  <c:v>7587.549</c:v>
                </c:pt>
                <c:pt idx="205">
                  <c:v>5337.7190000000001</c:v>
                </c:pt>
                <c:pt idx="206">
                  <c:v>5839.9809999999998</c:v>
                </c:pt>
                <c:pt idx="207">
                  <c:v>1508.43</c:v>
                </c:pt>
                <c:pt idx="208">
                  <c:v>2895.5070000000001</c:v>
                </c:pt>
                <c:pt idx="209">
                  <c:v>1379.0239999999999</c:v>
                </c:pt>
                <c:pt idx="210">
                  <c:v>3961.181</c:v>
                </c:pt>
                <c:pt idx="211">
                  <c:v>6318.6629999999996</c:v>
                </c:pt>
                <c:pt idx="212">
                  <c:v>3945.49</c:v>
                </c:pt>
                <c:pt idx="213">
                  <c:v>3552.6779999999999</c:v>
                </c:pt>
                <c:pt idx="214">
                  <c:v>2874.8870000000002</c:v>
                </c:pt>
                <c:pt idx="215">
                  <c:v>1742.43</c:v>
                </c:pt>
                <c:pt idx="216">
                  <c:v>494.15039999999999</c:v>
                </c:pt>
                <c:pt idx="217">
                  <c:v>2503.9899999999998</c:v>
                </c:pt>
                <c:pt idx="218">
                  <c:v>4921.8549999999996</c:v>
                </c:pt>
                <c:pt idx="219">
                  <c:v>5166.6450000000004</c:v>
                </c:pt>
                <c:pt idx="220">
                  <c:v>2911.6060000000002</c:v>
                </c:pt>
                <c:pt idx="221">
                  <c:v>2824.6819999999998</c:v>
                </c:pt>
                <c:pt idx="222">
                  <c:v>2015.0509999999999</c:v>
                </c:pt>
                <c:pt idx="223">
                  <c:v>3117.4589999999998</c:v>
                </c:pt>
                <c:pt idx="224">
                  <c:v>3918.3670000000002</c:v>
                </c:pt>
                <c:pt idx="225">
                  <c:v>1835.077</c:v>
                </c:pt>
                <c:pt idx="226">
                  <c:v>2923.873</c:v>
                </c:pt>
                <c:pt idx="227">
                  <c:v>2412.3000000000002</c:v>
                </c:pt>
                <c:pt idx="228">
                  <c:v>2208.6039999999998</c:v>
                </c:pt>
                <c:pt idx="229">
                  <c:v>1079.53</c:v>
                </c:pt>
                <c:pt idx="230">
                  <c:v>312.18259999999998</c:v>
                </c:pt>
                <c:pt idx="231">
                  <c:v>492.48989999999998</c:v>
                </c:pt>
                <c:pt idx="232">
                  <c:v>1746.17</c:v>
                </c:pt>
                <c:pt idx="233">
                  <c:v>3102.201</c:v>
                </c:pt>
                <c:pt idx="234">
                  <c:v>4492.2870000000003</c:v>
                </c:pt>
                <c:pt idx="235">
                  <c:v>2378.1280000000002</c:v>
                </c:pt>
                <c:pt idx="236">
                  <c:v>327.399</c:v>
                </c:pt>
                <c:pt idx="237">
                  <c:v>106.88460000000001</c:v>
                </c:pt>
                <c:pt idx="238">
                  <c:v>722.32979999999998</c:v>
                </c:pt>
                <c:pt idx="239">
                  <c:v>4154.7479999999996</c:v>
                </c:pt>
                <c:pt idx="240">
                  <c:v>2499.14</c:v>
                </c:pt>
                <c:pt idx="241">
                  <c:v>529.54010000000005</c:v>
                </c:pt>
                <c:pt idx="242">
                  <c:v>764.35739999999998</c:v>
                </c:pt>
                <c:pt idx="243">
                  <c:v>2078.038</c:v>
                </c:pt>
                <c:pt idx="244">
                  <c:v>1571.9359999999999</c:v>
                </c:pt>
                <c:pt idx="245">
                  <c:v>217.40899999999999</c:v>
                </c:pt>
                <c:pt idx="246">
                  <c:v>334.26459999999997</c:v>
                </c:pt>
                <c:pt idx="247">
                  <c:v>290.12650000000002</c:v>
                </c:pt>
                <c:pt idx="248">
                  <c:v>885.90089999999998</c:v>
                </c:pt>
                <c:pt idx="249">
                  <c:v>539.9434</c:v>
                </c:pt>
                <c:pt idx="250">
                  <c:v>1658.232</c:v>
                </c:pt>
                <c:pt idx="251">
                  <c:v>518.91780000000006</c:v>
                </c:pt>
                <c:pt idx="252">
                  <c:v>2339.0039999999999</c:v>
                </c:pt>
                <c:pt idx="253">
                  <c:v>2198.5160000000001</c:v>
                </c:pt>
                <c:pt idx="254">
                  <c:v>1031.9680000000001</c:v>
                </c:pt>
                <c:pt idx="255">
                  <c:v>645.81020000000001</c:v>
                </c:pt>
                <c:pt idx="256">
                  <c:v>868.45860000000005</c:v>
                </c:pt>
                <c:pt idx="257">
                  <c:v>1638.03</c:v>
                </c:pt>
                <c:pt idx="258">
                  <c:v>637.27629999999999</c:v>
                </c:pt>
                <c:pt idx="259">
                  <c:v>1517.0519999999999</c:v>
                </c:pt>
                <c:pt idx="260">
                  <c:v>691.56719999999996</c:v>
                </c:pt>
                <c:pt idx="261">
                  <c:v>2675.3420000000001</c:v>
                </c:pt>
                <c:pt idx="262">
                  <c:v>3206.3110000000001</c:v>
                </c:pt>
                <c:pt idx="263">
                  <c:v>0</c:v>
                </c:pt>
                <c:pt idx="264">
                  <c:v>0</c:v>
                </c:pt>
                <c:pt idx="265">
                  <c:v>1253.51</c:v>
                </c:pt>
                <c:pt idx="266">
                  <c:v>1315.1980000000001</c:v>
                </c:pt>
                <c:pt idx="267">
                  <c:v>8.2654420000000002</c:v>
                </c:pt>
                <c:pt idx="268">
                  <c:v>240.26949999999999</c:v>
                </c:pt>
                <c:pt idx="269">
                  <c:v>1018.927</c:v>
                </c:pt>
                <c:pt idx="270">
                  <c:v>138.23349999999999</c:v>
                </c:pt>
                <c:pt idx="271">
                  <c:v>152.12739999999999</c:v>
                </c:pt>
                <c:pt idx="272">
                  <c:v>962.70190000000002</c:v>
                </c:pt>
                <c:pt idx="273">
                  <c:v>2638.6089999999999</c:v>
                </c:pt>
                <c:pt idx="274">
                  <c:v>5870.86</c:v>
                </c:pt>
                <c:pt idx="275">
                  <c:v>4534.3590000000004</c:v>
                </c:pt>
                <c:pt idx="276">
                  <c:v>5347.2560000000003</c:v>
                </c:pt>
                <c:pt idx="277">
                  <c:v>4824.9080000000004</c:v>
                </c:pt>
                <c:pt idx="278">
                  <c:v>4339.4920000000002</c:v>
                </c:pt>
                <c:pt idx="279">
                  <c:v>4714.4949999999999</c:v>
                </c:pt>
                <c:pt idx="280">
                  <c:v>1699.1179999999999</c:v>
                </c:pt>
                <c:pt idx="281">
                  <c:v>1660.518</c:v>
                </c:pt>
                <c:pt idx="282">
                  <c:v>734.72559999999999</c:v>
                </c:pt>
                <c:pt idx="283">
                  <c:v>1050.7149999999999</c:v>
                </c:pt>
                <c:pt idx="284">
                  <c:v>3528.95</c:v>
                </c:pt>
                <c:pt idx="285">
                  <c:v>863.85130000000004</c:v>
                </c:pt>
                <c:pt idx="286">
                  <c:v>3874.3829999999998</c:v>
                </c:pt>
                <c:pt idx="287">
                  <c:v>4071.9450000000002</c:v>
                </c:pt>
                <c:pt idx="288">
                  <c:v>1775.5070000000001</c:v>
                </c:pt>
                <c:pt idx="289">
                  <c:v>1115.8399999999999</c:v>
                </c:pt>
                <c:pt idx="290">
                  <c:v>6218.8940000000002</c:v>
                </c:pt>
                <c:pt idx="291">
                  <c:v>5315.9059999999999</c:v>
                </c:pt>
                <c:pt idx="292">
                  <c:v>1562.8630000000001</c:v>
                </c:pt>
                <c:pt idx="293">
                  <c:v>433.11470000000003</c:v>
                </c:pt>
                <c:pt idx="294">
                  <c:v>2257.3409999999999</c:v>
                </c:pt>
                <c:pt idx="295">
                  <c:v>3320.2979999999998</c:v>
                </c:pt>
                <c:pt idx="296">
                  <c:v>2223.46</c:v>
                </c:pt>
                <c:pt idx="297">
                  <c:v>2224.797</c:v>
                </c:pt>
                <c:pt idx="298">
                  <c:v>2155.02</c:v>
                </c:pt>
                <c:pt idx="299">
                  <c:v>2141.989</c:v>
                </c:pt>
                <c:pt idx="300">
                  <c:v>0</c:v>
                </c:pt>
                <c:pt idx="301">
                  <c:v>0</c:v>
                </c:pt>
                <c:pt idx="302">
                  <c:v>0</c:v>
                </c:pt>
                <c:pt idx="303">
                  <c:v>0</c:v>
                </c:pt>
                <c:pt idx="304">
                  <c:v>0</c:v>
                </c:pt>
                <c:pt idx="305">
                  <c:v>5004.7439999999997</c:v>
                </c:pt>
                <c:pt idx="306">
                  <c:v>3990.3090000000002</c:v>
                </c:pt>
                <c:pt idx="307">
                  <c:v>1388.145</c:v>
                </c:pt>
                <c:pt idx="308">
                  <c:v>2542.373</c:v>
                </c:pt>
                <c:pt idx="309">
                  <c:v>4381.1210000000001</c:v>
                </c:pt>
                <c:pt idx="310">
                  <c:v>1118.961</c:v>
                </c:pt>
                <c:pt idx="311">
                  <c:v>3072.9740000000002</c:v>
                </c:pt>
                <c:pt idx="312">
                  <c:v>4891.8590000000004</c:v>
                </c:pt>
                <c:pt idx="313">
                  <c:v>4500.47</c:v>
                </c:pt>
                <c:pt idx="314">
                  <c:v>0</c:v>
                </c:pt>
                <c:pt idx="315">
                  <c:v>0</c:v>
                </c:pt>
                <c:pt idx="316">
                  <c:v>3945.931</c:v>
                </c:pt>
                <c:pt idx="317">
                  <c:v>5820.6840000000002</c:v>
                </c:pt>
                <c:pt idx="318">
                  <c:v>3102.1320000000001</c:v>
                </c:pt>
                <c:pt idx="319">
                  <c:v>2380.404</c:v>
                </c:pt>
                <c:pt idx="320">
                  <c:v>3404.1869999999999</c:v>
                </c:pt>
                <c:pt idx="321">
                  <c:v>2708.578</c:v>
                </c:pt>
                <c:pt idx="322">
                  <c:v>8387.7139999999999</c:v>
                </c:pt>
                <c:pt idx="323">
                  <c:v>5598.9849999999997</c:v>
                </c:pt>
                <c:pt idx="324">
                  <c:v>6300.9219999999996</c:v>
                </c:pt>
                <c:pt idx="325">
                  <c:v>3218.1109999999999</c:v>
                </c:pt>
                <c:pt idx="326">
                  <c:v>4859.317</c:v>
                </c:pt>
                <c:pt idx="327">
                  <c:v>5623.7659999999996</c:v>
                </c:pt>
                <c:pt idx="328">
                  <c:v>5341.7820000000002</c:v>
                </c:pt>
                <c:pt idx="329">
                  <c:v>5127.9080000000004</c:v>
                </c:pt>
                <c:pt idx="330">
                  <c:v>7783.8090000000002</c:v>
                </c:pt>
                <c:pt idx="331">
                  <c:v>7520.482</c:v>
                </c:pt>
                <c:pt idx="332">
                  <c:v>7122.7969999999996</c:v>
                </c:pt>
                <c:pt idx="333">
                  <c:v>4688.3109999999997</c:v>
                </c:pt>
                <c:pt idx="334">
                  <c:v>4422.1610000000001</c:v>
                </c:pt>
                <c:pt idx="335">
                  <c:v>2323.1210000000001</c:v>
                </c:pt>
                <c:pt idx="336">
                  <c:v>5620.4629999999997</c:v>
                </c:pt>
                <c:pt idx="337">
                  <c:v>3557.2069999999999</c:v>
                </c:pt>
                <c:pt idx="338">
                  <c:v>2991.6120000000001</c:v>
                </c:pt>
                <c:pt idx="339">
                  <c:v>3130.5219999999999</c:v>
                </c:pt>
                <c:pt idx="340">
                  <c:v>3645.0859999999998</c:v>
                </c:pt>
                <c:pt idx="341">
                  <c:v>942.18409999999994</c:v>
                </c:pt>
                <c:pt idx="342">
                  <c:v>1082.3</c:v>
                </c:pt>
                <c:pt idx="343">
                  <c:v>699.10590000000002</c:v>
                </c:pt>
                <c:pt idx="344">
                  <c:v>1604.8209999999999</c:v>
                </c:pt>
                <c:pt idx="345">
                  <c:v>5295.9759999999997</c:v>
                </c:pt>
                <c:pt idx="346">
                  <c:v>5240.21</c:v>
                </c:pt>
                <c:pt idx="347">
                  <c:v>6850.241</c:v>
                </c:pt>
                <c:pt idx="348">
                  <c:v>5914.0609999999997</c:v>
                </c:pt>
                <c:pt idx="349">
                  <c:v>3519.569</c:v>
                </c:pt>
                <c:pt idx="350">
                  <c:v>3367.5349999999999</c:v>
                </c:pt>
                <c:pt idx="351">
                  <c:v>1548.6279999999999</c:v>
                </c:pt>
                <c:pt idx="352">
                  <c:v>1291.96</c:v>
                </c:pt>
                <c:pt idx="353">
                  <c:v>3255.4380000000001</c:v>
                </c:pt>
                <c:pt idx="354">
                  <c:v>3123.55</c:v>
                </c:pt>
                <c:pt idx="355">
                  <c:v>4329.1639999999998</c:v>
                </c:pt>
                <c:pt idx="356">
                  <c:v>4315.6660000000002</c:v>
                </c:pt>
                <c:pt idx="357">
                  <c:v>5699.2730000000001</c:v>
                </c:pt>
                <c:pt idx="358">
                  <c:v>5203.7</c:v>
                </c:pt>
                <c:pt idx="359">
                  <c:v>3210.62</c:v>
                </c:pt>
                <c:pt idx="360">
                  <c:v>2836.636</c:v>
                </c:pt>
                <c:pt idx="361">
                  <c:v>5103.9780000000001</c:v>
                </c:pt>
                <c:pt idx="362">
                  <c:v>5227.9390000000003</c:v>
                </c:pt>
                <c:pt idx="363">
                  <c:v>5248.0529999999999</c:v>
                </c:pt>
                <c:pt idx="364">
                  <c:v>3671.4690000000001</c:v>
                </c:pt>
                <c:pt idx="365">
                  <c:v>4606.8620000000001</c:v>
                </c:pt>
                <c:pt idx="366">
                  <c:v>6594.0910000000003</c:v>
                </c:pt>
                <c:pt idx="367">
                  <c:v>6329.2070000000003</c:v>
                </c:pt>
                <c:pt idx="368">
                  <c:v>5184.768</c:v>
                </c:pt>
                <c:pt idx="369">
                  <c:v>4318.3140000000003</c:v>
                </c:pt>
                <c:pt idx="370">
                  <c:v>3777.4870000000001</c:v>
                </c:pt>
                <c:pt idx="371">
                  <c:v>3863.4920000000002</c:v>
                </c:pt>
                <c:pt idx="372">
                  <c:v>4882.9650000000001</c:v>
                </c:pt>
                <c:pt idx="373">
                  <c:v>5232.7700000000004</c:v>
                </c:pt>
                <c:pt idx="374">
                  <c:v>4566.4470000000001</c:v>
                </c:pt>
                <c:pt idx="375">
                  <c:v>5339.7830000000004</c:v>
                </c:pt>
                <c:pt idx="376">
                  <c:v>5882.3379999999997</c:v>
                </c:pt>
                <c:pt idx="377">
                  <c:v>5814.6390000000001</c:v>
                </c:pt>
                <c:pt idx="378">
                  <c:v>5590.7430000000004</c:v>
                </c:pt>
                <c:pt idx="379">
                  <c:v>5918.0150000000003</c:v>
                </c:pt>
                <c:pt idx="380">
                  <c:v>4637.6059999999998</c:v>
                </c:pt>
                <c:pt idx="381">
                  <c:v>3776.1280000000002</c:v>
                </c:pt>
                <c:pt idx="382">
                  <c:v>4089.723</c:v>
                </c:pt>
                <c:pt idx="383">
                  <c:v>4434.1970000000001</c:v>
                </c:pt>
                <c:pt idx="384">
                  <c:v>4827.4660000000003</c:v>
                </c:pt>
                <c:pt idx="385">
                  <c:v>5094.8670000000002</c:v>
                </c:pt>
                <c:pt idx="386">
                  <c:v>4562.3069999999998</c:v>
                </c:pt>
                <c:pt idx="387">
                  <c:v>4382.2089999999998</c:v>
                </c:pt>
                <c:pt idx="388">
                  <c:v>5248.2039999999997</c:v>
                </c:pt>
                <c:pt idx="389">
                  <c:v>6022.1930000000002</c:v>
                </c:pt>
                <c:pt idx="390">
                  <c:v>4968.2179999999998</c:v>
                </c:pt>
                <c:pt idx="391">
                  <c:v>4955.2089999999998</c:v>
                </c:pt>
                <c:pt idx="392">
                  <c:v>4597.9040000000005</c:v>
                </c:pt>
                <c:pt idx="393">
                  <c:v>5081.2070000000003</c:v>
                </c:pt>
                <c:pt idx="394">
                  <c:v>3902.2080000000001</c:v>
                </c:pt>
                <c:pt idx="395">
                  <c:v>3483.4609999999998</c:v>
                </c:pt>
                <c:pt idx="396">
                  <c:v>2833.5569999999998</c:v>
                </c:pt>
                <c:pt idx="397">
                  <c:v>1400.125</c:v>
                </c:pt>
                <c:pt idx="398">
                  <c:v>3182.348</c:v>
                </c:pt>
                <c:pt idx="399">
                  <c:v>4624.2749999999996</c:v>
                </c:pt>
                <c:pt idx="400">
                  <c:v>4386.0680000000002</c:v>
                </c:pt>
                <c:pt idx="401">
                  <c:v>4758.558</c:v>
                </c:pt>
                <c:pt idx="402">
                  <c:v>4328.3990000000003</c:v>
                </c:pt>
                <c:pt idx="403">
                  <c:v>4716.2110000000002</c:v>
                </c:pt>
                <c:pt idx="404">
                  <c:v>5753.78</c:v>
                </c:pt>
                <c:pt idx="405">
                  <c:v>5873.7219999999998</c:v>
                </c:pt>
                <c:pt idx="406">
                  <c:v>5565.9579999999996</c:v>
                </c:pt>
                <c:pt idx="407">
                  <c:v>5318.9719999999998</c:v>
                </c:pt>
                <c:pt idx="408">
                  <c:v>5667.4690000000001</c:v>
                </c:pt>
                <c:pt idx="409">
                  <c:v>5823.42</c:v>
                </c:pt>
                <c:pt idx="410">
                  <c:v>5027.8289999999997</c:v>
                </c:pt>
                <c:pt idx="411">
                  <c:v>3994.17</c:v>
                </c:pt>
                <c:pt idx="412">
                  <c:v>1141.0139999999999</c:v>
                </c:pt>
                <c:pt idx="413">
                  <c:v>1116.3710000000001</c:v>
                </c:pt>
                <c:pt idx="414">
                  <c:v>1492.8009999999999</c:v>
                </c:pt>
                <c:pt idx="415">
                  <c:v>2083.663</c:v>
                </c:pt>
                <c:pt idx="416">
                  <c:v>2266.8290000000002</c:v>
                </c:pt>
                <c:pt idx="417">
                  <c:v>3032.48</c:v>
                </c:pt>
                <c:pt idx="418">
                  <c:v>3071.0369999999998</c:v>
                </c:pt>
                <c:pt idx="419">
                  <c:v>3556.4850000000001</c:v>
                </c:pt>
                <c:pt idx="420">
                  <c:v>4016.5630000000001</c:v>
                </c:pt>
                <c:pt idx="421">
                  <c:v>2623.375</c:v>
                </c:pt>
                <c:pt idx="422">
                  <c:v>1710.539</c:v>
                </c:pt>
                <c:pt idx="423">
                  <c:v>3572.0250000000001</c:v>
                </c:pt>
                <c:pt idx="424">
                  <c:v>3580.18</c:v>
                </c:pt>
                <c:pt idx="425">
                  <c:v>3224.732</c:v>
                </c:pt>
                <c:pt idx="426">
                  <c:v>3045.9369999999999</c:v>
                </c:pt>
                <c:pt idx="427">
                  <c:v>3253.8130000000001</c:v>
                </c:pt>
                <c:pt idx="428">
                  <c:v>3320.558</c:v>
                </c:pt>
                <c:pt idx="429">
                  <c:v>3315.18</c:v>
                </c:pt>
                <c:pt idx="430">
                  <c:v>4884.2700000000004</c:v>
                </c:pt>
                <c:pt idx="431">
                  <c:v>5807.7910000000002</c:v>
                </c:pt>
                <c:pt idx="432">
                  <c:v>6729.9660000000003</c:v>
                </c:pt>
                <c:pt idx="433">
                  <c:v>5966.9949999999999</c:v>
                </c:pt>
                <c:pt idx="434">
                  <c:v>4953.0510000000004</c:v>
                </c:pt>
                <c:pt idx="435">
                  <c:v>3955.8359999999998</c:v>
                </c:pt>
                <c:pt idx="436">
                  <c:v>4107.6940000000004</c:v>
                </c:pt>
                <c:pt idx="437">
                  <c:v>4119.116</c:v>
                </c:pt>
                <c:pt idx="438">
                  <c:v>2048.252</c:v>
                </c:pt>
                <c:pt idx="439">
                  <c:v>3011.462</c:v>
                </c:pt>
                <c:pt idx="440">
                  <c:v>2967.596</c:v>
                </c:pt>
                <c:pt idx="441">
                  <c:v>4077.96</c:v>
                </c:pt>
                <c:pt idx="442">
                  <c:v>4703.5770000000002</c:v>
                </c:pt>
                <c:pt idx="443">
                  <c:v>4687.4769999999999</c:v>
                </c:pt>
                <c:pt idx="444">
                  <c:v>4512.1480000000001</c:v>
                </c:pt>
                <c:pt idx="445">
                  <c:v>3993.3989999999999</c:v>
                </c:pt>
                <c:pt idx="446">
                  <c:v>4431.143</c:v>
                </c:pt>
                <c:pt idx="447">
                  <c:v>4064.8519999999999</c:v>
                </c:pt>
                <c:pt idx="448">
                  <c:v>4097.8779999999997</c:v>
                </c:pt>
                <c:pt idx="449">
                  <c:v>4558.5</c:v>
                </c:pt>
                <c:pt idx="450">
                  <c:v>3719.4859999999999</c:v>
                </c:pt>
                <c:pt idx="451">
                  <c:v>3789.8690000000001</c:v>
                </c:pt>
                <c:pt idx="452">
                  <c:v>3154.2159999999999</c:v>
                </c:pt>
                <c:pt idx="453">
                  <c:v>3387.0770000000002</c:v>
                </c:pt>
                <c:pt idx="454">
                  <c:v>3159.1329999999998</c:v>
                </c:pt>
                <c:pt idx="455">
                  <c:v>2857.2460000000001</c:v>
                </c:pt>
                <c:pt idx="456">
                  <c:v>2762.0540000000001</c:v>
                </c:pt>
                <c:pt idx="457">
                  <c:v>2960.5430000000001</c:v>
                </c:pt>
                <c:pt idx="458">
                  <c:v>3496.373</c:v>
                </c:pt>
                <c:pt idx="459">
                  <c:v>4667.4949999999999</c:v>
                </c:pt>
                <c:pt idx="460">
                  <c:v>4683.7259999999997</c:v>
                </c:pt>
                <c:pt idx="461">
                  <c:v>4024.2190000000001</c:v>
                </c:pt>
                <c:pt idx="462">
                  <c:v>2729.857</c:v>
                </c:pt>
                <c:pt idx="463">
                  <c:v>3228.7910000000002</c:v>
                </c:pt>
                <c:pt idx="464">
                  <c:v>3621.6219999999998</c:v>
                </c:pt>
                <c:pt idx="465">
                  <c:v>3574.8510000000001</c:v>
                </c:pt>
                <c:pt idx="466">
                  <c:v>3296.3229999999999</c:v>
                </c:pt>
                <c:pt idx="467">
                  <c:v>3215.7370000000001</c:v>
                </c:pt>
                <c:pt idx="468">
                  <c:v>2821.64</c:v>
                </c:pt>
                <c:pt idx="469">
                  <c:v>2155.3560000000002</c:v>
                </c:pt>
                <c:pt idx="470">
                  <c:v>2489.183</c:v>
                </c:pt>
                <c:pt idx="471">
                  <c:v>3251.7759999999998</c:v>
                </c:pt>
                <c:pt idx="472">
                  <c:v>3224.0740000000001</c:v>
                </c:pt>
                <c:pt idx="473">
                  <c:v>3057.7649999999999</c:v>
                </c:pt>
                <c:pt idx="474">
                  <c:v>3148.0230000000001</c:v>
                </c:pt>
                <c:pt idx="475">
                  <c:v>3410.6619999999998</c:v>
                </c:pt>
                <c:pt idx="476">
                  <c:v>3500.2689999999998</c:v>
                </c:pt>
                <c:pt idx="477">
                  <c:v>3295.2820000000002</c:v>
                </c:pt>
                <c:pt idx="478">
                  <c:v>2799.4450000000002</c:v>
                </c:pt>
                <c:pt idx="479">
                  <c:v>2729.1579999999999</c:v>
                </c:pt>
                <c:pt idx="480">
                  <c:v>2914.8209999999999</c:v>
                </c:pt>
                <c:pt idx="481">
                  <c:v>2652.098</c:v>
                </c:pt>
                <c:pt idx="482">
                  <c:v>2933.7510000000002</c:v>
                </c:pt>
                <c:pt idx="483">
                  <c:v>2851.52</c:v>
                </c:pt>
                <c:pt idx="484">
                  <c:v>2363.1959999999999</c:v>
                </c:pt>
                <c:pt idx="485">
                  <c:v>2302.6880000000001</c:v>
                </c:pt>
                <c:pt idx="486">
                  <c:v>2718.7750000000001</c:v>
                </c:pt>
                <c:pt idx="487">
                  <c:v>3622.7370000000001</c:v>
                </c:pt>
                <c:pt idx="488">
                  <c:v>1674.913</c:v>
                </c:pt>
                <c:pt idx="489">
                  <c:v>1445.5540000000001</c:v>
                </c:pt>
                <c:pt idx="490">
                  <c:v>2102.4189999999999</c:v>
                </c:pt>
                <c:pt idx="491">
                  <c:v>2505.375</c:v>
                </c:pt>
                <c:pt idx="492">
                  <c:v>2712.9490000000001</c:v>
                </c:pt>
                <c:pt idx="493">
                  <c:v>2256.3690000000001</c:v>
                </c:pt>
                <c:pt idx="494">
                  <c:v>2683.585</c:v>
                </c:pt>
                <c:pt idx="495">
                  <c:v>2377.2579999999998</c:v>
                </c:pt>
                <c:pt idx="496">
                  <c:v>1615.6389999999999</c:v>
                </c:pt>
                <c:pt idx="497">
                  <c:v>1240.894</c:v>
                </c:pt>
                <c:pt idx="498">
                  <c:v>1828.982</c:v>
                </c:pt>
                <c:pt idx="499">
                  <c:v>2820.5340000000001</c:v>
                </c:pt>
                <c:pt idx="500">
                  <c:v>4138.4059999999999</c:v>
                </c:pt>
                <c:pt idx="501">
                  <c:v>4647.0649999999996</c:v>
                </c:pt>
                <c:pt idx="502">
                  <c:v>4776.4350000000004</c:v>
                </c:pt>
                <c:pt idx="503">
                  <c:v>4788.9949999999999</c:v>
                </c:pt>
                <c:pt idx="504">
                  <c:v>3919.4929999999999</c:v>
                </c:pt>
                <c:pt idx="505">
                  <c:v>3650.0450000000001</c:v>
                </c:pt>
                <c:pt idx="506">
                  <c:v>3486.9879999999998</c:v>
                </c:pt>
                <c:pt idx="507">
                  <c:v>2905.2779999999998</c:v>
                </c:pt>
                <c:pt idx="508">
                  <c:v>3778.9259999999999</c:v>
                </c:pt>
                <c:pt idx="509">
                  <c:v>3520.1779999999999</c:v>
                </c:pt>
                <c:pt idx="510">
                  <c:v>3344.4670000000001</c:v>
                </c:pt>
                <c:pt idx="511">
                  <c:v>5737.9340000000002</c:v>
                </c:pt>
                <c:pt idx="512">
                  <c:v>5662.0240000000003</c:v>
                </c:pt>
                <c:pt idx="513">
                  <c:v>1287.434</c:v>
                </c:pt>
                <c:pt idx="514">
                  <c:v>1496.3810000000001</c:v>
                </c:pt>
                <c:pt idx="515">
                  <c:v>3048.39</c:v>
                </c:pt>
                <c:pt idx="516">
                  <c:v>4666.2629999999999</c:v>
                </c:pt>
                <c:pt idx="517">
                  <c:v>4140.433</c:v>
                </c:pt>
                <c:pt idx="518">
                  <c:v>3849.61</c:v>
                </c:pt>
                <c:pt idx="519">
                  <c:v>3754.4520000000002</c:v>
                </c:pt>
                <c:pt idx="520">
                  <c:v>2296.029</c:v>
                </c:pt>
                <c:pt idx="521">
                  <c:v>2270.1370000000002</c:v>
                </c:pt>
                <c:pt idx="522">
                  <c:v>5113.3119999999999</c:v>
                </c:pt>
                <c:pt idx="523">
                  <c:v>4323.8549999999996</c:v>
                </c:pt>
                <c:pt idx="524">
                  <c:v>1869.604</c:v>
                </c:pt>
                <c:pt idx="525">
                  <c:v>5394.8909999999996</c:v>
                </c:pt>
                <c:pt idx="526">
                  <c:v>5675.2120000000004</c:v>
                </c:pt>
                <c:pt idx="527">
                  <c:v>3368.1210000000001</c:v>
                </c:pt>
                <c:pt idx="528">
                  <c:v>5490.4949999999999</c:v>
                </c:pt>
                <c:pt idx="529">
                  <c:v>3008.6990000000001</c:v>
                </c:pt>
                <c:pt idx="530">
                  <c:v>736.08540000000005</c:v>
                </c:pt>
                <c:pt idx="531">
                  <c:v>395.02269999999999</c:v>
                </c:pt>
                <c:pt idx="532">
                  <c:v>539.42309999999998</c:v>
                </c:pt>
                <c:pt idx="533">
                  <c:v>1658.518</c:v>
                </c:pt>
                <c:pt idx="534">
                  <c:v>2995.7910000000002</c:v>
                </c:pt>
                <c:pt idx="535">
                  <c:v>2711.7139999999999</c:v>
                </c:pt>
                <c:pt idx="536">
                  <c:v>4059.6460000000002</c:v>
                </c:pt>
                <c:pt idx="537">
                  <c:v>5332.0990000000002</c:v>
                </c:pt>
                <c:pt idx="538">
                  <c:v>5122.0280000000002</c:v>
                </c:pt>
                <c:pt idx="539">
                  <c:v>3446.1909999999998</c:v>
                </c:pt>
                <c:pt idx="540">
                  <c:v>3859.4589999999998</c:v>
                </c:pt>
                <c:pt idx="541">
                  <c:v>2765.5250000000001</c:v>
                </c:pt>
                <c:pt idx="542">
                  <c:v>3689.2489999999998</c:v>
                </c:pt>
                <c:pt idx="543">
                  <c:v>2341.3890000000001</c:v>
                </c:pt>
                <c:pt idx="544">
                  <c:v>2064.4540000000002</c:v>
                </c:pt>
                <c:pt idx="545">
                  <c:v>1279.6089999999999</c:v>
                </c:pt>
                <c:pt idx="546">
                  <c:v>1675.692</c:v>
                </c:pt>
                <c:pt idx="547">
                  <c:v>0</c:v>
                </c:pt>
                <c:pt idx="548">
                  <c:v>0</c:v>
                </c:pt>
                <c:pt idx="549">
                  <c:v>0</c:v>
                </c:pt>
                <c:pt idx="550">
                  <c:v>0</c:v>
                </c:pt>
                <c:pt idx="551">
                  <c:v>2370.2570000000001</c:v>
                </c:pt>
                <c:pt idx="552">
                  <c:v>3551.7620000000002</c:v>
                </c:pt>
                <c:pt idx="553">
                  <c:v>3860.3270000000002</c:v>
                </c:pt>
                <c:pt idx="554">
                  <c:v>2673.1689999999999</c:v>
                </c:pt>
                <c:pt idx="555">
                  <c:v>427.59379999999999</c:v>
                </c:pt>
                <c:pt idx="556">
                  <c:v>622.03959999999995</c:v>
                </c:pt>
                <c:pt idx="557">
                  <c:v>2926.9409999999998</c:v>
                </c:pt>
                <c:pt idx="558">
                  <c:v>2632.4090000000001</c:v>
                </c:pt>
                <c:pt idx="559">
                  <c:v>2105.2600000000002</c:v>
                </c:pt>
                <c:pt idx="560">
                  <c:v>1996.98</c:v>
                </c:pt>
                <c:pt idx="561">
                  <c:v>4261.9679999999998</c:v>
                </c:pt>
                <c:pt idx="562">
                  <c:v>2523.8739999999998</c:v>
                </c:pt>
                <c:pt idx="563">
                  <c:v>2803.614</c:v>
                </c:pt>
                <c:pt idx="564">
                  <c:v>4805.4210000000003</c:v>
                </c:pt>
                <c:pt idx="565">
                  <c:v>3858.616</c:v>
                </c:pt>
                <c:pt idx="566">
                  <c:v>1712.585</c:v>
                </c:pt>
                <c:pt idx="567">
                  <c:v>2067.2339999999999</c:v>
                </c:pt>
                <c:pt idx="568">
                  <c:v>668.09829999999999</c:v>
                </c:pt>
                <c:pt idx="569">
                  <c:v>1291.144</c:v>
                </c:pt>
                <c:pt idx="570">
                  <c:v>879.60479999999995</c:v>
                </c:pt>
                <c:pt idx="571">
                  <c:v>2622.1419999999998</c:v>
                </c:pt>
                <c:pt idx="572">
                  <c:v>876.13409999999999</c:v>
                </c:pt>
                <c:pt idx="573">
                  <c:v>2498.0120000000002</c:v>
                </c:pt>
                <c:pt idx="574">
                  <c:v>1362.4280000000001</c:v>
                </c:pt>
                <c:pt idx="575">
                  <c:v>1690.768</c:v>
                </c:pt>
                <c:pt idx="576">
                  <c:v>2774.2109999999998</c:v>
                </c:pt>
                <c:pt idx="577">
                  <c:v>2876.297</c:v>
                </c:pt>
                <c:pt idx="578">
                  <c:v>1426.4280000000001</c:v>
                </c:pt>
                <c:pt idx="579">
                  <c:v>1476.4059999999999</c:v>
                </c:pt>
                <c:pt idx="580">
                  <c:v>1957.1769999999999</c:v>
                </c:pt>
                <c:pt idx="581">
                  <c:v>1327.143</c:v>
                </c:pt>
                <c:pt idx="582">
                  <c:v>1048.5550000000001</c:v>
                </c:pt>
                <c:pt idx="583">
                  <c:v>2624.15</c:v>
                </c:pt>
                <c:pt idx="584">
                  <c:v>3684.625</c:v>
                </c:pt>
                <c:pt idx="585">
                  <c:v>2183.7570000000001</c:v>
                </c:pt>
                <c:pt idx="586">
                  <c:v>3408.63</c:v>
                </c:pt>
                <c:pt idx="587">
                  <c:v>5123.4889999999996</c:v>
                </c:pt>
                <c:pt idx="588">
                  <c:v>6610.7950000000001</c:v>
                </c:pt>
                <c:pt idx="589">
                  <c:v>2342.0909999999999</c:v>
                </c:pt>
                <c:pt idx="590">
                  <c:v>1154.202</c:v>
                </c:pt>
                <c:pt idx="591">
                  <c:v>1929.9670000000001</c:v>
                </c:pt>
                <c:pt idx="592">
                  <c:v>1458.6569999999999</c:v>
                </c:pt>
                <c:pt idx="593">
                  <c:v>2161.0059999999999</c:v>
                </c:pt>
                <c:pt idx="594">
                  <c:v>1671.231</c:v>
                </c:pt>
                <c:pt idx="595">
                  <c:v>736.29790000000003</c:v>
                </c:pt>
                <c:pt idx="596">
                  <c:v>2092.4299999999998</c:v>
                </c:pt>
                <c:pt idx="597">
                  <c:v>2873.0929999999998</c:v>
                </c:pt>
                <c:pt idx="598">
                  <c:v>462.30220000000003</c:v>
                </c:pt>
                <c:pt idx="599">
                  <c:v>571.7056</c:v>
                </c:pt>
                <c:pt idx="600">
                  <c:v>1538.9690000000001</c:v>
                </c:pt>
                <c:pt idx="601">
                  <c:v>2294.201</c:v>
                </c:pt>
                <c:pt idx="602">
                  <c:v>3257.3960000000002</c:v>
                </c:pt>
                <c:pt idx="603">
                  <c:v>1509.68</c:v>
                </c:pt>
                <c:pt idx="604">
                  <c:v>417.1764</c:v>
                </c:pt>
                <c:pt idx="605">
                  <c:v>86.008570000000006</c:v>
                </c:pt>
                <c:pt idx="606">
                  <c:v>1115.4349999999999</c:v>
                </c:pt>
                <c:pt idx="607">
                  <c:v>6240.6930000000002</c:v>
                </c:pt>
                <c:pt idx="608">
                  <c:v>1690.4079999999999</c:v>
                </c:pt>
                <c:pt idx="609">
                  <c:v>719.60969999999998</c:v>
                </c:pt>
                <c:pt idx="610">
                  <c:v>2743.2049999999999</c:v>
                </c:pt>
                <c:pt idx="611">
                  <c:v>1038.461</c:v>
                </c:pt>
                <c:pt idx="612">
                  <c:v>1951.47</c:v>
                </c:pt>
                <c:pt idx="613">
                  <c:v>470.50689999999997</c:v>
                </c:pt>
                <c:pt idx="614">
                  <c:v>1018.986</c:v>
                </c:pt>
                <c:pt idx="615">
                  <c:v>2804.1219999999998</c:v>
                </c:pt>
                <c:pt idx="616">
                  <c:v>187.1574</c:v>
                </c:pt>
                <c:pt idx="617">
                  <c:v>675.4597</c:v>
                </c:pt>
                <c:pt idx="618">
                  <c:v>577.83799999999997</c:v>
                </c:pt>
                <c:pt idx="619">
                  <c:v>1930.2860000000001</c:v>
                </c:pt>
                <c:pt idx="620">
                  <c:v>2865.7739999999999</c:v>
                </c:pt>
                <c:pt idx="621">
                  <c:v>1818.471</c:v>
                </c:pt>
                <c:pt idx="622">
                  <c:v>1008.444</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1321.366</c:v>
                </c:pt>
                <c:pt idx="637">
                  <c:v>745.05949999999996</c:v>
                </c:pt>
                <c:pt idx="638">
                  <c:v>2683.636</c:v>
                </c:pt>
                <c:pt idx="639">
                  <c:v>5914.9970000000003</c:v>
                </c:pt>
                <c:pt idx="640">
                  <c:v>2844.105</c:v>
                </c:pt>
                <c:pt idx="641">
                  <c:v>3551.8429999999998</c:v>
                </c:pt>
                <c:pt idx="642">
                  <c:v>5000.5540000000001</c:v>
                </c:pt>
                <c:pt idx="643">
                  <c:v>4540.9880000000003</c:v>
                </c:pt>
                <c:pt idx="644">
                  <c:v>4720.7719999999999</c:v>
                </c:pt>
                <c:pt idx="645">
                  <c:v>5085.43</c:v>
                </c:pt>
                <c:pt idx="646">
                  <c:v>4851.4380000000001</c:v>
                </c:pt>
                <c:pt idx="647">
                  <c:v>4068.1129999999998</c:v>
                </c:pt>
                <c:pt idx="648">
                  <c:v>5050.2839999999997</c:v>
                </c:pt>
                <c:pt idx="649">
                  <c:v>5515.6509999999998</c:v>
                </c:pt>
                <c:pt idx="650">
                  <c:v>5829.07</c:v>
                </c:pt>
                <c:pt idx="651">
                  <c:v>1624.299</c:v>
                </c:pt>
                <c:pt idx="652">
                  <c:v>1683.71</c:v>
                </c:pt>
                <c:pt idx="653">
                  <c:v>3579.0390000000002</c:v>
                </c:pt>
                <c:pt idx="654">
                  <c:v>3849.1350000000002</c:v>
                </c:pt>
                <c:pt idx="655">
                  <c:v>5030.5839999999998</c:v>
                </c:pt>
                <c:pt idx="656">
                  <c:v>3657.0740000000001</c:v>
                </c:pt>
                <c:pt idx="657">
                  <c:v>3739.9540000000002</c:v>
                </c:pt>
                <c:pt idx="658">
                  <c:v>5873.9849999999997</c:v>
                </c:pt>
                <c:pt idx="659">
                  <c:v>5388.7330000000002</c:v>
                </c:pt>
                <c:pt idx="660">
                  <c:v>3557.7530000000002</c:v>
                </c:pt>
                <c:pt idx="661">
                  <c:v>3440.1289999999999</c:v>
                </c:pt>
                <c:pt idx="662">
                  <c:v>4979.0140000000001</c:v>
                </c:pt>
                <c:pt idx="663">
                  <c:v>6250.43</c:v>
                </c:pt>
                <c:pt idx="664">
                  <c:v>6368.2730000000001</c:v>
                </c:pt>
                <c:pt idx="665">
                  <c:v>5634.8069999999998</c:v>
                </c:pt>
                <c:pt idx="666">
                  <c:v>3451.5349999999999</c:v>
                </c:pt>
                <c:pt idx="667">
                  <c:v>2919.25</c:v>
                </c:pt>
                <c:pt idx="668">
                  <c:v>3951.2820000000002</c:v>
                </c:pt>
                <c:pt idx="669">
                  <c:v>3194.915</c:v>
                </c:pt>
                <c:pt idx="670">
                  <c:v>4892.1610000000001</c:v>
                </c:pt>
                <c:pt idx="671">
                  <c:v>1612.6780000000001</c:v>
                </c:pt>
                <c:pt idx="672">
                  <c:v>2214.1129999999998</c:v>
                </c:pt>
                <c:pt idx="673">
                  <c:v>1821.6310000000001</c:v>
                </c:pt>
                <c:pt idx="674">
                  <c:v>1797.5050000000001</c:v>
                </c:pt>
                <c:pt idx="675">
                  <c:v>306.0086</c:v>
                </c:pt>
                <c:pt idx="676">
                  <c:v>37.440820000000002</c:v>
                </c:pt>
                <c:pt idx="677">
                  <c:v>558.47080000000005</c:v>
                </c:pt>
                <c:pt idx="678">
                  <c:v>1319.64</c:v>
                </c:pt>
                <c:pt idx="679">
                  <c:v>1394.973</c:v>
                </c:pt>
                <c:pt idx="680">
                  <c:v>3311.877</c:v>
                </c:pt>
                <c:pt idx="681">
                  <c:v>6827.42</c:v>
                </c:pt>
                <c:pt idx="682">
                  <c:v>7159.4059999999999</c:v>
                </c:pt>
                <c:pt idx="683">
                  <c:v>5491.6819999999998</c:v>
                </c:pt>
                <c:pt idx="684">
                  <c:v>3919.93</c:v>
                </c:pt>
                <c:pt idx="685">
                  <c:v>1519.164</c:v>
                </c:pt>
                <c:pt idx="686">
                  <c:v>2077.5709999999999</c:v>
                </c:pt>
                <c:pt idx="687">
                  <c:v>4896.9690000000001</c:v>
                </c:pt>
                <c:pt idx="688">
                  <c:v>2443.0149999999999</c:v>
                </c:pt>
                <c:pt idx="689">
                  <c:v>2030.0550000000001</c:v>
                </c:pt>
                <c:pt idx="690">
                  <c:v>844.73940000000005</c:v>
                </c:pt>
                <c:pt idx="691">
                  <c:v>491.7251</c:v>
                </c:pt>
                <c:pt idx="692">
                  <c:v>789.43420000000003</c:v>
                </c:pt>
                <c:pt idx="693">
                  <c:v>2116.451</c:v>
                </c:pt>
                <c:pt idx="694">
                  <c:v>4405.0010000000002</c:v>
                </c:pt>
                <c:pt idx="695">
                  <c:v>6225.8069999999998</c:v>
                </c:pt>
                <c:pt idx="696">
                  <c:v>4643.335</c:v>
                </c:pt>
                <c:pt idx="697">
                  <c:v>4356.0870000000004</c:v>
                </c:pt>
                <c:pt idx="698">
                  <c:v>2391.326</c:v>
                </c:pt>
                <c:pt idx="699">
                  <c:v>3193.6489999999999</c:v>
                </c:pt>
                <c:pt idx="700">
                  <c:v>5892.0439999999999</c:v>
                </c:pt>
                <c:pt idx="701">
                  <c:v>7241.9589999999998</c:v>
                </c:pt>
                <c:pt idx="702">
                  <c:v>6891.0219999999999</c:v>
                </c:pt>
                <c:pt idx="703">
                  <c:v>5222.75</c:v>
                </c:pt>
                <c:pt idx="704">
                  <c:v>6823.3119999999999</c:v>
                </c:pt>
                <c:pt idx="705">
                  <c:v>7629.9350000000004</c:v>
                </c:pt>
                <c:pt idx="706">
                  <c:v>7820.0219999999999</c:v>
                </c:pt>
                <c:pt idx="707">
                  <c:v>6436.6729999999998</c:v>
                </c:pt>
                <c:pt idx="708">
                  <c:v>6237.5780000000004</c:v>
                </c:pt>
                <c:pt idx="709">
                  <c:v>7240.0140000000001</c:v>
                </c:pt>
                <c:pt idx="710">
                  <c:v>6495.1170000000002</c:v>
                </c:pt>
                <c:pt idx="711">
                  <c:v>5560.549</c:v>
                </c:pt>
                <c:pt idx="712">
                  <c:v>4381.0309999999999</c:v>
                </c:pt>
                <c:pt idx="713">
                  <c:v>3987.7649999999999</c:v>
                </c:pt>
                <c:pt idx="714">
                  <c:v>4393.5240000000003</c:v>
                </c:pt>
                <c:pt idx="715">
                  <c:v>3223.7629999999999</c:v>
                </c:pt>
                <c:pt idx="716">
                  <c:v>3263.46</c:v>
                </c:pt>
                <c:pt idx="717">
                  <c:v>2961.299</c:v>
                </c:pt>
                <c:pt idx="718">
                  <c:v>3387.556</c:v>
                </c:pt>
                <c:pt idx="719">
                  <c:v>2449.0650000000001</c:v>
                </c:pt>
                <c:pt idx="720">
                  <c:v>2044.9649999999999</c:v>
                </c:pt>
                <c:pt idx="721">
                  <c:v>1757.107</c:v>
                </c:pt>
                <c:pt idx="722">
                  <c:v>1911.7929999999999</c:v>
                </c:pt>
                <c:pt idx="723">
                  <c:v>2490.152</c:v>
                </c:pt>
                <c:pt idx="724">
                  <c:v>2250.3739999999998</c:v>
                </c:pt>
                <c:pt idx="725">
                  <c:v>4358.2740000000003</c:v>
                </c:pt>
                <c:pt idx="726">
                  <c:v>4949.473</c:v>
                </c:pt>
                <c:pt idx="727">
                  <c:v>4483.7039999999997</c:v>
                </c:pt>
                <c:pt idx="728">
                  <c:v>4570.1540000000005</c:v>
                </c:pt>
                <c:pt idx="729">
                  <c:v>4884.3860000000004</c:v>
                </c:pt>
                <c:pt idx="730">
                  <c:v>5015.72</c:v>
                </c:pt>
                <c:pt idx="731">
                  <c:v>4893.5990000000002</c:v>
                </c:pt>
                <c:pt idx="732">
                  <c:v>3441.9589999999998</c:v>
                </c:pt>
                <c:pt idx="733">
                  <c:v>2975.2550000000001</c:v>
                </c:pt>
                <c:pt idx="734">
                  <c:v>4226.2489999999998</c:v>
                </c:pt>
                <c:pt idx="735">
                  <c:v>5505.6679999999997</c:v>
                </c:pt>
                <c:pt idx="736">
                  <c:v>0</c:v>
                </c:pt>
                <c:pt idx="737">
                  <c:v>0</c:v>
                </c:pt>
                <c:pt idx="738">
                  <c:v>0</c:v>
                </c:pt>
                <c:pt idx="739">
                  <c:v>0</c:v>
                </c:pt>
                <c:pt idx="740">
                  <c:v>4402.8329999999996</c:v>
                </c:pt>
                <c:pt idx="741">
                  <c:v>4362.3109999999997</c:v>
                </c:pt>
                <c:pt idx="742">
                  <c:v>4768.1660000000002</c:v>
                </c:pt>
                <c:pt idx="743">
                  <c:v>2799.6289999999999</c:v>
                </c:pt>
                <c:pt idx="744">
                  <c:v>2457.7979999999998</c:v>
                </c:pt>
                <c:pt idx="745">
                  <c:v>2118.8510000000001</c:v>
                </c:pt>
                <c:pt idx="746">
                  <c:v>2890.873</c:v>
                </c:pt>
                <c:pt idx="747">
                  <c:v>2689.66</c:v>
                </c:pt>
                <c:pt idx="748">
                  <c:v>1650.566</c:v>
                </c:pt>
                <c:pt idx="749">
                  <c:v>2428.174</c:v>
                </c:pt>
                <c:pt idx="750">
                  <c:v>3274.0680000000002</c:v>
                </c:pt>
                <c:pt idx="751">
                  <c:v>3402.7759999999998</c:v>
                </c:pt>
                <c:pt idx="752">
                  <c:v>3459.6030000000001</c:v>
                </c:pt>
                <c:pt idx="753">
                  <c:v>3328.4740000000002</c:v>
                </c:pt>
                <c:pt idx="754">
                  <c:v>2551.5070000000001</c:v>
                </c:pt>
                <c:pt idx="755">
                  <c:v>2263.17</c:v>
                </c:pt>
                <c:pt idx="756">
                  <c:v>2718.5230000000001</c:v>
                </c:pt>
                <c:pt idx="757">
                  <c:v>3035.8319999999999</c:v>
                </c:pt>
                <c:pt idx="758">
                  <c:v>3146.1759999999999</c:v>
                </c:pt>
                <c:pt idx="759">
                  <c:v>3677.3809999999999</c:v>
                </c:pt>
                <c:pt idx="760">
                  <c:v>3233.7350000000001</c:v>
                </c:pt>
                <c:pt idx="761">
                  <c:v>3508.2109999999998</c:v>
                </c:pt>
                <c:pt idx="762">
                  <c:v>3989.3249999999998</c:v>
                </c:pt>
                <c:pt idx="763">
                  <c:v>4868.0879999999997</c:v>
                </c:pt>
                <c:pt idx="764">
                  <c:v>4780.5950000000003</c:v>
                </c:pt>
                <c:pt idx="765">
                  <c:v>4432.9189999999999</c:v>
                </c:pt>
                <c:pt idx="766">
                  <c:v>3890.058</c:v>
                </c:pt>
                <c:pt idx="767">
                  <c:v>4346.7820000000002</c:v>
                </c:pt>
                <c:pt idx="768">
                  <c:v>4979.3029999999999</c:v>
                </c:pt>
                <c:pt idx="769">
                  <c:v>4871.4059999999999</c:v>
                </c:pt>
                <c:pt idx="770">
                  <c:v>4940.1099999999997</c:v>
                </c:pt>
                <c:pt idx="771">
                  <c:v>5140.1059999999998</c:v>
                </c:pt>
                <c:pt idx="772">
                  <c:v>5222.2070000000003</c:v>
                </c:pt>
                <c:pt idx="773">
                  <c:v>4466.1170000000002</c:v>
                </c:pt>
                <c:pt idx="774">
                  <c:v>0</c:v>
                </c:pt>
                <c:pt idx="775">
                  <c:v>0</c:v>
                </c:pt>
                <c:pt idx="776">
                  <c:v>0</c:v>
                </c:pt>
                <c:pt idx="777">
                  <c:v>0</c:v>
                </c:pt>
                <c:pt idx="778">
                  <c:v>3664.3820000000001</c:v>
                </c:pt>
                <c:pt idx="779">
                  <c:v>4035.8130000000001</c:v>
                </c:pt>
                <c:pt idx="780">
                  <c:v>2861.3429999999998</c:v>
                </c:pt>
                <c:pt idx="781">
                  <c:v>2509.6660000000002</c:v>
                </c:pt>
                <c:pt idx="782">
                  <c:v>1854.9939999999999</c:v>
                </c:pt>
                <c:pt idx="783">
                  <c:v>4198.5829999999996</c:v>
                </c:pt>
                <c:pt idx="784">
                  <c:v>4143.6109999999999</c:v>
                </c:pt>
                <c:pt idx="785">
                  <c:v>2942.2040000000002</c:v>
                </c:pt>
                <c:pt idx="786">
                  <c:v>1488.17</c:v>
                </c:pt>
                <c:pt idx="787">
                  <c:v>1732.59</c:v>
                </c:pt>
                <c:pt idx="788">
                  <c:v>1593.222</c:v>
                </c:pt>
                <c:pt idx="789">
                  <c:v>3134.165</c:v>
                </c:pt>
                <c:pt idx="790">
                  <c:v>3783.8049999999998</c:v>
                </c:pt>
                <c:pt idx="791">
                  <c:v>3500.6509999999998</c:v>
                </c:pt>
                <c:pt idx="792">
                  <c:v>3043.4430000000002</c:v>
                </c:pt>
                <c:pt idx="793">
                  <c:v>2269.723</c:v>
                </c:pt>
                <c:pt idx="794">
                  <c:v>2462.875</c:v>
                </c:pt>
                <c:pt idx="795">
                  <c:v>3817.87</c:v>
                </c:pt>
                <c:pt idx="796">
                  <c:v>4358.1610000000001</c:v>
                </c:pt>
                <c:pt idx="797">
                  <c:v>4177.3029999999999</c:v>
                </c:pt>
                <c:pt idx="798">
                  <c:v>3994.931</c:v>
                </c:pt>
                <c:pt idx="799">
                  <c:v>4091.029</c:v>
                </c:pt>
                <c:pt idx="800">
                  <c:v>3816.2849999999999</c:v>
                </c:pt>
                <c:pt idx="801">
                  <c:v>3109.9859999999999</c:v>
                </c:pt>
                <c:pt idx="802">
                  <c:v>3111.54</c:v>
                </c:pt>
                <c:pt idx="803">
                  <c:v>3152.2370000000001</c:v>
                </c:pt>
                <c:pt idx="804">
                  <c:v>3615.924</c:v>
                </c:pt>
                <c:pt idx="805">
                  <c:v>3434.165</c:v>
                </c:pt>
                <c:pt idx="806">
                  <c:v>3313.0639999999999</c:v>
                </c:pt>
                <c:pt idx="807">
                  <c:v>3359.0309999999999</c:v>
                </c:pt>
                <c:pt idx="808">
                  <c:v>3352.2350000000001</c:v>
                </c:pt>
                <c:pt idx="809">
                  <c:v>3609.1</c:v>
                </c:pt>
                <c:pt idx="810">
                  <c:v>3506.2469999999998</c:v>
                </c:pt>
                <c:pt idx="811">
                  <c:v>3128.1909999999998</c:v>
                </c:pt>
                <c:pt idx="812">
                  <c:v>2706.154</c:v>
                </c:pt>
                <c:pt idx="813">
                  <c:v>4140.884</c:v>
                </c:pt>
                <c:pt idx="814">
                  <c:v>5884.9070000000002</c:v>
                </c:pt>
                <c:pt idx="815">
                  <c:v>4966.1970000000001</c:v>
                </c:pt>
                <c:pt idx="816">
                  <c:v>3725.1970000000001</c:v>
                </c:pt>
                <c:pt idx="817">
                  <c:v>4276.7039999999997</c:v>
                </c:pt>
                <c:pt idx="818">
                  <c:v>4698.8029999999999</c:v>
                </c:pt>
                <c:pt idx="819">
                  <c:v>4988.4139999999998</c:v>
                </c:pt>
                <c:pt idx="820">
                  <c:v>4868.2950000000001</c:v>
                </c:pt>
                <c:pt idx="821">
                  <c:v>4519.3720000000003</c:v>
                </c:pt>
                <c:pt idx="822">
                  <c:v>4149.9520000000002</c:v>
                </c:pt>
                <c:pt idx="823">
                  <c:v>4634.2359999999999</c:v>
                </c:pt>
                <c:pt idx="824">
                  <c:v>3313.7739999999999</c:v>
                </c:pt>
                <c:pt idx="825">
                  <c:v>4119.9759999999997</c:v>
                </c:pt>
                <c:pt idx="826">
                  <c:v>4024.58</c:v>
                </c:pt>
                <c:pt idx="827">
                  <c:v>4668.0559999999996</c:v>
                </c:pt>
                <c:pt idx="828">
                  <c:v>4684.7280000000001</c:v>
                </c:pt>
                <c:pt idx="829">
                  <c:v>3028.0369999999998</c:v>
                </c:pt>
                <c:pt idx="830">
                  <c:v>2040.7840000000001</c:v>
                </c:pt>
                <c:pt idx="831">
                  <c:v>2740.518</c:v>
                </c:pt>
                <c:pt idx="832">
                  <c:v>3685.4690000000001</c:v>
                </c:pt>
                <c:pt idx="833">
                  <c:v>3766.6849999999999</c:v>
                </c:pt>
                <c:pt idx="834">
                  <c:v>3962.4769999999999</c:v>
                </c:pt>
                <c:pt idx="835">
                  <c:v>4009.4430000000002</c:v>
                </c:pt>
                <c:pt idx="836">
                  <c:v>4221.9589999999998</c:v>
                </c:pt>
                <c:pt idx="837">
                  <c:v>4478.7820000000002</c:v>
                </c:pt>
                <c:pt idx="838">
                  <c:v>4335.509</c:v>
                </c:pt>
                <c:pt idx="839">
                  <c:v>4285.75</c:v>
                </c:pt>
                <c:pt idx="840">
                  <c:v>2811.1529999999998</c:v>
                </c:pt>
                <c:pt idx="841">
                  <c:v>2917.4409999999998</c:v>
                </c:pt>
                <c:pt idx="842">
                  <c:v>3107.4189999999999</c:v>
                </c:pt>
                <c:pt idx="843">
                  <c:v>2889.45</c:v>
                </c:pt>
                <c:pt idx="844">
                  <c:v>2754.6239999999998</c:v>
                </c:pt>
                <c:pt idx="845">
                  <c:v>2888.5169999999998</c:v>
                </c:pt>
                <c:pt idx="846">
                  <c:v>2589.2869999999998</c:v>
                </c:pt>
                <c:pt idx="847">
                  <c:v>2743.01</c:v>
                </c:pt>
                <c:pt idx="848">
                  <c:v>1613.4970000000001</c:v>
                </c:pt>
                <c:pt idx="849">
                  <c:v>2104.8969999999999</c:v>
                </c:pt>
                <c:pt idx="850">
                  <c:v>3388.4839999999999</c:v>
                </c:pt>
                <c:pt idx="851">
                  <c:v>2721.2269999999999</c:v>
                </c:pt>
                <c:pt idx="852">
                  <c:v>3275.1109999999999</c:v>
                </c:pt>
                <c:pt idx="853">
                  <c:v>2983.7350000000001</c:v>
                </c:pt>
                <c:pt idx="854">
                  <c:v>3572.42</c:v>
                </c:pt>
                <c:pt idx="855">
                  <c:v>3282.5120000000002</c:v>
                </c:pt>
                <c:pt idx="856">
                  <c:v>3698.373</c:v>
                </c:pt>
                <c:pt idx="857">
                  <c:v>3087.8690000000001</c:v>
                </c:pt>
                <c:pt idx="858">
                  <c:v>7797.44</c:v>
                </c:pt>
                <c:pt idx="859">
                  <c:v>5494.6270000000004</c:v>
                </c:pt>
                <c:pt idx="860">
                  <c:v>1931.126</c:v>
                </c:pt>
                <c:pt idx="861">
                  <c:v>2735.9430000000002</c:v>
                </c:pt>
                <c:pt idx="862">
                  <c:v>2340.473</c:v>
                </c:pt>
                <c:pt idx="863">
                  <c:v>2231.3829999999998</c:v>
                </c:pt>
                <c:pt idx="864">
                  <c:v>1774.5719999999999</c:v>
                </c:pt>
                <c:pt idx="865">
                  <c:v>3057.1619999999998</c:v>
                </c:pt>
                <c:pt idx="866">
                  <c:v>3842.6410000000001</c:v>
                </c:pt>
                <c:pt idx="867">
                  <c:v>4005.3270000000002</c:v>
                </c:pt>
                <c:pt idx="868">
                  <c:v>2408.9189999999999</c:v>
                </c:pt>
                <c:pt idx="869">
                  <c:v>2242.6179999999999</c:v>
                </c:pt>
                <c:pt idx="870">
                  <c:v>2165.87</c:v>
                </c:pt>
                <c:pt idx="871">
                  <c:v>4583.1009999999997</c:v>
                </c:pt>
                <c:pt idx="872">
                  <c:v>3540.7539999999999</c:v>
                </c:pt>
                <c:pt idx="873">
                  <c:v>1882.3119999999999</c:v>
                </c:pt>
                <c:pt idx="874">
                  <c:v>1496.221</c:v>
                </c:pt>
                <c:pt idx="875">
                  <c:v>1493.93</c:v>
                </c:pt>
                <c:pt idx="876">
                  <c:v>2175.1260000000002</c:v>
                </c:pt>
                <c:pt idx="877">
                  <c:v>3461.587</c:v>
                </c:pt>
                <c:pt idx="878">
                  <c:v>6555.66</c:v>
                </c:pt>
                <c:pt idx="879">
                  <c:v>7025.9269999999997</c:v>
                </c:pt>
                <c:pt idx="880">
                  <c:v>7234.616</c:v>
                </c:pt>
                <c:pt idx="881">
                  <c:v>6864.3959999999997</c:v>
                </c:pt>
                <c:pt idx="882">
                  <c:v>5492.0110000000004</c:v>
                </c:pt>
                <c:pt idx="883">
                  <c:v>4671.8549999999996</c:v>
                </c:pt>
                <c:pt idx="884">
                  <c:v>3265.5410000000002</c:v>
                </c:pt>
                <c:pt idx="885">
                  <c:v>3460.3560000000002</c:v>
                </c:pt>
                <c:pt idx="886">
                  <c:v>4007.3530000000001</c:v>
                </c:pt>
                <c:pt idx="887">
                  <c:v>5113.2120000000004</c:v>
                </c:pt>
                <c:pt idx="888">
                  <c:v>6461.8329999999996</c:v>
                </c:pt>
                <c:pt idx="889">
                  <c:v>713.88080000000002</c:v>
                </c:pt>
                <c:pt idx="890">
                  <c:v>0</c:v>
                </c:pt>
                <c:pt idx="891">
                  <c:v>0</c:v>
                </c:pt>
                <c:pt idx="892">
                  <c:v>2140.9540000000002</c:v>
                </c:pt>
                <c:pt idx="893">
                  <c:v>1864.4179999999999</c:v>
                </c:pt>
                <c:pt idx="894">
                  <c:v>2945.982</c:v>
                </c:pt>
                <c:pt idx="895">
                  <c:v>2063.703</c:v>
                </c:pt>
                <c:pt idx="896">
                  <c:v>3916.5889999999999</c:v>
                </c:pt>
                <c:pt idx="897">
                  <c:v>3141.748</c:v>
                </c:pt>
                <c:pt idx="898">
                  <c:v>1917.421</c:v>
                </c:pt>
                <c:pt idx="899">
                  <c:v>1675.4190000000001</c:v>
                </c:pt>
                <c:pt idx="900">
                  <c:v>2511.8690000000001</c:v>
                </c:pt>
                <c:pt idx="901">
                  <c:v>1422.91</c:v>
                </c:pt>
                <c:pt idx="902">
                  <c:v>3327.587</c:v>
                </c:pt>
                <c:pt idx="903">
                  <c:v>5242.2209999999995</c:v>
                </c:pt>
                <c:pt idx="904">
                  <c:v>7237.7309999999998</c:v>
                </c:pt>
                <c:pt idx="905">
                  <c:v>4590.2960000000003</c:v>
                </c:pt>
                <c:pt idx="906">
                  <c:v>2349.2730000000001</c:v>
                </c:pt>
                <c:pt idx="907">
                  <c:v>2672.3209999999999</c:v>
                </c:pt>
                <c:pt idx="908">
                  <c:v>1670.4190000000001</c:v>
                </c:pt>
                <c:pt idx="909">
                  <c:v>1859.172</c:v>
                </c:pt>
                <c:pt idx="910">
                  <c:v>2806.2570000000001</c:v>
                </c:pt>
                <c:pt idx="911">
                  <c:v>3011.4459999999999</c:v>
                </c:pt>
                <c:pt idx="912">
                  <c:v>3372.1089999999999</c:v>
                </c:pt>
                <c:pt idx="913">
                  <c:v>3793.1689999999999</c:v>
                </c:pt>
                <c:pt idx="914">
                  <c:v>1620.4649999999999</c:v>
                </c:pt>
                <c:pt idx="915">
                  <c:v>1646.617</c:v>
                </c:pt>
                <c:pt idx="916">
                  <c:v>3131.9670000000001</c:v>
                </c:pt>
                <c:pt idx="917">
                  <c:v>2151.5650000000001</c:v>
                </c:pt>
                <c:pt idx="918">
                  <c:v>2845.1280000000002</c:v>
                </c:pt>
                <c:pt idx="919">
                  <c:v>5968.9769999999999</c:v>
                </c:pt>
                <c:pt idx="920">
                  <c:v>4877.8440000000001</c:v>
                </c:pt>
                <c:pt idx="921">
                  <c:v>8295.9879999999994</c:v>
                </c:pt>
                <c:pt idx="922">
                  <c:v>6047.44</c:v>
                </c:pt>
                <c:pt idx="923">
                  <c:v>4520.5240000000003</c:v>
                </c:pt>
                <c:pt idx="924">
                  <c:v>1378.153</c:v>
                </c:pt>
                <c:pt idx="925">
                  <c:v>2046.2059999999999</c:v>
                </c:pt>
                <c:pt idx="926">
                  <c:v>2777.41</c:v>
                </c:pt>
                <c:pt idx="927">
                  <c:v>2002.1679999999999</c:v>
                </c:pt>
                <c:pt idx="928">
                  <c:v>1305.2280000000001</c:v>
                </c:pt>
                <c:pt idx="929">
                  <c:v>666.83280000000002</c:v>
                </c:pt>
                <c:pt idx="930">
                  <c:v>1920.9549999999999</c:v>
                </c:pt>
                <c:pt idx="931">
                  <c:v>3802.5929999999998</c:v>
                </c:pt>
                <c:pt idx="932">
                  <c:v>3528.6819999999998</c:v>
                </c:pt>
                <c:pt idx="933">
                  <c:v>1323.1759999999999</c:v>
                </c:pt>
                <c:pt idx="934">
                  <c:v>3243.422</c:v>
                </c:pt>
                <c:pt idx="935">
                  <c:v>2060.7959999999998</c:v>
                </c:pt>
                <c:pt idx="936">
                  <c:v>2251.9360000000001</c:v>
                </c:pt>
                <c:pt idx="937">
                  <c:v>1755.0889999999999</c:v>
                </c:pt>
                <c:pt idx="938">
                  <c:v>301.98</c:v>
                </c:pt>
                <c:pt idx="939">
                  <c:v>252.7834</c:v>
                </c:pt>
                <c:pt idx="940">
                  <c:v>1156.33</c:v>
                </c:pt>
                <c:pt idx="941">
                  <c:v>3963.779</c:v>
                </c:pt>
                <c:pt idx="942">
                  <c:v>4477.29</c:v>
                </c:pt>
                <c:pt idx="943">
                  <c:v>3311.8910000000001</c:v>
                </c:pt>
                <c:pt idx="944">
                  <c:v>479.6062</c:v>
                </c:pt>
                <c:pt idx="945">
                  <c:v>1063.925</c:v>
                </c:pt>
                <c:pt idx="946">
                  <c:v>757.24540000000002</c:v>
                </c:pt>
                <c:pt idx="947">
                  <c:v>1565.962</c:v>
                </c:pt>
                <c:pt idx="948">
                  <c:v>3807.5059999999999</c:v>
                </c:pt>
                <c:pt idx="949">
                  <c:v>5401.6670000000004</c:v>
                </c:pt>
                <c:pt idx="950">
                  <c:v>4478.2110000000002</c:v>
                </c:pt>
                <c:pt idx="951">
                  <c:v>3757.431</c:v>
                </c:pt>
                <c:pt idx="952">
                  <c:v>3224.1289999999999</c:v>
                </c:pt>
                <c:pt idx="953">
                  <c:v>842.36289999999997</c:v>
                </c:pt>
                <c:pt idx="954">
                  <c:v>2239.8530000000001</c:v>
                </c:pt>
                <c:pt idx="955">
                  <c:v>5488.8789999999999</c:v>
                </c:pt>
                <c:pt idx="956">
                  <c:v>6014.1409999999996</c:v>
                </c:pt>
                <c:pt idx="957">
                  <c:v>6197.6059999999998</c:v>
                </c:pt>
                <c:pt idx="958">
                  <c:v>7532.8739999999998</c:v>
                </c:pt>
                <c:pt idx="959">
                  <c:v>4911.0110000000004</c:v>
                </c:pt>
                <c:pt idx="960">
                  <c:v>984.3229</c:v>
                </c:pt>
                <c:pt idx="961">
                  <c:v>787.53480000000002</c:v>
                </c:pt>
                <c:pt idx="962">
                  <c:v>1102.06</c:v>
                </c:pt>
                <c:pt idx="963">
                  <c:v>2176.154</c:v>
                </c:pt>
                <c:pt idx="964">
                  <c:v>4220.2489999999998</c:v>
                </c:pt>
                <c:pt idx="965">
                  <c:v>4602.4359999999997</c:v>
                </c:pt>
                <c:pt idx="966">
                  <c:v>2512.4920000000002</c:v>
                </c:pt>
                <c:pt idx="967">
                  <c:v>590.03030000000001</c:v>
                </c:pt>
                <c:pt idx="968">
                  <c:v>2967.8249999999998</c:v>
                </c:pt>
                <c:pt idx="969">
                  <c:v>2894.3310000000001</c:v>
                </c:pt>
                <c:pt idx="970">
                  <c:v>2361.6089999999999</c:v>
                </c:pt>
                <c:pt idx="971">
                  <c:v>1420.153</c:v>
                </c:pt>
                <c:pt idx="972">
                  <c:v>758.74480000000005</c:v>
                </c:pt>
                <c:pt idx="973">
                  <c:v>484.1807</c:v>
                </c:pt>
                <c:pt idx="974">
                  <c:v>2014.6469999999999</c:v>
                </c:pt>
                <c:pt idx="975">
                  <c:v>2142.3409999999999</c:v>
                </c:pt>
                <c:pt idx="976">
                  <c:v>513.84580000000005</c:v>
                </c:pt>
                <c:pt idx="977">
                  <c:v>567.65859999999998</c:v>
                </c:pt>
                <c:pt idx="978">
                  <c:v>751.7758</c:v>
                </c:pt>
                <c:pt idx="979">
                  <c:v>3814.3049999999998</c:v>
                </c:pt>
                <c:pt idx="980">
                  <c:v>6402.134</c:v>
                </c:pt>
                <c:pt idx="981">
                  <c:v>8342.1509999999998</c:v>
                </c:pt>
                <c:pt idx="982">
                  <c:v>4353.7150000000001</c:v>
                </c:pt>
                <c:pt idx="983">
                  <c:v>5074.95</c:v>
                </c:pt>
                <c:pt idx="984">
                  <c:v>5239.5150000000003</c:v>
                </c:pt>
                <c:pt idx="985">
                  <c:v>1370.7349999999999</c:v>
                </c:pt>
                <c:pt idx="986">
                  <c:v>1068.4659999999999</c:v>
                </c:pt>
                <c:pt idx="987">
                  <c:v>2425.4899999999998</c:v>
                </c:pt>
                <c:pt idx="988">
                  <c:v>4254.6930000000002</c:v>
                </c:pt>
                <c:pt idx="989">
                  <c:v>5278.32</c:v>
                </c:pt>
                <c:pt idx="990">
                  <c:v>3634.5810000000001</c:v>
                </c:pt>
                <c:pt idx="991">
                  <c:v>5071.2849999999999</c:v>
                </c:pt>
                <c:pt idx="992">
                  <c:v>3892.03</c:v>
                </c:pt>
                <c:pt idx="993">
                  <c:v>918.00260000000003</c:v>
                </c:pt>
                <c:pt idx="994">
                  <c:v>4595.8209999999999</c:v>
                </c:pt>
                <c:pt idx="995">
                  <c:v>6901.9009999999998</c:v>
                </c:pt>
                <c:pt idx="996">
                  <c:v>2261.5639999999999</c:v>
                </c:pt>
                <c:pt idx="997">
                  <c:v>1075.019</c:v>
                </c:pt>
                <c:pt idx="998">
                  <c:v>400.2276</c:v>
                </c:pt>
                <c:pt idx="999">
                  <c:v>755.97659999999996</c:v>
                </c:pt>
                <c:pt idx="1000">
                  <c:v>5976.76</c:v>
                </c:pt>
                <c:pt idx="1001">
                  <c:v>4648.7250000000004</c:v>
                </c:pt>
                <c:pt idx="1002">
                  <c:v>2117.8870000000002</c:v>
                </c:pt>
                <c:pt idx="1003">
                  <c:v>6616.875</c:v>
                </c:pt>
                <c:pt idx="1004">
                  <c:v>3634.6039999999998</c:v>
                </c:pt>
                <c:pt idx="1005">
                  <c:v>3573.4369999999999</c:v>
                </c:pt>
                <c:pt idx="1006">
                  <c:v>8570.8559999999998</c:v>
                </c:pt>
                <c:pt idx="1007">
                  <c:v>1552.2059999999999</c:v>
                </c:pt>
                <c:pt idx="1008">
                  <c:v>501.91199999999998</c:v>
                </c:pt>
                <c:pt idx="1009">
                  <c:v>188.88480000000001</c:v>
                </c:pt>
                <c:pt idx="1010">
                  <c:v>2003.7159999999999</c:v>
                </c:pt>
                <c:pt idx="1011">
                  <c:v>1274.953</c:v>
                </c:pt>
                <c:pt idx="1012">
                  <c:v>3901.1509999999998</c:v>
                </c:pt>
                <c:pt idx="1013">
                  <c:v>8267.0830000000005</c:v>
                </c:pt>
                <c:pt idx="1014">
                  <c:v>8312.4130000000005</c:v>
                </c:pt>
                <c:pt idx="1015">
                  <c:v>8628.8919999999998</c:v>
                </c:pt>
                <c:pt idx="1016">
                  <c:v>4092.8989999999999</c:v>
                </c:pt>
                <c:pt idx="1017">
                  <c:v>4933.9040000000005</c:v>
                </c:pt>
                <c:pt idx="1018">
                  <c:v>6715.6959999999999</c:v>
                </c:pt>
                <c:pt idx="1019">
                  <c:v>6769.9840000000004</c:v>
                </c:pt>
                <c:pt idx="1020">
                  <c:v>4557.0600000000004</c:v>
                </c:pt>
                <c:pt idx="1021">
                  <c:v>6141.4269999999997</c:v>
                </c:pt>
                <c:pt idx="1022">
                  <c:v>7139.9939999999997</c:v>
                </c:pt>
                <c:pt idx="1023">
                  <c:v>6319.7709999999997</c:v>
                </c:pt>
                <c:pt idx="1024">
                  <c:v>4170.3010000000004</c:v>
                </c:pt>
                <c:pt idx="1025">
                  <c:v>4651.4979999999996</c:v>
                </c:pt>
                <c:pt idx="1026">
                  <c:v>2568.0309999999999</c:v>
                </c:pt>
                <c:pt idx="1027">
                  <c:v>2599.3760000000002</c:v>
                </c:pt>
                <c:pt idx="1028">
                  <c:v>1303.259</c:v>
                </c:pt>
                <c:pt idx="1029">
                  <c:v>3946.7280000000001</c:v>
                </c:pt>
                <c:pt idx="1030">
                  <c:v>3678.0569999999998</c:v>
                </c:pt>
                <c:pt idx="1031">
                  <c:v>1783.404</c:v>
                </c:pt>
                <c:pt idx="1032">
                  <c:v>1236.2919999999999</c:v>
                </c:pt>
                <c:pt idx="1033">
                  <c:v>1243.1959999999999</c:v>
                </c:pt>
                <c:pt idx="1034">
                  <c:v>534.57240000000002</c:v>
                </c:pt>
                <c:pt idx="1035">
                  <c:v>1152.604</c:v>
                </c:pt>
                <c:pt idx="1036">
                  <c:v>1294.77</c:v>
                </c:pt>
                <c:pt idx="1037">
                  <c:v>2105.5630000000001</c:v>
                </c:pt>
                <c:pt idx="1038">
                  <c:v>1903.6859999999999</c:v>
                </c:pt>
                <c:pt idx="1039">
                  <c:v>1333.3910000000001</c:v>
                </c:pt>
                <c:pt idx="1040">
                  <c:v>1355.913</c:v>
                </c:pt>
                <c:pt idx="1041">
                  <c:v>256.26319999999998</c:v>
                </c:pt>
                <c:pt idx="1042">
                  <c:v>199.13040000000001</c:v>
                </c:pt>
                <c:pt idx="1043">
                  <c:v>997.02700000000004</c:v>
                </c:pt>
                <c:pt idx="1044">
                  <c:v>2060.7919999999999</c:v>
                </c:pt>
                <c:pt idx="1045">
                  <c:v>5897.3980000000001</c:v>
                </c:pt>
                <c:pt idx="1046">
                  <c:v>5424.2049999999999</c:v>
                </c:pt>
                <c:pt idx="1047">
                  <c:v>6843.915</c:v>
                </c:pt>
                <c:pt idx="1048">
                  <c:v>3915.5070000000001</c:v>
                </c:pt>
                <c:pt idx="1049">
                  <c:v>5657.4390000000003</c:v>
                </c:pt>
                <c:pt idx="1050">
                  <c:v>6130.17</c:v>
                </c:pt>
                <c:pt idx="1051">
                  <c:v>5412.1180000000004</c:v>
                </c:pt>
                <c:pt idx="1052">
                  <c:v>6584.5510000000004</c:v>
                </c:pt>
                <c:pt idx="1053">
                  <c:v>7876.277</c:v>
                </c:pt>
                <c:pt idx="1054">
                  <c:v>6307.7539999999999</c:v>
                </c:pt>
                <c:pt idx="1055">
                  <c:v>5869.3370000000004</c:v>
                </c:pt>
                <c:pt idx="1056">
                  <c:v>4955.8339999999998</c:v>
                </c:pt>
                <c:pt idx="1057">
                  <c:v>5045.92</c:v>
                </c:pt>
                <c:pt idx="1058">
                  <c:v>5285.7250000000004</c:v>
                </c:pt>
                <c:pt idx="1059">
                  <c:v>3717.1469999999999</c:v>
                </c:pt>
                <c:pt idx="1060">
                  <c:v>4623.4740000000002</c:v>
                </c:pt>
                <c:pt idx="1061">
                  <c:v>5378.652</c:v>
                </c:pt>
                <c:pt idx="1062">
                  <c:v>5837.1549999999997</c:v>
                </c:pt>
                <c:pt idx="1063">
                  <c:v>5960.152</c:v>
                </c:pt>
                <c:pt idx="1064">
                  <c:v>5880.2330000000002</c:v>
                </c:pt>
                <c:pt idx="1065">
                  <c:v>3639.2489999999998</c:v>
                </c:pt>
                <c:pt idx="1066">
                  <c:v>2400.0320000000002</c:v>
                </c:pt>
                <c:pt idx="1067">
                  <c:v>2920.9169999999999</c:v>
                </c:pt>
                <c:pt idx="1068">
                  <c:v>3157.4079999999999</c:v>
                </c:pt>
                <c:pt idx="1069">
                  <c:v>3718.5929999999998</c:v>
                </c:pt>
                <c:pt idx="1070">
                  <c:v>1737.268</c:v>
                </c:pt>
                <c:pt idx="1071">
                  <c:v>2781.1909999999998</c:v>
                </c:pt>
                <c:pt idx="1072">
                  <c:v>3877.779</c:v>
                </c:pt>
                <c:pt idx="1073">
                  <c:v>1369.51</c:v>
                </c:pt>
                <c:pt idx="1074">
                  <c:v>3251.3890000000001</c:v>
                </c:pt>
                <c:pt idx="1075">
                  <c:v>4051.6060000000002</c:v>
                </c:pt>
                <c:pt idx="1076">
                  <c:v>3408.386</c:v>
                </c:pt>
                <c:pt idx="1077">
                  <c:v>5436.99</c:v>
                </c:pt>
                <c:pt idx="1078">
                  <c:v>5499.2619999999997</c:v>
                </c:pt>
                <c:pt idx="1079">
                  <c:v>5362.6090000000004</c:v>
                </c:pt>
                <c:pt idx="1080">
                  <c:v>4668.2460000000001</c:v>
                </c:pt>
                <c:pt idx="1081">
                  <c:v>6001.366</c:v>
                </c:pt>
                <c:pt idx="1082">
                  <c:v>5376.88</c:v>
                </c:pt>
                <c:pt idx="1083">
                  <c:v>5060.7579999999998</c:v>
                </c:pt>
                <c:pt idx="1084">
                  <c:v>3954.4380000000001</c:v>
                </c:pt>
                <c:pt idx="1085">
                  <c:v>1815.39</c:v>
                </c:pt>
                <c:pt idx="1086">
                  <c:v>3531.5990000000002</c:v>
                </c:pt>
                <c:pt idx="1087">
                  <c:v>5191.9679999999998</c:v>
                </c:pt>
                <c:pt idx="1088">
                  <c:v>5302.5439999999999</c:v>
                </c:pt>
                <c:pt idx="1089">
                  <c:v>3714.0250000000001</c:v>
                </c:pt>
                <c:pt idx="1090">
                  <c:v>3598.6509999999998</c:v>
                </c:pt>
                <c:pt idx="1091">
                  <c:v>4415.1530000000002</c:v>
                </c:pt>
                <c:pt idx="1092">
                  <c:v>3210.319</c:v>
                </c:pt>
                <c:pt idx="1093">
                  <c:v>2025.4970000000001</c:v>
                </c:pt>
                <c:pt idx="1094">
                  <c:v>2510.4029999999998</c:v>
                </c:pt>
                <c:pt idx="1095">
                  <c:v>2726.1480000000001</c:v>
                </c:pt>
                <c:pt idx="1096">
                  <c:v>3053.4479999999999</c:v>
                </c:pt>
                <c:pt idx="1097">
                  <c:v>1569.7460000000001</c:v>
                </c:pt>
                <c:pt idx="1098">
                  <c:v>1771.723</c:v>
                </c:pt>
                <c:pt idx="1099">
                  <c:v>2394.5039999999999</c:v>
                </c:pt>
                <c:pt idx="1100">
                  <c:v>4319.7439999999997</c:v>
                </c:pt>
                <c:pt idx="1101">
                  <c:v>4137.32</c:v>
                </c:pt>
                <c:pt idx="1102">
                  <c:v>3840.9859999999999</c:v>
                </c:pt>
                <c:pt idx="1103">
                  <c:v>3962.49</c:v>
                </c:pt>
                <c:pt idx="1104">
                  <c:v>2263.4899999999998</c:v>
                </c:pt>
                <c:pt idx="1105">
                  <c:v>2876.9369999999999</c:v>
                </c:pt>
                <c:pt idx="1106">
                  <c:v>3253.5549999999998</c:v>
                </c:pt>
                <c:pt idx="1107">
                  <c:v>5165.6049999999996</c:v>
                </c:pt>
                <c:pt idx="1108">
                  <c:v>6222.1980000000003</c:v>
                </c:pt>
                <c:pt idx="1109">
                  <c:v>5611.5709999999999</c:v>
                </c:pt>
                <c:pt idx="1110">
                  <c:v>5421.4139999999998</c:v>
                </c:pt>
                <c:pt idx="1111">
                  <c:v>4461.5420000000004</c:v>
                </c:pt>
                <c:pt idx="1112">
                  <c:v>3221.6379999999999</c:v>
                </c:pt>
                <c:pt idx="1113">
                  <c:v>3722.6149999999998</c:v>
                </c:pt>
                <c:pt idx="1114">
                  <c:v>2957.393</c:v>
                </c:pt>
                <c:pt idx="1115">
                  <c:v>2414.6689999999999</c:v>
                </c:pt>
                <c:pt idx="1116">
                  <c:v>3824.86</c:v>
                </c:pt>
                <c:pt idx="1117">
                  <c:v>2768.2860000000001</c:v>
                </c:pt>
                <c:pt idx="1118">
                  <c:v>4480.1959999999999</c:v>
                </c:pt>
                <c:pt idx="1119">
                  <c:v>3338.0639999999999</c:v>
                </c:pt>
                <c:pt idx="1120">
                  <c:v>3289.944</c:v>
                </c:pt>
                <c:pt idx="1121">
                  <c:v>3446.0059999999999</c:v>
                </c:pt>
                <c:pt idx="1122">
                  <c:v>4965.8729999999996</c:v>
                </c:pt>
                <c:pt idx="1123">
                  <c:v>4497.4219999999996</c:v>
                </c:pt>
                <c:pt idx="1124">
                  <c:v>4041.5650000000001</c:v>
                </c:pt>
                <c:pt idx="1125">
                  <c:v>2671.3380000000002</c:v>
                </c:pt>
                <c:pt idx="1126">
                  <c:v>880.09280000000001</c:v>
                </c:pt>
                <c:pt idx="1127">
                  <c:v>1642.8150000000001</c:v>
                </c:pt>
                <c:pt idx="1128">
                  <c:v>2257.645</c:v>
                </c:pt>
                <c:pt idx="1129">
                  <c:v>2153.0540000000001</c:v>
                </c:pt>
                <c:pt idx="1130">
                  <c:v>2153.0450000000001</c:v>
                </c:pt>
                <c:pt idx="1131">
                  <c:v>2820.223</c:v>
                </c:pt>
                <c:pt idx="1132">
                  <c:v>6224.6679999999997</c:v>
                </c:pt>
                <c:pt idx="1133">
                  <c:v>5906.5259999999998</c:v>
                </c:pt>
                <c:pt idx="1134">
                  <c:v>3011.0889999999999</c:v>
                </c:pt>
                <c:pt idx="1135">
                  <c:v>4386.1989999999996</c:v>
                </c:pt>
                <c:pt idx="1136">
                  <c:v>4835.424</c:v>
                </c:pt>
                <c:pt idx="1137">
                  <c:v>4811.7039999999997</c:v>
                </c:pt>
                <c:pt idx="1138">
                  <c:v>4812.3090000000002</c:v>
                </c:pt>
                <c:pt idx="1139">
                  <c:v>5189.674</c:v>
                </c:pt>
                <c:pt idx="1140">
                  <c:v>4920.6379999999999</c:v>
                </c:pt>
                <c:pt idx="1141">
                  <c:v>4918.7690000000002</c:v>
                </c:pt>
                <c:pt idx="1142">
                  <c:v>5790.3540000000003</c:v>
                </c:pt>
                <c:pt idx="1143">
                  <c:v>6018.1980000000003</c:v>
                </c:pt>
                <c:pt idx="1144">
                  <c:v>6093.5420000000004</c:v>
                </c:pt>
                <c:pt idx="1145">
                  <c:v>4492.2309999999998</c:v>
                </c:pt>
                <c:pt idx="1146">
                  <c:v>3996.933</c:v>
                </c:pt>
                <c:pt idx="1147">
                  <c:v>1983.057</c:v>
                </c:pt>
                <c:pt idx="1148">
                  <c:v>887.83900000000006</c:v>
                </c:pt>
                <c:pt idx="1149">
                  <c:v>1735.5150000000001</c:v>
                </c:pt>
                <c:pt idx="1150">
                  <c:v>3051.0680000000002</c:v>
                </c:pt>
                <c:pt idx="1151">
                  <c:v>0</c:v>
                </c:pt>
                <c:pt idx="1152">
                  <c:v>5911.1130000000003</c:v>
                </c:pt>
                <c:pt idx="1153">
                  <c:v>0</c:v>
                </c:pt>
                <c:pt idx="1154">
                  <c:v>2101.5949999999998</c:v>
                </c:pt>
                <c:pt idx="1155">
                  <c:v>2735.6770000000001</c:v>
                </c:pt>
                <c:pt idx="1156">
                  <c:v>3430.2190000000001</c:v>
                </c:pt>
                <c:pt idx="1157">
                  <c:v>4766.7690000000002</c:v>
                </c:pt>
                <c:pt idx="1158">
                  <c:v>5634.7250000000004</c:v>
                </c:pt>
                <c:pt idx="1159">
                  <c:v>2860.4749999999999</c:v>
                </c:pt>
                <c:pt idx="1160">
                  <c:v>1789.731</c:v>
                </c:pt>
                <c:pt idx="1161">
                  <c:v>3202.2</c:v>
                </c:pt>
                <c:pt idx="1162">
                  <c:v>3986.9870000000001</c:v>
                </c:pt>
                <c:pt idx="1163">
                  <c:v>3066.5410000000002</c:v>
                </c:pt>
                <c:pt idx="1164">
                  <c:v>3707.9319999999998</c:v>
                </c:pt>
                <c:pt idx="1165">
                  <c:v>6271.34</c:v>
                </c:pt>
                <c:pt idx="1166">
                  <c:v>5972.6769999999997</c:v>
                </c:pt>
                <c:pt idx="1167">
                  <c:v>5617.43</c:v>
                </c:pt>
                <c:pt idx="1168">
                  <c:v>5570.33</c:v>
                </c:pt>
                <c:pt idx="1169">
                  <c:v>5931.4660000000003</c:v>
                </c:pt>
                <c:pt idx="1170">
                  <c:v>4607.1379999999999</c:v>
                </c:pt>
                <c:pt idx="1171">
                  <c:v>3634.87</c:v>
                </c:pt>
                <c:pt idx="1172">
                  <c:v>3636.2150000000001</c:v>
                </c:pt>
                <c:pt idx="1173">
                  <c:v>3891.902</c:v>
                </c:pt>
                <c:pt idx="1174">
                  <c:v>5326.6930000000002</c:v>
                </c:pt>
                <c:pt idx="1175">
                  <c:v>5150.6480000000001</c:v>
                </c:pt>
                <c:pt idx="1176">
                  <c:v>4497.9679999999998</c:v>
                </c:pt>
                <c:pt idx="1177">
                  <c:v>3983.2489999999998</c:v>
                </c:pt>
                <c:pt idx="1178">
                  <c:v>4672.7550000000001</c:v>
                </c:pt>
                <c:pt idx="1179">
                  <c:v>4656.7700000000004</c:v>
                </c:pt>
                <c:pt idx="1180">
                  <c:v>3664.239</c:v>
                </c:pt>
                <c:pt idx="1181">
                  <c:v>3567.0149999999999</c:v>
                </c:pt>
                <c:pt idx="1182">
                  <c:v>3491.8470000000002</c:v>
                </c:pt>
                <c:pt idx="1183">
                  <c:v>3890.4360000000001</c:v>
                </c:pt>
                <c:pt idx="1184">
                  <c:v>4262.9830000000002</c:v>
                </c:pt>
                <c:pt idx="1185">
                  <c:v>4600.5360000000001</c:v>
                </c:pt>
                <c:pt idx="1186">
                  <c:v>4656.8339999999998</c:v>
                </c:pt>
                <c:pt idx="1187">
                  <c:v>4645.857</c:v>
                </c:pt>
                <c:pt idx="1188">
                  <c:v>4555.1899999999996</c:v>
                </c:pt>
                <c:pt idx="1189">
                  <c:v>4238.5540000000001</c:v>
                </c:pt>
                <c:pt idx="1190">
                  <c:v>3676.924</c:v>
                </c:pt>
                <c:pt idx="1191">
                  <c:v>3676.4380000000001</c:v>
                </c:pt>
                <c:pt idx="1192">
                  <c:v>3444.3510000000001</c:v>
                </c:pt>
                <c:pt idx="1193">
                  <c:v>3404.6819999999998</c:v>
                </c:pt>
                <c:pt idx="1194">
                  <c:v>4142.7120000000004</c:v>
                </c:pt>
                <c:pt idx="1195">
                  <c:v>3600.9490000000001</c:v>
                </c:pt>
                <c:pt idx="1196">
                  <c:v>3428.8670000000002</c:v>
                </c:pt>
                <c:pt idx="1197">
                  <c:v>3659.8910000000001</c:v>
                </c:pt>
                <c:pt idx="1198">
                  <c:v>1764.8389999999999</c:v>
                </c:pt>
                <c:pt idx="1199">
                  <c:v>773.25959999999998</c:v>
                </c:pt>
                <c:pt idx="1200">
                  <c:v>787.90359999999998</c:v>
                </c:pt>
                <c:pt idx="1201">
                  <c:v>3063.413</c:v>
                </c:pt>
                <c:pt idx="1202">
                  <c:v>2885.1419999999998</c:v>
                </c:pt>
                <c:pt idx="1203">
                  <c:v>678.90009999999995</c:v>
                </c:pt>
                <c:pt idx="1204">
                  <c:v>1180.9380000000001</c:v>
                </c:pt>
                <c:pt idx="1205">
                  <c:v>2065.5680000000002</c:v>
                </c:pt>
                <c:pt idx="1206">
                  <c:v>1625.413</c:v>
                </c:pt>
                <c:pt idx="1207">
                  <c:v>0</c:v>
                </c:pt>
                <c:pt idx="1208">
                  <c:v>0</c:v>
                </c:pt>
                <c:pt idx="1209">
                  <c:v>0</c:v>
                </c:pt>
                <c:pt idx="1210">
                  <c:v>0</c:v>
                </c:pt>
                <c:pt idx="1211">
                  <c:v>0</c:v>
                </c:pt>
                <c:pt idx="1212">
                  <c:v>0</c:v>
                </c:pt>
                <c:pt idx="1213">
                  <c:v>0</c:v>
                </c:pt>
                <c:pt idx="1214">
                  <c:v>5080.3999999999996</c:v>
                </c:pt>
                <c:pt idx="1215">
                  <c:v>5191.7280000000001</c:v>
                </c:pt>
                <c:pt idx="1216">
                  <c:v>4799.4089999999997</c:v>
                </c:pt>
                <c:pt idx="1217">
                  <c:v>3763.6350000000002</c:v>
                </c:pt>
                <c:pt idx="1218">
                  <c:v>3437.8739999999998</c:v>
                </c:pt>
                <c:pt idx="1219">
                  <c:v>2547.2379999999998</c:v>
                </c:pt>
                <c:pt idx="1220">
                  <c:v>3033.8609999999999</c:v>
                </c:pt>
                <c:pt idx="1221">
                  <c:v>2368.4859999999999</c:v>
                </c:pt>
                <c:pt idx="1222">
                  <c:v>1633.0630000000001</c:v>
                </c:pt>
                <c:pt idx="1223">
                  <c:v>2196.8910000000001</c:v>
                </c:pt>
                <c:pt idx="1224">
                  <c:v>2402.9259999999999</c:v>
                </c:pt>
                <c:pt idx="1225">
                  <c:v>2500.5279999999998</c:v>
                </c:pt>
                <c:pt idx="1226">
                  <c:v>1376.4190000000001</c:v>
                </c:pt>
                <c:pt idx="1227">
                  <c:v>3232.2629999999999</c:v>
                </c:pt>
                <c:pt idx="1228">
                  <c:v>4671.366</c:v>
                </c:pt>
                <c:pt idx="1229">
                  <c:v>4118.1779999999999</c:v>
                </c:pt>
                <c:pt idx="1230">
                  <c:v>3378.0349999999999</c:v>
                </c:pt>
                <c:pt idx="1231">
                  <c:v>3601.7719999999999</c:v>
                </c:pt>
                <c:pt idx="1232">
                  <c:v>3736.902</c:v>
                </c:pt>
                <c:pt idx="1233">
                  <c:v>2646.6309999999999</c:v>
                </c:pt>
                <c:pt idx="1234">
                  <c:v>1466.5160000000001</c:v>
                </c:pt>
                <c:pt idx="1235">
                  <c:v>3318.3969999999999</c:v>
                </c:pt>
                <c:pt idx="1236">
                  <c:v>5544.7049999999999</c:v>
                </c:pt>
                <c:pt idx="1237">
                  <c:v>6016.4870000000001</c:v>
                </c:pt>
                <c:pt idx="1238">
                  <c:v>4517.0429999999997</c:v>
                </c:pt>
                <c:pt idx="1239">
                  <c:v>5520.6450000000004</c:v>
                </c:pt>
                <c:pt idx="1240">
                  <c:v>0</c:v>
                </c:pt>
                <c:pt idx="1241">
                  <c:v>0</c:v>
                </c:pt>
                <c:pt idx="1242">
                  <c:v>0</c:v>
                </c:pt>
                <c:pt idx="1243">
                  <c:v>0</c:v>
                </c:pt>
                <c:pt idx="1244">
                  <c:v>0</c:v>
                </c:pt>
                <c:pt idx="1245">
                  <c:v>0</c:v>
                </c:pt>
                <c:pt idx="1246">
                  <c:v>3578.6590000000001</c:v>
                </c:pt>
                <c:pt idx="1247">
                  <c:v>2139.875</c:v>
                </c:pt>
                <c:pt idx="1248">
                  <c:v>784.85230000000001</c:v>
                </c:pt>
                <c:pt idx="1249">
                  <c:v>927.1875</c:v>
                </c:pt>
                <c:pt idx="1250">
                  <c:v>2652.944</c:v>
                </c:pt>
                <c:pt idx="1251">
                  <c:v>2503.3969999999999</c:v>
                </c:pt>
                <c:pt idx="1252">
                  <c:v>2218.866</c:v>
                </c:pt>
                <c:pt idx="1253">
                  <c:v>1794.2719999999999</c:v>
                </c:pt>
                <c:pt idx="1254">
                  <c:v>3391.819</c:v>
                </c:pt>
                <c:pt idx="1255">
                  <c:v>3803.4630000000002</c:v>
                </c:pt>
                <c:pt idx="1256">
                  <c:v>5088.5680000000002</c:v>
                </c:pt>
                <c:pt idx="1257">
                  <c:v>6961.5910000000003</c:v>
                </c:pt>
                <c:pt idx="1258">
                  <c:v>5378.8239999999996</c:v>
                </c:pt>
                <c:pt idx="1259">
                  <c:v>4240.9269999999997</c:v>
                </c:pt>
                <c:pt idx="1260">
                  <c:v>1936.6389999999999</c:v>
                </c:pt>
                <c:pt idx="1261">
                  <c:v>0</c:v>
                </c:pt>
                <c:pt idx="1262">
                  <c:v>0</c:v>
                </c:pt>
                <c:pt idx="1263">
                  <c:v>3066.4160000000002</c:v>
                </c:pt>
                <c:pt idx="1264">
                  <c:v>4205.1130000000003</c:v>
                </c:pt>
                <c:pt idx="1265">
                  <c:v>3061.7620000000002</c:v>
                </c:pt>
                <c:pt idx="1266">
                  <c:v>1770.6279999999999</c:v>
                </c:pt>
                <c:pt idx="1267">
                  <c:v>1226.184</c:v>
                </c:pt>
                <c:pt idx="1268">
                  <c:v>0</c:v>
                </c:pt>
                <c:pt idx="1269">
                  <c:v>468.11009999999999</c:v>
                </c:pt>
                <c:pt idx="1270">
                  <c:v>2746.5189999999998</c:v>
                </c:pt>
                <c:pt idx="1271">
                  <c:v>2801.931</c:v>
                </c:pt>
                <c:pt idx="1272">
                  <c:v>3480.9140000000002</c:v>
                </c:pt>
                <c:pt idx="1273">
                  <c:v>1875.827</c:v>
                </c:pt>
                <c:pt idx="1274">
                  <c:v>1635.1130000000001</c:v>
                </c:pt>
                <c:pt idx="1275">
                  <c:v>905.98239999999998</c:v>
                </c:pt>
                <c:pt idx="1276">
                  <c:v>1637.5909999999999</c:v>
                </c:pt>
                <c:pt idx="1277">
                  <c:v>2803.7640000000001</c:v>
                </c:pt>
                <c:pt idx="1278">
                  <c:v>2575.2910000000002</c:v>
                </c:pt>
                <c:pt idx="1279">
                  <c:v>2907.0349999999999</c:v>
                </c:pt>
                <c:pt idx="1280">
                  <c:v>2880.3710000000001</c:v>
                </c:pt>
                <c:pt idx="1281">
                  <c:v>3606.2640000000001</c:v>
                </c:pt>
                <c:pt idx="1282">
                  <c:v>957.02530000000002</c:v>
                </c:pt>
                <c:pt idx="1283">
                  <c:v>1597.4939999999999</c:v>
                </c:pt>
                <c:pt idx="1284">
                  <c:v>4447.3819999999996</c:v>
                </c:pt>
                <c:pt idx="1285">
                  <c:v>1266.194</c:v>
                </c:pt>
                <c:pt idx="1286">
                  <c:v>954.78120000000001</c:v>
                </c:pt>
                <c:pt idx="1287">
                  <c:v>2889.5210000000002</c:v>
                </c:pt>
                <c:pt idx="1288">
                  <c:v>2611.3679999999999</c:v>
                </c:pt>
                <c:pt idx="1289">
                  <c:v>3162.1529999999998</c:v>
                </c:pt>
                <c:pt idx="1290">
                  <c:v>2369.0610000000001</c:v>
                </c:pt>
                <c:pt idx="1291">
                  <c:v>758.36220000000003</c:v>
                </c:pt>
                <c:pt idx="1292">
                  <c:v>2230.076</c:v>
                </c:pt>
                <c:pt idx="1293">
                  <c:v>1540.0540000000001</c:v>
                </c:pt>
                <c:pt idx="1294">
                  <c:v>1590.4110000000001</c:v>
                </c:pt>
                <c:pt idx="1295">
                  <c:v>719.93460000000005</c:v>
                </c:pt>
                <c:pt idx="1296">
                  <c:v>1345.4770000000001</c:v>
                </c:pt>
                <c:pt idx="1297">
                  <c:v>4246.6319999999996</c:v>
                </c:pt>
                <c:pt idx="1298">
                  <c:v>3699.6030000000001</c:v>
                </c:pt>
                <c:pt idx="1299">
                  <c:v>658.29719999999998</c:v>
                </c:pt>
                <c:pt idx="1300">
                  <c:v>174.04259999999999</c:v>
                </c:pt>
                <c:pt idx="1301">
                  <c:v>1458.8879999999999</c:v>
                </c:pt>
                <c:pt idx="1302">
                  <c:v>2694.2689999999998</c:v>
                </c:pt>
                <c:pt idx="1303">
                  <c:v>1650.4290000000001</c:v>
                </c:pt>
                <c:pt idx="1304">
                  <c:v>351.46210000000002</c:v>
                </c:pt>
                <c:pt idx="1305">
                  <c:v>2085.7860000000001</c:v>
                </c:pt>
                <c:pt idx="1306">
                  <c:v>3137.5</c:v>
                </c:pt>
                <c:pt idx="1307">
                  <c:v>2639.6909999999998</c:v>
                </c:pt>
                <c:pt idx="1308">
                  <c:v>3376.6109999999999</c:v>
                </c:pt>
                <c:pt idx="1309">
                  <c:v>2460.7220000000002</c:v>
                </c:pt>
                <c:pt idx="1310">
                  <c:v>634.63750000000005</c:v>
                </c:pt>
                <c:pt idx="1311">
                  <c:v>2177.895</c:v>
                </c:pt>
                <c:pt idx="1312">
                  <c:v>1355.1289999999999</c:v>
                </c:pt>
                <c:pt idx="1313">
                  <c:v>1250.2439999999999</c:v>
                </c:pt>
                <c:pt idx="1314">
                  <c:v>468.01479999999998</c:v>
                </c:pt>
                <c:pt idx="1315">
                  <c:v>2867.1990000000001</c:v>
                </c:pt>
                <c:pt idx="1316">
                  <c:v>3820.5039999999999</c:v>
                </c:pt>
                <c:pt idx="1317">
                  <c:v>2941.665</c:v>
                </c:pt>
                <c:pt idx="1318">
                  <c:v>2262.9409999999998</c:v>
                </c:pt>
                <c:pt idx="1319">
                  <c:v>6366.701</c:v>
                </c:pt>
                <c:pt idx="1320">
                  <c:v>5749.0010000000002</c:v>
                </c:pt>
                <c:pt idx="1321">
                  <c:v>1576.721</c:v>
                </c:pt>
                <c:pt idx="1322">
                  <c:v>882.38940000000002</c:v>
                </c:pt>
                <c:pt idx="1323">
                  <c:v>3752.2579999999998</c:v>
                </c:pt>
                <c:pt idx="1324">
                  <c:v>6062.7129999999997</c:v>
                </c:pt>
                <c:pt idx="1325">
                  <c:v>2564.6680000000001</c:v>
                </c:pt>
                <c:pt idx="1326">
                  <c:v>1149.8409999999999</c:v>
                </c:pt>
                <c:pt idx="1327">
                  <c:v>2550.7919999999999</c:v>
                </c:pt>
                <c:pt idx="1328">
                  <c:v>2798.779</c:v>
                </c:pt>
                <c:pt idx="1329">
                  <c:v>1003.2859999999999</c:v>
                </c:pt>
                <c:pt idx="1330">
                  <c:v>1853.09</c:v>
                </c:pt>
                <c:pt idx="1331">
                  <c:v>3355.7429999999999</c:v>
                </c:pt>
                <c:pt idx="1332">
                  <c:v>4368.0950000000003</c:v>
                </c:pt>
                <c:pt idx="1333">
                  <c:v>1320.9839999999999</c:v>
                </c:pt>
                <c:pt idx="1334">
                  <c:v>3384.7950000000001</c:v>
                </c:pt>
                <c:pt idx="1335">
                  <c:v>5061.1090000000004</c:v>
                </c:pt>
                <c:pt idx="1336">
                  <c:v>3577.7860000000001</c:v>
                </c:pt>
                <c:pt idx="1337">
                  <c:v>4118.665</c:v>
                </c:pt>
                <c:pt idx="1338">
                  <c:v>1274.3879999999999</c:v>
                </c:pt>
                <c:pt idx="1339">
                  <c:v>2091.9140000000002</c:v>
                </c:pt>
                <c:pt idx="1340">
                  <c:v>4073.6640000000002</c:v>
                </c:pt>
                <c:pt idx="1341">
                  <c:v>4786.0290000000005</c:v>
                </c:pt>
                <c:pt idx="1342">
                  <c:v>979.67359999999996</c:v>
                </c:pt>
                <c:pt idx="1343">
                  <c:v>654.02120000000002</c:v>
                </c:pt>
                <c:pt idx="1344">
                  <c:v>1163.1320000000001</c:v>
                </c:pt>
                <c:pt idx="1345">
                  <c:v>1844.068</c:v>
                </c:pt>
                <c:pt idx="1346">
                  <c:v>2980.239</c:v>
                </c:pt>
                <c:pt idx="1347">
                  <c:v>6326.8980000000001</c:v>
                </c:pt>
                <c:pt idx="1348">
                  <c:v>3093.7179999999998</c:v>
                </c:pt>
                <c:pt idx="1349">
                  <c:v>2778.105</c:v>
                </c:pt>
                <c:pt idx="1350">
                  <c:v>1483.3109999999999</c:v>
                </c:pt>
                <c:pt idx="1351">
                  <c:v>1943.6110000000001</c:v>
                </c:pt>
                <c:pt idx="1352">
                  <c:v>1862.7570000000001</c:v>
                </c:pt>
                <c:pt idx="1353">
                  <c:v>1555.7670000000001</c:v>
                </c:pt>
                <c:pt idx="1354">
                  <c:v>1704.1369999999999</c:v>
                </c:pt>
                <c:pt idx="1355">
                  <c:v>1043.8620000000001</c:v>
                </c:pt>
                <c:pt idx="1356">
                  <c:v>2480.1970000000001</c:v>
                </c:pt>
                <c:pt idx="1357">
                  <c:v>2082.2130000000002</c:v>
                </c:pt>
                <c:pt idx="1358">
                  <c:v>2190.7979999999998</c:v>
                </c:pt>
                <c:pt idx="1359">
                  <c:v>4113.1809999999996</c:v>
                </c:pt>
                <c:pt idx="1360">
                  <c:v>5960.54</c:v>
                </c:pt>
                <c:pt idx="1361">
                  <c:v>4443.5150000000003</c:v>
                </c:pt>
                <c:pt idx="1362">
                  <c:v>7436.12</c:v>
                </c:pt>
                <c:pt idx="1363">
                  <c:v>6663.6019999999999</c:v>
                </c:pt>
                <c:pt idx="1364">
                  <c:v>7361.8360000000002</c:v>
                </c:pt>
                <c:pt idx="1365">
                  <c:v>6813.6170000000002</c:v>
                </c:pt>
                <c:pt idx="1366">
                  <c:v>6175.4229999999998</c:v>
                </c:pt>
                <c:pt idx="1367">
                  <c:v>3662.2779999999998</c:v>
                </c:pt>
                <c:pt idx="1368">
                  <c:v>3904.4989999999998</c:v>
                </c:pt>
                <c:pt idx="1369">
                  <c:v>2044.585</c:v>
                </c:pt>
                <c:pt idx="1370">
                  <c:v>3766.7530000000002</c:v>
                </c:pt>
                <c:pt idx="1371">
                  <c:v>6518.6109999999999</c:v>
                </c:pt>
                <c:pt idx="1372">
                  <c:v>5632.9690000000001</c:v>
                </c:pt>
                <c:pt idx="1373">
                  <c:v>1971.847</c:v>
                </c:pt>
                <c:pt idx="1374">
                  <c:v>1477.7</c:v>
                </c:pt>
                <c:pt idx="1375">
                  <c:v>1978.2539999999999</c:v>
                </c:pt>
                <c:pt idx="1376">
                  <c:v>1792.482</c:v>
                </c:pt>
                <c:pt idx="1377">
                  <c:v>2853.6529999999998</c:v>
                </c:pt>
                <c:pt idx="1378">
                  <c:v>3334.1889999999999</c:v>
                </c:pt>
                <c:pt idx="1379">
                  <c:v>1563.6310000000001</c:v>
                </c:pt>
                <c:pt idx="1380">
                  <c:v>719.12599999999998</c:v>
                </c:pt>
                <c:pt idx="1381">
                  <c:v>311.94830000000002</c:v>
                </c:pt>
                <c:pt idx="1382">
                  <c:v>764.34310000000005</c:v>
                </c:pt>
                <c:pt idx="1383">
                  <c:v>809.62429999999995</c:v>
                </c:pt>
                <c:pt idx="1384">
                  <c:v>654.89059999999995</c:v>
                </c:pt>
                <c:pt idx="1385">
                  <c:v>1671.7829999999999</c:v>
                </c:pt>
                <c:pt idx="1386">
                  <c:v>4230.6980000000003</c:v>
                </c:pt>
                <c:pt idx="1387">
                  <c:v>1659.6949999999999</c:v>
                </c:pt>
                <c:pt idx="1388">
                  <c:v>0</c:v>
                </c:pt>
                <c:pt idx="1389">
                  <c:v>0</c:v>
                </c:pt>
                <c:pt idx="1390">
                  <c:v>4725.7730000000001</c:v>
                </c:pt>
                <c:pt idx="1391">
                  <c:v>4036.2069999999999</c:v>
                </c:pt>
                <c:pt idx="1392">
                  <c:v>1908.4359999999999</c:v>
                </c:pt>
                <c:pt idx="1393">
                  <c:v>6865.9740000000002</c:v>
                </c:pt>
                <c:pt idx="1394">
                  <c:v>5146.18</c:v>
                </c:pt>
                <c:pt idx="1395">
                  <c:v>1748.6420000000001</c:v>
                </c:pt>
                <c:pt idx="1396">
                  <c:v>1176.643</c:v>
                </c:pt>
                <c:pt idx="1397">
                  <c:v>587.49879999999996</c:v>
                </c:pt>
                <c:pt idx="1398">
                  <c:v>481.75700000000001</c:v>
                </c:pt>
                <c:pt idx="1399">
                  <c:v>322.41050000000001</c:v>
                </c:pt>
                <c:pt idx="1400">
                  <c:v>697.10699999999997</c:v>
                </c:pt>
                <c:pt idx="1401">
                  <c:v>397.22480000000002</c:v>
                </c:pt>
                <c:pt idx="1402">
                  <c:v>618.08630000000005</c:v>
                </c:pt>
                <c:pt idx="1403">
                  <c:v>2093.712</c:v>
                </c:pt>
                <c:pt idx="1404">
                  <c:v>6415.3559999999998</c:v>
                </c:pt>
                <c:pt idx="1405">
                  <c:v>7121.8509999999997</c:v>
                </c:pt>
                <c:pt idx="1406">
                  <c:v>8431.8619999999992</c:v>
                </c:pt>
                <c:pt idx="1407">
                  <c:v>8121.85</c:v>
                </c:pt>
                <c:pt idx="1408">
                  <c:v>6593.7650000000003</c:v>
                </c:pt>
                <c:pt idx="1409">
                  <c:v>6683.0469999999996</c:v>
                </c:pt>
                <c:pt idx="1410">
                  <c:v>6540.8919999999998</c:v>
                </c:pt>
                <c:pt idx="1411">
                  <c:v>7550.1329999999998</c:v>
                </c:pt>
                <c:pt idx="1412">
                  <c:v>6245.8450000000003</c:v>
                </c:pt>
                <c:pt idx="1413">
                  <c:v>4364.2640000000001</c:v>
                </c:pt>
                <c:pt idx="1414">
                  <c:v>8189.8609999999999</c:v>
                </c:pt>
                <c:pt idx="1415">
                  <c:v>8002.27</c:v>
                </c:pt>
                <c:pt idx="1416">
                  <c:v>6138.0140000000001</c:v>
                </c:pt>
                <c:pt idx="1417">
                  <c:v>5334.1279999999997</c:v>
                </c:pt>
                <c:pt idx="1418">
                  <c:v>4330.2049999999999</c:v>
                </c:pt>
                <c:pt idx="1419">
                  <c:v>1582.915</c:v>
                </c:pt>
                <c:pt idx="1420">
                  <c:v>1570.0419999999999</c:v>
                </c:pt>
                <c:pt idx="1421">
                  <c:v>1540.327</c:v>
                </c:pt>
                <c:pt idx="1422">
                  <c:v>0</c:v>
                </c:pt>
                <c:pt idx="1423">
                  <c:v>0</c:v>
                </c:pt>
                <c:pt idx="1424">
                  <c:v>0</c:v>
                </c:pt>
                <c:pt idx="1425">
                  <c:v>0</c:v>
                </c:pt>
                <c:pt idx="1426">
                  <c:v>0</c:v>
                </c:pt>
                <c:pt idx="1427">
                  <c:v>1559.971</c:v>
                </c:pt>
                <c:pt idx="1428">
                  <c:v>2095.145</c:v>
                </c:pt>
                <c:pt idx="1429">
                  <c:v>946.18140000000005</c:v>
                </c:pt>
                <c:pt idx="1430">
                  <c:v>1952.146</c:v>
                </c:pt>
                <c:pt idx="1431">
                  <c:v>2013.54</c:v>
                </c:pt>
                <c:pt idx="1432">
                  <c:v>1689.8320000000001</c:v>
                </c:pt>
                <c:pt idx="1433">
                  <c:v>2242.41</c:v>
                </c:pt>
                <c:pt idx="1434">
                  <c:v>1603.1020000000001</c:v>
                </c:pt>
                <c:pt idx="1435">
                  <c:v>0</c:v>
                </c:pt>
                <c:pt idx="1436">
                  <c:v>0</c:v>
                </c:pt>
                <c:pt idx="1437">
                  <c:v>0</c:v>
                </c:pt>
                <c:pt idx="1438">
                  <c:v>0</c:v>
                </c:pt>
                <c:pt idx="1439">
                  <c:v>0</c:v>
                </c:pt>
                <c:pt idx="1440">
                  <c:v>0</c:v>
                </c:pt>
                <c:pt idx="1441">
                  <c:v>0</c:v>
                </c:pt>
                <c:pt idx="1442">
                  <c:v>0</c:v>
                </c:pt>
                <c:pt idx="1443">
                  <c:v>0</c:v>
                </c:pt>
                <c:pt idx="1444">
                  <c:v>0</c:v>
                </c:pt>
                <c:pt idx="1445">
                  <c:v>3645.1439999999998</c:v>
                </c:pt>
                <c:pt idx="1446">
                  <c:v>1974.9010000000001</c:v>
                </c:pt>
                <c:pt idx="1447">
                  <c:v>3963.7759999999998</c:v>
                </c:pt>
                <c:pt idx="1448">
                  <c:v>3824.5749999999998</c:v>
                </c:pt>
                <c:pt idx="1449">
                  <c:v>2414.076</c:v>
                </c:pt>
                <c:pt idx="1450">
                  <c:v>2579.4780000000001</c:v>
                </c:pt>
                <c:pt idx="1451">
                  <c:v>0</c:v>
                </c:pt>
                <c:pt idx="1452">
                  <c:v>0</c:v>
                </c:pt>
                <c:pt idx="1453">
                  <c:v>2659.71</c:v>
                </c:pt>
                <c:pt idx="1454">
                  <c:v>3777.7280000000001</c:v>
                </c:pt>
                <c:pt idx="1455">
                  <c:v>0</c:v>
                </c:pt>
                <c:pt idx="1456">
                  <c:v>0</c:v>
                </c:pt>
                <c:pt idx="1457">
                  <c:v>0</c:v>
                </c:pt>
                <c:pt idx="1458">
                  <c:v>0</c:v>
                </c:pt>
                <c:pt idx="1459">
                  <c:v>2892.6979999999999</c:v>
                </c:pt>
                <c:pt idx="1460">
                  <c:v>0</c:v>
                </c:pt>
                <c:pt idx="1461">
                  <c:v>3597.4969999999998</c:v>
                </c:pt>
                <c:pt idx="1462">
                  <c:v>3626.5169999999998</c:v>
                </c:pt>
                <c:pt idx="1463">
                  <c:v>3983.1860000000001</c:v>
                </c:pt>
                <c:pt idx="1464">
                  <c:v>5569.0810000000001</c:v>
                </c:pt>
                <c:pt idx="1465">
                  <c:v>6842.3590000000004</c:v>
                </c:pt>
                <c:pt idx="1466">
                  <c:v>4810.1099999999997</c:v>
                </c:pt>
                <c:pt idx="1467">
                  <c:v>5018.0540000000001</c:v>
                </c:pt>
                <c:pt idx="1468">
                  <c:v>5477.451</c:v>
                </c:pt>
                <c:pt idx="1469">
                  <c:v>6260.9889999999996</c:v>
                </c:pt>
                <c:pt idx="1470">
                  <c:v>5259.8370000000004</c:v>
                </c:pt>
                <c:pt idx="1471">
                  <c:v>4348.3509999999997</c:v>
                </c:pt>
                <c:pt idx="1472">
                  <c:v>4366.585</c:v>
                </c:pt>
                <c:pt idx="1473">
                  <c:v>4841.759</c:v>
                </c:pt>
                <c:pt idx="1474">
                  <c:v>3650.65</c:v>
                </c:pt>
                <c:pt idx="1475">
                  <c:v>2060.8670000000002</c:v>
                </c:pt>
                <c:pt idx="1476">
                  <c:v>1790.2149999999999</c:v>
                </c:pt>
                <c:pt idx="1477">
                  <c:v>2495.2150000000001</c:v>
                </c:pt>
                <c:pt idx="1478">
                  <c:v>2627.7049999999999</c:v>
                </c:pt>
                <c:pt idx="1479">
                  <c:v>2593.692</c:v>
                </c:pt>
                <c:pt idx="1480">
                  <c:v>4075.8820000000001</c:v>
                </c:pt>
                <c:pt idx="1481">
                  <c:v>2774.585</c:v>
                </c:pt>
                <c:pt idx="1482">
                  <c:v>2200.8020000000001</c:v>
                </c:pt>
                <c:pt idx="1483">
                  <c:v>1262.7</c:v>
                </c:pt>
                <c:pt idx="1484">
                  <c:v>2653.72</c:v>
                </c:pt>
                <c:pt idx="1485">
                  <c:v>2804.4229999999998</c:v>
                </c:pt>
                <c:pt idx="1486">
                  <c:v>2894.288</c:v>
                </c:pt>
                <c:pt idx="1487">
                  <c:v>3967.8</c:v>
                </c:pt>
                <c:pt idx="1488">
                  <c:v>3030.2840000000001</c:v>
                </c:pt>
                <c:pt idx="1489">
                  <c:v>2195.3470000000002</c:v>
                </c:pt>
                <c:pt idx="1490">
                  <c:v>2638.4749999999999</c:v>
                </c:pt>
                <c:pt idx="1491">
                  <c:v>3344.7440000000001</c:v>
                </c:pt>
                <c:pt idx="1492">
                  <c:v>3845.654</c:v>
                </c:pt>
                <c:pt idx="1493">
                  <c:v>4292.9070000000002</c:v>
                </c:pt>
                <c:pt idx="1494">
                  <c:v>3844.5839999999998</c:v>
                </c:pt>
                <c:pt idx="1495">
                  <c:v>4037.0990000000002</c:v>
                </c:pt>
                <c:pt idx="1496">
                  <c:v>3349.873</c:v>
                </c:pt>
                <c:pt idx="1497">
                  <c:v>3877.835</c:v>
                </c:pt>
                <c:pt idx="1498">
                  <c:v>5672.7560000000003</c:v>
                </c:pt>
                <c:pt idx="1499">
                  <c:v>4337.4589999999998</c:v>
                </c:pt>
                <c:pt idx="1500">
                  <c:v>4507.3580000000002</c:v>
                </c:pt>
                <c:pt idx="1501">
                  <c:v>3570.44</c:v>
                </c:pt>
                <c:pt idx="1502">
                  <c:v>2811.9140000000002</c:v>
                </c:pt>
                <c:pt idx="1503">
                  <c:v>1862.45</c:v>
                </c:pt>
                <c:pt idx="1504">
                  <c:v>3506.6039999999998</c:v>
                </c:pt>
                <c:pt idx="1505">
                  <c:v>3436.2260000000001</c:v>
                </c:pt>
                <c:pt idx="1506">
                  <c:v>1785.61</c:v>
                </c:pt>
                <c:pt idx="1507">
                  <c:v>2813.3339999999998</c:v>
                </c:pt>
                <c:pt idx="1508">
                  <c:v>1346.92</c:v>
                </c:pt>
                <c:pt idx="1509">
                  <c:v>1184.4580000000001</c:v>
                </c:pt>
                <c:pt idx="1510">
                  <c:v>1506.2650000000001</c:v>
                </c:pt>
                <c:pt idx="1511">
                  <c:v>3439.5120000000002</c:v>
                </c:pt>
                <c:pt idx="1512">
                  <c:v>3537.895</c:v>
                </c:pt>
                <c:pt idx="1513">
                  <c:v>4376.0739999999996</c:v>
                </c:pt>
                <c:pt idx="1514">
                  <c:v>4131.8680000000004</c:v>
                </c:pt>
                <c:pt idx="1515">
                  <c:v>4018.2919999999999</c:v>
                </c:pt>
                <c:pt idx="1516">
                  <c:v>4082.9389999999999</c:v>
                </c:pt>
                <c:pt idx="1517">
                  <c:v>3758.0790000000002</c:v>
                </c:pt>
                <c:pt idx="1518">
                  <c:v>3964.9490000000001</c:v>
                </c:pt>
                <c:pt idx="1519">
                  <c:v>4583.0780000000004</c:v>
                </c:pt>
                <c:pt idx="1520">
                  <c:v>2734.7719999999999</c:v>
                </c:pt>
                <c:pt idx="1521">
                  <c:v>1011.904</c:v>
                </c:pt>
                <c:pt idx="1522">
                  <c:v>1383.029</c:v>
                </c:pt>
                <c:pt idx="1523">
                  <c:v>1164.402</c:v>
                </c:pt>
                <c:pt idx="1524">
                  <c:v>1295.752</c:v>
                </c:pt>
                <c:pt idx="1525">
                  <c:v>2192.6010000000001</c:v>
                </c:pt>
                <c:pt idx="1526">
                  <c:v>3430.6880000000001</c:v>
                </c:pt>
                <c:pt idx="1527">
                  <c:v>4727.4790000000003</c:v>
                </c:pt>
                <c:pt idx="1528">
                  <c:v>4328.5320000000002</c:v>
                </c:pt>
                <c:pt idx="1529">
                  <c:v>3830.3719999999998</c:v>
                </c:pt>
                <c:pt idx="1530">
                  <c:v>1605.423</c:v>
                </c:pt>
                <c:pt idx="1531">
                  <c:v>2091.0619999999999</c:v>
                </c:pt>
                <c:pt idx="1532">
                  <c:v>3264.201</c:v>
                </c:pt>
                <c:pt idx="1533">
                  <c:v>2090.7930000000001</c:v>
                </c:pt>
                <c:pt idx="1534">
                  <c:v>1573.4570000000001</c:v>
                </c:pt>
                <c:pt idx="1535">
                  <c:v>1421.587</c:v>
                </c:pt>
                <c:pt idx="1536">
                  <c:v>4223.6270000000004</c:v>
                </c:pt>
                <c:pt idx="1537">
                  <c:v>3346.6689999999999</c:v>
                </c:pt>
                <c:pt idx="1538">
                  <c:v>2080.7220000000002</c:v>
                </c:pt>
                <c:pt idx="1539">
                  <c:v>1820.15</c:v>
                </c:pt>
                <c:pt idx="1540">
                  <c:v>2235.4090000000001</c:v>
                </c:pt>
                <c:pt idx="1541">
                  <c:v>2008.0170000000001</c:v>
                </c:pt>
                <c:pt idx="1542">
                  <c:v>1795.04</c:v>
                </c:pt>
                <c:pt idx="1543">
                  <c:v>2566.2759999999998</c:v>
                </c:pt>
                <c:pt idx="1544">
                  <c:v>2487.5569999999998</c:v>
                </c:pt>
                <c:pt idx="1545">
                  <c:v>2952.9470000000001</c:v>
                </c:pt>
                <c:pt idx="1546">
                  <c:v>2986.5970000000002</c:v>
                </c:pt>
                <c:pt idx="1547">
                  <c:v>3434.2710000000002</c:v>
                </c:pt>
                <c:pt idx="1548">
                  <c:v>3932.576</c:v>
                </c:pt>
                <c:pt idx="1549">
                  <c:v>4090.7559999999999</c:v>
                </c:pt>
                <c:pt idx="1550">
                  <c:v>4251.598</c:v>
                </c:pt>
                <c:pt idx="1551">
                  <c:v>4199.6409999999996</c:v>
                </c:pt>
                <c:pt idx="1552">
                  <c:v>3891.3049999999998</c:v>
                </c:pt>
                <c:pt idx="1553">
                  <c:v>3648.13</c:v>
                </c:pt>
                <c:pt idx="1554">
                  <c:v>4322.1670000000004</c:v>
                </c:pt>
                <c:pt idx="1555">
                  <c:v>3787.8110000000001</c:v>
                </c:pt>
                <c:pt idx="1556">
                  <c:v>3122.1280000000002</c:v>
                </c:pt>
                <c:pt idx="1557">
                  <c:v>2926.1990000000001</c:v>
                </c:pt>
                <c:pt idx="1558">
                  <c:v>2904.2080000000001</c:v>
                </c:pt>
                <c:pt idx="1559">
                  <c:v>820.88070000000005</c:v>
                </c:pt>
                <c:pt idx="1560">
                  <c:v>504.62509999999997</c:v>
                </c:pt>
                <c:pt idx="1561">
                  <c:v>1336.96</c:v>
                </c:pt>
                <c:pt idx="1562">
                  <c:v>924.09739999999999</c:v>
                </c:pt>
                <c:pt idx="1563">
                  <c:v>1152.7919999999999</c:v>
                </c:pt>
                <c:pt idx="1564">
                  <c:v>2123.4450000000002</c:v>
                </c:pt>
                <c:pt idx="1565">
                  <c:v>2109.3200000000002</c:v>
                </c:pt>
                <c:pt idx="1566">
                  <c:v>2182.3649999999998</c:v>
                </c:pt>
                <c:pt idx="1567">
                  <c:v>2259.683</c:v>
                </c:pt>
                <c:pt idx="1568">
                  <c:v>1940.6130000000001</c:v>
                </c:pt>
                <c:pt idx="1569">
                  <c:v>2370.04</c:v>
                </c:pt>
                <c:pt idx="1570">
                  <c:v>1980.2180000000001</c:v>
                </c:pt>
                <c:pt idx="1571">
                  <c:v>2000.7560000000001</c:v>
                </c:pt>
                <c:pt idx="1572">
                  <c:v>1826.596</c:v>
                </c:pt>
                <c:pt idx="1573">
                  <c:v>1889.268</c:v>
                </c:pt>
                <c:pt idx="1574">
                  <c:v>1485.162</c:v>
                </c:pt>
                <c:pt idx="1575">
                  <c:v>619.05160000000001</c:v>
                </c:pt>
                <c:pt idx="1576">
                  <c:v>1937.818</c:v>
                </c:pt>
                <c:pt idx="1577">
                  <c:v>2161.8969999999999</c:v>
                </c:pt>
                <c:pt idx="1578">
                  <c:v>2183.4119999999998</c:v>
                </c:pt>
                <c:pt idx="1579">
                  <c:v>2650.5479999999998</c:v>
                </c:pt>
                <c:pt idx="1580">
                  <c:v>3068.674</c:v>
                </c:pt>
                <c:pt idx="1581">
                  <c:v>3818.0610000000001</c:v>
                </c:pt>
                <c:pt idx="1582">
                  <c:v>4697.49</c:v>
                </c:pt>
                <c:pt idx="1583">
                  <c:v>5936.4059999999999</c:v>
                </c:pt>
                <c:pt idx="1584">
                  <c:v>6308.6229999999996</c:v>
                </c:pt>
                <c:pt idx="1585">
                  <c:v>6672.52</c:v>
                </c:pt>
                <c:pt idx="1586">
                  <c:v>5456.9489999999996</c:v>
                </c:pt>
                <c:pt idx="1587">
                  <c:v>3909.9679999999998</c:v>
                </c:pt>
                <c:pt idx="1588">
                  <c:v>2898.63</c:v>
                </c:pt>
                <c:pt idx="1589">
                  <c:v>3224.424</c:v>
                </c:pt>
                <c:pt idx="1590">
                  <c:v>2960.2359999999999</c:v>
                </c:pt>
                <c:pt idx="1591">
                  <c:v>3632.2130000000002</c:v>
                </c:pt>
                <c:pt idx="1592">
                  <c:v>3260.643</c:v>
                </c:pt>
                <c:pt idx="1593">
                  <c:v>2828.114</c:v>
                </c:pt>
                <c:pt idx="1594">
                  <c:v>4116.0649999999996</c:v>
                </c:pt>
                <c:pt idx="1595">
                  <c:v>5705.5690000000004</c:v>
                </c:pt>
                <c:pt idx="1596">
                  <c:v>5745.36</c:v>
                </c:pt>
                <c:pt idx="1597">
                  <c:v>6787.942</c:v>
                </c:pt>
                <c:pt idx="1598">
                  <c:v>6364.3230000000003</c:v>
                </c:pt>
                <c:pt idx="1599">
                  <c:v>2369.096</c:v>
                </c:pt>
                <c:pt idx="1600">
                  <c:v>6948.9989999999998</c:v>
                </c:pt>
                <c:pt idx="1601">
                  <c:v>3066.0010000000002</c:v>
                </c:pt>
                <c:pt idx="1602">
                  <c:v>3455.86</c:v>
                </c:pt>
                <c:pt idx="1603">
                  <c:v>3443.2739999999999</c:v>
                </c:pt>
                <c:pt idx="1604">
                  <c:v>3618.741</c:v>
                </c:pt>
                <c:pt idx="1605">
                  <c:v>2765.2550000000001</c:v>
                </c:pt>
                <c:pt idx="1606">
                  <c:v>4106.8270000000002</c:v>
                </c:pt>
                <c:pt idx="1607">
                  <c:v>4060.9189999999999</c:v>
                </c:pt>
                <c:pt idx="1608">
                  <c:v>3723.9229999999998</c:v>
                </c:pt>
                <c:pt idx="1609">
                  <c:v>2612.3580000000002</c:v>
                </c:pt>
                <c:pt idx="1610">
                  <c:v>5637.9579999999996</c:v>
                </c:pt>
                <c:pt idx="1611">
                  <c:v>4559.7209999999995</c:v>
                </c:pt>
                <c:pt idx="1612">
                  <c:v>4359.8720000000003</c:v>
                </c:pt>
                <c:pt idx="1613">
                  <c:v>3487.4859999999999</c:v>
                </c:pt>
                <c:pt idx="1614">
                  <c:v>3909.48</c:v>
                </c:pt>
                <c:pt idx="1615">
                  <c:v>5806.799</c:v>
                </c:pt>
                <c:pt idx="1616">
                  <c:v>6562.0190000000002</c:v>
                </c:pt>
                <c:pt idx="1617">
                  <c:v>5322.8649999999998</c:v>
                </c:pt>
                <c:pt idx="1618">
                  <c:v>1662.4880000000001</c:v>
                </c:pt>
                <c:pt idx="1619">
                  <c:v>1749.92</c:v>
                </c:pt>
                <c:pt idx="1620">
                  <c:v>2578.9459999999999</c:v>
                </c:pt>
                <c:pt idx="1621">
                  <c:v>3024.3690000000001</c:v>
                </c:pt>
                <c:pt idx="1622">
                  <c:v>3233.95</c:v>
                </c:pt>
                <c:pt idx="1623">
                  <c:v>2650.6489999999999</c:v>
                </c:pt>
                <c:pt idx="1624">
                  <c:v>4813.8879999999999</c:v>
                </c:pt>
                <c:pt idx="1625">
                  <c:v>6036.768</c:v>
                </c:pt>
                <c:pt idx="1626">
                  <c:v>5572.5730000000003</c:v>
                </c:pt>
                <c:pt idx="1627">
                  <c:v>5522.6769999999997</c:v>
                </c:pt>
                <c:pt idx="1628">
                  <c:v>4586.7129999999997</c:v>
                </c:pt>
                <c:pt idx="1629">
                  <c:v>2293.549</c:v>
                </c:pt>
                <c:pt idx="1630">
                  <c:v>2788.5259999999998</c:v>
                </c:pt>
                <c:pt idx="1631">
                  <c:v>4175.0879999999997</c:v>
                </c:pt>
                <c:pt idx="1632">
                  <c:v>3449.3209999999999</c:v>
                </c:pt>
                <c:pt idx="1633">
                  <c:v>0</c:v>
                </c:pt>
                <c:pt idx="1634">
                  <c:v>1146.8779999999999</c:v>
                </c:pt>
                <c:pt idx="1635">
                  <c:v>0</c:v>
                </c:pt>
                <c:pt idx="1636">
                  <c:v>0</c:v>
                </c:pt>
                <c:pt idx="1637">
                  <c:v>0</c:v>
                </c:pt>
                <c:pt idx="1638">
                  <c:v>2181.1930000000002</c:v>
                </c:pt>
                <c:pt idx="1639">
                  <c:v>2271.808</c:v>
                </c:pt>
                <c:pt idx="1640">
                  <c:v>1039.4349999999999</c:v>
                </c:pt>
                <c:pt idx="1641">
                  <c:v>763.3374</c:v>
                </c:pt>
                <c:pt idx="1642">
                  <c:v>1768.1389999999999</c:v>
                </c:pt>
                <c:pt idx="1643">
                  <c:v>1723.7470000000001</c:v>
                </c:pt>
                <c:pt idx="1644">
                  <c:v>2222.846</c:v>
                </c:pt>
                <c:pt idx="1645">
                  <c:v>2472.2339999999999</c:v>
                </c:pt>
                <c:pt idx="1646">
                  <c:v>3965.3960000000002</c:v>
                </c:pt>
                <c:pt idx="1647">
                  <c:v>7164.9030000000002</c:v>
                </c:pt>
                <c:pt idx="1648">
                  <c:v>4985.5950000000003</c:v>
                </c:pt>
                <c:pt idx="1649">
                  <c:v>3219.125</c:v>
                </c:pt>
                <c:pt idx="1650">
                  <c:v>2690.7049999999999</c:v>
                </c:pt>
                <c:pt idx="1651">
                  <c:v>3984.366</c:v>
                </c:pt>
                <c:pt idx="1652">
                  <c:v>4627.3739999999998</c:v>
                </c:pt>
                <c:pt idx="1653">
                  <c:v>4287.8590000000004</c:v>
                </c:pt>
                <c:pt idx="1654">
                  <c:v>2985.8380000000002</c:v>
                </c:pt>
                <c:pt idx="1655">
                  <c:v>4240.8239999999996</c:v>
                </c:pt>
                <c:pt idx="1656">
                  <c:v>3155.6860000000001</c:v>
                </c:pt>
                <c:pt idx="1657">
                  <c:v>549.19880000000001</c:v>
                </c:pt>
                <c:pt idx="1658">
                  <c:v>721.59289999999999</c:v>
                </c:pt>
                <c:pt idx="1659">
                  <c:v>757.67639999999994</c:v>
                </c:pt>
                <c:pt idx="1660">
                  <c:v>1182.6110000000001</c:v>
                </c:pt>
                <c:pt idx="1661">
                  <c:v>1595.3009999999999</c:v>
                </c:pt>
                <c:pt idx="1662">
                  <c:v>3254.5410000000002</c:v>
                </c:pt>
                <c:pt idx="1663">
                  <c:v>2615.9989999999998</c:v>
                </c:pt>
                <c:pt idx="1664">
                  <c:v>4613.6419999999998</c:v>
                </c:pt>
                <c:pt idx="1665">
                  <c:v>1328.09</c:v>
                </c:pt>
                <c:pt idx="1666">
                  <c:v>2463.7559999999999</c:v>
                </c:pt>
                <c:pt idx="1667">
                  <c:v>1033.4269999999999</c:v>
                </c:pt>
                <c:pt idx="1668">
                  <c:v>5229.5230000000001</c:v>
                </c:pt>
                <c:pt idx="1669">
                  <c:v>2237.855</c:v>
                </c:pt>
                <c:pt idx="1670">
                  <c:v>1661.682</c:v>
                </c:pt>
                <c:pt idx="1671">
                  <c:v>387.25599999999997</c:v>
                </c:pt>
                <c:pt idx="1672">
                  <c:v>498.53370000000001</c:v>
                </c:pt>
                <c:pt idx="1673">
                  <c:v>2246.2060000000001</c:v>
                </c:pt>
                <c:pt idx="1674">
                  <c:v>694.32640000000004</c:v>
                </c:pt>
                <c:pt idx="1675">
                  <c:v>1847.5160000000001</c:v>
                </c:pt>
                <c:pt idx="1676">
                  <c:v>4863.192</c:v>
                </c:pt>
                <c:pt idx="1677">
                  <c:v>5811.85</c:v>
                </c:pt>
                <c:pt idx="1678">
                  <c:v>3676.8649999999998</c:v>
                </c:pt>
                <c:pt idx="1679">
                  <c:v>5408.2370000000001</c:v>
                </c:pt>
                <c:pt idx="1680">
                  <c:v>4174.1940000000004</c:v>
                </c:pt>
                <c:pt idx="1681">
                  <c:v>4837.72</c:v>
                </c:pt>
                <c:pt idx="1682">
                  <c:v>6124.366</c:v>
                </c:pt>
                <c:pt idx="1683">
                  <c:v>4197.04</c:v>
                </c:pt>
                <c:pt idx="1684">
                  <c:v>3821.569</c:v>
                </c:pt>
                <c:pt idx="1685">
                  <c:v>4993.5219999999999</c:v>
                </c:pt>
                <c:pt idx="1686">
                  <c:v>4499.8959999999997</c:v>
                </c:pt>
                <c:pt idx="1687">
                  <c:v>3176.9830000000002</c:v>
                </c:pt>
                <c:pt idx="1688">
                  <c:v>4629.9709999999995</c:v>
                </c:pt>
                <c:pt idx="1689">
                  <c:v>4546.7569999999996</c:v>
                </c:pt>
                <c:pt idx="1690">
                  <c:v>5120.7809999999999</c:v>
                </c:pt>
                <c:pt idx="1691">
                  <c:v>7128.11</c:v>
                </c:pt>
                <c:pt idx="1692">
                  <c:v>3712.3359999999998</c:v>
                </c:pt>
                <c:pt idx="1693">
                  <c:v>2349.2629999999999</c:v>
                </c:pt>
                <c:pt idx="1694">
                  <c:v>464.4221</c:v>
                </c:pt>
                <c:pt idx="1695">
                  <c:v>1779.72</c:v>
                </c:pt>
                <c:pt idx="1696">
                  <c:v>1526.029</c:v>
                </c:pt>
                <c:pt idx="1697">
                  <c:v>516.65679999999998</c:v>
                </c:pt>
                <c:pt idx="1698">
                  <c:v>0</c:v>
                </c:pt>
                <c:pt idx="1699">
                  <c:v>0</c:v>
                </c:pt>
                <c:pt idx="1700">
                  <c:v>0</c:v>
                </c:pt>
                <c:pt idx="1701">
                  <c:v>0</c:v>
                </c:pt>
                <c:pt idx="1702">
                  <c:v>0</c:v>
                </c:pt>
                <c:pt idx="1703">
                  <c:v>0</c:v>
                </c:pt>
                <c:pt idx="1704">
                  <c:v>3424.4340000000002</c:v>
                </c:pt>
                <c:pt idx="1705">
                  <c:v>3322.3530000000001</c:v>
                </c:pt>
                <c:pt idx="1706">
                  <c:v>4351.768</c:v>
                </c:pt>
                <c:pt idx="1707">
                  <c:v>1420.4659999999999</c:v>
                </c:pt>
                <c:pt idx="1708">
                  <c:v>1909.5170000000001</c:v>
                </c:pt>
                <c:pt idx="1709">
                  <c:v>2332.105</c:v>
                </c:pt>
                <c:pt idx="1710">
                  <c:v>2078.5970000000002</c:v>
                </c:pt>
                <c:pt idx="1711">
                  <c:v>1618.4770000000001</c:v>
                </c:pt>
                <c:pt idx="1712">
                  <c:v>971.42690000000005</c:v>
                </c:pt>
                <c:pt idx="1713">
                  <c:v>1193.318</c:v>
                </c:pt>
                <c:pt idx="1714">
                  <c:v>294.25670000000002</c:v>
                </c:pt>
                <c:pt idx="1715">
                  <c:v>2078.9119999999998</c:v>
                </c:pt>
                <c:pt idx="1716">
                  <c:v>3214.8969999999999</c:v>
                </c:pt>
                <c:pt idx="1717">
                  <c:v>2774.6489999999999</c:v>
                </c:pt>
                <c:pt idx="1718">
                  <c:v>3276.6309999999999</c:v>
                </c:pt>
                <c:pt idx="1719">
                  <c:v>2970.9940000000001</c:v>
                </c:pt>
                <c:pt idx="1720">
                  <c:v>187.98939999999999</c:v>
                </c:pt>
                <c:pt idx="1721">
                  <c:v>557.29240000000004</c:v>
                </c:pt>
                <c:pt idx="1722">
                  <c:v>2483.375</c:v>
                </c:pt>
                <c:pt idx="1723">
                  <c:v>2644.6419999999998</c:v>
                </c:pt>
                <c:pt idx="1724">
                  <c:v>5318.9669999999996</c:v>
                </c:pt>
                <c:pt idx="1725">
                  <c:v>3055.8420000000001</c:v>
                </c:pt>
                <c:pt idx="1726">
                  <c:v>945.74950000000001</c:v>
                </c:pt>
                <c:pt idx="1727">
                  <c:v>1661.5920000000001</c:v>
                </c:pt>
                <c:pt idx="1728">
                  <c:v>1874.576</c:v>
                </c:pt>
                <c:pt idx="1729">
                  <c:v>561.74720000000002</c:v>
                </c:pt>
                <c:pt idx="1730">
                  <c:v>488.89940000000001</c:v>
                </c:pt>
                <c:pt idx="1731">
                  <c:v>4042.7779999999998</c:v>
                </c:pt>
                <c:pt idx="1732">
                  <c:v>1809.748</c:v>
                </c:pt>
                <c:pt idx="1733">
                  <c:v>368.91899999999998</c:v>
                </c:pt>
                <c:pt idx="1734">
                  <c:v>161.80459999999999</c:v>
                </c:pt>
                <c:pt idx="1735">
                  <c:v>185.0873</c:v>
                </c:pt>
                <c:pt idx="1736">
                  <c:v>1789.604</c:v>
                </c:pt>
                <c:pt idx="1737">
                  <c:v>3445.6239999999998</c:v>
                </c:pt>
                <c:pt idx="1738">
                  <c:v>2321.828</c:v>
                </c:pt>
                <c:pt idx="1739">
                  <c:v>1011.318</c:v>
                </c:pt>
                <c:pt idx="1740">
                  <c:v>354.12549999999999</c:v>
                </c:pt>
                <c:pt idx="1741">
                  <c:v>804.94500000000005</c:v>
                </c:pt>
                <c:pt idx="1742">
                  <c:v>1834.0229999999999</c:v>
                </c:pt>
                <c:pt idx="1743">
                  <c:v>6015.5389999999998</c:v>
                </c:pt>
                <c:pt idx="1744">
                  <c:v>3896.4760000000001</c:v>
                </c:pt>
                <c:pt idx="1745">
                  <c:v>4540.26</c:v>
                </c:pt>
                <c:pt idx="1746">
                  <c:v>2305.6990000000001</c:v>
                </c:pt>
                <c:pt idx="1747">
                  <c:v>4269.6350000000002</c:v>
                </c:pt>
                <c:pt idx="1748">
                  <c:v>5695.6049999999996</c:v>
                </c:pt>
                <c:pt idx="1749">
                  <c:v>4829.6840000000002</c:v>
                </c:pt>
                <c:pt idx="1750">
                  <c:v>1778.9369999999999</c:v>
                </c:pt>
                <c:pt idx="1751">
                  <c:v>1642.492</c:v>
                </c:pt>
                <c:pt idx="1752">
                  <c:v>1190.066</c:v>
                </c:pt>
                <c:pt idx="1753">
                  <c:v>218.4136</c:v>
                </c:pt>
                <c:pt idx="1754">
                  <c:v>894.19410000000005</c:v>
                </c:pt>
                <c:pt idx="1755">
                  <c:v>730.93330000000003</c:v>
                </c:pt>
                <c:pt idx="1756">
                  <c:v>881.83479999999997</c:v>
                </c:pt>
                <c:pt idx="1757">
                  <c:v>400.76440000000002</c:v>
                </c:pt>
                <c:pt idx="1758">
                  <c:v>2375.873</c:v>
                </c:pt>
                <c:pt idx="1759">
                  <c:v>2318.2759999999998</c:v>
                </c:pt>
                <c:pt idx="1760">
                  <c:v>2173.761</c:v>
                </c:pt>
                <c:pt idx="1761">
                  <c:v>2663.6590000000001</c:v>
                </c:pt>
                <c:pt idx="1762">
                  <c:v>2804.3110000000001</c:v>
                </c:pt>
                <c:pt idx="1763">
                  <c:v>1186.81</c:v>
                </c:pt>
                <c:pt idx="1764">
                  <c:v>687.67399999999998</c:v>
                </c:pt>
                <c:pt idx="1765">
                  <c:v>1093.001</c:v>
                </c:pt>
                <c:pt idx="1766">
                  <c:v>3067.4949999999999</c:v>
                </c:pt>
                <c:pt idx="1767">
                  <c:v>3019.9639999999999</c:v>
                </c:pt>
                <c:pt idx="1768">
                  <c:v>5082.4380000000001</c:v>
                </c:pt>
                <c:pt idx="1769">
                  <c:v>2495.0479999999998</c:v>
                </c:pt>
                <c:pt idx="1770">
                  <c:v>3056.973</c:v>
                </c:pt>
                <c:pt idx="1771">
                  <c:v>3502.549</c:v>
                </c:pt>
                <c:pt idx="1772">
                  <c:v>2648.9029999999998</c:v>
                </c:pt>
                <c:pt idx="1773">
                  <c:v>2163.5929999999998</c:v>
                </c:pt>
                <c:pt idx="1774">
                  <c:v>3178.9879999999998</c:v>
                </c:pt>
                <c:pt idx="1775">
                  <c:v>3179.6439999999998</c:v>
                </c:pt>
                <c:pt idx="1776">
                  <c:v>2262.8670000000002</c:v>
                </c:pt>
                <c:pt idx="1777">
                  <c:v>3962.9960000000001</c:v>
                </c:pt>
                <c:pt idx="1778">
                  <c:v>5671.0730000000003</c:v>
                </c:pt>
                <c:pt idx="1779">
                  <c:v>4705.7870000000003</c:v>
                </c:pt>
                <c:pt idx="1780">
                  <c:v>4209.9809999999998</c:v>
                </c:pt>
                <c:pt idx="1781">
                  <c:v>2252.596</c:v>
                </c:pt>
                <c:pt idx="1782">
                  <c:v>3471.1909999999998</c:v>
                </c:pt>
                <c:pt idx="1783">
                  <c:v>5236.7950000000001</c:v>
                </c:pt>
                <c:pt idx="1784">
                  <c:v>8624.41</c:v>
                </c:pt>
                <c:pt idx="1785">
                  <c:v>5766.7529999999997</c:v>
                </c:pt>
                <c:pt idx="1786">
                  <c:v>5857.1369999999997</c:v>
                </c:pt>
                <c:pt idx="1787">
                  <c:v>7438.6610000000001</c:v>
                </c:pt>
                <c:pt idx="1788">
                  <c:v>7151.3670000000002</c:v>
                </c:pt>
                <c:pt idx="1789">
                  <c:v>7416.857</c:v>
                </c:pt>
                <c:pt idx="1790">
                  <c:v>2881.8180000000002</c:v>
                </c:pt>
                <c:pt idx="1791">
                  <c:v>5307.2790000000005</c:v>
                </c:pt>
                <c:pt idx="1792">
                  <c:v>8158.4570000000003</c:v>
                </c:pt>
                <c:pt idx="1793">
                  <c:v>8753.5570000000007</c:v>
                </c:pt>
                <c:pt idx="1794">
                  <c:v>4758.4579999999996</c:v>
                </c:pt>
                <c:pt idx="1795">
                  <c:v>2437.3130000000001</c:v>
                </c:pt>
                <c:pt idx="1796">
                  <c:v>4931.84</c:v>
                </c:pt>
                <c:pt idx="1797">
                  <c:v>6066.32</c:v>
                </c:pt>
                <c:pt idx="1798">
                  <c:v>6793.1459999999997</c:v>
                </c:pt>
                <c:pt idx="1799">
                  <c:v>5508.2860000000001</c:v>
                </c:pt>
                <c:pt idx="1800">
                  <c:v>2786.386</c:v>
                </c:pt>
                <c:pt idx="1801">
                  <c:v>3787.7139999999999</c:v>
                </c:pt>
                <c:pt idx="1802">
                  <c:v>5234.8010000000004</c:v>
                </c:pt>
                <c:pt idx="1803">
                  <c:v>4083.1190000000001</c:v>
                </c:pt>
                <c:pt idx="1804">
                  <c:v>3122.154</c:v>
                </c:pt>
                <c:pt idx="1805">
                  <c:v>3570.069</c:v>
                </c:pt>
                <c:pt idx="1806">
                  <c:v>4065.098</c:v>
                </c:pt>
                <c:pt idx="1807">
                  <c:v>5354.3270000000002</c:v>
                </c:pt>
                <c:pt idx="1808">
                  <c:v>8011.1109999999999</c:v>
                </c:pt>
                <c:pt idx="1809">
                  <c:v>7455.2330000000002</c:v>
                </c:pt>
                <c:pt idx="1810">
                  <c:v>2953.1439999999998</c:v>
                </c:pt>
                <c:pt idx="1811">
                  <c:v>1387.123</c:v>
                </c:pt>
                <c:pt idx="1812">
                  <c:v>4068.8780000000002</c:v>
                </c:pt>
                <c:pt idx="1813">
                  <c:v>6251.192</c:v>
                </c:pt>
                <c:pt idx="1814">
                  <c:v>5295.7529999999997</c:v>
                </c:pt>
                <c:pt idx="1815">
                  <c:v>5976.098</c:v>
                </c:pt>
                <c:pt idx="1816">
                  <c:v>4873.4269999999997</c:v>
                </c:pt>
                <c:pt idx="1817">
                  <c:v>4621.317</c:v>
                </c:pt>
                <c:pt idx="1818">
                  <c:v>6480.1509999999998</c:v>
                </c:pt>
                <c:pt idx="1819">
                  <c:v>5975.0309999999999</c:v>
                </c:pt>
                <c:pt idx="1820">
                  <c:v>1974.164</c:v>
                </c:pt>
                <c:pt idx="1821">
                  <c:v>3778.8420000000001</c:v>
                </c:pt>
                <c:pt idx="1822">
                  <c:v>5351.7969999999996</c:v>
                </c:pt>
                <c:pt idx="1823">
                  <c:v>6519.2240000000002</c:v>
                </c:pt>
                <c:pt idx="1824">
                  <c:v>6835.4579999999996</c:v>
                </c:pt>
                <c:pt idx="1825">
                  <c:v>6605.7569999999996</c:v>
                </c:pt>
                <c:pt idx="1826">
                  <c:v>5701.6940000000004</c:v>
                </c:pt>
                <c:pt idx="1827">
                  <c:v>6525.3649999999998</c:v>
                </c:pt>
                <c:pt idx="1828">
                  <c:v>6001.1289999999999</c:v>
                </c:pt>
                <c:pt idx="1829">
                  <c:v>4523.4080000000004</c:v>
                </c:pt>
                <c:pt idx="1830">
                  <c:v>4244.5680000000002</c:v>
                </c:pt>
                <c:pt idx="1831">
                  <c:v>4215.9470000000001</c:v>
                </c:pt>
                <c:pt idx="1832">
                  <c:v>3355.8470000000002</c:v>
                </c:pt>
                <c:pt idx="1833">
                  <c:v>3198.817</c:v>
                </c:pt>
                <c:pt idx="1834">
                  <c:v>3645.8040000000001</c:v>
                </c:pt>
                <c:pt idx="1835">
                  <c:v>4779.6469999999999</c:v>
                </c:pt>
                <c:pt idx="1836">
                  <c:v>3637.2179999999998</c:v>
                </c:pt>
                <c:pt idx="1837">
                  <c:v>2540.038</c:v>
                </c:pt>
                <c:pt idx="1838">
                  <c:v>2338.5360000000001</c:v>
                </c:pt>
                <c:pt idx="1839">
                  <c:v>4207.1670000000004</c:v>
                </c:pt>
                <c:pt idx="1840">
                  <c:v>4559.1329999999998</c:v>
                </c:pt>
                <c:pt idx="1841">
                  <c:v>4989.9769999999999</c:v>
                </c:pt>
                <c:pt idx="1842">
                  <c:v>5193.049</c:v>
                </c:pt>
                <c:pt idx="1843">
                  <c:v>4255.2219999999998</c:v>
                </c:pt>
                <c:pt idx="1844">
                  <c:v>5367.1229999999996</c:v>
                </c:pt>
                <c:pt idx="1845">
                  <c:v>4969.1019999999999</c:v>
                </c:pt>
                <c:pt idx="1846">
                  <c:v>4126.9520000000002</c:v>
                </c:pt>
                <c:pt idx="1847">
                  <c:v>3592.2840000000001</c:v>
                </c:pt>
                <c:pt idx="1848">
                  <c:v>4408.5940000000001</c:v>
                </c:pt>
                <c:pt idx="1849">
                  <c:v>4801.7089999999998</c:v>
                </c:pt>
                <c:pt idx="1850">
                  <c:v>3672.4169999999999</c:v>
                </c:pt>
                <c:pt idx="1851">
                  <c:v>4238.9229999999998</c:v>
                </c:pt>
                <c:pt idx="1852">
                  <c:v>4215.085</c:v>
                </c:pt>
                <c:pt idx="1853">
                  <c:v>4733.1049999999996</c:v>
                </c:pt>
                <c:pt idx="1854">
                  <c:v>4760.2070000000003</c:v>
                </c:pt>
                <c:pt idx="1855">
                  <c:v>4454.78</c:v>
                </c:pt>
                <c:pt idx="1856">
                  <c:v>4612.0770000000002</c:v>
                </c:pt>
                <c:pt idx="1857">
                  <c:v>4006.7269999999999</c:v>
                </c:pt>
                <c:pt idx="1858">
                  <c:v>3525.7109999999998</c:v>
                </c:pt>
                <c:pt idx="1859">
                  <c:v>2859.7489999999998</c:v>
                </c:pt>
                <c:pt idx="1860">
                  <c:v>0</c:v>
                </c:pt>
                <c:pt idx="1861">
                  <c:v>0</c:v>
                </c:pt>
                <c:pt idx="1862">
                  <c:v>3843.6559999999999</c:v>
                </c:pt>
                <c:pt idx="1863">
                  <c:v>5791.4470000000001</c:v>
                </c:pt>
                <c:pt idx="1864">
                  <c:v>4348.9679999999998</c:v>
                </c:pt>
                <c:pt idx="1865">
                  <c:v>4633.9030000000002</c:v>
                </c:pt>
                <c:pt idx="1866">
                  <c:v>4425.7539999999999</c:v>
                </c:pt>
                <c:pt idx="1867">
                  <c:v>4838.625</c:v>
                </c:pt>
                <c:pt idx="1868">
                  <c:v>4934.3909999999996</c:v>
                </c:pt>
                <c:pt idx="1869">
                  <c:v>4560.2049999999999</c:v>
                </c:pt>
                <c:pt idx="1870">
                  <c:v>4352.8469999999998</c:v>
                </c:pt>
                <c:pt idx="1871">
                  <c:v>4594.93</c:v>
                </c:pt>
                <c:pt idx="1872">
                  <c:v>4124.3530000000001</c:v>
                </c:pt>
                <c:pt idx="1873">
                  <c:v>4139.6180000000004</c:v>
                </c:pt>
                <c:pt idx="1874">
                  <c:v>4736.2070000000003</c:v>
                </c:pt>
                <c:pt idx="1875">
                  <c:v>4513.232</c:v>
                </c:pt>
                <c:pt idx="1876">
                  <c:v>4228.6289999999999</c:v>
                </c:pt>
                <c:pt idx="1877">
                  <c:v>4395.8370000000004</c:v>
                </c:pt>
                <c:pt idx="1878">
                  <c:v>4236.567</c:v>
                </c:pt>
                <c:pt idx="1879">
                  <c:v>4657.4390000000003</c:v>
                </c:pt>
                <c:pt idx="1880">
                  <c:v>4056.8310000000001</c:v>
                </c:pt>
                <c:pt idx="1881">
                  <c:v>2972.6060000000002</c:v>
                </c:pt>
                <c:pt idx="1882">
                  <c:v>3010.6880000000001</c:v>
                </c:pt>
                <c:pt idx="1883">
                  <c:v>3251.5050000000001</c:v>
                </c:pt>
                <c:pt idx="1884">
                  <c:v>3554.22</c:v>
                </c:pt>
                <c:pt idx="1885">
                  <c:v>3716.9679999999998</c:v>
                </c:pt>
                <c:pt idx="1886">
                  <c:v>3173.1689999999999</c:v>
                </c:pt>
                <c:pt idx="1887">
                  <c:v>3147.174</c:v>
                </c:pt>
                <c:pt idx="1888">
                  <c:v>2971.6370000000002</c:v>
                </c:pt>
                <c:pt idx="1889">
                  <c:v>1847.9480000000001</c:v>
                </c:pt>
                <c:pt idx="1890">
                  <c:v>2366.3440000000001</c:v>
                </c:pt>
                <c:pt idx="1891">
                  <c:v>1579.2080000000001</c:v>
                </c:pt>
                <c:pt idx="1892">
                  <c:v>835.29449999999997</c:v>
                </c:pt>
                <c:pt idx="1893">
                  <c:v>1640.328</c:v>
                </c:pt>
                <c:pt idx="1894">
                  <c:v>865.8546</c:v>
                </c:pt>
                <c:pt idx="1895">
                  <c:v>739.97069999999997</c:v>
                </c:pt>
                <c:pt idx="1896">
                  <c:v>1363.5329999999999</c:v>
                </c:pt>
                <c:pt idx="1897">
                  <c:v>1716.3230000000001</c:v>
                </c:pt>
                <c:pt idx="1898">
                  <c:v>1838.6420000000001</c:v>
                </c:pt>
                <c:pt idx="1899">
                  <c:v>1531.377</c:v>
                </c:pt>
                <c:pt idx="1900">
                  <c:v>1577.171</c:v>
                </c:pt>
                <c:pt idx="1901">
                  <c:v>2264.69</c:v>
                </c:pt>
                <c:pt idx="1902">
                  <c:v>2173.4749999999999</c:v>
                </c:pt>
                <c:pt idx="1903">
                  <c:v>1754.664</c:v>
                </c:pt>
                <c:pt idx="1904">
                  <c:v>1459.6569999999999</c:v>
                </c:pt>
                <c:pt idx="1905">
                  <c:v>1787.2629999999999</c:v>
                </c:pt>
                <c:pt idx="1906">
                  <c:v>2619.902</c:v>
                </c:pt>
                <c:pt idx="1907">
                  <c:v>2280.886</c:v>
                </c:pt>
                <c:pt idx="1908">
                  <c:v>2960.58</c:v>
                </c:pt>
                <c:pt idx="1909">
                  <c:v>3940.759</c:v>
                </c:pt>
                <c:pt idx="1910">
                  <c:v>2514.7739999999999</c:v>
                </c:pt>
                <c:pt idx="1911">
                  <c:v>2402.7339999999999</c:v>
                </c:pt>
                <c:pt idx="1912">
                  <c:v>4058.0430000000001</c:v>
                </c:pt>
                <c:pt idx="1913">
                  <c:v>4454.7139999999999</c:v>
                </c:pt>
                <c:pt idx="1914">
                  <c:v>3231.652</c:v>
                </c:pt>
                <c:pt idx="1915">
                  <c:v>1166.403</c:v>
                </c:pt>
                <c:pt idx="1916">
                  <c:v>390.92219999999998</c:v>
                </c:pt>
                <c:pt idx="1917">
                  <c:v>944.3537</c:v>
                </c:pt>
                <c:pt idx="1918">
                  <c:v>2133.7399999999998</c:v>
                </c:pt>
                <c:pt idx="1919">
                  <c:v>1954.5619999999999</c:v>
                </c:pt>
                <c:pt idx="1920">
                  <c:v>1665.761</c:v>
                </c:pt>
                <c:pt idx="1921">
                  <c:v>1519.8050000000001</c:v>
                </c:pt>
                <c:pt idx="1922">
                  <c:v>2300.6840000000002</c:v>
                </c:pt>
                <c:pt idx="1923">
                  <c:v>2966.5830000000001</c:v>
                </c:pt>
                <c:pt idx="1924">
                  <c:v>2617.3069999999998</c:v>
                </c:pt>
                <c:pt idx="1925">
                  <c:v>2025.7190000000001</c:v>
                </c:pt>
                <c:pt idx="1926">
                  <c:v>3464.9769999999999</c:v>
                </c:pt>
                <c:pt idx="1927">
                  <c:v>2932.0790000000002</c:v>
                </c:pt>
                <c:pt idx="1928">
                  <c:v>3213.3359999999998</c:v>
                </c:pt>
                <c:pt idx="1929">
                  <c:v>3841.2829999999999</c:v>
                </c:pt>
                <c:pt idx="1930">
                  <c:v>3367.1509999999998</c:v>
                </c:pt>
                <c:pt idx="1931">
                  <c:v>2691.884</c:v>
                </c:pt>
                <c:pt idx="1932">
                  <c:v>2211.6909999999998</c:v>
                </c:pt>
                <c:pt idx="1933">
                  <c:v>2948.3009999999999</c:v>
                </c:pt>
                <c:pt idx="1934">
                  <c:v>2677.9940000000001</c:v>
                </c:pt>
                <c:pt idx="1935">
                  <c:v>2873.66</c:v>
                </c:pt>
                <c:pt idx="1936">
                  <c:v>3451.5540000000001</c:v>
                </c:pt>
                <c:pt idx="1937">
                  <c:v>2568.404</c:v>
                </c:pt>
                <c:pt idx="1938">
                  <c:v>2392.2719999999999</c:v>
                </c:pt>
                <c:pt idx="1939">
                  <c:v>2015.7180000000001</c:v>
                </c:pt>
                <c:pt idx="1940">
                  <c:v>1558.009</c:v>
                </c:pt>
                <c:pt idx="1941">
                  <c:v>2151.5149999999999</c:v>
                </c:pt>
                <c:pt idx="1942">
                  <c:v>1672.7560000000001</c:v>
                </c:pt>
                <c:pt idx="1943">
                  <c:v>1177.845</c:v>
                </c:pt>
                <c:pt idx="1944">
                  <c:v>1419.6210000000001</c:v>
                </c:pt>
                <c:pt idx="1945">
                  <c:v>1408.655</c:v>
                </c:pt>
                <c:pt idx="1946">
                  <c:v>2981.22</c:v>
                </c:pt>
                <c:pt idx="1947">
                  <c:v>2585.3290000000002</c:v>
                </c:pt>
                <c:pt idx="1948">
                  <c:v>1982.9390000000001</c:v>
                </c:pt>
                <c:pt idx="1949">
                  <c:v>2102.0819999999999</c:v>
                </c:pt>
                <c:pt idx="1950">
                  <c:v>1920.9829999999999</c:v>
                </c:pt>
                <c:pt idx="1951">
                  <c:v>3677.442</c:v>
                </c:pt>
                <c:pt idx="1952">
                  <c:v>3078.8240000000001</c:v>
                </c:pt>
                <c:pt idx="1953">
                  <c:v>2602.9169999999999</c:v>
                </c:pt>
                <c:pt idx="1954">
                  <c:v>2879.8139999999999</c:v>
                </c:pt>
                <c:pt idx="1955">
                  <c:v>4592.6909999999998</c:v>
                </c:pt>
                <c:pt idx="1956">
                  <c:v>8264.9240000000009</c:v>
                </c:pt>
                <c:pt idx="1957">
                  <c:v>6615.8720000000003</c:v>
                </c:pt>
                <c:pt idx="1958">
                  <c:v>7014.8090000000002</c:v>
                </c:pt>
                <c:pt idx="1959">
                  <c:v>7547.585</c:v>
                </c:pt>
                <c:pt idx="1960">
                  <c:v>5823.0630000000001</c:v>
                </c:pt>
                <c:pt idx="1961">
                  <c:v>4037.6529999999998</c:v>
                </c:pt>
                <c:pt idx="1962">
                  <c:v>3675.9169999999999</c:v>
                </c:pt>
                <c:pt idx="1963">
                  <c:v>4296.0079999999998</c:v>
                </c:pt>
                <c:pt idx="1964">
                  <c:v>4718.6530000000002</c:v>
                </c:pt>
                <c:pt idx="1965">
                  <c:v>2818.7979999999998</c:v>
                </c:pt>
                <c:pt idx="1966">
                  <c:v>4387.2730000000001</c:v>
                </c:pt>
                <c:pt idx="1967">
                  <c:v>2509.79</c:v>
                </c:pt>
                <c:pt idx="1968">
                  <c:v>2460.54</c:v>
                </c:pt>
                <c:pt idx="1969">
                  <c:v>1156.3240000000001</c:v>
                </c:pt>
                <c:pt idx="1970">
                  <c:v>2119.145</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1430.8230000000001</c:v>
                </c:pt>
                <c:pt idx="1985">
                  <c:v>0</c:v>
                </c:pt>
                <c:pt idx="1986">
                  <c:v>0</c:v>
                </c:pt>
                <c:pt idx="1987">
                  <c:v>720.72109999999998</c:v>
                </c:pt>
                <c:pt idx="1988">
                  <c:v>0</c:v>
                </c:pt>
                <c:pt idx="1989">
                  <c:v>0</c:v>
                </c:pt>
                <c:pt idx="1990">
                  <c:v>2634.415</c:v>
                </c:pt>
                <c:pt idx="1991">
                  <c:v>3479.2310000000002</c:v>
                </c:pt>
                <c:pt idx="1992">
                  <c:v>3811.5720000000001</c:v>
                </c:pt>
                <c:pt idx="1993">
                  <c:v>1770.7550000000001</c:v>
                </c:pt>
                <c:pt idx="1994">
                  <c:v>1672.028</c:v>
                </c:pt>
                <c:pt idx="1995">
                  <c:v>992.23559999999998</c:v>
                </c:pt>
                <c:pt idx="1996">
                  <c:v>882.3578</c:v>
                </c:pt>
                <c:pt idx="1997">
                  <c:v>1253.817</c:v>
                </c:pt>
                <c:pt idx="1998">
                  <c:v>2809.4290000000001</c:v>
                </c:pt>
                <c:pt idx="1999">
                  <c:v>1998.4490000000001</c:v>
                </c:pt>
                <c:pt idx="2000">
                  <c:v>1749.1130000000001</c:v>
                </c:pt>
                <c:pt idx="2001">
                  <c:v>2801.1280000000002</c:v>
                </c:pt>
                <c:pt idx="2002">
                  <c:v>1356.211</c:v>
                </c:pt>
                <c:pt idx="2003">
                  <c:v>1378.721</c:v>
                </c:pt>
                <c:pt idx="2004">
                  <c:v>706.49739999999997</c:v>
                </c:pt>
                <c:pt idx="2005">
                  <c:v>900.05280000000005</c:v>
                </c:pt>
                <c:pt idx="2006">
                  <c:v>1477.085</c:v>
                </c:pt>
                <c:pt idx="2007">
                  <c:v>2685.7840000000001</c:v>
                </c:pt>
                <c:pt idx="2008">
                  <c:v>1943.664</c:v>
                </c:pt>
                <c:pt idx="2009">
                  <c:v>1908.999</c:v>
                </c:pt>
                <c:pt idx="2010">
                  <c:v>1651.472</c:v>
                </c:pt>
                <c:pt idx="2011">
                  <c:v>2426.7399999999998</c:v>
                </c:pt>
                <c:pt idx="2012">
                  <c:v>3555.5239999999999</c:v>
                </c:pt>
                <c:pt idx="2013">
                  <c:v>1611.7539999999999</c:v>
                </c:pt>
                <c:pt idx="2014">
                  <c:v>1118.94</c:v>
                </c:pt>
                <c:pt idx="2015">
                  <c:v>1097.7539999999999</c:v>
                </c:pt>
                <c:pt idx="2016">
                  <c:v>1523.624</c:v>
                </c:pt>
                <c:pt idx="2017">
                  <c:v>1488.1289999999999</c:v>
                </c:pt>
                <c:pt idx="2018">
                  <c:v>1518.8330000000001</c:v>
                </c:pt>
                <c:pt idx="2019">
                  <c:v>2159.5549999999998</c:v>
                </c:pt>
                <c:pt idx="2020">
                  <c:v>1438.7940000000001</c:v>
                </c:pt>
                <c:pt idx="2021">
                  <c:v>306.8254</c:v>
                </c:pt>
                <c:pt idx="2022">
                  <c:v>632.48659999999995</c:v>
                </c:pt>
                <c:pt idx="2023">
                  <c:v>359.28039999999999</c:v>
                </c:pt>
                <c:pt idx="2024">
                  <c:v>2331.89</c:v>
                </c:pt>
                <c:pt idx="2025">
                  <c:v>907.01589999999999</c:v>
                </c:pt>
                <c:pt idx="2026">
                  <c:v>233.17750000000001</c:v>
                </c:pt>
                <c:pt idx="2027">
                  <c:v>1163.53</c:v>
                </c:pt>
                <c:pt idx="2028">
                  <c:v>715.94569999999999</c:v>
                </c:pt>
                <c:pt idx="2029">
                  <c:v>1242.317</c:v>
                </c:pt>
                <c:pt idx="2030">
                  <c:v>1135.3530000000001</c:v>
                </c:pt>
                <c:pt idx="2031">
                  <c:v>1320.8920000000001</c:v>
                </c:pt>
                <c:pt idx="2032">
                  <c:v>1925.116</c:v>
                </c:pt>
                <c:pt idx="2033">
                  <c:v>1586.001</c:v>
                </c:pt>
                <c:pt idx="2034">
                  <c:v>239.91759999999999</c:v>
                </c:pt>
                <c:pt idx="2035">
                  <c:v>330.34629999999999</c:v>
                </c:pt>
                <c:pt idx="2036">
                  <c:v>2450.0839999999998</c:v>
                </c:pt>
                <c:pt idx="2037">
                  <c:v>948.23249999999996</c:v>
                </c:pt>
                <c:pt idx="2038">
                  <c:v>381.3295</c:v>
                </c:pt>
                <c:pt idx="2039">
                  <c:v>1931.818</c:v>
                </c:pt>
                <c:pt idx="2040">
                  <c:v>2192.7600000000002</c:v>
                </c:pt>
                <c:pt idx="2041">
                  <c:v>4022.672</c:v>
                </c:pt>
                <c:pt idx="2042">
                  <c:v>3561.375</c:v>
                </c:pt>
                <c:pt idx="2043">
                  <c:v>2243.453</c:v>
                </c:pt>
                <c:pt idx="2044">
                  <c:v>2812.799</c:v>
                </c:pt>
                <c:pt idx="2045">
                  <c:v>1504.1690000000001</c:v>
                </c:pt>
                <c:pt idx="2046">
                  <c:v>5713.8</c:v>
                </c:pt>
                <c:pt idx="2047">
                  <c:v>6294.692</c:v>
                </c:pt>
                <c:pt idx="2048">
                  <c:v>701.18889999999999</c:v>
                </c:pt>
                <c:pt idx="2049">
                  <c:v>1105.2329999999999</c:v>
                </c:pt>
                <c:pt idx="2050">
                  <c:v>205.96850000000001</c:v>
                </c:pt>
                <c:pt idx="2051">
                  <c:v>1321.491</c:v>
                </c:pt>
                <c:pt idx="2052">
                  <c:v>3312.5549999999998</c:v>
                </c:pt>
                <c:pt idx="2053">
                  <c:v>4326.1419999999998</c:v>
                </c:pt>
                <c:pt idx="2054">
                  <c:v>0</c:v>
                </c:pt>
                <c:pt idx="2055">
                  <c:v>0</c:v>
                </c:pt>
                <c:pt idx="2056">
                  <c:v>0</c:v>
                </c:pt>
                <c:pt idx="2057">
                  <c:v>0</c:v>
                </c:pt>
                <c:pt idx="2058">
                  <c:v>629.81780000000003</c:v>
                </c:pt>
                <c:pt idx="2059">
                  <c:v>331.86200000000002</c:v>
                </c:pt>
                <c:pt idx="2060">
                  <c:v>1441.1780000000001</c:v>
                </c:pt>
                <c:pt idx="2061">
                  <c:v>3714.18</c:v>
                </c:pt>
                <c:pt idx="2062">
                  <c:v>5534.348</c:v>
                </c:pt>
                <c:pt idx="2063">
                  <c:v>1459.546</c:v>
                </c:pt>
                <c:pt idx="2064">
                  <c:v>4453.366</c:v>
                </c:pt>
                <c:pt idx="2065">
                  <c:v>4828.8429999999998</c:v>
                </c:pt>
                <c:pt idx="2066">
                  <c:v>4477.549</c:v>
                </c:pt>
                <c:pt idx="2067">
                  <c:v>3590.567</c:v>
                </c:pt>
                <c:pt idx="2068">
                  <c:v>4409.777</c:v>
                </c:pt>
                <c:pt idx="2069">
                  <c:v>4555.4570000000003</c:v>
                </c:pt>
                <c:pt idx="2070">
                  <c:v>2082.7539999999999</c:v>
                </c:pt>
                <c:pt idx="2071">
                  <c:v>5012.9110000000001</c:v>
                </c:pt>
                <c:pt idx="2072">
                  <c:v>1954.5160000000001</c:v>
                </c:pt>
                <c:pt idx="2073">
                  <c:v>1341.6890000000001</c:v>
                </c:pt>
                <c:pt idx="2074">
                  <c:v>547.5068</c:v>
                </c:pt>
                <c:pt idx="2075">
                  <c:v>3060.0349999999999</c:v>
                </c:pt>
                <c:pt idx="2076">
                  <c:v>8250.82</c:v>
                </c:pt>
                <c:pt idx="2077">
                  <c:v>6213.1490000000003</c:v>
                </c:pt>
                <c:pt idx="2078">
                  <c:v>3786.3380000000002</c:v>
                </c:pt>
                <c:pt idx="2079">
                  <c:v>7276.6779999999999</c:v>
                </c:pt>
                <c:pt idx="2080">
                  <c:v>5799.3829999999998</c:v>
                </c:pt>
                <c:pt idx="2081">
                  <c:v>1445.259</c:v>
                </c:pt>
                <c:pt idx="2082">
                  <c:v>980.94780000000003</c:v>
                </c:pt>
                <c:pt idx="2083">
                  <c:v>2504.8609999999999</c:v>
                </c:pt>
                <c:pt idx="2084">
                  <c:v>4705.6120000000001</c:v>
                </c:pt>
                <c:pt idx="2085">
                  <c:v>5195.634</c:v>
                </c:pt>
                <c:pt idx="2086">
                  <c:v>4782.2290000000003</c:v>
                </c:pt>
                <c:pt idx="2087">
                  <c:v>5452.7169999999996</c:v>
                </c:pt>
                <c:pt idx="2088">
                  <c:v>4408.585</c:v>
                </c:pt>
                <c:pt idx="2089">
                  <c:v>2093.7629999999999</c:v>
                </c:pt>
                <c:pt idx="2090">
                  <c:v>1050.2429999999999</c:v>
                </c:pt>
                <c:pt idx="2091">
                  <c:v>2445.0419999999999</c:v>
                </c:pt>
                <c:pt idx="2092">
                  <c:v>0</c:v>
                </c:pt>
                <c:pt idx="2093">
                  <c:v>0</c:v>
                </c:pt>
                <c:pt idx="2094">
                  <c:v>2088.6819999999998</c:v>
                </c:pt>
                <c:pt idx="2095">
                  <c:v>0</c:v>
                </c:pt>
                <c:pt idx="2096">
                  <c:v>0</c:v>
                </c:pt>
                <c:pt idx="2097">
                  <c:v>0</c:v>
                </c:pt>
                <c:pt idx="2098">
                  <c:v>0</c:v>
                </c:pt>
                <c:pt idx="2099">
                  <c:v>0</c:v>
                </c:pt>
                <c:pt idx="2100">
                  <c:v>0</c:v>
                </c:pt>
                <c:pt idx="2101">
                  <c:v>0</c:v>
                </c:pt>
                <c:pt idx="2102">
                  <c:v>1876.095</c:v>
                </c:pt>
                <c:pt idx="2103">
                  <c:v>2281.2579999999998</c:v>
                </c:pt>
                <c:pt idx="2104">
                  <c:v>1644.2139999999999</c:v>
                </c:pt>
                <c:pt idx="2105">
                  <c:v>1192.396</c:v>
                </c:pt>
                <c:pt idx="2106">
                  <c:v>1762.1559999999999</c:v>
                </c:pt>
                <c:pt idx="2107">
                  <c:v>5780.4260000000004</c:v>
                </c:pt>
                <c:pt idx="2108">
                  <c:v>5224.576</c:v>
                </c:pt>
                <c:pt idx="2109">
                  <c:v>6230.69</c:v>
                </c:pt>
                <c:pt idx="2110">
                  <c:v>5240.3540000000003</c:v>
                </c:pt>
                <c:pt idx="2111">
                  <c:v>1989.826</c:v>
                </c:pt>
                <c:pt idx="2112">
                  <c:v>634.69579999999996</c:v>
                </c:pt>
                <c:pt idx="2113">
                  <c:v>1277.1010000000001</c:v>
                </c:pt>
                <c:pt idx="2114">
                  <c:v>3079.5250000000001</c:v>
                </c:pt>
                <c:pt idx="2115">
                  <c:v>5973.0429999999997</c:v>
                </c:pt>
                <c:pt idx="2116">
                  <c:v>2456.3139999999999</c:v>
                </c:pt>
                <c:pt idx="2117">
                  <c:v>3509.143</c:v>
                </c:pt>
                <c:pt idx="2118">
                  <c:v>3466.6979999999999</c:v>
                </c:pt>
                <c:pt idx="2119">
                  <c:v>4873.9660000000003</c:v>
                </c:pt>
                <c:pt idx="2120">
                  <c:v>2174.2130000000002</c:v>
                </c:pt>
                <c:pt idx="2121">
                  <c:v>4805.7280000000001</c:v>
                </c:pt>
                <c:pt idx="2122">
                  <c:v>4273.5519999999997</c:v>
                </c:pt>
                <c:pt idx="2123">
                  <c:v>2894.9259999999999</c:v>
                </c:pt>
                <c:pt idx="2124">
                  <c:v>2265.6999999999998</c:v>
                </c:pt>
                <c:pt idx="2125">
                  <c:v>5365.9</c:v>
                </c:pt>
                <c:pt idx="2126">
                  <c:v>6670.9449999999997</c:v>
                </c:pt>
                <c:pt idx="2127">
                  <c:v>5635.6130000000003</c:v>
                </c:pt>
                <c:pt idx="2128">
                  <c:v>1731.374</c:v>
                </c:pt>
                <c:pt idx="2129">
                  <c:v>4064.3130000000001</c:v>
                </c:pt>
                <c:pt idx="2130">
                  <c:v>3160.5940000000001</c:v>
                </c:pt>
                <c:pt idx="2131">
                  <c:v>3801.8069999999998</c:v>
                </c:pt>
                <c:pt idx="2132">
                  <c:v>5602.7089999999998</c:v>
                </c:pt>
                <c:pt idx="2133">
                  <c:v>5598.982</c:v>
                </c:pt>
                <c:pt idx="2134">
                  <c:v>5955.1959999999999</c:v>
                </c:pt>
                <c:pt idx="2135">
                  <c:v>7109.299</c:v>
                </c:pt>
                <c:pt idx="2136">
                  <c:v>9615.7530000000006</c:v>
                </c:pt>
                <c:pt idx="2137">
                  <c:v>10206.040000000001</c:v>
                </c:pt>
                <c:pt idx="2138">
                  <c:v>9051.4330000000009</c:v>
                </c:pt>
                <c:pt idx="2139">
                  <c:v>6787.6130000000003</c:v>
                </c:pt>
                <c:pt idx="2140">
                  <c:v>6050.2950000000001</c:v>
                </c:pt>
                <c:pt idx="2141">
                  <c:v>6866.1059999999998</c:v>
                </c:pt>
                <c:pt idx="2142">
                  <c:v>5226.2280000000001</c:v>
                </c:pt>
                <c:pt idx="2143">
                  <c:v>5165.9979999999996</c:v>
                </c:pt>
                <c:pt idx="2144">
                  <c:v>3945.8040000000001</c:v>
                </c:pt>
                <c:pt idx="2145">
                  <c:v>2303.7489999999998</c:v>
                </c:pt>
                <c:pt idx="2146">
                  <c:v>2913.5369999999998</c:v>
                </c:pt>
                <c:pt idx="2147">
                  <c:v>4918.72</c:v>
                </c:pt>
                <c:pt idx="2148">
                  <c:v>1787.95</c:v>
                </c:pt>
                <c:pt idx="2149">
                  <c:v>677.02440000000001</c:v>
                </c:pt>
                <c:pt idx="2150">
                  <c:v>1428.461</c:v>
                </c:pt>
                <c:pt idx="2151">
                  <c:v>1435.307</c:v>
                </c:pt>
                <c:pt idx="2152">
                  <c:v>524.69979999999998</c:v>
                </c:pt>
                <c:pt idx="2153">
                  <c:v>547.20180000000005</c:v>
                </c:pt>
                <c:pt idx="2154">
                  <c:v>1600.367</c:v>
                </c:pt>
                <c:pt idx="2155">
                  <c:v>981.91759999999999</c:v>
                </c:pt>
                <c:pt idx="2156">
                  <c:v>1212.7149999999999</c:v>
                </c:pt>
                <c:pt idx="2157">
                  <c:v>2031.5889999999999</c:v>
                </c:pt>
                <c:pt idx="2158">
                  <c:v>3488.9650000000001</c:v>
                </c:pt>
                <c:pt idx="2159">
                  <c:v>4005.29</c:v>
                </c:pt>
                <c:pt idx="2160">
                  <c:v>6704.9440000000004</c:v>
                </c:pt>
                <c:pt idx="2161">
                  <c:v>6836.62</c:v>
                </c:pt>
                <c:pt idx="2162">
                  <c:v>5007.5860000000002</c:v>
                </c:pt>
                <c:pt idx="2163">
                  <c:v>4798.6670000000004</c:v>
                </c:pt>
                <c:pt idx="2164">
                  <c:v>4670.62</c:v>
                </c:pt>
                <c:pt idx="2165">
                  <c:v>4916.8069999999998</c:v>
                </c:pt>
                <c:pt idx="2166">
                  <c:v>5580.777</c:v>
                </c:pt>
                <c:pt idx="2167">
                  <c:v>5208.8969999999999</c:v>
                </c:pt>
                <c:pt idx="2168">
                  <c:v>4738.5789999999997</c:v>
                </c:pt>
                <c:pt idx="2169">
                  <c:v>5936.0159999999996</c:v>
                </c:pt>
                <c:pt idx="2170">
                  <c:v>6015.8429999999998</c:v>
                </c:pt>
                <c:pt idx="2171">
                  <c:v>6424.3649999999998</c:v>
                </c:pt>
                <c:pt idx="2172">
                  <c:v>6508.3680000000004</c:v>
                </c:pt>
                <c:pt idx="2173">
                  <c:v>5324.0450000000001</c:v>
                </c:pt>
                <c:pt idx="2174">
                  <c:v>3236.1819999999998</c:v>
                </c:pt>
                <c:pt idx="2175">
                  <c:v>2149.0650000000001</c:v>
                </c:pt>
                <c:pt idx="2176">
                  <c:v>3608.12</c:v>
                </c:pt>
                <c:pt idx="2177">
                  <c:v>4481.5559999999996</c:v>
                </c:pt>
                <c:pt idx="2178">
                  <c:v>5541.808</c:v>
                </c:pt>
                <c:pt idx="2179">
                  <c:v>4658.5739999999996</c:v>
                </c:pt>
                <c:pt idx="2180">
                  <c:v>5251.7839999999997</c:v>
                </c:pt>
                <c:pt idx="2181">
                  <c:v>612.04049999999995</c:v>
                </c:pt>
                <c:pt idx="2182">
                  <c:v>598.00829999999996</c:v>
                </c:pt>
                <c:pt idx="2183">
                  <c:v>718.89449999999999</c:v>
                </c:pt>
                <c:pt idx="2184">
                  <c:v>584.21969999999999</c:v>
                </c:pt>
                <c:pt idx="2185">
                  <c:v>551.75360000000001</c:v>
                </c:pt>
                <c:pt idx="2186">
                  <c:v>560.12919999999997</c:v>
                </c:pt>
                <c:pt idx="2187">
                  <c:v>3489.3330000000001</c:v>
                </c:pt>
                <c:pt idx="2188">
                  <c:v>4241.9279999999999</c:v>
                </c:pt>
                <c:pt idx="2189">
                  <c:v>4574.3850000000002</c:v>
                </c:pt>
                <c:pt idx="2190">
                  <c:v>4833.5230000000001</c:v>
                </c:pt>
              </c:numCache>
            </c:numRef>
          </c:yVal>
          <c:smooth val="1"/>
          <c:extLst>
            <c:ext xmlns:c16="http://schemas.microsoft.com/office/drawing/2014/chart" uri="{C3380CC4-5D6E-409C-BE32-E72D297353CC}">
              <c16:uniqueId val="{00000000-591F-4FA5-90DC-9547AD7D6111}"/>
            </c:ext>
          </c:extLst>
        </c:ser>
        <c:ser>
          <c:idx val="1"/>
          <c:order val="1"/>
          <c:tx>
            <c:v>BRP11</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'Comp ECP24 PAP50'!$A$3:$A$2193</c:f>
              <c:numCache>
                <c:formatCode>m/d/yyyy</c:formatCode>
                <c:ptCount val="2191"/>
                <c:pt idx="0">
                  <c:v>42736</c:v>
                </c:pt>
                <c:pt idx="1">
                  <c:v>42737</c:v>
                </c:pt>
                <c:pt idx="2">
                  <c:v>42738</c:v>
                </c:pt>
                <c:pt idx="3">
                  <c:v>42739</c:v>
                </c:pt>
                <c:pt idx="4">
                  <c:v>42740</c:v>
                </c:pt>
                <c:pt idx="5">
                  <c:v>42741</c:v>
                </c:pt>
                <c:pt idx="6">
                  <c:v>42742</c:v>
                </c:pt>
                <c:pt idx="7">
                  <c:v>42743</c:v>
                </c:pt>
                <c:pt idx="8">
                  <c:v>42744</c:v>
                </c:pt>
                <c:pt idx="9">
                  <c:v>42745</c:v>
                </c:pt>
                <c:pt idx="10">
                  <c:v>42746</c:v>
                </c:pt>
                <c:pt idx="11">
                  <c:v>42747</c:v>
                </c:pt>
                <c:pt idx="12">
                  <c:v>42748</c:v>
                </c:pt>
                <c:pt idx="13">
                  <c:v>42749</c:v>
                </c:pt>
                <c:pt idx="14">
                  <c:v>42750</c:v>
                </c:pt>
                <c:pt idx="15">
                  <c:v>42751</c:v>
                </c:pt>
                <c:pt idx="16">
                  <c:v>42752</c:v>
                </c:pt>
                <c:pt idx="17">
                  <c:v>42753</c:v>
                </c:pt>
                <c:pt idx="18">
                  <c:v>42754</c:v>
                </c:pt>
                <c:pt idx="19">
                  <c:v>42755</c:v>
                </c:pt>
                <c:pt idx="20">
                  <c:v>42756</c:v>
                </c:pt>
                <c:pt idx="21">
                  <c:v>42757</c:v>
                </c:pt>
                <c:pt idx="22">
                  <c:v>42758</c:v>
                </c:pt>
                <c:pt idx="23">
                  <c:v>42759</c:v>
                </c:pt>
                <c:pt idx="24">
                  <c:v>42760</c:v>
                </c:pt>
                <c:pt idx="25">
                  <c:v>42761</c:v>
                </c:pt>
                <c:pt idx="26">
                  <c:v>42762</c:v>
                </c:pt>
                <c:pt idx="27">
                  <c:v>42763</c:v>
                </c:pt>
                <c:pt idx="28">
                  <c:v>42764</c:v>
                </c:pt>
                <c:pt idx="29">
                  <c:v>42765</c:v>
                </c:pt>
                <c:pt idx="30">
                  <c:v>42766</c:v>
                </c:pt>
                <c:pt idx="31">
                  <c:v>42767</c:v>
                </c:pt>
                <c:pt idx="32">
                  <c:v>42768</c:v>
                </c:pt>
                <c:pt idx="33">
                  <c:v>42769</c:v>
                </c:pt>
                <c:pt idx="34">
                  <c:v>42770</c:v>
                </c:pt>
                <c:pt idx="35">
                  <c:v>42771</c:v>
                </c:pt>
                <c:pt idx="36">
                  <c:v>42772</c:v>
                </c:pt>
                <c:pt idx="37">
                  <c:v>42773</c:v>
                </c:pt>
                <c:pt idx="38">
                  <c:v>42774</c:v>
                </c:pt>
                <c:pt idx="39">
                  <c:v>42775</c:v>
                </c:pt>
                <c:pt idx="40">
                  <c:v>42776</c:v>
                </c:pt>
                <c:pt idx="41">
                  <c:v>42777</c:v>
                </c:pt>
                <c:pt idx="42">
                  <c:v>42778</c:v>
                </c:pt>
                <c:pt idx="43">
                  <c:v>42779</c:v>
                </c:pt>
                <c:pt idx="44">
                  <c:v>42780</c:v>
                </c:pt>
                <c:pt idx="45">
                  <c:v>42781</c:v>
                </c:pt>
                <c:pt idx="46">
                  <c:v>42782</c:v>
                </c:pt>
                <c:pt idx="47">
                  <c:v>42783</c:v>
                </c:pt>
                <c:pt idx="48">
                  <c:v>42784</c:v>
                </c:pt>
                <c:pt idx="49">
                  <c:v>42785</c:v>
                </c:pt>
                <c:pt idx="50">
                  <c:v>42786</c:v>
                </c:pt>
                <c:pt idx="51">
                  <c:v>42787</c:v>
                </c:pt>
                <c:pt idx="52">
                  <c:v>42788</c:v>
                </c:pt>
                <c:pt idx="53">
                  <c:v>42789</c:v>
                </c:pt>
                <c:pt idx="54">
                  <c:v>42790</c:v>
                </c:pt>
                <c:pt idx="55">
                  <c:v>42791</c:v>
                </c:pt>
                <c:pt idx="56">
                  <c:v>42792</c:v>
                </c:pt>
                <c:pt idx="57">
                  <c:v>42793</c:v>
                </c:pt>
                <c:pt idx="58">
                  <c:v>42794</c:v>
                </c:pt>
                <c:pt idx="59">
                  <c:v>42795</c:v>
                </c:pt>
                <c:pt idx="60">
                  <c:v>42796</c:v>
                </c:pt>
                <c:pt idx="61">
                  <c:v>42797</c:v>
                </c:pt>
                <c:pt idx="62">
                  <c:v>42798</c:v>
                </c:pt>
                <c:pt idx="63">
                  <c:v>42799</c:v>
                </c:pt>
                <c:pt idx="64">
                  <c:v>42800</c:v>
                </c:pt>
                <c:pt idx="65">
                  <c:v>42801</c:v>
                </c:pt>
                <c:pt idx="66">
                  <c:v>42802</c:v>
                </c:pt>
                <c:pt idx="67">
                  <c:v>42803</c:v>
                </c:pt>
                <c:pt idx="68">
                  <c:v>42804</c:v>
                </c:pt>
                <c:pt idx="69">
                  <c:v>42805</c:v>
                </c:pt>
                <c:pt idx="70">
                  <c:v>42806</c:v>
                </c:pt>
                <c:pt idx="71">
                  <c:v>42807</c:v>
                </c:pt>
                <c:pt idx="72">
                  <c:v>42808</c:v>
                </c:pt>
                <c:pt idx="73">
                  <c:v>42809</c:v>
                </c:pt>
                <c:pt idx="74">
                  <c:v>42810</c:v>
                </c:pt>
                <c:pt idx="75">
                  <c:v>42811</c:v>
                </c:pt>
                <c:pt idx="76">
                  <c:v>42812</c:v>
                </c:pt>
                <c:pt idx="77">
                  <c:v>42813</c:v>
                </c:pt>
                <c:pt idx="78">
                  <c:v>42814</c:v>
                </c:pt>
                <c:pt idx="79">
                  <c:v>42815</c:v>
                </c:pt>
                <c:pt idx="80">
                  <c:v>42816</c:v>
                </c:pt>
                <c:pt idx="81">
                  <c:v>42817</c:v>
                </c:pt>
                <c:pt idx="82">
                  <c:v>42818</c:v>
                </c:pt>
                <c:pt idx="83">
                  <c:v>42819</c:v>
                </c:pt>
                <c:pt idx="84">
                  <c:v>42820</c:v>
                </c:pt>
                <c:pt idx="85">
                  <c:v>42821</c:v>
                </c:pt>
                <c:pt idx="86">
                  <c:v>42822</c:v>
                </c:pt>
                <c:pt idx="87">
                  <c:v>42823</c:v>
                </c:pt>
                <c:pt idx="88">
                  <c:v>42824</c:v>
                </c:pt>
                <c:pt idx="89">
                  <c:v>42825</c:v>
                </c:pt>
                <c:pt idx="90">
                  <c:v>42826</c:v>
                </c:pt>
                <c:pt idx="91">
                  <c:v>42827</c:v>
                </c:pt>
                <c:pt idx="92">
                  <c:v>42828</c:v>
                </c:pt>
                <c:pt idx="93">
                  <c:v>42829</c:v>
                </c:pt>
                <c:pt idx="94">
                  <c:v>42830</c:v>
                </c:pt>
                <c:pt idx="95">
                  <c:v>42831</c:v>
                </c:pt>
                <c:pt idx="96">
                  <c:v>42832</c:v>
                </c:pt>
                <c:pt idx="97">
                  <c:v>42833</c:v>
                </c:pt>
                <c:pt idx="98">
                  <c:v>42834</c:v>
                </c:pt>
                <c:pt idx="99">
                  <c:v>42835</c:v>
                </c:pt>
                <c:pt idx="100">
                  <c:v>42836</c:v>
                </c:pt>
                <c:pt idx="101">
                  <c:v>42837</c:v>
                </c:pt>
                <c:pt idx="102">
                  <c:v>42838</c:v>
                </c:pt>
                <c:pt idx="103">
                  <c:v>42839</c:v>
                </c:pt>
                <c:pt idx="104">
                  <c:v>42840</c:v>
                </c:pt>
                <c:pt idx="105">
                  <c:v>42841</c:v>
                </c:pt>
                <c:pt idx="106">
                  <c:v>42842</c:v>
                </c:pt>
                <c:pt idx="107">
                  <c:v>42843</c:v>
                </c:pt>
                <c:pt idx="108">
                  <c:v>42844</c:v>
                </c:pt>
                <c:pt idx="109">
                  <c:v>42845</c:v>
                </c:pt>
                <c:pt idx="110">
                  <c:v>42846</c:v>
                </c:pt>
                <c:pt idx="111">
                  <c:v>42847</c:v>
                </c:pt>
                <c:pt idx="112">
                  <c:v>42848</c:v>
                </c:pt>
                <c:pt idx="113">
                  <c:v>42849</c:v>
                </c:pt>
                <c:pt idx="114">
                  <c:v>42850</c:v>
                </c:pt>
                <c:pt idx="115">
                  <c:v>42851</c:v>
                </c:pt>
                <c:pt idx="116">
                  <c:v>42852</c:v>
                </c:pt>
                <c:pt idx="117">
                  <c:v>42853</c:v>
                </c:pt>
                <c:pt idx="118">
                  <c:v>42854</c:v>
                </c:pt>
                <c:pt idx="119">
                  <c:v>42855</c:v>
                </c:pt>
                <c:pt idx="120">
                  <c:v>42856</c:v>
                </c:pt>
                <c:pt idx="121">
                  <c:v>42857</c:v>
                </c:pt>
                <c:pt idx="122">
                  <c:v>42858</c:v>
                </c:pt>
                <c:pt idx="123">
                  <c:v>42859</c:v>
                </c:pt>
                <c:pt idx="124">
                  <c:v>42860</c:v>
                </c:pt>
                <c:pt idx="125">
                  <c:v>42861</c:v>
                </c:pt>
                <c:pt idx="126">
                  <c:v>42862</c:v>
                </c:pt>
                <c:pt idx="127">
                  <c:v>42863</c:v>
                </c:pt>
                <c:pt idx="128">
                  <c:v>42864</c:v>
                </c:pt>
                <c:pt idx="129">
                  <c:v>42865</c:v>
                </c:pt>
                <c:pt idx="130">
                  <c:v>42866</c:v>
                </c:pt>
                <c:pt idx="131">
                  <c:v>42867</c:v>
                </c:pt>
                <c:pt idx="132">
                  <c:v>42868</c:v>
                </c:pt>
                <c:pt idx="133">
                  <c:v>42869</c:v>
                </c:pt>
                <c:pt idx="134">
                  <c:v>42870</c:v>
                </c:pt>
                <c:pt idx="135">
                  <c:v>42871</c:v>
                </c:pt>
                <c:pt idx="136">
                  <c:v>42872</c:v>
                </c:pt>
                <c:pt idx="137">
                  <c:v>42873</c:v>
                </c:pt>
                <c:pt idx="138">
                  <c:v>42874</c:v>
                </c:pt>
                <c:pt idx="139">
                  <c:v>42875</c:v>
                </c:pt>
                <c:pt idx="140">
                  <c:v>42876</c:v>
                </c:pt>
                <c:pt idx="141">
                  <c:v>42877</c:v>
                </c:pt>
                <c:pt idx="142">
                  <c:v>42878</c:v>
                </c:pt>
                <c:pt idx="143">
                  <c:v>42879</c:v>
                </c:pt>
                <c:pt idx="144">
                  <c:v>42880</c:v>
                </c:pt>
                <c:pt idx="145">
                  <c:v>42881</c:v>
                </c:pt>
                <c:pt idx="146">
                  <c:v>42882</c:v>
                </c:pt>
                <c:pt idx="147">
                  <c:v>42883</c:v>
                </c:pt>
                <c:pt idx="148">
                  <c:v>42884</c:v>
                </c:pt>
                <c:pt idx="149">
                  <c:v>42885</c:v>
                </c:pt>
                <c:pt idx="150">
                  <c:v>42886</c:v>
                </c:pt>
                <c:pt idx="151">
                  <c:v>42887</c:v>
                </c:pt>
                <c:pt idx="152">
                  <c:v>42888</c:v>
                </c:pt>
                <c:pt idx="153">
                  <c:v>42889</c:v>
                </c:pt>
                <c:pt idx="154">
                  <c:v>42890</c:v>
                </c:pt>
                <c:pt idx="155">
                  <c:v>42891</c:v>
                </c:pt>
                <c:pt idx="156">
                  <c:v>42892</c:v>
                </c:pt>
                <c:pt idx="157">
                  <c:v>42893</c:v>
                </c:pt>
                <c:pt idx="158">
                  <c:v>42894</c:v>
                </c:pt>
                <c:pt idx="159">
                  <c:v>42895</c:v>
                </c:pt>
                <c:pt idx="160">
                  <c:v>42896</c:v>
                </c:pt>
                <c:pt idx="161">
                  <c:v>42897</c:v>
                </c:pt>
                <c:pt idx="162">
                  <c:v>42898</c:v>
                </c:pt>
                <c:pt idx="163">
                  <c:v>42899</c:v>
                </c:pt>
                <c:pt idx="164">
                  <c:v>42900</c:v>
                </c:pt>
                <c:pt idx="165">
                  <c:v>42901</c:v>
                </c:pt>
                <c:pt idx="166">
                  <c:v>42902</c:v>
                </c:pt>
                <c:pt idx="167">
                  <c:v>42903</c:v>
                </c:pt>
                <c:pt idx="168">
                  <c:v>42904</c:v>
                </c:pt>
                <c:pt idx="169">
                  <c:v>42905</c:v>
                </c:pt>
                <c:pt idx="170">
                  <c:v>42906</c:v>
                </c:pt>
                <c:pt idx="171">
                  <c:v>42907</c:v>
                </c:pt>
                <c:pt idx="172">
                  <c:v>42908</c:v>
                </c:pt>
                <c:pt idx="173">
                  <c:v>42909</c:v>
                </c:pt>
                <c:pt idx="174">
                  <c:v>42910</c:v>
                </c:pt>
                <c:pt idx="175">
                  <c:v>42911</c:v>
                </c:pt>
                <c:pt idx="176">
                  <c:v>42912</c:v>
                </c:pt>
                <c:pt idx="177">
                  <c:v>42913</c:v>
                </c:pt>
                <c:pt idx="178">
                  <c:v>42914</c:v>
                </c:pt>
                <c:pt idx="179">
                  <c:v>42915</c:v>
                </c:pt>
                <c:pt idx="180">
                  <c:v>42916</c:v>
                </c:pt>
                <c:pt idx="181">
                  <c:v>42917</c:v>
                </c:pt>
                <c:pt idx="182">
                  <c:v>42918</c:v>
                </c:pt>
                <c:pt idx="183">
                  <c:v>42919</c:v>
                </c:pt>
                <c:pt idx="184">
                  <c:v>42920</c:v>
                </c:pt>
                <c:pt idx="185">
                  <c:v>42921</c:v>
                </c:pt>
                <c:pt idx="186">
                  <c:v>42922</c:v>
                </c:pt>
                <c:pt idx="187">
                  <c:v>42923</c:v>
                </c:pt>
                <c:pt idx="188">
                  <c:v>42924</c:v>
                </c:pt>
                <c:pt idx="189">
                  <c:v>42925</c:v>
                </c:pt>
                <c:pt idx="190">
                  <c:v>42926</c:v>
                </c:pt>
                <c:pt idx="191">
                  <c:v>42927</c:v>
                </c:pt>
                <c:pt idx="192">
                  <c:v>42928</c:v>
                </c:pt>
                <c:pt idx="193">
                  <c:v>42929</c:v>
                </c:pt>
                <c:pt idx="194">
                  <c:v>42930</c:v>
                </c:pt>
                <c:pt idx="195">
                  <c:v>42931</c:v>
                </c:pt>
                <c:pt idx="196">
                  <c:v>42932</c:v>
                </c:pt>
                <c:pt idx="197">
                  <c:v>42933</c:v>
                </c:pt>
                <c:pt idx="198">
                  <c:v>42934</c:v>
                </c:pt>
                <c:pt idx="199">
                  <c:v>42935</c:v>
                </c:pt>
                <c:pt idx="200">
                  <c:v>42936</c:v>
                </c:pt>
                <c:pt idx="201">
                  <c:v>42937</c:v>
                </c:pt>
                <c:pt idx="202">
                  <c:v>42938</c:v>
                </c:pt>
                <c:pt idx="203">
                  <c:v>42939</c:v>
                </c:pt>
                <c:pt idx="204">
                  <c:v>42940</c:v>
                </c:pt>
                <c:pt idx="205">
                  <c:v>42941</c:v>
                </c:pt>
                <c:pt idx="206">
                  <c:v>42942</c:v>
                </c:pt>
                <c:pt idx="207">
                  <c:v>42943</c:v>
                </c:pt>
                <c:pt idx="208">
                  <c:v>42944</c:v>
                </c:pt>
                <c:pt idx="209">
                  <c:v>42945</c:v>
                </c:pt>
                <c:pt idx="210">
                  <c:v>42946</c:v>
                </c:pt>
                <c:pt idx="211">
                  <c:v>42947</c:v>
                </c:pt>
                <c:pt idx="212">
                  <c:v>42948</c:v>
                </c:pt>
                <c:pt idx="213">
                  <c:v>42949</c:v>
                </c:pt>
                <c:pt idx="214">
                  <c:v>42950</c:v>
                </c:pt>
                <c:pt idx="215">
                  <c:v>42951</c:v>
                </c:pt>
                <c:pt idx="216">
                  <c:v>42952</c:v>
                </c:pt>
                <c:pt idx="217">
                  <c:v>42953</c:v>
                </c:pt>
                <c:pt idx="218">
                  <c:v>42954</c:v>
                </c:pt>
                <c:pt idx="219">
                  <c:v>42955</c:v>
                </c:pt>
                <c:pt idx="220">
                  <c:v>42956</c:v>
                </c:pt>
                <c:pt idx="221">
                  <c:v>42957</c:v>
                </c:pt>
                <c:pt idx="222">
                  <c:v>42958</c:v>
                </c:pt>
                <c:pt idx="223">
                  <c:v>42959</c:v>
                </c:pt>
                <c:pt idx="224">
                  <c:v>42960</c:v>
                </c:pt>
                <c:pt idx="225">
                  <c:v>42961</c:v>
                </c:pt>
                <c:pt idx="226">
                  <c:v>42962</c:v>
                </c:pt>
                <c:pt idx="227">
                  <c:v>42963</c:v>
                </c:pt>
                <c:pt idx="228">
                  <c:v>42964</c:v>
                </c:pt>
                <c:pt idx="229">
                  <c:v>42965</c:v>
                </c:pt>
                <c:pt idx="230">
                  <c:v>42966</c:v>
                </c:pt>
                <c:pt idx="231">
                  <c:v>42967</c:v>
                </c:pt>
                <c:pt idx="232">
                  <c:v>42968</c:v>
                </c:pt>
                <c:pt idx="233">
                  <c:v>42969</c:v>
                </c:pt>
                <c:pt idx="234">
                  <c:v>42970</c:v>
                </c:pt>
                <c:pt idx="235">
                  <c:v>42971</c:v>
                </c:pt>
                <c:pt idx="236">
                  <c:v>42972</c:v>
                </c:pt>
                <c:pt idx="237">
                  <c:v>42973</c:v>
                </c:pt>
                <c:pt idx="238">
                  <c:v>42974</c:v>
                </c:pt>
                <c:pt idx="239">
                  <c:v>42975</c:v>
                </c:pt>
                <c:pt idx="240">
                  <c:v>42976</c:v>
                </c:pt>
                <c:pt idx="241">
                  <c:v>42977</c:v>
                </c:pt>
                <c:pt idx="242">
                  <c:v>42978</c:v>
                </c:pt>
                <c:pt idx="243">
                  <c:v>42979</c:v>
                </c:pt>
                <c:pt idx="244">
                  <c:v>42980</c:v>
                </c:pt>
                <c:pt idx="245">
                  <c:v>42981</c:v>
                </c:pt>
                <c:pt idx="246">
                  <c:v>42982</c:v>
                </c:pt>
                <c:pt idx="247">
                  <c:v>42983</c:v>
                </c:pt>
                <c:pt idx="248">
                  <c:v>42984</c:v>
                </c:pt>
                <c:pt idx="249">
                  <c:v>42985</c:v>
                </c:pt>
                <c:pt idx="250">
                  <c:v>42986</c:v>
                </c:pt>
                <c:pt idx="251">
                  <c:v>42987</c:v>
                </c:pt>
                <c:pt idx="252">
                  <c:v>42988</c:v>
                </c:pt>
                <c:pt idx="253">
                  <c:v>42989</c:v>
                </c:pt>
                <c:pt idx="254">
                  <c:v>42990</c:v>
                </c:pt>
                <c:pt idx="255">
                  <c:v>42991</c:v>
                </c:pt>
                <c:pt idx="256">
                  <c:v>42992</c:v>
                </c:pt>
                <c:pt idx="257">
                  <c:v>42993</c:v>
                </c:pt>
                <c:pt idx="258">
                  <c:v>42994</c:v>
                </c:pt>
                <c:pt idx="259">
                  <c:v>42995</c:v>
                </c:pt>
                <c:pt idx="260">
                  <c:v>42996</c:v>
                </c:pt>
                <c:pt idx="261">
                  <c:v>42997</c:v>
                </c:pt>
                <c:pt idx="262">
                  <c:v>42998</c:v>
                </c:pt>
                <c:pt idx="263">
                  <c:v>42999</c:v>
                </c:pt>
                <c:pt idx="264">
                  <c:v>43000</c:v>
                </c:pt>
                <c:pt idx="265">
                  <c:v>43001</c:v>
                </c:pt>
                <c:pt idx="266">
                  <c:v>43002</c:v>
                </c:pt>
                <c:pt idx="267">
                  <c:v>43003</c:v>
                </c:pt>
                <c:pt idx="268">
                  <c:v>43004</c:v>
                </c:pt>
                <c:pt idx="269">
                  <c:v>43005</c:v>
                </c:pt>
                <c:pt idx="270">
                  <c:v>43006</c:v>
                </c:pt>
                <c:pt idx="271">
                  <c:v>43007</c:v>
                </c:pt>
                <c:pt idx="272">
                  <c:v>43008</c:v>
                </c:pt>
                <c:pt idx="273">
                  <c:v>43009</c:v>
                </c:pt>
                <c:pt idx="274">
                  <c:v>43010</c:v>
                </c:pt>
                <c:pt idx="275">
                  <c:v>43011</c:v>
                </c:pt>
                <c:pt idx="276">
                  <c:v>43012</c:v>
                </c:pt>
                <c:pt idx="277">
                  <c:v>43013</c:v>
                </c:pt>
                <c:pt idx="278">
                  <c:v>43014</c:v>
                </c:pt>
                <c:pt idx="279">
                  <c:v>43015</c:v>
                </c:pt>
                <c:pt idx="280">
                  <c:v>43016</c:v>
                </c:pt>
                <c:pt idx="281">
                  <c:v>43017</c:v>
                </c:pt>
                <c:pt idx="282">
                  <c:v>43018</c:v>
                </c:pt>
                <c:pt idx="283">
                  <c:v>43019</c:v>
                </c:pt>
                <c:pt idx="284">
                  <c:v>43020</c:v>
                </c:pt>
                <c:pt idx="285">
                  <c:v>43021</c:v>
                </c:pt>
                <c:pt idx="286">
                  <c:v>43022</c:v>
                </c:pt>
                <c:pt idx="287">
                  <c:v>43023</c:v>
                </c:pt>
                <c:pt idx="288">
                  <c:v>43024</c:v>
                </c:pt>
                <c:pt idx="289">
                  <c:v>43025</c:v>
                </c:pt>
                <c:pt idx="290">
                  <c:v>43026</c:v>
                </c:pt>
                <c:pt idx="291">
                  <c:v>43027</c:v>
                </c:pt>
                <c:pt idx="292">
                  <c:v>43028</c:v>
                </c:pt>
                <c:pt idx="293">
                  <c:v>43029</c:v>
                </c:pt>
                <c:pt idx="294">
                  <c:v>43030</c:v>
                </c:pt>
                <c:pt idx="295">
                  <c:v>43031</c:v>
                </c:pt>
                <c:pt idx="296">
                  <c:v>43032</c:v>
                </c:pt>
                <c:pt idx="297">
                  <c:v>43033</c:v>
                </c:pt>
                <c:pt idx="298">
                  <c:v>43034</c:v>
                </c:pt>
                <c:pt idx="299">
                  <c:v>43035</c:v>
                </c:pt>
                <c:pt idx="300">
                  <c:v>43036</c:v>
                </c:pt>
                <c:pt idx="301">
                  <c:v>43037</c:v>
                </c:pt>
                <c:pt idx="302">
                  <c:v>43038</c:v>
                </c:pt>
                <c:pt idx="303">
                  <c:v>43039</c:v>
                </c:pt>
                <c:pt idx="304">
                  <c:v>43040</c:v>
                </c:pt>
                <c:pt idx="305">
                  <c:v>43041</c:v>
                </c:pt>
                <c:pt idx="306">
                  <c:v>43042</c:v>
                </c:pt>
                <c:pt idx="307">
                  <c:v>43043</c:v>
                </c:pt>
                <c:pt idx="308">
                  <c:v>43044</c:v>
                </c:pt>
                <c:pt idx="309">
                  <c:v>43045</c:v>
                </c:pt>
                <c:pt idx="310">
                  <c:v>43046</c:v>
                </c:pt>
                <c:pt idx="311">
                  <c:v>43047</c:v>
                </c:pt>
                <c:pt idx="312">
                  <c:v>43048</c:v>
                </c:pt>
                <c:pt idx="313">
                  <c:v>43049</c:v>
                </c:pt>
                <c:pt idx="314">
                  <c:v>43050</c:v>
                </c:pt>
                <c:pt idx="315">
                  <c:v>43051</c:v>
                </c:pt>
                <c:pt idx="316">
                  <c:v>43052</c:v>
                </c:pt>
                <c:pt idx="317">
                  <c:v>43053</c:v>
                </c:pt>
                <c:pt idx="318">
                  <c:v>43054</c:v>
                </c:pt>
                <c:pt idx="319">
                  <c:v>43055</c:v>
                </c:pt>
                <c:pt idx="320">
                  <c:v>43056</c:v>
                </c:pt>
                <c:pt idx="321">
                  <c:v>43057</c:v>
                </c:pt>
                <c:pt idx="322">
                  <c:v>43058</c:v>
                </c:pt>
                <c:pt idx="323">
                  <c:v>43059</c:v>
                </c:pt>
                <c:pt idx="324">
                  <c:v>43060</c:v>
                </c:pt>
                <c:pt idx="325">
                  <c:v>43061</c:v>
                </c:pt>
                <c:pt idx="326">
                  <c:v>43062</c:v>
                </c:pt>
                <c:pt idx="327">
                  <c:v>43063</c:v>
                </c:pt>
                <c:pt idx="328">
                  <c:v>43064</c:v>
                </c:pt>
                <c:pt idx="329">
                  <c:v>43065</c:v>
                </c:pt>
                <c:pt idx="330">
                  <c:v>43066</c:v>
                </c:pt>
                <c:pt idx="331">
                  <c:v>43067</c:v>
                </c:pt>
                <c:pt idx="332">
                  <c:v>43068</c:v>
                </c:pt>
                <c:pt idx="333">
                  <c:v>43069</c:v>
                </c:pt>
                <c:pt idx="334">
                  <c:v>43070</c:v>
                </c:pt>
                <c:pt idx="335">
                  <c:v>43071</c:v>
                </c:pt>
                <c:pt idx="336">
                  <c:v>43072</c:v>
                </c:pt>
                <c:pt idx="337">
                  <c:v>43073</c:v>
                </c:pt>
                <c:pt idx="338">
                  <c:v>43074</c:v>
                </c:pt>
                <c:pt idx="339">
                  <c:v>43075</c:v>
                </c:pt>
                <c:pt idx="340">
                  <c:v>43076</c:v>
                </c:pt>
                <c:pt idx="341">
                  <c:v>43077</c:v>
                </c:pt>
                <c:pt idx="342">
                  <c:v>43078</c:v>
                </c:pt>
                <c:pt idx="343">
                  <c:v>43079</c:v>
                </c:pt>
                <c:pt idx="344">
                  <c:v>43080</c:v>
                </c:pt>
                <c:pt idx="345">
                  <c:v>43081</c:v>
                </c:pt>
                <c:pt idx="346">
                  <c:v>43082</c:v>
                </c:pt>
                <c:pt idx="347">
                  <c:v>43083</c:v>
                </c:pt>
                <c:pt idx="348">
                  <c:v>43084</c:v>
                </c:pt>
                <c:pt idx="349">
                  <c:v>43085</c:v>
                </c:pt>
                <c:pt idx="350">
                  <c:v>43086</c:v>
                </c:pt>
                <c:pt idx="351">
                  <c:v>43087</c:v>
                </c:pt>
                <c:pt idx="352">
                  <c:v>43088</c:v>
                </c:pt>
                <c:pt idx="353">
                  <c:v>43089</c:v>
                </c:pt>
                <c:pt idx="354">
                  <c:v>43090</c:v>
                </c:pt>
                <c:pt idx="355">
                  <c:v>43091</c:v>
                </c:pt>
                <c:pt idx="356">
                  <c:v>43092</c:v>
                </c:pt>
                <c:pt idx="357">
                  <c:v>43093</c:v>
                </c:pt>
                <c:pt idx="358">
                  <c:v>43094</c:v>
                </c:pt>
                <c:pt idx="359">
                  <c:v>43095</c:v>
                </c:pt>
                <c:pt idx="360">
                  <c:v>43096</c:v>
                </c:pt>
                <c:pt idx="361">
                  <c:v>43097</c:v>
                </c:pt>
                <c:pt idx="362">
                  <c:v>43098</c:v>
                </c:pt>
                <c:pt idx="363">
                  <c:v>43099</c:v>
                </c:pt>
                <c:pt idx="364">
                  <c:v>43100</c:v>
                </c:pt>
                <c:pt idx="365">
                  <c:v>43101</c:v>
                </c:pt>
                <c:pt idx="366">
                  <c:v>43102</c:v>
                </c:pt>
                <c:pt idx="367">
                  <c:v>43103</c:v>
                </c:pt>
                <c:pt idx="368">
                  <c:v>43104</c:v>
                </c:pt>
                <c:pt idx="369">
                  <c:v>43105</c:v>
                </c:pt>
                <c:pt idx="370">
                  <c:v>43106</c:v>
                </c:pt>
                <c:pt idx="371">
                  <c:v>43107</c:v>
                </c:pt>
                <c:pt idx="372">
                  <c:v>43108</c:v>
                </c:pt>
                <c:pt idx="373">
                  <c:v>43109</c:v>
                </c:pt>
                <c:pt idx="374">
                  <c:v>43110</c:v>
                </c:pt>
                <c:pt idx="375">
                  <c:v>43111</c:v>
                </c:pt>
                <c:pt idx="376">
                  <c:v>43112</c:v>
                </c:pt>
                <c:pt idx="377">
                  <c:v>43113</c:v>
                </c:pt>
                <c:pt idx="378">
                  <c:v>43114</c:v>
                </c:pt>
                <c:pt idx="379">
                  <c:v>43115</c:v>
                </c:pt>
                <c:pt idx="380">
                  <c:v>43116</c:v>
                </c:pt>
                <c:pt idx="381">
                  <c:v>43117</c:v>
                </c:pt>
                <c:pt idx="382">
                  <c:v>43118</c:v>
                </c:pt>
                <c:pt idx="383">
                  <c:v>43119</c:v>
                </c:pt>
                <c:pt idx="384">
                  <c:v>43120</c:v>
                </c:pt>
                <c:pt idx="385">
                  <c:v>43121</c:v>
                </c:pt>
                <c:pt idx="386">
                  <c:v>43122</c:v>
                </c:pt>
                <c:pt idx="387">
                  <c:v>43123</c:v>
                </c:pt>
                <c:pt idx="388">
                  <c:v>43124</c:v>
                </c:pt>
                <c:pt idx="389">
                  <c:v>43125</c:v>
                </c:pt>
                <c:pt idx="390">
                  <c:v>43126</c:v>
                </c:pt>
                <c:pt idx="391">
                  <c:v>43127</c:v>
                </c:pt>
                <c:pt idx="392">
                  <c:v>43128</c:v>
                </c:pt>
                <c:pt idx="393">
                  <c:v>43129</c:v>
                </c:pt>
                <c:pt idx="394">
                  <c:v>43130</c:v>
                </c:pt>
                <c:pt idx="395">
                  <c:v>43131</c:v>
                </c:pt>
                <c:pt idx="396">
                  <c:v>43132</c:v>
                </c:pt>
                <c:pt idx="397">
                  <c:v>43133</c:v>
                </c:pt>
                <c:pt idx="398">
                  <c:v>43134</c:v>
                </c:pt>
                <c:pt idx="399">
                  <c:v>43135</c:v>
                </c:pt>
                <c:pt idx="400">
                  <c:v>43136</c:v>
                </c:pt>
                <c:pt idx="401">
                  <c:v>43137</c:v>
                </c:pt>
                <c:pt idx="402">
                  <c:v>43138</c:v>
                </c:pt>
                <c:pt idx="403">
                  <c:v>43139</c:v>
                </c:pt>
                <c:pt idx="404">
                  <c:v>43140</c:v>
                </c:pt>
                <c:pt idx="405">
                  <c:v>43141</c:v>
                </c:pt>
                <c:pt idx="406">
                  <c:v>43142</c:v>
                </c:pt>
                <c:pt idx="407">
                  <c:v>43143</c:v>
                </c:pt>
                <c:pt idx="408">
                  <c:v>43144</c:v>
                </c:pt>
                <c:pt idx="409">
                  <c:v>43145</c:v>
                </c:pt>
                <c:pt idx="410">
                  <c:v>43146</c:v>
                </c:pt>
                <c:pt idx="411">
                  <c:v>43147</c:v>
                </c:pt>
                <c:pt idx="412">
                  <c:v>43148</c:v>
                </c:pt>
                <c:pt idx="413">
                  <c:v>43149</c:v>
                </c:pt>
                <c:pt idx="414">
                  <c:v>43150</c:v>
                </c:pt>
                <c:pt idx="415">
                  <c:v>43151</c:v>
                </c:pt>
                <c:pt idx="416">
                  <c:v>43152</c:v>
                </c:pt>
                <c:pt idx="417">
                  <c:v>43153</c:v>
                </c:pt>
                <c:pt idx="418">
                  <c:v>43154</c:v>
                </c:pt>
                <c:pt idx="419">
                  <c:v>43155</c:v>
                </c:pt>
                <c:pt idx="420">
                  <c:v>43156</c:v>
                </c:pt>
                <c:pt idx="421">
                  <c:v>43157</c:v>
                </c:pt>
                <c:pt idx="422">
                  <c:v>43158</c:v>
                </c:pt>
                <c:pt idx="423">
                  <c:v>43159</c:v>
                </c:pt>
                <c:pt idx="424">
                  <c:v>43160</c:v>
                </c:pt>
                <c:pt idx="425">
                  <c:v>43161</c:v>
                </c:pt>
                <c:pt idx="426">
                  <c:v>43162</c:v>
                </c:pt>
                <c:pt idx="427">
                  <c:v>43163</c:v>
                </c:pt>
                <c:pt idx="428">
                  <c:v>43164</c:v>
                </c:pt>
                <c:pt idx="429">
                  <c:v>43165</c:v>
                </c:pt>
                <c:pt idx="430">
                  <c:v>43166</c:v>
                </c:pt>
                <c:pt idx="431">
                  <c:v>43167</c:v>
                </c:pt>
                <c:pt idx="432">
                  <c:v>43168</c:v>
                </c:pt>
                <c:pt idx="433">
                  <c:v>43169</c:v>
                </c:pt>
                <c:pt idx="434">
                  <c:v>43170</c:v>
                </c:pt>
                <c:pt idx="435">
                  <c:v>43171</c:v>
                </c:pt>
                <c:pt idx="436">
                  <c:v>43172</c:v>
                </c:pt>
                <c:pt idx="437">
                  <c:v>43173</c:v>
                </c:pt>
                <c:pt idx="438">
                  <c:v>43174</c:v>
                </c:pt>
                <c:pt idx="439">
                  <c:v>43175</c:v>
                </c:pt>
                <c:pt idx="440">
                  <c:v>43176</c:v>
                </c:pt>
                <c:pt idx="441">
                  <c:v>43177</c:v>
                </c:pt>
                <c:pt idx="442">
                  <c:v>43178</c:v>
                </c:pt>
                <c:pt idx="443">
                  <c:v>43179</c:v>
                </c:pt>
                <c:pt idx="444">
                  <c:v>43180</c:v>
                </c:pt>
                <c:pt idx="445">
                  <c:v>43181</c:v>
                </c:pt>
                <c:pt idx="446">
                  <c:v>43182</c:v>
                </c:pt>
                <c:pt idx="447">
                  <c:v>43183</c:v>
                </c:pt>
                <c:pt idx="448">
                  <c:v>43184</c:v>
                </c:pt>
                <c:pt idx="449">
                  <c:v>43185</c:v>
                </c:pt>
                <c:pt idx="450">
                  <c:v>43186</c:v>
                </c:pt>
                <c:pt idx="451">
                  <c:v>43187</c:v>
                </c:pt>
                <c:pt idx="452">
                  <c:v>43188</c:v>
                </c:pt>
                <c:pt idx="453">
                  <c:v>43189</c:v>
                </c:pt>
                <c:pt idx="454">
                  <c:v>43190</c:v>
                </c:pt>
                <c:pt idx="455">
                  <c:v>43191</c:v>
                </c:pt>
                <c:pt idx="456">
                  <c:v>43192</c:v>
                </c:pt>
                <c:pt idx="457">
                  <c:v>43193</c:v>
                </c:pt>
                <c:pt idx="458">
                  <c:v>43194</c:v>
                </c:pt>
                <c:pt idx="459">
                  <c:v>43195</c:v>
                </c:pt>
                <c:pt idx="460">
                  <c:v>43196</c:v>
                </c:pt>
                <c:pt idx="461">
                  <c:v>43197</c:v>
                </c:pt>
                <c:pt idx="462">
                  <c:v>43198</c:v>
                </c:pt>
                <c:pt idx="463">
                  <c:v>43199</c:v>
                </c:pt>
                <c:pt idx="464">
                  <c:v>43200</c:v>
                </c:pt>
                <c:pt idx="465">
                  <c:v>43201</c:v>
                </c:pt>
                <c:pt idx="466">
                  <c:v>43202</c:v>
                </c:pt>
                <c:pt idx="467">
                  <c:v>43203</c:v>
                </c:pt>
                <c:pt idx="468">
                  <c:v>43204</c:v>
                </c:pt>
                <c:pt idx="469">
                  <c:v>43205</c:v>
                </c:pt>
                <c:pt idx="470">
                  <c:v>43206</c:v>
                </c:pt>
                <c:pt idx="471">
                  <c:v>43207</c:v>
                </c:pt>
                <c:pt idx="472">
                  <c:v>43208</c:v>
                </c:pt>
                <c:pt idx="473">
                  <c:v>43209</c:v>
                </c:pt>
                <c:pt idx="474">
                  <c:v>43210</c:v>
                </c:pt>
                <c:pt idx="475">
                  <c:v>43211</c:v>
                </c:pt>
                <c:pt idx="476">
                  <c:v>43212</c:v>
                </c:pt>
                <c:pt idx="477">
                  <c:v>43213</c:v>
                </c:pt>
                <c:pt idx="478">
                  <c:v>43214</c:v>
                </c:pt>
                <c:pt idx="479">
                  <c:v>43215</c:v>
                </c:pt>
                <c:pt idx="480">
                  <c:v>43216</c:v>
                </c:pt>
                <c:pt idx="481">
                  <c:v>43217</c:v>
                </c:pt>
                <c:pt idx="482">
                  <c:v>43218</c:v>
                </c:pt>
                <c:pt idx="483">
                  <c:v>43219</c:v>
                </c:pt>
                <c:pt idx="484">
                  <c:v>43220</c:v>
                </c:pt>
                <c:pt idx="485">
                  <c:v>43221</c:v>
                </c:pt>
                <c:pt idx="486">
                  <c:v>43222</c:v>
                </c:pt>
                <c:pt idx="487">
                  <c:v>43223</c:v>
                </c:pt>
                <c:pt idx="488">
                  <c:v>43224</c:v>
                </c:pt>
                <c:pt idx="489">
                  <c:v>43225</c:v>
                </c:pt>
                <c:pt idx="490">
                  <c:v>43226</c:v>
                </c:pt>
                <c:pt idx="491">
                  <c:v>43227</c:v>
                </c:pt>
                <c:pt idx="492">
                  <c:v>43228</c:v>
                </c:pt>
                <c:pt idx="493">
                  <c:v>43229</c:v>
                </c:pt>
                <c:pt idx="494">
                  <c:v>43230</c:v>
                </c:pt>
                <c:pt idx="495">
                  <c:v>43231</c:v>
                </c:pt>
                <c:pt idx="496">
                  <c:v>43232</c:v>
                </c:pt>
                <c:pt idx="497">
                  <c:v>43233</c:v>
                </c:pt>
                <c:pt idx="498">
                  <c:v>43234</c:v>
                </c:pt>
                <c:pt idx="499">
                  <c:v>43235</c:v>
                </c:pt>
                <c:pt idx="500">
                  <c:v>43236</c:v>
                </c:pt>
                <c:pt idx="501">
                  <c:v>43237</c:v>
                </c:pt>
                <c:pt idx="502">
                  <c:v>43238</c:v>
                </c:pt>
                <c:pt idx="503">
                  <c:v>43239</c:v>
                </c:pt>
                <c:pt idx="504">
                  <c:v>43240</c:v>
                </c:pt>
                <c:pt idx="505">
                  <c:v>43241</c:v>
                </c:pt>
                <c:pt idx="506">
                  <c:v>43242</c:v>
                </c:pt>
                <c:pt idx="507">
                  <c:v>43243</c:v>
                </c:pt>
                <c:pt idx="508">
                  <c:v>43244</c:v>
                </c:pt>
                <c:pt idx="509">
                  <c:v>43245</c:v>
                </c:pt>
                <c:pt idx="510">
                  <c:v>43246</c:v>
                </c:pt>
                <c:pt idx="511">
                  <c:v>43247</c:v>
                </c:pt>
                <c:pt idx="512">
                  <c:v>43248</c:v>
                </c:pt>
                <c:pt idx="513">
                  <c:v>43249</c:v>
                </c:pt>
                <c:pt idx="514">
                  <c:v>43250</c:v>
                </c:pt>
                <c:pt idx="515">
                  <c:v>43251</c:v>
                </c:pt>
                <c:pt idx="516">
                  <c:v>43252</c:v>
                </c:pt>
                <c:pt idx="517">
                  <c:v>43253</c:v>
                </c:pt>
                <c:pt idx="518">
                  <c:v>43254</c:v>
                </c:pt>
                <c:pt idx="519">
                  <c:v>43255</c:v>
                </c:pt>
                <c:pt idx="520">
                  <c:v>43256</c:v>
                </c:pt>
                <c:pt idx="521">
                  <c:v>43257</c:v>
                </c:pt>
                <c:pt idx="522">
                  <c:v>43258</c:v>
                </c:pt>
                <c:pt idx="523">
                  <c:v>43259</c:v>
                </c:pt>
                <c:pt idx="524">
                  <c:v>43260</c:v>
                </c:pt>
                <c:pt idx="525">
                  <c:v>43261</c:v>
                </c:pt>
                <c:pt idx="526">
                  <c:v>43262</c:v>
                </c:pt>
                <c:pt idx="527">
                  <c:v>43263</c:v>
                </c:pt>
                <c:pt idx="528">
                  <c:v>43264</c:v>
                </c:pt>
                <c:pt idx="529">
                  <c:v>43265</c:v>
                </c:pt>
                <c:pt idx="530">
                  <c:v>43266</c:v>
                </c:pt>
                <c:pt idx="531">
                  <c:v>43267</c:v>
                </c:pt>
                <c:pt idx="532">
                  <c:v>43268</c:v>
                </c:pt>
                <c:pt idx="533">
                  <c:v>43269</c:v>
                </c:pt>
                <c:pt idx="534">
                  <c:v>43270</c:v>
                </c:pt>
                <c:pt idx="535">
                  <c:v>43271</c:v>
                </c:pt>
                <c:pt idx="536">
                  <c:v>43272</c:v>
                </c:pt>
                <c:pt idx="537">
                  <c:v>43273</c:v>
                </c:pt>
                <c:pt idx="538">
                  <c:v>43274</c:v>
                </c:pt>
                <c:pt idx="539">
                  <c:v>43275</c:v>
                </c:pt>
                <c:pt idx="540">
                  <c:v>43276</c:v>
                </c:pt>
                <c:pt idx="541">
                  <c:v>43277</c:v>
                </c:pt>
                <c:pt idx="542">
                  <c:v>43278</c:v>
                </c:pt>
                <c:pt idx="543">
                  <c:v>43279</c:v>
                </c:pt>
                <c:pt idx="544">
                  <c:v>43280</c:v>
                </c:pt>
                <c:pt idx="545">
                  <c:v>43281</c:v>
                </c:pt>
                <c:pt idx="546">
                  <c:v>43282</c:v>
                </c:pt>
                <c:pt idx="547">
                  <c:v>43283</c:v>
                </c:pt>
                <c:pt idx="548">
                  <c:v>43284</c:v>
                </c:pt>
                <c:pt idx="549">
                  <c:v>43285</c:v>
                </c:pt>
                <c:pt idx="550">
                  <c:v>43286</c:v>
                </c:pt>
                <c:pt idx="551">
                  <c:v>43287</c:v>
                </c:pt>
                <c:pt idx="552">
                  <c:v>43288</c:v>
                </c:pt>
                <c:pt idx="553">
                  <c:v>43289</c:v>
                </c:pt>
                <c:pt idx="554">
                  <c:v>43290</c:v>
                </c:pt>
                <c:pt idx="555">
                  <c:v>43291</c:v>
                </c:pt>
                <c:pt idx="556">
                  <c:v>43292</c:v>
                </c:pt>
                <c:pt idx="557">
                  <c:v>43293</c:v>
                </c:pt>
                <c:pt idx="558">
                  <c:v>43294</c:v>
                </c:pt>
                <c:pt idx="559">
                  <c:v>43295</c:v>
                </c:pt>
                <c:pt idx="560">
                  <c:v>43296</c:v>
                </c:pt>
                <c:pt idx="561">
                  <c:v>43297</c:v>
                </c:pt>
                <c:pt idx="562">
                  <c:v>43298</c:v>
                </c:pt>
                <c:pt idx="563">
                  <c:v>43299</c:v>
                </c:pt>
                <c:pt idx="564">
                  <c:v>43300</c:v>
                </c:pt>
                <c:pt idx="565">
                  <c:v>43301</c:v>
                </c:pt>
                <c:pt idx="566">
                  <c:v>43302</c:v>
                </c:pt>
                <c:pt idx="567">
                  <c:v>43303</c:v>
                </c:pt>
                <c:pt idx="568">
                  <c:v>43304</c:v>
                </c:pt>
                <c:pt idx="569">
                  <c:v>43305</c:v>
                </c:pt>
                <c:pt idx="570">
                  <c:v>43306</c:v>
                </c:pt>
                <c:pt idx="571">
                  <c:v>43307</c:v>
                </c:pt>
                <c:pt idx="572">
                  <c:v>43308</c:v>
                </c:pt>
                <c:pt idx="573">
                  <c:v>43309</c:v>
                </c:pt>
                <c:pt idx="574">
                  <c:v>43310</c:v>
                </c:pt>
                <c:pt idx="575">
                  <c:v>43311</c:v>
                </c:pt>
                <c:pt idx="576">
                  <c:v>43312</c:v>
                </c:pt>
                <c:pt idx="577">
                  <c:v>43313</c:v>
                </c:pt>
                <c:pt idx="578">
                  <c:v>43314</c:v>
                </c:pt>
                <c:pt idx="579">
                  <c:v>43315</c:v>
                </c:pt>
                <c:pt idx="580">
                  <c:v>43316</c:v>
                </c:pt>
                <c:pt idx="581">
                  <c:v>43317</c:v>
                </c:pt>
                <c:pt idx="582">
                  <c:v>43318</c:v>
                </c:pt>
                <c:pt idx="583">
                  <c:v>43319</c:v>
                </c:pt>
                <c:pt idx="584">
                  <c:v>43320</c:v>
                </c:pt>
                <c:pt idx="585">
                  <c:v>43321</c:v>
                </c:pt>
                <c:pt idx="586">
                  <c:v>43322</c:v>
                </c:pt>
                <c:pt idx="587">
                  <c:v>43323</c:v>
                </c:pt>
                <c:pt idx="588">
                  <c:v>43324</c:v>
                </c:pt>
                <c:pt idx="589">
                  <c:v>43325</c:v>
                </c:pt>
                <c:pt idx="590">
                  <c:v>43326</c:v>
                </c:pt>
                <c:pt idx="591">
                  <c:v>43327</c:v>
                </c:pt>
                <c:pt idx="592">
                  <c:v>43328</c:v>
                </c:pt>
                <c:pt idx="593">
                  <c:v>43329</c:v>
                </c:pt>
                <c:pt idx="594">
                  <c:v>43330</c:v>
                </c:pt>
                <c:pt idx="595">
                  <c:v>43331</c:v>
                </c:pt>
                <c:pt idx="596">
                  <c:v>43332</c:v>
                </c:pt>
                <c:pt idx="597">
                  <c:v>43333</c:v>
                </c:pt>
                <c:pt idx="598">
                  <c:v>43334</c:v>
                </c:pt>
                <c:pt idx="599">
                  <c:v>43335</c:v>
                </c:pt>
                <c:pt idx="600">
                  <c:v>43336</c:v>
                </c:pt>
                <c:pt idx="601">
                  <c:v>43337</c:v>
                </c:pt>
                <c:pt idx="602">
                  <c:v>43338</c:v>
                </c:pt>
                <c:pt idx="603">
                  <c:v>43339</c:v>
                </c:pt>
                <c:pt idx="604">
                  <c:v>43340</c:v>
                </c:pt>
                <c:pt idx="605">
                  <c:v>43341</c:v>
                </c:pt>
                <c:pt idx="606">
                  <c:v>43342</c:v>
                </c:pt>
                <c:pt idx="607">
                  <c:v>43343</c:v>
                </c:pt>
                <c:pt idx="608">
                  <c:v>43344</c:v>
                </c:pt>
                <c:pt idx="609">
                  <c:v>43345</c:v>
                </c:pt>
                <c:pt idx="610">
                  <c:v>43346</c:v>
                </c:pt>
                <c:pt idx="611">
                  <c:v>43347</c:v>
                </c:pt>
                <c:pt idx="612">
                  <c:v>43348</c:v>
                </c:pt>
                <c:pt idx="613">
                  <c:v>43349</c:v>
                </c:pt>
                <c:pt idx="614">
                  <c:v>43350</c:v>
                </c:pt>
                <c:pt idx="615">
                  <c:v>43351</c:v>
                </c:pt>
                <c:pt idx="616">
                  <c:v>43352</c:v>
                </c:pt>
                <c:pt idx="617">
                  <c:v>43353</c:v>
                </c:pt>
                <c:pt idx="618">
                  <c:v>43354</c:v>
                </c:pt>
                <c:pt idx="619">
                  <c:v>43355</c:v>
                </c:pt>
                <c:pt idx="620">
                  <c:v>43356</c:v>
                </c:pt>
                <c:pt idx="621">
                  <c:v>43357</c:v>
                </c:pt>
                <c:pt idx="622">
                  <c:v>43358</c:v>
                </c:pt>
                <c:pt idx="623">
                  <c:v>43359</c:v>
                </c:pt>
                <c:pt idx="624">
                  <c:v>43360</c:v>
                </c:pt>
                <c:pt idx="625">
                  <c:v>43361</c:v>
                </c:pt>
                <c:pt idx="626">
                  <c:v>43362</c:v>
                </c:pt>
                <c:pt idx="627">
                  <c:v>43363</c:v>
                </c:pt>
                <c:pt idx="628">
                  <c:v>43364</c:v>
                </c:pt>
                <c:pt idx="629">
                  <c:v>43365</c:v>
                </c:pt>
                <c:pt idx="630">
                  <c:v>43366</c:v>
                </c:pt>
                <c:pt idx="631">
                  <c:v>43367</c:v>
                </c:pt>
                <c:pt idx="632">
                  <c:v>43368</c:v>
                </c:pt>
                <c:pt idx="633">
                  <c:v>43369</c:v>
                </c:pt>
                <c:pt idx="634">
                  <c:v>43370</c:v>
                </c:pt>
                <c:pt idx="635">
                  <c:v>43371</c:v>
                </c:pt>
                <c:pt idx="636">
                  <c:v>43372</c:v>
                </c:pt>
                <c:pt idx="637">
                  <c:v>43373</c:v>
                </c:pt>
                <c:pt idx="638">
                  <c:v>43374</c:v>
                </c:pt>
                <c:pt idx="639">
                  <c:v>43375</c:v>
                </c:pt>
                <c:pt idx="640">
                  <c:v>43376</c:v>
                </c:pt>
                <c:pt idx="641">
                  <c:v>43377</c:v>
                </c:pt>
                <c:pt idx="642">
                  <c:v>43378</c:v>
                </c:pt>
                <c:pt idx="643">
                  <c:v>43379</c:v>
                </c:pt>
                <c:pt idx="644">
                  <c:v>43380</c:v>
                </c:pt>
                <c:pt idx="645">
                  <c:v>43381</c:v>
                </c:pt>
                <c:pt idx="646">
                  <c:v>43382</c:v>
                </c:pt>
                <c:pt idx="647">
                  <c:v>43383</c:v>
                </c:pt>
                <c:pt idx="648">
                  <c:v>43384</c:v>
                </c:pt>
                <c:pt idx="649">
                  <c:v>43385</c:v>
                </c:pt>
                <c:pt idx="650">
                  <c:v>43386</c:v>
                </c:pt>
                <c:pt idx="651">
                  <c:v>43387</c:v>
                </c:pt>
                <c:pt idx="652">
                  <c:v>43388</c:v>
                </c:pt>
                <c:pt idx="653">
                  <c:v>43389</c:v>
                </c:pt>
                <c:pt idx="654">
                  <c:v>43390</c:v>
                </c:pt>
                <c:pt idx="655">
                  <c:v>43391</c:v>
                </c:pt>
                <c:pt idx="656">
                  <c:v>43392</c:v>
                </c:pt>
                <c:pt idx="657">
                  <c:v>43393</c:v>
                </c:pt>
                <c:pt idx="658">
                  <c:v>43394</c:v>
                </c:pt>
                <c:pt idx="659">
                  <c:v>43395</c:v>
                </c:pt>
                <c:pt idx="660">
                  <c:v>43396</c:v>
                </c:pt>
                <c:pt idx="661">
                  <c:v>43397</c:v>
                </c:pt>
                <c:pt idx="662">
                  <c:v>43398</c:v>
                </c:pt>
                <c:pt idx="663">
                  <c:v>43399</c:v>
                </c:pt>
                <c:pt idx="664">
                  <c:v>43400</c:v>
                </c:pt>
                <c:pt idx="665">
                  <c:v>43401</c:v>
                </c:pt>
                <c:pt idx="666">
                  <c:v>43402</c:v>
                </c:pt>
                <c:pt idx="667">
                  <c:v>43403</c:v>
                </c:pt>
                <c:pt idx="668">
                  <c:v>43404</c:v>
                </c:pt>
                <c:pt idx="669">
                  <c:v>43405</c:v>
                </c:pt>
                <c:pt idx="670">
                  <c:v>43406</c:v>
                </c:pt>
                <c:pt idx="671">
                  <c:v>43407</c:v>
                </c:pt>
                <c:pt idx="672">
                  <c:v>43408</c:v>
                </c:pt>
                <c:pt idx="673">
                  <c:v>43409</c:v>
                </c:pt>
                <c:pt idx="674">
                  <c:v>43410</c:v>
                </c:pt>
                <c:pt idx="675">
                  <c:v>43411</c:v>
                </c:pt>
                <c:pt idx="676">
                  <c:v>43412</c:v>
                </c:pt>
                <c:pt idx="677">
                  <c:v>43413</c:v>
                </c:pt>
                <c:pt idx="678">
                  <c:v>43414</c:v>
                </c:pt>
                <c:pt idx="679">
                  <c:v>43415</c:v>
                </c:pt>
                <c:pt idx="680">
                  <c:v>43416</c:v>
                </c:pt>
                <c:pt idx="681">
                  <c:v>43417</c:v>
                </c:pt>
                <c:pt idx="682">
                  <c:v>43418</c:v>
                </c:pt>
                <c:pt idx="683">
                  <c:v>43419</c:v>
                </c:pt>
                <c:pt idx="684">
                  <c:v>43420</c:v>
                </c:pt>
                <c:pt idx="685">
                  <c:v>43421</c:v>
                </c:pt>
                <c:pt idx="686">
                  <c:v>43422</c:v>
                </c:pt>
                <c:pt idx="687">
                  <c:v>43423</c:v>
                </c:pt>
                <c:pt idx="688">
                  <c:v>43424</c:v>
                </c:pt>
                <c:pt idx="689">
                  <c:v>43425</c:v>
                </c:pt>
                <c:pt idx="690">
                  <c:v>43426</c:v>
                </c:pt>
                <c:pt idx="691">
                  <c:v>43427</c:v>
                </c:pt>
                <c:pt idx="692">
                  <c:v>43428</c:v>
                </c:pt>
                <c:pt idx="693">
                  <c:v>43429</c:v>
                </c:pt>
                <c:pt idx="694">
                  <c:v>43430</c:v>
                </c:pt>
                <c:pt idx="695">
                  <c:v>43431</c:v>
                </c:pt>
                <c:pt idx="696">
                  <c:v>43432</c:v>
                </c:pt>
                <c:pt idx="697">
                  <c:v>43433</c:v>
                </c:pt>
                <c:pt idx="698">
                  <c:v>43434</c:v>
                </c:pt>
                <c:pt idx="699">
                  <c:v>43435</c:v>
                </c:pt>
                <c:pt idx="700">
                  <c:v>43436</c:v>
                </c:pt>
                <c:pt idx="701">
                  <c:v>43437</c:v>
                </c:pt>
                <c:pt idx="702">
                  <c:v>43438</c:v>
                </c:pt>
                <c:pt idx="703">
                  <c:v>43439</c:v>
                </c:pt>
                <c:pt idx="704">
                  <c:v>43440</c:v>
                </c:pt>
                <c:pt idx="705">
                  <c:v>43441</c:v>
                </c:pt>
                <c:pt idx="706">
                  <c:v>43442</c:v>
                </c:pt>
                <c:pt idx="707">
                  <c:v>43443</c:v>
                </c:pt>
                <c:pt idx="708">
                  <c:v>43444</c:v>
                </c:pt>
                <c:pt idx="709">
                  <c:v>43445</c:v>
                </c:pt>
                <c:pt idx="710">
                  <c:v>43446</c:v>
                </c:pt>
                <c:pt idx="711">
                  <c:v>43447</c:v>
                </c:pt>
                <c:pt idx="712">
                  <c:v>43448</c:v>
                </c:pt>
                <c:pt idx="713">
                  <c:v>43449</c:v>
                </c:pt>
                <c:pt idx="714">
                  <c:v>43450</c:v>
                </c:pt>
                <c:pt idx="715">
                  <c:v>43451</c:v>
                </c:pt>
                <c:pt idx="716">
                  <c:v>43452</c:v>
                </c:pt>
                <c:pt idx="717">
                  <c:v>43453</c:v>
                </c:pt>
                <c:pt idx="718">
                  <c:v>43454</c:v>
                </c:pt>
                <c:pt idx="719">
                  <c:v>43455</c:v>
                </c:pt>
                <c:pt idx="720">
                  <c:v>43456</c:v>
                </c:pt>
                <c:pt idx="721">
                  <c:v>43457</c:v>
                </c:pt>
                <c:pt idx="722">
                  <c:v>43458</c:v>
                </c:pt>
                <c:pt idx="723">
                  <c:v>43459</c:v>
                </c:pt>
                <c:pt idx="724">
                  <c:v>43460</c:v>
                </c:pt>
                <c:pt idx="725">
                  <c:v>43461</c:v>
                </c:pt>
                <c:pt idx="726">
                  <c:v>43462</c:v>
                </c:pt>
                <c:pt idx="727">
                  <c:v>43463</c:v>
                </c:pt>
                <c:pt idx="728">
                  <c:v>43464</c:v>
                </c:pt>
                <c:pt idx="729">
                  <c:v>43465</c:v>
                </c:pt>
                <c:pt idx="730">
                  <c:v>43466</c:v>
                </c:pt>
                <c:pt idx="731">
                  <c:v>43467</c:v>
                </c:pt>
                <c:pt idx="732">
                  <c:v>43468</c:v>
                </c:pt>
                <c:pt idx="733">
                  <c:v>43469</c:v>
                </c:pt>
                <c:pt idx="734">
                  <c:v>43470</c:v>
                </c:pt>
                <c:pt idx="735">
                  <c:v>43471</c:v>
                </c:pt>
                <c:pt idx="736">
                  <c:v>43472</c:v>
                </c:pt>
                <c:pt idx="737">
                  <c:v>43473</c:v>
                </c:pt>
                <c:pt idx="738">
                  <c:v>43474</c:v>
                </c:pt>
                <c:pt idx="739">
                  <c:v>43475</c:v>
                </c:pt>
                <c:pt idx="740">
                  <c:v>43476</c:v>
                </c:pt>
                <c:pt idx="741">
                  <c:v>43477</c:v>
                </c:pt>
                <c:pt idx="742">
                  <c:v>43478</c:v>
                </c:pt>
                <c:pt idx="743">
                  <c:v>43479</c:v>
                </c:pt>
                <c:pt idx="744">
                  <c:v>43480</c:v>
                </c:pt>
                <c:pt idx="745">
                  <c:v>43481</c:v>
                </c:pt>
                <c:pt idx="746">
                  <c:v>43482</c:v>
                </c:pt>
                <c:pt idx="747">
                  <c:v>43483</c:v>
                </c:pt>
                <c:pt idx="748">
                  <c:v>43484</c:v>
                </c:pt>
                <c:pt idx="749">
                  <c:v>43485</c:v>
                </c:pt>
                <c:pt idx="750">
                  <c:v>43486</c:v>
                </c:pt>
                <c:pt idx="751">
                  <c:v>43487</c:v>
                </c:pt>
                <c:pt idx="752">
                  <c:v>43488</c:v>
                </c:pt>
                <c:pt idx="753">
                  <c:v>43489</c:v>
                </c:pt>
                <c:pt idx="754">
                  <c:v>43490</c:v>
                </c:pt>
                <c:pt idx="755">
                  <c:v>43491</c:v>
                </c:pt>
                <c:pt idx="756">
                  <c:v>43492</c:v>
                </c:pt>
                <c:pt idx="757">
                  <c:v>43493</c:v>
                </c:pt>
                <c:pt idx="758">
                  <c:v>43494</c:v>
                </c:pt>
                <c:pt idx="759">
                  <c:v>43495</c:v>
                </c:pt>
                <c:pt idx="760">
                  <c:v>43496</c:v>
                </c:pt>
                <c:pt idx="761">
                  <c:v>43497</c:v>
                </c:pt>
                <c:pt idx="762">
                  <c:v>43498</c:v>
                </c:pt>
                <c:pt idx="763">
                  <c:v>43499</c:v>
                </c:pt>
                <c:pt idx="764">
                  <c:v>43500</c:v>
                </c:pt>
                <c:pt idx="765">
                  <c:v>43501</c:v>
                </c:pt>
                <c:pt idx="766">
                  <c:v>43502</c:v>
                </c:pt>
                <c:pt idx="767">
                  <c:v>43503</c:v>
                </c:pt>
                <c:pt idx="768">
                  <c:v>43504</c:v>
                </c:pt>
                <c:pt idx="769">
                  <c:v>43505</c:v>
                </c:pt>
                <c:pt idx="770">
                  <c:v>43506</c:v>
                </c:pt>
                <c:pt idx="771">
                  <c:v>43507</c:v>
                </c:pt>
                <c:pt idx="772">
                  <c:v>43508</c:v>
                </c:pt>
                <c:pt idx="773">
                  <c:v>43509</c:v>
                </c:pt>
                <c:pt idx="774">
                  <c:v>43510</c:v>
                </c:pt>
                <c:pt idx="775">
                  <c:v>43511</c:v>
                </c:pt>
                <c:pt idx="776">
                  <c:v>43512</c:v>
                </c:pt>
                <c:pt idx="777">
                  <c:v>43513</c:v>
                </c:pt>
                <c:pt idx="778">
                  <c:v>43514</c:v>
                </c:pt>
                <c:pt idx="779">
                  <c:v>43515</c:v>
                </c:pt>
                <c:pt idx="780">
                  <c:v>43516</c:v>
                </c:pt>
                <c:pt idx="781">
                  <c:v>43517</c:v>
                </c:pt>
                <c:pt idx="782">
                  <c:v>43518</c:v>
                </c:pt>
                <c:pt idx="783">
                  <c:v>43519</c:v>
                </c:pt>
                <c:pt idx="784">
                  <c:v>43520</c:v>
                </c:pt>
                <c:pt idx="785">
                  <c:v>43521</c:v>
                </c:pt>
                <c:pt idx="786">
                  <c:v>43522</c:v>
                </c:pt>
                <c:pt idx="787">
                  <c:v>43523</c:v>
                </c:pt>
                <c:pt idx="788">
                  <c:v>43524</c:v>
                </c:pt>
                <c:pt idx="789">
                  <c:v>43525</c:v>
                </c:pt>
                <c:pt idx="790">
                  <c:v>43526</c:v>
                </c:pt>
                <c:pt idx="791">
                  <c:v>43527</c:v>
                </c:pt>
                <c:pt idx="792">
                  <c:v>43528</c:v>
                </c:pt>
                <c:pt idx="793">
                  <c:v>43529</c:v>
                </c:pt>
                <c:pt idx="794">
                  <c:v>43530</c:v>
                </c:pt>
                <c:pt idx="795">
                  <c:v>43531</c:v>
                </c:pt>
                <c:pt idx="796">
                  <c:v>43532</c:v>
                </c:pt>
                <c:pt idx="797">
                  <c:v>43533</c:v>
                </c:pt>
                <c:pt idx="798">
                  <c:v>43534</c:v>
                </c:pt>
                <c:pt idx="799">
                  <c:v>43535</c:v>
                </c:pt>
                <c:pt idx="800">
                  <c:v>43536</c:v>
                </c:pt>
                <c:pt idx="801">
                  <c:v>43537</c:v>
                </c:pt>
                <c:pt idx="802">
                  <c:v>43538</c:v>
                </c:pt>
                <c:pt idx="803">
                  <c:v>43539</c:v>
                </c:pt>
                <c:pt idx="804">
                  <c:v>43540</c:v>
                </c:pt>
                <c:pt idx="805">
                  <c:v>43541</c:v>
                </c:pt>
                <c:pt idx="806">
                  <c:v>43542</c:v>
                </c:pt>
                <c:pt idx="807">
                  <c:v>43543</c:v>
                </c:pt>
                <c:pt idx="808">
                  <c:v>43544</c:v>
                </c:pt>
                <c:pt idx="809">
                  <c:v>43545</c:v>
                </c:pt>
                <c:pt idx="810">
                  <c:v>43546</c:v>
                </c:pt>
                <c:pt idx="811">
                  <c:v>43547</c:v>
                </c:pt>
                <c:pt idx="812">
                  <c:v>43548</c:v>
                </c:pt>
                <c:pt idx="813">
                  <c:v>43549</c:v>
                </c:pt>
                <c:pt idx="814">
                  <c:v>43550</c:v>
                </c:pt>
                <c:pt idx="815">
                  <c:v>43551</c:v>
                </c:pt>
                <c:pt idx="816">
                  <c:v>43552</c:v>
                </c:pt>
                <c:pt idx="817">
                  <c:v>43553</c:v>
                </c:pt>
                <c:pt idx="818">
                  <c:v>43554</c:v>
                </c:pt>
                <c:pt idx="819">
                  <c:v>43555</c:v>
                </c:pt>
                <c:pt idx="820">
                  <c:v>43556</c:v>
                </c:pt>
                <c:pt idx="821">
                  <c:v>43557</c:v>
                </c:pt>
                <c:pt idx="822">
                  <c:v>43558</c:v>
                </c:pt>
                <c:pt idx="823">
                  <c:v>43559</c:v>
                </c:pt>
                <c:pt idx="824">
                  <c:v>43560</c:v>
                </c:pt>
                <c:pt idx="825">
                  <c:v>43561</c:v>
                </c:pt>
                <c:pt idx="826">
                  <c:v>43562</c:v>
                </c:pt>
                <c:pt idx="827">
                  <c:v>43563</c:v>
                </c:pt>
                <c:pt idx="828">
                  <c:v>43564</c:v>
                </c:pt>
                <c:pt idx="829">
                  <c:v>43565</c:v>
                </c:pt>
                <c:pt idx="830">
                  <c:v>43566</c:v>
                </c:pt>
                <c:pt idx="831">
                  <c:v>43567</c:v>
                </c:pt>
                <c:pt idx="832">
                  <c:v>43568</c:v>
                </c:pt>
                <c:pt idx="833">
                  <c:v>43569</c:v>
                </c:pt>
                <c:pt idx="834">
                  <c:v>43570</c:v>
                </c:pt>
                <c:pt idx="835">
                  <c:v>43571</c:v>
                </c:pt>
                <c:pt idx="836">
                  <c:v>43572</c:v>
                </c:pt>
                <c:pt idx="837">
                  <c:v>43573</c:v>
                </c:pt>
                <c:pt idx="838">
                  <c:v>43574</c:v>
                </c:pt>
                <c:pt idx="839">
                  <c:v>43575</c:v>
                </c:pt>
                <c:pt idx="840">
                  <c:v>43576</c:v>
                </c:pt>
                <c:pt idx="841">
                  <c:v>43577</c:v>
                </c:pt>
                <c:pt idx="842">
                  <c:v>43578</c:v>
                </c:pt>
                <c:pt idx="843">
                  <c:v>43579</c:v>
                </c:pt>
                <c:pt idx="844">
                  <c:v>43580</c:v>
                </c:pt>
                <c:pt idx="845">
                  <c:v>43581</c:v>
                </c:pt>
                <c:pt idx="846">
                  <c:v>43582</c:v>
                </c:pt>
                <c:pt idx="847">
                  <c:v>43583</c:v>
                </c:pt>
                <c:pt idx="848">
                  <c:v>43584</c:v>
                </c:pt>
                <c:pt idx="849">
                  <c:v>43585</c:v>
                </c:pt>
                <c:pt idx="850">
                  <c:v>43586</c:v>
                </c:pt>
                <c:pt idx="851">
                  <c:v>43587</c:v>
                </c:pt>
                <c:pt idx="852">
                  <c:v>43588</c:v>
                </c:pt>
                <c:pt idx="853">
                  <c:v>43589</c:v>
                </c:pt>
                <c:pt idx="854">
                  <c:v>43590</c:v>
                </c:pt>
                <c:pt idx="855">
                  <c:v>43591</c:v>
                </c:pt>
                <c:pt idx="856">
                  <c:v>43592</c:v>
                </c:pt>
                <c:pt idx="857">
                  <c:v>43593</c:v>
                </c:pt>
                <c:pt idx="858">
                  <c:v>43594</c:v>
                </c:pt>
                <c:pt idx="859">
                  <c:v>43595</c:v>
                </c:pt>
                <c:pt idx="860">
                  <c:v>43596</c:v>
                </c:pt>
                <c:pt idx="861">
                  <c:v>43597</c:v>
                </c:pt>
                <c:pt idx="862">
                  <c:v>43598</c:v>
                </c:pt>
                <c:pt idx="863">
                  <c:v>43599</c:v>
                </c:pt>
                <c:pt idx="864">
                  <c:v>43600</c:v>
                </c:pt>
                <c:pt idx="865">
                  <c:v>43601</c:v>
                </c:pt>
                <c:pt idx="866">
                  <c:v>43602</c:v>
                </c:pt>
                <c:pt idx="867">
                  <c:v>43603</c:v>
                </c:pt>
                <c:pt idx="868">
                  <c:v>43604</c:v>
                </c:pt>
                <c:pt idx="869">
                  <c:v>43605</c:v>
                </c:pt>
                <c:pt idx="870">
                  <c:v>43606</c:v>
                </c:pt>
                <c:pt idx="871">
                  <c:v>43607</c:v>
                </c:pt>
                <c:pt idx="872">
                  <c:v>43608</c:v>
                </c:pt>
                <c:pt idx="873">
                  <c:v>43609</c:v>
                </c:pt>
                <c:pt idx="874">
                  <c:v>43610</c:v>
                </c:pt>
                <c:pt idx="875">
                  <c:v>43611</c:v>
                </c:pt>
                <c:pt idx="876">
                  <c:v>43612</c:v>
                </c:pt>
                <c:pt idx="877">
                  <c:v>43613</c:v>
                </c:pt>
                <c:pt idx="878">
                  <c:v>43614</c:v>
                </c:pt>
                <c:pt idx="879">
                  <c:v>43615</c:v>
                </c:pt>
                <c:pt idx="880">
                  <c:v>43616</c:v>
                </c:pt>
                <c:pt idx="881">
                  <c:v>43617</c:v>
                </c:pt>
                <c:pt idx="882">
                  <c:v>43618</c:v>
                </c:pt>
                <c:pt idx="883">
                  <c:v>43619</c:v>
                </c:pt>
                <c:pt idx="884">
                  <c:v>43620</c:v>
                </c:pt>
                <c:pt idx="885">
                  <c:v>43621</c:v>
                </c:pt>
                <c:pt idx="886">
                  <c:v>43622</c:v>
                </c:pt>
                <c:pt idx="887">
                  <c:v>43623</c:v>
                </c:pt>
                <c:pt idx="888">
                  <c:v>43624</c:v>
                </c:pt>
                <c:pt idx="889">
                  <c:v>43625</c:v>
                </c:pt>
                <c:pt idx="890">
                  <c:v>43626</c:v>
                </c:pt>
                <c:pt idx="891">
                  <c:v>43627</c:v>
                </c:pt>
                <c:pt idx="892">
                  <c:v>43628</c:v>
                </c:pt>
                <c:pt idx="893">
                  <c:v>43629</c:v>
                </c:pt>
                <c:pt idx="894">
                  <c:v>43630</c:v>
                </c:pt>
                <c:pt idx="895">
                  <c:v>43631</c:v>
                </c:pt>
                <c:pt idx="896">
                  <c:v>43632</c:v>
                </c:pt>
                <c:pt idx="897">
                  <c:v>43633</c:v>
                </c:pt>
                <c:pt idx="898">
                  <c:v>43634</c:v>
                </c:pt>
                <c:pt idx="899">
                  <c:v>43635</c:v>
                </c:pt>
                <c:pt idx="900">
                  <c:v>43636</c:v>
                </c:pt>
                <c:pt idx="901">
                  <c:v>43637</c:v>
                </c:pt>
                <c:pt idx="902">
                  <c:v>43638</c:v>
                </c:pt>
                <c:pt idx="903">
                  <c:v>43639</c:v>
                </c:pt>
                <c:pt idx="904">
                  <c:v>43640</c:v>
                </c:pt>
                <c:pt idx="905">
                  <c:v>43641</c:v>
                </c:pt>
                <c:pt idx="906">
                  <c:v>43642</c:v>
                </c:pt>
                <c:pt idx="907">
                  <c:v>43643</c:v>
                </c:pt>
                <c:pt idx="908">
                  <c:v>43644</c:v>
                </c:pt>
                <c:pt idx="909">
                  <c:v>43645</c:v>
                </c:pt>
                <c:pt idx="910">
                  <c:v>43646</c:v>
                </c:pt>
                <c:pt idx="911">
                  <c:v>43647</c:v>
                </c:pt>
                <c:pt idx="912">
                  <c:v>43648</c:v>
                </c:pt>
                <c:pt idx="913">
                  <c:v>43649</c:v>
                </c:pt>
                <c:pt idx="914">
                  <c:v>43650</c:v>
                </c:pt>
                <c:pt idx="915">
                  <c:v>43651</c:v>
                </c:pt>
                <c:pt idx="916">
                  <c:v>43652</c:v>
                </c:pt>
                <c:pt idx="917">
                  <c:v>43653</c:v>
                </c:pt>
                <c:pt idx="918">
                  <c:v>43654</c:v>
                </c:pt>
                <c:pt idx="919">
                  <c:v>43655</c:v>
                </c:pt>
                <c:pt idx="920">
                  <c:v>43656</c:v>
                </c:pt>
                <c:pt idx="921">
                  <c:v>43657</c:v>
                </c:pt>
                <c:pt idx="922">
                  <c:v>43658</c:v>
                </c:pt>
                <c:pt idx="923">
                  <c:v>43659</c:v>
                </c:pt>
                <c:pt idx="924">
                  <c:v>43660</c:v>
                </c:pt>
                <c:pt idx="925">
                  <c:v>43661</c:v>
                </c:pt>
                <c:pt idx="926">
                  <c:v>43662</c:v>
                </c:pt>
                <c:pt idx="927">
                  <c:v>43663</c:v>
                </c:pt>
                <c:pt idx="928">
                  <c:v>43664</c:v>
                </c:pt>
                <c:pt idx="929">
                  <c:v>43665</c:v>
                </c:pt>
                <c:pt idx="930">
                  <c:v>43666</c:v>
                </c:pt>
                <c:pt idx="931">
                  <c:v>43667</c:v>
                </c:pt>
                <c:pt idx="932">
                  <c:v>43668</c:v>
                </c:pt>
                <c:pt idx="933">
                  <c:v>43669</c:v>
                </c:pt>
                <c:pt idx="934">
                  <c:v>43670</c:v>
                </c:pt>
                <c:pt idx="935">
                  <c:v>43671</c:v>
                </c:pt>
                <c:pt idx="936">
                  <c:v>43672</c:v>
                </c:pt>
                <c:pt idx="937">
                  <c:v>43673</c:v>
                </c:pt>
                <c:pt idx="938">
                  <c:v>43674</c:v>
                </c:pt>
                <c:pt idx="939">
                  <c:v>43675</c:v>
                </c:pt>
                <c:pt idx="940">
                  <c:v>43676</c:v>
                </c:pt>
                <c:pt idx="941">
                  <c:v>43677</c:v>
                </c:pt>
                <c:pt idx="942">
                  <c:v>43678</c:v>
                </c:pt>
                <c:pt idx="943">
                  <c:v>43679</c:v>
                </c:pt>
                <c:pt idx="944">
                  <c:v>43680</c:v>
                </c:pt>
                <c:pt idx="945">
                  <c:v>43681</c:v>
                </c:pt>
                <c:pt idx="946">
                  <c:v>43682</c:v>
                </c:pt>
                <c:pt idx="947">
                  <c:v>43683</c:v>
                </c:pt>
                <c:pt idx="948">
                  <c:v>43684</c:v>
                </c:pt>
                <c:pt idx="949">
                  <c:v>43685</c:v>
                </c:pt>
                <c:pt idx="950">
                  <c:v>43686</c:v>
                </c:pt>
                <c:pt idx="951">
                  <c:v>43687</c:v>
                </c:pt>
                <c:pt idx="952">
                  <c:v>43688</c:v>
                </c:pt>
                <c:pt idx="953">
                  <c:v>43689</c:v>
                </c:pt>
                <c:pt idx="954">
                  <c:v>43690</c:v>
                </c:pt>
                <c:pt idx="955">
                  <c:v>43691</c:v>
                </c:pt>
                <c:pt idx="956">
                  <c:v>43692</c:v>
                </c:pt>
                <c:pt idx="957">
                  <c:v>43693</c:v>
                </c:pt>
                <c:pt idx="958">
                  <c:v>43694</c:v>
                </c:pt>
                <c:pt idx="959">
                  <c:v>43695</c:v>
                </c:pt>
                <c:pt idx="960">
                  <c:v>43696</c:v>
                </c:pt>
                <c:pt idx="961">
                  <c:v>43697</c:v>
                </c:pt>
                <c:pt idx="962">
                  <c:v>43698</c:v>
                </c:pt>
                <c:pt idx="963">
                  <c:v>43699</c:v>
                </c:pt>
                <c:pt idx="964">
                  <c:v>43700</c:v>
                </c:pt>
                <c:pt idx="965">
                  <c:v>43701</c:v>
                </c:pt>
                <c:pt idx="966">
                  <c:v>43702</c:v>
                </c:pt>
                <c:pt idx="967">
                  <c:v>43703</c:v>
                </c:pt>
                <c:pt idx="968">
                  <c:v>43704</c:v>
                </c:pt>
                <c:pt idx="969">
                  <c:v>43705</c:v>
                </c:pt>
                <c:pt idx="970">
                  <c:v>43706</c:v>
                </c:pt>
                <c:pt idx="971">
                  <c:v>43707</c:v>
                </c:pt>
                <c:pt idx="972">
                  <c:v>43708</c:v>
                </c:pt>
                <c:pt idx="973">
                  <c:v>43709</c:v>
                </c:pt>
                <c:pt idx="974">
                  <c:v>43710</c:v>
                </c:pt>
                <c:pt idx="975">
                  <c:v>43711</c:v>
                </c:pt>
                <c:pt idx="976">
                  <c:v>43712</c:v>
                </c:pt>
                <c:pt idx="977">
                  <c:v>43713</c:v>
                </c:pt>
                <c:pt idx="978">
                  <c:v>43714</c:v>
                </c:pt>
                <c:pt idx="979">
                  <c:v>43715</c:v>
                </c:pt>
                <c:pt idx="980">
                  <c:v>43716</c:v>
                </c:pt>
                <c:pt idx="981">
                  <c:v>43717</c:v>
                </c:pt>
                <c:pt idx="982">
                  <c:v>43718</c:v>
                </c:pt>
                <c:pt idx="983">
                  <c:v>43719</c:v>
                </c:pt>
                <c:pt idx="984">
                  <c:v>43720</c:v>
                </c:pt>
                <c:pt idx="985">
                  <c:v>43721</c:v>
                </c:pt>
                <c:pt idx="986">
                  <c:v>43722</c:v>
                </c:pt>
                <c:pt idx="987">
                  <c:v>43723</c:v>
                </c:pt>
                <c:pt idx="988">
                  <c:v>43724</c:v>
                </c:pt>
                <c:pt idx="989">
                  <c:v>43725</c:v>
                </c:pt>
                <c:pt idx="990">
                  <c:v>43726</c:v>
                </c:pt>
                <c:pt idx="991">
                  <c:v>43727</c:v>
                </c:pt>
                <c:pt idx="992">
                  <c:v>43728</c:v>
                </c:pt>
                <c:pt idx="993">
                  <c:v>43729</c:v>
                </c:pt>
                <c:pt idx="994">
                  <c:v>43730</c:v>
                </c:pt>
                <c:pt idx="995">
                  <c:v>43731</c:v>
                </c:pt>
                <c:pt idx="996">
                  <c:v>43732</c:v>
                </c:pt>
                <c:pt idx="997">
                  <c:v>43733</c:v>
                </c:pt>
                <c:pt idx="998">
                  <c:v>43734</c:v>
                </c:pt>
                <c:pt idx="999">
                  <c:v>43735</c:v>
                </c:pt>
                <c:pt idx="1000">
                  <c:v>43736</c:v>
                </c:pt>
                <c:pt idx="1001">
                  <c:v>43737</c:v>
                </c:pt>
                <c:pt idx="1002">
                  <c:v>43738</c:v>
                </c:pt>
                <c:pt idx="1003">
                  <c:v>43739</c:v>
                </c:pt>
                <c:pt idx="1004">
                  <c:v>43740</c:v>
                </c:pt>
                <c:pt idx="1005">
                  <c:v>43741</c:v>
                </c:pt>
                <c:pt idx="1006">
                  <c:v>43742</c:v>
                </c:pt>
                <c:pt idx="1007">
                  <c:v>43743</c:v>
                </c:pt>
                <c:pt idx="1008">
                  <c:v>43744</c:v>
                </c:pt>
                <c:pt idx="1009">
                  <c:v>43745</c:v>
                </c:pt>
                <c:pt idx="1010">
                  <c:v>43746</c:v>
                </c:pt>
                <c:pt idx="1011">
                  <c:v>43747</c:v>
                </c:pt>
                <c:pt idx="1012">
                  <c:v>43748</c:v>
                </c:pt>
                <c:pt idx="1013">
                  <c:v>43749</c:v>
                </c:pt>
                <c:pt idx="1014">
                  <c:v>43750</c:v>
                </c:pt>
                <c:pt idx="1015">
                  <c:v>43751</c:v>
                </c:pt>
                <c:pt idx="1016">
                  <c:v>43752</c:v>
                </c:pt>
                <c:pt idx="1017">
                  <c:v>43753</c:v>
                </c:pt>
                <c:pt idx="1018">
                  <c:v>43754</c:v>
                </c:pt>
                <c:pt idx="1019">
                  <c:v>43755</c:v>
                </c:pt>
                <c:pt idx="1020">
                  <c:v>43756</c:v>
                </c:pt>
                <c:pt idx="1021">
                  <c:v>43757</c:v>
                </c:pt>
                <c:pt idx="1022">
                  <c:v>43758</c:v>
                </c:pt>
                <c:pt idx="1023">
                  <c:v>43759</c:v>
                </c:pt>
                <c:pt idx="1024">
                  <c:v>43760</c:v>
                </c:pt>
                <c:pt idx="1025">
                  <c:v>43761</c:v>
                </c:pt>
                <c:pt idx="1026">
                  <c:v>43762</c:v>
                </c:pt>
                <c:pt idx="1027">
                  <c:v>43763</c:v>
                </c:pt>
                <c:pt idx="1028">
                  <c:v>43764</c:v>
                </c:pt>
                <c:pt idx="1029">
                  <c:v>43765</c:v>
                </c:pt>
                <c:pt idx="1030">
                  <c:v>43766</c:v>
                </c:pt>
                <c:pt idx="1031">
                  <c:v>43767</c:v>
                </c:pt>
                <c:pt idx="1032">
                  <c:v>43768</c:v>
                </c:pt>
                <c:pt idx="1033">
                  <c:v>43769</c:v>
                </c:pt>
                <c:pt idx="1034">
                  <c:v>43770</c:v>
                </c:pt>
                <c:pt idx="1035">
                  <c:v>43771</c:v>
                </c:pt>
                <c:pt idx="1036">
                  <c:v>43772</c:v>
                </c:pt>
                <c:pt idx="1037">
                  <c:v>43773</c:v>
                </c:pt>
                <c:pt idx="1038">
                  <c:v>43774</c:v>
                </c:pt>
                <c:pt idx="1039">
                  <c:v>43775</c:v>
                </c:pt>
                <c:pt idx="1040">
                  <c:v>43776</c:v>
                </c:pt>
                <c:pt idx="1041">
                  <c:v>43777</c:v>
                </c:pt>
                <c:pt idx="1042">
                  <c:v>43778</c:v>
                </c:pt>
                <c:pt idx="1043">
                  <c:v>43779</c:v>
                </c:pt>
                <c:pt idx="1044">
                  <c:v>43780</c:v>
                </c:pt>
                <c:pt idx="1045">
                  <c:v>43781</c:v>
                </c:pt>
                <c:pt idx="1046">
                  <c:v>43782</c:v>
                </c:pt>
                <c:pt idx="1047">
                  <c:v>43783</c:v>
                </c:pt>
                <c:pt idx="1048">
                  <c:v>43784</c:v>
                </c:pt>
                <c:pt idx="1049">
                  <c:v>43785</c:v>
                </c:pt>
                <c:pt idx="1050">
                  <c:v>43786</c:v>
                </c:pt>
                <c:pt idx="1051">
                  <c:v>43787</c:v>
                </c:pt>
                <c:pt idx="1052">
                  <c:v>43788</c:v>
                </c:pt>
                <c:pt idx="1053">
                  <c:v>43789</c:v>
                </c:pt>
                <c:pt idx="1054">
                  <c:v>43790</c:v>
                </c:pt>
                <c:pt idx="1055">
                  <c:v>43791</c:v>
                </c:pt>
                <c:pt idx="1056">
                  <c:v>43792</c:v>
                </c:pt>
                <c:pt idx="1057">
                  <c:v>43793</c:v>
                </c:pt>
                <c:pt idx="1058">
                  <c:v>43794</c:v>
                </c:pt>
                <c:pt idx="1059">
                  <c:v>43795</c:v>
                </c:pt>
                <c:pt idx="1060">
                  <c:v>43796</c:v>
                </c:pt>
                <c:pt idx="1061">
                  <c:v>43797</c:v>
                </c:pt>
                <c:pt idx="1062">
                  <c:v>43798</c:v>
                </c:pt>
                <c:pt idx="1063">
                  <c:v>43799</c:v>
                </c:pt>
                <c:pt idx="1064">
                  <c:v>43800</c:v>
                </c:pt>
                <c:pt idx="1065">
                  <c:v>43801</c:v>
                </c:pt>
                <c:pt idx="1066">
                  <c:v>43802</c:v>
                </c:pt>
                <c:pt idx="1067">
                  <c:v>43803</c:v>
                </c:pt>
                <c:pt idx="1068">
                  <c:v>43804</c:v>
                </c:pt>
                <c:pt idx="1069">
                  <c:v>43805</c:v>
                </c:pt>
                <c:pt idx="1070">
                  <c:v>43806</c:v>
                </c:pt>
                <c:pt idx="1071">
                  <c:v>43807</c:v>
                </c:pt>
                <c:pt idx="1072">
                  <c:v>43808</c:v>
                </c:pt>
                <c:pt idx="1073">
                  <c:v>43809</c:v>
                </c:pt>
                <c:pt idx="1074">
                  <c:v>43810</c:v>
                </c:pt>
                <c:pt idx="1075">
                  <c:v>43811</c:v>
                </c:pt>
                <c:pt idx="1076">
                  <c:v>43812</c:v>
                </c:pt>
                <c:pt idx="1077">
                  <c:v>43813</c:v>
                </c:pt>
                <c:pt idx="1078">
                  <c:v>43814</c:v>
                </c:pt>
                <c:pt idx="1079">
                  <c:v>43815</c:v>
                </c:pt>
                <c:pt idx="1080">
                  <c:v>43816</c:v>
                </c:pt>
                <c:pt idx="1081">
                  <c:v>43817</c:v>
                </c:pt>
                <c:pt idx="1082">
                  <c:v>43818</c:v>
                </c:pt>
                <c:pt idx="1083">
                  <c:v>43819</c:v>
                </c:pt>
                <c:pt idx="1084">
                  <c:v>43820</c:v>
                </c:pt>
                <c:pt idx="1085">
                  <c:v>43821</c:v>
                </c:pt>
                <c:pt idx="1086">
                  <c:v>43822</c:v>
                </c:pt>
                <c:pt idx="1087">
                  <c:v>43823</c:v>
                </c:pt>
                <c:pt idx="1088">
                  <c:v>43824</c:v>
                </c:pt>
                <c:pt idx="1089">
                  <c:v>43825</c:v>
                </c:pt>
                <c:pt idx="1090">
                  <c:v>43826</c:v>
                </c:pt>
                <c:pt idx="1091">
                  <c:v>43827</c:v>
                </c:pt>
                <c:pt idx="1092">
                  <c:v>43828</c:v>
                </c:pt>
                <c:pt idx="1093">
                  <c:v>43829</c:v>
                </c:pt>
                <c:pt idx="1094">
                  <c:v>43830</c:v>
                </c:pt>
                <c:pt idx="1095">
                  <c:v>43831</c:v>
                </c:pt>
                <c:pt idx="1096">
                  <c:v>43832</c:v>
                </c:pt>
                <c:pt idx="1097">
                  <c:v>43833</c:v>
                </c:pt>
                <c:pt idx="1098">
                  <c:v>43834</c:v>
                </c:pt>
                <c:pt idx="1099">
                  <c:v>43835</c:v>
                </c:pt>
                <c:pt idx="1100">
                  <c:v>43836</c:v>
                </c:pt>
                <c:pt idx="1101">
                  <c:v>43837</c:v>
                </c:pt>
                <c:pt idx="1102">
                  <c:v>43838</c:v>
                </c:pt>
                <c:pt idx="1103">
                  <c:v>43839</c:v>
                </c:pt>
                <c:pt idx="1104">
                  <c:v>43840</c:v>
                </c:pt>
                <c:pt idx="1105">
                  <c:v>43841</c:v>
                </c:pt>
                <c:pt idx="1106">
                  <c:v>43842</c:v>
                </c:pt>
                <c:pt idx="1107">
                  <c:v>43843</c:v>
                </c:pt>
                <c:pt idx="1108">
                  <c:v>43844</c:v>
                </c:pt>
                <c:pt idx="1109">
                  <c:v>43845</c:v>
                </c:pt>
                <c:pt idx="1110">
                  <c:v>43846</c:v>
                </c:pt>
                <c:pt idx="1111">
                  <c:v>43847</c:v>
                </c:pt>
                <c:pt idx="1112">
                  <c:v>43848</c:v>
                </c:pt>
                <c:pt idx="1113">
                  <c:v>43849</c:v>
                </c:pt>
                <c:pt idx="1114">
                  <c:v>43850</c:v>
                </c:pt>
                <c:pt idx="1115">
                  <c:v>43851</c:v>
                </c:pt>
                <c:pt idx="1116">
                  <c:v>43852</c:v>
                </c:pt>
                <c:pt idx="1117">
                  <c:v>43853</c:v>
                </c:pt>
                <c:pt idx="1118">
                  <c:v>43854</c:v>
                </c:pt>
                <c:pt idx="1119">
                  <c:v>43855</c:v>
                </c:pt>
                <c:pt idx="1120">
                  <c:v>43856</c:v>
                </c:pt>
                <c:pt idx="1121">
                  <c:v>43857</c:v>
                </c:pt>
                <c:pt idx="1122">
                  <c:v>43858</c:v>
                </c:pt>
                <c:pt idx="1123">
                  <c:v>43859</c:v>
                </c:pt>
                <c:pt idx="1124">
                  <c:v>43860</c:v>
                </c:pt>
                <c:pt idx="1125">
                  <c:v>43861</c:v>
                </c:pt>
                <c:pt idx="1126">
                  <c:v>43862</c:v>
                </c:pt>
                <c:pt idx="1127">
                  <c:v>43863</c:v>
                </c:pt>
                <c:pt idx="1128">
                  <c:v>43864</c:v>
                </c:pt>
                <c:pt idx="1129">
                  <c:v>43865</c:v>
                </c:pt>
                <c:pt idx="1130">
                  <c:v>43866</c:v>
                </c:pt>
                <c:pt idx="1131">
                  <c:v>43867</c:v>
                </c:pt>
                <c:pt idx="1132">
                  <c:v>43868</c:v>
                </c:pt>
                <c:pt idx="1133">
                  <c:v>43869</c:v>
                </c:pt>
                <c:pt idx="1134">
                  <c:v>43870</c:v>
                </c:pt>
                <c:pt idx="1135">
                  <c:v>43871</c:v>
                </c:pt>
                <c:pt idx="1136">
                  <c:v>43872</c:v>
                </c:pt>
                <c:pt idx="1137">
                  <c:v>43873</c:v>
                </c:pt>
                <c:pt idx="1138">
                  <c:v>43874</c:v>
                </c:pt>
                <c:pt idx="1139">
                  <c:v>43875</c:v>
                </c:pt>
                <c:pt idx="1140">
                  <c:v>43876</c:v>
                </c:pt>
                <c:pt idx="1141">
                  <c:v>43877</c:v>
                </c:pt>
                <c:pt idx="1142">
                  <c:v>43878</c:v>
                </c:pt>
                <c:pt idx="1143">
                  <c:v>43879</c:v>
                </c:pt>
                <c:pt idx="1144">
                  <c:v>43880</c:v>
                </c:pt>
                <c:pt idx="1145">
                  <c:v>43881</c:v>
                </c:pt>
                <c:pt idx="1146">
                  <c:v>43882</c:v>
                </c:pt>
                <c:pt idx="1147">
                  <c:v>43883</c:v>
                </c:pt>
                <c:pt idx="1148">
                  <c:v>43884</c:v>
                </c:pt>
                <c:pt idx="1149">
                  <c:v>43885</c:v>
                </c:pt>
                <c:pt idx="1150">
                  <c:v>43886</c:v>
                </c:pt>
                <c:pt idx="1151">
                  <c:v>43887</c:v>
                </c:pt>
                <c:pt idx="1152">
                  <c:v>43888</c:v>
                </c:pt>
                <c:pt idx="1153">
                  <c:v>43889</c:v>
                </c:pt>
                <c:pt idx="1154">
                  <c:v>43890</c:v>
                </c:pt>
                <c:pt idx="1155">
                  <c:v>43891</c:v>
                </c:pt>
                <c:pt idx="1156">
                  <c:v>43892</c:v>
                </c:pt>
                <c:pt idx="1157">
                  <c:v>43893</c:v>
                </c:pt>
                <c:pt idx="1158">
                  <c:v>43894</c:v>
                </c:pt>
                <c:pt idx="1159">
                  <c:v>43895</c:v>
                </c:pt>
                <c:pt idx="1160">
                  <c:v>43896</c:v>
                </c:pt>
                <c:pt idx="1161">
                  <c:v>43897</c:v>
                </c:pt>
                <c:pt idx="1162">
                  <c:v>43898</c:v>
                </c:pt>
                <c:pt idx="1163">
                  <c:v>43899</c:v>
                </c:pt>
                <c:pt idx="1164">
                  <c:v>43900</c:v>
                </c:pt>
                <c:pt idx="1165">
                  <c:v>43901</c:v>
                </c:pt>
                <c:pt idx="1166">
                  <c:v>43902</c:v>
                </c:pt>
                <c:pt idx="1167">
                  <c:v>43903</c:v>
                </c:pt>
                <c:pt idx="1168">
                  <c:v>43904</c:v>
                </c:pt>
                <c:pt idx="1169">
                  <c:v>43905</c:v>
                </c:pt>
                <c:pt idx="1170">
                  <c:v>43906</c:v>
                </c:pt>
                <c:pt idx="1171">
                  <c:v>43907</c:v>
                </c:pt>
                <c:pt idx="1172">
                  <c:v>43908</c:v>
                </c:pt>
                <c:pt idx="1173">
                  <c:v>43909</c:v>
                </c:pt>
                <c:pt idx="1174">
                  <c:v>43910</c:v>
                </c:pt>
                <c:pt idx="1175">
                  <c:v>43911</c:v>
                </c:pt>
                <c:pt idx="1176">
                  <c:v>43912</c:v>
                </c:pt>
                <c:pt idx="1177">
                  <c:v>43913</c:v>
                </c:pt>
                <c:pt idx="1178">
                  <c:v>43914</c:v>
                </c:pt>
                <c:pt idx="1179">
                  <c:v>43915</c:v>
                </c:pt>
                <c:pt idx="1180">
                  <c:v>43916</c:v>
                </c:pt>
                <c:pt idx="1181">
                  <c:v>43917</c:v>
                </c:pt>
                <c:pt idx="1182">
                  <c:v>43918</c:v>
                </c:pt>
                <c:pt idx="1183">
                  <c:v>43919</c:v>
                </c:pt>
                <c:pt idx="1184">
                  <c:v>43920</c:v>
                </c:pt>
                <c:pt idx="1185">
                  <c:v>43921</c:v>
                </c:pt>
                <c:pt idx="1186">
                  <c:v>43922</c:v>
                </c:pt>
                <c:pt idx="1187">
                  <c:v>43923</c:v>
                </c:pt>
                <c:pt idx="1188">
                  <c:v>43924</c:v>
                </c:pt>
                <c:pt idx="1189">
                  <c:v>43925</c:v>
                </c:pt>
                <c:pt idx="1190">
                  <c:v>43926</c:v>
                </c:pt>
                <c:pt idx="1191">
                  <c:v>43927</c:v>
                </c:pt>
                <c:pt idx="1192">
                  <c:v>43928</c:v>
                </c:pt>
                <c:pt idx="1193">
                  <c:v>43929</c:v>
                </c:pt>
                <c:pt idx="1194">
                  <c:v>43930</c:v>
                </c:pt>
                <c:pt idx="1195">
                  <c:v>43931</c:v>
                </c:pt>
                <c:pt idx="1196">
                  <c:v>43932</c:v>
                </c:pt>
                <c:pt idx="1197">
                  <c:v>43933</c:v>
                </c:pt>
                <c:pt idx="1198">
                  <c:v>43934</c:v>
                </c:pt>
                <c:pt idx="1199">
                  <c:v>43935</c:v>
                </c:pt>
                <c:pt idx="1200">
                  <c:v>43936</c:v>
                </c:pt>
                <c:pt idx="1201">
                  <c:v>43937</c:v>
                </c:pt>
                <c:pt idx="1202">
                  <c:v>43938</c:v>
                </c:pt>
                <c:pt idx="1203">
                  <c:v>43939</c:v>
                </c:pt>
                <c:pt idx="1204">
                  <c:v>43940</c:v>
                </c:pt>
                <c:pt idx="1205">
                  <c:v>43941</c:v>
                </c:pt>
                <c:pt idx="1206">
                  <c:v>43942</c:v>
                </c:pt>
                <c:pt idx="1207">
                  <c:v>43943</c:v>
                </c:pt>
                <c:pt idx="1208">
                  <c:v>43944</c:v>
                </c:pt>
                <c:pt idx="1209">
                  <c:v>43945</c:v>
                </c:pt>
                <c:pt idx="1210">
                  <c:v>43946</c:v>
                </c:pt>
                <c:pt idx="1211">
                  <c:v>43947</c:v>
                </c:pt>
                <c:pt idx="1212">
                  <c:v>43948</c:v>
                </c:pt>
                <c:pt idx="1213">
                  <c:v>43949</c:v>
                </c:pt>
                <c:pt idx="1214">
                  <c:v>43950</c:v>
                </c:pt>
                <c:pt idx="1215">
                  <c:v>43951</c:v>
                </c:pt>
                <c:pt idx="1216">
                  <c:v>43952</c:v>
                </c:pt>
                <c:pt idx="1217">
                  <c:v>43953</c:v>
                </c:pt>
                <c:pt idx="1218">
                  <c:v>43954</c:v>
                </c:pt>
                <c:pt idx="1219">
                  <c:v>43955</c:v>
                </c:pt>
                <c:pt idx="1220">
                  <c:v>43956</c:v>
                </c:pt>
                <c:pt idx="1221">
                  <c:v>43957</c:v>
                </c:pt>
                <c:pt idx="1222">
                  <c:v>43958</c:v>
                </c:pt>
                <c:pt idx="1223">
                  <c:v>43959</c:v>
                </c:pt>
                <c:pt idx="1224">
                  <c:v>43960</c:v>
                </c:pt>
                <c:pt idx="1225">
                  <c:v>43961</c:v>
                </c:pt>
                <c:pt idx="1226">
                  <c:v>43962</c:v>
                </c:pt>
                <c:pt idx="1227">
                  <c:v>43963</c:v>
                </c:pt>
                <c:pt idx="1228">
                  <c:v>43964</c:v>
                </c:pt>
                <c:pt idx="1229">
                  <c:v>43965</c:v>
                </c:pt>
                <c:pt idx="1230">
                  <c:v>43966</c:v>
                </c:pt>
                <c:pt idx="1231">
                  <c:v>43967</c:v>
                </c:pt>
                <c:pt idx="1232">
                  <c:v>43968</c:v>
                </c:pt>
                <c:pt idx="1233">
                  <c:v>43969</c:v>
                </c:pt>
                <c:pt idx="1234">
                  <c:v>43970</c:v>
                </c:pt>
                <c:pt idx="1235">
                  <c:v>43971</c:v>
                </c:pt>
                <c:pt idx="1236">
                  <c:v>43972</c:v>
                </c:pt>
                <c:pt idx="1237">
                  <c:v>43973</c:v>
                </c:pt>
                <c:pt idx="1238">
                  <c:v>43974</c:v>
                </c:pt>
                <c:pt idx="1239">
                  <c:v>43975</c:v>
                </c:pt>
                <c:pt idx="1240">
                  <c:v>43976</c:v>
                </c:pt>
                <c:pt idx="1241">
                  <c:v>43977</c:v>
                </c:pt>
                <c:pt idx="1242">
                  <c:v>43978</c:v>
                </c:pt>
                <c:pt idx="1243">
                  <c:v>43979</c:v>
                </c:pt>
                <c:pt idx="1244">
                  <c:v>43980</c:v>
                </c:pt>
                <c:pt idx="1245">
                  <c:v>43981</c:v>
                </c:pt>
                <c:pt idx="1246">
                  <c:v>43982</c:v>
                </c:pt>
                <c:pt idx="1247">
                  <c:v>43983</c:v>
                </c:pt>
                <c:pt idx="1248">
                  <c:v>43984</c:v>
                </c:pt>
                <c:pt idx="1249">
                  <c:v>43985</c:v>
                </c:pt>
                <c:pt idx="1250">
                  <c:v>43986</c:v>
                </c:pt>
                <c:pt idx="1251">
                  <c:v>43987</c:v>
                </c:pt>
                <c:pt idx="1252">
                  <c:v>43988</c:v>
                </c:pt>
                <c:pt idx="1253">
                  <c:v>43989</c:v>
                </c:pt>
                <c:pt idx="1254">
                  <c:v>43990</c:v>
                </c:pt>
                <c:pt idx="1255">
                  <c:v>43991</c:v>
                </c:pt>
                <c:pt idx="1256">
                  <c:v>43992</c:v>
                </c:pt>
                <c:pt idx="1257">
                  <c:v>43993</c:v>
                </c:pt>
                <c:pt idx="1258">
                  <c:v>43994</c:v>
                </c:pt>
                <c:pt idx="1259">
                  <c:v>43995</c:v>
                </c:pt>
                <c:pt idx="1260">
                  <c:v>43996</c:v>
                </c:pt>
                <c:pt idx="1261">
                  <c:v>43997</c:v>
                </c:pt>
                <c:pt idx="1262">
                  <c:v>43998</c:v>
                </c:pt>
                <c:pt idx="1263">
                  <c:v>43999</c:v>
                </c:pt>
                <c:pt idx="1264">
                  <c:v>44000</c:v>
                </c:pt>
                <c:pt idx="1265">
                  <c:v>44001</c:v>
                </c:pt>
                <c:pt idx="1266">
                  <c:v>44002</c:v>
                </c:pt>
                <c:pt idx="1267">
                  <c:v>44003</c:v>
                </c:pt>
                <c:pt idx="1268">
                  <c:v>44004</c:v>
                </c:pt>
                <c:pt idx="1269">
                  <c:v>44005</c:v>
                </c:pt>
                <c:pt idx="1270">
                  <c:v>44006</c:v>
                </c:pt>
                <c:pt idx="1271">
                  <c:v>44007</c:v>
                </c:pt>
                <c:pt idx="1272">
                  <c:v>44008</c:v>
                </c:pt>
                <c:pt idx="1273">
                  <c:v>44009</c:v>
                </c:pt>
                <c:pt idx="1274">
                  <c:v>44010</c:v>
                </c:pt>
                <c:pt idx="1275">
                  <c:v>44011</c:v>
                </c:pt>
                <c:pt idx="1276">
                  <c:v>44012</c:v>
                </c:pt>
                <c:pt idx="1277">
                  <c:v>44013</c:v>
                </c:pt>
                <c:pt idx="1278">
                  <c:v>44014</c:v>
                </c:pt>
                <c:pt idx="1279">
                  <c:v>44015</c:v>
                </c:pt>
                <c:pt idx="1280">
                  <c:v>44016</c:v>
                </c:pt>
                <c:pt idx="1281">
                  <c:v>44017</c:v>
                </c:pt>
                <c:pt idx="1282">
                  <c:v>44018</c:v>
                </c:pt>
                <c:pt idx="1283">
                  <c:v>44019</c:v>
                </c:pt>
                <c:pt idx="1284">
                  <c:v>44020</c:v>
                </c:pt>
                <c:pt idx="1285">
                  <c:v>44021</c:v>
                </c:pt>
                <c:pt idx="1286">
                  <c:v>44022</c:v>
                </c:pt>
                <c:pt idx="1287">
                  <c:v>44023</c:v>
                </c:pt>
                <c:pt idx="1288">
                  <c:v>44024</c:v>
                </c:pt>
                <c:pt idx="1289">
                  <c:v>44025</c:v>
                </c:pt>
                <c:pt idx="1290">
                  <c:v>44026</c:v>
                </c:pt>
                <c:pt idx="1291">
                  <c:v>44027</c:v>
                </c:pt>
                <c:pt idx="1292">
                  <c:v>44028</c:v>
                </c:pt>
                <c:pt idx="1293">
                  <c:v>44029</c:v>
                </c:pt>
                <c:pt idx="1294">
                  <c:v>44030</c:v>
                </c:pt>
                <c:pt idx="1295">
                  <c:v>44031</c:v>
                </c:pt>
                <c:pt idx="1296">
                  <c:v>44032</c:v>
                </c:pt>
                <c:pt idx="1297">
                  <c:v>44033</c:v>
                </c:pt>
                <c:pt idx="1298">
                  <c:v>44034</c:v>
                </c:pt>
                <c:pt idx="1299">
                  <c:v>44035</c:v>
                </c:pt>
                <c:pt idx="1300">
                  <c:v>44036</c:v>
                </c:pt>
                <c:pt idx="1301">
                  <c:v>44037</c:v>
                </c:pt>
                <c:pt idx="1302">
                  <c:v>44038</c:v>
                </c:pt>
                <c:pt idx="1303">
                  <c:v>44039</c:v>
                </c:pt>
                <c:pt idx="1304">
                  <c:v>44040</c:v>
                </c:pt>
                <c:pt idx="1305">
                  <c:v>44041</c:v>
                </c:pt>
                <c:pt idx="1306">
                  <c:v>44042</c:v>
                </c:pt>
                <c:pt idx="1307">
                  <c:v>44043</c:v>
                </c:pt>
                <c:pt idx="1308">
                  <c:v>44044</c:v>
                </c:pt>
                <c:pt idx="1309">
                  <c:v>44045</c:v>
                </c:pt>
                <c:pt idx="1310">
                  <c:v>44046</c:v>
                </c:pt>
                <c:pt idx="1311">
                  <c:v>44047</c:v>
                </c:pt>
                <c:pt idx="1312">
                  <c:v>44048</c:v>
                </c:pt>
                <c:pt idx="1313">
                  <c:v>44049</c:v>
                </c:pt>
                <c:pt idx="1314">
                  <c:v>44050</c:v>
                </c:pt>
                <c:pt idx="1315">
                  <c:v>44051</c:v>
                </c:pt>
                <c:pt idx="1316">
                  <c:v>44052</c:v>
                </c:pt>
                <c:pt idx="1317">
                  <c:v>44053</c:v>
                </c:pt>
                <c:pt idx="1318">
                  <c:v>44054</c:v>
                </c:pt>
                <c:pt idx="1319">
                  <c:v>44055</c:v>
                </c:pt>
                <c:pt idx="1320">
                  <c:v>44056</c:v>
                </c:pt>
                <c:pt idx="1321">
                  <c:v>44057</c:v>
                </c:pt>
                <c:pt idx="1322">
                  <c:v>44058</c:v>
                </c:pt>
                <c:pt idx="1323">
                  <c:v>44059</c:v>
                </c:pt>
                <c:pt idx="1324">
                  <c:v>44060</c:v>
                </c:pt>
                <c:pt idx="1325">
                  <c:v>44061</c:v>
                </c:pt>
                <c:pt idx="1326">
                  <c:v>44062</c:v>
                </c:pt>
                <c:pt idx="1327">
                  <c:v>44063</c:v>
                </c:pt>
                <c:pt idx="1328">
                  <c:v>44064</c:v>
                </c:pt>
                <c:pt idx="1329">
                  <c:v>44065</c:v>
                </c:pt>
                <c:pt idx="1330">
                  <c:v>44066</c:v>
                </c:pt>
                <c:pt idx="1331">
                  <c:v>44067</c:v>
                </c:pt>
                <c:pt idx="1332">
                  <c:v>44068</c:v>
                </c:pt>
                <c:pt idx="1333">
                  <c:v>44069</c:v>
                </c:pt>
                <c:pt idx="1334">
                  <c:v>44070</c:v>
                </c:pt>
                <c:pt idx="1335">
                  <c:v>44071</c:v>
                </c:pt>
                <c:pt idx="1336">
                  <c:v>44072</c:v>
                </c:pt>
                <c:pt idx="1337">
                  <c:v>44073</c:v>
                </c:pt>
                <c:pt idx="1338">
                  <c:v>44074</c:v>
                </c:pt>
                <c:pt idx="1339">
                  <c:v>44075</c:v>
                </c:pt>
                <c:pt idx="1340">
                  <c:v>44076</c:v>
                </c:pt>
                <c:pt idx="1341">
                  <c:v>44077</c:v>
                </c:pt>
                <c:pt idx="1342">
                  <c:v>44078</c:v>
                </c:pt>
                <c:pt idx="1343">
                  <c:v>44079</c:v>
                </c:pt>
                <c:pt idx="1344">
                  <c:v>44080</c:v>
                </c:pt>
                <c:pt idx="1345">
                  <c:v>44081</c:v>
                </c:pt>
                <c:pt idx="1346">
                  <c:v>44082</c:v>
                </c:pt>
                <c:pt idx="1347">
                  <c:v>44083</c:v>
                </c:pt>
                <c:pt idx="1348">
                  <c:v>44084</c:v>
                </c:pt>
                <c:pt idx="1349">
                  <c:v>44085</c:v>
                </c:pt>
                <c:pt idx="1350">
                  <c:v>44086</c:v>
                </c:pt>
                <c:pt idx="1351">
                  <c:v>44087</c:v>
                </c:pt>
                <c:pt idx="1352">
                  <c:v>44088</c:v>
                </c:pt>
                <c:pt idx="1353">
                  <c:v>44089</c:v>
                </c:pt>
                <c:pt idx="1354">
                  <c:v>44090</c:v>
                </c:pt>
                <c:pt idx="1355">
                  <c:v>44091</c:v>
                </c:pt>
                <c:pt idx="1356">
                  <c:v>44092</c:v>
                </c:pt>
                <c:pt idx="1357">
                  <c:v>44093</c:v>
                </c:pt>
                <c:pt idx="1358">
                  <c:v>44094</c:v>
                </c:pt>
                <c:pt idx="1359">
                  <c:v>44095</c:v>
                </c:pt>
                <c:pt idx="1360">
                  <c:v>44096</c:v>
                </c:pt>
                <c:pt idx="1361">
                  <c:v>44097</c:v>
                </c:pt>
                <c:pt idx="1362">
                  <c:v>44098</c:v>
                </c:pt>
                <c:pt idx="1363">
                  <c:v>44099</c:v>
                </c:pt>
                <c:pt idx="1364">
                  <c:v>44100</c:v>
                </c:pt>
                <c:pt idx="1365">
                  <c:v>44101</c:v>
                </c:pt>
                <c:pt idx="1366">
                  <c:v>44102</c:v>
                </c:pt>
                <c:pt idx="1367">
                  <c:v>44103</c:v>
                </c:pt>
                <c:pt idx="1368">
                  <c:v>44104</c:v>
                </c:pt>
                <c:pt idx="1369">
                  <c:v>44105</c:v>
                </c:pt>
                <c:pt idx="1370">
                  <c:v>44106</c:v>
                </c:pt>
                <c:pt idx="1371">
                  <c:v>44107</c:v>
                </c:pt>
                <c:pt idx="1372">
                  <c:v>44108</c:v>
                </c:pt>
                <c:pt idx="1373">
                  <c:v>44109</c:v>
                </c:pt>
                <c:pt idx="1374">
                  <c:v>44110</c:v>
                </c:pt>
                <c:pt idx="1375">
                  <c:v>44111</c:v>
                </c:pt>
                <c:pt idx="1376">
                  <c:v>44112</c:v>
                </c:pt>
                <c:pt idx="1377">
                  <c:v>44113</c:v>
                </c:pt>
                <c:pt idx="1378">
                  <c:v>44114</c:v>
                </c:pt>
                <c:pt idx="1379">
                  <c:v>44115</c:v>
                </c:pt>
                <c:pt idx="1380">
                  <c:v>44116</c:v>
                </c:pt>
                <c:pt idx="1381">
                  <c:v>44117</c:v>
                </c:pt>
                <c:pt idx="1382">
                  <c:v>44118</c:v>
                </c:pt>
                <c:pt idx="1383">
                  <c:v>44119</c:v>
                </c:pt>
                <c:pt idx="1384">
                  <c:v>44120</c:v>
                </c:pt>
                <c:pt idx="1385">
                  <c:v>44121</c:v>
                </c:pt>
                <c:pt idx="1386">
                  <c:v>44122</c:v>
                </c:pt>
                <c:pt idx="1387">
                  <c:v>44123</c:v>
                </c:pt>
                <c:pt idx="1388">
                  <c:v>44124</c:v>
                </c:pt>
                <c:pt idx="1389">
                  <c:v>44125</c:v>
                </c:pt>
                <c:pt idx="1390">
                  <c:v>44126</c:v>
                </c:pt>
                <c:pt idx="1391">
                  <c:v>44127</c:v>
                </c:pt>
                <c:pt idx="1392">
                  <c:v>44128</c:v>
                </c:pt>
                <c:pt idx="1393">
                  <c:v>44129</c:v>
                </c:pt>
                <c:pt idx="1394">
                  <c:v>44130</c:v>
                </c:pt>
                <c:pt idx="1395">
                  <c:v>44131</c:v>
                </c:pt>
                <c:pt idx="1396">
                  <c:v>44132</c:v>
                </c:pt>
                <c:pt idx="1397">
                  <c:v>44133</c:v>
                </c:pt>
                <c:pt idx="1398">
                  <c:v>44134</c:v>
                </c:pt>
                <c:pt idx="1399">
                  <c:v>44135</c:v>
                </c:pt>
                <c:pt idx="1400">
                  <c:v>44136</c:v>
                </c:pt>
                <c:pt idx="1401">
                  <c:v>44137</c:v>
                </c:pt>
                <c:pt idx="1402">
                  <c:v>44138</c:v>
                </c:pt>
                <c:pt idx="1403">
                  <c:v>44139</c:v>
                </c:pt>
                <c:pt idx="1404">
                  <c:v>44140</c:v>
                </c:pt>
                <c:pt idx="1405">
                  <c:v>44141</c:v>
                </c:pt>
                <c:pt idx="1406">
                  <c:v>44142</c:v>
                </c:pt>
                <c:pt idx="1407">
                  <c:v>44143</c:v>
                </c:pt>
                <c:pt idx="1408">
                  <c:v>44144</c:v>
                </c:pt>
                <c:pt idx="1409">
                  <c:v>44145</c:v>
                </c:pt>
                <c:pt idx="1410">
                  <c:v>44146</c:v>
                </c:pt>
                <c:pt idx="1411">
                  <c:v>44147</c:v>
                </c:pt>
                <c:pt idx="1412">
                  <c:v>44148</c:v>
                </c:pt>
                <c:pt idx="1413">
                  <c:v>44149</c:v>
                </c:pt>
                <c:pt idx="1414">
                  <c:v>44150</c:v>
                </c:pt>
                <c:pt idx="1415">
                  <c:v>44151</c:v>
                </c:pt>
                <c:pt idx="1416">
                  <c:v>44152</c:v>
                </c:pt>
                <c:pt idx="1417">
                  <c:v>44153</c:v>
                </c:pt>
                <c:pt idx="1418">
                  <c:v>44154</c:v>
                </c:pt>
                <c:pt idx="1419">
                  <c:v>44155</c:v>
                </c:pt>
                <c:pt idx="1420">
                  <c:v>44156</c:v>
                </c:pt>
                <c:pt idx="1421">
                  <c:v>44157</c:v>
                </c:pt>
                <c:pt idx="1422">
                  <c:v>44158</c:v>
                </c:pt>
                <c:pt idx="1423">
                  <c:v>44159</c:v>
                </c:pt>
                <c:pt idx="1424">
                  <c:v>44160</c:v>
                </c:pt>
                <c:pt idx="1425">
                  <c:v>44161</c:v>
                </c:pt>
                <c:pt idx="1426">
                  <c:v>44162</c:v>
                </c:pt>
                <c:pt idx="1427">
                  <c:v>44163</c:v>
                </c:pt>
                <c:pt idx="1428">
                  <c:v>44164</c:v>
                </c:pt>
                <c:pt idx="1429">
                  <c:v>44165</c:v>
                </c:pt>
                <c:pt idx="1430">
                  <c:v>44166</c:v>
                </c:pt>
                <c:pt idx="1431">
                  <c:v>44167</c:v>
                </c:pt>
                <c:pt idx="1432">
                  <c:v>44168</c:v>
                </c:pt>
                <c:pt idx="1433">
                  <c:v>44169</c:v>
                </c:pt>
                <c:pt idx="1434">
                  <c:v>44170</c:v>
                </c:pt>
                <c:pt idx="1435">
                  <c:v>44171</c:v>
                </c:pt>
                <c:pt idx="1436">
                  <c:v>44172</c:v>
                </c:pt>
                <c:pt idx="1437">
                  <c:v>44173</c:v>
                </c:pt>
                <c:pt idx="1438">
                  <c:v>44174</c:v>
                </c:pt>
                <c:pt idx="1439">
                  <c:v>44175</c:v>
                </c:pt>
                <c:pt idx="1440">
                  <c:v>44176</c:v>
                </c:pt>
                <c:pt idx="1441">
                  <c:v>44177</c:v>
                </c:pt>
                <c:pt idx="1442">
                  <c:v>44178</c:v>
                </c:pt>
                <c:pt idx="1443">
                  <c:v>44179</c:v>
                </c:pt>
                <c:pt idx="1444">
                  <c:v>44180</c:v>
                </c:pt>
                <c:pt idx="1445">
                  <c:v>44181</c:v>
                </c:pt>
                <c:pt idx="1446">
                  <c:v>44182</c:v>
                </c:pt>
                <c:pt idx="1447">
                  <c:v>44183</c:v>
                </c:pt>
                <c:pt idx="1448">
                  <c:v>44184</c:v>
                </c:pt>
                <c:pt idx="1449">
                  <c:v>44185</c:v>
                </c:pt>
                <c:pt idx="1450">
                  <c:v>44186</c:v>
                </c:pt>
                <c:pt idx="1451">
                  <c:v>44187</c:v>
                </c:pt>
                <c:pt idx="1452">
                  <c:v>44188</c:v>
                </c:pt>
                <c:pt idx="1453">
                  <c:v>44189</c:v>
                </c:pt>
                <c:pt idx="1454">
                  <c:v>44190</c:v>
                </c:pt>
                <c:pt idx="1455">
                  <c:v>44191</c:v>
                </c:pt>
                <c:pt idx="1456">
                  <c:v>44192</c:v>
                </c:pt>
                <c:pt idx="1457">
                  <c:v>44193</c:v>
                </c:pt>
                <c:pt idx="1458">
                  <c:v>44194</c:v>
                </c:pt>
                <c:pt idx="1459">
                  <c:v>44195</c:v>
                </c:pt>
                <c:pt idx="1460">
                  <c:v>44196</c:v>
                </c:pt>
                <c:pt idx="1461">
                  <c:v>44197</c:v>
                </c:pt>
                <c:pt idx="1462">
                  <c:v>44198</c:v>
                </c:pt>
                <c:pt idx="1463">
                  <c:v>44199</c:v>
                </c:pt>
                <c:pt idx="1464">
                  <c:v>44200</c:v>
                </c:pt>
                <c:pt idx="1465">
                  <c:v>44201</c:v>
                </c:pt>
                <c:pt idx="1466">
                  <c:v>44202</c:v>
                </c:pt>
                <c:pt idx="1467">
                  <c:v>44203</c:v>
                </c:pt>
                <c:pt idx="1468">
                  <c:v>44204</c:v>
                </c:pt>
                <c:pt idx="1469">
                  <c:v>44205</c:v>
                </c:pt>
                <c:pt idx="1470">
                  <c:v>44206</c:v>
                </c:pt>
                <c:pt idx="1471">
                  <c:v>44207</c:v>
                </c:pt>
                <c:pt idx="1472">
                  <c:v>44208</c:v>
                </c:pt>
                <c:pt idx="1473">
                  <c:v>44209</c:v>
                </c:pt>
                <c:pt idx="1474">
                  <c:v>44210</c:v>
                </c:pt>
                <c:pt idx="1475">
                  <c:v>44211</c:v>
                </c:pt>
                <c:pt idx="1476">
                  <c:v>44212</c:v>
                </c:pt>
                <c:pt idx="1477">
                  <c:v>44213</c:v>
                </c:pt>
                <c:pt idx="1478">
                  <c:v>44214</c:v>
                </c:pt>
                <c:pt idx="1479">
                  <c:v>44215</c:v>
                </c:pt>
                <c:pt idx="1480">
                  <c:v>44216</c:v>
                </c:pt>
                <c:pt idx="1481">
                  <c:v>44217</c:v>
                </c:pt>
                <c:pt idx="1482">
                  <c:v>44218</c:v>
                </c:pt>
                <c:pt idx="1483">
                  <c:v>44219</c:v>
                </c:pt>
                <c:pt idx="1484">
                  <c:v>44220</c:v>
                </c:pt>
                <c:pt idx="1485">
                  <c:v>44221</c:v>
                </c:pt>
                <c:pt idx="1486">
                  <c:v>44222</c:v>
                </c:pt>
                <c:pt idx="1487">
                  <c:v>44223</c:v>
                </c:pt>
                <c:pt idx="1488">
                  <c:v>44224</c:v>
                </c:pt>
                <c:pt idx="1489">
                  <c:v>44225</c:v>
                </c:pt>
                <c:pt idx="1490">
                  <c:v>44226</c:v>
                </c:pt>
                <c:pt idx="1491">
                  <c:v>44227</c:v>
                </c:pt>
                <c:pt idx="1492">
                  <c:v>44228</c:v>
                </c:pt>
                <c:pt idx="1493">
                  <c:v>44229</c:v>
                </c:pt>
                <c:pt idx="1494">
                  <c:v>44230</c:v>
                </c:pt>
                <c:pt idx="1495">
                  <c:v>44231</c:v>
                </c:pt>
                <c:pt idx="1496">
                  <c:v>44232</c:v>
                </c:pt>
                <c:pt idx="1497">
                  <c:v>44233</c:v>
                </c:pt>
                <c:pt idx="1498">
                  <c:v>44234</c:v>
                </c:pt>
                <c:pt idx="1499">
                  <c:v>44235</c:v>
                </c:pt>
                <c:pt idx="1500">
                  <c:v>44236</c:v>
                </c:pt>
                <c:pt idx="1501">
                  <c:v>44237</c:v>
                </c:pt>
                <c:pt idx="1502">
                  <c:v>44238</c:v>
                </c:pt>
                <c:pt idx="1503">
                  <c:v>44239</c:v>
                </c:pt>
                <c:pt idx="1504">
                  <c:v>44240</c:v>
                </c:pt>
                <c:pt idx="1505">
                  <c:v>44241</c:v>
                </c:pt>
                <c:pt idx="1506">
                  <c:v>44242</c:v>
                </c:pt>
                <c:pt idx="1507">
                  <c:v>44243</c:v>
                </c:pt>
                <c:pt idx="1508">
                  <c:v>44244</c:v>
                </c:pt>
                <c:pt idx="1509">
                  <c:v>44245</c:v>
                </c:pt>
                <c:pt idx="1510">
                  <c:v>44246</c:v>
                </c:pt>
                <c:pt idx="1511">
                  <c:v>44247</c:v>
                </c:pt>
                <c:pt idx="1512">
                  <c:v>44248</c:v>
                </c:pt>
                <c:pt idx="1513">
                  <c:v>44249</c:v>
                </c:pt>
                <c:pt idx="1514">
                  <c:v>44250</c:v>
                </c:pt>
                <c:pt idx="1515">
                  <c:v>44251</c:v>
                </c:pt>
                <c:pt idx="1516">
                  <c:v>44252</c:v>
                </c:pt>
                <c:pt idx="1517">
                  <c:v>44253</c:v>
                </c:pt>
                <c:pt idx="1518">
                  <c:v>44254</c:v>
                </c:pt>
                <c:pt idx="1519">
                  <c:v>44255</c:v>
                </c:pt>
                <c:pt idx="1520">
                  <c:v>44256</c:v>
                </c:pt>
                <c:pt idx="1521">
                  <c:v>44257</c:v>
                </c:pt>
                <c:pt idx="1522">
                  <c:v>44258</c:v>
                </c:pt>
                <c:pt idx="1523">
                  <c:v>44259</c:v>
                </c:pt>
                <c:pt idx="1524">
                  <c:v>44260</c:v>
                </c:pt>
                <c:pt idx="1525">
                  <c:v>44261</c:v>
                </c:pt>
                <c:pt idx="1526">
                  <c:v>44262</c:v>
                </c:pt>
                <c:pt idx="1527">
                  <c:v>44263</c:v>
                </c:pt>
                <c:pt idx="1528">
                  <c:v>44264</c:v>
                </c:pt>
                <c:pt idx="1529">
                  <c:v>44265</c:v>
                </c:pt>
                <c:pt idx="1530">
                  <c:v>44266</c:v>
                </c:pt>
                <c:pt idx="1531">
                  <c:v>44267</c:v>
                </c:pt>
                <c:pt idx="1532">
                  <c:v>44268</c:v>
                </c:pt>
                <c:pt idx="1533">
                  <c:v>44269</c:v>
                </c:pt>
                <c:pt idx="1534">
                  <c:v>44270</c:v>
                </c:pt>
                <c:pt idx="1535">
                  <c:v>44271</c:v>
                </c:pt>
                <c:pt idx="1536">
                  <c:v>44272</c:v>
                </c:pt>
                <c:pt idx="1537">
                  <c:v>44273</c:v>
                </c:pt>
                <c:pt idx="1538">
                  <c:v>44274</c:v>
                </c:pt>
                <c:pt idx="1539">
                  <c:v>44275</c:v>
                </c:pt>
                <c:pt idx="1540">
                  <c:v>44276</c:v>
                </c:pt>
                <c:pt idx="1541">
                  <c:v>44277</c:v>
                </c:pt>
                <c:pt idx="1542">
                  <c:v>44278</c:v>
                </c:pt>
                <c:pt idx="1543">
                  <c:v>44279</c:v>
                </c:pt>
                <c:pt idx="1544">
                  <c:v>44280</c:v>
                </c:pt>
                <c:pt idx="1545">
                  <c:v>44281</c:v>
                </c:pt>
                <c:pt idx="1546">
                  <c:v>44282</c:v>
                </c:pt>
                <c:pt idx="1547">
                  <c:v>44283</c:v>
                </c:pt>
                <c:pt idx="1548">
                  <c:v>44284</c:v>
                </c:pt>
                <c:pt idx="1549">
                  <c:v>44285</c:v>
                </c:pt>
                <c:pt idx="1550">
                  <c:v>44286</c:v>
                </c:pt>
                <c:pt idx="1551">
                  <c:v>44287</c:v>
                </c:pt>
                <c:pt idx="1552">
                  <c:v>44288</c:v>
                </c:pt>
                <c:pt idx="1553">
                  <c:v>44289</c:v>
                </c:pt>
                <c:pt idx="1554">
                  <c:v>44290</c:v>
                </c:pt>
                <c:pt idx="1555">
                  <c:v>44291</c:v>
                </c:pt>
                <c:pt idx="1556">
                  <c:v>44292</c:v>
                </c:pt>
                <c:pt idx="1557">
                  <c:v>44293</c:v>
                </c:pt>
                <c:pt idx="1558">
                  <c:v>44294</c:v>
                </c:pt>
                <c:pt idx="1559">
                  <c:v>44295</c:v>
                </c:pt>
                <c:pt idx="1560">
                  <c:v>44296</c:v>
                </c:pt>
                <c:pt idx="1561">
                  <c:v>44297</c:v>
                </c:pt>
                <c:pt idx="1562">
                  <c:v>44298</c:v>
                </c:pt>
                <c:pt idx="1563">
                  <c:v>44299</c:v>
                </c:pt>
                <c:pt idx="1564">
                  <c:v>44300</c:v>
                </c:pt>
                <c:pt idx="1565">
                  <c:v>44301</c:v>
                </c:pt>
                <c:pt idx="1566">
                  <c:v>44302</c:v>
                </c:pt>
                <c:pt idx="1567">
                  <c:v>44303</c:v>
                </c:pt>
                <c:pt idx="1568">
                  <c:v>44304</c:v>
                </c:pt>
                <c:pt idx="1569">
                  <c:v>44305</c:v>
                </c:pt>
                <c:pt idx="1570">
                  <c:v>44306</c:v>
                </c:pt>
                <c:pt idx="1571">
                  <c:v>44307</c:v>
                </c:pt>
                <c:pt idx="1572">
                  <c:v>44308</c:v>
                </c:pt>
                <c:pt idx="1573">
                  <c:v>44309</c:v>
                </c:pt>
                <c:pt idx="1574">
                  <c:v>44310</c:v>
                </c:pt>
                <c:pt idx="1575">
                  <c:v>44311</c:v>
                </c:pt>
                <c:pt idx="1576">
                  <c:v>44312</c:v>
                </c:pt>
                <c:pt idx="1577">
                  <c:v>44313</c:v>
                </c:pt>
                <c:pt idx="1578">
                  <c:v>44314</c:v>
                </c:pt>
                <c:pt idx="1579">
                  <c:v>44315</c:v>
                </c:pt>
                <c:pt idx="1580">
                  <c:v>44316</c:v>
                </c:pt>
                <c:pt idx="1581">
                  <c:v>44317</c:v>
                </c:pt>
                <c:pt idx="1582">
                  <c:v>44318</c:v>
                </c:pt>
                <c:pt idx="1583">
                  <c:v>44319</c:v>
                </c:pt>
                <c:pt idx="1584">
                  <c:v>44320</c:v>
                </c:pt>
                <c:pt idx="1585">
                  <c:v>44321</c:v>
                </c:pt>
                <c:pt idx="1586">
                  <c:v>44322</c:v>
                </c:pt>
                <c:pt idx="1587">
                  <c:v>44323</c:v>
                </c:pt>
                <c:pt idx="1588">
                  <c:v>44324</c:v>
                </c:pt>
                <c:pt idx="1589">
                  <c:v>44325</c:v>
                </c:pt>
                <c:pt idx="1590">
                  <c:v>44326</c:v>
                </c:pt>
                <c:pt idx="1591">
                  <c:v>44327</c:v>
                </c:pt>
                <c:pt idx="1592">
                  <c:v>44328</c:v>
                </c:pt>
                <c:pt idx="1593">
                  <c:v>44329</c:v>
                </c:pt>
                <c:pt idx="1594">
                  <c:v>44330</c:v>
                </c:pt>
                <c:pt idx="1595">
                  <c:v>44331</c:v>
                </c:pt>
                <c:pt idx="1596">
                  <c:v>44332</c:v>
                </c:pt>
                <c:pt idx="1597">
                  <c:v>44333</c:v>
                </c:pt>
                <c:pt idx="1598">
                  <c:v>44334</c:v>
                </c:pt>
                <c:pt idx="1599">
                  <c:v>44335</c:v>
                </c:pt>
                <c:pt idx="1600">
                  <c:v>44336</c:v>
                </c:pt>
                <c:pt idx="1601">
                  <c:v>44337</c:v>
                </c:pt>
                <c:pt idx="1602">
                  <c:v>44338</c:v>
                </c:pt>
                <c:pt idx="1603">
                  <c:v>44339</c:v>
                </c:pt>
                <c:pt idx="1604">
                  <c:v>44340</c:v>
                </c:pt>
                <c:pt idx="1605">
                  <c:v>44341</c:v>
                </c:pt>
                <c:pt idx="1606">
                  <c:v>44342</c:v>
                </c:pt>
                <c:pt idx="1607">
                  <c:v>44343</c:v>
                </c:pt>
                <c:pt idx="1608">
                  <c:v>44344</c:v>
                </c:pt>
                <c:pt idx="1609">
                  <c:v>44345</c:v>
                </c:pt>
                <c:pt idx="1610">
                  <c:v>44346</c:v>
                </c:pt>
                <c:pt idx="1611">
                  <c:v>44347</c:v>
                </c:pt>
                <c:pt idx="1612">
                  <c:v>44348</c:v>
                </c:pt>
                <c:pt idx="1613">
                  <c:v>44349</c:v>
                </c:pt>
                <c:pt idx="1614">
                  <c:v>44350</c:v>
                </c:pt>
                <c:pt idx="1615">
                  <c:v>44351</c:v>
                </c:pt>
                <c:pt idx="1616">
                  <c:v>44352</c:v>
                </c:pt>
                <c:pt idx="1617">
                  <c:v>44353</c:v>
                </c:pt>
                <c:pt idx="1618">
                  <c:v>44354</c:v>
                </c:pt>
                <c:pt idx="1619">
                  <c:v>44355</c:v>
                </c:pt>
                <c:pt idx="1620">
                  <c:v>44356</c:v>
                </c:pt>
                <c:pt idx="1621">
                  <c:v>44357</c:v>
                </c:pt>
                <c:pt idx="1622">
                  <c:v>44358</c:v>
                </c:pt>
                <c:pt idx="1623">
                  <c:v>44359</c:v>
                </c:pt>
                <c:pt idx="1624">
                  <c:v>44360</c:v>
                </c:pt>
                <c:pt idx="1625">
                  <c:v>44361</c:v>
                </c:pt>
                <c:pt idx="1626">
                  <c:v>44362</c:v>
                </c:pt>
                <c:pt idx="1627">
                  <c:v>44363</c:v>
                </c:pt>
                <c:pt idx="1628">
                  <c:v>44364</c:v>
                </c:pt>
                <c:pt idx="1629">
                  <c:v>44365</c:v>
                </c:pt>
                <c:pt idx="1630">
                  <c:v>44366</c:v>
                </c:pt>
                <c:pt idx="1631">
                  <c:v>44367</c:v>
                </c:pt>
                <c:pt idx="1632">
                  <c:v>44368</c:v>
                </c:pt>
                <c:pt idx="1633">
                  <c:v>44369</c:v>
                </c:pt>
                <c:pt idx="1634">
                  <c:v>44370</c:v>
                </c:pt>
                <c:pt idx="1635">
                  <c:v>44371</c:v>
                </c:pt>
                <c:pt idx="1636">
                  <c:v>44372</c:v>
                </c:pt>
                <c:pt idx="1637">
                  <c:v>44373</c:v>
                </c:pt>
                <c:pt idx="1638">
                  <c:v>44374</c:v>
                </c:pt>
                <c:pt idx="1639">
                  <c:v>44375</c:v>
                </c:pt>
                <c:pt idx="1640">
                  <c:v>44376</c:v>
                </c:pt>
                <c:pt idx="1641">
                  <c:v>44377</c:v>
                </c:pt>
                <c:pt idx="1642">
                  <c:v>44378</c:v>
                </c:pt>
                <c:pt idx="1643">
                  <c:v>44379</c:v>
                </c:pt>
                <c:pt idx="1644">
                  <c:v>44380</c:v>
                </c:pt>
                <c:pt idx="1645">
                  <c:v>44381</c:v>
                </c:pt>
                <c:pt idx="1646">
                  <c:v>44382</c:v>
                </c:pt>
                <c:pt idx="1647">
                  <c:v>44383</c:v>
                </c:pt>
                <c:pt idx="1648">
                  <c:v>44384</c:v>
                </c:pt>
                <c:pt idx="1649">
                  <c:v>44385</c:v>
                </c:pt>
                <c:pt idx="1650">
                  <c:v>44386</c:v>
                </c:pt>
                <c:pt idx="1651">
                  <c:v>44387</c:v>
                </c:pt>
                <c:pt idx="1652">
                  <c:v>44388</c:v>
                </c:pt>
                <c:pt idx="1653">
                  <c:v>44389</c:v>
                </c:pt>
                <c:pt idx="1654">
                  <c:v>44390</c:v>
                </c:pt>
                <c:pt idx="1655">
                  <c:v>44391</c:v>
                </c:pt>
                <c:pt idx="1656">
                  <c:v>44392</c:v>
                </c:pt>
                <c:pt idx="1657">
                  <c:v>44393</c:v>
                </c:pt>
                <c:pt idx="1658">
                  <c:v>44394</c:v>
                </c:pt>
                <c:pt idx="1659">
                  <c:v>44395</c:v>
                </c:pt>
                <c:pt idx="1660">
                  <c:v>44396</c:v>
                </c:pt>
                <c:pt idx="1661">
                  <c:v>44397</c:v>
                </c:pt>
                <c:pt idx="1662">
                  <c:v>44398</c:v>
                </c:pt>
                <c:pt idx="1663">
                  <c:v>44399</c:v>
                </c:pt>
                <c:pt idx="1664">
                  <c:v>44400</c:v>
                </c:pt>
                <c:pt idx="1665">
                  <c:v>44401</c:v>
                </c:pt>
                <c:pt idx="1666">
                  <c:v>44402</c:v>
                </c:pt>
                <c:pt idx="1667">
                  <c:v>44403</c:v>
                </c:pt>
                <c:pt idx="1668">
                  <c:v>44404</c:v>
                </c:pt>
                <c:pt idx="1669">
                  <c:v>44405</c:v>
                </c:pt>
                <c:pt idx="1670">
                  <c:v>44406</c:v>
                </c:pt>
                <c:pt idx="1671">
                  <c:v>44407</c:v>
                </c:pt>
                <c:pt idx="1672">
                  <c:v>44408</c:v>
                </c:pt>
                <c:pt idx="1673">
                  <c:v>44409</c:v>
                </c:pt>
                <c:pt idx="1674">
                  <c:v>44410</c:v>
                </c:pt>
                <c:pt idx="1675">
                  <c:v>44411</c:v>
                </c:pt>
                <c:pt idx="1676">
                  <c:v>44412</c:v>
                </c:pt>
                <c:pt idx="1677">
                  <c:v>44413</c:v>
                </c:pt>
                <c:pt idx="1678">
                  <c:v>44414</c:v>
                </c:pt>
                <c:pt idx="1679">
                  <c:v>44415</c:v>
                </c:pt>
                <c:pt idx="1680">
                  <c:v>44416</c:v>
                </c:pt>
                <c:pt idx="1681">
                  <c:v>44417</c:v>
                </c:pt>
                <c:pt idx="1682">
                  <c:v>44418</c:v>
                </c:pt>
                <c:pt idx="1683">
                  <c:v>44419</c:v>
                </c:pt>
                <c:pt idx="1684">
                  <c:v>44420</c:v>
                </c:pt>
                <c:pt idx="1685">
                  <c:v>44421</c:v>
                </c:pt>
                <c:pt idx="1686">
                  <c:v>44422</c:v>
                </c:pt>
                <c:pt idx="1687">
                  <c:v>44423</c:v>
                </c:pt>
                <c:pt idx="1688">
                  <c:v>44424</c:v>
                </c:pt>
                <c:pt idx="1689">
                  <c:v>44425</c:v>
                </c:pt>
                <c:pt idx="1690">
                  <c:v>44426</c:v>
                </c:pt>
                <c:pt idx="1691">
                  <c:v>44427</c:v>
                </c:pt>
                <c:pt idx="1692">
                  <c:v>44428</c:v>
                </c:pt>
                <c:pt idx="1693">
                  <c:v>44429</c:v>
                </c:pt>
                <c:pt idx="1694">
                  <c:v>44430</c:v>
                </c:pt>
                <c:pt idx="1695">
                  <c:v>44431</c:v>
                </c:pt>
                <c:pt idx="1696">
                  <c:v>44432</c:v>
                </c:pt>
                <c:pt idx="1697">
                  <c:v>44433</c:v>
                </c:pt>
                <c:pt idx="1698">
                  <c:v>44434</c:v>
                </c:pt>
                <c:pt idx="1699">
                  <c:v>44435</c:v>
                </c:pt>
                <c:pt idx="1700">
                  <c:v>44436</c:v>
                </c:pt>
                <c:pt idx="1701">
                  <c:v>44437</c:v>
                </c:pt>
                <c:pt idx="1702">
                  <c:v>44438</c:v>
                </c:pt>
                <c:pt idx="1703">
                  <c:v>44439</c:v>
                </c:pt>
                <c:pt idx="1704">
                  <c:v>44440</c:v>
                </c:pt>
                <c:pt idx="1705">
                  <c:v>44441</c:v>
                </c:pt>
                <c:pt idx="1706">
                  <c:v>44442</c:v>
                </c:pt>
                <c:pt idx="1707">
                  <c:v>44443</c:v>
                </c:pt>
                <c:pt idx="1708">
                  <c:v>44444</c:v>
                </c:pt>
                <c:pt idx="1709">
                  <c:v>44445</c:v>
                </c:pt>
                <c:pt idx="1710">
                  <c:v>44446</c:v>
                </c:pt>
                <c:pt idx="1711">
                  <c:v>44447</c:v>
                </c:pt>
                <c:pt idx="1712">
                  <c:v>44448</c:v>
                </c:pt>
                <c:pt idx="1713">
                  <c:v>44449</c:v>
                </c:pt>
                <c:pt idx="1714">
                  <c:v>44450</c:v>
                </c:pt>
                <c:pt idx="1715">
                  <c:v>44451</c:v>
                </c:pt>
                <c:pt idx="1716">
                  <c:v>44452</c:v>
                </c:pt>
                <c:pt idx="1717">
                  <c:v>44453</c:v>
                </c:pt>
                <c:pt idx="1718">
                  <c:v>44454</c:v>
                </c:pt>
                <c:pt idx="1719">
                  <c:v>44455</c:v>
                </c:pt>
                <c:pt idx="1720">
                  <c:v>44456</c:v>
                </c:pt>
                <c:pt idx="1721">
                  <c:v>44457</c:v>
                </c:pt>
                <c:pt idx="1722">
                  <c:v>44458</c:v>
                </c:pt>
                <c:pt idx="1723">
                  <c:v>44459</c:v>
                </c:pt>
                <c:pt idx="1724">
                  <c:v>44460</c:v>
                </c:pt>
                <c:pt idx="1725">
                  <c:v>44461</c:v>
                </c:pt>
                <c:pt idx="1726">
                  <c:v>44462</c:v>
                </c:pt>
                <c:pt idx="1727">
                  <c:v>44463</c:v>
                </c:pt>
                <c:pt idx="1728">
                  <c:v>44464</c:v>
                </c:pt>
                <c:pt idx="1729">
                  <c:v>44465</c:v>
                </c:pt>
                <c:pt idx="1730">
                  <c:v>44466</c:v>
                </c:pt>
                <c:pt idx="1731">
                  <c:v>44467</c:v>
                </c:pt>
                <c:pt idx="1732">
                  <c:v>44468</c:v>
                </c:pt>
                <c:pt idx="1733">
                  <c:v>44469</c:v>
                </c:pt>
                <c:pt idx="1734">
                  <c:v>44470</c:v>
                </c:pt>
                <c:pt idx="1735">
                  <c:v>44471</c:v>
                </c:pt>
                <c:pt idx="1736">
                  <c:v>44472</c:v>
                </c:pt>
                <c:pt idx="1737">
                  <c:v>44473</c:v>
                </c:pt>
                <c:pt idx="1738">
                  <c:v>44474</c:v>
                </c:pt>
                <c:pt idx="1739">
                  <c:v>44475</c:v>
                </c:pt>
                <c:pt idx="1740">
                  <c:v>44476</c:v>
                </c:pt>
                <c:pt idx="1741">
                  <c:v>44477</c:v>
                </c:pt>
                <c:pt idx="1742">
                  <c:v>44478</c:v>
                </c:pt>
                <c:pt idx="1743">
                  <c:v>44479</c:v>
                </c:pt>
                <c:pt idx="1744">
                  <c:v>44480</c:v>
                </c:pt>
                <c:pt idx="1745">
                  <c:v>44481</c:v>
                </c:pt>
                <c:pt idx="1746">
                  <c:v>44482</c:v>
                </c:pt>
                <c:pt idx="1747">
                  <c:v>44483</c:v>
                </c:pt>
                <c:pt idx="1748">
                  <c:v>44484</c:v>
                </c:pt>
                <c:pt idx="1749">
                  <c:v>44485</c:v>
                </c:pt>
                <c:pt idx="1750">
                  <c:v>44486</c:v>
                </c:pt>
                <c:pt idx="1751">
                  <c:v>44487</c:v>
                </c:pt>
                <c:pt idx="1752">
                  <c:v>44488</c:v>
                </c:pt>
                <c:pt idx="1753">
                  <c:v>44489</c:v>
                </c:pt>
                <c:pt idx="1754">
                  <c:v>44490</c:v>
                </c:pt>
                <c:pt idx="1755">
                  <c:v>44491</c:v>
                </c:pt>
                <c:pt idx="1756">
                  <c:v>44492</c:v>
                </c:pt>
                <c:pt idx="1757">
                  <c:v>44493</c:v>
                </c:pt>
                <c:pt idx="1758">
                  <c:v>44494</c:v>
                </c:pt>
                <c:pt idx="1759">
                  <c:v>44495</c:v>
                </c:pt>
                <c:pt idx="1760">
                  <c:v>44496</c:v>
                </c:pt>
                <c:pt idx="1761">
                  <c:v>44497</c:v>
                </c:pt>
                <c:pt idx="1762">
                  <c:v>44498</c:v>
                </c:pt>
                <c:pt idx="1763">
                  <c:v>44499</c:v>
                </c:pt>
                <c:pt idx="1764">
                  <c:v>44500</c:v>
                </c:pt>
                <c:pt idx="1765">
                  <c:v>44501</c:v>
                </c:pt>
                <c:pt idx="1766">
                  <c:v>44502</c:v>
                </c:pt>
                <c:pt idx="1767">
                  <c:v>44503</c:v>
                </c:pt>
                <c:pt idx="1768">
                  <c:v>44504</c:v>
                </c:pt>
                <c:pt idx="1769">
                  <c:v>44505</c:v>
                </c:pt>
                <c:pt idx="1770">
                  <c:v>44506</c:v>
                </c:pt>
                <c:pt idx="1771">
                  <c:v>44507</c:v>
                </c:pt>
                <c:pt idx="1772">
                  <c:v>44508</c:v>
                </c:pt>
                <c:pt idx="1773">
                  <c:v>44509</c:v>
                </c:pt>
                <c:pt idx="1774">
                  <c:v>44510</c:v>
                </c:pt>
                <c:pt idx="1775">
                  <c:v>44511</c:v>
                </c:pt>
                <c:pt idx="1776">
                  <c:v>44512</c:v>
                </c:pt>
                <c:pt idx="1777">
                  <c:v>44513</c:v>
                </c:pt>
                <c:pt idx="1778">
                  <c:v>44514</c:v>
                </c:pt>
                <c:pt idx="1779">
                  <c:v>44515</c:v>
                </c:pt>
                <c:pt idx="1780">
                  <c:v>44516</c:v>
                </c:pt>
                <c:pt idx="1781">
                  <c:v>44517</c:v>
                </c:pt>
                <c:pt idx="1782">
                  <c:v>44518</c:v>
                </c:pt>
                <c:pt idx="1783">
                  <c:v>44519</c:v>
                </c:pt>
                <c:pt idx="1784">
                  <c:v>44520</c:v>
                </c:pt>
                <c:pt idx="1785">
                  <c:v>44521</c:v>
                </c:pt>
                <c:pt idx="1786">
                  <c:v>44522</c:v>
                </c:pt>
                <c:pt idx="1787">
                  <c:v>44523</c:v>
                </c:pt>
                <c:pt idx="1788">
                  <c:v>44524</c:v>
                </c:pt>
                <c:pt idx="1789">
                  <c:v>44525</c:v>
                </c:pt>
                <c:pt idx="1790">
                  <c:v>44526</c:v>
                </c:pt>
                <c:pt idx="1791">
                  <c:v>44527</c:v>
                </c:pt>
                <c:pt idx="1792">
                  <c:v>44528</c:v>
                </c:pt>
                <c:pt idx="1793">
                  <c:v>44529</c:v>
                </c:pt>
                <c:pt idx="1794">
                  <c:v>44530</c:v>
                </c:pt>
                <c:pt idx="1795">
                  <c:v>44531</c:v>
                </c:pt>
                <c:pt idx="1796">
                  <c:v>44532</c:v>
                </c:pt>
                <c:pt idx="1797">
                  <c:v>44533</c:v>
                </c:pt>
                <c:pt idx="1798">
                  <c:v>44534</c:v>
                </c:pt>
                <c:pt idx="1799">
                  <c:v>44535</c:v>
                </c:pt>
                <c:pt idx="1800">
                  <c:v>44536</c:v>
                </c:pt>
                <c:pt idx="1801">
                  <c:v>44537</c:v>
                </c:pt>
                <c:pt idx="1802">
                  <c:v>44538</c:v>
                </c:pt>
                <c:pt idx="1803">
                  <c:v>44539</c:v>
                </c:pt>
                <c:pt idx="1804">
                  <c:v>44540</c:v>
                </c:pt>
                <c:pt idx="1805">
                  <c:v>44541</c:v>
                </c:pt>
                <c:pt idx="1806">
                  <c:v>44542</c:v>
                </c:pt>
                <c:pt idx="1807">
                  <c:v>44543</c:v>
                </c:pt>
                <c:pt idx="1808">
                  <c:v>44544</c:v>
                </c:pt>
                <c:pt idx="1809">
                  <c:v>44545</c:v>
                </c:pt>
                <c:pt idx="1810">
                  <c:v>44546</c:v>
                </c:pt>
                <c:pt idx="1811">
                  <c:v>44547</c:v>
                </c:pt>
                <c:pt idx="1812">
                  <c:v>44548</c:v>
                </c:pt>
                <c:pt idx="1813">
                  <c:v>44549</c:v>
                </c:pt>
                <c:pt idx="1814">
                  <c:v>44550</c:v>
                </c:pt>
                <c:pt idx="1815">
                  <c:v>44551</c:v>
                </c:pt>
                <c:pt idx="1816">
                  <c:v>44552</c:v>
                </c:pt>
                <c:pt idx="1817">
                  <c:v>44553</c:v>
                </c:pt>
                <c:pt idx="1818">
                  <c:v>44554</c:v>
                </c:pt>
                <c:pt idx="1819">
                  <c:v>44555</c:v>
                </c:pt>
                <c:pt idx="1820">
                  <c:v>44556</c:v>
                </c:pt>
                <c:pt idx="1821">
                  <c:v>44557</c:v>
                </c:pt>
                <c:pt idx="1822">
                  <c:v>44558</c:v>
                </c:pt>
                <c:pt idx="1823">
                  <c:v>44559</c:v>
                </c:pt>
                <c:pt idx="1824">
                  <c:v>44560</c:v>
                </c:pt>
                <c:pt idx="1825">
                  <c:v>44561</c:v>
                </c:pt>
                <c:pt idx="1826">
                  <c:v>44562</c:v>
                </c:pt>
                <c:pt idx="1827">
                  <c:v>44563</c:v>
                </c:pt>
                <c:pt idx="1828">
                  <c:v>44564</c:v>
                </c:pt>
                <c:pt idx="1829">
                  <c:v>44565</c:v>
                </c:pt>
                <c:pt idx="1830">
                  <c:v>44566</c:v>
                </c:pt>
                <c:pt idx="1831">
                  <c:v>44567</c:v>
                </c:pt>
                <c:pt idx="1832">
                  <c:v>44568</c:v>
                </c:pt>
                <c:pt idx="1833">
                  <c:v>44569</c:v>
                </c:pt>
                <c:pt idx="1834">
                  <c:v>44570</c:v>
                </c:pt>
                <c:pt idx="1835">
                  <c:v>44571</c:v>
                </c:pt>
                <c:pt idx="1836">
                  <c:v>44572</c:v>
                </c:pt>
                <c:pt idx="1837">
                  <c:v>44573</c:v>
                </c:pt>
                <c:pt idx="1838">
                  <c:v>44574</c:v>
                </c:pt>
                <c:pt idx="1839">
                  <c:v>44575</c:v>
                </c:pt>
                <c:pt idx="1840">
                  <c:v>44576</c:v>
                </c:pt>
                <c:pt idx="1841">
                  <c:v>44577</c:v>
                </c:pt>
                <c:pt idx="1842">
                  <c:v>44578</c:v>
                </c:pt>
                <c:pt idx="1843">
                  <c:v>44579</c:v>
                </c:pt>
                <c:pt idx="1844">
                  <c:v>44580</c:v>
                </c:pt>
                <c:pt idx="1845">
                  <c:v>44581</c:v>
                </c:pt>
                <c:pt idx="1846">
                  <c:v>44582</c:v>
                </c:pt>
                <c:pt idx="1847">
                  <c:v>44583</c:v>
                </c:pt>
                <c:pt idx="1848">
                  <c:v>44584</c:v>
                </c:pt>
                <c:pt idx="1849">
                  <c:v>44585</c:v>
                </c:pt>
                <c:pt idx="1850">
                  <c:v>44586</c:v>
                </c:pt>
                <c:pt idx="1851">
                  <c:v>44587</c:v>
                </c:pt>
                <c:pt idx="1852">
                  <c:v>44588</c:v>
                </c:pt>
                <c:pt idx="1853">
                  <c:v>44589</c:v>
                </c:pt>
                <c:pt idx="1854">
                  <c:v>44590</c:v>
                </c:pt>
                <c:pt idx="1855">
                  <c:v>44591</c:v>
                </c:pt>
                <c:pt idx="1856">
                  <c:v>44592</c:v>
                </c:pt>
                <c:pt idx="1857">
                  <c:v>44593</c:v>
                </c:pt>
                <c:pt idx="1858">
                  <c:v>44594</c:v>
                </c:pt>
                <c:pt idx="1859">
                  <c:v>44595</c:v>
                </c:pt>
                <c:pt idx="1860">
                  <c:v>44596</c:v>
                </c:pt>
                <c:pt idx="1861">
                  <c:v>44597</c:v>
                </c:pt>
                <c:pt idx="1862">
                  <c:v>44598</c:v>
                </c:pt>
                <c:pt idx="1863">
                  <c:v>44599</c:v>
                </c:pt>
                <c:pt idx="1864">
                  <c:v>44600</c:v>
                </c:pt>
                <c:pt idx="1865">
                  <c:v>44601</c:v>
                </c:pt>
                <c:pt idx="1866">
                  <c:v>44602</c:v>
                </c:pt>
                <c:pt idx="1867">
                  <c:v>44603</c:v>
                </c:pt>
                <c:pt idx="1868">
                  <c:v>44604</c:v>
                </c:pt>
                <c:pt idx="1869">
                  <c:v>44605</c:v>
                </c:pt>
                <c:pt idx="1870">
                  <c:v>44606</c:v>
                </c:pt>
                <c:pt idx="1871">
                  <c:v>44607</c:v>
                </c:pt>
                <c:pt idx="1872">
                  <c:v>44608</c:v>
                </c:pt>
                <c:pt idx="1873">
                  <c:v>44609</c:v>
                </c:pt>
                <c:pt idx="1874">
                  <c:v>44610</c:v>
                </c:pt>
                <c:pt idx="1875">
                  <c:v>44611</c:v>
                </c:pt>
                <c:pt idx="1876">
                  <c:v>44612</c:v>
                </c:pt>
                <c:pt idx="1877">
                  <c:v>44613</c:v>
                </c:pt>
                <c:pt idx="1878">
                  <c:v>44614</c:v>
                </c:pt>
                <c:pt idx="1879">
                  <c:v>44615</c:v>
                </c:pt>
                <c:pt idx="1880">
                  <c:v>44616</c:v>
                </c:pt>
                <c:pt idx="1881">
                  <c:v>44617</c:v>
                </c:pt>
                <c:pt idx="1882">
                  <c:v>44618</c:v>
                </c:pt>
                <c:pt idx="1883">
                  <c:v>44619</c:v>
                </c:pt>
                <c:pt idx="1884">
                  <c:v>44620</c:v>
                </c:pt>
                <c:pt idx="1885">
                  <c:v>44621</c:v>
                </c:pt>
                <c:pt idx="1886">
                  <c:v>44622</c:v>
                </c:pt>
                <c:pt idx="1887">
                  <c:v>44623</c:v>
                </c:pt>
                <c:pt idx="1888">
                  <c:v>44624</c:v>
                </c:pt>
                <c:pt idx="1889">
                  <c:v>44625</c:v>
                </c:pt>
                <c:pt idx="1890">
                  <c:v>44626</c:v>
                </c:pt>
                <c:pt idx="1891">
                  <c:v>44627</c:v>
                </c:pt>
                <c:pt idx="1892">
                  <c:v>44628</c:v>
                </c:pt>
                <c:pt idx="1893">
                  <c:v>44629</c:v>
                </c:pt>
                <c:pt idx="1894">
                  <c:v>44630</c:v>
                </c:pt>
                <c:pt idx="1895">
                  <c:v>44631</c:v>
                </c:pt>
                <c:pt idx="1896">
                  <c:v>44632</c:v>
                </c:pt>
                <c:pt idx="1897">
                  <c:v>44633</c:v>
                </c:pt>
                <c:pt idx="1898">
                  <c:v>44634</c:v>
                </c:pt>
                <c:pt idx="1899">
                  <c:v>44635</c:v>
                </c:pt>
                <c:pt idx="1900">
                  <c:v>44636</c:v>
                </c:pt>
                <c:pt idx="1901">
                  <c:v>44637</c:v>
                </c:pt>
                <c:pt idx="1902">
                  <c:v>44638</c:v>
                </c:pt>
                <c:pt idx="1903">
                  <c:v>44639</c:v>
                </c:pt>
                <c:pt idx="1904">
                  <c:v>44640</c:v>
                </c:pt>
                <c:pt idx="1905">
                  <c:v>44641</c:v>
                </c:pt>
                <c:pt idx="1906">
                  <c:v>44642</c:v>
                </c:pt>
                <c:pt idx="1907">
                  <c:v>44643</c:v>
                </c:pt>
                <c:pt idx="1908">
                  <c:v>44644</c:v>
                </c:pt>
                <c:pt idx="1909">
                  <c:v>44645</c:v>
                </c:pt>
                <c:pt idx="1910">
                  <c:v>44646</c:v>
                </c:pt>
                <c:pt idx="1911">
                  <c:v>44647</c:v>
                </c:pt>
                <c:pt idx="1912">
                  <c:v>44648</c:v>
                </c:pt>
                <c:pt idx="1913">
                  <c:v>44649</c:v>
                </c:pt>
                <c:pt idx="1914">
                  <c:v>44650</c:v>
                </c:pt>
                <c:pt idx="1915">
                  <c:v>44651</c:v>
                </c:pt>
                <c:pt idx="1916">
                  <c:v>44652</c:v>
                </c:pt>
                <c:pt idx="1917">
                  <c:v>44653</c:v>
                </c:pt>
                <c:pt idx="1918">
                  <c:v>44654</c:v>
                </c:pt>
                <c:pt idx="1919">
                  <c:v>44655</c:v>
                </c:pt>
                <c:pt idx="1920">
                  <c:v>44656</c:v>
                </c:pt>
                <c:pt idx="1921">
                  <c:v>44657</c:v>
                </c:pt>
                <c:pt idx="1922">
                  <c:v>44658</c:v>
                </c:pt>
                <c:pt idx="1923">
                  <c:v>44659</c:v>
                </c:pt>
                <c:pt idx="1924">
                  <c:v>44660</c:v>
                </c:pt>
                <c:pt idx="1925">
                  <c:v>44661</c:v>
                </c:pt>
                <c:pt idx="1926">
                  <c:v>44662</c:v>
                </c:pt>
                <c:pt idx="1927">
                  <c:v>44663</c:v>
                </c:pt>
                <c:pt idx="1928">
                  <c:v>44664</c:v>
                </c:pt>
                <c:pt idx="1929">
                  <c:v>44665</c:v>
                </c:pt>
                <c:pt idx="1930">
                  <c:v>44666</c:v>
                </c:pt>
                <c:pt idx="1931">
                  <c:v>44667</c:v>
                </c:pt>
                <c:pt idx="1932">
                  <c:v>44668</c:v>
                </c:pt>
                <c:pt idx="1933">
                  <c:v>44669</c:v>
                </c:pt>
                <c:pt idx="1934">
                  <c:v>44670</c:v>
                </c:pt>
                <c:pt idx="1935">
                  <c:v>44671</c:v>
                </c:pt>
                <c:pt idx="1936">
                  <c:v>44672</c:v>
                </c:pt>
                <c:pt idx="1937">
                  <c:v>44673</c:v>
                </c:pt>
                <c:pt idx="1938">
                  <c:v>44674</c:v>
                </c:pt>
                <c:pt idx="1939">
                  <c:v>44675</c:v>
                </c:pt>
                <c:pt idx="1940">
                  <c:v>44676</c:v>
                </c:pt>
                <c:pt idx="1941">
                  <c:v>44677</c:v>
                </c:pt>
                <c:pt idx="1942">
                  <c:v>44678</c:v>
                </c:pt>
                <c:pt idx="1943">
                  <c:v>44679</c:v>
                </c:pt>
                <c:pt idx="1944">
                  <c:v>44680</c:v>
                </c:pt>
                <c:pt idx="1945">
                  <c:v>44681</c:v>
                </c:pt>
                <c:pt idx="1946">
                  <c:v>44682</c:v>
                </c:pt>
                <c:pt idx="1947">
                  <c:v>44683</c:v>
                </c:pt>
                <c:pt idx="1948">
                  <c:v>44684</c:v>
                </c:pt>
                <c:pt idx="1949">
                  <c:v>44685</c:v>
                </c:pt>
                <c:pt idx="1950">
                  <c:v>44686</c:v>
                </c:pt>
                <c:pt idx="1951">
                  <c:v>44687</c:v>
                </c:pt>
                <c:pt idx="1952">
                  <c:v>44688</c:v>
                </c:pt>
                <c:pt idx="1953">
                  <c:v>44689</c:v>
                </c:pt>
                <c:pt idx="1954">
                  <c:v>44690</c:v>
                </c:pt>
                <c:pt idx="1955">
                  <c:v>44691</c:v>
                </c:pt>
                <c:pt idx="1956">
                  <c:v>44692</c:v>
                </c:pt>
                <c:pt idx="1957">
                  <c:v>44693</c:v>
                </c:pt>
                <c:pt idx="1958">
                  <c:v>44694</c:v>
                </c:pt>
                <c:pt idx="1959">
                  <c:v>44695</c:v>
                </c:pt>
                <c:pt idx="1960">
                  <c:v>44696</c:v>
                </c:pt>
                <c:pt idx="1961">
                  <c:v>44697</c:v>
                </c:pt>
                <c:pt idx="1962">
                  <c:v>44698</c:v>
                </c:pt>
                <c:pt idx="1963">
                  <c:v>44699</c:v>
                </c:pt>
                <c:pt idx="1964">
                  <c:v>44700</c:v>
                </c:pt>
                <c:pt idx="1965">
                  <c:v>44701</c:v>
                </c:pt>
                <c:pt idx="1966">
                  <c:v>44702</c:v>
                </c:pt>
                <c:pt idx="1967">
                  <c:v>44703</c:v>
                </c:pt>
                <c:pt idx="1968">
                  <c:v>44704</c:v>
                </c:pt>
                <c:pt idx="1969">
                  <c:v>44705</c:v>
                </c:pt>
                <c:pt idx="1970">
                  <c:v>44706</c:v>
                </c:pt>
                <c:pt idx="1971">
                  <c:v>44707</c:v>
                </c:pt>
                <c:pt idx="1972">
                  <c:v>44708</c:v>
                </c:pt>
                <c:pt idx="1973">
                  <c:v>44709</c:v>
                </c:pt>
                <c:pt idx="1974">
                  <c:v>44710</c:v>
                </c:pt>
                <c:pt idx="1975">
                  <c:v>44711</c:v>
                </c:pt>
                <c:pt idx="1976">
                  <c:v>44712</c:v>
                </c:pt>
                <c:pt idx="1977">
                  <c:v>44713</c:v>
                </c:pt>
                <c:pt idx="1978">
                  <c:v>44714</c:v>
                </c:pt>
                <c:pt idx="1979">
                  <c:v>44715</c:v>
                </c:pt>
                <c:pt idx="1980">
                  <c:v>44716</c:v>
                </c:pt>
                <c:pt idx="1981">
                  <c:v>44717</c:v>
                </c:pt>
                <c:pt idx="1982">
                  <c:v>44718</c:v>
                </c:pt>
                <c:pt idx="1983">
                  <c:v>44719</c:v>
                </c:pt>
                <c:pt idx="1984">
                  <c:v>44720</c:v>
                </c:pt>
                <c:pt idx="1985">
                  <c:v>44721</c:v>
                </c:pt>
                <c:pt idx="1986">
                  <c:v>44722</c:v>
                </c:pt>
                <c:pt idx="1987">
                  <c:v>44723</c:v>
                </c:pt>
                <c:pt idx="1988">
                  <c:v>44724</c:v>
                </c:pt>
                <c:pt idx="1989">
                  <c:v>44725</c:v>
                </c:pt>
                <c:pt idx="1990">
                  <c:v>44726</c:v>
                </c:pt>
                <c:pt idx="1991">
                  <c:v>44727</c:v>
                </c:pt>
                <c:pt idx="1992">
                  <c:v>44728</c:v>
                </c:pt>
                <c:pt idx="1993">
                  <c:v>44729</c:v>
                </c:pt>
                <c:pt idx="1994">
                  <c:v>44730</c:v>
                </c:pt>
                <c:pt idx="1995">
                  <c:v>44731</c:v>
                </c:pt>
                <c:pt idx="1996">
                  <c:v>44732</c:v>
                </c:pt>
                <c:pt idx="1997">
                  <c:v>44733</c:v>
                </c:pt>
                <c:pt idx="1998">
                  <c:v>44734</c:v>
                </c:pt>
                <c:pt idx="1999">
                  <c:v>44735</c:v>
                </c:pt>
                <c:pt idx="2000">
                  <c:v>44736</c:v>
                </c:pt>
                <c:pt idx="2001">
                  <c:v>44737</c:v>
                </c:pt>
                <c:pt idx="2002">
                  <c:v>44738</c:v>
                </c:pt>
                <c:pt idx="2003">
                  <c:v>44739</c:v>
                </c:pt>
                <c:pt idx="2004">
                  <c:v>44740</c:v>
                </c:pt>
                <c:pt idx="2005">
                  <c:v>44741</c:v>
                </c:pt>
                <c:pt idx="2006">
                  <c:v>44742</c:v>
                </c:pt>
                <c:pt idx="2007">
                  <c:v>44743</c:v>
                </c:pt>
                <c:pt idx="2008">
                  <c:v>44744</c:v>
                </c:pt>
                <c:pt idx="2009">
                  <c:v>44745</c:v>
                </c:pt>
                <c:pt idx="2010">
                  <c:v>44746</c:v>
                </c:pt>
                <c:pt idx="2011">
                  <c:v>44747</c:v>
                </c:pt>
                <c:pt idx="2012">
                  <c:v>44748</c:v>
                </c:pt>
                <c:pt idx="2013">
                  <c:v>44749</c:v>
                </c:pt>
                <c:pt idx="2014">
                  <c:v>44750</c:v>
                </c:pt>
                <c:pt idx="2015">
                  <c:v>44751</c:v>
                </c:pt>
                <c:pt idx="2016">
                  <c:v>44752</c:v>
                </c:pt>
                <c:pt idx="2017">
                  <c:v>44753</c:v>
                </c:pt>
                <c:pt idx="2018">
                  <c:v>44754</c:v>
                </c:pt>
                <c:pt idx="2019">
                  <c:v>44755</c:v>
                </c:pt>
                <c:pt idx="2020">
                  <c:v>44756</c:v>
                </c:pt>
                <c:pt idx="2021">
                  <c:v>44757</c:v>
                </c:pt>
                <c:pt idx="2022">
                  <c:v>44758</c:v>
                </c:pt>
                <c:pt idx="2023">
                  <c:v>44759</c:v>
                </c:pt>
                <c:pt idx="2024">
                  <c:v>44760</c:v>
                </c:pt>
                <c:pt idx="2025">
                  <c:v>44761</c:v>
                </c:pt>
                <c:pt idx="2026">
                  <c:v>44762</c:v>
                </c:pt>
                <c:pt idx="2027">
                  <c:v>44763</c:v>
                </c:pt>
                <c:pt idx="2028">
                  <c:v>44764</c:v>
                </c:pt>
                <c:pt idx="2029">
                  <c:v>44765</c:v>
                </c:pt>
                <c:pt idx="2030">
                  <c:v>44766</c:v>
                </c:pt>
                <c:pt idx="2031">
                  <c:v>44767</c:v>
                </c:pt>
                <c:pt idx="2032">
                  <c:v>44768</c:v>
                </c:pt>
                <c:pt idx="2033">
                  <c:v>44769</c:v>
                </c:pt>
                <c:pt idx="2034">
                  <c:v>44770</c:v>
                </c:pt>
                <c:pt idx="2035">
                  <c:v>44771</c:v>
                </c:pt>
                <c:pt idx="2036">
                  <c:v>44772</c:v>
                </c:pt>
                <c:pt idx="2037">
                  <c:v>44773</c:v>
                </c:pt>
                <c:pt idx="2038">
                  <c:v>44774</c:v>
                </c:pt>
                <c:pt idx="2039">
                  <c:v>44775</c:v>
                </c:pt>
                <c:pt idx="2040">
                  <c:v>44776</c:v>
                </c:pt>
                <c:pt idx="2041">
                  <c:v>44777</c:v>
                </c:pt>
                <c:pt idx="2042">
                  <c:v>44778</c:v>
                </c:pt>
                <c:pt idx="2043">
                  <c:v>44779</c:v>
                </c:pt>
                <c:pt idx="2044">
                  <c:v>44780</c:v>
                </c:pt>
                <c:pt idx="2045">
                  <c:v>44781</c:v>
                </c:pt>
                <c:pt idx="2046">
                  <c:v>44782</c:v>
                </c:pt>
                <c:pt idx="2047">
                  <c:v>44783</c:v>
                </c:pt>
                <c:pt idx="2048">
                  <c:v>44784</c:v>
                </c:pt>
                <c:pt idx="2049">
                  <c:v>44785</c:v>
                </c:pt>
                <c:pt idx="2050">
                  <c:v>44786</c:v>
                </c:pt>
                <c:pt idx="2051">
                  <c:v>44787</c:v>
                </c:pt>
                <c:pt idx="2052">
                  <c:v>44788</c:v>
                </c:pt>
                <c:pt idx="2053">
                  <c:v>44789</c:v>
                </c:pt>
                <c:pt idx="2054">
                  <c:v>44790</c:v>
                </c:pt>
                <c:pt idx="2055">
                  <c:v>44791</c:v>
                </c:pt>
                <c:pt idx="2056">
                  <c:v>44792</c:v>
                </c:pt>
                <c:pt idx="2057">
                  <c:v>44793</c:v>
                </c:pt>
                <c:pt idx="2058">
                  <c:v>44794</c:v>
                </c:pt>
                <c:pt idx="2059">
                  <c:v>44795</c:v>
                </c:pt>
                <c:pt idx="2060">
                  <c:v>44796</c:v>
                </c:pt>
                <c:pt idx="2061">
                  <c:v>44797</c:v>
                </c:pt>
                <c:pt idx="2062">
                  <c:v>44798</c:v>
                </c:pt>
                <c:pt idx="2063">
                  <c:v>44799</c:v>
                </c:pt>
                <c:pt idx="2064">
                  <c:v>44800</c:v>
                </c:pt>
                <c:pt idx="2065">
                  <c:v>44801</c:v>
                </c:pt>
                <c:pt idx="2066">
                  <c:v>44802</c:v>
                </c:pt>
                <c:pt idx="2067">
                  <c:v>44803</c:v>
                </c:pt>
                <c:pt idx="2068">
                  <c:v>44804</c:v>
                </c:pt>
                <c:pt idx="2069">
                  <c:v>44805</c:v>
                </c:pt>
                <c:pt idx="2070">
                  <c:v>44806</c:v>
                </c:pt>
                <c:pt idx="2071">
                  <c:v>44807</c:v>
                </c:pt>
                <c:pt idx="2072">
                  <c:v>44808</c:v>
                </c:pt>
                <c:pt idx="2073">
                  <c:v>44809</c:v>
                </c:pt>
                <c:pt idx="2074">
                  <c:v>44810</c:v>
                </c:pt>
                <c:pt idx="2075">
                  <c:v>44811</c:v>
                </c:pt>
                <c:pt idx="2076">
                  <c:v>44812</c:v>
                </c:pt>
                <c:pt idx="2077">
                  <c:v>44813</c:v>
                </c:pt>
                <c:pt idx="2078">
                  <c:v>44814</c:v>
                </c:pt>
                <c:pt idx="2079">
                  <c:v>44815</c:v>
                </c:pt>
                <c:pt idx="2080">
                  <c:v>44816</c:v>
                </c:pt>
                <c:pt idx="2081">
                  <c:v>44817</c:v>
                </c:pt>
                <c:pt idx="2082">
                  <c:v>44818</c:v>
                </c:pt>
                <c:pt idx="2083">
                  <c:v>44819</c:v>
                </c:pt>
                <c:pt idx="2084">
                  <c:v>44820</c:v>
                </c:pt>
                <c:pt idx="2085">
                  <c:v>44821</c:v>
                </c:pt>
                <c:pt idx="2086">
                  <c:v>44822</c:v>
                </c:pt>
                <c:pt idx="2087">
                  <c:v>44823</c:v>
                </c:pt>
                <c:pt idx="2088">
                  <c:v>44824</c:v>
                </c:pt>
                <c:pt idx="2089">
                  <c:v>44825</c:v>
                </c:pt>
                <c:pt idx="2090">
                  <c:v>44826</c:v>
                </c:pt>
                <c:pt idx="2091">
                  <c:v>44827</c:v>
                </c:pt>
                <c:pt idx="2092">
                  <c:v>44828</c:v>
                </c:pt>
                <c:pt idx="2093">
                  <c:v>44829</c:v>
                </c:pt>
                <c:pt idx="2094">
                  <c:v>44830</c:v>
                </c:pt>
                <c:pt idx="2095">
                  <c:v>44831</c:v>
                </c:pt>
                <c:pt idx="2096">
                  <c:v>44832</c:v>
                </c:pt>
                <c:pt idx="2097">
                  <c:v>44833</c:v>
                </c:pt>
                <c:pt idx="2098">
                  <c:v>44834</c:v>
                </c:pt>
                <c:pt idx="2099">
                  <c:v>44835</c:v>
                </c:pt>
                <c:pt idx="2100">
                  <c:v>44836</c:v>
                </c:pt>
                <c:pt idx="2101">
                  <c:v>44837</c:v>
                </c:pt>
                <c:pt idx="2102">
                  <c:v>44838</c:v>
                </c:pt>
                <c:pt idx="2103">
                  <c:v>44839</c:v>
                </c:pt>
                <c:pt idx="2104">
                  <c:v>44840</c:v>
                </c:pt>
                <c:pt idx="2105">
                  <c:v>44841</c:v>
                </c:pt>
                <c:pt idx="2106">
                  <c:v>44842</c:v>
                </c:pt>
                <c:pt idx="2107">
                  <c:v>44843</c:v>
                </c:pt>
                <c:pt idx="2108">
                  <c:v>44844</c:v>
                </c:pt>
                <c:pt idx="2109">
                  <c:v>44845</c:v>
                </c:pt>
                <c:pt idx="2110">
                  <c:v>44846</c:v>
                </c:pt>
                <c:pt idx="2111">
                  <c:v>44847</c:v>
                </c:pt>
                <c:pt idx="2112">
                  <c:v>44848</c:v>
                </c:pt>
                <c:pt idx="2113">
                  <c:v>44849</c:v>
                </c:pt>
                <c:pt idx="2114">
                  <c:v>44850</c:v>
                </c:pt>
                <c:pt idx="2115">
                  <c:v>44851</c:v>
                </c:pt>
                <c:pt idx="2116">
                  <c:v>44852</c:v>
                </c:pt>
                <c:pt idx="2117">
                  <c:v>44853</c:v>
                </c:pt>
                <c:pt idx="2118">
                  <c:v>44854</c:v>
                </c:pt>
                <c:pt idx="2119">
                  <c:v>44855</c:v>
                </c:pt>
                <c:pt idx="2120">
                  <c:v>44856</c:v>
                </c:pt>
                <c:pt idx="2121">
                  <c:v>44857</c:v>
                </c:pt>
                <c:pt idx="2122">
                  <c:v>44858</c:v>
                </c:pt>
                <c:pt idx="2123">
                  <c:v>44859</c:v>
                </c:pt>
                <c:pt idx="2124">
                  <c:v>44860</c:v>
                </c:pt>
                <c:pt idx="2125">
                  <c:v>44861</c:v>
                </c:pt>
                <c:pt idx="2126">
                  <c:v>44862</c:v>
                </c:pt>
                <c:pt idx="2127">
                  <c:v>44863</c:v>
                </c:pt>
                <c:pt idx="2128">
                  <c:v>44864</c:v>
                </c:pt>
                <c:pt idx="2129">
                  <c:v>44865</c:v>
                </c:pt>
                <c:pt idx="2130">
                  <c:v>44866</c:v>
                </c:pt>
                <c:pt idx="2131">
                  <c:v>44867</c:v>
                </c:pt>
                <c:pt idx="2132">
                  <c:v>44868</c:v>
                </c:pt>
                <c:pt idx="2133">
                  <c:v>44869</c:v>
                </c:pt>
                <c:pt idx="2134">
                  <c:v>44870</c:v>
                </c:pt>
                <c:pt idx="2135">
                  <c:v>44871</c:v>
                </c:pt>
                <c:pt idx="2136">
                  <c:v>44872</c:v>
                </c:pt>
                <c:pt idx="2137">
                  <c:v>44873</c:v>
                </c:pt>
                <c:pt idx="2138">
                  <c:v>44874</c:v>
                </c:pt>
                <c:pt idx="2139">
                  <c:v>44875</c:v>
                </c:pt>
                <c:pt idx="2140">
                  <c:v>44876</c:v>
                </c:pt>
                <c:pt idx="2141">
                  <c:v>44877</c:v>
                </c:pt>
                <c:pt idx="2142">
                  <c:v>44878</c:v>
                </c:pt>
                <c:pt idx="2143">
                  <c:v>44879</c:v>
                </c:pt>
                <c:pt idx="2144">
                  <c:v>44880</c:v>
                </c:pt>
                <c:pt idx="2145">
                  <c:v>44881</c:v>
                </c:pt>
                <c:pt idx="2146">
                  <c:v>44882</c:v>
                </c:pt>
                <c:pt idx="2147">
                  <c:v>44883</c:v>
                </c:pt>
                <c:pt idx="2148">
                  <c:v>44884</c:v>
                </c:pt>
                <c:pt idx="2149">
                  <c:v>44885</c:v>
                </c:pt>
                <c:pt idx="2150">
                  <c:v>44886</c:v>
                </c:pt>
                <c:pt idx="2151">
                  <c:v>44887</c:v>
                </c:pt>
                <c:pt idx="2152">
                  <c:v>44888</c:v>
                </c:pt>
                <c:pt idx="2153">
                  <c:v>44889</c:v>
                </c:pt>
                <c:pt idx="2154">
                  <c:v>44890</c:v>
                </c:pt>
                <c:pt idx="2155">
                  <c:v>44891</c:v>
                </c:pt>
                <c:pt idx="2156">
                  <c:v>44892</c:v>
                </c:pt>
                <c:pt idx="2157">
                  <c:v>44893</c:v>
                </c:pt>
                <c:pt idx="2158">
                  <c:v>44894</c:v>
                </c:pt>
                <c:pt idx="2159">
                  <c:v>44895</c:v>
                </c:pt>
                <c:pt idx="2160">
                  <c:v>44896</c:v>
                </c:pt>
                <c:pt idx="2161">
                  <c:v>44897</c:v>
                </c:pt>
                <c:pt idx="2162">
                  <c:v>44898</c:v>
                </c:pt>
                <c:pt idx="2163">
                  <c:v>44899</c:v>
                </c:pt>
                <c:pt idx="2164">
                  <c:v>44900</c:v>
                </c:pt>
                <c:pt idx="2165">
                  <c:v>44901</c:v>
                </c:pt>
                <c:pt idx="2166">
                  <c:v>44902</c:v>
                </c:pt>
                <c:pt idx="2167">
                  <c:v>44903</c:v>
                </c:pt>
                <c:pt idx="2168">
                  <c:v>44904</c:v>
                </c:pt>
                <c:pt idx="2169">
                  <c:v>44905</c:v>
                </c:pt>
                <c:pt idx="2170">
                  <c:v>44906</c:v>
                </c:pt>
                <c:pt idx="2171">
                  <c:v>44907</c:v>
                </c:pt>
                <c:pt idx="2172">
                  <c:v>44908</c:v>
                </c:pt>
                <c:pt idx="2173">
                  <c:v>44909</c:v>
                </c:pt>
                <c:pt idx="2174">
                  <c:v>44910</c:v>
                </c:pt>
                <c:pt idx="2175">
                  <c:v>44911</c:v>
                </c:pt>
                <c:pt idx="2176">
                  <c:v>44912</c:v>
                </c:pt>
                <c:pt idx="2177">
                  <c:v>44913</c:v>
                </c:pt>
                <c:pt idx="2178">
                  <c:v>44914</c:v>
                </c:pt>
                <c:pt idx="2179">
                  <c:v>44915</c:v>
                </c:pt>
                <c:pt idx="2180">
                  <c:v>44916</c:v>
                </c:pt>
                <c:pt idx="2181">
                  <c:v>44917</c:v>
                </c:pt>
                <c:pt idx="2182">
                  <c:v>44918</c:v>
                </c:pt>
                <c:pt idx="2183">
                  <c:v>44919</c:v>
                </c:pt>
                <c:pt idx="2184">
                  <c:v>44920</c:v>
                </c:pt>
                <c:pt idx="2185">
                  <c:v>44921</c:v>
                </c:pt>
                <c:pt idx="2186">
                  <c:v>44922</c:v>
                </c:pt>
                <c:pt idx="2187">
                  <c:v>44923</c:v>
                </c:pt>
                <c:pt idx="2188">
                  <c:v>44924</c:v>
                </c:pt>
                <c:pt idx="2189">
                  <c:v>44925</c:v>
                </c:pt>
                <c:pt idx="2190">
                  <c:v>44926</c:v>
                </c:pt>
              </c:numCache>
            </c:numRef>
          </c:xVal>
          <c:yVal>
            <c:numRef>
              <c:f>'Comp ECP24 PAP50'!$D$3:$D$2193</c:f>
              <c:numCache>
                <c:formatCode>General</c:formatCode>
                <c:ptCount val="2191"/>
                <c:pt idx="0">
                  <c:v>279.08260000000001</c:v>
                </c:pt>
                <c:pt idx="1">
                  <c:v>0</c:v>
                </c:pt>
                <c:pt idx="2">
                  <c:v>0</c:v>
                </c:pt>
                <c:pt idx="3">
                  <c:v>0</c:v>
                </c:pt>
                <c:pt idx="4">
                  <c:v>3831.6840000000002</c:v>
                </c:pt>
                <c:pt idx="5">
                  <c:v>2896.5059999999999</c:v>
                </c:pt>
                <c:pt idx="6">
                  <c:v>2151.9920000000002</c:v>
                </c:pt>
                <c:pt idx="7">
                  <c:v>2462.1909999999998</c:v>
                </c:pt>
                <c:pt idx="8">
                  <c:v>2600.5459999999998</c:v>
                </c:pt>
                <c:pt idx="9">
                  <c:v>0</c:v>
                </c:pt>
                <c:pt idx="10">
                  <c:v>2267.136</c:v>
                </c:pt>
                <c:pt idx="11">
                  <c:v>1807.53</c:v>
                </c:pt>
                <c:pt idx="12">
                  <c:v>1187.6120000000001</c:v>
                </c:pt>
                <c:pt idx="13">
                  <c:v>1168.701</c:v>
                </c:pt>
                <c:pt idx="14">
                  <c:v>1668.386</c:v>
                </c:pt>
                <c:pt idx="15">
                  <c:v>2107.4279999999999</c:v>
                </c:pt>
                <c:pt idx="16">
                  <c:v>1433.729</c:v>
                </c:pt>
                <c:pt idx="17">
                  <c:v>3709.7080000000001</c:v>
                </c:pt>
                <c:pt idx="18">
                  <c:v>2696.623</c:v>
                </c:pt>
                <c:pt idx="19">
                  <c:v>2243.096</c:v>
                </c:pt>
                <c:pt idx="20">
                  <c:v>2644.8490000000002</c:v>
                </c:pt>
                <c:pt idx="21">
                  <c:v>2326.268</c:v>
                </c:pt>
                <c:pt idx="22">
                  <c:v>1949.799</c:v>
                </c:pt>
                <c:pt idx="23">
                  <c:v>2249.3890000000001</c:v>
                </c:pt>
                <c:pt idx="24">
                  <c:v>2824.6959999999999</c:v>
                </c:pt>
                <c:pt idx="25">
                  <c:v>2627.2159999999999</c:v>
                </c:pt>
                <c:pt idx="26">
                  <c:v>1467.249</c:v>
                </c:pt>
                <c:pt idx="27">
                  <c:v>1731.9010000000001</c:v>
                </c:pt>
                <c:pt idx="28">
                  <c:v>2831.7730000000001</c:v>
                </c:pt>
                <c:pt idx="29">
                  <c:v>2321.36</c:v>
                </c:pt>
                <c:pt idx="30">
                  <c:v>1985.306</c:v>
                </c:pt>
                <c:pt idx="31">
                  <c:v>2810.39</c:v>
                </c:pt>
                <c:pt idx="32">
                  <c:v>3214.7829999999999</c:v>
                </c:pt>
                <c:pt idx="33">
                  <c:v>2154.819</c:v>
                </c:pt>
                <c:pt idx="34">
                  <c:v>0</c:v>
                </c:pt>
                <c:pt idx="35">
                  <c:v>0</c:v>
                </c:pt>
                <c:pt idx="36">
                  <c:v>0</c:v>
                </c:pt>
                <c:pt idx="37">
                  <c:v>0</c:v>
                </c:pt>
                <c:pt idx="38">
                  <c:v>2396.886</c:v>
                </c:pt>
                <c:pt idx="39">
                  <c:v>3990.27</c:v>
                </c:pt>
                <c:pt idx="40">
                  <c:v>0</c:v>
                </c:pt>
                <c:pt idx="41">
                  <c:v>3169.3139999999999</c:v>
                </c:pt>
                <c:pt idx="42">
                  <c:v>2086.0419999999999</c:v>
                </c:pt>
                <c:pt idx="43">
                  <c:v>2404.1819999999998</c:v>
                </c:pt>
                <c:pt idx="44">
                  <c:v>2808.9639999999999</c:v>
                </c:pt>
                <c:pt idx="45">
                  <c:v>2261.6619999999998</c:v>
                </c:pt>
                <c:pt idx="46">
                  <c:v>3824.277</c:v>
                </c:pt>
                <c:pt idx="47">
                  <c:v>3410.951</c:v>
                </c:pt>
                <c:pt idx="48">
                  <c:v>4262.799</c:v>
                </c:pt>
                <c:pt idx="49">
                  <c:v>3387.47</c:v>
                </c:pt>
                <c:pt idx="50">
                  <c:v>2851.8339999999998</c:v>
                </c:pt>
                <c:pt idx="51">
                  <c:v>3496.1320000000001</c:v>
                </c:pt>
                <c:pt idx="52">
                  <c:v>3937.1790000000001</c:v>
                </c:pt>
                <c:pt idx="53">
                  <c:v>2675.92</c:v>
                </c:pt>
                <c:pt idx="54">
                  <c:v>2635.2020000000002</c:v>
                </c:pt>
                <c:pt idx="55">
                  <c:v>2630.306</c:v>
                </c:pt>
                <c:pt idx="56">
                  <c:v>3012.7620000000002</c:v>
                </c:pt>
                <c:pt idx="57">
                  <c:v>2752.4780000000001</c:v>
                </c:pt>
                <c:pt idx="58">
                  <c:v>3210.6060000000002</c:v>
                </c:pt>
                <c:pt idx="59">
                  <c:v>2170.0680000000002</c:v>
                </c:pt>
                <c:pt idx="60">
                  <c:v>1629.596</c:v>
                </c:pt>
                <c:pt idx="61">
                  <c:v>1035.8</c:v>
                </c:pt>
                <c:pt idx="62">
                  <c:v>2099.3609999999999</c:v>
                </c:pt>
                <c:pt idx="63">
                  <c:v>2290.866</c:v>
                </c:pt>
                <c:pt idx="64">
                  <c:v>1080.8309999999999</c:v>
                </c:pt>
                <c:pt idx="65">
                  <c:v>584.26670000000001</c:v>
                </c:pt>
                <c:pt idx="66">
                  <c:v>1094.9269999999999</c:v>
                </c:pt>
                <c:pt idx="67">
                  <c:v>5206.0969999999998</c:v>
                </c:pt>
                <c:pt idx="68">
                  <c:v>2904.9290000000001</c:v>
                </c:pt>
                <c:pt idx="69">
                  <c:v>3189.1320000000001</c:v>
                </c:pt>
                <c:pt idx="70">
                  <c:v>2856.2049999999999</c:v>
                </c:pt>
                <c:pt idx="71">
                  <c:v>2775.817</c:v>
                </c:pt>
                <c:pt idx="72">
                  <c:v>2367.3330000000001</c:v>
                </c:pt>
                <c:pt idx="73">
                  <c:v>4172.3280000000004</c:v>
                </c:pt>
                <c:pt idx="74">
                  <c:v>2635.3180000000002</c:v>
                </c:pt>
                <c:pt idx="75">
                  <c:v>4034.8290000000002</c:v>
                </c:pt>
                <c:pt idx="76">
                  <c:v>2771.7620000000002</c:v>
                </c:pt>
                <c:pt idx="77">
                  <c:v>4844.2920000000004</c:v>
                </c:pt>
                <c:pt idx="78">
                  <c:v>4775.1450000000004</c:v>
                </c:pt>
                <c:pt idx="79">
                  <c:v>3867.6350000000002</c:v>
                </c:pt>
                <c:pt idx="80">
                  <c:v>3268.8739999999998</c:v>
                </c:pt>
                <c:pt idx="81">
                  <c:v>3151.5680000000002</c:v>
                </c:pt>
                <c:pt idx="82">
                  <c:v>5001.3059999999996</c:v>
                </c:pt>
                <c:pt idx="83">
                  <c:v>5295.9669999999996</c:v>
                </c:pt>
                <c:pt idx="84">
                  <c:v>4383.1149999999998</c:v>
                </c:pt>
                <c:pt idx="85">
                  <c:v>2662.5529999999999</c:v>
                </c:pt>
                <c:pt idx="86">
                  <c:v>3100.0219999999999</c:v>
                </c:pt>
                <c:pt idx="87">
                  <c:v>3893.93</c:v>
                </c:pt>
                <c:pt idx="88">
                  <c:v>4396.7759999999998</c:v>
                </c:pt>
                <c:pt idx="89">
                  <c:v>3396.902</c:v>
                </c:pt>
                <c:pt idx="90">
                  <c:v>4082.8690000000001</c:v>
                </c:pt>
                <c:pt idx="91">
                  <c:v>2556.634</c:v>
                </c:pt>
                <c:pt idx="92">
                  <c:v>2805.3130000000001</c:v>
                </c:pt>
                <c:pt idx="93">
                  <c:v>1844.3219999999999</c:v>
                </c:pt>
                <c:pt idx="94">
                  <c:v>2077.8049999999998</c:v>
                </c:pt>
                <c:pt idx="95">
                  <c:v>3646.6</c:v>
                </c:pt>
                <c:pt idx="96">
                  <c:v>4234.4059999999999</c:v>
                </c:pt>
                <c:pt idx="97">
                  <c:v>3098.239</c:v>
                </c:pt>
                <c:pt idx="98">
                  <c:v>2631.5770000000002</c:v>
                </c:pt>
                <c:pt idx="99">
                  <c:v>2097.41</c:v>
                </c:pt>
                <c:pt idx="100">
                  <c:v>2115.5300000000002</c:v>
                </c:pt>
                <c:pt idx="101">
                  <c:v>3329.3220000000001</c:v>
                </c:pt>
                <c:pt idx="102">
                  <c:v>3132.3180000000002</c:v>
                </c:pt>
                <c:pt idx="103">
                  <c:v>3031.8110000000001</c:v>
                </c:pt>
                <c:pt idx="104">
                  <c:v>3747.7649999999999</c:v>
                </c:pt>
                <c:pt idx="105">
                  <c:v>3712.6309999999999</c:v>
                </c:pt>
                <c:pt idx="106">
                  <c:v>3580.223</c:v>
                </c:pt>
                <c:pt idx="107">
                  <c:v>2336.047</c:v>
                </c:pt>
                <c:pt idx="108">
                  <c:v>3968.9650000000001</c:v>
                </c:pt>
                <c:pt idx="109">
                  <c:v>3993.4780000000001</c:v>
                </c:pt>
                <c:pt idx="110">
                  <c:v>4067.3609999999999</c:v>
                </c:pt>
                <c:pt idx="111">
                  <c:v>4666.8159999999998</c:v>
                </c:pt>
                <c:pt idx="112">
                  <c:v>3344.9810000000002</c:v>
                </c:pt>
                <c:pt idx="113">
                  <c:v>4472.2860000000001</c:v>
                </c:pt>
                <c:pt idx="114">
                  <c:v>6781.2380000000003</c:v>
                </c:pt>
                <c:pt idx="115">
                  <c:v>4968.3459999999995</c:v>
                </c:pt>
                <c:pt idx="116">
                  <c:v>1693.1679999999999</c:v>
                </c:pt>
                <c:pt idx="117">
                  <c:v>4112.3680000000004</c:v>
                </c:pt>
                <c:pt idx="118">
                  <c:v>6110.53</c:v>
                </c:pt>
                <c:pt idx="119">
                  <c:v>5101.3329999999996</c:v>
                </c:pt>
                <c:pt idx="120">
                  <c:v>4476.9399999999996</c:v>
                </c:pt>
                <c:pt idx="121">
                  <c:v>5290.6540000000005</c:v>
                </c:pt>
                <c:pt idx="122">
                  <c:v>4589.7839999999997</c:v>
                </c:pt>
                <c:pt idx="123">
                  <c:v>5206.0540000000001</c:v>
                </c:pt>
                <c:pt idx="124">
                  <c:v>5906.4889999999996</c:v>
                </c:pt>
                <c:pt idx="125">
                  <c:v>4079.6350000000002</c:v>
                </c:pt>
                <c:pt idx="126">
                  <c:v>3005.1039999999998</c:v>
                </c:pt>
                <c:pt idx="127">
                  <c:v>3096.2530000000002</c:v>
                </c:pt>
                <c:pt idx="128">
                  <c:v>2319.0909999999999</c:v>
                </c:pt>
                <c:pt idx="129">
                  <c:v>2537.7550000000001</c:v>
                </c:pt>
                <c:pt idx="130">
                  <c:v>3750.6480000000001</c:v>
                </c:pt>
                <c:pt idx="131">
                  <c:v>4471.7839999999997</c:v>
                </c:pt>
                <c:pt idx="132">
                  <c:v>5894.5259999999998</c:v>
                </c:pt>
                <c:pt idx="133">
                  <c:v>4711.915</c:v>
                </c:pt>
                <c:pt idx="134">
                  <c:v>2126.2829999999999</c:v>
                </c:pt>
                <c:pt idx="135">
                  <c:v>1482.8109999999999</c:v>
                </c:pt>
                <c:pt idx="136">
                  <c:v>0</c:v>
                </c:pt>
                <c:pt idx="137">
                  <c:v>0</c:v>
                </c:pt>
                <c:pt idx="138">
                  <c:v>0</c:v>
                </c:pt>
                <c:pt idx="139">
                  <c:v>0</c:v>
                </c:pt>
                <c:pt idx="140">
                  <c:v>0</c:v>
                </c:pt>
                <c:pt idx="141">
                  <c:v>838.67020000000002</c:v>
                </c:pt>
                <c:pt idx="142">
                  <c:v>3147.0540000000001</c:v>
                </c:pt>
                <c:pt idx="143">
                  <c:v>3106.5729999999999</c:v>
                </c:pt>
                <c:pt idx="144">
                  <c:v>2358.4609999999998</c:v>
                </c:pt>
                <c:pt idx="145">
                  <c:v>3058.8020000000001</c:v>
                </c:pt>
                <c:pt idx="146">
                  <c:v>2274.6419999999998</c:v>
                </c:pt>
                <c:pt idx="147">
                  <c:v>2511.4810000000002</c:v>
                </c:pt>
                <c:pt idx="148">
                  <c:v>1955.2940000000001</c:v>
                </c:pt>
                <c:pt idx="149">
                  <c:v>2118.79</c:v>
                </c:pt>
                <c:pt idx="150">
                  <c:v>2413.6129999999998</c:v>
                </c:pt>
                <c:pt idx="151">
                  <c:v>2124.366</c:v>
                </c:pt>
                <c:pt idx="152">
                  <c:v>4639.9709999999995</c:v>
                </c:pt>
                <c:pt idx="153">
                  <c:v>1837.9870000000001</c:v>
                </c:pt>
                <c:pt idx="154">
                  <c:v>2288.9340000000002</c:v>
                </c:pt>
                <c:pt idx="155">
                  <c:v>2706.8310000000001</c:v>
                </c:pt>
                <c:pt idx="156">
                  <c:v>2197.7820000000002</c:v>
                </c:pt>
                <c:pt idx="157">
                  <c:v>2550.25</c:v>
                </c:pt>
                <c:pt idx="158">
                  <c:v>2522.37</c:v>
                </c:pt>
                <c:pt idx="159">
                  <c:v>4280.5420000000004</c:v>
                </c:pt>
                <c:pt idx="160">
                  <c:v>5758.81</c:v>
                </c:pt>
                <c:pt idx="161">
                  <c:v>7900.451</c:v>
                </c:pt>
                <c:pt idx="162">
                  <c:v>8373.5540000000001</c:v>
                </c:pt>
                <c:pt idx="163">
                  <c:v>8193.6579999999994</c:v>
                </c:pt>
                <c:pt idx="164">
                  <c:v>5928.0569999999998</c:v>
                </c:pt>
                <c:pt idx="165">
                  <c:v>5448.1360000000004</c:v>
                </c:pt>
                <c:pt idx="166">
                  <c:v>4407.2920000000004</c:v>
                </c:pt>
                <c:pt idx="167">
                  <c:v>1939.2190000000001</c:v>
                </c:pt>
                <c:pt idx="168">
                  <c:v>2276.4459999999999</c:v>
                </c:pt>
                <c:pt idx="169">
                  <c:v>4372.808</c:v>
                </c:pt>
                <c:pt idx="170">
                  <c:v>4855.4189999999999</c:v>
                </c:pt>
                <c:pt idx="171">
                  <c:v>2585.4699999999998</c:v>
                </c:pt>
                <c:pt idx="172">
                  <c:v>1940.4960000000001</c:v>
                </c:pt>
                <c:pt idx="173">
                  <c:v>1973.271</c:v>
                </c:pt>
                <c:pt idx="174">
                  <c:v>816.37530000000004</c:v>
                </c:pt>
                <c:pt idx="175">
                  <c:v>3600.1619999999998</c:v>
                </c:pt>
                <c:pt idx="176">
                  <c:v>5471.81</c:v>
                </c:pt>
                <c:pt idx="177">
                  <c:v>3625.614</c:v>
                </c:pt>
                <c:pt idx="178">
                  <c:v>4420.643</c:v>
                </c:pt>
                <c:pt idx="179">
                  <c:v>2663.0039999999999</c:v>
                </c:pt>
                <c:pt idx="180">
                  <c:v>3580.6840000000002</c:v>
                </c:pt>
                <c:pt idx="181">
                  <c:v>4491.5280000000002</c:v>
                </c:pt>
                <c:pt idx="182">
                  <c:v>4132.9650000000001</c:v>
                </c:pt>
                <c:pt idx="183">
                  <c:v>4058.9160000000002</c:v>
                </c:pt>
                <c:pt idx="184">
                  <c:v>5769.8829999999998</c:v>
                </c:pt>
                <c:pt idx="185">
                  <c:v>4320.5810000000001</c:v>
                </c:pt>
                <c:pt idx="186">
                  <c:v>3134.0990000000002</c:v>
                </c:pt>
                <c:pt idx="187">
                  <c:v>2321.884</c:v>
                </c:pt>
                <c:pt idx="188">
                  <c:v>3086.8679999999999</c:v>
                </c:pt>
                <c:pt idx="189">
                  <c:v>2441.9699999999998</c:v>
                </c:pt>
                <c:pt idx="190">
                  <c:v>1572.413</c:v>
                </c:pt>
                <c:pt idx="191">
                  <c:v>1377.067</c:v>
                </c:pt>
                <c:pt idx="192">
                  <c:v>1852.9490000000001</c:v>
                </c:pt>
                <c:pt idx="193">
                  <c:v>2194.4769999999999</c:v>
                </c:pt>
                <c:pt idx="194">
                  <c:v>1928.268</c:v>
                </c:pt>
                <c:pt idx="195">
                  <c:v>2633.5050000000001</c:v>
                </c:pt>
                <c:pt idx="196">
                  <c:v>2454.0659999999998</c:v>
                </c:pt>
                <c:pt idx="197">
                  <c:v>2602.54</c:v>
                </c:pt>
                <c:pt idx="198">
                  <c:v>2974.4560000000001</c:v>
                </c:pt>
                <c:pt idx="199">
                  <c:v>693.05269999999996</c:v>
                </c:pt>
                <c:pt idx="200">
                  <c:v>2324.098</c:v>
                </c:pt>
                <c:pt idx="201">
                  <c:v>2713.72</c:v>
                </c:pt>
                <c:pt idx="202">
                  <c:v>2490.1129999999998</c:v>
                </c:pt>
                <c:pt idx="203">
                  <c:v>3417.8789999999999</c:v>
                </c:pt>
                <c:pt idx="204">
                  <c:v>3320.6950000000002</c:v>
                </c:pt>
                <c:pt idx="205">
                  <c:v>2856.17</c:v>
                </c:pt>
                <c:pt idx="206">
                  <c:v>2402.9009999999998</c:v>
                </c:pt>
                <c:pt idx="207">
                  <c:v>2953.5740000000001</c:v>
                </c:pt>
                <c:pt idx="208">
                  <c:v>4289.6779999999999</c:v>
                </c:pt>
                <c:pt idx="209">
                  <c:v>4115.741</c:v>
                </c:pt>
                <c:pt idx="210">
                  <c:v>3751.6410000000001</c:v>
                </c:pt>
                <c:pt idx="211">
                  <c:v>2887.232</c:v>
                </c:pt>
                <c:pt idx="212">
                  <c:v>3610.5970000000002</c:v>
                </c:pt>
                <c:pt idx="213">
                  <c:v>3851.558</c:v>
                </c:pt>
                <c:pt idx="214">
                  <c:v>4766.5619999999999</c:v>
                </c:pt>
                <c:pt idx="215">
                  <c:v>3509.0309999999999</c:v>
                </c:pt>
                <c:pt idx="216">
                  <c:v>2747.6129999999998</c:v>
                </c:pt>
                <c:pt idx="217">
                  <c:v>5045.6260000000002</c:v>
                </c:pt>
                <c:pt idx="218">
                  <c:v>5092.1549999999997</c:v>
                </c:pt>
                <c:pt idx="219">
                  <c:v>3585.3879999999999</c:v>
                </c:pt>
                <c:pt idx="220">
                  <c:v>4840.7960000000003</c:v>
                </c:pt>
                <c:pt idx="221">
                  <c:v>4801.8869999999997</c:v>
                </c:pt>
                <c:pt idx="222">
                  <c:v>2486.2840000000001</c:v>
                </c:pt>
                <c:pt idx="223">
                  <c:v>1076.7149999999999</c:v>
                </c:pt>
                <c:pt idx="224">
                  <c:v>4159.4610000000002</c:v>
                </c:pt>
                <c:pt idx="225">
                  <c:v>4469.8469999999998</c:v>
                </c:pt>
                <c:pt idx="226">
                  <c:v>4361.8429999999998</c:v>
                </c:pt>
                <c:pt idx="227">
                  <c:v>5857.41</c:v>
                </c:pt>
                <c:pt idx="228">
                  <c:v>4316.8429999999998</c:v>
                </c:pt>
                <c:pt idx="229">
                  <c:v>2773.6419999999998</c:v>
                </c:pt>
                <c:pt idx="230">
                  <c:v>2927.2950000000001</c:v>
                </c:pt>
                <c:pt idx="231">
                  <c:v>2809.6260000000002</c:v>
                </c:pt>
                <c:pt idx="232">
                  <c:v>1982.491</c:v>
                </c:pt>
                <c:pt idx="233">
                  <c:v>4218.5510000000004</c:v>
                </c:pt>
                <c:pt idx="234">
                  <c:v>5086.0209999999997</c:v>
                </c:pt>
                <c:pt idx="235">
                  <c:v>4560.9669999999996</c:v>
                </c:pt>
                <c:pt idx="236">
                  <c:v>5153.2830000000004</c:v>
                </c:pt>
                <c:pt idx="237">
                  <c:v>1951.7739999999999</c:v>
                </c:pt>
                <c:pt idx="238">
                  <c:v>4148.902</c:v>
                </c:pt>
                <c:pt idx="239">
                  <c:v>3570.37</c:v>
                </c:pt>
                <c:pt idx="240">
                  <c:v>2928.7910000000002</c:v>
                </c:pt>
                <c:pt idx="241">
                  <c:v>2358.8989999999999</c:v>
                </c:pt>
                <c:pt idx="242">
                  <c:v>3876.8380000000002</c:v>
                </c:pt>
                <c:pt idx="243">
                  <c:v>4795.2070000000003</c:v>
                </c:pt>
                <c:pt idx="244">
                  <c:v>5599.1319999999996</c:v>
                </c:pt>
                <c:pt idx="245">
                  <c:v>3933.1039999999998</c:v>
                </c:pt>
                <c:pt idx="246">
                  <c:v>2464.8339999999998</c:v>
                </c:pt>
                <c:pt idx="247">
                  <c:v>1948.3030000000001</c:v>
                </c:pt>
                <c:pt idx="248">
                  <c:v>2874.1089999999999</c:v>
                </c:pt>
                <c:pt idx="249">
                  <c:v>3439.9749999999999</c:v>
                </c:pt>
                <c:pt idx="250">
                  <c:v>2477.7840000000001</c:v>
                </c:pt>
                <c:pt idx="251">
                  <c:v>2235.1779999999999</c:v>
                </c:pt>
                <c:pt idx="252">
                  <c:v>1992.3050000000001</c:v>
                </c:pt>
                <c:pt idx="253">
                  <c:v>2476.895</c:v>
                </c:pt>
                <c:pt idx="254">
                  <c:v>3631.326</c:v>
                </c:pt>
                <c:pt idx="255">
                  <c:v>2451.0790000000002</c:v>
                </c:pt>
                <c:pt idx="256">
                  <c:v>2397.855</c:v>
                </c:pt>
                <c:pt idx="257">
                  <c:v>3597.5410000000002</c:v>
                </c:pt>
                <c:pt idx="258">
                  <c:v>4354.973</c:v>
                </c:pt>
                <c:pt idx="259">
                  <c:v>2694.3380000000002</c:v>
                </c:pt>
                <c:pt idx="260">
                  <c:v>2685.7930000000001</c:v>
                </c:pt>
                <c:pt idx="261">
                  <c:v>2248.59</c:v>
                </c:pt>
                <c:pt idx="262">
                  <c:v>1817.2170000000001</c:v>
                </c:pt>
                <c:pt idx="263">
                  <c:v>2290.578</c:v>
                </c:pt>
                <c:pt idx="264">
                  <c:v>3795.4520000000002</c:v>
                </c:pt>
                <c:pt idx="265">
                  <c:v>4868.3530000000001</c:v>
                </c:pt>
                <c:pt idx="266">
                  <c:v>4837.7340000000004</c:v>
                </c:pt>
                <c:pt idx="267">
                  <c:v>4538.9229999999998</c:v>
                </c:pt>
                <c:pt idx="268">
                  <c:v>3259.5830000000001</c:v>
                </c:pt>
                <c:pt idx="269">
                  <c:v>3873.567</c:v>
                </c:pt>
                <c:pt idx="270">
                  <c:v>2605.3029999999999</c:v>
                </c:pt>
                <c:pt idx="271">
                  <c:v>4138.0169999999998</c:v>
                </c:pt>
                <c:pt idx="272">
                  <c:v>3287.8760000000002</c:v>
                </c:pt>
                <c:pt idx="273">
                  <c:v>2817.8020000000001</c:v>
                </c:pt>
                <c:pt idx="274">
                  <c:v>3431.087</c:v>
                </c:pt>
                <c:pt idx="275">
                  <c:v>3161.0439999999999</c:v>
                </c:pt>
                <c:pt idx="276">
                  <c:v>2721.377</c:v>
                </c:pt>
                <c:pt idx="277">
                  <c:v>4513.7960000000003</c:v>
                </c:pt>
                <c:pt idx="278">
                  <c:v>2585.3429999999998</c:v>
                </c:pt>
                <c:pt idx="279">
                  <c:v>2918.375</c:v>
                </c:pt>
                <c:pt idx="280">
                  <c:v>2935.7089999999998</c:v>
                </c:pt>
                <c:pt idx="281">
                  <c:v>1951.4580000000001</c:v>
                </c:pt>
                <c:pt idx="282">
                  <c:v>2194.5479999999998</c:v>
                </c:pt>
                <c:pt idx="283">
                  <c:v>2245.509</c:v>
                </c:pt>
                <c:pt idx="284">
                  <c:v>1905.028</c:v>
                </c:pt>
                <c:pt idx="285">
                  <c:v>1392.8989999999999</c:v>
                </c:pt>
                <c:pt idx="286">
                  <c:v>1494.3420000000001</c:v>
                </c:pt>
                <c:pt idx="287">
                  <c:v>1688.6890000000001</c:v>
                </c:pt>
                <c:pt idx="288">
                  <c:v>2699.0770000000002</c:v>
                </c:pt>
                <c:pt idx="289">
                  <c:v>5306.1480000000001</c:v>
                </c:pt>
                <c:pt idx="290">
                  <c:v>2686.373</c:v>
                </c:pt>
                <c:pt idx="291">
                  <c:v>3389.5070000000001</c:v>
                </c:pt>
                <c:pt idx="292">
                  <c:v>4449.3670000000002</c:v>
                </c:pt>
                <c:pt idx="293">
                  <c:v>2435.1970000000001</c:v>
                </c:pt>
                <c:pt idx="294">
                  <c:v>2383.511</c:v>
                </c:pt>
                <c:pt idx="295">
                  <c:v>3758.922</c:v>
                </c:pt>
                <c:pt idx="296">
                  <c:v>3590.491</c:v>
                </c:pt>
                <c:pt idx="297">
                  <c:v>3106.1379999999999</c:v>
                </c:pt>
                <c:pt idx="298">
                  <c:v>2098.3960000000002</c:v>
                </c:pt>
                <c:pt idx="299">
                  <c:v>2279.2689999999998</c:v>
                </c:pt>
                <c:pt idx="300">
                  <c:v>2307.96</c:v>
                </c:pt>
                <c:pt idx="301">
                  <c:v>2314.9520000000002</c:v>
                </c:pt>
                <c:pt idx="302">
                  <c:v>4488.9269999999997</c:v>
                </c:pt>
                <c:pt idx="303">
                  <c:v>2823.252</c:v>
                </c:pt>
                <c:pt idx="304">
                  <c:v>0</c:v>
                </c:pt>
                <c:pt idx="305">
                  <c:v>4196.085</c:v>
                </c:pt>
                <c:pt idx="306">
                  <c:v>0</c:v>
                </c:pt>
                <c:pt idx="307">
                  <c:v>0</c:v>
                </c:pt>
                <c:pt idx="308">
                  <c:v>2939.049</c:v>
                </c:pt>
                <c:pt idx="309">
                  <c:v>2012.85</c:v>
                </c:pt>
                <c:pt idx="310">
                  <c:v>5546.9459999999999</c:v>
                </c:pt>
                <c:pt idx="311">
                  <c:v>0</c:v>
                </c:pt>
                <c:pt idx="312">
                  <c:v>0</c:v>
                </c:pt>
                <c:pt idx="313">
                  <c:v>0</c:v>
                </c:pt>
                <c:pt idx="314">
                  <c:v>1192.684</c:v>
                </c:pt>
                <c:pt idx="315">
                  <c:v>4881.2290000000003</c:v>
                </c:pt>
                <c:pt idx="316">
                  <c:v>7414.6130000000003</c:v>
                </c:pt>
                <c:pt idx="317">
                  <c:v>4350.2240000000002</c:v>
                </c:pt>
                <c:pt idx="318">
                  <c:v>4055.8919999999998</c:v>
                </c:pt>
                <c:pt idx="319">
                  <c:v>4313.4970000000003</c:v>
                </c:pt>
                <c:pt idx="320">
                  <c:v>4566.9629999999997</c:v>
                </c:pt>
                <c:pt idx="321">
                  <c:v>4546.8239999999996</c:v>
                </c:pt>
                <c:pt idx="322">
                  <c:v>3300.248</c:v>
                </c:pt>
                <c:pt idx="323">
                  <c:v>3042.817</c:v>
                </c:pt>
                <c:pt idx="324">
                  <c:v>2096.9549999999999</c:v>
                </c:pt>
                <c:pt idx="325">
                  <c:v>2868.6489999999999</c:v>
                </c:pt>
                <c:pt idx="326">
                  <c:v>2253.4140000000002</c:v>
                </c:pt>
                <c:pt idx="327">
                  <c:v>3934.36</c:v>
                </c:pt>
                <c:pt idx="328">
                  <c:v>5072.1719999999996</c:v>
                </c:pt>
                <c:pt idx="329">
                  <c:v>2718.3130000000001</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1780.778</c:v>
                </c:pt>
                <c:pt idx="344">
                  <c:v>2700.752</c:v>
                </c:pt>
                <c:pt idx="345">
                  <c:v>4186.375</c:v>
                </c:pt>
                <c:pt idx="346">
                  <c:v>6081.1490000000003</c:v>
                </c:pt>
                <c:pt idx="347">
                  <c:v>7305.4719999999998</c:v>
                </c:pt>
                <c:pt idx="348">
                  <c:v>6847.4480000000003</c:v>
                </c:pt>
                <c:pt idx="349">
                  <c:v>4897.5829999999996</c:v>
                </c:pt>
                <c:pt idx="350">
                  <c:v>2345.5540000000001</c:v>
                </c:pt>
                <c:pt idx="351">
                  <c:v>2554.152</c:v>
                </c:pt>
                <c:pt idx="352">
                  <c:v>3087.0680000000002</c:v>
                </c:pt>
                <c:pt idx="353">
                  <c:v>2572.703</c:v>
                </c:pt>
                <c:pt idx="354">
                  <c:v>2416.663</c:v>
                </c:pt>
                <c:pt idx="355">
                  <c:v>2497.451</c:v>
                </c:pt>
                <c:pt idx="356">
                  <c:v>2555.4229999999998</c:v>
                </c:pt>
                <c:pt idx="357">
                  <c:v>2671.9380000000001</c:v>
                </c:pt>
                <c:pt idx="358">
                  <c:v>2949.6309999999999</c:v>
                </c:pt>
                <c:pt idx="359">
                  <c:v>2322.9110000000001</c:v>
                </c:pt>
                <c:pt idx="360">
                  <c:v>1674.7159999999999</c:v>
                </c:pt>
                <c:pt idx="361">
                  <c:v>1279.95</c:v>
                </c:pt>
                <c:pt idx="362">
                  <c:v>931.23940000000005</c:v>
                </c:pt>
                <c:pt idx="363">
                  <c:v>2204.19</c:v>
                </c:pt>
                <c:pt idx="364">
                  <c:v>2160.663</c:v>
                </c:pt>
                <c:pt idx="365">
                  <c:v>1136.9449999999999</c:v>
                </c:pt>
                <c:pt idx="366">
                  <c:v>1891.6410000000001</c:v>
                </c:pt>
                <c:pt idx="367">
                  <c:v>1658.7380000000001</c:v>
                </c:pt>
                <c:pt idx="368">
                  <c:v>1100.453</c:v>
                </c:pt>
                <c:pt idx="369">
                  <c:v>5272.7269999999999</c:v>
                </c:pt>
                <c:pt idx="370">
                  <c:v>2452.4299999999998</c:v>
                </c:pt>
                <c:pt idx="371">
                  <c:v>1447.624</c:v>
                </c:pt>
                <c:pt idx="372">
                  <c:v>2098.7669999999998</c:v>
                </c:pt>
                <c:pt idx="373">
                  <c:v>2592.3490000000002</c:v>
                </c:pt>
                <c:pt idx="374">
                  <c:v>1964.989</c:v>
                </c:pt>
                <c:pt idx="375">
                  <c:v>4419.1229999999996</c:v>
                </c:pt>
                <c:pt idx="376">
                  <c:v>3136.0949999999998</c:v>
                </c:pt>
                <c:pt idx="377">
                  <c:v>2827.8649999999998</c:v>
                </c:pt>
                <c:pt idx="378">
                  <c:v>2849.88</c:v>
                </c:pt>
                <c:pt idx="379">
                  <c:v>2598.0459999999998</c:v>
                </c:pt>
                <c:pt idx="380">
                  <c:v>2695.1790000000001</c:v>
                </c:pt>
                <c:pt idx="381">
                  <c:v>2208.5819999999999</c:v>
                </c:pt>
                <c:pt idx="382">
                  <c:v>3645.7350000000001</c:v>
                </c:pt>
                <c:pt idx="383">
                  <c:v>4158.0460000000003</c:v>
                </c:pt>
                <c:pt idx="384">
                  <c:v>2910.43</c:v>
                </c:pt>
                <c:pt idx="385">
                  <c:v>2922.0050000000001</c:v>
                </c:pt>
                <c:pt idx="386">
                  <c:v>4538.1059999999998</c:v>
                </c:pt>
                <c:pt idx="387">
                  <c:v>3528.326</c:v>
                </c:pt>
                <c:pt idx="388">
                  <c:v>3439.413</c:v>
                </c:pt>
                <c:pt idx="389">
                  <c:v>3729.0349999999999</c:v>
                </c:pt>
                <c:pt idx="390">
                  <c:v>3468.1309999999999</c:v>
                </c:pt>
                <c:pt idx="391">
                  <c:v>4383.9579999999996</c:v>
                </c:pt>
                <c:pt idx="392">
                  <c:v>4537.4440000000004</c:v>
                </c:pt>
                <c:pt idx="393">
                  <c:v>2930.828</c:v>
                </c:pt>
                <c:pt idx="394">
                  <c:v>2648.8029999999999</c:v>
                </c:pt>
                <c:pt idx="395">
                  <c:v>3458.7379999999998</c:v>
                </c:pt>
                <c:pt idx="396">
                  <c:v>3509.44</c:v>
                </c:pt>
                <c:pt idx="397">
                  <c:v>1479.633</c:v>
                </c:pt>
                <c:pt idx="398">
                  <c:v>1526.883</c:v>
                </c:pt>
                <c:pt idx="399">
                  <c:v>4444.8379999999997</c:v>
                </c:pt>
                <c:pt idx="400">
                  <c:v>4593.4309999999996</c:v>
                </c:pt>
                <c:pt idx="401">
                  <c:v>2329.848</c:v>
                </c:pt>
                <c:pt idx="402">
                  <c:v>1971.3430000000001</c:v>
                </c:pt>
                <c:pt idx="403">
                  <c:v>2162.9</c:v>
                </c:pt>
                <c:pt idx="404">
                  <c:v>1999.8589999999999</c:v>
                </c:pt>
                <c:pt idx="405">
                  <c:v>2357.3240000000001</c:v>
                </c:pt>
                <c:pt idx="406">
                  <c:v>3359.355</c:v>
                </c:pt>
                <c:pt idx="407">
                  <c:v>3608.0920000000001</c:v>
                </c:pt>
                <c:pt idx="408">
                  <c:v>3561.7049999999999</c:v>
                </c:pt>
                <c:pt idx="409">
                  <c:v>240.0412</c:v>
                </c:pt>
                <c:pt idx="410">
                  <c:v>2396.7570000000001</c:v>
                </c:pt>
                <c:pt idx="411">
                  <c:v>2362.1239999999998</c:v>
                </c:pt>
                <c:pt idx="412">
                  <c:v>2130.37</c:v>
                </c:pt>
                <c:pt idx="413">
                  <c:v>2187.8240000000001</c:v>
                </c:pt>
                <c:pt idx="414">
                  <c:v>2066.1379999999999</c:v>
                </c:pt>
                <c:pt idx="415">
                  <c:v>2434.837</c:v>
                </c:pt>
                <c:pt idx="416">
                  <c:v>1753.8389999999999</c:v>
                </c:pt>
                <c:pt idx="417">
                  <c:v>860.02599999999995</c:v>
                </c:pt>
                <c:pt idx="418">
                  <c:v>1754.3889999999999</c:v>
                </c:pt>
                <c:pt idx="419">
                  <c:v>6640.2330000000002</c:v>
                </c:pt>
                <c:pt idx="420">
                  <c:v>6373.7550000000001</c:v>
                </c:pt>
                <c:pt idx="421">
                  <c:v>5379.9409999999998</c:v>
                </c:pt>
                <c:pt idx="422">
                  <c:v>3059.752</c:v>
                </c:pt>
                <c:pt idx="423">
                  <c:v>1148.817</c:v>
                </c:pt>
                <c:pt idx="424">
                  <c:v>1321.367</c:v>
                </c:pt>
                <c:pt idx="425">
                  <c:v>1679.3610000000001</c:v>
                </c:pt>
                <c:pt idx="426">
                  <c:v>1724.107</c:v>
                </c:pt>
                <c:pt idx="427">
                  <c:v>1918.788</c:v>
                </c:pt>
                <c:pt idx="428">
                  <c:v>2361.5050000000001</c:v>
                </c:pt>
                <c:pt idx="429">
                  <c:v>2024.7159999999999</c:v>
                </c:pt>
                <c:pt idx="430">
                  <c:v>2059.3090000000002</c:v>
                </c:pt>
                <c:pt idx="431">
                  <c:v>3435.3069999999998</c:v>
                </c:pt>
                <c:pt idx="432">
                  <c:v>5120.8310000000001</c:v>
                </c:pt>
                <c:pt idx="433">
                  <c:v>6740.5870000000004</c:v>
                </c:pt>
                <c:pt idx="434">
                  <c:v>6121.5320000000002</c:v>
                </c:pt>
                <c:pt idx="435">
                  <c:v>5275.2039999999997</c:v>
                </c:pt>
                <c:pt idx="436">
                  <c:v>4584.2060000000001</c:v>
                </c:pt>
                <c:pt idx="437">
                  <c:v>5107.0190000000002</c:v>
                </c:pt>
                <c:pt idx="438">
                  <c:v>3030.165</c:v>
                </c:pt>
                <c:pt idx="439">
                  <c:v>3011.5680000000002</c:v>
                </c:pt>
                <c:pt idx="440">
                  <c:v>5624.8789999999999</c:v>
                </c:pt>
                <c:pt idx="441">
                  <c:v>5091.4639999999999</c:v>
                </c:pt>
                <c:pt idx="442">
                  <c:v>5299.1440000000002</c:v>
                </c:pt>
                <c:pt idx="443">
                  <c:v>3706.1109999999999</c:v>
                </c:pt>
                <c:pt idx="444">
                  <c:v>2977.0439999999999</c:v>
                </c:pt>
                <c:pt idx="445">
                  <c:v>2339.078</c:v>
                </c:pt>
                <c:pt idx="446">
                  <c:v>3887.893</c:v>
                </c:pt>
                <c:pt idx="447">
                  <c:v>2297.4279999999999</c:v>
                </c:pt>
                <c:pt idx="448">
                  <c:v>3721.5920000000001</c:v>
                </c:pt>
                <c:pt idx="449">
                  <c:v>2972.6709999999998</c:v>
                </c:pt>
                <c:pt idx="450">
                  <c:v>3518.7550000000001</c:v>
                </c:pt>
                <c:pt idx="451">
                  <c:v>3754.56</c:v>
                </c:pt>
                <c:pt idx="452">
                  <c:v>3836.0509999999999</c:v>
                </c:pt>
                <c:pt idx="453">
                  <c:v>3327.674</c:v>
                </c:pt>
                <c:pt idx="454">
                  <c:v>7228.3159999999998</c:v>
                </c:pt>
                <c:pt idx="455">
                  <c:v>5323.491</c:v>
                </c:pt>
                <c:pt idx="456">
                  <c:v>5091.567</c:v>
                </c:pt>
                <c:pt idx="457">
                  <c:v>3269.232</c:v>
                </c:pt>
                <c:pt idx="458">
                  <c:v>1860.0650000000001</c:v>
                </c:pt>
                <c:pt idx="459">
                  <c:v>485.26060000000001</c:v>
                </c:pt>
                <c:pt idx="460">
                  <c:v>550.74120000000005</c:v>
                </c:pt>
                <c:pt idx="461">
                  <c:v>1201.742</c:v>
                </c:pt>
                <c:pt idx="462">
                  <c:v>1834.5889999999999</c:v>
                </c:pt>
                <c:pt idx="463">
                  <c:v>2775.8009999999999</c:v>
                </c:pt>
                <c:pt idx="464">
                  <c:v>3612.9229999999998</c:v>
                </c:pt>
                <c:pt idx="465">
                  <c:v>3606.6329999999998</c:v>
                </c:pt>
                <c:pt idx="466">
                  <c:v>3508.1419999999998</c:v>
                </c:pt>
                <c:pt idx="467">
                  <c:v>2318.4059999999999</c:v>
                </c:pt>
                <c:pt idx="468">
                  <c:v>2372.7310000000002</c:v>
                </c:pt>
                <c:pt idx="469">
                  <c:v>2042.942</c:v>
                </c:pt>
                <c:pt idx="470">
                  <c:v>5151.0119999999997</c:v>
                </c:pt>
                <c:pt idx="471">
                  <c:v>4228.2719999999999</c:v>
                </c:pt>
                <c:pt idx="472">
                  <c:v>3674.2440000000001</c:v>
                </c:pt>
                <c:pt idx="473">
                  <c:v>3869.9050000000002</c:v>
                </c:pt>
                <c:pt idx="474">
                  <c:v>3644.9490000000001</c:v>
                </c:pt>
                <c:pt idx="475">
                  <c:v>4049.2469999999998</c:v>
                </c:pt>
                <c:pt idx="476">
                  <c:v>5173.9610000000002</c:v>
                </c:pt>
                <c:pt idx="477">
                  <c:v>4066.239</c:v>
                </c:pt>
                <c:pt idx="478">
                  <c:v>3398.2449999999999</c:v>
                </c:pt>
                <c:pt idx="479">
                  <c:v>2297.7289999999998</c:v>
                </c:pt>
                <c:pt idx="480">
                  <c:v>2131.5300000000002</c:v>
                </c:pt>
                <c:pt idx="481">
                  <c:v>2752.8530000000001</c:v>
                </c:pt>
                <c:pt idx="482">
                  <c:v>2605.8719999999998</c:v>
                </c:pt>
                <c:pt idx="483">
                  <c:v>2590.6489999999999</c:v>
                </c:pt>
                <c:pt idx="484">
                  <c:v>4500.8209999999999</c:v>
                </c:pt>
                <c:pt idx="485">
                  <c:v>4648.4660000000003</c:v>
                </c:pt>
                <c:pt idx="486">
                  <c:v>4107.5810000000001</c:v>
                </c:pt>
                <c:pt idx="487">
                  <c:v>3922.4319999999998</c:v>
                </c:pt>
                <c:pt idx="488">
                  <c:v>2431.9740000000002</c:v>
                </c:pt>
                <c:pt idx="489">
                  <c:v>2606.4670000000001</c:v>
                </c:pt>
                <c:pt idx="490">
                  <c:v>3219.2310000000002</c:v>
                </c:pt>
                <c:pt idx="491">
                  <c:v>3277.6019999999999</c:v>
                </c:pt>
                <c:pt idx="492">
                  <c:v>2018.1579999999999</c:v>
                </c:pt>
                <c:pt idx="493">
                  <c:v>4945.9350000000004</c:v>
                </c:pt>
                <c:pt idx="494">
                  <c:v>3712.105</c:v>
                </c:pt>
                <c:pt idx="495">
                  <c:v>3121.6060000000002</c:v>
                </c:pt>
                <c:pt idx="496">
                  <c:v>2794.7069999999999</c:v>
                </c:pt>
                <c:pt idx="497">
                  <c:v>1863.0139999999999</c:v>
                </c:pt>
                <c:pt idx="498">
                  <c:v>3478.9290000000001</c:v>
                </c:pt>
                <c:pt idx="499">
                  <c:v>4355.8410000000003</c:v>
                </c:pt>
                <c:pt idx="500">
                  <c:v>2548.16</c:v>
                </c:pt>
                <c:pt idx="501">
                  <c:v>3245.1559999999999</c:v>
                </c:pt>
                <c:pt idx="502">
                  <c:v>4059.326</c:v>
                </c:pt>
                <c:pt idx="503">
                  <c:v>0</c:v>
                </c:pt>
                <c:pt idx="504">
                  <c:v>0</c:v>
                </c:pt>
                <c:pt idx="505">
                  <c:v>0</c:v>
                </c:pt>
                <c:pt idx="506">
                  <c:v>0</c:v>
                </c:pt>
                <c:pt idx="507">
                  <c:v>4079.29</c:v>
                </c:pt>
                <c:pt idx="508">
                  <c:v>4234.2389999999996</c:v>
                </c:pt>
                <c:pt idx="509">
                  <c:v>4282.3209999999999</c:v>
                </c:pt>
                <c:pt idx="510">
                  <c:v>5315.2489999999998</c:v>
                </c:pt>
                <c:pt idx="511">
                  <c:v>5752.2370000000001</c:v>
                </c:pt>
                <c:pt idx="512">
                  <c:v>4547.9549999999999</c:v>
                </c:pt>
                <c:pt idx="513">
                  <c:v>2744.2249999999999</c:v>
                </c:pt>
                <c:pt idx="514">
                  <c:v>3022.0259999999998</c:v>
                </c:pt>
                <c:pt idx="515">
                  <c:v>1978.4169999999999</c:v>
                </c:pt>
                <c:pt idx="516">
                  <c:v>2656.9369999999999</c:v>
                </c:pt>
                <c:pt idx="517">
                  <c:v>4083.2240000000002</c:v>
                </c:pt>
                <c:pt idx="518">
                  <c:v>4245.9989999999998</c:v>
                </c:pt>
                <c:pt idx="519">
                  <c:v>4220.4709999999995</c:v>
                </c:pt>
                <c:pt idx="520">
                  <c:v>3783.8739999999998</c:v>
                </c:pt>
                <c:pt idx="521">
                  <c:v>3128.1559999999999</c:v>
                </c:pt>
                <c:pt idx="522">
                  <c:v>1721.8589999999999</c:v>
                </c:pt>
                <c:pt idx="523">
                  <c:v>1083.3889999999999</c:v>
                </c:pt>
                <c:pt idx="524">
                  <c:v>4826.4409999999998</c:v>
                </c:pt>
                <c:pt idx="525">
                  <c:v>4975.2950000000001</c:v>
                </c:pt>
                <c:pt idx="526">
                  <c:v>3002.9569999999999</c:v>
                </c:pt>
                <c:pt idx="527">
                  <c:v>2224.1</c:v>
                </c:pt>
                <c:pt idx="528">
                  <c:v>2299.194</c:v>
                </c:pt>
                <c:pt idx="529">
                  <c:v>1797.7560000000001</c:v>
                </c:pt>
                <c:pt idx="530">
                  <c:v>3178.4</c:v>
                </c:pt>
                <c:pt idx="531">
                  <c:v>1464.9480000000001</c:v>
                </c:pt>
                <c:pt idx="532">
                  <c:v>79.330820000000003</c:v>
                </c:pt>
                <c:pt idx="533">
                  <c:v>259.31909999999999</c:v>
                </c:pt>
                <c:pt idx="534">
                  <c:v>2322.0050000000001</c:v>
                </c:pt>
                <c:pt idx="535">
                  <c:v>3972.192</c:v>
                </c:pt>
                <c:pt idx="536">
                  <c:v>2677.05</c:v>
                </c:pt>
                <c:pt idx="537">
                  <c:v>2138.8890000000001</c:v>
                </c:pt>
                <c:pt idx="538">
                  <c:v>2587.4229999999998</c:v>
                </c:pt>
                <c:pt idx="539">
                  <c:v>2508.4380000000001</c:v>
                </c:pt>
                <c:pt idx="540">
                  <c:v>3109.7620000000002</c:v>
                </c:pt>
                <c:pt idx="541">
                  <c:v>3570.942</c:v>
                </c:pt>
                <c:pt idx="542">
                  <c:v>4602.6840000000002</c:v>
                </c:pt>
                <c:pt idx="543">
                  <c:v>3494.4989999999998</c:v>
                </c:pt>
                <c:pt idx="544">
                  <c:v>3668.6210000000001</c:v>
                </c:pt>
                <c:pt idx="545">
                  <c:v>3070.5909999999999</c:v>
                </c:pt>
                <c:pt idx="546">
                  <c:v>2554.6819999999998</c:v>
                </c:pt>
                <c:pt idx="547">
                  <c:v>3459.1350000000002</c:v>
                </c:pt>
                <c:pt idx="548">
                  <c:v>2818.703</c:v>
                </c:pt>
                <c:pt idx="549">
                  <c:v>2676.32</c:v>
                </c:pt>
                <c:pt idx="550">
                  <c:v>2356.319</c:v>
                </c:pt>
                <c:pt idx="551">
                  <c:v>2448.634</c:v>
                </c:pt>
                <c:pt idx="552">
                  <c:v>3024.395</c:v>
                </c:pt>
                <c:pt idx="553">
                  <c:v>3570.1370000000002</c:v>
                </c:pt>
                <c:pt idx="554">
                  <c:v>5012.5460000000003</c:v>
                </c:pt>
                <c:pt idx="555">
                  <c:v>2603.7489999999998</c:v>
                </c:pt>
                <c:pt idx="556">
                  <c:v>2122.453</c:v>
                </c:pt>
                <c:pt idx="557">
                  <c:v>3709.127</c:v>
                </c:pt>
                <c:pt idx="558">
                  <c:v>3937.096</c:v>
                </c:pt>
                <c:pt idx="559">
                  <c:v>3502.5540000000001</c:v>
                </c:pt>
                <c:pt idx="560">
                  <c:v>3299.4009999999998</c:v>
                </c:pt>
                <c:pt idx="561">
                  <c:v>3939.25</c:v>
                </c:pt>
                <c:pt idx="562">
                  <c:v>4175.0609999999997</c:v>
                </c:pt>
                <c:pt idx="563">
                  <c:v>3804.5859999999998</c:v>
                </c:pt>
                <c:pt idx="564">
                  <c:v>1971.04</c:v>
                </c:pt>
                <c:pt idx="565">
                  <c:v>2383.306</c:v>
                </c:pt>
                <c:pt idx="566">
                  <c:v>2615.9810000000002</c:v>
                </c:pt>
                <c:pt idx="567">
                  <c:v>2139.2069999999999</c:v>
                </c:pt>
                <c:pt idx="568">
                  <c:v>2682.1950000000002</c:v>
                </c:pt>
                <c:pt idx="569">
                  <c:v>2759.7339999999999</c:v>
                </c:pt>
                <c:pt idx="570">
                  <c:v>2576.1480000000001</c:v>
                </c:pt>
                <c:pt idx="571">
                  <c:v>2928.98</c:v>
                </c:pt>
                <c:pt idx="572">
                  <c:v>3434.4810000000002</c:v>
                </c:pt>
                <c:pt idx="573">
                  <c:v>3859.2629999999999</c:v>
                </c:pt>
                <c:pt idx="574">
                  <c:v>4277.6130000000003</c:v>
                </c:pt>
                <c:pt idx="575">
                  <c:v>4184.3419999999996</c:v>
                </c:pt>
                <c:pt idx="576">
                  <c:v>3114.721</c:v>
                </c:pt>
                <c:pt idx="577">
                  <c:v>1329.1469999999999</c:v>
                </c:pt>
                <c:pt idx="578">
                  <c:v>2146.5129999999999</c:v>
                </c:pt>
                <c:pt idx="579">
                  <c:v>1438.6010000000001</c:v>
                </c:pt>
                <c:pt idx="580">
                  <c:v>1239.3900000000001</c:v>
                </c:pt>
                <c:pt idx="581">
                  <c:v>1307.1130000000001</c:v>
                </c:pt>
                <c:pt idx="582">
                  <c:v>2404.39</c:v>
                </c:pt>
                <c:pt idx="583">
                  <c:v>5282.0649999999996</c:v>
                </c:pt>
                <c:pt idx="584">
                  <c:v>3126.942</c:v>
                </c:pt>
                <c:pt idx="585">
                  <c:v>4632.1679999999997</c:v>
                </c:pt>
                <c:pt idx="586">
                  <c:v>3495.011</c:v>
                </c:pt>
                <c:pt idx="587">
                  <c:v>4437.0559999999996</c:v>
                </c:pt>
                <c:pt idx="588">
                  <c:v>4973.3829999999998</c:v>
                </c:pt>
                <c:pt idx="589">
                  <c:v>2737.2359999999999</c:v>
                </c:pt>
                <c:pt idx="590">
                  <c:v>2722.9290000000001</c:v>
                </c:pt>
                <c:pt idx="591">
                  <c:v>3496.63</c:v>
                </c:pt>
                <c:pt idx="592">
                  <c:v>4083.0360000000001</c:v>
                </c:pt>
                <c:pt idx="593">
                  <c:v>5263.6210000000001</c:v>
                </c:pt>
                <c:pt idx="594">
                  <c:v>2802.5680000000002</c:v>
                </c:pt>
                <c:pt idx="595">
                  <c:v>2902.8919999999998</c:v>
                </c:pt>
                <c:pt idx="596">
                  <c:v>2667.509</c:v>
                </c:pt>
                <c:pt idx="597">
                  <c:v>3217.029</c:v>
                </c:pt>
                <c:pt idx="598">
                  <c:v>3713.7240000000002</c:v>
                </c:pt>
                <c:pt idx="599">
                  <c:v>3789.5680000000002</c:v>
                </c:pt>
                <c:pt idx="600">
                  <c:v>3285.71</c:v>
                </c:pt>
                <c:pt idx="601">
                  <c:v>3214.88</c:v>
                </c:pt>
                <c:pt idx="602">
                  <c:v>2830.913</c:v>
                </c:pt>
                <c:pt idx="603">
                  <c:v>2763.6930000000002</c:v>
                </c:pt>
                <c:pt idx="604">
                  <c:v>5264.5969999999998</c:v>
                </c:pt>
                <c:pt idx="605">
                  <c:v>5811.6360000000004</c:v>
                </c:pt>
                <c:pt idx="606">
                  <c:v>4945.7259999999997</c:v>
                </c:pt>
                <c:pt idx="607">
                  <c:v>2719.8449999999998</c:v>
                </c:pt>
                <c:pt idx="608">
                  <c:v>3419.1729999999998</c:v>
                </c:pt>
                <c:pt idx="609">
                  <c:v>3046.2159999999999</c:v>
                </c:pt>
                <c:pt idx="610">
                  <c:v>3145.4580000000001</c:v>
                </c:pt>
                <c:pt idx="611">
                  <c:v>2784.5</c:v>
                </c:pt>
                <c:pt idx="612">
                  <c:v>1469.4839999999999</c:v>
                </c:pt>
                <c:pt idx="613">
                  <c:v>3307.0259999999998</c:v>
                </c:pt>
                <c:pt idx="614">
                  <c:v>4534.473</c:v>
                </c:pt>
                <c:pt idx="615">
                  <c:v>7283.7209999999995</c:v>
                </c:pt>
                <c:pt idx="616">
                  <c:v>5419.9759999999997</c:v>
                </c:pt>
                <c:pt idx="617">
                  <c:v>6096.4709999999995</c:v>
                </c:pt>
                <c:pt idx="618">
                  <c:v>5201.6220000000003</c:v>
                </c:pt>
                <c:pt idx="619">
                  <c:v>5359.4430000000002</c:v>
                </c:pt>
                <c:pt idx="620">
                  <c:v>3922.8069999999998</c:v>
                </c:pt>
                <c:pt idx="621">
                  <c:v>4146.8869999999997</c:v>
                </c:pt>
                <c:pt idx="622">
                  <c:v>3138.5360000000001</c:v>
                </c:pt>
                <c:pt idx="623">
                  <c:v>963.298</c:v>
                </c:pt>
                <c:pt idx="624">
                  <c:v>420.7663</c:v>
                </c:pt>
                <c:pt idx="625">
                  <c:v>1082.385</c:v>
                </c:pt>
                <c:pt idx="626">
                  <c:v>2257.0590000000002</c:v>
                </c:pt>
                <c:pt idx="627">
                  <c:v>2507.587</c:v>
                </c:pt>
                <c:pt idx="628">
                  <c:v>2838.1770000000001</c:v>
                </c:pt>
                <c:pt idx="629">
                  <c:v>3516.5749999999998</c:v>
                </c:pt>
                <c:pt idx="630">
                  <c:v>3537.1210000000001</c:v>
                </c:pt>
                <c:pt idx="631">
                  <c:v>3242.8649999999998</c:v>
                </c:pt>
                <c:pt idx="632">
                  <c:v>3347.1680000000001</c:v>
                </c:pt>
                <c:pt idx="633">
                  <c:v>2228.7869999999998</c:v>
                </c:pt>
                <c:pt idx="634">
                  <c:v>3309.0740000000001</c:v>
                </c:pt>
                <c:pt idx="635">
                  <c:v>3631.9380000000001</c:v>
                </c:pt>
                <c:pt idx="636">
                  <c:v>2885.1930000000002</c:v>
                </c:pt>
                <c:pt idx="637">
                  <c:v>2435.078</c:v>
                </c:pt>
                <c:pt idx="638">
                  <c:v>2251.5749999999998</c:v>
                </c:pt>
                <c:pt idx="639">
                  <c:v>2558.069</c:v>
                </c:pt>
                <c:pt idx="640">
                  <c:v>3153.5450000000001</c:v>
                </c:pt>
                <c:pt idx="641">
                  <c:v>3361.14</c:v>
                </c:pt>
                <c:pt idx="642">
                  <c:v>2658.8910000000001</c:v>
                </c:pt>
                <c:pt idx="643">
                  <c:v>6981.5460000000003</c:v>
                </c:pt>
                <c:pt idx="644">
                  <c:v>3163.0479999999998</c:v>
                </c:pt>
                <c:pt idx="645">
                  <c:v>2387.498</c:v>
                </c:pt>
                <c:pt idx="646">
                  <c:v>1540.24</c:v>
                </c:pt>
                <c:pt idx="647">
                  <c:v>3369.1460000000002</c:v>
                </c:pt>
                <c:pt idx="648">
                  <c:v>2164.0720000000001</c:v>
                </c:pt>
                <c:pt idx="649">
                  <c:v>1808.1590000000001</c:v>
                </c:pt>
                <c:pt idx="650">
                  <c:v>1609.0450000000001</c:v>
                </c:pt>
                <c:pt idx="651">
                  <c:v>1374.077</c:v>
                </c:pt>
                <c:pt idx="652">
                  <c:v>543.41570000000002</c:v>
                </c:pt>
                <c:pt idx="653">
                  <c:v>1197.951</c:v>
                </c:pt>
                <c:pt idx="654">
                  <c:v>2386.4229999999998</c:v>
                </c:pt>
                <c:pt idx="655">
                  <c:v>1327.2829999999999</c:v>
                </c:pt>
                <c:pt idx="656">
                  <c:v>1433.8989999999999</c:v>
                </c:pt>
                <c:pt idx="657">
                  <c:v>2681.95</c:v>
                </c:pt>
                <c:pt idx="658">
                  <c:v>4513.5410000000002</c:v>
                </c:pt>
                <c:pt idx="659">
                  <c:v>4077.373</c:v>
                </c:pt>
                <c:pt idx="660">
                  <c:v>4283.1899999999996</c:v>
                </c:pt>
                <c:pt idx="661">
                  <c:v>4642.9340000000002</c:v>
                </c:pt>
                <c:pt idx="662">
                  <c:v>3230.0039999999999</c:v>
                </c:pt>
                <c:pt idx="663">
                  <c:v>2795.8429999999998</c:v>
                </c:pt>
                <c:pt idx="664">
                  <c:v>192.75069999999999</c:v>
                </c:pt>
                <c:pt idx="665">
                  <c:v>500.93900000000002</c:v>
                </c:pt>
                <c:pt idx="666">
                  <c:v>470.46269999999998</c:v>
                </c:pt>
                <c:pt idx="667">
                  <c:v>2363.8229999999999</c:v>
                </c:pt>
                <c:pt idx="668">
                  <c:v>3168.268</c:v>
                </c:pt>
                <c:pt idx="669">
                  <c:v>1962.6510000000001</c:v>
                </c:pt>
                <c:pt idx="670">
                  <c:v>2274.2020000000002</c:v>
                </c:pt>
                <c:pt idx="671">
                  <c:v>3054.6030000000001</c:v>
                </c:pt>
                <c:pt idx="672">
                  <c:v>1847.952</c:v>
                </c:pt>
                <c:pt idx="673">
                  <c:v>1817.8019999999999</c:v>
                </c:pt>
                <c:pt idx="674">
                  <c:v>2424.6129999999998</c:v>
                </c:pt>
                <c:pt idx="675">
                  <c:v>2394.5070000000001</c:v>
                </c:pt>
                <c:pt idx="676">
                  <c:v>1426.43</c:v>
                </c:pt>
                <c:pt idx="677">
                  <c:v>1631.5260000000001</c:v>
                </c:pt>
                <c:pt idx="678">
                  <c:v>878.31299999999999</c:v>
                </c:pt>
                <c:pt idx="679">
                  <c:v>2501.1579999999999</c:v>
                </c:pt>
                <c:pt idx="680">
                  <c:v>1749.8489999999999</c:v>
                </c:pt>
                <c:pt idx="681">
                  <c:v>2769.81</c:v>
                </c:pt>
                <c:pt idx="682">
                  <c:v>2031.617</c:v>
                </c:pt>
                <c:pt idx="683">
                  <c:v>2100.241</c:v>
                </c:pt>
                <c:pt idx="684">
                  <c:v>2307.674</c:v>
                </c:pt>
                <c:pt idx="685">
                  <c:v>5572.9960000000001</c:v>
                </c:pt>
                <c:pt idx="686">
                  <c:v>5601.2359999999999</c:v>
                </c:pt>
                <c:pt idx="687">
                  <c:v>2757.6120000000001</c:v>
                </c:pt>
                <c:pt idx="688">
                  <c:v>4825.1059999999998</c:v>
                </c:pt>
                <c:pt idx="689">
                  <c:v>5407.89</c:v>
                </c:pt>
                <c:pt idx="690">
                  <c:v>3148.9690000000001</c:v>
                </c:pt>
                <c:pt idx="691">
                  <c:v>4689.5140000000001</c:v>
                </c:pt>
                <c:pt idx="692">
                  <c:v>4177.0720000000001</c:v>
                </c:pt>
                <c:pt idx="693">
                  <c:v>5068.9920000000002</c:v>
                </c:pt>
                <c:pt idx="694">
                  <c:v>1684.4680000000001</c:v>
                </c:pt>
                <c:pt idx="695">
                  <c:v>5218.8040000000001</c:v>
                </c:pt>
                <c:pt idx="696">
                  <c:v>3542.241</c:v>
                </c:pt>
                <c:pt idx="697">
                  <c:v>3131.2339999999999</c:v>
                </c:pt>
                <c:pt idx="698">
                  <c:v>3505.098</c:v>
                </c:pt>
                <c:pt idx="699">
                  <c:v>3615.48</c:v>
                </c:pt>
                <c:pt idx="700">
                  <c:v>1416.3320000000001</c:v>
                </c:pt>
                <c:pt idx="701">
                  <c:v>2442.1219999999998</c:v>
                </c:pt>
                <c:pt idx="702">
                  <c:v>1740.021</c:v>
                </c:pt>
                <c:pt idx="703">
                  <c:v>2778.4639999999999</c:v>
                </c:pt>
                <c:pt idx="704">
                  <c:v>2781.4209999999998</c:v>
                </c:pt>
                <c:pt idx="705">
                  <c:v>5380.8879999999999</c:v>
                </c:pt>
                <c:pt idx="706">
                  <c:v>4359.3649999999998</c:v>
                </c:pt>
                <c:pt idx="707">
                  <c:v>5218.8630000000003</c:v>
                </c:pt>
                <c:pt idx="708">
                  <c:v>4801.5969999999998</c:v>
                </c:pt>
                <c:pt idx="709">
                  <c:v>4799.4669999999996</c:v>
                </c:pt>
                <c:pt idx="710">
                  <c:v>4227.5739999999996</c:v>
                </c:pt>
                <c:pt idx="711">
                  <c:v>3557.107</c:v>
                </c:pt>
                <c:pt idx="712">
                  <c:v>3912.0039999999999</c:v>
                </c:pt>
                <c:pt idx="713">
                  <c:v>3564.4169999999999</c:v>
                </c:pt>
                <c:pt idx="714">
                  <c:v>2042.8920000000001</c:v>
                </c:pt>
                <c:pt idx="715">
                  <c:v>3185.7550000000001</c:v>
                </c:pt>
                <c:pt idx="716">
                  <c:v>3583.4670000000001</c:v>
                </c:pt>
                <c:pt idx="717">
                  <c:v>3324.28</c:v>
                </c:pt>
                <c:pt idx="718">
                  <c:v>0</c:v>
                </c:pt>
                <c:pt idx="719">
                  <c:v>0</c:v>
                </c:pt>
                <c:pt idx="720">
                  <c:v>0</c:v>
                </c:pt>
                <c:pt idx="721">
                  <c:v>3297.8180000000002</c:v>
                </c:pt>
                <c:pt idx="722">
                  <c:v>3539.5479999999998</c:v>
                </c:pt>
                <c:pt idx="723">
                  <c:v>4973.8289999999997</c:v>
                </c:pt>
                <c:pt idx="724">
                  <c:v>3053.7449999999999</c:v>
                </c:pt>
                <c:pt idx="725">
                  <c:v>3611.82</c:v>
                </c:pt>
                <c:pt idx="726">
                  <c:v>2676.7689999999998</c:v>
                </c:pt>
                <c:pt idx="727">
                  <c:v>1719.1690000000001</c:v>
                </c:pt>
                <c:pt idx="728">
                  <c:v>1481.761</c:v>
                </c:pt>
                <c:pt idx="729">
                  <c:v>2155.797</c:v>
                </c:pt>
                <c:pt idx="730">
                  <c:v>2250.9380000000001</c:v>
                </c:pt>
                <c:pt idx="731">
                  <c:v>2675.2049999999999</c:v>
                </c:pt>
                <c:pt idx="732">
                  <c:v>2401.3020000000001</c:v>
                </c:pt>
                <c:pt idx="733">
                  <c:v>2410.4279999999999</c:v>
                </c:pt>
                <c:pt idx="734">
                  <c:v>1485.5419999999999</c:v>
                </c:pt>
                <c:pt idx="735">
                  <c:v>1706.5509999999999</c:v>
                </c:pt>
                <c:pt idx="736">
                  <c:v>2899.7779999999998</c:v>
                </c:pt>
                <c:pt idx="737">
                  <c:v>4067.0140000000001</c:v>
                </c:pt>
                <c:pt idx="738">
                  <c:v>4055.6439999999998</c:v>
                </c:pt>
                <c:pt idx="739">
                  <c:v>4163.3639999999996</c:v>
                </c:pt>
                <c:pt idx="740">
                  <c:v>3049.0920000000001</c:v>
                </c:pt>
                <c:pt idx="741">
                  <c:v>2821.6610000000001</c:v>
                </c:pt>
                <c:pt idx="742">
                  <c:v>2170.3539999999998</c:v>
                </c:pt>
                <c:pt idx="743">
                  <c:v>3014.748</c:v>
                </c:pt>
                <c:pt idx="744">
                  <c:v>3131.6439999999998</c:v>
                </c:pt>
                <c:pt idx="745">
                  <c:v>3308.1239999999998</c:v>
                </c:pt>
                <c:pt idx="746">
                  <c:v>3350.4380000000001</c:v>
                </c:pt>
                <c:pt idx="747">
                  <c:v>3102.3029999999999</c:v>
                </c:pt>
                <c:pt idx="748">
                  <c:v>2997.875</c:v>
                </c:pt>
                <c:pt idx="749">
                  <c:v>3131.2820000000002</c:v>
                </c:pt>
                <c:pt idx="750">
                  <c:v>2919.1439999999998</c:v>
                </c:pt>
                <c:pt idx="751">
                  <c:v>3519.5920000000001</c:v>
                </c:pt>
                <c:pt idx="752">
                  <c:v>3438.4789999999998</c:v>
                </c:pt>
                <c:pt idx="753">
                  <c:v>3184.4569999999999</c:v>
                </c:pt>
                <c:pt idx="754">
                  <c:v>3176.4459999999999</c:v>
                </c:pt>
                <c:pt idx="755">
                  <c:v>3203.7570000000001</c:v>
                </c:pt>
                <c:pt idx="756">
                  <c:v>3374.7959999999998</c:v>
                </c:pt>
                <c:pt idx="757">
                  <c:v>2159.7759999999998</c:v>
                </c:pt>
                <c:pt idx="758">
                  <c:v>2969.6869999999999</c:v>
                </c:pt>
                <c:pt idx="759">
                  <c:v>2859.5859999999998</c:v>
                </c:pt>
                <c:pt idx="760">
                  <c:v>3276.8029999999999</c:v>
                </c:pt>
                <c:pt idx="761">
                  <c:v>3539.221</c:v>
                </c:pt>
                <c:pt idx="762">
                  <c:v>4136.9719999999998</c:v>
                </c:pt>
                <c:pt idx="763">
                  <c:v>4357.4750000000004</c:v>
                </c:pt>
                <c:pt idx="764">
                  <c:v>3697.2530000000002</c:v>
                </c:pt>
                <c:pt idx="765">
                  <c:v>4527.62</c:v>
                </c:pt>
                <c:pt idx="766">
                  <c:v>6498.8360000000002</c:v>
                </c:pt>
                <c:pt idx="767">
                  <c:v>2534.29</c:v>
                </c:pt>
                <c:pt idx="768">
                  <c:v>2342.1999999999998</c:v>
                </c:pt>
                <c:pt idx="769">
                  <c:v>2521.9279999999999</c:v>
                </c:pt>
                <c:pt idx="770">
                  <c:v>3085.7550000000001</c:v>
                </c:pt>
                <c:pt idx="771">
                  <c:v>3214.8180000000002</c:v>
                </c:pt>
                <c:pt idx="772">
                  <c:v>3074.393</c:v>
                </c:pt>
                <c:pt idx="773">
                  <c:v>2140.7649999999999</c:v>
                </c:pt>
                <c:pt idx="774">
                  <c:v>9814.598</c:v>
                </c:pt>
                <c:pt idx="775">
                  <c:v>8411.4549999999999</c:v>
                </c:pt>
                <c:pt idx="776">
                  <c:v>6869.7380000000003</c:v>
                </c:pt>
                <c:pt idx="777">
                  <c:v>4562.1469999999999</c:v>
                </c:pt>
                <c:pt idx="778">
                  <c:v>1378.7260000000001</c:v>
                </c:pt>
                <c:pt idx="779">
                  <c:v>1190.4570000000001</c:v>
                </c:pt>
                <c:pt idx="780">
                  <c:v>1889.6030000000001</c:v>
                </c:pt>
                <c:pt idx="781">
                  <c:v>2952.46</c:v>
                </c:pt>
                <c:pt idx="782">
                  <c:v>2684.4989999999998</c:v>
                </c:pt>
                <c:pt idx="783">
                  <c:v>2197.058</c:v>
                </c:pt>
                <c:pt idx="784">
                  <c:v>2308.3620000000001</c:v>
                </c:pt>
                <c:pt idx="785">
                  <c:v>2711.826</c:v>
                </c:pt>
                <c:pt idx="786">
                  <c:v>0</c:v>
                </c:pt>
                <c:pt idx="787">
                  <c:v>0</c:v>
                </c:pt>
                <c:pt idx="788">
                  <c:v>1951.5219999999999</c:v>
                </c:pt>
                <c:pt idx="789">
                  <c:v>1289.116</c:v>
                </c:pt>
                <c:pt idx="790">
                  <c:v>1111.5899999999999</c:v>
                </c:pt>
                <c:pt idx="791">
                  <c:v>1462.117</c:v>
                </c:pt>
                <c:pt idx="792">
                  <c:v>1292.6189999999999</c:v>
                </c:pt>
                <c:pt idx="793">
                  <c:v>3040.7179999999998</c:v>
                </c:pt>
                <c:pt idx="794">
                  <c:v>2419.1550000000002</c:v>
                </c:pt>
                <c:pt idx="795">
                  <c:v>2432.076</c:v>
                </c:pt>
                <c:pt idx="796">
                  <c:v>2975.029</c:v>
                </c:pt>
                <c:pt idx="797">
                  <c:v>2712.5279999999998</c:v>
                </c:pt>
                <c:pt idx="798">
                  <c:v>2464.58</c:v>
                </c:pt>
                <c:pt idx="799">
                  <c:v>719.18089999999995</c:v>
                </c:pt>
                <c:pt idx="800">
                  <c:v>665.70519999999999</c:v>
                </c:pt>
                <c:pt idx="801">
                  <c:v>983.76580000000001</c:v>
                </c:pt>
                <c:pt idx="802">
                  <c:v>2334.98</c:v>
                </c:pt>
                <c:pt idx="803">
                  <c:v>2164.4479999999999</c:v>
                </c:pt>
                <c:pt idx="804">
                  <c:v>1441.1179999999999</c:v>
                </c:pt>
                <c:pt idx="805">
                  <c:v>1253.1569999999999</c:v>
                </c:pt>
                <c:pt idx="806">
                  <c:v>1313.2190000000001</c:v>
                </c:pt>
                <c:pt idx="807">
                  <c:v>1180.4639999999999</c:v>
                </c:pt>
                <c:pt idx="808">
                  <c:v>1370.1849999999999</c:v>
                </c:pt>
                <c:pt idx="809">
                  <c:v>4850.085</c:v>
                </c:pt>
                <c:pt idx="810">
                  <c:v>5787.5720000000001</c:v>
                </c:pt>
                <c:pt idx="811">
                  <c:v>6328.8320000000003</c:v>
                </c:pt>
                <c:pt idx="812">
                  <c:v>5927.857</c:v>
                </c:pt>
                <c:pt idx="813">
                  <c:v>6088.4790000000003</c:v>
                </c:pt>
                <c:pt idx="814">
                  <c:v>5922.6819999999998</c:v>
                </c:pt>
                <c:pt idx="815">
                  <c:v>5964.2470000000003</c:v>
                </c:pt>
                <c:pt idx="816">
                  <c:v>4947.1589999999997</c:v>
                </c:pt>
                <c:pt idx="817">
                  <c:v>3233.252</c:v>
                </c:pt>
                <c:pt idx="818">
                  <c:v>4177.3490000000002</c:v>
                </c:pt>
                <c:pt idx="819">
                  <c:v>5826.6170000000002</c:v>
                </c:pt>
                <c:pt idx="820">
                  <c:v>3751.1860000000001</c:v>
                </c:pt>
                <c:pt idx="821">
                  <c:v>1580.751</c:v>
                </c:pt>
                <c:pt idx="822">
                  <c:v>1994.1759999999999</c:v>
                </c:pt>
                <c:pt idx="823">
                  <c:v>3081.4430000000002</c:v>
                </c:pt>
                <c:pt idx="824">
                  <c:v>3189.7139999999999</c:v>
                </c:pt>
                <c:pt idx="825">
                  <c:v>2715.2809999999999</c:v>
                </c:pt>
                <c:pt idx="826">
                  <c:v>3521.6990000000001</c:v>
                </c:pt>
                <c:pt idx="827">
                  <c:v>2719.4810000000002</c:v>
                </c:pt>
                <c:pt idx="828">
                  <c:v>933.02840000000003</c:v>
                </c:pt>
                <c:pt idx="829">
                  <c:v>5017.3220000000001</c:v>
                </c:pt>
                <c:pt idx="830">
                  <c:v>3528.7049999999999</c:v>
                </c:pt>
                <c:pt idx="831">
                  <c:v>3245.3270000000002</c:v>
                </c:pt>
                <c:pt idx="832">
                  <c:v>1842.4829999999999</c:v>
                </c:pt>
                <c:pt idx="833">
                  <c:v>2420.6860000000001</c:v>
                </c:pt>
                <c:pt idx="834">
                  <c:v>2452.0349999999999</c:v>
                </c:pt>
                <c:pt idx="835">
                  <c:v>4646.4979999999996</c:v>
                </c:pt>
                <c:pt idx="836">
                  <c:v>3031.942</c:v>
                </c:pt>
                <c:pt idx="837">
                  <c:v>2269.8049999999998</c:v>
                </c:pt>
                <c:pt idx="838">
                  <c:v>2052.498</c:v>
                </c:pt>
                <c:pt idx="839">
                  <c:v>50.991129999999998</c:v>
                </c:pt>
                <c:pt idx="840">
                  <c:v>0</c:v>
                </c:pt>
                <c:pt idx="841">
                  <c:v>0</c:v>
                </c:pt>
                <c:pt idx="842">
                  <c:v>4795.8620000000001</c:v>
                </c:pt>
                <c:pt idx="843">
                  <c:v>4014.9659999999999</c:v>
                </c:pt>
                <c:pt idx="844">
                  <c:v>3428.0279999999998</c:v>
                </c:pt>
                <c:pt idx="845">
                  <c:v>3855.2739999999999</c:v>
                </c:pt>
                <c:pt idx="846">
                  <c:v>4180.5659999999998</c:v>
                </c:pt>
                <c:pt idx="847">
                  <c:v>2487.4749999999999</c:v>
                </c:pt>
                <c:pt idx="848">
                  <c:v>3211.0970000000002</c:v>
                </c:pt>
                <c:pt idx="849">
                  <c:v>2039.62</c:v>
                </c:pt>
                <c:pt idx="850">
                  <c:v>1916.77</c:v>
                </c:pt>
                <c:pt idx="851">
                  <c:v>3140.1849999999999</c:v>
                </c:pt>
                <c:pt idx="852">
                  <c:v>3073.0940000000001</c:v>
                </c:pt>
                <c:pt idx="853">
                  <c:v>3300.29</c:v>
                </c:pt>
                <c:pt idx="854">
                  <c:v>3430.317</c:v>
                </c:pt>
                <c:pt idx="855">
                  <c:v>2701.759</c:v>
                </c:pt>
                <c:pt idx="856">
                  <c:v>3207.587</c:v>
                </c:pt>
                <c:pt idx="857">
                  <c:v>4211.0119999999997</c:v>
                </c:pt>
                <c:pt idx="858">
                  <c:v>4704.1180000000004</c:v>
                </c:pt>
                <c:pt idx="859">
                  <c:v>2865.5590000000002</c:v>
                </c:pt>
                <c:pt idx="860">
                  <c:v>2997.8760000000002</c:v>
                </c:pt>
                <c:pt idx="861">
                  <c:v>2640.299</c:v>
                </c:pt>
                <c:pt idx="862">
                  <c:v>2412.3710000000001</c:v>
                </c:pt>
                <c:pt idx="863">
                  <c:v>2209.8330000000001</c:v>
                </c:pt>
                <c:pt idx="864">
                  <c:v>1145.7460000000001</c:v>
                </c:pt>
                <c:pt idx="865">
                  <c:v>1476.229</c:v>
                </c:pt>
                <c:pt idx="866">
                  <c:v>1131.105</c:v>
                </c:pt>
                <c:pt idx="867">
                  <c:v>1518.079</c:v>
                </c:pt>
                <c:pt idx="868">
                  <c:v>4332.9970000000003</c:v>
                </c:pt>
                <c:pt idx="869">
                  <c:v>2136.5590000000002</c:v>
                </c:pt>
                <c:pt idx="870">
                  <c:v>1756.587</c:v>
                </c:pt>
                <c:pt idx="871">
                  <c:v>2279.2759999999998</c:v>
                </c:pt>
                <c:pt idx="872">
                  <c:v>3304.0279999999998</c:v>
                </c:pt>
                <c:pt idx="873">
                  <c:v>4399.6049999999996</c:v>
                </c:pt>
                <c:pt idx="874">
                  <c:v>4758.0360000000001</c:v>
                </c:pt>
                <c:pt idx="875">
                  <c:v>2792.4769999999999</c:v>
                </c:pt>
                <c:pt idx="876">
                  <c:v>2876.1950000000002</c:v>
                </c:pt>
                <c:pt idx="877">
                  <c:v>2534.386</c:v>
                </c:pt>
                <c:pt idx="878">
                  <c:v>8119.0990000000002</c:v>
                </c:pt>
                <c:pt idx="879">
                  <c:v>3082.0219999999999</c:v>
                </c:pt>
                <c:pt idx="880">
                  <c:v>2616.0549999999998</c:v>
                </c:pt>
                <c:pt idx="881">
                  <c:v>1961.172</c:v>
                </c:pt>
                <c:pt idx="882">
                  <c:v>1130.5619999999999</c:v>
                </c:pt>
                <c:pt idx="883">
                  <c:v>835.3048</c:v>
                </c:pt>
                <c:pt idx="884">
                  <c:v>1588.335</c:v>
                </c:pt>
                <c:pt idx="885">
                  <c:v>3519.4250000000002</c:v>
                </c:pt>
                <c:pt idx="886">
                  <c:v>3678.6419999999998</c:v>
                </c:pt>
                <c:pt idx="887">
                  <c:v>3567.1</c:v>
                </c:pt>
                <c:pt idx="888">
                  <c:v>3192.51</c:v>
                </c:pt>
                <c:pt idx="889">
                  <c:v>5943.4440000000004</c:v>
                </c:pt>
                <c:pt idx="890">
                  <c:v>5832.1019999999999</c:v>
                </c:pt>
                <c:pt idx="891">
                  <c:v>3854.48</c:v>
                </c:pt>
                <c:pt idx="892">
                  <c:v>1904.5129999999999</c:v>
                </c:pt>
                <c:pt idx="893">
                  <c:v>2232.221</c:v>
                </c:pt>
                <c:pt idx="894">
                  <c:v>1852.7850000000001</c:v>
                </c:pt>
                <c:pt idx="895">
                  <c:v>1709.7280000000001</c:v>
                </c:pt>
                <c:pt idx="896">
                  <c:v>1954.663</c:v>
                </c:pt>
                <c:pt idx="897">
                  <c:v>2302.15</c:v>
                </c:pt>
                <c:pt idx="898">
                  <c:v>2149.9079999999999</c:v>
                </c:pt>
                <c:pt idx="899">
                  <c:v>2548.8519999999999</c:v>
                </c:pt>
                <c:pt idx="900">
                  <c:v>3241.607</c:v>
                </c:pt>
                <c:pt idx="901">
                  <c:v>4101.7039999999997</c:v>
                </c:pt>
                <c:pt idx="902">
                  <c:v>5266.0339999999997</c:v>
                </c:pt>
                <c:pt idx="903">
                  <c:v>5146.8559999999998</c:v>
                </c:pt>
                <c:pt idx="904">
                  <c:v>3371.8220000000001</c:v>
                </c:pt>
                <c:pt idx="905">
                  <c:v>2490.1</c:v>
                </c:pt>
                <c:pt idx="906">
                  <c:v>1737.1</c:v>
                </c:pt>
                <c:pt idx="907">
                  <c:v>3022.8429999999998</c:v>
                </c:pt>
                <c:pt idx="908">
                  <c:v>2620.8040000000001</c:v>
                </c:pt>
                <c:pt idx="909">
                  <c:v>2734.471</c:v>
                </c:pt>
                <c:pt idx="910">
                  <c:v>3376.4549999999999</c:v>
                </c:pt>
                <c:pt idx="911">
                  <c:v>2885.491</c:v>
                </c:pt>
                <c:pt idx="912">
                  <c:v>3116.8719999999998</c:v>
                </c:pt>
                <c:pt idx="913">
                  <c:v>3426.4639999999999</c:v>
                </c:pt>
                <c:pt idx="914">
                  <c:v>4106.2520000000004</c:v>
                </c:pt>
                <c:pt idx="915">
                  <c:v>555.84640000000002</c:v>
                </c:pt>
                <c:pt idx="916">
                  <c:v>2758.8420000000001</c:v>
                </c:pt>
                <c:pt idx="917">
                  <c:v>3154.4940000000001</c:v>
                </c:pt>
                <c:pt idx="918">
                  <c:v>3724.6759999999999</c:v>
                </c:pt>
                <c:pt idx="919">
                  <c:v>3690.163</c:v>
                </c:pt>
                <c:pt idx="920">
                  <c:v>4414.5990000000002</c:v>
                </c:pt>
                <c:pt idx="921">
                  <c:v>4035.2440000000001</c:v>
                </c:pt>
                <c:pt idx="922">
                  <c:v>3636.5909999999999</c:v>
                </c:pt>
                <c:pt idx="923">
                  <c:v>3572.0990000000002</c:v>
                </c:pt>
                <c:pt idx="924">
                  <c:v>3449.79</c:v>
                </c:pt>
                <c:pt idx="925">
                  <c:v>3990.7759999999998</c:v>
                </c:pt>
                <c:pt idx="926">
                  <c:v>4645.4440000000004</c:v>
                </c:pt>
                <c:pt idx="927">
                  <c:v>7149.3890000000001</c:v>
                </c:pt>
                <c:pt idx="928">
                  <c:v>3251.098</c:v>
                </c:pt>
                <c:pt idx="929">
                  <c:v>4423.4579999999996</c:v>
                </c:pt>
                <c:pt idx="930">
                  <c:v>3349.087</c:v>
                </c:pt>
                <c:pt idx="931">
                  <c:v>2294.5230000000001</c:v>
                </c:pt>
                <c:pt idx="932">
                  <c:v>1692.837</c:v>
                </c:pt>
                <c:pt idx="933">
                  <c:v>1621.934</c:v>
                </c:pt>
                <c:pt idx="934">
                  <c:v>1646.4480000000001</c:v>
                </c:pt>
                <c:pt idx="935">
                  <c:v>1846.7560000000001</c:v>
                </c:pt>
                <c:pt idx="936">
                  <c:v>0</c:v>
                </c:pt>
                <c:pt idx="937">
                  <c:v>0</c:v>
                </c:pt>
                <c:pt idx="938">
                  <c:v>0</c:v>
                </c:pt>
                <c:pt idx="939">
                  <c:v>0</c:v>
                </c:pt>
                <c:pt idx="940">
                  <c:v>3019.2930000000001</c:v>
                </c:pt>
                <c:pt idx="941">
                  <c:v>3060.4659999999999</c:v>
                </c:pt>
                <c:pt idx="942">
                  <c:v>4115.2359999999999</c:v>
                </c:pt>
                <c:pt idx="943">
                  <c:v>4331.8040000000001</c:v>
                </c:pt>
                <c:pt idx="944">
                  <c:v>3828.5349999999999</c:v>
                </c:pt>
                <c:pt idx="945">
                  <c:v>2281.7869999999998</c:v>
                </c:pt>
                <c:pt idx="946">
                  <c:v>4002.3339999999998</c:v>
                </c:pt>
                <c:pt idx="947">
                  <c:v>3517.558</c:v>
                </c:pt>
                <c:pt idx="948">
                  <c:v>3011.1419999999998</c:v>
                </c:pt>
                <c:pt idx="949">
                  <c:v>1700.8119999999999</c:v>
                </c:pt>
                <c:pt idx="950">
                  <c:v>1813.097</c:v>
                </c:pt>
                <c:pt idx="951">
                  <c:v>3913.7759999999998</c:v>
                </c:pt>
                <c:pt idx="952">
                  <c:v>2636.1329999999998</c:v>
                </c:pt>
                <c:pt idx="953">
                  <c:v>2660.8040000000001</c:v>
                </c:pt>
                <c:pt idx="954">
                  <c:v>3753.07</c:v>
                </c:pt>
                <c:pt idx="955">
                  <c:v>3882.0729999999999</c:v>
                </c:pt>
                <c:pt idx="956">
                  <c:v>3524.3</c:v>
                </c:pt>
                <c:pt idx="957">
                  <c:v>4941.12</c:v>
                </c:pt>
                <c:pt idx="958">
                  <c:v>5486.7889999999998</c:v>
                </c:pt>
                <c:pt idx="959">
                  <c:v>3920.8270000000002</c:v>
                </c:pt>
                <c:pt idx="960">
                  <c:v>5043.808</c:v>
                </c:pt>
                <c:pt idx="961">
                  <c:v>3808.3420000000001</c:v>
                </c:pt>
                <c:pt idx="962">
                  <c:v>1837.3879999999999</c:v>
                </c:pt>
                <c:pt idx="963">
                  <c:v>3068.7759999999998</c:v>
                </c:pt>
                <c:pt idx="964">
                  <c:v>2427.9090000000001</c:v>
                </c:pt>
                <c:pt idx="965">
                  <c:v>2553.66</c:v>
                </c:pt>
                <c:pt idx="966">
                  <c:v>2161.5309999999999</c:v>
                </c:pt>
                <c:pt idx="967">
                  <c:v>3635.404</c:v>
                </c:pt>
                <c:pt idx="968">
                  <c:v>3385.7469999999998</c:v>
                </c:pt>
                <c:pt idx="969">
                  <c:v>4754.768</c:v>
                </c:pt>
                <c:pt idx="970">
                  <c:v>3186.6610000000001</c:v>
                </c:pt>
                <c:pt idx="971">
                  <c:v>1771.597</c:v>
                </c:pt>
                <c:pt idx="972">
                  <c:v>3214.7689999999998</c:v>
                </c:pt>
                <c:pt idx="973">
                  <c:v>3823.9580000000001</c:v>
                </c:pt>
                <c:pt idx="974">
                  <c:v>3104.1260000000002</c:v>
                </c:pt>
                <c:pt idx="975">
                  <c:v>1251.414</c:v>
                </c:pt>
                <c:pt idx="976">
                  <c:v>1051.5239999999999</c:v>
                </c:pt>
                <c:pt idx="977">
                  <c:v>978.05949999999996</c:v>
                </c:pt>
                <c:pt idx="978">
                  <c:v>4323.3469999999998</c:v>
                </c:pt>
                <c:pt idx="979">
                  <c:v>3216.25</c:v>
                </c:pt>
                <c:pt idx="980">
                  <c:v>3675.069</c:v>
                </c:pt>
                <c:pt idx="981">
                  <c:v>3873.1770000000001</c:v>
                </c:pt>
                <c:pt idx="982">
                  <c:v>4415.3180000000002</c:v>
                </c:pt>
                <c:pt idx="983">
                  <c:v>4852.0060000000003</c:v>
                </c:pt>
                <c:pt idx="984">
                  <c:v>4775.1059999999998</c:v>
                </c:pt>
                <c:pt idx="985">
                  <c:v>3684.3580000000002</c:v>
                </c:pt>
                <c:pt idx="986">
                  <c:v>1017.818</c:v>
                </c:pt>
                <c:pt idx="987">
                  <c:v>840.93849999999998</c:v>
                </c:pt>
                <c:pt idx="988">
                  <c:v>2745.21</c:v>
                </c:pt>
                <c:pt idx="989">
                  <c:v>2784.453</c:v>
                </c:pt>
                <c:pt idx="990">
                  <c:v>2998.1880000000001</c:v>
                </c:pt>
                <c:pt idx="991">
                  <c:v>2426.6309999999999</c:v>
                </c:pt>
                <c:pt idx="992">
                  <c:v>2612.364</c:v>
                </c:pt>
                <c:pt idx="993">
                  <c:v>2357.6309999999999</c:v>
                </c:pt>
                <c:pt idx="994">
                  <c:v>861.14660000000003</c:v>
                </c:pt>
                <c:pt idx="995">
                  <c:v>4665.2250000000004</c:v>
                </c:pt>
                <c:pt idx="996">
                  <c:v>5895.2079999999996</c:v>
                </c:pt>
                <c:pt idx="997">
                  <c:v>6182.5770000000002</c:v>
                </c:pt>
                <c:pt idx="998">
                  <c:v>4117.6670000000004</c:v>
                </c:pt>
                <c:pt idx="999">
                  <c:v>886.71040000000005</c:v>
                </c:pt>
                <c:pt idx="1000">
                  <c:v>1582.0920000000001</c:v>
                </c:pt>
                <c:pt idx="1001">
                  <c:v>3180.9560000000001</c:v>
                </c:pt>
                <c:pt idx="1002">
                  <c:v>3064.933</c:v>
                </c:pt>
                <c:pt idx="1003">
                  <c:v>5591.5559999999996</c:v>
                </c:pt>
                <c:pt idx="1004">
                  <c:v>6503.8469999999998</c:v>
                </c:pt>
                <c:pt idx="1005">
                  <c:v>5934.5290000000005</c:v>
                </c:pt>
                <c:pt idx="1006">
                  <c:v>5146.4799999999996</c:v>
                </c:pt>
                <c:pt idx="1007">
                  <c:v>4807.3789999999999</c:v>
                </c:pt>
                <c:pt idx="1008">
                  <c:v>4104.4380000000001</c:v>
                </c:pt>
                <c:pt idx="1009">
                  <c:v>4869.5410000000002</c:v>
                </c:pt>
                <c:pt idx="1010">
                  <c:v>3724.5659999999998</c:v>
                </c:pt>
                <c:pt idx="1011">
                  <c:v>2104.6469999999999</c:v>
                </c:pt>
                <c:pt idx="1012">
                  <c:v>6667.18</c:v>
                </c:pt>
                <c:pt idx="1013">
                  <c:v>5767.9250000000002</c:v>
                </c:pt>
                <c:pt idx="1014">
                  <c:v>3250.77</c:v>
                </c:pt>
                <c:pt idx="1015">
                  <c:v>3615.7809999999999</c:v>
                </c:pt>
                <c:pt idx="1016">
                  <c:v>3759.3429999999998</c:v>
                </c:pt>
                <c:pt idx="1017">
                  <c:v>3721.5210000000002</c:v>
                </c:pt>
                <c:pt idx="1018">
                  <c:v>3248.944</c:v>
                </c:pt>
                <c:pt idx="1019">
                  <c:v>1323.663</c:v>
                </c:pt>
                <c:pt idx="1020">
                  <c:v>3278.355</c:v>
                </c:pt>
                <c:pt idx="1021">
                  <c:v>2998.4639999999999</c:v>
                </c:pt>
                <c:pt idx="1022">
                  <c:v>3447.88</c:v>
                </c:pt>
                <c:pt idx="1023">
                  <c:v>3595.6410000000001</c:v>
                </c:pt>
                <c:pt idx="1024">
                  <c:v>5898.2939999999999</c:v>
                </c:pt>
                <c:pt idx="1025">
                  <c:v>4375.4250000000002</c:v>
                </c:pt>
                <c:pt idx="1026">
                  <c:v>3797.9749999999999</c:v>
                </c:pt>
                <c:pt idx="1027">
                  <c:v>3412.0419999999999</c:v>
                </c:pt>
                <c:pt idx="1028">
                  <c:v>2391.645</c:v>
                </c:pt>
                <c:pt idx="1029">
                  <c:v>1601.434</c:v>
                </c:pt>
                <c:pt idx="1030">
                  <c:v>2603.212</c:v>
                </c:pt>
                <c:pt idx="1031">
                  <c:v>3191.8850000000002</c:v>
                </c:pt>
                <c:pt idx="1032">
                  <c:v>3502.0430000000001</c:v>
                </c:pt>
                <c:pt idx="1033">
                  <c:v>3563.3339999999998</c:v>
                </c:pt>
                <c:pt idx="1034">
                  <c:v>4863.4989999999998</c:v>
                </c:pt>
                <c:pt idx="1035">
                  <c:v>5590.6949999999997</c:v>
                </c:pt>
                <c:pt idx="1036">
                  <c:v>4385.4250000000002</c:v>
                </c:pt>
                <c:pt idx="1037">
                  <c:v>5021.3490000000002</c:v>
                </c:pt>
                <c:pt idx="1038">
                  <c:v>4665.62</c:v>
                </c:pt>
                <c:pt idx="1039">
                  <c:v>3634.241</c:v>
                </c:pt>
                <c:pt idx="1040">
                  <c:v>2535.4180000000001</c:v>
                </c:pt>
                <c:pt idx="1041">
                  <c:v>920.34810000000004</c:v>
                </c:pt>
                <c:pt idx="1042">
                  <c:v>878.26440000000002</c:v>
                </c:pt>
                <c:pt idx="1043">
                  <c:v>2687.5540000000001</c:v>
                </c:pt>
                <c:pt idx="1044">
                  <c:v>3281.6689999999999</c:v>
                </c:pt>
                <c:pt idx="1045">
                  <c:v>3816.4079999999999</c:v>
                </c:pt>
                <c:pt idx="1046">
                  <c:v>5069.6980000000003</c:v>
                </c:pt>
                <c:pt idx="1047">
                  <c:v>3420.9949999999999</c:v>
                </c:pt>
                <c:pt idx="1048">
                  <c:v>1661.086</c:v>
                </c:pt>
                <c:pt idx="1049">
                  <c:v>4410.8389999999999</c:v>
                </c:pt>
                <c:pt idx="1050">
                  <c:v>4423.4620000000004</c:v>
                </c:pt>
                <c:pt idx="1051">
                  <c:v>4767.6059999999998</c:v>
                </c:pt>
                <c:pt idx="1052">
                  <c:v>3601.9650000000001</c:v>
                </c:pt>
                <c:pt idx="1053">
                  <c:v>1777.4690000000001</c:v>
                </c:pt>
                <c:pt idx="1054">
                  <c:v>3185.1509999999998</c:v>
                </c:pt>
                <c:pt idx="1055">
                  <c:v>4381.5290000000005</c:v>
                </c:pt>
                <c:pt idx="1056">
                  <c:v>1867.2570000000001</c:v>
                </c:pt>
                <c:pt idx="1057">
                  <c:v>4270.567</c:v>
                </c:pt>
                <c:pt idx="1058">
                  <c:v>5792.6490000000003</c:v>
                </c:pt>
                <c:pt idx="1059">
                  <c:v>5942.98</c:v>
                </c:pt>
                <c:pt idx="1060">
                  <c:v>5633.942</c:v>
                </c:pt>
                <c:pt idx="1061">
                  <c:v>5065.4309999999996</c:v>
                </c:pt>
                <c:pt idx="1062">
                  <c:v>5326.1909999999998</c:v>
                </c:pt>
                <c:pt idx="1063">
                  <c:v>6326.0020000000004</c:v>
                </c:pt>
                <c:pt idx="1064">
                  <c:v>2318.788</c:v>
                </c:pt>
                <c:pt idx="1065">
                  <c:v>2405.732</c:v>
                </c:pt>
                <c:pt idx="1066">
                  <c:v>0</c:v>
                </c:pt>
                <c:pt idx="1067">
                  <c:v>0</c:v>
                </c:pt>
                <c:pt idx="1068">
                  <c:v>3263.4859999999999</c:v>
                </c:pt>
                <c:pt idx="1069">
                  <c:v>992.00940000000003</c:v>
                </c:pt>
                <c:pt idx="1070">
                  <c:v>5920.915</c:v>
                </c:pt>
                <c:pt idx="1071">
                  <c:v>4277.4679999999998</c:v>
                </c:pt>
                <c:pt idx="1072">
                  <c:v>4707.6120000000001</c:v>
                </c:pt>
                <c:pt idx="1073">
                  <c:v>5341.8969999999999</c:v>
                </c:pt>
                <c:pt idx="1074">
                  <c:v>4480.634</c:v>
                </c:pt>
                <c:pt idx="1075">
                  <c:v>3212.0610000000001</c:v>
                </c:pt>
                <c:pt idx="1076">
                  <c:v>983.30449999999996</c:v>
                </c:pt>
                <c:pt idx="1077">
                  <c:v>2204.9160000000002</c:v>
                </c:pt>
                <c:pt idx="1078">
                  <c:v>3578.3249999999998</c:v>
                </c:pt>
                <c:pt idx="1079">
                  <c:v>3147.4</c:v>
                </c:pt>
                <c:pt idx="1080">
                  <c:v>3126.2150000000001</c:v>
                </c:pt>
                <c:pt idx="1081">
                  <c:v>2915.576</c:v>
                </c:pt>
                <c:pt idx="1082">
                  <c:v>1635.62</c:v>
                </c:pt>
                <c:pt idx="1083">
                  <c:v>1184.7809999999999</c:v>
                </c:pt>
                <c:pt idx="1084">
                  <c:v>1760.4760000000001</c:v>
                </c:pt>
                <c:pt idx="1085">
                  <c:v>3158.3530000000001</c:v>
                </c:pt>
                <c:pt idx="1086">
                  <c:v>2223.1379999999999</c:v>
                </c:pt>
                <c:pt idx="1087">
                  <c:v>1259.586</c:v>
                </c:pt>
                <c:pt idx="1088">
                  <c:v>3205.0230000000001</c:v>
                </c:pt>
                <c:pt idx="1089">
                  <c:v>2931.761</c:v>
                </c:pt>
                <c:pt idx="1090">
                  <c:v>3790.09</c:v>
                </c:pt>
                <c:pt idx="1091">
                  <c:v>2320.8739999999998</c:v>
                </c:pt>
                <c:pt idx="1092">
                  <c:v>2902.1979999999999</c:v>
                </c:pt>
                <c:pt idx="1093">
                  <c:v>2292.873</c:v>
                </c:pt>
                <c:pt idx="1094">
                  <c:v>1819.001</c:v>
                </c:pt>
                <c:pt idx="1095">
                  <c:v>2082.4810000000002</c:v>
                </c:pt>
                <c:pt idx="1096">
                  <c:v>3082.5259999999998</c:v>
                </c:pt>
                <c:pt idx="1097">
                  <c:v>2629.3649999999998</c:v>
                </c:pt>
                <c:pt idx="1098">
                  <c:v>2932.4369999999999</c:v>
                </c:pt>
                <c:pt idx="1099">
                  <c:v>2321.5630000000001</c:v>
                </c:pt>
                <c:pt idx="1100">
                  <c:v>1887.748</c:v>
                </c:pt>
                <c:pt idx="1101">
                  <c:v>2099.3139999999999</c:v>
                </c:pt>
                <c:pt idx="1102">
                  <c:v>3500.0610000000001</c:v>
                </c:pt>
                <c:pt idx="1103">
                  <c:v>2106.654</c:v>
                </c:pt>
                <c:pt idx="1104">
                  <c:v>1601.886</c:v>
                </c:pt>
                <c:pt idx="1105">
                  <c:v>2097.4740000000002</c:v>
                </c:pt>
                <c:pt idx="1106">
                  <c:v>1372.019</c:v>
                </c:pt>
                <c:pt idx="1107">
                  <c:v>1698.163</c:v>
                </c:pt>
                <c:pt idx="1108">
                  <c:v>5201.7269999999999</c:v>
                </c:pt>
                <c:pt idx="1109">
                  <c:v>5751.7479999999996</c:v>
                </c:pt>
                <c:pt idx="1110">
                  <c:v>5419.1170000000002</c:v>
                </c:pt>
                <c:pt idx="1111">
                  <c:v>4091.1320000000001</c:v>
                </c:pt>
                <c:pt idx="1112">
                  <c:v>8728.0589999999993</c:v>
                </c:pt>
                <c:pt idx="1113">
                  <c:v>6970.2740000000003</c:v>
                </c:pt>
                <c:pt idx="1114">
                  <c:v>8784.8490000000002</c:v>
                </c:pt>
                <c:pt idx="1115">
                  <c:v>6561.09</c:v>
                </c:pt>
                <c:pt idx="1116">
                  <c:v>3384.886</c:v>
                </c:pt>
                <c:pt idx="1117">
                  <c:v>1609.5060000000001</c:v>
                </c:pt>
                <c:pt idx="1118">
                  <c:v>2523.4229999999998</c:v>
                </c:pt>
                <c:pt idx="1119">
                  <c:v>2161.9499999999998</c:v>
                </c:pt>
                <c:pt idx="1120">
                  <c:v>5026.6859999999997</c:v>
                </c:pt>
                <c:pt idx="1121">
                  <c:v>5310.7129999999997</c:v>
                </c:pt>
                <c:pt idx="1122">
                  <c:v>3850.6489999999999</c:v>
                </c:pt>
                <c:pt idx="1123">
                  <c:v>1569.6579999999999</c:v>
                </c:pt>
                <c:pt idx="1124">
                  <c:v>2168.6379999999999</c:v>
                </c:pt>
                <c:pt idx="1125">
                  <c:v>1422.4749999999999</c:v>
                </c:pt>
                <c:pt idx="1126">
                  <c:v>1233.174</c:v>
                </c:pt>
                <c:pt idx="1127">
                  <c:v>1058.201</c:v>
                </c:pt>
                <c:pt idx="1128">
                  <c:v>940.65639999999996</c:v>
                </c:pt>
                <c:pt idx="1129">
                  <c:v>1527.38</c:v>
                </c:pt>
                <c:pt idx="1130">
                  <c:v>1803.0419999999999</c:v>
                </c:pt>
                <c:pt idx="1131">
                  <c:v>2836.9009999999998</c:v>
                </c:pt>
                <c:pt idx="1132">
                  <c:v>2574.4360000000001</c:v>
                </c:pt>
                <c:pt idx="1133">
                  <c:v>2928.643</c:v>
                </c:pt>
                <c:pt idx="1134">
                  <c:v>4067.2049999999999</c:v>
                </c:pt>
                <c:pt idx="1135">
                  <c:v>2047.837</c:v>
                </c:pt>
                <c:pt idx="1136">
                  <c:v>1541.2809999999999</c:v>
                </c:pt>
                <c:pt idx="1137">
                  <c:v>3013.9250000000002</c:v>
                </c:pt>
                <c:pt idx="1138">
                  <c:v>3134.3429999999998</c:v>
                </c:pt>
                <c:pt idx="1139">
                  <c:v>1155.2070000000001</c:v>
                </c:pt>
                <c:pt idx="1140">
                  <c:v>2552.36</c:v>
                </c:pt>
                <c:pt idx="1141">
                  <c:v>1929.5830000000001</c:v>
                </c:pt>
                <c:pt idx="1142">
                  <c:v>2719.4920000000002</c:v>
                </c:pt>
                <c:pt idx="1143">
                  <c:v>2807.3420000000001</c:v>
                </c:pt>
                <c:pt idx="1144">
                  <c:v>2425.3110000000001</c:v>
                </c:pt>
                <c:pt idx="1145">
                  <c:v>3105.518</c:v>
                </c:pt>
                <c:pt idx="1146">
                  <c:v>3526.1329999999998</c:v>
                </c:pt>
                <c:pt idx="1147">
                  <c:v>5233.8320000000003</c:v>
                </c:pt>
                <c:pt idx="1148">
                  <c:v>4351.5929999999998</c:v>
                </c:pt>
                <c:pt idx="1149">
                  <c:v>8005.9059999999999</c:v>
                </c:pt>
                <c:pt idx="1150">
                  <c:v>4766.1869999999999</c:v>
                </c:pt>
                <c:pt idx="1151">
                  <c:v>2507.721</c:v>
                </c:pt>
                <c:pt idx="1152">
                  <c:v>2155.2269999999999</c:v>
                </c:pt>
                <c:pt idx="1153">
                  <c:v>6046.9620000000004</c:v>
                </c:pt>
                <c:pt idx="1154">
                  <c:v>4369.1040000000003</c:v>
                </c:pt>
                <c:pt idx="1155">
                  <c:v>2306.6849999999999</c:v>
                </c:pt>
                <c:pt idx="1156">
                  <c:v>1662.604</c:v>
                </c:pt>
                <c:pt idx="1157">
                  <c:v>1792.499</c:v>
                </c:pt>
                <c:pt idx="1158">
                  <c:v>1646.1669999999999</c:v>
                </c:pt>
                <c:pt idx="1159">
                  <c:v>4208.4840000000004</c:v>
                </c:pt>
                <c:pt idx="1160">
                  <c:v>5554.7179999999998</c:v>
                </c:pt>
                <c:pt idx="1161">
                  <c:v>4867.4070000000002</c:v>
                </c:pt>
                <c:pt idx="1162">
                  <c:v>2713.431</c:v>
                </c:pt>
                <c:pt idx="1163">
                  <c:v>2112.6979999999999</c:v>
                </c:pt>
                <c:pt idx="1164">
                  <c:v>2724.306</c:v>
                </c:pt>
                <c:pt idx="1165">
                  <c:v>2577.3110000000001</c:v>
                </c:pt>
                <c:pt idx="1166">
                  <c:v>0</c:v>
                </c:pt>
                <c:pt idx="1167">
                  <c:v>0</c:v>
                </c:pt>
                <c:pt idx="1168">
                  <c:v>3975.0169999999998</c:v>
                </c:pt>
                <c:pt idx="1169">
                  <c:v>2822.4270000000001</c:v>
                </c:pt>
                <c:pt idx="1170">
                  <c:v>2756.1759999999999</c:v>
                </c:pt>
                <c:pt idx="1171">
                  <c:v>2915.2130000000002</c:v>
                </c:pt>
                <c:pt idx="1172">
                  <c:v>1894.0540000000001</c:v>
                </c:pt>
                <c:pt idx="1173">
                  <c:v>3054.34</c:v>
                </c:pt>
                <c:pt idx="1174">
                  <c:v>2606.0030000000002</c:v>
                </c:pt>
                <c:pt idx="1175">
                  <c:v>1818.597</c:v>
                </c:pt>
                <c:pt idx="1176">
                  <c:v>3434.78</c:v>
                </c:pt>
                <c:pt idx="1177">
                  <c:v>4507.78</c:v>
                </c:pt>
                <c:pt idx="1178">
                  <c:v>5761.4170000000004</c:v>
                </c:pt>
                <c:pt idx="1179">
                  <c:v>6056.3050000000003</c:v>
                </c:pt>
                <c:pt idx="1180">
                  <c:v>4727.9669999999996</c:v>
                </c:pt>
                <c:pt idx="1181">
                  <c:v>2851.4119999999998</c:v>
                </c:pt>
                <c:pt idx="1182">
                  <c:v>2407.8719999999998</c:v>
                </c:pt>
                <c:pt idx="1183">
                  <c:v>2699.7550000000001</c:v>
                </c:pt>
                <c:pt idx="1184">
                  <c:v>2848.942</c:v>
                </c:pt>
                <c:pt idx="1185">
                  <c:v>2010.3019999999999</c:v>
                </c:pt>
                <c:pt idx="1186">
                  <c:v>2248.5709999999999</c:v>
                </c:pt>
                <c:pt idx="1187">
                  <c:v>2543.6970000000001</c:v>
                </c:pt>
                <c:pt idx="1188">
                  <c:v>2082.1889999999999</c:v>
                </c:pt>
                <c:pt idx="1189">
                  <c:v>3467.183</c:v>
                </c:pt>
                <c:pt idx="1190">
                  <c:v>2300.2919999999999</c:v>
                </c:pt>
                <c:pt idx="1191">
                  <c:v>3167.5990000000002</c:v>
                </c:pt>
                <c:pt idx="1192">
                  <c:v>4743.5429999999997</c:v>
                </c:pt>
                <c:pt idx="1193">
                  <c:v>4339.7669999999998</c:v>
                </c:pt>
                <c:pt idx="1194">
                  <c:v>5683.1090000000004</c:v>
                </c:pt>
                <c:pt idx="1195">
                  <c:v>5140.4589999999998</c:v>
                </c:pt>
                <c:pt idx="1196">
                  <c:v>4356.55</c:v>
                </c:pt>
                <c:pt idx="1197">
                  <c:v>4473.8549999999996</c:v>
                </c:pt>
                <c:pt idx="1198">
                  <c:v>3797.38</c:v>
                </c:pt>
                <c:pt idx="1199">
                  <c:v>3530.1759999999999</c:v>
                </c:pt>
                <c:pt idx="1200">
                  <c:v>3129.3969999999999</c:v>
                </c:pt>
                <c:pt idx="1201">
                  <c:v>4044.576</c:v>
                </c:pt>
                <c:pt idx="1202">
                  <c:v>5865.2129999999997</c:v>
                </c:pt>
                <c:pt idx="1203">
                  <c:v>5544.1570000000002</c:v>
                </c:pt>
                <c:pt idx="1204">
                  <c:v>1809.4580000000001</c:v>
                </c:pt>
                <c:pt idx="1205">
                  <c:v>1577.009</c:v>
                </c:pt>
                <c:pt idx="1206">
                  <c:v>1664.09</c:v>
                </c:pt>
                <c:pt idx="1207">
                  <c:v>2099.8090000000002</c:v>
                </c:pt>
                <c:pt idx="1208">
                  <c:v>2571.0439999999999</c:v>
                </c:pt>
                <c:pt idx="1209">
                  <c:v>3505.5149999999999</c:v>
                </c:pt>
                <c:pt idx="1210">
                  <c:v>5194.3339999999998</c:v>
                </c:pt>
                <c:pt idx="1211">
                  <c:v>3897.9479999999999</c:v>
                </c:pt>
                <c:pt idx="1212">
                  <c:v>3957.085</c:v>
                </c:pt>
                <c:pt idx="1213">
                  <c:v>3550.0839999999998</c:v>
                </c:pt>
                <c:pt idx="1214">
                  <c:v>3430.2910000000002</c:v>
                </c:pt>
                <c:pt idx="1215">
                  <c:v>3029.3719999999998</c:v>
                </c:pt>
                <c:pt idx="1216">
                  <c:v>5211.7070000000003</c:v>
                </c:pt>
                <c:pt idx="1217">
                  <c:v>4284.6009999999997</c:v>
                </c:pt>
                <c:pt idx="1218">
                  <c:v>3601.36</c:v>
                </c:pt>
                <c:pt idx="1219">
                  <c:v>2381.9160000000002</c:v>
                </c:pt>
                <c:pt idx="1220">
                  <c:v>2437.154</c:v>
                </c:pt>
                <c:pt idx="1221">
                  <c:v>3248.027</c:v>
                </c:pt>
                <c:pt idx="1222">
                  <c:v>3297.0030000000002</c:v>
                </c:pt>
                <c:pt idx="1223">
                  <c:v>2051.0569999999998</c:v>
                </c:pt>
                <c:pt idx="1224">
                  <c:v>3356.636</c:v>
                </c:pt>
                <c:pt idx="1225">
                  <c:v>3798.9180000000001</c:v>
                </c:pt>
                <c:pt idx="1226">
                  <c:v>4859.2629999999999</c:v>
                </c:pt>
                <c:pt idx="1227">
                  <c:v>5097.3280000000004</c:v>
                </c:pt>
                <c:pt idx="1228">
                  <c:v>4886.598</c:v>
                </c:pt>
                <c:pt idx="1229">
                  <c:v>5019.5259999999998</c:v>
                </c:pt>
                <c:pt idx="1230">
                  <c:v>4074.6039999999998</c:v>
                </c:pt>
                <c:pt idx="1231">
                  <c:v>4317.0529999999999</c:v>
                </c:pt>
                <c:pt idx="1232">
                  <c:v>4579.5029999999997</c:v>
                </c:pt>
                <c:pt idx="1233">
                  <c:v>3059.453</c:v>
                </c:pt>
                <c:pt idx="1234">
                  <c:v>3934.1680000000001</c:v>
                </c:pt>
                <c:pt idx="1235">
                  <c:v>4666.9920000000002</c:v>
                </c:pt>
                <c:pt idx="1236">
                  <c:v>5002.1909999999998</c:v>
                </c:pt>
                <c:pt idx="1237">
                  <c:v>4119.625</c:v>
                </c:pt>
                <c:pt idx="1238">
                  <c:v>3766.76</c:v>
                </c:pt>
                <c:pt idx="1239">
                  <c:v>2380.3890000000001</c:v>
                </c:pt>
                <c:pt idx="1240">
                  <c:v>1785.9010000000001</c:v>
                </c:pt>
                <c:pt idx="1241">
                  <c:v>4313.1049999999996</c:v>
                </c:pt>
                <c:pt idx="1242">
                  <c:v>4587.884</c:v>
                </c:pt>
                <c:pt idx="1243">
                  <c:v>3454.0639999999999</c:v>
                </c:pt>
                <c:pt idx="1244">
                  <c:v>3652.7049999999999</c:v>
                </c:pt>
                <c:pt idx="1245">
                  <c:v>3891.4160000000002</c:v>
                </c:pt>
                <c:pt idx="1246">
                  <c:v>4062.1410000000001</c:v>
                </c:pt>
                <c:pt idx="1247">
                  <c:v>6863.7470000000003</c:v>
                </c:pt>
                <c:pt idx="1248">
                  <c:v>5669.732</c:v>
                </c:pt>
                <c:pt idx="1249">
                  <c:v>3728.4859999999999</c:v>
                </c:pt>
                <c:pt idx="1250">
                  <c:v>2250.0459999999998</c:v>
                </c:pt>
                <c:pt idx="1251">
                  <c:v>3340.0729999999999</c:v>
                </c:pt>
                <c:pt idx="1252">
                  <c:v>2718.7510000000002</c:v>
                </c:pt>
                <c:pt idx="1253">
                  <c:v>3401.63</c:v>
                </c:pt>
                <c:pt idx="1254">
                  <c:v>3227.453</c:v>
                </c:pt>
                <c:pt idx="1255">
                  <c:v>2754.2539999999999</c:v>
                </c:pt>
                <c:pt idx="1256">
                  <c:v>2641.4290000000001</c:v>
                </c:pt>
                <c:pt idx="1257">
                  <c:v>2731.6640000000002</c:v>
                </c:pt>
                <c:pt idx="1258">
                  <c:v>2727.6709999999998</c:v>
                </c:pt>
                <c:pt idx="1259">
                  <c:v>3151.3319999999999</c:v>
                </c:pt>
                <c:pt idx="1260">
                  <c:v>3487.4470000000001</c:v>
                </c:pt>
                <c:pt idx="1261">
                  <c:v>7260.8239999999996</c:v>
                </c:pt>
                <c:pt idx="1262">
                  <c:v>4161.3019999999997</c:v>
                </c:pt>
                <c:pt idx="1263">
                  <c:v>4117.1019999999999</c:v>
                </c:pt>
                <c:pt idx="1264">
                  <c:v>2511.8069999999998</c:v>
                </c:pt>
                <c:pt idx="1265">
                  <c:v>1804.095</c:v>
                </c:pt>
                <c:pt idx="1266">
                  <c:v>1798.711</c:v>
                </c:pt>
                <c:pt idx="1267">
                  <c:v>1015.428</c:v>
                </c:pt>
                <c:pt idx="1268">
                  <c:v>1809.3820000000001</c:v>
                </c:pt>
                <c:pt idx="1269">
                  <c:v>2550.1509999999998</c:v>
                </c:pt>
                <c:pt idx="1270">
                  <c:v>3395.1759999999999</c:v>
                </c:pt>
                <c:pt idx="1271">
                  <c:v>4343.7479999999996</c:v>
                </c:pt>
                <c:pt idx="1272">
                  <c:v>3656.319</c:v>
                </c:pt>
                <c:pt idx="1273">
                  <c:v>2575.7730000000001</c:v>
                </c:pt>
                <c:pt idx="1274">
                  <c:v>1118.3389999999999</c:v>
                </c:pt>
                <c:pt idx="1275">
                  <c:v>1029.136</c:v>
                </c:pt>
                <c:pt idx="1276">
                  <c:v>2211.4870000000001</c:v>
                </c:pt>
                <c:pt idx="1277">
                  <c:v>2146.654</c:v>
                </c:pt>
                <c:pt idx="1278">
                  <c:v>2819.2429999999999</c:v>
                </c:pt>
                <c:pt idx="1279">
                  <c:v>1552.3230000000001</c:v>
                </c:pt>
                <c:pt idx="1280">
                  <c:v>2469.9090000000001</c:v>
                </c:pt>
                <c:pt idx="1281">
                  <c:v>2714.8029999999999</c:v>
                </c:pt>
                <c:pt idx="1282">
                  <c:v>3099.8589999999999</c:v>
                </c:pt>
                <c:pt idx="1283">
                  <c:v>3280.4949999999999</c:v>
                </c:pt>
                <c:pt idx="1284">
                  <c:v>3517.2440000000001</c:v>
                </c:pt>
                <c:pt idx="1285">
                  <c:v>4060.0880000000002</c:v>
                </c:pt>
                <c:pt idx="1286">
                  <c:v>2685.527</c:v>
                </c:pt>
                <c:pt idx="1287">
                  <c:v>4082.183</c:v>
                </c:pt>
                <c:pt idx="1288">
                  <c:v>3419.0729999999999</c:v>
                </c:pt>
                <c:pt idx="1289">
                  <c:v>3763.672</c:v>
                </c:pt>
                <c:pt idx="1290">
                  <c:v>4117.2290000000003</c:v>
                </c:pt>
                <c:pt idx="1291">
                  <c:v>2693.739</c:v>
                </c:pt>
                <c:pt idx="1292">
                  <c:v>5331.348</c:v>
                </c:pt>
                <c:pt idx="1293">
                  <c:v>4027.7689999999998</c:v>
                </c:pt>
                <c:pt idx="1294">
                  <c:v>4353.5519999999997</c:v>
                </c:pt>
                <c:pt idx="1295">
                  <c:v>5129.4539999999997</c:v>
                </c:pt>
                <c:pt idx="1296">
                  <c:v>3847.2860000000001</c:v>
                </c:pt>
                <c:pt idx="1297">
                  <c:v>2262.674</c:v>
                </c:pt>
                <c:pt idx="1298">
                  <c:v>2067.8249999999998</c:v>
                </c:pt>
                <c:pt idx="1299">
                  <c:v>1978.4960000000001</c:v>
                </c:pt>
                <c:pt idx="1300">
                  <c:v>2574.8980000000001</c:v>
                </c:pt>
                <c:pt idx="1301">
                  <c:v>2613.8119999999999</c:v>
                </c:pt>
                <c:pt idx="1302">
                  <c:v>2618.2130000000002</c:v>
                </c:pt>
                <c:pt idx="1303">
                  <c:v>2090.8719999999998</c:v>
                </c:pt>
                <c:pt idx="1304">
                  <c:v>3095.107</c:v>
                </c:pt>
                <c:pt idx="1305">
                  <c:v>3145.41</c:v>
                </c:pt>
                <c:pt idx="1306">
                  <c:v>1912.9880000000001</c:v>
                </c:pt>
                <c:pt idx="1307">
                  <c:v>1793.223</c:v>
                </c:pt>
                <c:pt idx="1308">
                  <c:v>2408.5059999999999</c:v>
                </c:pt>
                <c:pt idx="1309">
                  <c:v>4332.1409999999996</c:v>
                </c:pt>
                <c:pt idx="1310">
                  <c:v>4482.7389999999996</c:v>
                </c:pt>
                <c:pt idx="1311">
                  <c:v>4471.8270000000002</c:v>
                </c:pt>
                <c:pt idx="1312">
                  <c:v>5178.9040000000005</c:v>
                </c:pt>
                <c:pt idx="1313">
                  <c:v>4709.4799999999996</c:v>
                </c:pt>
                <c:pt idx="1314">
                  <c:v>5892.2150000000001</c:v>
                </c:pt>
                <c:pt idx="1315">
                  <c:v>4522.8689999999997</c:v>
                </c:pt>
                <c:pt idx="1316">
                  <c:v>4477.6769999999997</c:v>
                </c:pt>
                <c:pt idx="1317">
                  <c:v>2635.6460000000002</c:v>
                </c:pt>
                <c:pt idx="1318">
                  <c:v>3591.6439999999998</c:v>
                </c:pt>
                <c:pt idx="1319">
                  <c:v>3626.491</c:v>
                </c:pt>
                <c:pt idx="1320">
                  <c:v>3807.8409999999999</c:v>
                </c:pt>
                <c:pt idx="1321">
                  <c:v>3374.1669999999999</c:v>
                </c:pt>
                <c:pt idx="1322">
                  <c:v>3476.674</c:v>
                </c:pt>
                <c:pt idx="1323">
                  <c:v>1179.095</c:v>
                </c:pt>
                <c:pt idx="1324">
                  <c:v>2884.97</c:v>
                </c:pt>
                <c:pt idx="1325">
                  <c:v>2839.8389999999999</c:v>
                </c:pt>
                <c:pt idx="1326">
                  <c:v>2614.5329999999999</c:v>
                </c:pt>
                <c:pt idx="1327">
                  <c:v>3129.4940000000001</c:v>
                </c:pt>
                <c:pt idx="1328">
                  <c:v>4140.1840000000002</c:v>
                </c:pt>
                <c:pt idx="1329">
                  <c:v>1655.3589999999999</c:v>
                </c:pt>
                <c:pt idx="1330">
                  <c:v>4604.6319999999996</c:v>
                </c:pt>
                <c:pt idx="1331">
                  <c:v>2160.288</c:v>
                </c:pt>
                <c:pt idx="1332">
                  <c:v>3252.7809999999999</c:v>
                </c:pt>
                <c:pt idx="1333">
                  <c:v>3057.84</c:v>
                </c:pt>
                <c:pt idx="1334">
                  <c:v>1841.56</c:v>
                </c:pt>
                <c:pt idx="1335">
                  <c:v>1564.739</c:v>
                </c:pt>
                <c:pt idx="1336">
                  <c:v>2228.482</c:v>
                </c:pt>
                <c:pt idx="1337">
                  <c:v>3101.3449999999998</c:v>
                </c:pt>
                <c:pt idx="1338">
                  <c:v>3832.2080000000001</c:v>
                </c:pt>
                <c:pt idx="1339">
                  <c:v>2890.6060000000002</c:v>
                </c:pt>
                <c:pt idx="1340">
                  <c:v>2873.2919999999999</c:v>
                </c:pt>
                <c:pt idx="1341">
                  <c:v>2181.172</c:v>
                </c:pt>
                <c:pt idx="1342">
                  <c:v>4183.7709999999997</c:v>
                </c:pt>
                <c:pt idx="1343">
                  <c:v>3505.5810000000001</c:v>
                </c:pt>
                <c:pt idx="1344">
                  <c:v>3423.4270000000001</c:v>
                </c:pt>
                <c:pt idx="1345">
                  <c:v>3804.5360000000001</c:v>
                </c:pt>
                <c:pt idx="1346">
                  <c:v>3777.933</c:v>
                </c:pt>
                <c:pt idx="1347">
                  <c:v>3770.3110000000001</c:v>
                </c:pt>
                <c:pt idx="1348">
                  <c:v>3663.9479999999999</c:v>
                </c:pt>
                <c:pt idx="1349">
                  <c:v>4025.1640000000002</c:v>
                </c:pt>
                <c:pt idx="1350">
                  <c:v>3808.0360000000001</c:v>
                </c:pt>
                <c:pt idx="1351">
                  <c:v>4200.8689999999997</c:v>
                </c:pt>
                <c:pt idx="1352">
                  <c:v>4706.2470000000003</c:v>
                </c:pt>
                <c:pt idx="1353">
                  <c:v>3764.5790000000002</c:v>
                </c:pt>
                <c:pt idx="1354">
                  <c:v>4090.9430000000002</c:v>
                </c:pt>
                <c:pt idx="1355">
                  <c:v>4576.2079999999996</c:v>
                </c:pt>
                <c:pt idx="1356">
                  <c:v>4633.7380000000003</c:v>
                </c:pt>
                <c:pt idx="1357">
                  <c:v>0</c:v>
                </c:pt>
                <c:pt idx="1358">
                  <c:v>0</c:v>
                </c:pt>
                <c:pt idx="1359">
                  <c:v>4348.549</c:v>
                </c:pt>
                <c:pt idx="1360">
                  <c:v>4776.5420000000004</c:v>
                </c:pt>
                <c:pt idx="1361">
                  <c:v>0</c:v>
                </c:pt>
                <c:pt idx="1362">
                  <c:v>21618.27</c:v>
                </c:pt>
                <c:pt idx="1363">
                  <c:v>1987.836</c:v>
                </c:pt>
                <c:pt idx="1364">
                  <c:v>1411.67</c:v>
                </c:pt>
                <c:pt idx="1365">
                  <c:v>3218.027</c:v>
                </c:pt>
                <c:pt idx="1366">
                  <c:v>4256.1379999999999</c:v>
                </c:pt>
                <c:pt idx="1367">
                  <c:v>4303.8100000000004</c:v>
                </c:pt>
                <c:pt idx="1368">
                  <c:v>0</c:v>
                </c:pt>
                <c:pt idx="1369">
                  <c:v>4012.0219999999999</c:v>
                </c:pt>
                <c:pt idx="1370">
                  <c:v>0</c:v>
                </c:pt>
                <c:pt idx="1371">
                  <c:v>0</c:v>
                </c:pt>
                <c:pt idx="1372">
                  <c:v>3938.3490000000002</c:v>
                </c:pt>
                <c:pt idx="1373">
                  <c:v>1221.4480000000001</c:v>
                </c:pt>
                <c:pt idx="1374">
                  <c:v>1213.2539999999999</c:v>
                </c:pt>
                <c:pt idx="1375">
                  <c:v>830.29949999999997</c:v>
                </c:pt>
                <c:pt idx="1376">
                  <c:v>1552.566</c:v>
                </c:pt>
                <c:pt idx="1377">
                  <c:v>1842.797</c:v>
                </c:pt>
                <c:pt idx="1378">
                  <c:v>2120.0630000000001</c:v>
                </c:pt>
                <c:pt idx="1379">
                  <c:v>4706.2650000000003</c:v>
                </c:pt>
                <c:pt idx="1380">
                  <c:v>6141.82</c:v>
                </c:pt>
                <c:pt idx="1381">
                  <c:v>0</c:v>
                </c:pt>
                <c:pt idx="1382">
                  <c:v>0</c:v>
                </c:pt>
                <c:pt idx="1383">
                  <c:v>0</c:v>
                </c:pt>
                <c:pt idx="1384">
                  <c:v>0</c:v>
                </c:pt>
                <c:pt idx="1385">
                  <c:v>0</c:v>
                </c:pt>
                <c:pt idx="1386">
                  <c:v>0</c:v>
                </c:pt>
                <c:pt idx="1387">
                  <c:v>0</c:v>
                </c:pt>
                <c:pt idx="1388">
                  <c:v>0</c:v>
                </c:pt>
                <c:pt idx="1389">
                  <c:v>0</c:v>
                </c:pt>
                <c:pt idx="1390">
                  <c:v>3118.5680000000002</c:v>
                </c:pt>
                <c:pt idx="1391">
                  <c:v>3945.33</c:v>
                </c:pt>
                <c:pt idx="1392">
                  <c:v>0</c:v>
                </c:pt>
                <c:pt idx="1393">
                  <c:v>769.9982</c:v>
                </c:pt>
                <c:pt idx="1394">
                  <c:v>0</c:v>
                </c:pt>
                <c:pt idx="1395">
                  <c:v>0</c:v>
                </c:pt>
                <c:pt idx="1396">
                  <c:v>1336.271</c:v>
                </c:pt>
                <c:pt idx="1397">
                  <c:v>3051.4360000000001</c:v>
                </c:pt>
                <c:pt idx="1398">
                  <c:v>2471.0059999999999</c:v>
                </c:pt>
                <c:pt idx="1399">
                  <c:v>3494.6860000000001</c:v>
                </c:pt>
                <c:pt idx="1400">
                  <c:v>4606.5860000000002</c:v>
                </c:pt>
                <c:pt idx="1401">
                  <c:v>4443.1970000000001</c:v>
                </c:pt>
                <c:pt idx="1402">
                  <c:v>3799.7049999999999</c:v>
                </c:pt>
                <c:pt idx="1403">
                  <c:v>5045.3710000000001</c:v>
                </c:pt>
                <c:pt idx="1404">
                  <c:v>3592.4470000000001</c:v>
                </c:pt>
                <c:pt idx="1405">
                  <c:v>4085.0430000000001</c:v>
                </c:pt>
                <c:pt idx="1406">
                  <c:v>4170.7420000000002</c:v>
                </c:pt>
                <c:pt idx="1407">
                  <c:v>5003.3119999999999</c:v>
                </c:pt>
                <c:pt idx="1408">
                  <c:v>3304.47</c:v>
                </c:pt>
                <c:pt idx="1409">
                  <c:v>3554.5509999999999</c:v>
                </c:pt>
                <c:pt idx="1410">
                  <c:v>3156.634</c:v>
                </c:pt>
                <c:pt idx="1411">
                  <c:v>2354.652</c:v>
                </c:pt>
                <c:pt idx="1412">
                  <c:v>2401.0219999999999</c:v>
                </c:pt>
                <c:pt idx="1413">
                  <c:v>2058.6060000000002</c:v>
                </c:pt>
                <c:pt idx="1414">
                  <c:v>2104.9490000000001</c:v>
                </c:pt>
                <c:pt idx="1415">
                  <c:v>2583.23</c:v>
                </c:pt>
                <c:pt idx="1416">
                  <c:v>3473.3069999999998</c:v>
                </c:pt>
                <c:pt idx="1417">
                  <c:v>3017.7779999999998</c:v>
                </c:pt>
                <c:pt idx="1418">
                  <c:v>3282.779</c:v>
                </c:pt>
                <c:pt idx="1419">
                  <c:v>1083.8530000000001</c:v>
                </c:pt>
                <c:pt idx="1420">
                  <c:v>4575.5219999999999</c:v>
                </c:pt>
                <c:pt idx="1421">
                  <c:v>5755.9110000000001</c:v>
                </c:pt>
                <c:pt idx="1422">
                  <c:v>5369.3559999999998</c:v>
                </c:pt>
                <c:pt idx="1423">
                  <c:v>3922.9110000000001</c:v>
                </c:pt>
                <c:pt idx="1424">
                  <c:v>4027.7289999999998</c:v>
                </c:pt>
                <c:pt idx="1425">
                  <c:v>1995.5150000000001</c:v>
                </c:pt>
                <c:pt idx="1426">
                  <c:v>2910.5569999999998</c:v>
                </c:pt>
                <c:pt idx="1427">
                  <c:v>2089.6289999999999</c:v>
                </c:pt>
                <c:pt idx="1428">
                  <c:v>2016.239</c:v>
                </c:pt>
                <c:pt idx="1429">
                  <c:v>2357.319</c:v>
                </c:pt>
                <c:pt idx="1430">
                  <c:v>3029.5329999999999</c:v>
                </c:pt>
                <c:pt idx="1431">
                  <c:v>3091.692</c:v>
                </c:pt>
                <c:pt idx="1432">
                  <c:v>2634.0909999999999</c:v>
                </c:pt>
                <c:pt idx="1433">
                  <c:v>2542.538</c:v>
                </c:pt>
                <c:pt idx="1434">
                  <c:v>2234.134</c:v>
                </c:pt>
                <c:pt idx="1435">
                  <c:v>4825.3310000000001</c:v>
                </c:pt>
                <c:pt idx="1436">
                  <c:v>2151.9699999999998</c:v>
                </c:pt>
                <c:pt idx="1437">
                  <c:v>1644.702</c:v>
                </c:pt>
                <c:pt idx="1438">
                  <c:v>769.14769999999999</c:v>
                </c:pt>
                <c:pt idx="1439">
                  <c:v>513.37950000000001</c:v>
                </c:pt>
                <c:pt idx="1440">
                  <c:v>1363.54</c:v>
                </c:pt>
                <c:pt idx="1441">
                  <c:v>2301.8069999999998</c:v>
                </c:pt>
                <c:pt idx="1442">
                  <c:v>2259.6419999999998</c:v>
                </c:pt>
                <c:pt idx="1443">
                  <c:v>1594.7</c:v>
                </c:pt>
                <c:pt idx="1444">
                  <c:v>2601.2339999999999</c:v>
                </c:pt>
                <c:pt idx="1445">
                  <c:v>2746.2849999999999</c:v>
                </c:pt>
                <c:pt idx="1446">
                  <c:v>2635.808</c:v>
                </c:pt>
                <c:pt idx="1447">
                  <c:v>2339.0859999999998</c:v>
                </c:pt>
                <c:pt idx="1448">
                  <c:v>1776.72</c:v>
                </c:pt>
                <c:pt idx="1449">
                  <c:v>1908.13</c:v>
                </c:pt>
                <c:pt idx="1450">
                  <c:v>2646.6289999999999</c:v>
                </c:pt>
                <c:pt idx="1451">
                  <c:v>2467.2460000000001</c:v>
                </c:pt>
                <c:pt idx="1452">
                  <c:v>4559.2060000000001</c:v>
                </c:pt>
                <c:pt idx="1453">
                  <c:v>5052.1809999999996</c:v>
                </c:pt>
                <c:pt idx="1454">
                  <c:v>2969.4340000000002</c:v>
                </c:pt>
                <c:pt idx="1455">
                  <c:v>1271.77</c:v>
                </c:pt>
                <c:pt idx="1456">
                  <c:v>2594.529</c:v>
                </c:pt>
                <c:pt idx="1457">
                  <c:v>2248.078</c:v>
                </c:pt>
                <c:pt idx="1458">
                  <c:v>2749.473</c:v>
                </c:pt>
                <c:pt idx="1459">
                  <c:v>3229.4189999999999</c:v>
                </c:pt>
                <c:pt idx="1460">
                  <c:v>3583.64</c:v>
                </c:pt>
                <c:pt idx="1461">
                  <c:v>3226.1889999999999</c:v>
                </c:pt>
                <c:pt idx="1462">
                  <c:v>2020.528</c:v>
                </c:pt>
                <c:pt idx="1463">
                  <c:v>3393.721</c:v>
                </c:pt>
                <c:pt idx="1464">
                  <c:v>2546.1840000000002</c:v>
                </c:pt>
                <c:pt idx="1465">
                  <c:v>3335.576</c:v>
                </c:pt>
                <c:pt idx="1466">
                  <c:v>2362.7159999999999</c:v>
                </c:pt>
                <c:pt idx="1467">
                  <c:v>2090.2260000000001</c:v>
                </c:pt>
                <c:pt idx="1468">
                  <c:v>1606.144</c:v>
                </c:pt>
                <c:pt idx="1469">
                  <c:v>1303.1659999999999</c:v>
                </c:pt>
                <c:pt idx="1470">
                  <c:v>2121.0500000000002</c:v>
                </c:pt>
                <c:pt idx="1471">
                  <c:v>3304.7109999999998</c:v>
                </c:pt>
                <c:pt idx="1472">
                  <c:v>2263.6</c:v>
                </c:pt>
                <c:pt idx="1473">
                  <c:v>2937.8429999999998</c:v>
                </c:pt>
                <c:pt idx="1474">
                  <c:v>2365.5729999999999</c:v>
                </c:pt>
                <c:pt idx="1475">
                  <c:v>4008.268</c:v>
                </c:pt>
                <c:pt idx="1476">
                  <c:v>0</c:v>
                </c:pt>
                <c:pt idx="1477">
                  <c:v>0</c:v>
                </c:pt>
                <c:pt idx="1478">
                  <c:v>0</c:v>
                </c:pt>
                <c:pt idx="1479">
                  <c:v>4412.1589999999997</c:v>
                </c:pt>
                <c:pt idx="1480">
                  <c:v>3980.6469999999999</c:v>
                </c:pt>
                <c:pt idx="1481">
                  <c:v>3487.62</c:v>
                </c:pt>
                <c:pt idx="1482">
                  <c:v>4060.5569999999998</c:v>
                </c:pt>
                <c:pt idx="1483">
                  <c:v>3524.875</c:v>
                </c:pt>
                <c:pt idx="1484">
                  <c:v>4025.28</c:v>
                </c:pt>
                <c:pt idx="1485">
                  <c:v>4461.415</c:v>
                </c:pt>
                <c:pt idx="1486">
                  <c:v>4383.49</c:v>
                </c:pt>
                <c:pt idx="1487">
                  <c:v>2972.614</c:v>
                </c:pt>
                <c:pt idx="1488">
                  <c:v>4369.5460000000003</c:v>
                </c:pt>
                <c:pt idx="1489">
                  <c:v>4245.6610000000001</c:v>
                </c:pt>
                <c:pt idx="1490">
                  <c:v>3373.5949999999998</c:v>
                </c:pt>
                <c:pt idx="1491">
                  <c:v>3990.9349999999999</c:v>
                </c:pt>
                <c:pt idx="1492">
                  <c:v>4091.6179999999999</c:v>
                </c:pt>
                <c:pt idx="1493">
                  <c:v>3486.58</c:v>
                </c:pt>
                <c:pt idx="1494">
                  <c:v>3847.9580000000001</c:v>
                </c:pt>
                <c:pt idx="1495">
                  <c:v>3260.915</c:v>
                </c:pt>
                <c:pt idx="1496">
                  <c:v>2769.9409999999998</c:v>
                </c:pt>
                <c:pt idx="1497">
                  <c:v>3682.471</c:v>
                </c:pt>
                <c:pt idx="1498">
                  <c:v>5877.4979999999996</c:v>
                </c:pt>
                <c:pt idx="1499">
                  <c:v>0</c:v>
                </c:pt>
                <c:pt idx="1500">
                  <c:v>0</c:v>
                </c:pt>
                <c:pt idx="1501">
                  <c:v>0</c:v>
                </c:pt>
                <c:pt idx="1502">
                  <c:v>2342.9450000000002</c:v>
                </c:pt>
                <c:pt idx="1503">
                  <c:v>2059.627</c:v>
                </c:pt>
                <c:pt idx="1504">
                  <c:v>1928.067</c:v>
                </c:pt>
                <c:pt idx="1505">
                  <c:v>1632.5039999999999</c:v>
                </c:pt>
                <c:pt idx="1506">
                  <c:v>1581.355</c:v>
                </c:pt>
                <c:pt idx="1507">
                  <c:v>1829.232</c:v>
                </c:pt>
                <c:pt idx="1508">
                  <c:v>2368.6129999999998</c:v>
                </c:pt>
                <c:pt idx="1509">
                  <c:v>3178.2249999999999</c:v>
                </c:pt>
                <c:pt idx="1510">
                  <c:v>3642.6019999999999</c:v>
                </c:pt>
                <c:pt idx="1511">
                  <c:v>3630.9679999999998</c:v>
                </c:pt>
                <c:pt idx="1512">
                  <c:v>2913.201</c:v>
                </c:pt>
                <c:pt idx="1513">
                  <c:v>2216.9409999999998</c:v>
                </c:pt>
                <c:pt idx="1514">
                  <c:v>4428.9350000000004</c:v>
                </c:pt>
                <c:pt idx="1515">
                  <c:v>3346.9830000000002</c:v>
                </c:pt>
                <c:pt idx="1516">
                  <c:v>3776.6709999999998</c:v>
                </c:pt>
                <c:pt idx="1517">
                  <c:v>3195.2130000000002</c:v>
                </c:pt>
                <c:pt idx="1518">
                  <c:v>3725.5309999999999</c:v>
                </c:pt>
                <c:pt idx="1519">
                  <c:v>2951.723</c:v>
                </c:pt>
                <c:pt idx="1520">
                  <c:v>2440.0590000000002</c:v>
                </c:pt>
                <c:pt idx="1521">
                  <c:v>1382.674</c:v>
                </c:pt>
                <c:pt idx="1522">
                  <c:v>2522.107</c:v>
                </c:pt>
                <c:pt idx="1523">
                  <c:v>1951.1110000000001</c:v>
                </c:pt>
                <c:pt idx="1524">
                  <c:v>2783.4589999999998</c:v>
                </c:pt>
                <c:pt idx="1525">
                  <c:v>2280.453</c:v>
                </c:pt>
                <c:pt idx="1526">
                  <c:v>1224.934</c:v>
                </c:pt>
                <c:pt idx="1527">
                  <c:v>2232.982</c:v>
                </c:pt>
                <c:pt idx="1528">
                  <c:v>2389.39</c:v>
                </c:pt>
                <c:pt idx="1529">
                  <c:v>4366.2370000000001</c:v>
                </c:pt>
                <c:pt idx="1530">
                  <c:v>5588.3450000000003</c:v>
                </c:pt>
                <c:pt idx="1531">
                  <c:v>4742.95</c:v>
                </c:pt>
                <c:pt idx="1532">
                  <c:v>3411.2919999999999</c:v>
                </c:pt>
                <c:pt idx="1533">
                  <c:v>3475.9810000000002</c:v>
                </c:pt>
                <c:pt idx="1534">
                  <c:v>3630.473</c:v>
                </c:pt>
                <c:pt idx="1535">
                  <c:v>3230.9760000000001</c:v>
                </c:pt>
                <c:pt idx="1536">
                  <c:v>3079.8440000000001</c:v>
                </c:pt>
                <c:pt idx="1537">
                  <c:v>3690.7669999999998</c:v>
                </c:pt>
                <c:pt idx="1538">
                  <c:v>3576.1979999999999</c:v>
                </c:pt>
                <c:pt idx="1539">
                  <c:v>3255.4940000000001</c:v>
                </c:pt>
                <c:pt idx="1540">
                  <c:v>3618.5329999999999</c:v>
                </c:pt>
                <c:pt idx="1541">
                  <c:v>3615.431</c:v>
                </c:pt>
                <c:pt idx="1542">
                  <c:v>3541.7620000000002</c:v>
                </c:pt>
                <c:pt idx="1543">
                  <c:v>3659.2</c:v>
                </c:pt>
                <c:pt idx="1544">
                  <c:v>3454.2959999999998</c:v>
                </c:pt>
                <c:pt idx="1545">
                  <c:v>3181.3209999999999</c:v>
                </c:pt>
                <c:pt idx="1546">
                  <c:v>3109.1689999999999</c:v>
                </c:pt>
                <c:pt idx="1547">
                  <c:v>3051.317</c:v>
                </c:pt>
                <c:pt idx="1548">
                  <c:v>3055.0749999999998</c:v>
                </c:pt>
                <c:pt idx="1549">
                  <c:v>2608.7739999999999</c:v>
                </c:pt>
                <c:pt idx="1550">
                  <c:v>1471.443</c:v>
                </c:pt>
                <c:pt idx="1551">
                  <c:v>4259.3220000000001</c:v>
                </c:pt>
                <c:pt idx="1552">
                  <c:v>1928.8689999999999</c:v>
                </c:pt>
                <c:pt idx="1553">
                  <c:v>0</c:v>
                </c:pt>
                <c:pt idx="1554">
                  <c:v>0</c:v>
                </c:pt>
                <c:pt idx="1555">
                  <c:v>0</c:v>
                </c:pt>
                <c:pt idx="1556">
                  <c:v>3413.413</c:v>
                </c:pt>
                <c:pt idx="1557">
                  <c:v>3517.317</c:v>
                </c:pt>
                <c:pt idx="1558">
                  <c:v>4069.0169999999998</c:v>
                </c:pt>
                <c:pt idx="1559">
                  <c:v>4730.3990000000003</c:v>
                </c:pt>
                <c:pt idx="1560">
                  <c:v>7081.5140000000001</c:v>
                </c:pt>
                <c:pt idx="1561">
                  <c:v>6085.0810000000001</c:v>
                </c:pt>
                <c:pt idx="1562">
                  <c:v>5327.52</c:v>
                </c:pt>
                <c:pt idx="1563">
                  <c:v>3249.556</c:v>
                </c:pt>
                <c:pt idx="1564">
                  <c:v>5409.1220000000003</c:v>
                </c:pt>
                <c:pt idx="1565">
                  <c:v>6085.4610000000002</c:v>
                </c:pt>
                <c:pt idx="1566">
                  <c:v>4345.2030000000004</c:v>
                </c:pt>
                <c:pt idx="1567">
                  <c:v>4174.3209999999999</c:v>
                </c:pt>
                <c:pt idx="1568">
                  <c:v>3065.692</c:v>
                </c:pt>
                <c:pt idx="1569">
                  <c:v>3807.37</c:v>
                </c:pt>
                <c:pt idx="1570">
                  <c:v>2656.7939999999999</c:v>
                </c:pt>
                <c:pt idx="1571">
                  <c:v>2961.7669999999998</c:v>
                </c:pt>
                <c:pt idx="1572">
                  <c:v>548.21860000000004</c:v>
                </c:pt>
                <c:pt idx="1573">
                  <c:v>2229.011</c:v>
                </c:pt>
                <c:pt idx="1574">
                  <c:v>1560.846</c:v>
                </c:pt>
                <c:pt idx="1575">
                  <c:v>1422.01</c:v>
                </c:pt>
                <c:pt idx="1576">
                  <c:v>1737.5060000000001</c:v>
                </c:pt>
                <c:pt idx="1577">
                  <c:v>1998.443</c:v>
                </c:pt>
                <c:pt idx="1578">
                  <c:v>2867.5390000000002</c:v>
                </c:pt>
                <c:pt idx="1579">
                  <c:v>4409.1080000000002</c:v>
                </c:pt>
                <c:pt idx="1580">
                  <c:v>2963.819</c:v>
                </c:pt>
                <c:pt idx="1581">
                  <c:v>4145.2659999999996</c:v>
                </c:pt>
                <c:pt idx="1582">
                  <c:v>5433.6940000000004</c:v>
                </c:pt>
                <c:pt idx="1583">
                  <c:v>4871.433</c:v>
                </c:pt>
                <c:pt idx="1584">
                  <c:v>3295.8020000000001</c:v>
                </c:pt>
                <c:pt idx="1585">
                  <c:v>2273.3739999999998</c:v>
                </c:pt>
                <c:pt idx="1586">
                  <c:v>3104.732</c:v>
                </c:pt>
                <c:pt idx="1587">
                  <c:v>3122.498</c:v>
                </c:pt>
                <c:pt idx="1588">
                  <c:v>2482.5700000000002</c:v>
                </c:pt>
                <c:pt idx="1589">
                  <c:v>3736.4160000000002</c:v>
                </c:pt>
                <c:pt idx="1590">
                  <c:v>4510.93</c:v>
                </c:pt>
                <c:pt idx="1591">
                  <c:v>2956.6179999999999</c:v>
                </c:pt>
                <c:pt idx="1592">
                  <c:v>3617.364</c:v>
                </c:pt>
                <c:pt idx="1593">
                  <c:v>2588.0100000000002</c:v>
                </c:pt>
                <c:pt idx="1594">
                  <c:v>2217.143</c:v>
                </c:pt>
                <c:pt idx="1595">
                  <c:v>3884.777</c:v>
                </c:pt>
                <c:pt idx="1596">
                  <c:v>4447.3879999999999</c:v>
                </c:pt>
                <c:pt idx="1597">
                  <c:v>0</c:v>
                </c:pt>
                <c:pt idx="1598">
                  <c:v>4026.0540000000001</c:v>
                </c:pt>
                <c:pt idx="1599">
                  <c:v>6536.58</c:v>
                </c:pt>
                <c:pt idx="1600">
                  <c:v>6209.4179999999997</c:v>
                </c:pt>
                <c:pt idx="1601">
                  <c:v>0</c:v>
                </c:pt>
                <c:pt idx="1602">
                  <c:v>5604.2809999999999</c:v>
                </c:pt>
                <c:pt idx="1603">
                  <c:v>3616.8220000000001</c:v>
                </c:pt>
                <c:pt idx="1604">
                  <c:v>3893.1190000000001</c:v>
                </c:pt>
                <c:pt idx="1605">
                  <c:v>4562.5110000000004</c:v>
                </c:pt>
                <c:pt idx="1606">
                  <c:v>5166.8940000000002</c:v>
                </c:pt>
                <c:pt idx="1607">
                  <c:v>5820.0640000000003</c:v>
                </c:pt>
                <c:pt idx="1608">
                  <c:v>5059.45</c:v>
                </c:pt>
                <c:pt idx="1609">
                  <c:v>3286.1039999999998</c:v>
                </c:pt>
                <c:pt idx="1610">
                  <c:v>2706.05</c:v>
                </c:pt>
                <c:pt idx="1611">
                  <c:v>1403.69</c:v>
                </c:pt>
                <c:pt idx="1612">
                  <c:v>1849.0619999999999</c:v>
                </c:pt>
                <c:pt idx="1613">
                  <c:v>2298.0749999999998</c:v>
                </c:pt>
                <c:pt idx="1614">
                  <c:v>2594.9259999999999</c:v>
                </c:pt>
                <c:pt idx="1615">
                  <c:v>3225.0279999999998</c:v>
                </c:pt>
                <c:pt idx="1616">
                  <c:v>3092.4250000000002</c:v>
                </c:pt>
                <c:pt idx="1617">
                  <c:v>3044.1930000000002</c:v>
                </c:pt>
                <c:pt idx="1618">
                  <c:v>3140.4259999999999</c:v>
                </c:pt>
                <c:pt idx="1619">
                  <c:v>3200.393</c:v>
                </c:pt>
                <c:pt idx="1620">
                  <c:v>1826.463</c:v>
                </c:pt>
                <c:pt idx="1621">
                  <c:v>1482.423</c:v>
                </c:pt>
                <c:pt idx="1622">
                  <c:v>297.0478</c:v>
                </c:pt>
                <c:pt idx="1623">
                  <c:v>3506.3139999999999</c:v>
                </c:pt>
                <c:pt idx="1624">
                  <c:v>4752.2849999999999</c:v>
                </c:pt>
                <c:pt idx="1625">
                  <c:v>3280.0929999999998</c:v>
                </c:pt>
                <c:pt idx="1626">
                  <c:v>4290.116</c:v>
                </c:pt>
                <c:pt idx="1627">
                  <c:v>4463.7030000000004</c:v>
                </c:pt>
                <c:pt idx="1628">
                  <c:v>2625.9639999999999</c:v>
                </c:pt>
                <c:pt idx="1629">
                  <c:v>2570.761</c:v>
                </c:pt>
                <c:pt idx="1630">
                  <c:v>2930.308</c:v>
                </c:pt>
                <c:pt idx="1631">
                  <c:v>3244.1869999999999</c:v>
                </c:pt>
                <c:pt idx="1632">
                  <c:v>1353.056</c:v>
                </c:pt>
                <c:pt idx="1633">
                  <c:v>496.23559999999998</c:v>
                </c:pt>
                <c:pt idx="1634">
                  <c:v>1550.4860000000001</c:v>
                </c:pt>
                <c:pt idx="1635">
                  <c:v>2224.54</c:v>
                </c:pt>
                <c:pt idx="1636">
                  <c:v>2501.0540000000001</c:v>
                </c:pt>
                <c:pt idx="1637">
                  <c:v>2614.069</c:v>
                </c:pt>
                <c:pt idx="1638">
                  <c:v>3328.4989999999998</c:v>
                </c:pt>
                <c:pt idx="1639">
                  <c:v>4669.7150000000001</c:v>
                </c:pt>
                <c:pt idx="1640">
                  <c:v>2703.4110000000001</c:v>
                </c:pt>
                <c:pt idx="1641">
                  <c:v>2850.5740000000001</c:v>
                </c:pt>
                <c:pt idx="1642">
                  <c:v>4883.6790000000001</c:v>
                </c:pt>
                <c:pt idx="1643">
                  <c:v>1629.3440000000001</c:v>
                </c:pt>
                <c:pt idx="1644">
                  <c:v>3041.5949999999998</c:v>
                </c:pt>
                <c:pt idx="1645">
                  <c:v>4181.2659999999996</c:v>
                </c:pt>
                <c:pt idx="1646">
                  <c:v>4631.558</c:v>
                </c:pt>
                <c:pt idx="1647">
                  <c:v>5770.1270000000004</c:v>
                </c:pt>
                <c:pt idx="1648">
                  <c:v>5945.7920000000004</c:v>
                </c:pt>
                <c:pt idx="1649">
                  <c:v>3521.0509999999999</c:v>
                </c:pt>
                <c:pt idx="1650">
                  <c:v>2607.116</c:v>
                </c:pt>
                <c:pt idx="1651">
                  <c:v>2034.4639999999999</c:v>
                </c:pt>
                <c:pt idx="1652">
                  <c:v>1522.194</c:v>
                </c:pt>
                <c:pt idx="1653">
                  <c:v>1450.049</c:v>
                </c:pt>
                <c:pt idx="1654">
                  <c:v>1558.877</c:v>
                </c:pt>
                <c:pt idx="1655">
                  <c:v>2073.308</c:v>
                </c:pt>
                <c:pt idx="1656">
                  <c:v>3272.6759999999999</c:v>
                </c:pt>
                <c:pt idx="1657">
                  <c:v>5320.5450000000001</c:v>
                </c:pt>
                <c:pt idx="1658">
                  <c:v>2543.3690000000001</c:v>
                </c:pt>
                <c:pt idx="1659">
                  <c:v>2346.7629999999999</c:v>
                </c:pt>
                <c:pt idx="1660">
                  <c:v>5382.1729999999998</c:v>
                </c:pt>
                <c:pt idx="1661">
                  <c:v>5036.1989999999996</c:v>
                </c:pt>
                <c:pt idx="1662">
                  <c:v>4110.95</c:v>
                </c:pt>
                <c:pt idx="1663">
                  <c:v>2970.7040000000002</c:v>
                </c:pt>
                <c:pt idx="1664">
                  <c:v>2816.9009999999998</c:v>
                </c:pt>
                <c:pt idx="1665">
                  <c:v>4176.4989999999998</c:v>
                </c:pt>
                <c:pt idx="1666">
                  <c:v>4810.1589999999997</c:v>
                </c:pt>
                <c:pt idx="1667">
                  <c:v>5524.0140000000001</c:v>
                </c:pt>
                <c:pt idx="1668">
                  <c:v>5274.5150000000003</c:v>
                </c:pt>
                <c:pt idx="1669">
                  <c:v>4540.6909999999998</c:v>
                </c:pt>
                <c:pt idx="1670">
                  <c:v>3000.2379999999998</c:v>
                </c:pt>
                <c:pt idx="1671">
                  <c:v>7031.29</c:v>
                </c:pt>
                <c:pt idx="1672">
                  <c:v>5382.3760000000002</c:v>
                </c:pt>
                <c:pt idx="1673">
                  <c:v>2589.46</c:v>
                </c:pt>
                <c:pt idx="1674">
                  <c:v>2737.6930000000002</c:v>
                </c:pt>
                <c:pt idx="1675">
                  <c:v>2940.395</c:v>
                </c:pt>
                <c:pt idx="1676">
                  <c:v>2522.962</c:v>
                </c:pt>
                <c:pt idx="1677">
                  <c:v>3889.2530000000002</c:v>
                </c:pt>
                <c:pt idx="1678">
                  <c:v>0</c:v>
                </c:pt>
                <c:pt idx="1679">
                  <c:v>0</c:v>
                </c:pt>
                <c:pt idx="1680">
                  <c:v>0</c:v>
                </c:pt>
                <c:pt idx="1681">
                  <c:v>1989.337</c:v>
                </c:pt>
                <c:pt idx="1682">
                  <c:v>2356.3290000000002</c:v>
                </c:pt>
                <c:pt idx="1683">
                  <c:v>3280.123</c:v>
                </c:pt>
                <c:pt idx="1684">
                  <c:v>1355.798</c:v>
                </c:pt>
                <c:pt idx="1685">
                  <c:v>2416.4319999999998</c:v>
                </c:pt>
                <c:pt idx="1686">
                  <c:v>1828.424</c:v>
                </c:pt>
                <c:pt idx="1687">
                  <c:v>0</c:v>
                </c:pt>
                <c:pt idx="1688">
                  <c:v>0</c:v>
                </c:pt>
                <c:pt idx="1689">
                  <c:v>2344.5329999999999</c:v>
                </c:pt>
                <c:pt idx="1690">
                  <c:v>1420.3869999999999</c:v>
                </c:pt>
                <c:pt idx="1691">
                  <c:v>2525.6039999999998</c:v>
                </c:pt>
                <c:pt idx="1692">
                  <c:v>4530.5249999999996</c:v>
                </c:pt>
                <c:pt idx="1693">
                  <c:v>5573.1610000000001</c:v>
                </c:pt>
                <c:pt idx="1694">
                  <c:v>3435.7669999999998</c:v>
                </c:pt>
                <c:pt idx="1695">
                  <c:v>4365.0240000000003</c:v>
                </c:pt>
                <c:pt idx="1696">
                  <c:v>5131.7709999999997</c:v>
                </c:pt>
                <c:pt idx="1697">
                  <c:v>4779.915</c:v>
                </c:pt>
                <c:pt idx="1698">
                  <c:v>6124.3829999999998</c:v>
                </c:pt>
                <c:pt idx="1699">
                  <c:v>4413.5069999999996</c:v>
                </c:pt>
                <c:pt idx="1700">
                  <c:v>1323.08</c:v>
                </c:pt>
                <c:pt idx="1701">
                  <c:v>1690.491</c:v>
                </c:pt>
                <c:pt idx="1702">
                  <c:v>2240.038</c:v>
                </c:pt>
                <c:pt idx="1703">
                  <c:v>2457.6280000000002</c:v>
                </c:pt>
                <c:pt idx="1704">
                  <c:v>2978.777</c:v>
                </c:pt>
                <c:pt idx="1705">
                  <c:v>1716.0260000000001</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4609.3270000000002</c:v>
                </c:pt>
                <c:pt idx="1795">
                  <c:v>3768.1950000000002</c:v>
                </c:pt>
                <c:pt idx="1796">
                  <c:v>2922.645</c:v>
                </c:pt>
                <c:pt idx="1797">
                  <c:v>1982.4780000000001</c:v>
                </c:pt>
                <c:pt idx="1798">
                  <c:v>1917.7339999999999</c:v>
                </c:pt>
                <c:pt idx="1799">
                  <c:v>1770.81</c:v>
                </c:pt>
                <c:pt idx="1800">
                  <c:v>2430.2080000000001</c:v>
                </c:pt>
                <c:pt idx="1801">
                  <c:v>2702.7930000000001</c:v>
                </c:pt>
                <c:pt idx="1802">
                  <c:v>2969.21</c:v>
                </c:pt>
                <c:pt idx="1803">
                  <c:v>3173.1190000000001</c:v>
                </c:pt>
                <c:pt idx="1804">
                  <c:v>4707.16</c:v>
                </c:pt>
                <c:pt idx="1805">
                  <c:v>5161.9769999999999</c:v>
                </c:pt>
                <c:pt idx="1806">
                  <c:v>3793.8290000000002</c:v>
                </c:pt>
                <c:pt idx="1807">
                  <c:v>3027.7370000000001</c:v>
                </c:pt>
                <c:pt idx="1808">
                  <c:v>3033.43</c:v>
                </c:pt>
                <c:pt idx="1809">
                  <c:v>2077.81</c:v>
                </c:pt>
                <c:pt idx="1810">
                  <c:v>1517.576</c:v>
                </c:pt>
                <c:pt idx="1811">
                  <c:v>1411.212</c:v>
                </c:pt>
                <c:pt idx="1812">
                  <c:v>670.38980000000004</c:v>
                </c:pt>
                <c:pt idx="1813">
                  <c:v>1818.79</c:v>
                </c:pt>
                <c:pt idx="1814">
                  <c:v>5381.1090000000004</c:v>
                </c:pt>
                <c:pt idx="1815">
                  <c:v>5118.2049999999999</c:v>
                </c:pt>
                <c:pt idx="1816">
                  <c:v>0</c:v>
                </c:pt>
                <c:pt idx="1817">
                  <c:v>0</c:v>
                </c:pt>
                <c:pt idx="1818">
                  <c:v>0</c:v>
                </c:pt>
                <c:pt idx="1819">
                  <c:v>0</c:v>
                </c:pt>
                <c:pt idx="1820">
                  <c:v>0</c:v>
                </c:pt>
                <c:pt idx="1821">
                  <c:v>3540.41</c:v>
                </c:pt>
                <c:pt idx="1822">
                  <c:v>0</c:v>
                </c:pt>
                <c:pt idx="1823">
                  <c:v>6992.4979999999996</c:v>
                </c:pt>
                <c:pt idx="1824">
                  <c:v>4096.9579999999996</c:v>
                </c:pt>
                <c:pt idx="1825">
                  <c:v>2335.319</c:v>
                </c:pt>
                <c:pt idx="1826">
                  <c:v>2682.7950000000001</c:v>
                </c:pt>
                <c:pt idx="1827">
                  <c:v>2025.348</c:v>
                </c:pt>
                <c:pt idx="1828">
                  <c:v>1636.2829999999999</c:v>
                </c:pt>
                <c:pt idx="1829">
                  <c:v>2474</c:v>
                </c:pt>
                <c:pt idx="1830">
                  <c:v>4615.6220000000003</c:v>
                </c:pt>
                <c:pt idx="1831">
                  <c:v>2440.34</c:v>
                </c:pt>
                <c:pt idx="1832">
                  <c:v>940.02710000000002</c:v>
                </c:pt>
                <c:pt idx="1833">
                  <c:v>709.85249999999996</c:v>
                </c:pt>
                <c:pt idx="1834">
                  <c:v>1823.4169999999999</c:v>
                </c:pt>
                <c:pt idx="1835">
                  <c:v>5428.4859999999999</c:v>
                </c:pt>
                <c:pt idx="1836">
                  <c:v>1120.202</c:v>
                </c:pt>
                <c:pt idx="1837">
                  <c:v>1108.836</c:v>
                </c:pt>
                <c:pt idx="1838">
                  <c:v>1992.6379999999999</c:v>
                </c:pt>
                <c:pt idx="1839">
                  <c:v>1524.3610000000001</c:v>
                </c:pt>
                <c:pt idx="1840">
                  <c:v>3662.43</c:v>
                </c:pt>
                <c:pt idx="1841">
                  <c:v>4967.3100000000004</c:v>
                </c:pt>
                <c:pt idx="1842">
                  <c:v>3531.3850000000002</c:v>
                </c:pt>
                <c:pt idx="1843">
                  <c:v>6221.9110000000001</c:v>
                </c:pt>
                <c:pt idx="1844">
                  <c:v>4175.6409999999996</c:v>
                </c:pt>
                <c:pt idx="1845">
                  <c:v>4640.8220000000001</c:v>
                </c:pt>
                <c:pt idx="1846">
                  <c:v>0</c:v>
                </c:pt>
                <c:pt idx="1847">
                  <c:v>0</c:v>
                </c:pt>
                <c:pt idx="1848">
                  <c:v>0</c:v>
                </c:pt>
                <c:pt idx="1849">
                  <c:v>4776.5209999999997</c:v>
                </c:pt>
                <c:pt idx="1850">
                  <c:v>6923.165</c:v>
                </c:pt>
                <c:pt idx="1851">
                  <c:v>5980.9350000000004</c:v>
                </c:pt>
                <c:pt idx="1852">
                  <c:v>3765.1570000000002</c:v>
                </c:pt>
                <c:pt idx="1853">
                  <c:v>4435.232</c:v>
                </c:pt>
                <c:pt idx="1854">
                  <c:v>2749.7449999999999</c:v>
                </c:pt>
                <c:pt idx="1855">
                  <c:v>1453.89</c:v>
                </c:pt>
                <c:pt idx="1856">
                  <c:v>1495.2660000000001</c:v>
                </c:pt>
                <c:pt idx="1857">
                  <c:v>1433.183</c:v>
                </c:pt>
                <c:pt idx="1858">
                  <c:v>1243.989</c:v>
                </c:pt>
                <c:pt idx="1859">
                  <c:v>1236.9559999999999</c:v>
                </c:pt>
                <c:pt idx="1860">
                  <c:v>1323.575</c:v>
                </c:pt>
                <c:pt idx="1861">
                  <c:v>886.54549999999995</c:v>
                </c:pt>
                <c:pt idx="1862">
                  <c:v>844.97379999999998</c:v>
                </c:pt>
                <c:pt idx="1863">
                  <c:v>1069.739</c:v>
                </c:pt>
                <c:pt idx="1864">
                  <c:v>1223.3679999999999</c:v>
                </c:pt>
                <c:pt idx="1865">
                  <c:v>7733.6210000000001</c:v>
                </c:pt>
                <c:pt idx="1866">
                  <c:v>5488.42</c:v>
                </c:pt>
                <c:pt idx="1867">
                  <c:v>5029.2190000000001</c:v>
                </c:pt>
                <c:pt idx="1868">
                  <c:v>3629.26</c:v>
                </c:pt>
                <c:pt idx="1869">
                  <c:v>3377.2280000000001</c:v>
                </c:pt>
                <c:pt idx="1870">
                  <c:v>2386.2449999999999</c:v>
                </c:pt>
                <c:pt idx="1871">
                  <c:v>2475.2640000000001</c:v>
                </c:pt>
                <c:pt idx="1872">
                  <c:v>5990.5940000000001</c:v>
                </c:pt>
                <c:pt idx="1873">
                  <c:v>5571.37</c:v>
                </c:pt>
                <c:pt idx="1874">
                  <c:v>3670.9679999999998</c:v>
                </c:pt>
                <c:pt idx="1875">
                  <c:v>3342.627</c:v>
                </c:pt>
                <c:pt idx="1876">
                  <c:v>2279.221</c:v>
                </c:pt>
                <c:pt idx="1877">
                  <c:v>3420.1790000000001</c:v>
                </c:pt>
                <c:pt idx="1878">
                  <c:v>2637.4250000000002</c:v>
                </c:pt>
                <c:pt idx="1879">
                  <c:v>2423.3209999999999</c:v>
                </c:pt>
                <c:pt idx="1880">
                  <c:v>3781.72</c:v>
                </c:pt>
                <c:pt idx="1881">
                  <c:v>4508.067</c:v>
                </c:pt>
                <c:pt idx="1882">
                  <c:v>5165.1629999999996</c:v>
                </c:pt>
                <c:pt idx="1883">
                  <c:v>4586.0709999999999</c:v>
                </c:pt>
                <c:pt idx="1884">
                  <c:v>3788.9479999999999</c:v>
                </c:pt>
                <c:pt idx="1885">
                  <c:v>5588.8549999999996</c:v>
                </c:pt>
                <c:pt idx="1886">
                  <c:v>5101.4250000000002</c:v>
                </c:pt>
                <c:pt idx="1887">
                  <c:v>4373.8059999999996</c:v>
                </c:pt>
                <c:pt idx="1888">
                  <c:v>4619.3370000000004</c:v>
                </c:pt>
                <c:pt idx="1889">
                  <c:v>3757.2629999999999</c:v>
                </c:pt>
                <c:pt idx="1890">
                  <c:v>4123.0959999999995</c:v>
                </c:pt>
                <c:pt idx="1891">
                  <c:v>4640.7330000000002</c:v>
                </c:pt>
                <c:pt idx="1892">
                  <c:v>6081.3909999999996</c:v>
                </c:pt>
                <c:pt idx="1893">
                  <c:v>5098.6459999999997</c:v>
                </c:pt>
                <c:pt idx="1894">
                  <c:v>5933.8990000000003</c:v>
                </c:pt>
                <c:pt idx="1895">
                  <c:v>4098.1940000000004</c:v>
                </c:pt>
                <c:pt idx="1896">
                  <c:v>3691.2240000000002</c:v>
                </c:pt>
                <c:pt idx="1897">
                  <c:v>1579.377</c:v>
                </c:pt>
                <c:pt idx="1898">
                  <c:v>2842.6750000000002</c:v>
                </c:pt>
                <c:pt idx="1899">
                  <c:v>3007.9229999999998</c:v>
                </c:pt>
                <c:pt idx="1900">
                  <c:v>2205.9949999999999</c:v>
                </c:pt>
                <c:pt idx="1901">
                  <c:v>3342.7570000000001</c:v>
                </c:pt>
                <c:pt idx="1902">
                  <c:v>3398.8980000000001</c:v>
                </c:pt>
                <c:pt idx="1903">
                  <c:v>4359.518</c:v>
                </c:pt>
                <c:pt idx="1904">
                  <c:v>4192.57</c:v>
                </c:pt>
                <c:pt idx="1905">
                  <c:v>4873.1760000000004</c:v>
                </c:pt>
                <c:pt idx="1906">
                  <c:v>7552.6719999999996</c:v>
                </c:pt>
                <c:pt idx="1907">
                  <c:v>7832.616</c:v>
                </c:pt>
                <c:pt idx="1908">
                  <c:v>8266.4480000000003</c:v>
                </c:pt>
                <c:pt idx="1909">
                  <c:v>5389.6009999999997</c:v>
                </c:pt>
                <c:pt idx="1910">
                  <c:v>3364.7779999999998</c:v>
                </c:pt>
                <c:pt idx="1911">
                  <c:v>2487.7809999999999</c:v>
                </c:pt>
                <c:pt idx="1912">
                  <c:v>1752.3209999999999</c:v>
                </c:pt>
                <c:pt idx="1913">
                  <c:v>2278.31</c:v>
                </c:pt>
                <c:pt idx="1914">
                  <c:v>2212.5450000000001</c:v>
                </c:pt>
                <c:pt idx="1915">
                  <c:v>3222.0929999999998</c:v>
                </c:pt>
                <c:pt idx="1916">
                  <c:v>3772.1</c:v>
                </c:pt>
                <c:pt idx="1917">
                  <c:v>1008.409</c:v>
                </c:pt>
                <c:pt idx="1918">
                  <c:v>2347.3989999999999</c:v>
                </c:pt>
                <c:pt idx="1919">
                  <c:v>1036.0070000000001</c:v>
                </c:pt>
                <c:pt idx="1920">
                  <c:v>705.2482</c:v>
                </c:pt>
                <c:pt idx="1921">
                  <c:v>954.72310000000004</c:v>
                </c:pt>
                <c:pt idx="1922">
                  <c:v>1944.02</c:v>
                </c:pt>
                <c:pt idx="1923">
                  <c:v>5578.8040000000001</c:v>
                </c:pt>
                <c:pt idx="1924">
                  <c:v>2800.2809999999999</c:v>
                </c:pt>
                <c:pt idx="1925">
                  <c:v>2876.864</c:v>
                </c:pt>
                <c:pt idx="1926">
                  <c:v>5141.0439999999999</c:v>
                </c:pt>
                <c:pt idx="1927">
                  <c:v>4034.9340000000002</c:v>
                </c:pt>
                <c:pt idx="1928">
                  <c:v>4604.4340000000002</c:v>
                </c:pt>
                <c:pt idx="1929">
                  <c:v>3492.944</c:v>
                </c:pt>
                <c:pt idx="1930">
                  <c:v>4722.2079999999996</c:v>
                </c:pt>
                <c:pt idx="1931">
                  <c:v>6794.884</c:v>
                </c:pt>
                <c:pt idx="1932">
                  <c:v>4461.9229999999998</c:v>
                </c:pt>
                <c:pt idx="1933">
                  <c:v>7441.616</c:v>
                </c:pt>
                <c:pt idx="1934">
                  <c:v>7236.8029999999999</c:v>
                </c:pt>
                <c:pt idx="1935">
                  <c:v>6740.8130000000001</c:v>
                </c:pt>
                <c:pt idx="1936">
                  <c:v>6585.2569999999996</c:v>
                </c:pt>
                <c:pt idx="1937">
                  <c:v>6182.5730000000003</c:v>
                </c:pt>
                <c:pt idx="1938">
                  <c:v>6125.482</c:v>
                </c:pt>
                <c:pt idx="1939">
                  <c:v>4975.1149999999998</c:v>
                </c:pt>
                <c:pt idx="1940">
                  <c:v>5484.7889999999998</c:v>
                </c:pt>
                <c:pt idx="1941">
                  <c:v>7620.7449999999999</c:v>
                </c:pt>
                <c:pt idx="1942">
                  <c:v>4821.5839999999998</c:v>
                </c:pt>
                <c:pt idx="1943">
                  <c:v>4056.0990000000002</c:v>
                </c:pt>
                <c:pt idx="1944">
                  <c:v>4025.855</c:v>
                </c:pt>
                <c:pt idx="1945">
                  <c:v>4392.0249999999996</c:v>
                </c:pt>
                <c:pt idx="1946">
                  <c:v>3077.5729999999999</c:v>
                </c:pt>
                <c:pt idx="1947">
                  <c:v>3692.9209999999998</c:v>
                </c:pt>
                <c:pt idx="1948">
                  <c:v>3836.223</c:v>
                </c:pt>
                <c:pt idx="1949">
                  <c:v>3990.2779999999998</c:v>
                </c:pt>
                <c:pt idx="1950">
                  <c:v>2887.7489999999998</c:v>
                </c:pt>
                <c:pt idx="1951">
                  <c:v>3406.0239999999999</c:v>
                </c:pt>
                <c:pt idx="1952">
                  <c:v>0</c:v>
                </c:pt>
                <c:pt idx="1953">
                  <c:v>0</c:v>
                </c:pt>
                <c:pt idx="1954">
                  <c:v>4394.8</c:v>
                </c:pt>
                <c:pt idx="1955">
                  <c:v>5896.0839999999998</c:v>
                </c:pt>
                <c:pt idx="1956">
                  <c:v>4020.1089999999999</c:v>
                </c:pt>
                <c:pt idx="1957">
                  <c:v>3252.3789999999999</c:v>
                </c:pt>
                <c:pt idx="1958">
                  <c:v>6017.0609999999997</c:v>
                </c:pt>
                <c:pt idx="1959">
                  <c:v>4764.7749999999996</c:v>
                </c:pt>
                <c:pt idx="1960">
                  <c:v>0</c:v>
                </c:pt>
                <c:pt idx="1961">
                  <c:v>0</c:v>
                </c:pt>
                <c:pt idx="1962">
                  <c:v>2716.002</c:v>
                </c:pt>
                <c:pt idx="1963">
                  <c:v>6314.0829999999996</c:v>
                </c:pt>
                <c:pt idx="1964">
                  <c:v>3248.1179999999999</c:v>
                </c:pt>
                <c:pt idx="1965">
                  <c:v>2385.6779999999999</c:v>
                </c:pt>
                <c:pt idx="1966">
                  <c:v>2654.2510000000002</c:v>
                </c:pt>
                <c:pt idx="1967">
                  <c:v>2427.2089999999998</c:v>
                </c:pt>
                <c:pt idx="1968">
                  <c:v>0</c:v>
                </c:pt>
                <c:pt idx="1969">
                  <c:v>0</c:v>
                </c:pt>
                <c:pt idx="1970">
                  <c:v>0</c:v>
                </c:pt>
                <c:pt idx="1971">
                  <c:v>111.5119</c:v>
                </c:pt>
                <c:pt idx="1972">
                  <c:v>12899.71</c:v>
                </c:pt>
                <c:pt idx="1973">
                  <c:v>4616.92</c:v>
                </c:pt>
                <c:pt idx="1974">
                  <c:v>0</c:v>
                </c:pt>
                <c:pt idx="1975">
                  <c:v>26.833220000000001</c:v>
                </c:pt>
                <c:pt idx="1976">
                  <c:v>4279.0829999999996</c:v>
                </c:pt>
                <c:pt idx="1977">
                  <c:v>958.9751</c:v>
                </c:pt>
                <c:pt idx="1978">
                  <c:v>2252.9949999999999</c:v>
                </c:pt>
                <c:pt idx="1979">
                  <c:v>2200.3319999999999</c:v>
                </c:pt>
                <c:pt idx="1980">
                  <c:v>0</c:v>
                </c:pt>
                <c:pt idx="1981">
                  <c:v>0</c:v>
                </c:pt>
                <c:pt idx="1982">
                  <c:v>6632.723</c:v>
                </c:pt>
                <c:pt idx="1983">
                  <c:v>4799.3</c:v>
                </c:pt>
                <c:pt idx="1984">
                  <c:v>4447.8509999999997</c:v>
                </c:pt>
                <c:pt idx="1985">
                  <c:v>2163.6550000000002</c:v>
                </c:pt>
                <c:pt idx="1986">
                  <c:v>0</c:v>
                </c:pt>
                <c:pt idx="1987">
                  <c:v>0</c:v>
                </c:pt>
                <c:pt idx="1988">
                  <c:v>0</c:v>
                </c:pt>
                <c:pt idx="1989">
                  <c:v>2108.3609999999999</c:v>
                </c:pt>
                <c:pt idx="1990">
                  <c:v>2451.2869999999998</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3974.029</c:v>
                </c:pt>
                <c:pt idx="2005">
                  <c:v>3755.402</c:v>
                </c:pt>
                <c:pt idx="2006">
                  <c:v>3011.5050000000001</c:v>
                </c:pt>
                <c:pt idx="2007">
                  <c:v>1617.1089999999999</c:v>
                </c:pt>
                <c:pt idx="2008">
                  <c:v>4472.1490000000003</c:v>
                </c:pt>
                <c:pt idx="2009">
                  <c:v>0</c:v>
                </c:pt>
                <c:pt idx="2010">
                  <c:v>0</c:v>
                </c:pt>
                <c:pt idx="2011">
                  <c:v>4036.4989999999998</c:v>
                </c:pt>
                <c:pt idx="2012">
                  <c:v>3157.0210000000002</c:v>
                </c:pt>
                <c:pt idx="2013">
                  <c:v>0</c:v>
                </c:pt>
                <c:pt idx="2014">
                  <c:v>0</c:v>
                </c:pt>
                <c:pt idx="2015">
                  <c:v>0</c:v>
                </c:pt>
                <c:pt idx="2016">
                  <c:v>0</c:v>
                </c:pt>
                <c:pt idx="2017">
                  <c:v>3166.5239999999999</c:v>
                </c:pt>
                <c:pt idx="2018">
                  <c:v>0</c:v>
                </c:pt>
                <c:pt idx="2019">
                  <c:v>4111.4399999999996</c:v>
                </c:pt>
                <c:pt idx="2020">
                  <c:v>1848.6980000000001</c:v>
                </c:pt>
                <c:pt idx="2021">
                  <c:v>2885.2170000000001</c:v>
                </c:pt>
                <c:pt idx="2022">
                  <c:v>1950.2460000000001</c:v>
                </c:pt>
                <c:pt idx="2023">
                  <c:v>2776.6469999999999</c:v>
                </c:pt>
                <c:pt idx="2024">
                  <c:v>2709.99</c:v>
                </c:pt>
                <c:pt idx="2025">
                  <c:v>2717.2020000000002</c:v>
                </c:pt>
                <c:pt idx="2026">
                  <c:v>2498.6030000000001</c:v>
                </c:pt>
                <c:pt idx="2027">
                  <c:v>2022.8910000000001</c:v>
                </c:pt>
                <c:pt idx="2028">
                  <c:v>1549.414</c:v>
                </c:pt>
                <c:pt idx="2029">
                  <c:v>2041.414</c:v>
                </c:pt>
                <c:pt idx="2030">
                  <c:v>2636.83</c:v>
                </c:pt>
                <c:pt idx="2031">
                  <c:v>3300.6089999999999</c:v>
                </c:pt>
                <c:pt idx="2032">
                  <c:v>3529.2550000000001</c:v>
                </c:pt>
                <c:pt idx="2033">
                  <c:v>3158.9029999999998</c:v>
                </c:pt>
                <c:pt idx="2034">
                  <c:v>3737.375</c:v>
                </c:pt>
                <c:pt idx="2035">
                  <c:v>5193.6589999999997</c:v>
                </c:pt>
                <c:pt idx="2036">
                  <c:v>5334.6059999999998</c:v>
                </c:pt>
                <c:pt idx="2037">
                  <c:v>5132.1189999999997</c:v>
                </c:pt>
                <c:pt idx="2038">
                  <c:v>5225.2389999999996</c:v>
                </c:pt>
                <c:pt idx="2039">
                  <c:v>5074.51</c:v>
                </c:pt>
                <c:pt idx="2040">
                  <c:v>5262.2759999999998</c:v>
                </c:pt>
                <c:pt idx="2041">
                  <c:v>5369.1419999999998</c:v>
                </c:pt>
                <c:pt idx="2042">
                  <c:v>6840.7730000000001</c:v>
                </c:pt>
                <c:pt idx="2043">
                  <c:v>4079.6320000000001</c:v>
                </c:pt>
                <c:pt idx="2044">
                  <c:v>3433.7530000000002</c:v>
                </c:pt>
                <c:pt idx="2045">
                  <c:v>3621.317</c:v>
                </c:pt>
                <c:pt idx="2046">
                  <c:v>4231.1329999999998</c:v>
                </c:pt>
                <c:pt idx="2047">
                  <c:v>3867.7469999999998</c:v>
                </c:pt>
                <c:pt idx="2048">
                  <c:v>3229.39</c:v>
                </c:pt>
                <c:pt idx="2049">
                  <c:v>1939.7449999999999</c:v>
                </c:pt>
                <c:pt idx="2050">
                  <c:v>2867.5309999999999</c:v>
                </c:pt>
                <c:pt idx="2051">
                  <c:v>4200.5140000000001</c:v>
                </c:pt>
                <c:pt idx="2052">
                  <c:v>3819.0830000000001</c:v>
                </c:pt>
                <c:pt idx="2053">
                  <c:v>5240.0550000000003</c:v>
                </c:pt>
                <c:pt idx="2054">
                  <c:v>5377.8680000000004</c:v>
                </c:pt>
                <c:pt idx="2055">
                  <c:v>4676.2190000000001</c:v>
                </c:pt>
                <c:pt idx="2056">
                  <c:v>3806.9409999999998</c:v>
                </c:pt>
                <c:pt idx="2057">
                  <c:v>3447.7220000000002</c:v>
                </c:pt>
                <c:pt idx="2058">
                  <c:v>5343.4070000000002</c:v>
                </c:pt>
                <c:pt idx="2059">
                  <c:v>5015.8779999999997</c:v>
                </c:pt>
                <c:pt idx="2060">
                  <c:v>1548.61</c:v>
                </c:pt>
                <c:pt idx="2061">
                  <c:v>709.34730000000002</c:v>
                </c:pt>
                <c:pt idx="2062">
                  <c:v>604.22490000000005</c:v>
                </c:pt>
                <c:pt idx="2063">
                  <c:v>2199.1999999999998</c:v>
                </c:pt>
                <c:pt idx="2064">
                  <c:v>2857.3049999999998</c:v>
                </c:pt>
                <c:pt idx="2065">
                  <c:v>2805.154</c:v>
                </c:pt>
                <c:pt idx="2066">
                  <c:v>3258.0369999999998</c:v>
                </c:pt>
                <c:pt idx="2067">
                  <c:v>3589.0219999999999</c:v>
                </c:pt>
                <c:pt idx="2068">
                  <c:v>3113.0970000000002</c:v>
                </c:pt>
                <c:pt idx="2069">
                  <c:v>3428.9929999999999</c:v>
                </c:pt>
                <c:pt idx="2070">
                  <c:v>3405.8240000000001</c:v>
                </c:pt>
                <c:pt idx="2071">
                  <c:v>3898.902</c:v>
                </c:pt>
                <c:pt idx="2072">
                  <c:v>4662.9939999999997</c:v>
                </c:pt>
                <c:pt idx="2073">
                  <c:v>3735.1030000000001</c:v>
                </c:pt>
                <c:pt idx="2074">
                  <c:v>5788.5209999999997</c:v>
                </c:pt>
                <c:pt idx="2075">
                  <c:v>7334.2950000000001</c:v>
                </c:pt>
                <c:pt idx="2076">
                  <c:v>7101.0640000000003</c:v>
                </c:pt>
                <c:pt idx="2077">
                  <c:v>6042.384</c:v>
                </c:pt>
                <c:pt idx="2078">
                  <c:v>6338.1450000000004</c:v>
                </c:pt>
                <c:pt idx="2079">
                  <c:v>5147.3450000000003</c:v>
                </c:pt>
                <c:pt idx="2080">
                  <c:v>7054.982</c:v>
                </c:pt>
                <c:pt idx="2081">
                  <c:v>5918.2529999999997</c:v>
                </c:pt>
                <c:pt idx="2082">
                  <c:v>3220.1930000000002</c:v>
                </c:pt>
                <c:pt idx="2083">
                  <c:v>2290.6260000000002</c:v>
                </c:pt>
                <c:pt idx="2084">
                  <c:v>2129.66</c:v>
                </c:pt>
                <c:pt idx="2085">
                  <c:v>2209.1260000000002</c:v>
                </c:pt>
                <c:pt idx="2086">
                  <c:v>1881.259</c:v>
                </c:pt>
                <c:pt idx="2087">
                  <c:v>1800.066</c:v>
                </c:pt>
                <c:pt idx="2088">
                  <c:v>2088.665</c:v>
                </c:pt>
                <c:pt idx="2089">
                  <c:v>2463.107</c:v>
                </c:pt>
                <c:pt idx="2090">
                  <c:v>2736.1550000000002</c:v>
                </c:pt>
                <c:pt idx="2091">
                  <c:v>2333.13</c:v>
                </c:pt>
                <c:pt idx="2092">
                  <c:v>5675.1959999999999</c:v>
                </c:pt>
                <c:pt idx="2093">
                  <c:v>5887.5150000000003</c:v>
                </c:pt>
                <c:pt idx="2094">
                  <c:v>3154.4690000000001</c:v>
                </c:pt>
                <c:pt idx="2095">
                  <c:v>2129.2440000000001</c:v>
                </c:pt>
                <c:pt idx="2096">
                  <c:v>2501.799</c:v>
                </c:pt>
                <c:pt idx="2097">
                  <c:v>3449.74</c:v>
                </c:pt>
                <c:pt idx="2098">
                  <c:v>5124.6450000000004</c:v>
                </c:pt>
                <c:pt idx="2099">
                  <c:v>4314.1840000000002</c:v>
                </c:pt>
                <c:pt idx="2100">
                  <c:v>2119.2179999999998</c:v>
                </c:pt>
                <c:pt idx="2101">
                  <c:v>2305.2689999999998</c:v>
                </c:pt>
                <c:pt idx="2102">
                  <c:v>1503.1410000000001</c:v>
                </c:pt>
                <c:pt idx="2103">
                  <c:v>2559.2930000000001</c:v>
                </c:pt>
                <c:pt idx="2104">
                  <c:v>3948.6509999999998</c:v>
                </c:pt>
                <c:pt idx="2105">
                  <c:v>3377.2429999999999</c:v>
                </c:pt>
                <c:pt idx="2106">
                  <c:v>2249.1880000000001</c:v>
                </c:pt>
                <c:pt idx="2107">
                  <c:v>4181.1980000000003</c:v>
                </c:pt>
                <c:pt idx="2108">
                  <c:v>7023.2960000000003</c:v>
                </c:pt>
                <c:pt idx="2109">
                  <c:v>3881.4009999999998</c:v>
                </c:pt>
                <c:pt idx="2110">
                  <c:v>3542.6759999999999</c:v>
                </c:pt>
                <c:pt idx="2111">
                  <c:v>1194.354</c:v>
                </c:pt>
                <c:pt idx="2112">
                  <c:v>4836.3140000000003</c:v>
                </c:pt>
                <c:pt idx="2113">
                  <c:v>4584.6009999999997</c:v>
                </c:pt>
                <c:pt idx="2114">
                  <c:v>7864.8220000000001</c:v>
                </c:pt>
                <c:pt idx="2115">
                  <c:v>7715.6639999999998</c:v>
                </c:pt>
                <c:pt idx="2116">
                  <c:v>6883.5590000000002</c:v>
                </c:pt>
                <c:pt idx="2117">
                  <c:v>4047.6750000000002</c:v>
                </c:pt>
                <c:pt idx="2118">
                  <c:v>2651.8760000000002</c:v>
                </c:pt>
                <c:pt idx="2119">
                  <c:v>2651.52</c:v>
                </c:pt>
                <c:pt idx="2120">
                  <c:v>3137.2020000000002</c:v>
                </c:pt>
                <c:pt idx="2121">
                  <c:v>2837.6840000000002</c:v>
                </c:pt>
                <c:pt idx="2122">
                  <c:v>4048.3119999999999</c:v>
                </c:pt>
                <c:pt idx="2123">
                  <c:v>3308.9589999999998</c:v>
                </c:pt>
                <c:pt idx="2124">
                  <c:v>3729.0349999999999</c:v>
                </c:pt>
                <c:pt idx="2125">
                  <c:v>3919.0279999999998</c:v>
                </c:pt>
                <c:pt idx="2126">
                  <c:v>4388.8549999999996</c:v>
                </c:pt>
                <c:pt idx="2127">
                  <c:v>3483.8560000000002</c:v>
                </c:pt>
                <c:pt idx="2128">
                  <c:v>4028.3470000000002</c:v>
                </c:pt>
                <c:pt idx="2129">
                  <c:v>3831.9740000000002</c:v>
                </c:pt>
                <c:pt idx="2130">
                  <c:v>1956.8789999999999</c:v>
                </c:pt>
                <c:pt idx="2131">
                  <c:v>3671.29</c:v>
                </c:pt>
                <c:pt idx="2132">
                  <c:v>3836.453</c:v>
                </c:pt>
                <c:pt idx="2133">
                  <c:v>4677.2030000000004</c:v>
                </c:pt>
                <c:pt idx="2134">
                  <c:v>4791.8850000000002</c:v>
                </c:pt>
                <c:pt idx="2135">
                  <c:v>5111.9880000000003</c:v>
                </c:pt>
                <c:pt idx="2136">
                  <c:v>4412.7439999999997</c:v>
                </c:pt>
                <c:pt idx="2137">
                  <c:v>4243.87</c:v>
                </c:pt>
                <c:pt idx="2138">
                  <c:v>3439.78</c:v>
                </c:pt>
                <c:pt idx="2139">
                  <c:v>0</c:v>
                </c:pt>
                <c:pt idx="2140">
                  <c:v>0</c:v>
                </c:pt>
                <c:pt idx="2141">
                  <c:v>2613.0439999999999</c:v>
                </c:pt>
                <c:pt idx="2142">
                  <c:v>2109.0650000000001</c:v>
                </c:pt>
                <c:pt idx="2143">
                  <c:v>2024.1769999999999</c:v>
                </c:pt>
                <c:pt idx="2144">
                  <c:v>1730.915</c:v>
                </c:pt>
                <c:pt idx="2145">
                  <c:v>5088.4340000000002</c:v>
                </c:pt>
                <c:pt idx="2146">
                  <c:v>5313.0680000000002</c:v>
                </c:pt>
                <c:pt idx="2147">
                  <c:v>5307.0820000000003</c:v>
                </c:pt>
                <c:pt idx="2148">
                  <c:v>6250.625</c:v>
                </c:pt>
                <c:pt idx="2149">
                  <c:v>8123.9830000000002</c:v>
                </c:pt>
                <c:pt idx="2150">
                  <c:v>4078.6109999999999</c:v>
                </c:pt>
                <c:pt idx="2151">
                  <c:v>2195.904</c:v>
                </c:pt>
                <c:pt idx="2152">
                  <c:v>3466.1509999999998</c:v>
                </c:pt>
                <c:pt idx="2153">
                  <c:v>4605.1890000000003</c:v>
                </c:pt>
                <c:pt idx="2154">
                  <c:v>3643.38</c:v>
                </c:pt>
                <c:pt idx="2155">
                  <c:v>4479.9260000000004</c:v>
                </c:pt>
                <c:pt idx="2156">
                  <c:v>3688.7350000000001</c:v>
                </c:pt>
                <c:pt idx="2157">
                  <c:v>674.87620000000004</c:v>
                </c:pt>
                <c:pt idx="2158">
                  <c:v>677.29639999999995</c:v>
                </c:pt>
                <c:pt idx="2159">
                  <c:v>528.44330000000002</c:v>
                </c:pt>
                <c:pt idx="2160">
                  <c:v>452.34359999999998</c:v>
                </c:pt>
                <c:pt idx="2161">
                  <c:v>565.18970000000002</c:v>
                </c:pt>
                <c:pt idx="2162">
                  <c:v>680.40300000000002</c:v>
                </c:pt>
                <c:pt idx="2163">
                  <c:v>986.93989999999997</c:v>
                </c:pt>
                <c:pt idx="2164">
                  <c:v>1556.5630000000001</c:v>
                </c:pt>
                <c:pt idx="2165">
                  <c:v>2095.5210000000002</c:v>
                </c:pt>
                <c:pt idx="2166">
                  <c:v>2184.25</c:v>
                </c:pt>
                <c:pt idx="2167">
                  <c:v>1553.086</c:v>
                </c:pt>
                <c:pt idx="2168">
                  <c:v>3445.415</c:v>
                </c:pt>
                <c:pt idx="2169">
                  <c:v>3726.4459999999999</c:v>
                </c:pt>
                <c:pt idx="2170">
                  <c:v>1860.135</c:v>
                </c:pt>
                <c:pt idx="2171">
                  <c:v>2082.4479999999999</c:v>
                </c:pt>
                <c:pt idx="2172">
                  <c:v>3335.6550000000002</c:v>
                </c:pt>
                <c:pt idx="2173">
                  <c:v>6607.308</c:v>
                </c:pt>
                <c:pt idx="2174">
                  <c:v>5137.5940000000001</c:v>
                </c:pt>
                <c:pt idx="2175">
                  <c:v>4439.0129999999999</c:v>
                </c:pt>
                <c:pt idx="2176">
                  <c:v>4897.183</c:v>
                </c:pt>
                <c:pt idx="2177">
                  <c:v>4221.357</c:v>
                </c:pt>
                <c:pt idx="2178">
                  <c:v>4402.098</c:v>
                </c:pt>
                <c:pt idx="2179">
                  <c:v>5130.9960000000001</c:v>
                </c:pt>
                <c:pt idx="2180">
                  <c:v>912.40869999999995</c:v>
                </c:pt>
                <c:pt idx="2181">
                  <c:v>1183.174</c:v>
                </c:pt>
                <c:pt idx="2182">
                  <c:v>5183.1480000000001</c:v>
                </c:pt>
                <c:pt idx="2183">
                  <c:v>4020.8049999999998</c:v>
                </c:pt>
                <c:pt idx="2184">
                  <c:v>2436.4810000000002</c:v>
                </c:pt>
                <c:pt idx="2185">
                  <c:v>3523.7820000000002</c:v>
                </c:pt>
                <c:pt idx="2186">
                  <c:v>1255.7650000000001</c:v>
                </c:pt>
                <c:pt idx="2187">
                  <c:v>1961.309</c:v>
                </c:pt>
                <c:pt idx="2188">
                  <c:v>2786.6509999999998</c:v>
                </c:pt>
                <c:pt idx="2189">
                  <c:v>3124.62</c:v>
                </c:pt>
                <c:pt idx="2190">
                  <c:v>1935.0820000000001</c:v>
                </c:pt>
              </c:numCache>
            </c:numRef>
          </c:yVal>
          <c:smooth val="1"/>
          <c:extLst>
            <c:ext xmlns:c16="http://schemas.microsoft.com/office/drawing/2014/chart" uri="{C3380CC4-5D6E-409C-BE32-E72D297353CC}">
              <c16:uniqueId val="{00000001-591F-4FA5-90DC-9547AD7D6111}"/>
            </c:ext>
          </c:extLst>
        </c:ser>
        <c:dLbls>
          <c:showLegendKey val="0"/>
          <c:showVal val="0"/>
          <c:showCatName val="0"/>
          <c:showSerName val="0"/>
          <c:showPercent val="0"/>
          <c:showBubbleSize val="0"/>
        </c:dLbls>
        <c:axId val="1473690288"/>
        <c:axId val="1473691248"/>
      </c:scatterChart>
      <c:valAx>
        <c:axId val="14736902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BR"/>
                  <a:t>Collection Stop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73691248"/>
        <c:crosses val="autoZero"/>
        <c:crossBetween val="midCat"/>
      </c:valAx>
      <c:valAx>
        <c:axId val="1473691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BR"/>
                  <a:t>Activity concentration µBq/m3</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736902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samples are measured on an electrically cooled Canberra </a:t>
            </a:r>
            <a:r>
              <a:rPr lang="en-US" dirty="0" err="1"/>
              <a:t>HPGe</a:t>
            </a:r>
            <a:r>
              <a:rPr lang="en-US" dirty="0"/>
              <a:t> Coaxial P-type Detector, GC5020 of 50 % relative efficiency. The detector electronics consist of a DAS2000 (Canberra), a standard digital unit that includes the amplifier, high voltage, signal processor and multi-channel </a:t>
            </a:r>
            <a:r>
              <a:rPr lang="en-US" dirty="0" err="1"/>
              <a:t>analyser</a:t>
            </a:r>
            <a:r>
              <a:rPr lang="en-US"/>
              <a:t>. </a:t>
            </a:r>
            <a:endParaRPr/>
          </a:p>
        </p:txBody>
      </p:sp>
      <p:sp>
        <p:nvSpPr>
          <p:cNvPr id="152" name="Google Shape;1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144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1963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8185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7418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2" name="Google Shape;17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516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434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3387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3859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3" name="Google Shape;19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7102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5" name="Google Shape;1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068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5" name="Google Shape;1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0308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0336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9753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6382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
        <p:cNvGrpSpPr/>
        <p:nvPr/>
      </p:nvGrpSpPr>
      <p:grpSpPr>
        <a:xfrm>
          <a:off x="0" y="0"/>
          <a:ext cx="0" cy="0"/>
          <a:chOff x="0" y="0"/>
          <a:chExt cx="0" cy="0"/>
        </a:xfrm>
      </p:grpSpPr>
      <p:grpSp>
        <p:nvGrpSpPr>
          <p:cNvPr id="33" name="Google Shape;33;p2"/>
          <p:cNvGrpSpPr/>
          <p:nvPr/>
        </p:nvGrpSpPr>
        <p:grpSpPr>
          <a:xfrm>
            <a:off x="11020425" y="5397498"/>
            <a:ext cx="1003300" cy="1219199"/>
            <a:chOff x="6942" y="3400"/>
            <a:chExt cx="632" cy="768"/>
          </a:xfrm>
        </p:grpSpPr>
        <p:sp>
          <p:nvSpPr>
            <p:cNvPr id="34" name="Google Shape;34;p2"/>
            <p:cNvSpPr/>
            <p:nvPr/>
          </p:nvSpPr>
          <p:spPr>
            <a:xfrm>
              <a:off x="6942" y="3403"/>
              <a:ext cx="632" cy="7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2"/>
            <p:cNvSpPr/>
            <p:nvPr/>
          </p:nvSpPr>
          <p:spPr>
            <a:xfrm>
              <a:off x="7000" y="3407"/>
              <a:ext cx="518" cy="516"/>
            </a:xfrm>
            <a:custGeom>
              <a:avLst/>
              <a:gdLst/>
              <a:ahLst/>
              <a:cxnLst/>
              <a:rect l="l" t="t" r="r" b="b"/>
              <a:pathLst>
                <a:path w="1542" h="1542" extrusionOk="0">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 name="Google Shape;36;p2"/>
            <p:cNvSpPr/>
            <p:nvPr/>
          </p:nvSpPr>
          <p:spPr>
            <a:xfrm>
              <a:off x="6993" y="3400"/>
              <a:ext cx="532" cy="530"/>
            </a:xfrm>
            <a:custGeom>
              <a:avLst/>
              <a:gdLst/>
              <a:ahLst/>
              <a:cxnLst/>
              <a:rect l="l" t="t" r="r" b="b"/>
              <a:pathLst>
                <a:path w="1582" h="1581" extrusionOk="0">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 name="Google Shape;111;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5"/>
        <p:cNvGrpSpPr/>
        <p:nvPr/>
      </p:nvGrpSpPr>
      <p:grpSpPr>
        <a:xfrm>
          <a:off x="0" y="0"/>
          <a:ext cx="0" cy="0"/>
          <a:chOff x="0" y="0"/>
          <a:chExt cx="0" cy="0"/>
        </a:xfrm>
      </p:grpSpPr>
      <p:sp>
        <p:nvSpPr>
          <p:cNvPr id="116" name="Google Shape;116;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7" name="Google Shape;117;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2"/>
        <p:cNvGrpSpPr/>
        <p:nvPr/>
      </p:nvGrpSpPr>
      <p:grpSpPr>
        <a:xfrm>
          <a:off x="0" y="0"/>
          <a:ext cx="0" cy="0"/>
          <a:chOff x="0" y="0"/>
          <a:chExt cx="0" cy="0"/>
        </a:xfrm>
      </p:grpSpPr>
      <p:sp>
        <p:nvSpPr>
          <p:cNvPr id="53" name="Google Shape;53;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5" name="Google Shape;5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67" name="Google Shape;6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0"/>
        <p:cNvGrpSpPr/>
        <p:nvPr/>
      </p:nvGrpSpPr>
      <p:grpSpPr>
        <a:xfrm>
          <a:off x="0" y="0"/>
          <a:ext cx="0" cy="0"/>
          <a:chOff x="0" y="0"/>
          <a:chExt cx="0" cy="0"/>
        </a:xfrm>
      </p:grpSpPr>
      <p:sp>
        <p:nvSpPr>
          <p:cNvPr id="71" name="Google Shape;7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
        <p:cNvGrpSpPr/>
        <p:nvPr/>
      </p:nvGrpSpPr>
      <p:grpSpPr>
        <a:xfrm>
          <a:off x="0" y="0"/>
          <a:ext cx="0" cy="0"/>
          <a:chOff x="0" y="0"/>
          <a:chExt cx="0" cy="0"/>
        </a:xfrm>
      </p:grpSpPr>
      <p:sp>
        <p:nvSpPr>
          <p:cNvPr id="78" name="Google Shape;78;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0" name="Google Shape;80;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2" name="Google Shape;82;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Google Shape;98;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9" name="Google Shape;9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 name="Google Shape;104;p12"/>
          <p:cNvSpPr>
            <a:spLocks noGrp="1"/>
          </p:cNvSpPr>
          <p:nvPr>
            <p:ph type="pic" idx="2"/>
          </p:nvPr>
        </p:nvSpPr>
        <p:spPr>
          <a:xfrm>
            <a:off x="5183188" y="987425"/>
            <a:ext cx="6172200" cy="4873625"/>
          </a:xfrm>
          <a:prstGeom prst="rect">
            <a:avLst/>
          </a:prstGeom>
          <a:noFill/>
          <a:ln>
            <a:noFill/>
          </a:ln>
        </p:spPr>
      </p:sp>
      <p:sp>
        <p:nvSpPr>
          <p:cNvPr id="105" name="Google Shape;105;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6" name="Google Shape;10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slide" Target="../slides/slide8.xml"/><Relationship Id="rId12" Type="http://schemas.openxmlformats.org/officeDocument/2006/relationships/image" Target="../media/image6.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slide" Target="../slides/slide19.xml"/><Relationship Id="rId5" Type="http://schemas.openxmlformats.org/officeDocument/2006/relationships/slide" Target="../slides/slide2.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slide" Target="../slides/slid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png"/><Relationship Id="rId18" Type="http://schemas.openxmlformats.org/officeDocument/2006/relationships/slide" Target="../slides/slide7.xml"/><Relationship Id="rId3" Type="http://schemas.openxmlformats.org/officeDocument/2006/relationships/slideLayout" Target="../slideLayouts/slideLayout4.xml"/><Relationship Id="rId21" Type="http://schemas.openxmlformats.org/officeDocument/2006/relationships/image" Target="../media/image14.png"/><Relationship Id="rId7" Type="http://schemas.openxmlformats.org/officeDocument/2006/relationships/slideLayout" Target="../slideLayouts/slideLayout8.xml"/><Relationship Id="rId12" Type="http://schemas.openxmlformats.org/officeDocument/2006/relationships/image" Target="../media/image8.png"/><Relationship Id="rId17" Type="http://schemas.openxmlformats.org/officeDocument/2006/relationships/image" Target="../media/image12.png"/><Relationship Id="rId25" Type="http://schemas.openxmlformats.org/officeDocument/2006/relationships/image" Target="../media/image16.png"/><Relationship Id="rId2" Type="http://schemas.openxmlformats.org/officeDocument/2006/relationships/slideLayout" Target="../slideLayouts/slideLayout3.xml"/><Relationship Id="rId16" Type="http://schemas.openxmlformats.org/officeDocument/2006/relationships/slide" Target="../slides/slide2.xml"/><Relationship Id="rId20" Type="http://schemas.openxmlformats.org/officeDocument/2006/relationships/slide" Target="../slides/slide8.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24" Type="http://schemas.openxmlformats.org/officeDocument/2006/relationships/slide" Target="../slides/slide19.xml"/><Relationship Id="rId5" Type="http://schemas.openxmlformats.org/officeDocument/2006/relationships/slideLayout" Target="../slideLayouts/slideLayout6.xml"/><Relationship Id="rId15" Type="http://schemas.openxmlformats.org/officeDocument/2006/relationships/image" Target="../media/image11.png"/><Relationship Id="rId23" Type="http://schemas.openxmlformats.org/officeDocument/2006/relationships/image" Target="../media/image15.png"/><Relationship Id="rId10" Type="http://schemas.openxmlformats.org/officeDocument/2006/relationships/slideLayout" Target="../slideLayouts/slideLayout11.xml"/><Relationship Id="rId19" Type="http://schemas.openxmlformats.org/officeDocument/2006/relationships/image" Target="../media/image13.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png"/><Relationship Id="rId22" Type="http://schemas.openxmlformats.org/officeDocument/2006/relationships/slide" Target="../slides/slide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4">
            <a:alphaModFix/>
          </a:blip>
          <a:srcRect/>
          <a:stretch/>
        </p:blipFill>
        <p:spPr>
          <a:xfrm>
            <a:off x="197124" y="400850"/>
            <a:ext cx="2039389" cy="1019695"/>
          </a:xfrm>
          <a:prstGeom prst="rect">
            <a:avLst/>
          </a:prstGeom>
          <a:noFill/>
          <a:ln>
            <a:noFill/>
          </a:ln>
        </p:spPr>
      </p:pic>
      <p:pic>
        <p:nvPicPr>
          <p:cNvPr id="7" name="Google Shape;7;p1">
            <a:hlinkClick r:id="rId5" action="ppaction://hlinksldjump"/>
          </p:cNvPr>
          <p:cNvPicPr preferRelativeResize="0"/>
          <p:nvPr/>
        </p:nvPicPr>
        <p:blipFill rotWithShape="1">
          <a:blip r:embed="rId6">
            <a:alphaModFix/>
          </a:blip>
          <a:srcRect/>
          <a:stretch/>
        </p:blipFill>
        <p:spPr>
          <a:xfrm>
            <a:off x="315118" y="1927567"/>
            <a:ext cx="1803400" cy="723900"/>
          </a:xfrm>
          <a:prstGeom prst="rect">
            <a:avLst/>
          </a:prstGeom>
          <a:noFill/>
          <a:ln>
            <a:noFill/>
          </a:ln>
        </p:spPr>
      </p:pic>
      <p:pic>
        <p:nvPicPr>
          <p:cNvPr id="8" name="Google Shape;8;p1">
            <a:hlinkClick r:id="rId7" action="ppaction://hlinksldjump"/>
          </p:cNvPr>
          <p:cNvPicPr preferRelativeResize="0"/>
          <p:nvPr/>
        </p:nvPicPr>
        <p:blipFill rotWithShape="1">
          <a:blip r:embed="rId8">
            <a:alphaModFix/>
          </a:blip>
          <a:srcRect/>
          <a:stretch/>
        </p:blipFill>
        <p:spPr>
          <a:xfrm>
            <a:off x="2819167" y="1927567"/>
            <a:ext cx="1803400" cy="723900"/>
          </a:xfrm>
          <a:prstGeom prst="rect">
            <a:avLst/>
          </a:prstGeom>
          <a:noFill/>
          <a:ln>
            <a:noFill/>
          </a:ln>
        </p:spPr>
      </p:pic>
      <p:pic>
        <p:nvPicPr>
          <p:cNvPr id="9" name="Google Shape;9;p1">
            <a:hlinkClick r:id="rId9" action="ppaction://hlinksldjump"/>
          </p:cNvPr>
          <p:cNvPicPr preferRelativeResize="0"/>
          <p:nvPr/>
        </p:nvPicPr>
        <p:blipFill rotWithShape="1">
          <a:blip r:embed="rId10">
            <a:alphaModFix/>
          </a:blip>
          <a:srcRect/>
          <a:stretch/>
        </p:blipFill>
        <p:spPr>
          <a:xfrm>
            <a:off x="7569433" y="1927567"/>
            <a:ext cx="1803400" cy="723900"/>
          </a:xfrm>
          <a:prstGeom prst="rect">
            <a:avLst/>
          </a:prstGeom>
          <a:noFill/>
          <a:ln>
            <a:noFill/>
          </a:ln>
        </p:spPr>
      </p:pic>
      <p:pic>
        <p:nvPicPr>
          <p:cNvPr id="10" name="Google Shape;10;p1">
            <a:hlinkClick r:id="rId11" action="ppaction://hlinksldjump"/>
          </p:cNvPr>
          <p:cNvPicPr preferRelativeResize="0"/>
          <p:nvPr/>
        </p:nvPicPr>
        <p:blipFill rotWithShape="1">
          <a:blip r:embed="rId12">
            <a:alphaModFix/>
          </a:blip>
          <a:srcRect/>
          <a:stretch/>
        </p:blipFill>
        <p:spPr>
          <a:xfrm>
            <a:off x="10073482" y="1927567"/>
            <a:ext cx="1803400" cy="723900"/>
          </a:xfrm>
          <a:prstGeom prst="rect">
            <a:avLst/>
          </a:prstGeom>
          <a:noFill/>
          <a:ln>
            <a:noFill/>
          </a:ln>
        </p:spPr>
      </p:pic>
      <p:pic>
        <p:nvPicPr>
          <p:cNvPr id="11" name="Google Shape;11;p1">
            <a:hlinkClick r:id="" action="ppaction://hlinkshowjump?jump=nextslide"/>
          </p:cNvPr>
          <p:cNvPicPr preferRelativeResize="0"/>
          <p:nvPr/>
        </p:nvPicPr>
        <p:blipFill rotWithShape="1">
          <a:blip r:embed="rId13">
            <a:alphaModFix/>
          </a:blip>
          <a:srcRect/>
          <a:stretch/>
        </p:blipFill>
        <p:spPr>
          <a:xfrm>
            <a:off x="5379720" y="3624775"/>
            <a:ext cx="1432560" cy="396240"/>
          </a:xfrm>
          <a:prstGeom prst="rect">
            <a:avLst/>
          </a:prstGeom>
          <a:noFill/>
          <a:ln>
            <a:noFill/>
          </a:ln>
          <a:effectLst>
            <a:outerShdw blurRad="50800" dist="38100" dir="2700000" algn="tl" rotWithShape="0">
              <a:srgbClr val="000000">
                <a:alpha val="40000"/>
              </a:srgbClr>
            </a:outerShdw>
          </a:effectLst>
        </p:spPr>
      </p:pic>
      <p:grpSp>
        <p:nvGrpSpPr>
          <p:cNvPr id="12" name="Google Shape;12;p1"/>
          <p:cNvGrpSpPr/>
          <p:nvPr/>
        </p:nvGrpSpPr>
        <p:grpSpPr>
          <a:xfrm>
            <a:off x="2640003" y="2912198"/>
            <a:ext cx="2161727" cy="2160000"/>
            <a:chOff x="1720" y="1835"/>
            <a:chExt cx="1253" cy="1252"/>
          </a:xfrm>
        </p:grpSpPr>
        <p:sp>
          <p:nvSpPr>
            <p:cNvPr id="13" name="Google Shape;13;p1"/>
            <p:cNvSpPr/>
            <p:nvPr/>
          </p:nvSpPr>
          <p:spPr>
            <a:xfrm>
              <a:off x="1720" y="1840"/>
              <a:ext cx="1247" cy="12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1"/>
            <p:cNvSpPr/>
            <p:nvPr/>
          </p:nvSpPr>
          <p:spPr>
            <a:xfrm>
              <a:off x="1733" y="1847"/>
              <a:ext cx="1226" cy="1227"/>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1"/>
            <p:cNvSpPr/>
            <p:nvPr/>
          </p:nvSpPr>
          <p:spPr>
            <a:xfrm>
              <a:off x="1720" y="1835"/>
              <a:ext cx="1253" cy="1252"/>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 name="Google Shape;16;p1"/>
          <p:cNvGrpSpPr/>
          <p:nvPr/>
        </p:nvGrpSpPr>
        <p:grpSpPr>
          <a:xfrm>
            <a:off x="7390269" y="2932111"/>
            <a:ext cx="2161727" cy="2160000"/>
            <a:chOff x="1720" y="1835"/>
            <a:chExt cx="1253" cy="1252"/>
          </a:xfrm>
        </p:grpSpPr>
        <p:sp>
          <p:nvSpPr>
            <p:cNvPr id="17" name="Google Shape;17;p1"/>
            <p:cNvSpPr/>
            <p:nvPr/>
          </p:nvSpPr>
          <p:spPr>
            <a:xfrm>
              <a:off x="1720" y="1840"/>
              <a:ext cx="1247" cy="12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8;p1"/>
            <p:cNvSpPr/>
            <p:nvPr/>
          </p:nvSpPr>
          <p:spPr>
            <a:xfrm>
              <a:off x="1733" y="1847"/>
              <a:ext cx="1226" cy="1227"/>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1"/>
            <p:cNvSpPr/>
            <p:nvPr/>
          </p:nvSpPr>
          <p:spPr>
            <a:xfrm>
              <a:off x="1720" y="1835"/>
              <a:ext cx="1253" cy="1252"/>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0" name="Google Shape;20;p1"/>
          <p:cNvGrpSpPr/>
          <p:nvPr/>
        </p:nvGrpSpPr>
        <p:grpSpPr>
          <a:xfrm>
            <a:off x="9894318" y="2912198"/>
            <a:ext cx="2161727" cy="2160000"/>
            <a:chOff x="1720" y="1835"/>
            <a:chExt cx="1253" cy="1252"/>
          </a:xfrm>
        </p:grpSpPr>
        <p:sp>
          <p:nvSpPr>
            <p:cNvPr id="21" name="Google Shape;21;p1"/>
            <p:cNvSpPr/>
            <p:nvPr/>
          </p:nvSpPr>
          <p:spPr>
            <a:xfrm>
              <a:off x="1720" y="1840"/>
              <a:ext cx="1247" cy="12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1"/>
            <p:cNvSpPr/>
            <p:nvPr/>
          </p:nvSpPr>
          <p:spPr>
            <a:xfrm>
              <a:off x="1733" y="1847"/>
              <a:ext cx="1226" cy="1227"/>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1"/>
            <p:cNvSpPr/>
            <p:nvPr/>
          </p:nvSpPr>
          <p:spPr>
            <a:xfrm>
              <a:off x="1720" y="1835"/>
              <a:ext cx="1253" cy="1252"/>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 name="Google Shape;24;p1"/>
          <p:cNvGrpSpPr/>
          <p:nvPr/>
        </p:nvGrpSpPr>
        <p:grpSpPr>
          <a:xfrm>
            <a:off x="135955" y="2932111"/>
            <a:ext cx="2161727" cy="2160000"/>
            <a:chOff x="1720" y="1835"/>
            <a:chExt cx="1253" cy="1252"/>
          </a:xfrm>
        </p:grpSpPr>
        <p:sp>
          <p:nvSpPr>
            <p:cNvPr id="25" name="Google Shape;25;p1"/>
            <p:cNvSpPr/>
            <p:nvPr/>
          </p:nvSpPr>
          <p:spPr>
            <a:xfrm>
              <a:off x="1720" y="1840"/>
              <a:ext cx="1247" cy="12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1"/>
            <p:cNvSpPr/>
            <p:nvPr/>
          </p:nvSpPr>
          <p:spPr>
            <a:xfrm>
              <a:off x="1733" y="1847"/>
              <a:ext cx="1226" cy="1227"/>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1"/>
            <p:cNvSpPr/>
            <p:nvPr/>
          </p:nvSpPr>
          <p:spPr>
            <a:xfrm>
              <a:off x="1720" y="1835"/>
              <a:ext cx="1253" cy="1252"/>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8" name="Google Shape;28;p1"/>
          <p:cNvGrpSpPr/>
          <p:nvPr/>
        </p:nvGrpSpPr>
        <p:grpSpPr>
          <a:xfrm>
            <a:off x="5162550" y="4986338"/>
            <a:ext cx="1866900" cy="1625600"/>
            <a:chOff x="3252" y="3141"/>
            <a:chExt cx="1176" cy="1024"/>
          </a:xfrm>
        </p:grpSpPr>
        <p:sp>
          <p:nvSpPr>
            <p:cNvPr id="29" name="Google Shape;29;p1"/>
            <p:cNvSpPr/>
            <p:nvPr/>
          </p:nvSpPr>
          <p:spPr>
            <a:xfrm>
              <a:off x="3252" y="3141"/>
              <a:ext cx="1176" cy="10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1"/>
            <p:cNvSpPr/>
            <p:nvPr/>
          </p:nvSpPr>
          <p:spPr>
            <a:xfrm>
              <a:off x="3389" y="4004"/>
              <a:ext cx="902" cy="149"/>
            </a:xfrm>
            <a:custGeom>
              <a:avLst/>
              <a:gdLst/>
              <a:ahLst/>
              <a:cxnLst/>
              <a:rect l="l" t="t" r="r" b="b"/>
              <a:pathLst>
                <a:path w="1913" h="349" extrusionOk="0">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1"/>
            <p:cNvSpPr/>
            <p:nvPr/>
          </p:nvSpPr>
          <p:spPr>
            <a:xfrm>
              <a:off x="3365" y="3987"/>
              <a:ext cx="959" cy="159"/>
            </a:xfrm>
            <a:custGeom>
              <a:avLst/>
              <a:gdLst/>
              <a:ahLst/>
              <a:cxnLst/>
              <a:rect l="l" t="t" r="r" b="b"/>
              <a:pathLst>
                <a:path w="1953" h="388" extrusionOk="0">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37"/>
        <p:cNvGrpSpPr/>
        <p:nvPr/>
      </p:nvGrpSpPr>
      <p:grpSpPr>
        <a:xfrm>
          <a:off x="0" y="0"/>
          <a:ext cx="0" cy="0"/>
          <a:chOff x="0" y="0"/>
          <a:chExt cx="0" cy="0"/>
        </a:xfrm>
      </p:grpSpPr>
      <p:pic>
        <p:nvPicPr>
          <p:cNvPr id="38" name="Google Shape;38;p3">
            <a:hlinkClick r:id="" action="ppaction://hlinkshowjump?jump=firstslide"/>
          </p:cNvPr>
          <p:cNvPicPr preferRelativeResize="0"/>
          <p:nvPr/>
        </p:nvPicPr>
        <p:blipFill rotWithShape="1">
          <a:blip r:embed="rId13">
            <a:alphaModFix/>
          </a:blip>
          <a:srcRect/>
          <a:stretch/>
        </p:blipFill>
        <p:spPr>
          <a:xfrm>
            <a:off x="11416375" y="2263000"/>
            <a:ext cx="213360" cy="213360"/>
          </a:xfrm>
          <a:prstGeom prst="rect">
            <a:avLst/>
          </a:prstGeom>
          <a:noFill/>
          <a:ln>
            <a:noFill/>
          </a:ln>
        </p:spPr>
      </p:pic>
      <p:pic>
        <p:nvPicPr>
          <p:cNvPr id="39" name="Google Shape;39;p3">
            <a:hlinkClick r:id="" action="ppaction://hlinkshowjump?jump=nextslide"/>
          </p:cNvPr>
          <p:cNvPicPr preferRelativeResize="0"/>
          <p:nvPr/>
        </p:nvPicPr>
        <p:blipFill rotWithShape="1">
          <a:blip r:embed="rId14">
            <a:alphaModFix/>
          </a:blip>
          <a:srcRect/>
          <a:stretch/>
        </p:blipFill>
        <p:spPr>
          <a:xfrm>
            <a:off x="11629735" y="4211192"/>
            <a:ext cx="209550" cy="209550"/>
          </a:xfrm>
          <a:prstGeom prst="rect">
            <a:avLst/>
          </a:prstGeom>
          <a:noFill/>
          <a:ln>
            <a:noFill/>
          </a:ln>
        </p:spPr>
      </p:pic>
      <p:pic>
        <p:nvPicPr>
          <p:cNvPr id="40" name="Google Shape;40;p3">
            <a:hlinkClick r:id="" action="ppaction://hlinkshowjump?jump=previousslide"/>
          </p:cNvPr>
          <p:cNvPicPr preferRelativeResize="0"/>
          <p:nvPr/>
        </p:nvPicPr>
        <p:blipFill rotWithShape="1">
          <a:blip r:embed="rId15">
            <a:alphaModFix/>
          </a:blip>
          <a:srcRect/>
          <a:stretch/>
        </p:blipFill>
        <p:spPr>
          <a:xfrm>
            <a:off x="11206825" y="4216497"/>
            <a:ext cx="209550" cy="209550"/>
          </a:xfrm>
          <a:prstGeom prst="rect">
            <a:avLst/>
          </a:prstGeom>
          <a:noFill/>
          <a:ln>
            <a:noFill/>
          </a:ln>
        </p:spPr>
      </p:pic>
      <p:grpSp>
        <p:nvGrpSpPr>
          <p:cNvPr id="41" name="Google Shape;41;p3"/>
          <p:cNvGrpSpPr/>
          <p:nvPr/>
        </p:nvGrpSpPr>
        <p:grpSpPr>
          <a:xfrm>
            <a:off x="11020425" y="5397501"/>
            <a:ext cx="1008063" cy="1219199"/>
            <a:chOff x="6942" y="3400"/>
            <a:chExt cx="635" cy="768"/>
          </a:xfrm>
        </p:grpSpPr>
        <p:sp>
          <p:nvSpPr>
            <p:cNvPr id="42" name="Google Shape;42;p3"/>
            <p:cNvSpPr/>
            <p:nvPr/>
          </p:nvSpPr>
          <p:spPr>
            <a:xfrm>
              <a:off x="6942" y="3403"/>
              <a:ext cx="632" cy="7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 name="Google Shape;43;p3"/>
            <p:cNvSpPr/>
            <p:nvPr/>
          </p:nvSpPr>
          <p:spPr>
            <a:xfrm>
              <a:off x="6949" y="4028"/>
              <a:ext cx="621" cy="133"/>
            </a:xfrm>
            <a:custGeom>
              <a:avLst/>
              <a:gdLst/>
              <a:ahLst/>
              <a:cxnLst/>
              <a:rect l="l" t="t" r="r" b="b"/>
              <a:pathLst>
                <a:path w="1849" h="397" extrusionOk="0">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 name="Google Shape;44;p3"/>
            <p:cNvSpPr/>
            <p:nvPr/>
          </p:nvSpPr>
          <p:spPr>
            <a:xfrm>
              <a:off x="6942" y="4022"/>
              <a:ext cx="635" cy="146"/>
            </a:xfrm>
            <a:custGeom>
              <a:avLst/>
              <a:gdLst/>
              <a:ahLst/>
              <a:cxnLst/>
              <a:rect l="l" t="t" r="r" b="b"/>
              <a:pathLst>
                <a:path w="1889" h="436" extrusionOk="0">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3"/>
            <p:cNvSpPr/>
            <p:nvPr/>
          </p:nvSpPr>
          <p:spPr>
            <a:xfrm>
              <a:off x="7000" y="3407"/>
              <a:ext cx="518" cy="516"/>
            </a:xfrm>
            <a:custGeom>
              <a:avLst/>
              <a:gdLst/>
              <a:ahLst/>
              <a:cxnLst/>
              <a:rect l="l" t="t" r="r" b="b"/>
              <a:pathLst>
                <a:path w="1542" h="1542" extrusionOk="0">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 name="Google Shape;46;p3"/>
            <p:cNvSpPr/>
            <p:nvPr/>
          </p:nvSpPr>
          <p:spPr>
            <a:xfrm>
              <a:off x="6993" y="3400"/>
              <a:ext cx="532" cy="530"/>
            </a:xfrm>
            <a:custGeom>
              <a:avLst/>
              <a:gdLst/>
              <a:ahLst/>
              <a:cxnLst/>
              <a:rect l="l" t="t" r="r" b="b"/>
              <a:pathLst>
                <a:path w="1582" h="1581" extrusionOk="0">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47" name="Google Shape;47;p3">
            <a:hlinkClick r:id="rId16" action="ppaction://hlinksldjump"/>
          </p:cNvPr>
          <p:cNvPicPr preferRelativeResize="0"/>
          <p:nvPr/>
        </p:nvPicPr>
        <p:blipFill rotWithShape="1">
          <a:blip r:embed="rId17">
            <a:alphaModFix/>
          </a:blip>
          <a:srcRect/>
          <a:stretch/>
        </p:blipFill>
        <p:spPr>
          <a:xfrm>
            <a:off x="11060217" y="2647996"/>
            <a:ext cx="933450" cy="184150"/>
          </a:xfrm>
          <a:prstGeom prst="rect">
            <a:avLst/>
          </a:prstGeom>
          <a:noFill/>
          <a:ln>
            <a:noFill/>
          </a:ln>
        </p:spPr>
      </p:pic>
      <p:pic>
        <p:nvPicPr>
          <p:cNvPr id="48" name="Google Shape;48;p3">
            <a:hlinkClick r:id="rId18" action="ppaction://hlinksldjump"/>
          </p:cNvPr>
          <p:cNvPicPr preferRelativeResize="0"/>
          <p:nvPr/>
        </p:nvPicPr>
        <p:blipFill rotWithShape="1">
          <a:blip r:embed="rId19">
            <a:alphaModFix/>
          </a:blip>
          <a:srcRect/>
          <a:stretch/>
        </p:blipFill>
        <p:spPr>
          <a:xfrm>
            <a:off x="11060217" y="2954826"/>
            <a:ext cx="933450" cy="184150"/>
          </a:xfrm>
          <a:prstGeom prst="rect">
            <a:avLst/>
          </a:prstGeom>
          <a:noFill/>
          <a:ln>
            <a:noFill/>
          </a:ln>
        </p:spPr>
      </p:pic>
      <p:pic>
        <p:nvPicPr>
          <p:cNvPr id="49" name="Google Shape;49;p3">
            <a:hlinkClick r:id="rId20" action="ppaction://hlinksldjump"/>
          </p:cNvPr>
          <p:cNvPicPr preferRelativeResize="0"/>
          <p:nvPr/>
        </p:nvPicPr>
        <p:blipFill rotWithShape="1">
          <a:blip r:embed="rId21">
            <a:alphaModFix/>
          </a:blip>
          <a:srcRect/>
          <a:stretch/>
        </p:blipFill>
        <p:spPr>
          <a:xfrm>
            <a:off x="11060217" y="3261656"/>
            <a:ext cx="933450" cy="184150"/>
          </a:xfrm>
          <a:prstGeom prst="rect">
            <a:avLst/>
          </a:prstGeom>
          <a:noFill/>
          <a:ln>
            <a:noFill/>
          </a:ln>
        </p:spPr>
      </p:pic>
      <p:pic>
        <p:nvPicPr>
          <p:cNvPr id="50" name="Google Shape;50;p3">
            <a:hlinkClick r:id="rId22" action="ppaction://hlinksldjump"/>
          </p:cNvPr>
          <p:cNvPicPr preferRelativeResize="0"/>
          <p:nvPr/>
        </p:nvPicPr>
        <p:blipFill rotWithShape="1">
          <a:blip r:embed="rId23">
            <a:alphaModFix/>
          </a:blip>
          <a:srcRect/>
          <a:stretch/>
        </p:blipFill>
        <p:spPr>
          <a:xfrm>
            <a:off x="11060217" y="3568486"/>
            <a:ext cx="933450" cy="184150"/>
          </a:xfrm>
          <a:prstGeom prst="rect">
            <a:avLst/>
          </a:prstGeom>
          <a:noFill/>
          <a:ln>
            <a:noFill/>
          </a:ln>
        </p:spPr>
      </p:pic>
      <p:pic>
        <p:nvPicPr>
          <p:cNvPr id="51" name="Google Shape;51;p3">
            <a:hlinkClick r:id="rId24" action="ppaction://hlinksldjump"/>
          </p:cNvPr>
          <p:cNvPicPr preferRelativeResize="0"/>
          <p:nvPr/>
        </p:nvPicPr>
        <p:blipFill rotWithShape="1">
          <a:blip r:embed="rId25">
            <a:alphaModFix/>
          </a:blip>
          <a:srcRect/>
          <a:stretch/>
        </p:blipFill>
        <p:spPr>
          <a:xfrm>
            <a:off x="11060217" y="3872988"/>
            <a:ext cx="933450" cy="1841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7.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7.png"/><Relationship Id="rId7"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9.png"/><Relationship Id="rId10" Type="http://schemas.openxmlformats.org/officeDocument/2006/relationships/chart" Target="../charts/chart5.xml"/><Relationship Id="rId4" Type="http://schemas.openxmlformats.org/officeDocument/2006/relationships/image" Target="../media/image18.png"/><Relationship Id="rId9"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17.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19.png"/><Relationship Id="rId10" Type="http://schemas.openxmlformats.org/officeDocument/2006/relationships/image" Target="../media/image47.svg"/><Relationship Id="rId4" Type="http://schemas.openxmlformats.org/officeDocument/2006/relationships/image" Target="../media/image18.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17.png"/><Relationship Id="rId7"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17.png"/><Relationship Id="rId7"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image" Target="../media/image17.png"/><Relationship Id="rId7"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19.png"/><Relationship Id="rId5" Type="http://schemas.openxmlformats.org/officeDocument/2006/relationships/image" Target="../media/image29.png"/><Relationship Id="rId15" Type="http://schemas.openxmlformats.org/officeDocument/2006/relationships/image" Target="../media/image36.png"/><Relationship Id="rId10" Type="http://schemas.openxmlformats.org/officeDocument/2006/relationships/image" Target="../media/image18.png"/><Relationship Id="rId4" Type="http://schemas.openxmlformats.org/officeDocument/2006/relationships/image" Target="../media/image28.png"/><Relationship Id="rId9" Type="http://schemas.openxmlformats.org/officeDocument/2006/relationships/image" Target="../media/image17.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5"/>
          <p:cNvSpPr txBox="1"/>
          <p:nvPr/>
        </p:nvSpPr>
        <p:spPr>
          <a:xfrm>
            <a:off x="2682932" y="278271"/>
            <a:ext cx="6826200" cy="163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lt1"/>
                </a:solidFill>
              </a:rPr>
              <a:t>Possible influence of subtropical anticyclones on monitoring the GRULAC region</a:t>
            </a:r>
            <a:endParaRPr sz="1800" b="1" dirty="0">
              <a:solidFill>
                <a:schemeClr val="lt1"/>
              </a:solidFill>
              <a:latin typeface="Arial"/>
              <a:ea typeface="Arial"/>
              <a:cs typeface="Arial"/>
              <a:sym typeface="Arial"/>
            </a:endParaRPr>
          </a:p>
          <a:p>
            <a:pPr marL="0" marR="0" lvl="0" indent="0" algn="ctr" rtl="0">
              <a:spcBef>
                <a:spcPts val="0"/>
              </a:spcBef>
              <a:spcAft>
                <a:spcPts val="0"/>
              </a:spcAft>
              <a:buNone/>
            </a:pPr>
            <a:r>
              <a:rPr lang="en-US" sz="1800" baseline="30000" dirty="0">
                <a:solidFill>
                  <a:schemeClr val="lt1"/>
                </a:solidFill>
                <a:latin typeface="Arial"/>
                <a:ea typeface="Arial"/>
                <a:cs typeface="Arial"/>
                <a:sym typeface="Arial"/>
              </a:rPr>
              <a:t>1</a:t>
            </a:r>
            <a:r>
              <a:rPr lang="en-US" sz="1800" dirty="0">
                <a:solidFill>
                  <a:schemeClr val="lt1"/>
                </a:solidFill>
                <a:latin typeface="Arial"/>
                <a:ea typeface="Arial"/>
                <a:cs typeface="Arial"/>
                <a:sym typeface="Arial"/>
              </a:rPr>
              <a:t>Bonfim, C.E.</a:t>
            </a:r>
            <a:r>
              <a:rPr lang="en-US" sz="1800" dirty="0">
                <a:solidFill>
                  <a:schemeClr val="lt1"/>
                </a:solidFill>
              </a:rPr>
              <a:t>S.; </a:t>
            </a:r>
            <a:r>
              <a:rPr lang="en-US" sz="1800" baseline="30000" dirty="0">
                <a:solidFill>
                  <a:schemeClr val="lt1"/>
                </a:solidFill>
              </a:rPr>
              <a:t>1</a:t>
            </a:r>
            <a:r>
              <a:rPr lang="en-US" sz="1800" dirty="0">
                <a:solidFill>
                  <a:schemeClr val="lt1"/>
                </a:solidFill>
              </a:rPr>
              <a:t>Curzio, </a:t>
            </a:r>
            <a:r>
              <a:rPr lang="en-US" sz="1800" baseline="30000" dirty="0">
                <a:solidFill>
                  <a:schemeClr val="lt1"/>
                </a:solidFill>
              </a:rPr>
              <a:t>1</a:t>
            </a:r>
            <a:r>
              <a:rPr lang="en-US" sz="1800" dirty="0">
                <a:solidFill>
                  <a:schemeClr val="lt1"/>
                </a:solidFill>
              </a:rPr>
              <a:t>R; </a:t>
            </a:r>
            <a:r>
              <a:rPr lang="en-US" sz="1800" dirty="0" err="1">
                <a:solidFill>
                  <a:schemeClr val="lt1"/>
                </a:solidFill>
              </a:rPr>
              <a:t>Kranzfeld</a:t>
            </a:r>
            <a:r>
              <a:rPr lang="en-US" sz="1800" dirty="0">
                <a:solidFill>
                  <a:schemeClr val="lt1"/>
                </a:solidFill>
              </a:rPr>
              <a:t>, </a:t>
            </a:r>
            <a:r>
              <a:rPr lang="en-US" sz="1800" baseline="30000" dirty="0">
                <a:solidFill>
                  <a:schemeClr val="lt1"/>
                </a:solidFill>
              </a:rPr>
              <a:t>1</a:t>
            </a:r>
            <a:r>
              <a:rPr lang="en-US" sz="1800" dirty="0">
                <a:solidFill>
                  <a:schemeClr val="lt1"/>
                </a:solidFill>
              </a:rPr>
              <a:t>L; Medeiros, T.; </a:t>
            </a:r>
            <a:r>
              <a:rPr lang="en-US" sz="1800" baseline="30000" dirty="0">
                <a:solidFill>
                  <a:schemeClr val="lt1"/>
                </a:solidFill>
              </a:rPr>
              <a:t>2</a:t>
            </a:r>
            <a:r>
              <a:rPr lang="en-US" sz="1800" dirty="0">
                <a:solidFill>
                  <a:schemeClr val="lt1"/>
                </a:solidFill>
              </a:rPr>
              <a:t>Oliveira, R.A.A.C. ; </a:t>
            </a:r>
            <a:r>
              <a:rPr lang="en-US" sz="1800" baseline="30000" dirty="0">
                <a:solidFill>
                  <a:schemeClr val="lt1"/>
                </a:solidFill>
              </a:rPr>
              <a:t>2</a:t>
            </a:r>
            <a:r>
              <a:rPr lang="en-US" sz="1800" dirty="0">
                <a:solidFill>
                  <a:schemeClr val="lt1"/>
                </a:solidFill>
              </a:rPr>
              <a:t>Andrade, E.R.</a:t>
            </a:r>
            <a:endParaRPr dirty="0"/>
          </a:p>
          <a:p>
            <a:pPr marL="0" marR="0" lvl="0" indent="0" algn="ctr" rtl="0">
              <a:spcBef>
                <a:spcPts val="0"/>
              </a:spcBef>
              <a:spcAft>
                <a:spcPts val="0"/>
              </a:spcAft>
              <a:buNone/>
            </a:pPr>
            <a:r>
              <a:rPr lang="en-US" dirty="0">
                <a:solidFill>
                  <a:schemeClr val="lt1"/>
                </a:solidFill>
              </a:rPr>
              <a:t>1-Brazilian Army/ Chemical Biological Radiological and Nuclear Defense Institute</a:t>
            </a:r>
            <a:endParaRPr dirty="0">
              <a:solidFill>
                <a:schemeClr val="lt1"/>
              </a:solidFill>
            </a:endParaRPr>
          </a:p>
          <a:p>
            <a:pPr lvl="0" algn="ctr"/>
            <a:r>
              <a:rPr lang="en-US" dirty="0">
                <a:solidFill>
                  <a:schemeClr val="lt1"/>
                </a:solidFill>
              </a:rPr>
              <a:t>2-Brazilian Army/ Military Institute of Engineering (IME)</a:t>
            </a:r>
            <a:endParaRPr dirty="0">
              <a:solidFill>
                <a:schemeClr val="lt1"/>
              </a:solidFill>
            </a:endParaRPr>
          </a:p>
        </p:txBody>
      </p:sp>
      <p:sp>
        <p:nvSpPr>
          <p:cNvPr id="126" name="Google Shape;126;p15"/>
          <p:cNvSpPr txBox="1"/>
          <p:nvPr/>
        </p:nvSpPr>
        <p:spPr>
          <a:xfrm>
            <a:off x="178629" y="2958859"/>
            <a:ext cx="2086776" cy="2066221"/>
          </a:xfrm>
          <a:prstGeom prst="rect">
            <a:avLst/>
          </a:prstGeom>
          <a:noFill/>
          <a:ln>
            <a:noFill/>
          </a:ln>
        </p:spPr>
        <p:txBody>
          <a:bodyPr spcFirstLastPara="1" wrap="square" lIns="108000" tIns="108000" rIns="108000" bIns="108000" anchor="ctr" anchorCtr="1">
            <a:normAutofit/>
          </a:bodyPr>
          <a:lstStyle/>
          <a:p>
            <a:pPr marL="0" marR="0" lvl="0" indent="0" algn="ctr" rtl="0">
              <a:lnSpc>
                <a:spcPct val="90000"/>
              </a:lnSpc>
              <a:spcBef>
                <a:spcPts val="0"/>
              </a:spcBef>
              <a:spcAft>
                <a:spcPts val="0"/>
              </a:spcAft>
              <a:buClr>
                <a:schemeClr val="dk1"/>
              </a:buClr>
              <a:buSzPts val="1200"/>
              <a:buFont typeface="Arial"/>
              <a:buNone/>
            </a:pPr>
            <a:r>
              <a:rPr lang="en-US" sz="1200" dirty="0">
                <a:solidFill>
                  <a:schemeClr val="dk1"/>
                </a:solidFill>
                <a:latin typeface="Arial"/>
                <a:ea typeface="Arial"/>
                <a:cs typeface="Arial"/>
                <a:sym typeface="Arial"/>
              </a:rPr>
              <a:t>Evaluation of the influence of atmospheric circulation dynamics on the detection of radionuclides in stations ARP 01, ARP03, BRP11, CLP 18, CLP19, ECP24, FRP31 and PAP50.</a:t>
            </a:r>
            <a:endParaRPr dirty="0"/>
          </a:p>
        </p:txBody>
      </p:sp>
      <p:sp>
        <p:nvSpPr>
          <p:cNvPr id="127" name="Google Shape;127;p15"/>
          <p:cNvSpPr txBox="1"/>
          <p:nvPr/>
        </p:nvSpPr>
        <p:spPr>
          <a:xfrm>
            <a:off x="5338029" y="6313980"/>
            <a:ext cx="1531435" cy="28052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b="1" dirty="0">
                <a:solidFill>
                  <a:schemeClr val="lt1"/>
                </a:solidFill>
                <a:latin typeface="Arial"/>
                <a:ea typeface="Arial"/>
                <a:cs typeface="Arial"/>
                <a:sym typeface="Arial"/>
              </a:rPr>
              <a:t>P</a:t>
            </a:r>
            <a:r>
              <a:rPr lang="en-US" sz="1200" b="1" dirty="0">
                <a:solidFill>
                  <a:schemeClr val="lt1"/>
                </a:solidFill>
              </a:rPr>
              <a:t>2</a:t>
            </a:r>
            <a:r>
              <a:rPr lang="en-US" sz="1200" b="1" dirty="0">
                <a:solidFill>
                  <a:schemeClr val="lt1"/>
                </a:solidFill>
                <a:latin typeface="Arial"/>
                <a:ea typeface="Arial"/>
                <a:cs typeface="Arial"/>
                <a:sym typeface="Arial"/>
              </a:rPr>
              <a:t>.</a:t>
            </a:r>
            <a:r>
              <a:rPr lang="en-US" sz="1200" b="1" dirty="0">
                <a:solidFill>
                  <a:schemeClr val="lt1"/>
                </a:solidFill>
              </a:rPr>
              <a:t>4</a:t>
            </a:r>
            <a:r>
              <a:rPr lang="en-US" sz="1200" b="1" dirty="0">
                <a:solidFill>
                  <a:schemeClr val="lt1"/>
                </a:solidFill>
                <a:latin typeface="Arial"/>
                <a:ea typeface="Arial"/>
                <a:cs typeface="Arial"/>
                <a:sym typeface="Arial"/>
              </a:rPr>
              <a:t>-</a:t>
            </a:r>
            <a:r>
              <a:rPr lang="en-US" sz="1200" b="1" dirty="0">
                <a:solidFill>
                  <a:schemeClr val="lt1"/>
                </a:solidFill>
              </a:rPr>
              <a:t>495</a:t>
            </a:r>
            <a:endParaRPr sz="1200" b="1" dirty="0">
              <a:solidFill>
                <a:schemeClr val="lt1"/>
              </a:solidFill>
              <a:latin typeface="Arial"/>
              <a:ea typeface="Arial"/>
              <a:cs typeface="Arial"/>
              <a:sym typeface="Arial"/>
            </a:endParaRPr>
          </a:p>
        </p:txBody>
      </p:sp>
      <p:sp>
        <p:nvSpPr>
          <p:cNvPr id="128" name="Google Shape;128;p15"/>
          <p:cNvSpPr txBox="1"/>
          <p:nvPr/>
        </p:nvSpPr>
        <p:spPr>
          <a:xfrm>
            <a:off x="2682932" y="2958859"/>
            <a:ext cx="2086776" cy="2066221"/>
          </a:xfrm>
          <a:prstGeom prst="rect">
            <a:avLst/>
          </a:prstGeom>
          <a:noFill/>
          <a:ln>
            <a:noFill/>
          </a:ln>
        </p:spPr>
        <p:txBody>
          <a:bodyPr spcFirstLastPara="1" wrap="square" lIns="108000" tIns="108000" rIns="108000" bIns="108000" anchor="ctr" anchorCtr="1">
            <a:normAutofit/>
          </a:bodyPr>
          <a:lstStyle/>
          <a:p>
            <a:pPr marL="0" marR="0" lvl="0" indent="0" algn="ctr" rtl="0">
              <a:lnSpc>
                <a:spcPct val="90000"/>
              </a:lnSpc>
              <a:spcBef>
                <a:spcPts val="0"/>
              </a:spcBef>
              <a:spcAft>
                <a:spcPts val="0"/>
              </a:spcAft>
              <a:buClr>
                <a:schemeClr val="dk1"/>
              </a:buClr>
              <a:buSzPts val="1200"/>
              <a:buFont typeface="Arial"/>
              <a:buNone/>
            </a:pPr>
            <a:r>
              <a:rPr lang="en-US" sz="1200" dirty="0">
                <a:solidFill>
                  <a:schemeClr val="dk1"/>
                </a:solidFill>
                <a:latin typeface="Arial"/>
                <a:ea typeface="Arial"/>
                <a:cs typeface="Arial"/>
                <a:sym typeface="Arial"/>
              </a:rPr>
              <a:t>Time </a:t>
            </a:r>
            <a:r>
              <a:rPr lang="en-US" sz="1200" dirty="0">
                <a:solidFill>
                  <a:schemeClr val="dk1"/>
                </a:solidFill>
              </a:rPr>
              <a:t>series 6 years (2017-2022)</a:t>
            </a:r>
            <a:r>
              <a:rPr lang="en-US" sz="1200" dirty="0">
                <a:solidFill>
                  <a:schemeClr val="dk1"/>
                </a:solidFill>
                <a:latin typeface="Arial"/>
                <a:ea typeface="Arial"/>
                <a:cs typeface="Arial"/>
                <a:sym typeface="Arial"/>
              </a:rPr>
              <a:t> from GRULAC Stations</a:t>
            </a:r>
            <a:endParaRPr dirty="0"/>
          </a:p>
        </p:txBody>
      </p:sp>
      <p:sp>
        <p:nvSpPr>
          <p:cNvPr id="129" name="Google Shape;129;p15"/>
          <p:cNvSpPr txBox="1"/>
          <p:nvPr/>
        </p:nvSpPr>
        <p:spPr>
          <a:xfrm>
            <a:off x="7422294" y="2958858"/>
            <a:ext cx="2086773" cy="2066221"/>
          </a:xfrm>
          <a:prstGeom prst="rect">
            <a:avLst/>
          </a:prstGeom>
          <a:noFill/>
          <a:ln>
            <a:noFill/>
          </a:ln>
        </p:spPr>
        <p:txBody>
          <a:bodyPr spcFirstLastPara="1" wrap="square" lIns="108000" tIns="108000" rIns="108000" bIns="108000" anchor="ctr" anchorCtr="1">
            <a:normAutofit/>
          </a:bodyPr>
          <a:lstStyle/>
          <a:p>
            <a:pPr marL="0" marR="0" lvl="0" indent="0" algn="ctr" rtl="0">
              <a:lnSpc>
                <a:spcPct val="90000"/>
              </a:lnSpc>
              <a:spcBef>
                <a:spcPts val="0"/>
              </a:spcBef>
              <a:spcAft>
                <a:spcPts val="0"/>
              </a:spcAft>
              <a:buClr>
                <a:schemeClr val="dk1"/>
              </a:buClr>
              <a:buSzPts val="1200"/>
              <a:buFont typeface="Arial"/>
              <a:buNone/>
            </a:pPr>
            <a:r>
              <a:rPr lang="en-US" sz="1200" dirty="0">
                <a:solidFill>
                  <a:schemeClr val="dk1"/>
                </a:solidFill>
                <a:latin typeface="Arial"/>
                <a:ea typeface="Arial"/>
                <a:cs typeface="Arial"/>
                <a:sym typeface="Arial"/>
              </a:rPr>
              <a:t>Comparison of detections from stations in the northern (FRN31 and PAP50) and southern hemisphere (ARP01, ARP03, BRP11, CLP18, CLP19) in relation to the ECP24 station at the IZTC.</a:t>
            </a:r>
            <a:endParaRPr dirty="0"/>
          </a:p>
        </p:txBody>
      </p:sp>
      <p:sp>
        <p:nvSpPr>
          <p:cNvPr id="130" name="Google Shape;130;p15"/>
          <p:cNvSpPr txBox="1"/>
          <p:nvPr/>
        </p:nvSpPr>
        <p:spPr>
          <a:xfrm>
            <a:off x="9926597" y="2958859"/>
            <a:ext cx="2086773" cy="2066220"/>
          </a:xfrm>
          <a:prstGeom prst="rect">
            <a:avLst/>
          </a:prstGeom>
          <a:noFill/>
          <a:ln>
            <a:noFill/>
          </a:ln>
        </p:spPr>
        <p:txBody>
          <a:bodyPr spcFirstLastPara="1" wrap="square" lIns="108000" tIns="108000" rIns="108000" bIns="108000" anchor="ctr" anchorCtr="1">
            <a:normAutofit/>
          </a:bodyPr>
          <a:lstStyle/>
          <a:p>
            <a:pPr marL="0" marR="0" lvl="0" indent="0" algn="ctr" rtl="0">
              <a:lnSpc>
                <a:spcPct val="90000"/>
              </a:lnSpc>
              <a:spcBef>
                <a:spcPts val="0"/>
              </a:spcBef>
              <a:spcAft>
                <a:spcPts val="0"/>
              </a:spcAft>
              <a:buClr>
                <a:schemeClr val="dk1"/>
              </a:buClr>
              <a:buSzPts val="1200"/>
              <a:buFont typeface="Arial"/>
              <a:buNone/>
            </a:pPr>
            <a:r>
              <a:rPr lang="en-US" sz="1200" dirty="0">
                <a:solidFill>
                  <a:schemeClr val="dk1"/>
                </a:solidFill>
                <a:latin typeface="Arial"/>
                <a:ea typeface="Arial"/>
                <a:cs typeface="Arial"/>
                <a:sym typeface="Arial"/>
              </a:rPr>
              <a:t>The presence of anticyclones/cyclones near the stations is a significant parameter in the detection of </a:t>
            </a:r>
            <a:r>
              <a:rPr lang="en-US" sz="1200" baseline="30000" dirty="0">
                <a:solidFill>
                  <a:schemeClr val="dk1"/>
                </a:solidFill>
                <a:latin typeface="Arial"/>
                <a:ea typeface="Arial"/>
                <a:cs typeface="Arial"/>
                <a:sym typeface="Arial"/>
              </a:rPr>
              <a:t>7</a:t>
            </a:r>
            <a:r>
              <a:rPr lang="en-US" sz="1200" dirty="0">
                <a:solidFill>
                  <a:schemeClr val="dk1"/>
                </a:solidFill>
                <a:latin typeface="Arial"/>
                <a:ea typeface="Arial"/>
                <a:cs typeface="Arial"/>
                <a:sym typeface="Arial"/>
              </a:rPr>
              <a:t>Be.</a:t>
            </a:r>
            <a:endParaRPr dirty="0"/>
          </a:p>
        </p:txBody>
      </p:sp>
      <p:grpSp>
        <p:nvGrpSpPr>
          <p:cNvPr id="15" name="Agrupar 14">
            <a:extLst>
              <a:ext uri="{FF2B5EF4-FFF2-40B4-BE49-F238E27FC236}">
                <a16:creationId xmlns:a16="http://schemas.microsoft.com/office/drawing/2014/main" id="{3EC17216-BD95-1B49-18EC-0EFC1C845FA6}"/>
              </a:ext>
            </a:extLst>
          </p:cNvPr>
          <p:cNvGrpSpPr/>
          <p:nvPr/>
        </p:nvGrpSpPr>
        <p:grpSpPr>
          <a:xfrm>
            <a:off x="9997438" y="315256"/>
            <a:ext cx="2030741" cy="1128128"/>
            <a:chOff x="9997438" y="315256"/>
            <a:chExt cx="2030741" cy="1128128"/>
          </a:xfrm>
        </p:grpSpPr>
        <p:pic>
          <p:nvPicPr>
            <p:cNvPr id="5" name="Imagem 4" descr="Logotipo&#10;&#10;Descrição gerada automaticamente">
              <a:extLst>
                <a:ext uri="{FF2B5EF4-FFF2-40B4-BE49-F238E27FC236}">
                  <a16:creationId xmlns:a16="http://schemas.microsoft.com/office/drawing/2014/main" id="{B4FF24AC-4A58-2081-880B-80CF878285EE}"/>
                </a:ext>
              </a:extLst>
            </p:cNvPr>
            <p:cNvPicPr>
              <a:picLocks noChangeAspect="1"/>
            </p:cNvPicPr>
            <p:nvPr/>
          </p:nvPicPr>
          <p:blipFill>
            <a:blip r:embed="rId3"/>
            <a:stretch>
              <a:fillRect/>
            </a:stretch>
          </p:blipFill>
          <p:spPr>
            <a:xfrm>
              <a:off x="11041068" y="315256"/>
              <a:ext cx="987111" cy="1128128"/>
            </a:xfrm>
            <a:prstGeom prst="rect">
              <a:avLst/>
            </a:prstGeom>
          </p:spPr>
        </p:pic>
        <p:pic>
          <p:nvPicPr>
            <p:cNvPr id="7" name="Imagem 6" descr="Uma imagem contendo lego, brinquedo, quarto, placar&#10;&#10;Descrição gerada automaticamente">
              <a:extLst>
                <a:ext uri="{FF2B5EF4-FFF2-40B4-BE49-F238E27FC236}">
                  <a16:creationId xmlns:a16="http://schemas.microsoft.com/office/drawing/2014/main" id="{CE0198AF-C37B-9016-11BC-6E548CA94350}"/>
                </a:ext>
              </a:extLst>
            </p:cNvPr>
            <p:cNvPicPr>
              <a:picLocks noChangeAspect="1"/>
            </p:cNvPicPr>
            <p:nvPr/>
          </p:nvPicPr>
          <p:blipFill>
            <a:blip r:embed="rId4"/>
            <a:stretch>
              <a:fillRect/>
            </a:stretch>
          </p:blipFill>
          <p:spPr>
            <a:xfrm>
              <a:off x="9997438" y="453155"/>
              <a:ext cx="555323" cy="833937"/>
            </a:xfrm>
            <a:prstGeom prst="rect">
              <a:avLst/>
            </a:prstGeom>
          </p:spPr>
        </p:pic>
        <p:pic>
          <p:nvPicPr>
            <p:cNvPr id="13" name="Imagem 12" descr="Logotipo&#10;&#10;Descrição gerada automaticamente">
              <a:extLst>
                <a:ext uri="{FF2B5EF4-FFF2-40B4-BE49-F238E27FC236}">
                  <a16:creationId xmlns:a16="http://schemas.microsoft.com/office/drawing/2014/main" id="{32154DFF-3E63-D67F-5FC1-545F50F2D83E}"/>
                </a:ext>
              </a:extLst>
            </p:cNvPr>
            <p:cNvPicPr>
              <a:picLocks noChangeAspect="1"/>
            </p:cNvPicPr>
            <p:nvPr/>
          </p:nvPicPr>
          <p:blipFill>
            <a:blip r:embed="rId5"/>
            <a:stretch>
              <a:fillRect/>
            </a:stretch>
          </p:blipFill>
          <p:spPr>
            <a:xfrm>
              <a:off x="10599296" y="507859"/>
              <a:ext cx="596538" cy="73405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8"/>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US" sz="2000">
                <a:solidFill>
                  <a:schemeClr val="lt1"/>
                </a:solidFill>
                <a:latin typeface="Arial"/>
                <a:ea typeface="Arial"/>
                <a:cs typeface="Arial"/>
                <a:sym typeface="Arial"/>
              </a:rPr>
              <a:t>Methods/data</a:t>
            </a:r>
            <a:endParaRPr sz="5000">
              <a:solidFill>
                <a:schemeClr val="lt1"/>
              </a:solidFill>
              <a:latin typeface="Arial"/>
              <a:ea typeface="Arial"/>
              <a:cs typeface="Arial"/>
              <a:sym typeface="Arial"/>
            </a:endParaRPr>
          </a:p>
        </p:txBody>
      </p:sp>
      <p:sp>
        <p:nvSpPr>
          <p:cNvPr id="156" name="Google Shape;156;p18"/>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200"/>
              <a:buFont typeface="Arial"/>
              <a:buNone/>
            </a:pPr>
            <a:r>
              <a:rPr lang="en-US" sz="1000" b="1" dirty="0">
                <a:solidFill>
                  <a:schemeClr val="lt1"/>
                </a:solidFill>
                <a:latin typeface="Arial"/>
                <a:ea typeface="Arial"/>
                <a:cs typeface="Arial"/>
                <a:sym typeface="Arial"/>
              </a:rPr>
              <a:t>P</a:t>
            </a:r>
            <a:r>
              <a:rPr lang="en-US" sz="1000" b="1" dirty="0">
                <a:solidFill>
                  <a:schemeClr val="lt1"/>
                </a:solidFill>
              </a:rPr>
              <a:t>2</a:t>
            </a:r>
            <a:r>
              <a:rPr lang="en-US" sz="1000" b="1" dirty="0">
                <a:solidFill>
                  <a:schemeClr val="lt1"/>
                </a:solidFill>
                <a:latin typeface="Arial"/>
                <a:ea typeface="Arial"/>
                <a:cs typeface="Arial"/>
                <a:sym typeface="Arial"/>
              </a:rPr>
              <a:t>.</a:t>
            </a:r>
            <a:r>
              <a:rPr lang="en-US" sz="1000" b="1" dirty="0">
                <a:solidFill>
                  <a:schemeClr val="lt1"/>
                </a:solidFill>
              </a:rPr>
              <a:t>4</a:t>
            </a:r>
            <a:r>
              <a:rPr lang="en-US" sz="1000" b="1" dirty="0">
                <a:solidFill>
                  <a:schemeClr val="lt1"/>
                </a:solidFill>
                <a:latin typeface="Arial"/>
                <a:ea typeface="Arial"/>
                <a:cs typeface="Arial"/>
                <a:sym typeface="Arial"/>
              </a:rPr>
              <a:t>-</a:t>
            </a:r>
            <a:r>
              <a:rPr lang="en-US" sz="1000" b="1" dirty="0">
                <a:solidFill>
                  <a:schemeClr val="lt1"/>
                </a:solidFill>
              </a:rPr>
              <a:t>495</a:t>
            </a:r>
            <a:endParaRPr lang="en-US" sz="1000" b="1" dirty="0">
              <a:solidFill>
                <a:schemeClr val="lt1"/>
              </a:solidFill>
              <a:latin typeface="Arial"/>
              <a:ea typeface="Arial"/>
              <a:cs typeface="Arial"/>
              <a:sym typeface="Arial"/>
            </a:endParaRPr>
          </a:p>
        </p:txBody>
      </p:sp>
      <p:sp>
        <p:nvSpPr>
          <p:cNvPr id="158" name="Google Shape;158;p18"/>
          <p:cNvSpPr txBox="1"/>
          <p:nvPr/>
        </p:nvSpPr>
        <p:spPr>
          <a:xfrm>
            <a:off x="224777" y="1027144"/>
            <a:ext cx="4394100" cy="600134"/>
          </a:xfrm>
          <a:prstGeom prst="rect">
            <a:avLst/>
          </a:prstGeom>
          <a:noFill/>
          <a:ln>
            <a:noFill/>
          </a:ln>
        </p:spPr>
        <p:txBody>
          <a:bodyPr spcFirstLastPara="1" wrap="square" lIns="91425" tIns="91425" rIns="91425" bIns="91425" anchor="t" anchorCtr="0">
            <a:spAutoFit/>
          </a:bodyPr>
          <a:lstStyle/>
          <a:p>
            <a:pPr marL="114300" lvl="0" algn="l" rtl="0">
              <a:lnSpc>
                <a:spcPct val="150000"/>
              </a:lnSpc>
              <a:spcBef>
                <a:spcPts val="0"/>
              </a:spcBef>
              <a:spcAft>
                <a:spcPts val="0"/>
              </a:spcAft>
              <a:buSzPts val="1800"/>
            </a:pPr>
            <a:r>
              <a:rPr lang="en-US" sz="1800" dirty="0"/>
              <a:t>2. Sample collection</a:t>
            </a:r>
            <a:endParaRPr sz="1800" dirty="0"/>
          </a:p>
        </p:txBody>
      </p:sp>
      <p:graphicFrame>
        <p:nvGraphicFramePr>
          <p:cNvPr id="5" name="Tabela 4">
            <a:extLst>
              <a:ext uri="{FF2B5EF4-FFF2-40B4-BE49-F238E27FC236}">
                <a16:creationId xmlns:a16="http://schemas.microsoft.com/office/drawing/2014/main" id="{B906F525-AF9A-B6A8-F64D-3B3A3CD70D6E}"/>
              </a:ext>
            </a:extLst>
          </p:cNvPr>
          <p:cNvGraphicFramePr>
            <a:graphicFrameLocks noGrp="1"/>
          </p:cNvGraphicFramePr>
          <p:nvPr>
            <p:extLst>
              <p:ext uri="{D42A27DB-BD31-4B8C-83A1-F6EECF244321}">
                <p14:modId xmlns:p14="http://schemas.microsoft.com/office/powerpoint/2010/main" val="3163493283"/>
              </p:ext>
            </p:extLst>
          </p:nvPr>
        </p:nvGraphicFramePr>
        <p:xfrm>
          <a:off x="224777" y="1870995"/>
          <a:ext cx="3459456" cy="4259525"/>
        </p:xfrm>
        <a:graphic>
          <a:graphicData uri="http://schemas.openxmlformats.org/drawingml/2006/table">
            <a:tbl>
              <a:tblPr firstRow="1" bandRow="1">
                <a:tableStyleId>{5C22544A-7EE6-4342-B048-85BDC9FD1C3A}</a:tableStyleId>
              </a:tblPr>
              <a:tblGrid>
                <a:gridCol w="598908">
                  <a:extLst>
                    <a:ext uri="{9D8B030D-6E8A-4147-A177-3AD203B41FA5}">
                      <a16:colId xmlns:a16="http://schemas.microsoft.com/office/drawing/2014/main" val="1860030346"/>
                    </a:ext>
                  </a:extLst>
                </a:gridCol>
                <a:gridCol w="1413166">
                  <a:extLst>
                    <a:ext uri="{9D8B030D-6E8A-4147-A177-3AD203B41FA5}">
                      <a16:colId xmlns:a16="http://schemas.microsoft.com/office/drawing/2014/main" val="114252144"/>
                    </a:ext>
                  </a:extLst>
                </a:gridCol>
                <a:gridCol w="1447382">
                  <a:extLst>
                    <a:ext uri="{9D8B030D-6E8A-4147-A177-3AD203B41FA5}">
                      <a16:colId xmlns:a16="http://schemas.microsoft.com/office/drawing/2014/main" val="3781245677"/>
                    </a:ext>
                  </a:extLst>
                </a:gridCol>
              </a:tblGrid>
              <a:tr h="645405">
                <a:tc>
                  <a:txBody>
                    <a:bodyPr/>
                    <a:lstStyle/>
                    <a:p>
                      <a:pPr algn="ctr"/>
                      <a:r>
                        <a:rPr lang="pt-BR" sz="1100" dirty="0"/>
                        <a:t>TYPE</a:t>
                      </a:r>
                    </a:p>
                  </a:txBody>
                  <a:tcPr vert="vert270" anchor="ctr"/>
                </a:tc>
                <a:tc>
                  <a:txBody>
                    <a:bodyPr/>
                    <a:lstStyle/>
                    <a:p>
                      <a:pPr algn="ctr"/>
                      <a:r>
                        <a:rPr lang="pt-BR" sz="1100" dirty="0"/>
                        <a:t>STATION</a:t>
                      </a:r>
                    </a:p>
                  </a:txBody>
                  <a:tcPr anchor="ctr"/>
                </a:tc>
                <a:tc>
                  <a:txBody>
                    <a:bodyPr/>
                    <a:lstStyle/>
                    <a:p>
                      <a:pPr algn="ctr"/>
                      <a:r>
                        <a:rPr lang="pt-BR" sz="1100" dirty="0"/>
                        <a:t>MODEL</a:t>
                      </a:r>
                    </a:p>
                  </a:txBody>
                  <a:tcPr anchor="ctr"/>
                </a:tc>
                <a:extLst>
                  <a:ext uri="{0D108BD9-81ED-4DB2-BD59-A6C34878D82A}">
                    <a16:rowId xmlns:a16="http://schemas.microsoft.com/office/drawing/2014/main" val="1324184140"/>
                  </a:ext>
                </a:extLst>
              </a:tr>
              <a:tr h="267260">
                <a:tc rowSpan="8">
                  <a:txBody>
                    <a:bodyPr/>
                    <a:lstStyle/>
                    <a:p>
                      <a:pPr algn="ctr"/>
                      <a:r>
                        <a:rPr lang="pt-BR" sz="1100" dirty="0"/>
                        <a:t>PARTICULATE</a:t>
                      </a:r>
                    </a:p>
                  </a:txBody>
                  <a:tcPr vert="vert270" anchor="ctr"/>
                </a:tc>
                <a:tc>
                  <a:txBody>
                    <a:bodyPr/>
                    <a:lstStyle/>
                    <a:p>
                      <a:pPr algn="ctr"/>
                      <a:r>
                        <a:rPr lang="pt-BR" sz="1100" dirty="0"/>
                        <a:t>ARP01</a:t>
                      </a:r>
                    </a:p>
                  </a:txBody>
                  <a:tcPr anchor="ctr"/>
                </a:tc>
                <a:tc>
                  <a:txBody>
                    <a:bodyPr/>
                    <a:lstStyle/>
                    <a:p>
                      <a:pPr algn="ctr"/>
                      <a:r>
                        <a:rPr lang="en-US" sz="1100" dirty="0"/>
                        <a:t>a manual station and includes two Valaire-PR34-50 with EG&amp;G ORTEC </a:t>
                      </a:r>
                      <a:r>
                        <a:rPr lang="en-US" sz="1100" dirty="0" err="1"/>
                        <a:t>HPGe</a:t>
                      </a:r>
                      <a:endParaRPr lang="pt-BR" sz="1100" dirty="0"/>
                    </a:p>
                  </a:txBody>
                  <a:tcPr/>
                </a:tc>
                <a:extLst>
                  <a:ext uri="{0D108BD9-81ED-4DB2-BD59-A6C34878D82A}">
                    <a16:rowId xmlns:a16="http://schemas.microsoft.com/office/drawing/2014/main" val="2780373027"/>
                  </a:ext>
                </a:extLst>
              </a:tr>
              <a:tr h="267260">
                <a:tc vMerge="1">
                  <a:txBody>
                    <a:bodyPr/>
                    <a:lstStyle/>
                    <a:p>
                      <a:endParaRPr lang="pt-BR" dirty="0"/>
                    </a:p>
                  </a:txBody>
                  <a:tcPr/>
                </a:tc>
                <a:tc>
                  <a:txBody>
                    <a:bodyPr/>
                    <a:lstStyle/>
                    <a:p>
                      <a:pPr algn="ctr"/>
                      <a:r>
                        <a:rPr lang="pt-BR" sz="1100" dirty="0"/>
                        <a:t>ARP03</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100" dirty="0"/>
                        <a:t>Air Sample </a:t>
                      </a:r>
                      <a:r>
                        <a:rPr lang="pt-BR" sz="1100" dirty="0" err="1"/>
                        <a:t>Snow</a:t>
                      </a:r>
                      <a:r>
                        <a:rPr lang="pt-BR" sz="1100" dirty="0"/>
                        <a:t> White </a:t>
                      </a:r>
                      <a:r>
                        <a:rPr lang="pt-BR" sz="1100" dirty="0" err="1"/>
                        <a:t>with</a:t>
                      </a:r>
                      <a:endParaRPr lang="pt-BR" sz="1100" dirty="0"/>
                    </a:p>
                    <a:p>
                      <a:pPr algn="ctr"/>
                      <a:r>
                        <a:rPr lang="pt-BR" sz="1100" dirty="0"/>
                        <a:t>Canberra </a:t>
                      </a:r>
                      <a:r>
                        <a:rPr lang="pt-BR" sz="1100" dirty="0" err="1"/>
                        <a:t>HPGe</a:t>
                      </a:r>
                      <a:r>
                        <a:rPr lang="pt-BR" sz="1100" dirty="0"/>
                        <a:t> </a:t>
                      </a:r>
                    </a:p>
                  </a:txBody>
                  <a:tcPr/>
                </a:tc>
                <a:extLst>
                  <a:ext uri="{0D108BD9-81ED-4DB2-BD59-A6C34878D82A}">
                    <a16:rowId xmlns:a16="http://schemas.microsoft.com/office/drawing/2014/main" val="4017767548"/>
                  </a:ext>
                </a:extLst>
              </a:tr>
              <a:tr h="267260">
                <a:tc vMerge="1">
                  <a:txBody>
                    <a:bodyPr/>
                    <a:lstStyle/>
                    <a:p>
                      <a:endParaRPr lang="pt-BR" dirty="0"/>
                    </a:p>
                  </a:txBody>
                  <a:tcPr/>
                </a:tc>
                <a:tc>
                  <a:txBody>
                    <a:bodyPr/>
                    <a:lstStyle/>
                    <a:p>
                      <a:pPr algn="ctr"/>
                      <a:r>
                        <a:rPr lang="pt-BR" sz="1100" dirty="0"/>
                        <a:t>BRP11</a:t>
                      </a:r>
                    </a:p>
                  </a:txBody>
                  <a:tcPr anchor="ctr"/>
                </a:tc>
                <a:tc>
                  <a:txBody>
                    <a:bodyPr/>
                    <a:lstStyle/>
                    <a:p>
                      <a:pPr algn="ctr"/>
                      <a:r>
                        <a:rPr lang="pt-BR" sz="1100" dirty="0"/>
                        <a:t>RASA</a:t>
                      </a:r>
                    </a:p>
                  </a:txBody>
                  <a:tcPr/>
                </a:tc>
                <a:extLst>
                  <a:ext uri="{0D108BD9-81ED-4DB2-BD59-A6C34878D82A}">
                    <a16:rowId xmlns:a16="http://schemas.microsoft.com/office/drawing/2014/main" val="1367364124"/>
                  </a:ext>
                </a:extLst>
              </a:tr>
              <a:tr h="267260">
                <a:tc vMerge="1">
                  <a:txBody>
                    <a:bodyPr/>
                    <a:lstStyle/>
                    <a:p>
                      <a:endParaRPr lang="pt-BR" dirty="0"/>
                    </a:p>
                  </a:txBody>
                  <a:tcPr/>
                </a:tc>
                <a:tc>
                  <a:txBody>
                    <a:bodyPr/>
                    <a:lstStyle/>
                    <a:p>
                      <a:pPr algn="ctr"/>
                      <a:r>
                        <a:rPr lang="pt-BR" sz="1100" dirty="0"/>
                        <a:t>CLP18</a:t>
                      </a:r>
                    </a:p>
                  </a:txBody>
                  <a:tcPr anchor="ctr"/>
                </a:tc>
                <a:tc>
                  <a:txBody>
                    <a:bodyPr/>
                    <a:lstStyle/>
                    <a:p>
                      <a:pPr algn="ctr"/>
                      <a:r>
                        <a:rPr lang="pt-BR" sz="1100" dirty="0"/>
                        <a:t>RASA</a:t>
                      </a:r>
                    </a:p>
                  </a:txBody>
                  <a:tcPr/>
                </a:tc>
                <a:extLst>
                  <a:ext uri="{0D108BD9-81ED-4DB2-BD59-A6C34878D82A}">
                    <a16:rowId xmlns:a16="http://schemas.microsoft.com/office/drawing/2014/main" val="3625294291"/>
                  </a:ext>
                </a:extLst>
              </a:tr>
              <a:tr h="267260">
                <a:tc vMerge="1">
                  <a:txBody>
                    <a:bodyPr/>
                    <a:lstStyle/>
                    <a:p>
                      <a:endParaRPr lang="pt-BR" dirty="0"/>
                    </a:p>
                  </a:txBody>
                  <a:tcPr/>
                </a:tc>
                <a:tc>
                  <a:txBody>
                    <a:bodyPr/>
                    <a:lstStyle/>
                    <a:p>
                      <a:pPr algn="ctr"/>
                      <a:r>
                        <a:rPr lang="pt-BR" sz="1100" dirty="0"/>
                        <a:t>CLP19</a:t>
                      </a:r>
                    </a:p>
                  </a:txBody>
                  <a:tcPr anchor="ctr"/>
                </a:tc>
                <a:tc>
                  <a:txBody>
                    <a:bodyPr/>
                    <a:lstStyle/>
                    <a:p>
                      <a:pPr algn="ctr"/>
                      <a:r>
                        <a:rPr lang="pt-BR" sz="1100" dirty="0"/>
                        <a:t>RASA</a:t>
                      </a:r>
                    </a:p>
                  </a:txBody>
                  <a:tcPr/>
                </a:tc>
                <a:extLst>
                  <a:ext uri="{0D108BD9-81ED-4DB2-BD59-A6C34878D82A}">
                    <a16:rowId xmlns:a16="http://schemas.microsoft.com/office/drawing/2014/main" val="3867574502"/>
                  </a:ext>
                </a:extLst>
              </a:tr>
              <a:tr h="267260">
                <a:tc vMerge="1">
                  <a:txBody>
                    <a:bodyPr/>
                    <a:lstStyle/>
                    <a:p>
                      <a:endParaRPr lang="pt-BR" dirty="0"/>
                    </a:p>
                  </a:txBody>
                  <a:tcPr/>
                </a:tc>
                <a:tc>
                  <a:txBody>
                    <a:bodyPr/>
                    <a:lstStyle/>
                    <a:p>
                      <a:pPr algn="ctr"/>
                      <a:r>
                        <a:rPr lang="pt-BR" sz="1100" dirty="0"/>
                        <a:t>ECP24</a:t>
                      </a:r>
                    </a:p>
                  </a:txBody>
                  <a:tcPr anchor="ctr"/>
                </a:tc>
                <a:tc>
                  <a:txBody>
                    <a:bodyPr/>
                    <a:lstStyle/>
                    <a:p>
                      <a:pPr algn="ctr"/>
                      <a:r>
                        <a:rPr lang="pt-BR" sz="1100" dirty="0"/>
                        <a:t>RASA</a:t>
                      </a:r>
                    </a:p>
                  </a:txBody>
                  <a:tcPr/>
                </a:tc>
                <a:extLst>
                  <a:ext uri="{0D108BD9-81ED-4DB2-BD59-A6C34878D82A}">
                    <a16:rowId xmlns:a16="http://schemas.microsoft.com/office/drawing/2014/main" val="3757412618"/>
                  </a:ext>
                </a:extLst>
              </a:tr>
              <a:tr h="267260">
                <a:tc vMerge="1">
                  <a:txBody>
                    <a:bodyPr/>
                    <a:lstStyle/>
                    <a:p>
                      <a:endParaRPr lang="pt-BR" dirty="0"/>
                    </a:p>
                  </a:txBody>
                  <a:tcPr/>
                </a:tc>
                <a:tc>
                  <a:txBody>
                    <a:bodyPr/>
                    <a:lstStyle/>
                    <a:p>
                      <a:pPr algn="ctr"/>
                      <a:r>
                        <a:rPr lang="pt-BR" sz="1100" dirty="0"/>
                        <a:t>FRP31</a:t>
                      </a:r>
                    </a:p>
                  </a:txBody>
                  <a:tcPr anchor="ctr"/>
                </a:tc>
                <a:tc>
                  <a:txBody>
                    <a:bodyPr/>
                    <a:lstStyle/>
                    <a:p>
                      <a:pPr algn="ctr"/>
                      <a:r>
                        <a:rPr lang="pt-BR" sz="1100" dirty="0"/>
                        <a:t>TGD152 </a:t>
                      </a:r>
                      <a:r>
                        <a:rPr lang="pt-BR" sz="1100" dirty="0" err="1"/>
                        <a:t>by</a:t>
                      </a:r>
                      <a:r>
                        <a:rPr lang="pt-BR" sz="1100" dirty="0"/>
                        <a:t> SFI </a:t>
                      </a:r>
                      <a:r>
                        <a:rPr lang="pt-BR" sz="1100" dirty="0" err="1"/>
                        <a:t>with</a:t>
                      </a:r>
                      <a:r>
                        <a:rPr lang="pt-BR" sz="1100" dirty="0"/>
                        <a:t> </a:t>
                      </a:r>
                      <a:r>
                        <a:rPr lang="pt-BR" sz="1100" dirty="0" err="1"/>
                        <a:t>Eurisys</a:t>
                      </a:r>
                      <a:r>
                        <a:rPr lang="pt-BR" sz="1100" dirty="0"/>
                        <a:t> </a:t>
                      </a:r>
                      <a:r>
                        <a:rPr lang="pt-BR" sz="1100" dirty="0" err="1"/>
                        <a:t>HPGe</a:t>
                      </a:r>
                      <a:endParaRPr lang="pt-BR" sz="1100" dirty="0"/>
                    </a:p>
                  </a:txBody>
                  <a:tcPr/>
                </a:tc>
                <a:extLst>
                  <a:ext uri="{0D108BD9-81ED-4DB2-BD59-A6C34878D82A}">
                    <a16:rowId xmlns:a16="http://schemas.microsoft.com/office/drawing/2014/main" val="3287601818"/>
                  </a:ext>
                </a:extLst>
              </a:tr>
              <a:tr h="267260">
                <a:tc vMerge="1">
                  <a:txBody>
                    <a:bodyPr/>
                    <a:lstStyle/>
                    <a:p>
                      <a:endParaRPr lang="pt-BR" dirty="0"/>
                    </a:p>
                  </a:txBody>
                  <a:tcPr/>
                </a:tc>
                <a:tc>
                  <a:txBody>
                    <a:bodyPr/>
                    <a:lstStyle/>
                    <a:p>
                      <a:pPr algn="ctr"/>
                      <a:r>
                        <a:rPr lang="pt-BR" sz="1100" dirty="0"/>
                        <a:t>PAP50</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100" dirty="0"/>
                        <a:t>Air Sample </a:t>
                      </a:r>
                      <a:r>
                        <a:rPr lang="pt-BR" sz="1100" dirty="0" err="1"/>
                        <a:t>Snow</a:t>
                      </a:r>
                      <a:r>
                        <a:rPr lang="pt-BR" sz="1100" dirty="0"/>
                        <a:t> White </a:t>
                      </a:r>
                      <a:r>
                        <a:rPr lang="pt-BR" sz="1100" dirty="0" err="1"/>
                        <a:t>with</a:t>
                      </a:r>
                      <a:endParaRPr lang="pt-BR" sz="1100" dirty="0"/>
                    </a:p>
                    <a:p>
                      <a:pPr algn="ctr"/>
                      <a:r>
                        <a:rPr lang="pt-BR" sz="1100" dirty="0"/>
                        <a:t>Canberra </a:t>
                      </a:r>
                      <a:r>
                        <a:rPr lang="pt-BR" sz="1100" dirty="0" err="1"/>
                        <a:t>HPGe</a:t>
                      </a:r>
                      <a:endParaRPr lang="pt-BR" sz="1100" dirty="0"/>
                    </a:p>
                  </a:txBody>
                  <a:tcPr/>
                </a:tc>
                <a:extLst>
                  <a:ext uri="{0D108BD9-81ED-4DB2-BD59-A6C34878D82A}">
                    <a16:rowId xmlns:a16="http://schemas.microsoft.com/office/drawing/2014/main" val="1649846286"/>
                  </a:ext>
                </a:extLst>
              </a:tr>
            </a:tbl>
          </a:graphicData>
        </a:graphic>
      </p:graphicFrame>
      <p:grpSp>
        <p:nvGrpSpPr>
          <p:cNvPr id="2" name="Agrupar 1">
            <a:extLst>
              <a:ext uri="{FF2B5EF4-FFF2-40B4-BE49-F238E27FC236}">
                <a16:creationId xmlns:a16="http://schemas.microsoft.com/office/drawing/2014/main" id="{3450AA4A-FD9D-D0FB-7D5B-F9E8D188D768}"/>
              </a:ext>
            </a:extLst>
          </p:cNvPr>
          <p:cNvGrpSpPr/>
          <p:nvPr/>
        </p:nvGrpSpPr>
        <p:grpSpPr>
          <a:xfrm>
            <a:off x="10161259" y="0"/>
            <a:ext cx="2030741" cy="1128128"/>
            <a:chOff x="9997438" y="315256"/>
            <a:chExt cx="2030741" cy="1128128"/>
          </a:xfrm>
        </p:grpSpPr>
        <p:pic>
          <p:nvPicPr>
            <p:cNvPr id="3" name="Imagem 2" descr="Logotipo&#10;&#10;Descrição gerada automaticamente">
              <a:extLst>
                <a:ext uri="{FF2B5EF4-FFF2-40B4-BE49-F238E27FC236}">
                  <a16:creationId xmlns:a16="http://schemas.microsoft.com/office/drawing/2014/main" id="{38A30089-F66F-1D16-4B95-F6495FDAEF83}"/>
                </a:ext>
              </a:extLst>
            </p:cNvPr>
            <p:cNvPicPr>
              <a:picLocks noChangeAspect="1"/>
            </p:cNvPicPr>
            <p:nvPr/>
          </p:nvPicPr>
          <p:blipFill>
            <a:blip r:embed="rId3"/>
            <a:stretch>
              <a:fillRect/>
            </a:stretch>
          </p:blipFill>
          <p:spPr>
            <a:xfrm>
              <a:off x="11041068" y="315256"/>
              <a:ext cx="987111" cy="1128128"/>
            </a:xfrm>
            <a:prstGeom prst="rect">
              <a:avLst/>
            </a:prstGeom>
          </p:spPr>
        </p:pic>
        <p:pic>
          <p:nvPicPr>
            <p:cNvPr id="6" name="Imagem 5" descr="Uma imagem contendo lego, brinquedo, quarto, placar&#10;&#10;Descrição gerada automaticamente">
              <a:extLst>
                <a:ext uri="{FF2B5EF4-FFF2-40B4-BE49-F238E27FC236}">
                  <a16:creationId xmlns:a16="http://schemas.microsoft.com/office/drawing/2014/main" id="{65AF5524-9443-E0F7-2733-EB66782B081E}"/>
                </a:ext>
              </a:extLst>
            </p:cNvPr>
            <p:cNvPicPr>
              <a:picLocks noChangeAspect="1"/>
            </p:cNvPicPr>
            <p:nvPr/>
          </p:nvPicPr>
          <p:blipFill>
            <a:blip r:embed="rId4"/>
            <a:stretch>
              <a:fillRect/>
            </a:stretch>
          </p:blipFill>
          <p:spPr>
            <a:xfrm>
              <a:off x="9997438" y="453155"/>
              <a:ext cx="555323" cy="833937"/>
            </a:xfrm>
            <a:prstGeom prst="rect">
              <a:avLst/>
            </a:prstGeom>
          </p:spPr>
        </p:pic>
        <p:pic>
          <p:nvPicPr>
            <p:cNvPr id="7" name="Imagem 6" descr="Logotipo&#10;&#10;Descrição gerada automaticamente">
              <a:extLst>
                <a:ext uri="{FF2B5EF4-FFF2-40B4-BE49-F238E27FC236}">
                  <a16:creationId xmlns:a16="http://schemas.microsoft.com/office/drawing/2014/main" id="{4FE9AB42-997B-7B29-D80F-45C2FAB3E462}"/>
                </a:ext>
              </a:extLst>
            </p:cNvPr>
            <p:cNvPicPr>
              <a:picLocks noChangeAspect="1"/>
            </p:cNvPicPr>
            <p:nvPr/>
          </p:nvPicPr>
          <p:blipFill>
            <a:blip r:embed="rId5"/>
            <a:stretch>
              <a:fillRect/>
            </a:stretch>
          </p:blipFill>
          <p:spPr>
            <a:xfrm>
              <a:off x="10599296" y="507859"/>
              <a:ext cx="596538" cy="734055"/>
            </a:xfrm>
            <a:prstGeom prst="rect">
              <a:avLst/>
            </a:prstGeom>
          </p:spPr>
        </p:pic>
      </p:grpSp>
      <p:sp>
        <p:nvSpPr>
          <p:cNvPr id="10" name="CaixaDeTexto 9">
            <a:extLst>
              <a:ext uri="{FF2B5EF4-FFF2-40B4-BE49-F238E27FC236}">
                <a16:creationId xmlns:a16="http://schemas.microsoft.com/office/drawing/2014/main" id="{D25E1EA2-9B94-BF1C-55C9-07985EDDA837}"/>
              </a:ext>
            </a:extLst>
          </p:cNvPr>
          <p:cNvSpPr txBox="1"/>
          <p:nvPr/>
        </p:nvSpPr>
        <p:spPr>
          <a:xfrm>
            <a:off x="4014725" y="3787223"/>
            <a:ext cx="2975766" cy="253916"/>
          </a:xfrm>
          <a:prstGeom prst="rect">
            <a:avLst/>
          </a:prstGeom>
          <a:noFill/>
        </p:spPr>
        <p:txBody>
          <a:bodyPr wrap="square">
            <a:spAutoFit/>
          </a:bodyPr>
          <a:lstStyle/>
          <a:p>
            <a:r>
              <a:rPr lang="en-US" sz="1050" b="1" i="0" dirty="0">
                <a:solidFill>
                  <a:srgbClr val="2E414F"/>
                </a:solidFill>
                <a:effectLst/>
                <a:latin typeface="Roboto" panose="02000000000000000000" pitchFamily="2" charset="0"/>
              </a:rPr>
              <a:t>Figure 5:</a:t>
            </a:r>
            <a:r>
              <a:rPr lang="en-US" sz="1050" b="0" i="0" dirty="0">
                <a:solidFill>
                  <a:srgbClr val="2E414F"/>
                </a:solidFill>
                <a:effectLst/>
                <a:latin typeface="Roboto" panose="02000000000000000000" pitchFamily="2" charset="0"/>
              </a:rPr>
              <a:t>  JL-900 Snow White, ARP03. </a:t>
            </a:r>
            <a:endParaRPr lang="pt-BR" sz="1050" dirty="0"/>
          </a:p>
        </p:txBody>
      </p:sp>
      <p:pic>
        <p:nvPicPr>
          <p:cNvPr id="13" name="Imagem 12">
            <a:extLst>
              <a:ext uri="{FF2B5EF4-FFF2-40B4-BE49-F238E27FC236}">
                <a16:creationId xmlns:a16="http://schemas.microsoft.com/office/drawing/2014/main" id="{B67D5894-F79D-BFFE-E27C-4CD82D5EBBC9}"/>
              </a:ext>
            </a:extLst>
          </p:cNvPr>
          <p:cNvPicPr>
            <a:picLocks noChangeAspect="1"/>
          </p:cNvPicPr>
          <p:nvPr/>
        </p:nvPicPr>
        <p:blipFill>
          <a:blip r:embed="rId6"/>
          <a:stretch>
            <a:fillRect/>
          </a:stretch>
        </p:blipFill>
        <p:spPr>
          <a:xfrm>
            <a:off x="4014725" y="1382696"/>
            <a:ext cx="3088206" cy="2317683"/>
          </a:xfrm>
          <a:prstGeom prst="rect">
            <a:avLst/>
          </a:prstGeom>
        </p:spPr>
      </p:pic>
      <p:pic>
        <p:nvPicPr>
          <p:cNvPr id="15" name="Imagem 14">
            <a:extLst>
              <a:ext uri="{FF2B5EF4-FFF2-40B4-BE49-F238E27FC236}">
                <a16:creationId xmlns:a16="http://schemas.microsoft.com/office/drawing/2014/main" id="{5C5166E5-17A5-6B4F-31AD-8557B6E9A968}"/>
              </a:ext>
            </a:extLst>
          </p:cNvPr>
          <p:cNvPicPr>
            <a:picLocks noChangeAspect="1"/>
          </p:cNvPicPr>
          <p:nvPr/>
        </p:nvPicPr>
        <p:blipFill>
          <a:blip r:embed="rId7"/>
          <a:stretch>
            <a:fillRect/>
          </a:stretch>
        </p:blipFill>
        <p:spPr>
          <a:xfrm>
            <a:off x="7385952" y="1382696"/>
            <a:ext cx="2903267" cy="2337021"/>
          </a:xfrm>
          <a:prstGeom prst="rect">
            <a:avLst/>
          </a:prstGeom>
        </p:spPr>
      </p:pic>
      <p:sp>
        <p:nvSpPr>
          <p:cNvPr id="16" name="CaixaDeTexto 15">
            <a:extLst>
              <a:ext uri="{FF2B5EF4-FFF2-40B4-BE49-F238E27FC236}">
                <a16:creationId xmlns:a16="http://schemas.microsoft.com/office/drawing/2014/main" id="{C074B7FF-357A-A86F-4D08-83D937793205}"/>
              </a:ext>
            </a:extLst>
          </p:cNvPr>
          <p:cNvSpPr txBox="1"/>
          <p:nvPr/>
        </p:nvSpPr>
        <p:spPr>
          <a:xfrm>
            <a:off x="7305750" y="3787223"/>
            <a:ext cx="3168408" cy="577081"/>
          </a:xfrm>
          <a:prstGeom prst="rect">
            <a:avLst/>
          </a:prstGeom>
          <a:noFill/>
        </p:spPr>
        <p:txBody>
          <a:bodyPr wrap="square">
            <a:spAutoFit/>
          </a:bodyPr>
          <a:lstStyle/>
          <a:p>
            <a:r>
              <a:rPr lang="en-US" sz="1050" b="1" i="0" dirty="0">
                <a:solidFill>
                  <a:srgbClr val="2E414F"/>
                </a:solidFill>
                <a:effectLst/>
                <a:latin typeface="Roboto" panose="02000000000000000000" pitchFamily="2" charset="0"/>
              </a:rPr>
              <a:t>Figure 6:</a:t>
            </a:r>
            <a:r>
              <a:rPr lang="en-US" sz="1050" b="0" i="0" dirty="0">
                <a:solidFill>
                  <a:srgbClr val="2E414F"/>
                </a:solidFill>
                <a:effectLst/>
                <a:latin typeface="Roboto" panose="02000000000000000000" pitchFamily="2" charset="0"/>
              </a:rPr>
              <a:t>  Front view of the RASA with open doors. BRP11.JL-900 Snow White, ARP03. </a:t>
            </a:r>
            <a:endParaRPr lang="pt-BR" sz="1050" dirty="0"/>
          </a:p>
          <a:p>
            <a:r>
              <a:rPr lang="pt-BR" sz="1050" dirty="0"/>
              <a:t>.</a:t>
            </a:r>
          </a:p>
        </p:txBody>
      </p:sp>
      <p:pic>
        <p:nvPicPr>
          <p:cNvPr id="20" name="Imagem 19">
            <a:extLst>
              <a:ext uri="{FF2B5EF4-FFF2-40B4-BE49-F238E27FC236}">
                <a16:creationId xmlns:a16="http://schemas.microsoft.com/office/drawing/2014/main" id="{F78CA13C-C259-9442-B7BC-DD0739AEE6A4}"/>
              </a:ext>
            </a:extLst>
          </p:cNvPr>
          <p:cNvPicPr>
            <a:picLocks noChangeAspect="1"/>
          </p:cNvPicPr>
          <p:nvPr/>
        </p:nvPicPr>
        <p:blipFill>
          <a:blip r:embed="rId8"/>
          <a:stretch>
            <a:fillRect/>
          </a:stretch>
        </p:blipFill>
        <p:spPr>
          <a:xfrm>
            <a:off x="4079694" y="4135677"/>
            <a:ext cx="2975767" cy="2231825"/>
          </a:xfrm>
          <a:prstGeom prst="rect">
            <a:avLst/>
          </a:prstGeom>
        </p:spPr>
      </p:pic>
      <p:sp>
        <p:nvSpPr>
          <p:cNvPr id="21" name="CaixaDeTexto 20">
            <a:extLst>
              <a:ext uri="{FF2B5EF4-FFF2-40B4-BE49-F238E27FC236}">
                <a16:creationId xmlns:a16="http://schemas.microsoft.com/office/drawing/2014/main" id="{F7444FD1-355E-BF33-17BE-ECCE2E71EF28}"/>
              </a:ext>
            </a:extLst>
          </p:cNvPr>
          <p:cNvSpPr txBox="1"/>
          <p:nvPr/>
        </p:nvSpPr>
        <p:spPr>
          <a:xfrm>
            <a:off x="4001275" y="6362862"/>
            <a:ext cx="2975766" cy="415498"/>
          </a:xfrm>
          <a:prstGeom prst="rect">
            <a:avLst/>
          </a:prstGeom>
          <a:noFill/>
        </p:spPr>
        <p:txBody>
          <a:bodyPr wrap="square">
            <a:spAutoFit/>
          </a:bodyPr>
          <a:lstStyle/>
          <a:p>
            <a:r>
              <a:rPr lang="en-US" sz="1050" b="1" i="0" dirty="0">
                <a:solidFill>
                  <a:srgbClr val="2E414F"/>
                </a:solidFill>
                <a:effectLst/>
                <a:latin typeface="Roboto" panose="02000000000000000000" pitchFamily="2" charset="0"/>
              </a:rPr>
              <a:t>Figure 7:</a:t>
            </a:r>
            <a:r>
              <a:rPr lang="en-US" sz="1050" b="0" i="0" dirty="0">
                <a:solidFill>
                  <a:srgbClr val="2E414F"/>
                </a:solidFill>
                <a:effectLst/>
                <a:latin typeface="Roboto" panose="02000000000000000000" pitchFamily="2" charset="0"/>
              </a:rPr>
              <a:t>  JL-900 Snow White, PAP50. </a:t>
            </a:r>
            <a:endParaRPr lang="pt-BR" sz="1050" dirty="0"/>
          </a:p>
          <a:p>
            <a:endParaRPr lang="pt-BR" sz="1050" dirty="0"/>
          </a:p>
        </p:txBody>
      </p:sp>
      <p:pic>
        <p:nvPicPr>
          <p:cNvPr id="23" name="Imagem 22">
            <a:extLst>
              <a:ext uri="{FF2B5EF4-FFF2-40B4-BE49-F238E27FC236}">
                <a16:creationId xmlns:a16="http://schemas.microsoft.com/office/drawing/2014/main" id="{5496CC25-C4F7-DB42-945D-1CABADC83A36}"/>
              </a:ext>
            </a:extLst>
          </p:cNvPr>
          <p:cNvPicPr>
            <a:picLocks noChangeAspect="1"/>
          </p:cNvPicPr>
          <p:nvPr/>
        </p:nvPicPr>
        <p:blipFill>
          <a:blip r:embed="rId9"/>
          <a:stretch>
            <a:fillRect/>
          </a:stretch>
        </p:blipFill>
        <p:spPr>
          <a:xfrm>
            <a:off x="7385952" y="4182093"/>
            <a:ext cx="2975766" cy="2180769"/>
          </a:xfrm>
          <a:prstGeom prst="rect">
            <a:avLst/>
          </a:prstGeom>
        </p:spPr>
      </p:pic>
      <p:sp>
        <p:nvSpPr>
          <p:cNvPr id="24" name="CaixaDeTexto 23">
            <a:extLst>
              <a:ext uri="{FF2B5EF4-FFF2-40B4-BE49-F238E27FC236}">
                <a16:creationId xmlns:a16="http://schemas.microsoft.com/office/drawing/2014/main" id="{F906A576-BAC4-242E-FA11-7B5909E3F6AC}"/>
              </a:ext>
            </a:extLst>
          </p:cNvPr>
          <p:cNvSpPr txBox="1"/>
          <p:nvPr/>
        </p:nvSpPr>
        <p:spPr>
          <a:xfrm>
            <a:off x="7289631" y="6338925"/>
            <a:ext cx="3168408" cy="253916"/>
          </a:xfrm>
          <a:prstGeom prst="rect">
            <a:avLst/>
          </a:prstGeom>
          <a:noFill/>
        </p:spPr>
        <p:txBody>
          <a:bodyPr wrap="square">
            <a:spAutoFit/>
          </a:bodyPr>
          <a:lstStyle/>
          <a:p>
            <a:r>
              <a:rPr lang="en-US" sz="1050" b="1" i="0" dirty="0">
                <a:solidFill>
                  <a:srgbClr val="2E414F"/>
                </a:solidFill>
                <a:effectLst/>
                <a:latin typeface="Roboto" panose="02000000000000000000" pitchFamily="2" charset="0"/>
              </a:rPr>
              <a:t>Figure 8:</a:t>
            </a:r>
            <a:r>
              <a:rPr lang="en-US" sz="1050" b="0" i="0" dirty="0">
                <a:solidFill>
                  <a:srgbClr val="2E414F"/>
                </a:solidFill>
                <a:effectLst/>
                <a:latin typeface="Roboto" panose="02000000000000000000" pitchFamily="2" charset="0"/>
              </a:rPr>
              <a:t>  Air Sample TGD152, FRP31.</a:t>
            </a:r>
            <a:endParaRPr lang="pt-BR" sz="1050" dirty="0"/>
          </a:p>
        </p:txBody>
      </p:sp>
    </p:spTree>
    <p:extLst>
      <p:ext uri="{BB962C8B-B14F-4D97-AF65-F5344CB8AC3E}">
        <p14:creationId xmlns:p14="http://schemas.microsoft.com/office/powerpoint/2010/main" val="25307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8"/>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US" sz="2000">
                <a:solidFill>
                  <a:schemeClr val="lt1"/>
                </a:solidFill>
                <a:latin typeface="Arial"/>
                <a:ea typeface="Arial"/>
                <a:cs typeface="Arial"/>
                <a:sym typeface="Arial"/>
              </a:rPr>
              <a:t>Methods/data</a:t>
            </a:r>
            <a:endParaRPr sz="5000">
              <a:solidFill>
                <a:schemeClr val="lt1"/>
              </a:solidFill>
              <a:latin typeface="Arial"/>
              <a:ea typeface="Arial"/>
              <a:cs typeface="Arial"/>
              <a:sym typeface="Arial"/>
            </a:endParaRPr>
          </a:p>
        </p:txBody>
      </p:sp>
      <p:sp>
        <p:nvSpPr>
          <p:cNvPr id="156" name="Google Shape;156;p18"/>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200"/>
              <a:buFont typeface="Arial"/>
              <a:buNone/>
            </a:pPr>
            <a:r>
              <a:rPr lang="en-US" sz="1000" b="1" dirty="0">
                <a:solidFill>
                  <a:schemeClr val="lt1"/>
                </a:solidFill>
                <a:latin typeface="Arial"/>
                <a:ea typeface="Arial"/>
                <a:cs typeface="Arial"/>
                <a:sym typeface="Arial"/>
              </a:rPr>
              <a:t>P</a:t>
            </a:r>
            <a:r>
              <a:rPr lang="en-US" sz="1000" b="1" dirty="0">
                <a:solidFill>
                  <a:schemeClr val="lt1"/>
                </a:solidFill>
              </a:rPr>
              <a:t>2</a:t>
            </a:r>
            <a:r>
              <a:rPr lang="en-US" sz="1000" b="1" dirty="0">
                <a:solidFill>
                  <a:schemeClr val="lt1"/>
                </a:solidFill>
                <a:latin typeface="Arial"/>
                <a:ea typeface="Arial"/>
                <a:cs typeface="Arial"/>
                <a:sym typeface="Arial"/>
              </a:rPr>
              <a:t>.</a:t>
            </a:r>
            <a:r>
              <a:rPr lang="en-US" sz="1000" b="1" dirty="0">
                <a:solidFill>
                  <a:schemeClr val="lt1"/>
                </a:solidFill>
              </a:rPr>
              <a:t>4</a:t>
            </a:r>
            <a:r>
              <a:rPr lang="en-US" sz="1000" b="1" dirty="0">
                <a:solidFill>
                  <a:schemeClr val="lt1"/>
                </a:solidFill>
                <a:latin typeface="Arial"/>
                <a:ea typeface="Arial"/>
                <a:cs typeface="Arial"/>
                <a:sym typeface="Arial"/>
              </a:rPr>
              <a:t>-</a:t>
            </a:r>
            <a:r>
              <a:rPr lang="en-US" sz="1000" b="1" dirty="0">
                <a:solidFill>
                  <a:schemeClr val="lt1"/>
                </a:solidFill>
              </a:rPr>
              <a:t>495</a:t>
            </a:r>
            <a:endParaRPr lang="en-US" sz="1000" b="1" dirty="0">
              <a:solidFill>
                <a:schemeClr val="lt1"/>
              </a:solidFill>
              <a:latin typeface="Arial"/>
              <a:ea typeface="Arial"/>
              <a:cs typeface="Arial"/>
              <a:sym typeface="Arial"/>
            </a:endParaRPr>
          </a:p>
        </p:txBody>
      </p:sp>
      <p:sp>
        <p:nvSpPr>
          <p:cNvPr id="158" name="Google Shape;158;p18"/>
          <p:cNvSpPr txBox="1"/>
          <p:nvPr/>
        </p:nvSpPr>
        <p:spPr>
          <a:xfrm>
            <a:off x="224776" y="1027144"/>
            <a:ext cx="10369333" cy="5586114"/>
          </a:xfrm>
          <a:prstGeom prst="rect">
            <a:avLst/>
          </a:prstGeom>
          <a:noFill/>
          <a:ln>
            <a:noFill/>
          </a:ln>
        </p:spPr>
        <p:txBody>
          <a:bodyPr spcFirstLastPara="1" wrap="square" lIns="91425" tIns="91425" rIns="91425" bIns="91425" anchor="t" anchorCtr="0">
            <a:spAutoFit/>
          </a:bodyPr>
          <a:lstStyle/>
          <a:p>
            <a:pPr marL="114300" lvl="0" algn="l" rtl="0">
              <a:lnSpc>
                <a:spcPct val="150000"/>
              </a:lnSpc>
              <a:spcBef>
                <a:spcPts val="0"/>
              </a:spcBef>
              <a:spcAft>
                <a:spcPts val="0"/>
              </a:spcAft>
              <a:buSzPts val="1800"/>
            </a:pPr>
            <a:r>
              <a:rPr lang="en-US" sz="1800" dirty="0"/>
              <a:t>3. Statistical analysis</a:t>
            </a:r>
          </a:p>
          <a:p>
            <a:pPr marL="114300" lvl="0" algn="l" rtl="0">
              <a:lnSpc>
                <a:spcPct val="150000"/>
              </a:lnSpc>
              <a:spcBef>
                <a:spcPts val="0"/>
              </a:spcBef>
              <a:spcAft>
                <a:spcPts val="0"/>
              </a:spcAft>
              <a:buSzPts val="1800"/>
            </a:pPr>
            <a:endParaRPr lang="en-US" sz="1800" dirty="0"/>
          </a:p>
          <a:p>
            <a:pPr marL="273050" lvl="0" algn="l" rtl="0">
              <a:lnSpc>
                <a:spcPct val="150000"/>
              </a:lnSpc>
              <a:spcBef>
                <a:spcPts val="0"/>
              </a:spcBef>
              <a:spcAft>
                <a:spcPts val="0"/>
              </a:spcAft>
              <a:buNone/>
            </a:pPr>
            <a:r>
              <a:rPr lang="en-US" sz="1800" b="1" dirty="0"/>
              <a:t>3.1. RN Toolkit</a:t>
            </a:r>
          </a:p>
          <a:p>
            <a:pPr marL="273050" lvl="0" algn="l" rtl="0">
              <a:lnSpc>
                <a:spcPct val="150000"/>
              </a:lnSpc>
              <a:spcBef>
                <a:spcPts val="0"/>
              </a:spcBef>
              <a:spcAft>
                <a:spcPts val="0"/>
              </a:spcAft>
              <a:buNone/>
            </a:pPr>
            <a:endParaRPr lang="en-US" sz="1800" dirty="0"/>
          </a:p>
          <a:p>
            <a:pPr marL="273050" lvl="0" algn="just" rtl="0">
              <a:lnSpc>
                <a:spcPct val="150000"/>
              </a:lnSpc>
              <a:spcBef>
                <a:spcPts val="0"/>
              </a:spcBef>
              <a:spcAft>
                <a:spcPts val="0"/>
              </a:spcAft>
              <a:buNone/>
            </a:pPr>
            <a:r>
              <a:rPr lang="en-US" sz="1800" dirty="0"/>
              <a:t>	Radionuclide data were downloaded via the RN Toolkit software, from 2017 to 2022. The RN Toolkit is a web software tool providing fast and easy access to data for radionuclide detections of the IMS network all over the world.</a:t>
            </a:r>
          </a:p>
          <a:p>
            <a:pPr marL="273050" lvl="0" algn="just" rtl="0">
              <a:lnSpc>
                <a:spcPct val="150000"/>
              </a:lnSpc>
              <a:spcBef>
                <a:spcPts val="0"/>
              </a:spcBef>
              <a:spcAft>
                <a:spcPts val="0"/>
              </a:spcAft>
              <a:buNone/>
            </a:pPr>
            <a:endParaRPr lang="en-US" sz="1800" dirty="0"/>
          </a:p>
          <a:p>
            <a:pPr marL="273050" lvl="0" algn="l" rtl="0">
              <a:lnSpc>
                <a:spcPct val="150000"/>
              </a:lnSpc>
              <a:spcBef>
                <a:spcPts val="0"/>
              </a:spcBef>
              <a:spcAft>
                <a:spcPts val="0"/>
              </a:spcAft>
              <a:buNone/>
            </a:pPr>
            <a:r>
              <a:rPr lang="en-US" sz="1800" b="1" dirty="0"/>
              <a:t>3.2. Meteorological Data of the Region</a:t>
            </a:r>
          </a:p>
          <a:p>
            <a:pPr marL="273050" lvl="0" algn="l" rtl="0">
              <a:lnSpc>
                <a:spcPct val="150000"/>
              </a:lnSpc>
              <a:spcBef>
                <a:spcPts val="0"/>
              </a:spcBef>
              <a:spcAft>
                <a:spcPts val="0"/>
              </a:spcAft>
              <a:buNone/>
            </a:pPr>
            <a:r>
              <a:rPr lang="en-US" sz="1800" dirty="0"/>
              <a:t>	</a:t>
            </a:r>
          </a:p>
          <a:p>
            <a:pPr marL="273050" lvl="0" algn="just" rtl="0">
              <a:lnSpc>
                <a:spcPct val="150000"/>
              </a:lnSpc>
              <a:spcBef>
                <a:spcPts val="0"/>
              </a:spcBef>
              <a:spcAft>
                <a:spcPts val="0"/>
              </a:spcAft>
              <a:buNone/>
            </a:pPr>
            <a:r>
              <a:rPr lang="en-US" sz="1800" dirty="0"/>
              <a:t>	The </a:t>
            </a:r>
            <a:r>
              <a:rPr lang="en-US" sz="1800" dirty="0" err="1"/>
              <a:t>metereological</a:t>
            </a:r>
            <a:r>
              <a:rPr lang="en-US" sz="1800" dirty="0"/>
              <a:t> data for the study were taken </a:t>
            </a:r>
            <a:r>
              <a:rPr lang="pt-BR" sz="1800" dirty="0" err="1"/>
              <a:t>from</a:t>
            </a:r>
            <a:r>
              <a:rPr lang="pt-BR" sz="1800" dirty="0"/>
              <a:t> ERA5-Land Daily </a:t>
            </a:r>
            <a:r>
              <a:rPr lang="pt-BR" sz="1800" dirty="0" err="1"/>
              <a:t>Aggregated</a:t>
            </a:r>
            <a:r>
              <a:rPr lang="pt-BR" sz="1800" dirty="0"/>
              <a:t> - ECMWF </a:t>
            </a:r>
            <a:r>
              <a:rPr lang="pt-BR" sz="1800" dirty="0" err="1"/>
              <a:t>Climate</a:t>
            </a:r>
            <a:r>
              <a:rPr lang="pt-BR" sz="1800" dirty="0"/>
              <a:t> </a:t>
            </a:r>
            <a:r>
              <a:rPr lang="pt-BR" sz="1800" dirty="0" err="1"/>
              <a:t>Reanalysis</a:t>
            </a:r>
            <a:r>
              <a:rPr lang="pt-BR" sz="1800" dirty="0"/>
              <a:t>. </a:t>
            </a:r>
            <a:endParaRPr lang="en-US" sz="1800" dirty="0"/>
          </a:p>
          <a:p>
            <a:pPr marL="114300" lvl="0" algn="l" rtl="0">
              <a:lnSpc>
                <a:spcPct val="150000"/>
              </a:lnSpc>
              <a:spcBef>
                <a:spcPts val="0"/>
              </a:spcBef>
              <a:spcAft>
                <a:spcPts val="0"/>
              </a:spcAft>
              <a:buSzPts val="1800"/>
            </a:pPr>
            <a:endParaRPr sz="1800" dirty="0"/>
          </a:p>
        </p:txBody>
      </p:sp>
      <p:grpSp>
        <p:nvGrpSpPr>
          <p:cNvPr id="2" name="Agrupar 1">
            <a:extLst>
              <a:ext uri="{FF2B5EF4-FFF2-40B4-BE49-F238E27FC236}">
                <a16:creationId xmlns:a16="http://schemas.microsoft.com/office/drawing/2014/main" id="{054436BC-EF34-67FA-CB74-8C613C884BB5}"/>
              </a:ext>
            </a:extLst>
          </p:cNvPr>
          <p:cNvGrpSpPr/>
          <p:nvPr/>
        </p:nvGrpSpPr>
        <p:grpSpPr>
          <a:xfrm>
            <a:off x="10161259" y="0"/>
            <a:ext cx="2030741" cy="1128128"/>
            <a:chOff x="9997438" y="315256"/>
            <a:chExt cx="2030741" cy="1128128"/>
          </a:xfrm>
        </p:grpSpPr>
        <p:pic>
          <p:nvPicPr>
            <p:cNvPr id="3" name="Imagem 2" descr="Logotipo&#10;&#10;Descrição gerada automaticamente">
              <a:extLst>
                <a:ext uri="{FF2B5EF4-FFF2-40B4-BE49-F238E27FC236}">
                  <a16:creationId xmlns:a16="http://schemas.microsoft.com/office/drawing/2014/main" id="{41413C1A-8E08-D71B-D128-276942F8901D}"/>
                </a:ext>
              </a:extLst>
            </p:cNvPr>
            <p:cNvPicPr>
              <a:picLocks noChangeAspect="1"/>
            </p:cNvPicPr>
            <p:nvPr/>
          </p:nvPicPr>
          <p:blipFill>
            <a:blip r:embed="rId3"/>
            <a:stretch>
              <a:fillRect/>
            </a:stretch>
          </p:blipFill>
          <p:spPr>
            <a:xfrm>
              <a:off x="11041068" y="315256"/>
              <a:ext cx="987111" cy="1128128"/>
            </a:xfrm>
            <a:prstGeom prst="rect">
              <a:avLst/>
            </a:prstGeom>
          </p:spPr>
        </p:pic>
        <p:pic>
          <p:nvPicPr>
            <p:cNvPr id="4" name="Imagem 3" descr="Uma imagem contendo lego, brinquedo, quarto, placar&#10;&#10;Descrição gerada automaticamente">
              <a:extLst>
                <a:ext uri="{FF2B5EF4-FFF2-40B4-BE49-F238E27FC236}">
                  <a16:creationId xmlns:a16="http://schemas.microsoft.com/office/drawing/2014/main" id="{3A553B29-5470-E2A9-43E4-30EB32FECFE2}"/>
                </a:ext>
              </a:extLst>
            </p:cNvPr>
            <p:cNvPicPr>
              <a:picLocks noChangeAspect="1"/>
            </p:cNvPicPr>
            <p:nvPr/>
          </p:nvPicPr>
          <p:blipFill>
            <a:blip r:embed="rId4"/>
            <a:stretch>
              <a:fillRect/>
            </a:stretch>
          </p:blipFill>
          <p:spPr>
            <a:xfrm>
              <a:off x="9997438" y="453155"/>
              <a:ext cx="555323" cy="833937"/>
            </a:xfrm>
            <a:prstGeom prst="rect">
              <a:avLst/>
            </a:prstGeom>
          </p:spPr>
        </p:pic>
        <p:pic>
          <p:nvPicPr>
            <p:cNvPr id="5" name="Imagem 4" descr="Logotipo&#10;&#10;Descrição gerada automaticamente">
              <a:extLst>
                <a:ext uri="{FF2B5EF4-FFF2-40B4-BE49-F238E27FC236}">
                  <a16:creationId xmlns:a16="http://schemas.microsoft.com/office/drawing/2014/main" id="{89DC829B-4EE9-7D4C-EA9D-9236654B76A5}"/>
                </a:ext>
              </a:extLst>
            </p:cNvPr>
            <p:cNvPicPr>
              <a:picLocks noChangeAspect="1"/>
            </p:cNvPicPr>
            <p:nvPr/>
          </p:nvPicPr>
          <p:blipFill>
            <a:blip r:embed="rId5"/>
            <a:stretch>
              <a:fillRect/>
            </a:stretch>
          </p:blipFill>
          <p:spPr>
            <a:xfrm>
              <a:off x="10599296" y="507859"/>
              <a:ext cx="596538" cy="734055"/>
            </a:xfrm>
            <a:prstGeom prst="rect">
              <a:avLst/>
            </a:prstGeom>
          </p:spPr>
        </p:pic>
      </p:grpSp>
    </p:spTree>
    <p:extLst>
      <p:ext uri="{BB962C8B-B14F-4D97-AF65-F5344CB8AC3E}">
        <p14:creationId xmlns:p14="http://schemas.microsoft.com/office/powerpoint/2010/main" val="481338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7" name="Imagem 6">
            <a:extLst>
              <a:ext uri="{FF2B5EF4-FFF2-40B4-BE49-F238E27FC236}">
                <a16:creationId xmlns:a16="http://schemas.microsoft.com/office/drawing/2014/main" id="{E42F152F-9380-3B0C-BAC1-8700D1335690}"/>
              </a:ext>
            </a:extLst>
          </p:cNvPr>
          <p:cNvPicPr>
            <a:picLocks noChangeAspect="1"/>
          </p:cNvPicPr>
          <p:nvPr/>
        </p:nvPicPr>
        <p:blipFill>
          <a:blip r:embed="rId3"/>
          <a:stretch>
            <a:fillRect/>
          </a:stretch>
        </p:blipFill>
        <p:spPr>
          <a:xfrm>
            <a:off x="159798" y="1647779"/>
            <a:ext cx="10543746" cy="5072866"/>
          </a:xfrm>
          <a:prstGeom prst="rect">
            <a:avLst/>
          </a:prstGeom>
        </p:spPr>
      </p:pic>
      <p:sp>
        <p:nvSpPr>
          <p:cNvPr id="174" name="Google Shape;174;p20"/>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US" sz="2000">
                <a:solidFill>
                  <a:schemeClr val="lt1"/>
                </a:solidFill>
                <a:latin typeface="Arial"/>
                <a:ea typeface="Arial"/>
                <a:cs typeface="Arial"/>
                <a:sym typeface="Arial"/>
              </a:rPr>
              <a:t>Results</a:t>
            </a:r>
            <a:endParaRPr sz="5000">
              <a:solidFill>
                <a:schemeClr val="lt1"/>
              </a:solidFill>
              <a:latin typeface="Arial"/>
              <a:ea typeface="Arial"/>
              <a:cs typeface="Arial"/>
              <a:sym typeface="Arial"/>
            </a:endParaRPr>
          </a:p>
        </p:txBody>
      </p:sp>
      <p:sp>
        <p:nvSpPr>
          <p:cNvPr id="176" name="Google Shape;176;p20"/>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200"/>
              <a:buFont typeface="Arial"/>
              <a:buNone/>
            </a:pPr>
            <a:r>
              <a:rPr lang="en-US" sz="1000" b="1" dirty="0">
                <a:solidFill>
                  <a:schemeClr val="lt1"/>
                </a:solidFill>
                <a:latin typeface="Arial"/>
                <a:ea typeface="Arial"/>
                <a:cs typeface="Arial"/>
                <a:sym typeface="Arial"/>
              </a:rPr>
              <a:t>P</a:t>
            </a:r>
            <a:r>
              <a:rPr lang="en-US" sz="1000" b="1" dirty="0">
                <a:solidFill>
                  <a:schemeClr val="lt1"/>
                </a:solidFill>
              </a:rPr>
              <a:t>2</a:t>
            </a:r>
            <a:r>
              <a:rPr lang="en-US" sz="1000" b="1" dirty="0">
                <a:solidFill>
                  <a:schemeClr val="lt1"/>
                </a:solidFill>
                <a:latin typeface="Arial"/>
                <a:ea typeface="Arial"/>
                <a:cs typeface="Arial"/>
                <a:sym typeface="Arial"/>
              </a:rPr>
              <a:t>.</a:t>
            </a:r>
            <a:r>
              <a:rPr lang="en-US" sz="1000" b="1" dirty="0">
                <a:solidFill>
                  <a:schemeClr val="lt1"/>
                </a:solidFill>
              </a:rPr>
              <a:t>4</a:t>
            </a:r>
            <a:r>
              <a:rPr lang="en-US" sz="1000" b="1" dirty="0">
                <a:solidFill>
                  <a:schemeClr val="lt1"/>
                </a:solidFill>
                <a:latin typeface="Arial"/>
                <a:ea typeface="Arial"/>
                <a:cs typeface="Arial"/>
                <a:sym typeface="Arial"/>
              </a:rPr>
              <a:t>-</a:t>
            </a:r>
            <a:r>
              <a:rPr lang="en-US" sz="1000" b="1" dirty="0">
                <a:solidFill>
                  <a:schemeClr val="lt1"/>
                </a:solidFill>
              </a:rPr>
              <a:t>495</a:t>
            </a:r>
            <a:endParaRPr lang="en-US" sz="1000" b="1" dirty="0">
              <a:solidFill>
                <a:schemeClr val="lt1"/>
              </a:solidFill>
              <a:latin typeface="Arial"/>
              <a:ea typeface="Arial"/>
              <a:cs typeface="Arial"/>
              <a:sym typeface="Arial"/>
            </a:endParaRPr>
          </a:p>
        </p:txBody>
      </p:sp>
      <p:sp>
        <p:nvSpPr>
          <p:cNvPr id="179" name="Google Shape;179;p20"/>
          <p:cNvSpPr txBox="1"/>
          <p:nvPr/>
        </p:nvSpPr>
        <p:spPr>
          <a:xfrm>
            <a:off x="0" y="1247700"/>
            <a:ext cx="10716582"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dirty="0"/>
              <a:t>CTBT detection at GRULAC´s Station - Interactive analysis  </a:t>
            </a:r>
            <a:endParaRPr b="1" dirty="0"/>
          </a:p>
        </p:txBody>
      </p:sp>
      <p:grpSp>
        <p:nvGrpSpPr>
          <p:cNvPr id="2" name="Agrupar 1">
            <a:extLst>
              <a:ext uri="{FF2B5EF4-FFF2-40B4-BE49-F238E27FC236}">
                <a16:creationId xmlns:a16="http://schemas.microsoft.com/office/drawing/2014/main" id="{E7227747-E5B7-5262-64B3-B34DBDB23C55}"/>
              </a:ext>
            </a:extLst>
          </p:cNvPr>
          <p:cNvGrpSpPr/>
          <p:nvPr/>
        </p:nvGrpSpPr>
        <p:grpSpPr>
          <a:xfrm>
            <a:off x="10161259" y="0"/>
            <a:ext cx="2030741" cy="1128128"/>
            <a:chOff x="9997438" y="315256"/>
            <a:chExt cx="2030741" cy="1128128"/>
          </a:xfrm>
        </p:grpSpPr>
        <p:pic>
          <p:nvPicPr>
            <p:cNvPr id="3" name="Imagem 2" descr="Logotipo&#10;&#10;Descrição gerada automaticamente">
              <a:extLst>
                <a:ext uri="{FF2B5EF4-FFF2-40B4-BE49-F238E27FC236}">
                  <a16:creationId xmlns:a16="http://schemas.microsoft.com/office/drawing/2014/main" id="{7AE4FC60-CCF6-F8B7-7049-CF4A6846AC8E}"/>
                </a:ext>
              </a:extLst>
            </p:cNvPr>
            <p:cNvPicPr>
              <a:picLocks noChangeAspect="1"/>
            </p:cNvPicPr>
            <p:nvPr/>
          </p:nvPicPr>
          <p:blipFill>
            <a:blip r:embed="rId4"/>
            <a:stretch>
              <a:fillRect/>
            </a:stretch>
          </p:blipFill>
          <p:spPr>
            <a:xfrm>
              <a:off x="11041068" y="315256"/>
              <a:ext cx="987111" cy="1128128"/>
            </a:xfrm>
            <a:prstGeom prst="rect">
              <a:avLst/>
            </a:prstGeom>
          </p:spPr>
        </p:pic>
        <p:pic>
          <p:nvPicPr>
            <p:cNvPr id="4" name="Imagem 3" descr="Uma imagem contendo lego, brinquedo, quarto, placar&#10;&#10;Descrição gerada automaticamente">
              <a:extLst>
                <a:ext uri="{FF2B5EF4-FFF2-40B4-BE49-F238E27FC236}">
                  <a16:creationId xmlns:a16="http://schemas.microsoft.com/office/drawing/2014/main" id="{07C2C0A9-C6ED-6911-EA63-83FA3774C408}"/>
                </a:ext>
              </a:extLst>
            </p:cNvPr>
            <p:cNvPicPr>
              <a:picLocks noChangeAspect="1"/>
            </p:cNvPicPr>
            <p:nvPr/>
          </p:nvPicPr>
          <p:blipFill>
            <a:blip r:embed="rId5"/>
            <a:stretch>
              <a:fillRect/>
            </a:stretch>
          </p:blipFill>
          <p:spPr>
            <a:xfrm>
              <a:off x="9997438" y="453155"/>
              <a:ext cx="555323" cy="833937"/>
            </a:xfrm>
            <a:prstGeom prst="rect">
              <a:avLst/>
            </a:prstGeom>
          </p:spPr>
        </p:pic>
        <p:pic>
          <p:nvPicPr>
            <p:cNvPr id="5" name="Imagem 4" descr="Logotipo&#10;&#10;Descrição gerada automaticamente">
              <a:extLst>
                <a:ext uri="{FF2B5EF4-FFF2-40B4-BE49-F238E27FC236}">
                  <a16:creationId xmlns:a16="http://schemas.microsoft.com/office/drawing/2014/main" id="{4D287097-A20D-E56E-E07E-1E55944C4D35}"/>
                </a:ext>
              </a:extLst>
            </p:cNvPr>
            <p:cNvPicPr>
              <a:picLocks noChangeAspect="1"/>
            </p:cNvPicPr>
            <p:nvPr/>
          </p:nvPicPr>
          <p:blipFill>
            <a:blip r:embed="rId6"/>
            <a:stretch>
              <a:fillRect/>
            </a:stretch>
          </p:blipFill>
          <p:spPr>
            <a:xfrm>
              <a:off x="10599296" y="507859"/>
              <a:ext cx="596538" cy="734055"/>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US" sz="2000">
                <a:solidFill>
                  <a:schemeClr val="lt1"/>
                </a:solidFill>
                <a:latin typeface="Arial"/>
                <a:ea typeface="Arial"/>
                <a:cs typeface="Arial"/>
                <a:sym typeface="Arial"/>
              </a:rPr>
              <a:t>Results</a:t>
            </a:r>
            <a:endParaRPr sz="5000">
              <a:solidFill>
                <a:schemeClr val="lt1"/>
              </a:solidFill>
              <a:latin typeface="Arial"/>
              <a:ea typeface="Arial"/>
              <a:cs typeface="Arial"/>
              <a:sym typeface="Arial"/>
            </a:endParaRPr>
          </a:p>
        </p:txBody>
      </p:sp>
      <p:sp>
        <p:nvSpPr>
          <p:cNvPr id="176" name="Google Shape;176;p20"/>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200"/>
              <a:buFont typeface="Arial"/>
              <a:buNone/>
            </a:pPr>
            <a:r>
              <a:rPr lang="en-US" sz="1000" b="1" dirty="0">
                <a:solidFill>
                  <a:schemeClr val="lt1"/>
                </a:solidFill>
                <a:latin typeface="Arial"/>
                <a:ea typeface="Arial"/>
                <a:cs typeface="Arial"/>
                <a:sym typeface="Arial"/>
              </a:rPr>
              <a:t>P</a:t>
            </a:r>
            <a:r>
              <a:rPr lang="en-US" sz="1000" b="1" dirty="0">
                <a:solidFill>
                  <a:schemeClr val="lt1"/>
                </a:solidFill>
              </a:rPr>
              <a:t>2</a:t>
            </a:r>
            <a:r>
              <a:rPr lang="en-US" sz="1000" b="1" dirty="0">
                <a:solidFill>
                  <a:schemeClr val="lt1"/>
                </a:solidFill>
                <a:latin typeface="Arial"/>
                <a:ea typeface="Arial"/>
                <a:cs typeface="Arial"/>
                <a:sym typeface="Arial"/>
              </a:rPr>
              <a:t>.</a:t>
            </a:r>
            <a:r>
              <a:rPr lang="en-US" sz="1000" b="1" dirty="0">
                <a:solidFill>
                  <a:schemeClr val="lt1"/>
                </a:solidFill>
              </a:rPr>
              <a:t>4</a:t>
            </a:r>
            <a:r>
              <a:rPr lang="en-US" sz="1000" b="1" dirty="0">
                <a:solidFill>
                  <a:schemeClr val="lt1"/>
                </a:solidFill>
                <a:latin typeface="Arial"/>
                <a:ea typeface="Arial"/>
                <a:cs typeface="Arial"/>
                <a:sym typeface="Arial"/>
              </a:rPr>
              <a:t>-</a:t>
            </a:r>
            <a:r>
              <a:rPr lang="en-US" sz="1000" b="1" dirty="0">
                <a:solidFill>
                  <a:schemeClr val="lt1"/>
                </a:solidFill>
              </a:rPr>
              <a:t>495</a:t>
            </a:r>
            <a:endParaRPr lang="en-US" sz="1000" b="1" dirty="0">
              <a:solidFill>
                <a:schemeClr val="lt1"/>
              </a:solidFill>
              <a:latin typeface="Arial"/>
              <a:ea typeface="Arial"/>
              <a:cs typeface="Arial"/>
              <a:sym typeface="Arial"/>
            </a:endParaRPr>
          </a:p>
        </p:txBody>
      </p:sp>
      <p:grpSp>
        <p:nvGrpSpPr>
          <p:cNvPr id="2" name="Agrupar 1">
            <a:extLst>
              <a:ext uri="{FF2B5EF4-FFF2-40B4-BE49-F238E27FC236}">
                <a16:creationId xmlns:a16="http://schemas.microsoft.com/office/drawing/2014/main" id="{F98987B8-1D5F-B1FB-1BFD-3C9CF67A4B96}"/>
              </a:ext>
            </a:extLst>
          </p:cNvPr>
          <p:cNvGrpSpPr/>
          <p:nvPr/>
        </p:nvGrpSpPr>
        <p:grpSpPr>
          <a:xfrm>
            <a:off x="10161259" y="0"/>
            <a:ext cx="2030741" cy="1128128"/>
            <a:chOff x="9997438" y="315256"/>
            <a:chExt cx="2030741" cy="1128128"/>
          </a:xfrm>
        </p:grpSpPr>
        <p:pic>
          <p:nvPicPr>
            <p:cNvPr id="3" name="Imagem 2" descr="Logotipo&#10;&#10;Descrição gerada automaticamente">
              <a:extLst>
                <a:ext uri="{FF2B5EF4-FFF2-40B4-BE49-F238E27FC236}">
                  <a16:creationId xmlns:a16="http://schemas.microsoft.com/office/drawing/2014/main" id="{E170D855-93A5-552C-F15D-11EC71F1FAE8}"/>
                </a:ext>
              </a:extLst>
            </p:cNvPr>
            <p:cNvPicPr>
              <a:picLocks noChangeAspect="1"/>
            </p:cNvPicPr>
            <p:nvPr/>
          </p:nvPicPr>
          <p:blipFill>
            <a:blip r:embed="rId3"/>
            <a:stretch>
              <a:fillRect/>
            </a:stretch>
          </p:blipFill>
          <p:spPr>
            <a:xfrm>
              <a:off x="11041068" y="315256"/>
              <a:ext cx="987111" cy="1128128"/>
            </a:xfrm>
            <a:prstGeom prst="rect">
              <a:avLst/>
            </a:prstGeom>
          </p:spPr>
        </p:pic>
        <p:pic>
          <p:nvPicPr>
            <p:cNvPr id="4" name="Imagem 3" descr="Uma imagem contendo lego, brinquedo, quarto, placar&#10;&#10;Descrição gerada automaticamente">
              <a:extLst>
                <a:ext uri="{FF2B5EF4-FFF2-40B4-BE49-F238E27FC236}">
                  <a16:creationId xmlns:a16="http://schemas.microsoft.com/office/drawing/2014/main" id="{37F674ED-121B-D694-EF4E-506950F0218E}"/>
                </a:ext>
              </a:extLst>
            </p:cNvPr>
            <p:cNvPicPr>
              <a:picLocks noChangeAspect="1"/>
            </p:cNvPicPr>
            <p:nvPr/>
          </p:nvPicPr>
          <p:blipFill>
            <a:blip r:embed="rId4"/>
            <a:stretch>
              <a:fillRect/>
            </a:stretch>
          </p:blipFill>
          <p:spPr>
            <a:xfrm>
              <a:off x="9997438" y="453155"/>
              <a:ext cx="555323" cy="833937"/>
            </a:xfrm>
            <a:prstGeom prst="rect">
              <a:avLst/>
            </a:prstGeom>
          </p:spPr>
        </p:pic>
        <p:pic>
          <p:nvPicPr>
            <p:cNvPr id="5" name="Imagem 4" descr="Logotipo&#10;&#10;Descrição gerada automaticamente">
              <a:extLst>
                <a:ext uri="{FF2B5EF4-FFF2-40B4-BE49-F238E27FC236}">
                  <a16:creationId xmlns:a16="http://schemas.microsoft.com/office/drawing/2014/main" id="{172B755F-6264-9362-6C01-10F92C30FA25}"/>
                </a:ext>
              </a:extLst>
            </p:cNvPr>
            <p:cNvPicPr>
              <a:picLocks noChangeAspect="1"/>
            </p:cNvPicPr>
            <p:nvPr/>
          </p:nvPicPr>
          <p:blipFill>
            <a:blip r:embed="rId5"/>
            <a:stretch>
              <a:fillRect/>
            </a:stretch>
          </p:blipFill>
          <p:spPr>
            <a:xfrm>
              <a:off x="10599296" y="507859"/>
              <a:ext cx="596538" cy="734055"/>
            </a:xfrm>
            <a:prstGeom prst="rect">
              <a:avLst/>
            </a:prstGeom>
          </p:spPr>
        </p:pic>
      </p:grpSp>
      <p:sp>
        <p:nvSpPr>
          <p:cNvPr id="6" name="Google Shape;158;p18">
            <a:extLst>
              <a:ext uri="{FF2B5EF4-FFF2-40B4-BE49-F238E27FC236}">
                <a16:creationId xmlns:a16="http://schemas.microsoft.com/office/drawing/2014/main" id="{4409F453-47F8-8C17-CA3F-2DF420C0C317}"/>
              </a:ext>
            </a:extLst>
          </p:cNvPr>
          <p:cNvSpPr txBox="1"/>
          <p:nvPr/>
        </p:nvSpPr>
        <p:spPr>
          <a:xfrm>
            <a:off x="224776" y="1027144"/>
            <a:ext cx="6485305" cy="600134"/>
          </a:xfrm>
          <a:prstGeom prst="rect">
            <a:avLst/>
          </a:prstGeom>
          <a:noFill/>
          <a:ln>
            <a:noFill/>
          </a:ln>
        </p:spPr>
        <p:txBody>
          <a:bodyPr spcFirstLastPara="1" wrap="square" lIns="91425" tIns="91425" rIns="91425" bIns="91425" anchor="t" anchorCtr="0">
            <a:spAutoFit/>
          </a:bodyPr>
          <a:lstStyle/>
          <a:p>
            <a:pPr marL="114300" lvl="0" algn="l" rtl="0">
              <a:lnSpc>
                <a:spcPct val="150000"/>
              </a:lnSpc>
              <a:spcBef>
                <a:spcPts val="0"/>
              </a:spcBef>
              <a:spcAft>
                <a:spcPts val="0"/>
              </a:spcAft>
              <a:buSzPts val="1800"/>
            </a:pPr>
            <a:r>
              <a:rPr lang="en-US" sz="1800" b="0" i="0" u="none" strike="noStrike" dirty="0">
                <a:solidFill>
                  <a:srgbClr val="000000"/>
                </a:solidFill>
                <a:effectLst/>
                <a:latin typeface="Arial" panose="020B0604020202020204" pitchFamily="34" charset="0"/>
              </a:rPr>
              <a:t>Analysis of Meteorological Data in the Region</a:t>
            </a:r>
            <a:endParaRPr sz="1800" dirty="0"/>
          </a:p>
        </p:txBody>
      </p:sp>
      <p:graphicFrame>
        <p:nvGraphicFramePr>
          <p:cNvPr id="7" name="Gráfico 6">
            <a:extLst>
              <a:ext uri="{FF2B5EF4-FFF2-40B4-BE49-F238E27FC236}">
                <a16:creationId xmlns:a16="http://schemas.microsoft.com/office/drawing/2014/main" id="{A9C2A085-A4BB-84BB-FE7A-CB554276B975}"/>
              </a:ext>
            </a:extLst>
          </p:cNvPr>
          <p:cNvGraphicFramePr>
            <a:graphicFrameLocks/>
          </p:cNvGraphicFramePr>
          <p:nvPr/>
        </p:nvGraphicFramePr>
        <p:xfrm>
          <a:off x="3737994" y="2333037"/>
          <a:ext cx="3415530" cy="225955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Gráfico 7">
            <a:extLst>
              <a:ext uri="{FF2B5EF4-FFF2-40B4-BE49-F238E27FC236}">
                <a16:creationId xmlns:a16="http://schemas.microsoft.com/office/drawing/2014/main" id="{97D95C47-EAEC-494C-3F6F-22586D97C10E}"/>
              </a:ext>
            </a:extLst>
          </p:cNvPr>
          <p:cNvGraphicFramePr>
            <a:graphicFrameLocks/>
          </p:cNvGraphicFramePr>
          <p:nvPr/>
        </p:nvGraphicFramePr>
        <p:xfrm>
          <a:off x="137845" y="2333037"/>
          <a:ext cx="3523178" cy="225955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Gráfico 8">
            <a:extLst>
              <a:ext uri="{FF2B5EF4-FFF2-40B4-BE49-F238E27FC236}">
                <a16:creationId xmlns:a16="http://schemas.microsoft.com/office/drawing/2014/main" id="{7CCD1251-0A9A-BD00-6406-A82AF227AD27}"/>
              </a:ext>
            </a:extLst>
          </p:cNvPr>
          <p:cNvGraphicFramePr>
            <a:graphicFrameLocks/>
          </p:cNvGraphicFramePr>
          <p:nvPr/>
        </p:nvGraphicFramePr>
        <p:xfrm>
          <a:off x="542575" y="4594361"/>
          <a:ext cx="4392496" cy="223030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 name="Gráfico 9">
            <a:extLst>
              <a:ext uri="{FF2B5EF4-FFF2-40B4-BE49-F238E27FC236}">
                <a16:creationId xmlns:a16="http://schemas.microsoft.com/office/drawing/2014/main" id="{CDB5DEA8-B3AD-70AD-65D2-1A69F9E6EF45}"/>
              </a:ext>
            </a:extLst>
          </p:cNvPr>
          <p:cNvGraphicFramePr>
            <a:graphicFrameLocks/>
          </p:cNvGraphicFramePr>
          <p:nvPr/>
        </p:nvGraphicFramePr>
        <p:xfrm>
          <a:off x="5351870" y="4626413"/>
          <a:ext cx="4504823" cy="219825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1" name="Gráfico 10">
            <a:extLst>
              <a:ext uri="{FF2B5EF4-FFF2-40B4-BE49-F238E27FC236}">
                <a16:creationId xmlns:a16="http://schemas.microsoft.com/office/drawing/2014/main" id="{CEA811AB-7AE0-E304-A5D0-E9A076B2EA1B}"/>
              </a:ext>
            </a:extLst>
          </p:cNvPr>
          <p:cNvGraphicFramePr>
            <a:graphicFrameLocks/>
          </p:cNvGraphicFramePr>
          <p:nvPr/>
        </p:nvGraphicFramePr>
        <p:xfrm>
          <a:off x="7189487" y="2299221"/>
          <a:ext cx="3702631" cy="2259558"/>
        </p:xfrm>
        <a:graphic>
          <a:graphicData uri="http://schemas.openxmlformats.org/drawingml/2006/chart">
            <c:chart xmlns:c="http://schemas.openxmlformats.org/drawingml/2006/chart" xmlns:r="http://schemas.openxmlformats.org/officeDocument/2006/relationships" r:id="rId10"/>
          </a:graphicData>
        </a:graphic>
      </p:graphicFrame>
      <p:sp>
        <p:nvSpPr>
          <p:cNvPr id="12" name="CaixaDeTexto 11">
            <a:extLst>
              <a:ext uri="{FF2B5EF4-FFF2-40B4-BE49-F238E27FC236}">
                <a16:creationId xmlns:a16="http://schemas.microsoft.com/office/drawing/2014/main" id="{8286FE67-1975-BED2-4054-4C0AA9F9A2ED}"/>
              </a:ext>
            </a:extLst>
          </p:cNvPr>
          <p:cNvSpPr txBox="1"/>
          <p:nvPr/>
        </p:nvSpPr>
        <p:spPr>
          <a:xfrm>
            <a:off x="132559" y="1567663"/>
            <a:ext cx="10477170" cy="738664"/>
          </a:xfrm>
          <a:prstGeom prst="rect">
            <a:avLst/>
          </a:prstGeom>
          <a:noFill/>
        </p:spPr>
        <p:txBody>
          <a:bodyPr wrap="square">
            <a:spAutoFit/>
          </a:bodyPr>
          <a:lstStyle/>
          <a:p>
            <a:pPr algn="just"/>
            <a:r>
              <a:rPr lang="pt-BR" dirty="0"/>
              <a:t>For </a:t>
            </a:r>
            <a:r>
              <a:rPr lang="pt-BR" dirty="0" err="1"/>
              <a:t>the</a:t>
            </a:r>
            <a:r>
              <a:rPr lang="pt-BR" dirty="0"/>
              <a:t> </a:t>
            </a:r>
            <a:r>
              <a:rPr lang="pt-BR" dirty="0" err="1"/>
              <a:t>analysis</a:t>
            </a:r>
            <a:r>
              <a:rPr lang="pt-BR" dirty="0"/>
              <a:t> </a:t>
            </a:r>
            <a:r>
              <a:rPr lang="pt-BR" dirty="0" err="1"/>
              <a:t>of</a:t>
            </a:r>
            <a:r>
              <a:rPr lang="pt-BR" dirty="0"/>
              <a:t> </a:t>
            </a:r>
            <a:r>
              <a:rPr lang="pt-BR" dirty="0" err="1"/>
              <a:t>the</a:t>
            </a:r>
            <a:r>
              <a:rPr lang="pt-BR" dirty="0"/>
              <a:t> </a:t>
            </a:r>
            <a:r>
              <a:rPr lang="pt-BR" dirty="0" err="1"/>
              <a:t>influence</a:t>
            </a:r>
            <a:r>
              <a:rPr lang="pt-BR" dirty="0"/>
              <a:t> </a:t>
            </a:r>
            <a:r>
              <a:rPr lang="pt-BR" dirty="0" err="1"/>
              <a:t>of</a:t>
            </a:r>
            <a:r>
              <a:rPr lang="pt-BR" dirty="0"/>
              <a:t> </a:t>
            </a:r>
            <a:r>
              <a:rPr lang="pt-BR" dirty="0" err="1"/>
              <a:t>meteorological</a:t>
            </a:r>
            <a:r>
              <a:rPr lang="pt-BR" dirty="0"/>
              <a:t> </a:t>
            </a:r>
            <a:r>
              <a:rPr lang="pt-BR" dirty="0" err="1"/>
              <a:t>parameters</a:t>
            </a:r>
            <a:r>
              <a:rPr lang="pt-BR" dirty="0"/>
              <a:t>, data </a:t>
            </a:r>
            <a:r>
              <a:rPr lang="pt-BR" dirty="0" err="1"/>
              <a:t>on</a:t>
            </a:r>
            <a:r>
              <a:rPr lang="pt-BR" dirty="0"/>
              <a:t> </a:t>
            </a:r>
            <a:r>
              <a:rPr lang="pt-BR" dirty="0" err="1"/>
              <a:t>precipitation</a:t>
            </a:r>
            <a:r>
              <a:rPr lang="pt-BR" dirty="0"/>
              <a:t>, </a:t>
            </a:r>
            <a:r>
              <a:rPr lang="pt-BR" dirty="0" err="1"/>
              <a:t>temperature</a:t>
            </a:r>
            <a:r>
              <a:rPr lang="pt-BR" dirty="0"/>
              <a:t>, zonal </a:t>
            </a:r>
            <a:r>
              <a:rPr lang="pt-BR" dirty="0" err="1"/>
              <a:t>and</a:t>
            </a:r>
            <a:r>
              <a:rPr lang="pt-BR" dirty="0"/>
              <a:t> </a:t>
            </a:r>
            <a:r>
              <a:rPr lang="pt-BR" dirty="0" err="1"/>
              <a:t>seasonal</a:t>
            </a:r>
            <a:r>
              <a:rPr lang="pt-BR" dirty="0"/>
              <a:t> </a:t>
            </a:r>
            <a:r>
              <a:rPr lang="pt-BR" dirty="0" err="1"/>
              <a:t>wind</a:t>
            </a:r>
            <a:r>
              <a:rPr lang="pt-BR" dirty="0"/>
              <a:t> </a:t>
            </a:r>
            <a:r>
              <a:rPr lang="pt-BR" dirty="0" err="1"/>
              <a:t>components</a:t>
            </a:r>
            <a:r>
              <a:rPr lang="pt-BR" dirty="0"/>
              <a:t> </a:t>
            </a:r>
            <a:r>
              <a:rPr lang="pt-BR" dirty="0" err="1"/>
              <a:t>and</a:t>
            </a:r>
            <a:r>
              <a:rPr lang="pt-BR" dirty="0"/>
              <a:t> </a:t>
            </a:r>
            <a:r>
              <a:rPr lang="pt-BR" dirty="0" err="1"/>
              <a:t>atmospheric</a:t>
            </a:r>
            <a:r>
              <a:rPr lang="pt-BR" dirty="0"/>
              <a:t> </a:t>
            </a:r>
            <a:r>
              <a:rPr lang="pt-BR" dirty="0" err="1"/>
              <a:t>pressure</a:t>
            </a:r>
            <a:r>
              <a:rPr lang="pt-BR" dirty="0"/>
              <a:t> </a:t>
            </a:r>
            <a:r>
              <a:rPr lang="pt-BR" dirty="0" err="1"/>
              <a:t>extracted</a:t>
            </a:r>
            <a:r>
              <a:rPr lang="pt-BR" dirty="0"/>
              <a:t> </a:t>
            </a:r>
            <a:r>
              <a:rPr lang="pt-BR" dirty="0" err="1"/>
              <a:t>from</a:t>
            </a:r>
            <a:r>
              <a:rPr lang="pt-BR" dirty="0"/>
              <a:t> ERA5-Land Daily </a:t>
            </a:r>
            <a:r>
              <a:rPr lang="pt-BR" dirty="0" err="1"/>
              <a:t>Aggregated</a:t>
            </a:r>
            <a:r>
              <a:rPr lang="pt-BR" dirty="0"/>
              <a:t> - ECMWF </a:t>
            </a:r>
            <a:r>
              <a:rPr lang="pt-BR" dirty="0" err="1"/>
              <a:t>Climate</a:t>
            </a:r>
            <a:r>
              <a:rPr lang="pt-BR" dirty="0"/>
              <a:t> </a:t>
            </a:r>
            <a:r>
              <a:rPr lang="pt-BR" dirty="0" err="1"/>
              <a:t>Reanalysis</a:t>
            </a:r>
            <a:r>
              <a:rPr lang="pt-BR" dirty="0"/>
              <a:t> </a:t>
            </a:r>
            <a:r>
              <a:rPr lang="pt-BR" dirty="0" err="1"/>
              <a:t>were</a:t>
            </a:r>
            <a:r>
              <a:rPr lang="pt-BR" dirty="0"/>
              <a:t> </a:t>
            </a:r>
            <a:r>
              <a:rPr lang="pt-BR" dirty="0" err="1"/>
              <a:t>used</a:t>
            </a:r>
            <a:r>
              <a:rPr lang="pt-BR" dirty="0"/>
              <a:t> </a:t>
            </a:r>
            <a:r>
              <a:rPr lang="pt-BR" dirty="0" err="1"/>
              <a:t>and</a:t>
            </a:r>
            <a:r>
              <a:rPr lang="pt-BR" dirty="0"/>
              <a:t> </a:t>
            </a:r>
            <a:r>
              <a:rPr lang="pt-BR" dirty="0" err="1"/>
              <a:t>correlated</a:t>
            </a:r>
            <a:r>
              <a:rPr lang="pt-BR" dirty="0"/>
              <a:t> </a:t>
            </a:r>
            <a:r>
              <a:rPr lang="pt-BR" dirty="0" err="1"/>
              <a:t>with</a:t>
            </a:r>
            <a:r>
              <a:rPr lang="pt-BR" dirty="0"/>
              <a:t> data </a:t>
            </a:r>
            <a:r>
              <a:rPr lang="pt-BR" dirty="0" err="1"/>
              <a:t>extracted</a:t>
            </a:r>
            <a:r>
              <a:rPr lang="pt-BR" dirty="0"/>
              <a:t> </a:t>
            </a:r>
            <a:r>
              <a:rPr lang="pt-BR" dirty="0" err="1"/>
              <a:t>from</a:t>
            </a:r>
            <a:r>
              <a:rPr lang="pt-BR" dirty="0"/>
              <a:t> CTBTO </a:t>
            </a:r>
            <a:r>
              <a:rPr lang="pt-BR" dirty="0" err="1"/>
              <a:t>stations</a:t>
            </a:r>
            <a:r>
              <a:rPr lang="pt-BR" dirty="0"/>
              <a:t>. </a:t>
            </a:r>
          </a:p>
        </p:txBody>
      </p:sp>
    </p:spTree>
    <p:extLst>
      <p:ext uri="{BB962C8B-B14F-4D97-AF65-F5344CB8AC3E}">
        <p14:creationId xmlns:p14="http://schemas.microsoft.com/office/powerpoint/2010/main" val="4151702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8" name="Imagem 7">
            <a:extLst>
              <a:ext uri="{FF2B5EF4-FFF2-40B4-BE49-F238E27FC236}">
                <a16:creationId xmlns:a16="http://schemas.microsoft.com/office/drawing/2014/main" id="{AB54FB58-3246-CF79-085B-8F417C5ACEF1}"/>
              </a:ext>
            </a:extLst>
          </p:cNvPr>
          <p:cNvPicPr>
            <a:picLocks noChangeAspect="1"/>
          </p:cNvPicPr>
          <p:nvPr/>
        </p:nvPicPr>
        <p:blipFill rotWithShape="1">
          <a:blip r:embed="rId3"/>
          <a:srcRect b="4655"/>
          <a:stretch/>
        </p:blipFill>
        <p:spPr>
          <a:xfrm>
            <a:off x="5542391" y="1627278"/>
            <a:ext cx="5038725" cy="4177518"/>
          </a:xfrm>
          <a:prstGeom prst="rect">
            <a:avLst/>
          </a:prstGeom>
        </p:spPr>
      </p:pic>
      <p:sp>
        <p:nvSpPr>
          <p:cNvPr id="174" name="Google Shape;174;p20"/>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US" sz="2000">
                <a:solidFill>
                  <a:schemeClr val="lt1"/>
                </a:solidFill>
                <a:latin typeface="Arial"/>
                <a:ea typeface="Arial"/>
                <a:cs typeface="Arial"/>
                <a:sym typeface="Arial"/>
              </a:rPr>
              <a:t>Results</a:t>
            </a:r>
            <a:endParaRPr sz="5000">
              <a:solidFill>
                <a:schemeClr val="lt1"/>
              </a:solidFill>
              <a:latin typeface="Arial"/>
              <a:ea typeface="Arial"/>
              <a:cs typeface="Arial"/>
              <a:sym typeface="Arial"/>
            </a:endParaRPr>
          </a:p>
        </p:txBody>
      </p:sp>
      <p:sp>
        <p:nvSpPr>
          <p:cNvPr id="176" name="Google Shape;176;p20"/>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200"/>
              <a:buFont typeface="Arial"/>
              <a:buNone/>
            </a:pPr>
            <a:r>
              <a:rPr lang="en-US" sz="1000" b="1" dirty="0">
                <a:solidFill>
                  <a:schemeClr val="lt1"/>
                </a:solidFill>
                <a:latin typeface="Arial"/>
                <a:ea typeface="Arial"/>
                <a:cs typeface="Arial"/>
                <a:sym typeface="Arial"/>
              </a:rPr>
              <a:t>P</a:t>
            </a:r>
            <a:r>
              <a:rPr lang="en-US" sz="1000" b="1" dirty="0">
                <a:solidFill>
                  <a:schemeClr val="lt1"/>
                </a:solidFill>
              </a:rPr>
              <a:t>2</a:t>
            </a:r>
            <a:r>
              <a:rPr lang="en-US" sz="1000" b="1" dirty="0">
                <a:solidFill>
                  <a:schemeClr val="lt1"/>
                </a:solidFill>
                <a:latin typeface="Arial"/>
                <a:ea typeface="Arial"/>
                <a:cs typeface="Arial"/>
                <a:sym typeface="Arial"/>
              </a:rPr>
              <a:t>.</a:t>
            </a:r>
            <a:r>
              <a:rPr lang="en-US" sz="1000" b="1" dirty="0">
                <a:solidFill>
                  <a:schemeClr val="lt1"/>
                </a:solidFill>
              </a:rPr>
              <a:t>4</a:t>
            </a:r>
            <a:r>
              <a:rPr lang="en-US" sz="1000" b="1" dirty="0">
                <a:solidFill>
                  <a:schemeClr val="lt1"/>
                </a:solidFill>
                <a:latin typeface="Arial"/>
                <a:ea typeface="Arial"/>
                <a:cs typeface="Arial"/>
                <a:sym typeface="Arial"/>
              </a:rPr>
              <a:t>-</a:t>
            </a:r>
            <a:r>
              <a:rPr lang="en-US" sz="1000" b="1" dirty="0">
                <a:solidFill>
                  <a:schemeClr val="lt1"/>
                </a:solidFill>
              </a:rPr>
              <a:t>495</a:t>
            </a:r>
            <a:endParaRPr lang="en-US" sz="1000" b="1" dirty="0">
              <a:solidFill>
                <a:schemeClr val="lt1"/>
              </a:solidFill>
              <a:latin typeface="Arial"/>
              <a:ea typeface="Arial"/>
              <a:cs typeface="Arial"/>
              <a:sym typeface="Arial"/>
            </a:endParaRPr>
          </a:p>
        </p:txBody>
      </p:sp>
      <p:grpSp>
        <p:nvGrpSpPr>
          <p:cNvPr id="2" name="Agrupar 1">
            <a:extLst>
              <a:ext uri="{FF2B5EF4-FFF2-40B4-BE49-F238E27FC236}">
                <a16:creationId xmlns:a16="http://schemas.microsoft.com/office/drawing/2014/main" id="{4B45334C-EA34-03EC-F121-1799C0BB742F}"/>
              </a:ext>
            </a:extLst>
          </p:cNvPr>
          <p:cNvGrpSpPr/>
          <p:nvPr/>
        </p:nvGrpSpPr>
        <p:grpSpPr>
          <a:xfrm>
            <a:off x="10161259" y="0"/>
            <a:ext cx="2030741" cy="1128128"/>
            <a:chOff x="9997438" y="315256"/>
            <a:chExt cx="2030741" cy="1128128"/>
          </a:xfrm>
        </p:grpSpPr>
        <p:pic>
          <p:nvPicPr>
            <p:cNvPr id="3" name="Imagem 2" descr="Logotipo&#10;&#10;Descrição gerada automaticamente">
              <a:extLst>
                <a:ext uri="{FF2B5EF4-FFF2-40B4-BE49-F238E27FC236}">
                  <a16:creationId xmlns:a16="http://schemas.microsoft.com/office/drawing/2014/main" id="{49D73B69-3359-35E9-C014-60DC6ABAD4B1}"/>
                </a:ext>
              </a:extLst>
            </p:cNvPr>
            <p:cNvPicPr>
              <a:picLocks noChangeAspect="1"/>
            </p:cNvPicPr>
            <p:nvPr/>
          </p:nvPicPr>
          <p:blipFill>
            <a:blip r:embed="rId4"/>
            <a:stretch>
              <a:fillRect/>
            </a:stretch>
          </p:blipFill>
          <p:spPr>
            <a:xfrm>
              <a:off x="11041068" y="315256"/>
              <a:ext cx="987111" cy="1128128"/>
            </a:xfrm>
            <a:prstGeom prst="rect">
              <a:avLst/>
            </a:prstGeom>
          </p:spPr>
        </p:pic>
        <p:pic>
          <p:nvPicPr>
            <p:cNvPr id="4" name="Imagem 3" descr="Uma imagem contendo lego, brinquedo, quarto, placar&#10;&#10;Descrição gerada automaticamente">
              <a:extLst>
                <a:ext uri="{FF2B5EF4-FFF2-40B4-BE49-F238E27FC236}">
                  <a16:creationId xmlns:a16="http://schemas.microsoft.com/office/drawing/2014/main" id="{C54A35CD-4137-C8DC-992C-E51DEFF57301}"/>
                </a:ext>
              </a:extLst>
            </p:cNvPr>
            <p:cNvPicPr>
              <a:picLocks noChangeAspect="1"/>
            </p:cNvPicPr>
            <p:nvPr/>
          </p:nvPicPr>
          <p:blipFill>
            <a:blip r:embed="rId5"/>
            <a:stretch>
              <a:fillRect/>
            </a:stretch>
          </p:blipFill>
          <p:spPr>
            <a:xfrm>
              <a:off x="9997438" y="453155"/>
              <a:ext cx="555323" cy="833937"/>
            </a:xfrm>
            <a:prstGeom prst="rect">
              <a:avLst/>
            </a:prstGeom>
          </p:spPr>
        </p:pic>
        <p:pic>
          <p:nvPicPr>
            <p:cNvPr id="5" name="Imagem 4" descr="Logotipo&#10;&#10;Descrição gerada automaticamente">
              <a:extLst>
                <a:ext uri="{FF2B5EF4-FFF2-40B4-BE49-F238E27FC236}">
                  <a16:creationId xmlns:a16="http://schemas.microsoft.com/office/drawing/2014/main" id="{323E86AA-2F50-0483-5703-4DB7F35092B5}"/>
                </a:ext>
              </a:extLst>
            </p:cNvPr>
            <p:cNvPicPr>
              <a:picLocks noChangeAspect="1"/>
            </p:cNvPicPr>
            <p:nvPr/>
          </p:nvPicPr>
          <p:blipFill>
            <a:blip r:embed="rId6"/>
            <a:stretch>
              <a:fillRect/>
            </a:stretch>
          </p:blipFill>
          <p:spPr>
            <a:xfrm>
              <a:off x="10599296" y="507859"/>
              <a:ext cx="596538" cy="734055"/>
            </a:xfrm>
            <a:prstGeom prst="rect">
              <a:avLst/>
            </a:prstGeom>
          </p:spPr>
        </p:pic>
      </p:grpSp>
      <p:sp>
        <p:nvSpPr>
          <p:cNvPr id="6" name="CaixaDeTexto 5">
            <a:extLst>
              <a:ext uri="{FF2B5EF4-FFF2-40B4-BE49-F238E27FC236}">
                <a16:creationId xmlns:a16="http://schemas.microsoft.com/office/drawing/2014/main" id="{751CC527-9761-CF6D-8E2C-1E21E460B1FC}"/>
              </a:ext>
            </a:extLst>
          </p:cNvPr>
          <p:cNvSpPr txBox="1"/>
          <p:nvPr/>
        </p:nvSpPr>
        <p:spPr>
          <a:xfrm>
            <a:off x="224776" y="1627278"/>
            <a:ext cx="5442245" cy="1815882"/>
          </a:xfrm>
          <a:prstGeom prst="rect">
            <a:avLst/>
          </a:prstGeom>
          <a:noFill/>
        </p:spPr>
        <p:txBody>
          <a:bodyPr wrap="square">
            <a:spAutoFit/>
          </a:bodyPr>
          <a:lstStyle/>
          <a:p>
            <a:pPr algn="just"/>
            <a:r>
              <a:rPr lang="en-US" dirty="0"/>
              <a:t>Principal component analysis (PCA) is often used on environmental variables to reduce them to a few “axes” (Krebs 1989, </a:t>
            </a:r>
            <a:r>
              <a:rPr lang="en-US" dirty="0" err="1"/>
              <a:t>ter</a:t>
            </a:r>
            <a:r>
              <a:rPr lang="en-US" dirty="0"/>
              <a:t> </a:t>
            </a:r>
            <a:r>
              <a:rPr lang="en-US" dirty="0" err="1"/>
              <a:t>Braak</a:t>
            </a:r>
            <a:r>
              <a:rPr lang="en-US" dirty="0"/>
              <a:t> 1995). in the main component the axes are uncorrelated, eliminating the problem of multicollinearity for subsequent tests of relationships between environmental variables (</a:t>
            </a:r>
            <a:r>
              <a:rPr lang="en-US" dirty="0" err="1"/>
              <a:t>ter</a:t>
            </a:r>
            <a:r>
              <a:rPr lang="en-US" dirty="0"/>
              <a:t> </a:t>
            </a:r>
            <a:r>
              <a:rPr lang="en-US" dirty="0" err="1"/>
              <a:t>Braak</a:t>
            </a:r>
            <a:r>
              <a:rPr lang="en-US" dirty="0"/>
              <a:t> 1995, </a:t>
            </a:r>
            <a:r>
              <a:rPr lang="en-US" dirty="0" err="1"/>
              <a:t>Zar</a:t>
            </a:r>
            <a:r>
              <a:rPr lang="en-US" dirty="0"/>
              <a:t> 1999). This problem is clearly seen in the charts above. This is how the PCA is proposed to determine the level of correlation between the environmental variables and Be-7.</a:t>
            </a:r>
            <a:endParaRPr lang="pt-BR" dirty="0"/>
          </a:p>
        </p:txBody>
      </p:sp>
      <p:sp>
        <p:nvSpPr>
          <p:cNvPr id="7" name="CaixaDeTexto 6">
            <a:extLst>
              <a:ext uri="{FF2B5EF4-FFF2-40B4-BE49-F238E27FC236}">
                <a16:creationId xmlns:a16="http://schemas.microsoft.com/office/drawing/2014/main" id="{BF967143-5D43-009E-97F4-06DD156F71D3}"/>
              </a:ext>
            </a:extLst>
          </p:cNvPr>
          <p:cNvSpPr txBox="1"/>
          <p:nvPr/>
        </p:nvSpPr>
        <p:spPr>
          <a:xfrm>
            <a:off x="250556" y="3959473"/>
            <a:ext cx="5291835" cy="1815882"/>
          </a:xfrm>
          <a:prstGeom prst="rect">
            <a:avLst/>
          </a:prstGeom>
          <a:noFill/>
        </p:spPr>
        <p:txBody>
          <a:bodyPr wrap="square">
            <a:spAutoFit/>
          </a:bodyPr>
          <a:lstStyle/>
          <a:p>
            <a:pPr algn="just"/>
            <a:r>
              <a:rPr lang="pt-BR" dirty="0" err="1">
                <a:solidFill>
                  <a:schemeClr val="tx1"/>
                </a:solidFill>
              </a:rPr>
              <a:t>We</a:t>
            </a:r>
            <a:r>
              <a:rPr lang="pt-BR" dirty="0">
                <a:solidFill>
                  <a:schemeClr val="tx1"/>
                </a:solidFill>
              </a:rPr>
              <a:t> </a:t>
            </a:r>
            <a:r>
              <a:rPr lang="pt-BR" dirty="0" err="1">
                <a:solidFill>
                  <a:schemeClr val="tx1"/>
                </a:solidFill>
              </a:rPr>
              <a:t>performed</a:t>
            </a:r>
            <a:r>
              <a:rPr lang="pt-BR" dirty="0">
                <a:solidFill>
                  <a:schemeClr val="tx1"/>
                </a:solidFill>
              </a:rPr>
              <a:t> a principal </a:t>
            </a:r>
            <a:r>
              <a:rPr lang="pt-BR" dirty="0" err="1">
                <a:solidFill>
                  <a:schemeClr val="tx1"/>
                </a:solidFill>
              </a:rPr>
              <a:t>components</a:t>
            </a:r>
            <a:r>
              <a:rPr lang="pt-BR" dirty="0">
                <a:solidFill>
                  <a:schemeClr val="tx1"/>
                </a:solidFill>
              </a:rPr>
              <a:t> </a:t>
            </a:r>
            <a:r>
              <a:rPr lang="pt-BR" dirty="0" err="1">
                <a:solidFill>
                  <a:schemeClr val="tx1"/>
                </a:solidFill>
              </a:rPr>
              <a:t>analysis</a:t>
            </a:r>
            <a:r>
              <a:rPr lang="pt-BR" dirty="0">
                <a:solidFill>
                  <a:schemeClr val="tx1"/>
                </a:solidFill>
              </a:rPr>
              <a:t> </a:t>
            </a:r>
            <a:r>
              <a:rPr lang="pt-BR" dirty="0" err="1">
                <a:solidFill>
                  <a:schemeClr val="tx1"/>
                </a:solidFill>
              </a:rPr>
              <a:t>on</a:t>
            </a:r>
            <a:r>
              <a:rPr lang="pt-BR" dirty="0">
                <a:solidFill>
                  <a:schemeClr val="tx1"/>
                </a:solidFill>
              </a:rPr>
              <a:t> </a:t>
            </a:r>
            <a:r>
              <a:rPr lang="pt-BR" dirty="0" err="1">
                <a:solidFill>
                  <a:schemeClr val="tx1"/>
                </a:solidFill>
              </a:rPr>
              <a:t>the</a:t>
            </a:r>
            <a:r>
              <a:rPr lang="pt-BR" dirty="0">
                <a:solidFill>
                  <a:schemeClr val="tx1"/>
                </a:solidFill>
              </a:rPr>
              <a:t> 4 </a:t>
            </a:r>
            <a:r>
              <a:rPr lang="pt-BR" dirty="0" err="1">
                <a:solidFill>
                  <a:schemeClr val="tx1"/>
                </a:solidFill>
              </a:rPr>
              <a:t>environment</a:t>
            </a:r>
            <a:r>
              <a:rPr lang="pt-BR" dirty="0">
                <a:solidFill>
                  <a:schemeClr val="tx1"/>
                </a:solidFill>
              </a:rPr>
              <a:t> </a:t>
            </a:r>
            <a:r>
              <a:rPr lang="pt-BR" dirty="0" err="1">
                <a:solidFill>
                  <a:schemeClr val="tx1"/>
                </a:solidFill>
              </a:rPr>
              <a:t>variables</a:t>
            </a:r>
            <a:r>
              <a:rPr lang="pt-BR" dirty="0">
                <a:solidFill>
                  <a:schemeClr val="tx1"/>
                </a:solidFill>
              </a:rPr>
              <a:t> </a:t>
            </a:r>
            <a:r>
              <a:rPr lang="pt-BR" dirty="0" err="1">
                <a:solidFill>
                  <a:schemeClr val="tx1"/>
                </a:solidFill>
              </a:rPr>
              <a:t>and</a:t>
            </a:r>
            <a:r>
              <a:rPr lang="pt-BR" dirty="0">
                <a:solidFill>
                  <a:schemeClr val="tx1"/>
                </a:solidFill>
              </a:rPr>
              <a:t> BE-7  (</a:t>
            </a:r>
            <a:r>
              <a:rPr lang="pt-BR" dirty="0" err="1">
                <a:solidFill>
                  <a:schemeClr val="tx1"/>
                </a:solidFill>
              </a:rPr>
              <a:t>Precipitation</a:t>
            </a:r>
            <a:r>
              <a:rPr lang="pt-BR" dirty="0">
                <a:solidFill>
                  <a:schemeClr val="tx1"/>
                </a:solidFill>
              </a:rPr>
              <a:t>, </a:t>
            </a:r>
            <a:r>
              <a:rPr lang="pt-BR" dirty="0" err="1">
                <a:solidFill>
                  <a:schemeClr val="tx1"/>
                </a:solidFill>
              </a:rPr>
              <a:t>Temperature</a:t>
            </a:r>
            <a:r>
              <a:rPr lang="pt-BR" dirty="0">
                <a:solidFill>
                  <a:schemeClr val="tx1"/>
                </a:solidFill>
              </a:rPr>
              <a:t>, </a:t>
            </a:r>
            <a:r>
              <a:rPr lang="pt-BR" b="0" i="0" u="none" strike="noStrike" kern="1200" spc="0" baseline="0" dirty="0">
                <a:solidFill>
                  <a:schemeClr val="tx1"/>
                </a:solidFill>
              </a:rPr>
              <a:t>U </a:t>
            </a:r>
            <a:r>
              <a:rPr lang="pt-BR" dirty="0" err="1">
                <a:solidFill>
                  <a:schemeClr val="tx1"/>
                </a:solidFill>
              </a:rPr>
              <a:t>and</a:t>
            </a:r>
            <a:r>
              <a:rPr lang="pt-BR" dirty="0">
                <a:solidFill>
                  <a:schemeClr val="tx1"/>
                </a:solidFill>
              </a:rPr>
              <a:t> </a:t>
            </a:r>
            <a:r>
              <a:rPr lang="pt-BR" b="0" i="0" u="none" strike="noStrike" kern="1200" spc="0" baseline="0" dirty="0">
                <a:solidFill>
                  <a:schemeClr val="tx1"/>
                </a:solidFill>
              </a:rPr>
              <a:t>V </a:t>
            </a:r>
            <a:r>
              <a:rPr lang="pt-BR" b="0" i="0" u="none" strike="noStrike" kern="1200" spc="0" baseline="0" dirty="0" err="1">
                <a:solidFill>
                  <a:schemeClr val="tx1"/>
                </a:solidFill>
              </a:rPr>
              <a:t>component</a:t>
            </a:r>
            <a:r>
              <a:rPr lang="pt-BR" b="0" i="0" u="none" strike="noStrike" kern="1200" spc="0" baseline="0" dirty="0">
                <a:solidFill>
                  <a:schemeClr val="tx1"/>
                </a:solidFill>
              </a:rPr>
              <a:t> </a:t>
            </a:r>
            <a:r>
              <a:rPr lang="pt-BR" b="0" i="0" u="none" strike="noStrike" kern="1200" spc="0" baseline="0" dirty="0" err="1">
                <a:solidFill>
                  <a:schemeClr val="tx1"/>
                </a:solidFill>
              </a:rPr>
              <a:t>of</a:t>
            </a:r>
            <a:r>
              <a:rPr lang="pt-BR" b="0" i="0" u="none" strike="noStrike" kern="1200" spc="0" baseline="0" dirty="0">
                <a:solidFill>
                  <a:schemeClr val="tx1"/>
                </a:solidFill>
              </a:rPr>
              <a:t> </a:t>
            </a:r>
            <a:r>
              <a:rPr lang="pt-BR" b="0" i="0" u="none" strike="noStrike" kern="1200" spc="0" baseline="0" dirty="0" err="1">
                <a:solidFill>
                  <a:schemeClr val="tx1"/>
                </a:solidFill>
              </a:rPr>
              <a:t>wind</a:t>
            </a:r>
            <a:r>
              <a:rPr lang="pt-BR" b="0" i="0" u="none" strike="noStrike" kern="1200" spc="0" baseline="0" dirty="0">
                <a:solidFill>
                  <a:schemeClr val="tx1"/>
                </a:solidFill>
              </a:rPr>
              <a:t>) </a:t>
            </a:r>
            <a:r>
              <a:rPr lang="en-US" dirty="0"/>
              <a:t>to determine the most important environmental gradients. The data were standardized (i.e., mean = 0 and variance = 1) to account for differences in measurement scales. The eigenvalues and corresponding factor loadings of the four principal components (axes) were calculated based on the correlation matrix of environmental variables.</a:t>
            </a:r>
            <a:endParaRPr lang="pt-BR" dirty="0">
              <a:solidFill>
                <a:schemeClr val="tx1"/>
              </a:solidFill>
            </a:endParaRPr>
          </a:p>
        </p:txBody>
      </p:sp>
      <p:sp>
        <p:nvSpPr>
          <p:cNvPr id="9" name="Google Shape;158;p18">
            <a:extLst>
              <a:ext uri="{FF2B5EF4-FFF2-40B4-BE49-F238E27FC236}">
                <a16:creationId xmlns:a16="http://schemas.microsoft.com/office/drawing/2014/main" id="{2AEA6CCA-312D-75D4-67D3-1691412E77A8}"/>
              </a:ext>
            </a:extLst>
          </p:cNvPr>
          <p:cNvSpPr txBox="1"/>
          <p:nvPr/>
        </p:nvSpPr>
        <p:spPr>
          <a:xfrm>
            <a:off x="141648" y="1041869"/>
            <a:ext cx="6485305" cy="600134"/>
          </a:xfrm>
          <a:prstGeom prst="rect">
            <a:avLst/>
          </a:prstGeom>
          <a:noFill/>
          <a:ln>
            <a:noFill/>
          </a:ln>
        </p:spPr>
        <p:txBody>
          <a:bodyPr spcFirstLastPara="1" wrap="square" lIns="91425" tIns="91425" rIns="91425" bIns="91425" anchor="t" anchorCtr="0">
            <a:spAutoFit/>
          </a:bodyPr>
          <a:lstStyle/>
          <a:p>
            <a:pPr marL="114300" lvl="0" algn="l" rtl="0">
              <a:lnSpc>
                <a:spcPct val="150000"/>
              </a:lnSpc>
              <a:spcBef>
                <a:spcPts val="0"/>
              </a:spcBef>
              <a:spcAft>
                <a:spcPts val="0"/>
              </a:spcAft>
              <a:buSzPts val="1800"/>
            </a:pPr>
            <a:r>
              <a:rPr lang="en-US" sz="1800" b="0" i="0" u="none" strike="noStrike" dirty="0">
                <a:solidFill>
                  <a:srgbClr val="000000"/>
                </a:solidFill>
                <a:effectLst/>
                <a:latin typeface="Arial" panose="020B0604020202020204" pitchFamily="34" charset="0"/>
              </a:rPr>
              <a:t>Analysis of Meteorological Data in the Region</a:t>
            </a:r>
            <a:endParaRPr sz="1800" dirty="0"/>
          </a:p>
        </p:txBody>
      </p:sp>
    </p:spTree>
    <p:extLst>
      <p:ext uri="{BB962C8B-B14F-4D97-AF65-F5344CB8AC3E}">
        <p14:creationId xmlns:p14="http://schemas.microsoft.com/office/powerpoint/2010/main" val="873179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US" sz="2000">
                <a:solidFill>
                  <a:schemeClr val="lt1"/>
                </a:solidFill>
                <a:latin typeface="Arial"/>
                <a:ea typeface="Arial"/>
                <a:cs typeface="Arial"/>
                <a:sym typeface="Arial"/>
              </a:rPr>
              <a:t>Results</a:t>
            </a:r>
            <a:endParaRPr sz="5000">
              <a:solidFill>
                <a:schemeClr val="lt1"/>
              </a:solidFill>
              <a:latin typeface="Arial"/>
              <a:ea typeface="Arial"/>
              <a:cs typeface="Arial"/>
              <a:sym typeface="Arial"/>
            </a:endParaRPr>
          </a:p>
        </p:txBody>
      </p:sp>
      <p:sp>
        <p:nvSpPr>
          <p:cNvPr id="176" name="Google Shape;176;p20"/>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200"/>
              <a:buFont typeface="Arial"/>
              <a:buNone/>
            </a:pPr>
            <a:r>
              <a:rPr lang="en-US" sz="1000" b="1" dirty="0">
                <a:solidFill>
                  <a:schemeClr val="lt1"/>
                </a:solidFill>
                <a:latin typeface="Arial"/>
                <a:ea typeface="Arial"/>
                <a:cs typeface="Arial"/>
                <a:sym typeface="Arial"/>
              </a:rPr>
              <a:t>P</a:t>
            </a:r>
            <a:r>
              <a:rPr lang="en-US" sz="1000" b="1" dirty="0">
                <a:solidFill>
                  <a:schemeClr val="lt1"/>
                </a:solidFill>
              </a:rPr>
              <a:t>2</a:t>
            </a:r>
            <a:r>
              <a:rPr lang="en-US" sz="1000" b="1" dirty="0">
                <a:solidFill>
                  <a:schemeClr val="lt1"/>
                </a:solidFill>
                <a:latin typeface="Arial"/>
                <a:ea typeface="Arial"/>
                <a:cs typeface="Arial"/>
                <a:sym typeface="Arial"/>
              </a:rPr>
              <a:t>.</a:t>
            </a:r>
            <a:r>
              <a:rPr lang="en-US" sz="1000" b="1" dirty="0">
                <a:solidFill>
                  <a:schemeClr val="lt1"/>
                </a:solidFill>
              </a:rPr>
              <a:t>4</a:t>
            </a:r>
            <a:r>
              <a:rPr lang="en-US" sz="1000" b="1" dirty="0">
                <a:solidFill>
                  <a:schemeClr val="lt1"/>
                </a:solidFill>
                <a:latin typeface="Arial"/>
                <a:ea typeface="Arial"/>
                <a:cs typeface="Arial"/>
                <a:sym typeface="Arial"/>
              </a:rPr>
              <a:t>-</a:t>
            </a:r>
            <a:r>
              <a:rPr lang="en-US" sz="1000" b="1" dirty="0">
                <a:solidFill>
                  <a:schemeClr val="lt1"/>
                </a:solidFill>
              </a:rPr>
              <a:t>495</a:t>
            </a:r>
            <a:endParaRPr lang="en-US" sz="1000" b="1" dirty="0">
              <a:solidFill>
                <a:schemeClr val="lt1"/>
              </a:solidFill>
              <a:latin typeface="Arial"/>
              <a:ea typeface="Arial"/>
              <a:cs typeface="Arial"/>
              <a:sym typeface="Arial"/>
            </a:endParaRPr>
          </a:p>
        </p:txBody>
      </p:sp>
      <p:grpSp>
        <p:nvGrpSpPr>
          <p:cNvPr id="2" name="Agrupar 1">
            <a:extLst>
              <a:ext uri="{FF2B5EF4-FFF2-40B4-BE49-F238E27FC236}">
                <a16:creationId xmlns:a16="http://schemas.microsoft.com/office/drawing/2014/main" id="{4B45334C-EA34-03EC-F121-1799C0BB742F}"/>
              </a:ext>
            </a:extLst>
          </p:cNvPr>
          <p:cNvGrpSpPr/>
          <p:nvPr/>
        </p:nvGrpSpPr>
        <p:grpSpPr>
          <a:xfrm>
            <a:off x="10161259" y="0"/>
            <a:ext cx="2030741" cy="1128128"/>
            <a:chOff x="9997438" y="315256"/>
            <a:chExt cx="2030741" cy="1128128"/>
          </a:xfrm>
        </p:grpSpPr>
        <p:pic>
          <p:nvPicPr>
            <p:cNvPr id="3" name="Imagem 2" descr="Logotipo&#10;&#10;Descrição gerada automaticamente">
              <a:extLst>
                <a:ext uri="{FF2B5EF4-FFF2-40B4-BE49-F238E27FC236}">
                  <a16:creationId xmlns:a16="http://schemas.microsoft.com/office/drawing/2014/main" id="{49D73B69-3359-35E9-C014-60DC6ABAD4B1}"/>
                </a:ext>
              </a:extLst>
            </p:cNvPr>
            <p:cNvPicPr>
              <a:picLocks noChangeAspect="1"/>
            </p:cNvPicPr>
            <p:nvPr/>
          </p:nvPicPr>
          <p:blipFill>
            <a:blip r:embed="rId3"/>
            <a:stretch>
              <a:fillRect/>
            </a:stretch>
          </p:blipFill>
          <p:spPr>
            <a:xfrm>
              <a:off x="11041068" y="315256"/>
              <a:ext cx="987111" cy="1128128"/>
            </a:xfrm>
            <a:prstGeom prst="rect">
              <a:avLst/>
            </a:prstGeom>
          </p:spPr>
        </p:pic>
        <p:pic>
          <p:nvPicPr>
            <p:cNvPr id="4" name="Imagem 3" descr="Uma imagem contendo lego, brinquedo, quarto, placar&#10;&#10;Descrição gerada automaticamente">
              <a:extLst>
                <a:ext uri="{FF2B5EF4-FFF2-40B4-BE49-F238E27FC236}">
                  <a16:creationId xmlns:a16="http://schemas.microsoft.com/office/drawing/2014/main" id="{C54A35CD-4137-C8DC-992C-E51DEFF57301}"/>
                </a:ext>
              </a:extLst>
            </p:cNvPr>
            <p:cNvPicPr>
              <a:picLocks noChangeAspect="1"/>
            </p:cNvPicPr>
            <p:nvPr/>
          </p:nvPicPr>
          <p:blipFill>
            <a:blip r:embed="rId4"/>
            <a:stretch>
              <a:fillRect/>
            </a:stretch>
          </p:blipFill>
          <p:spPr>
            <a:xfrm>
              <a:off x="9997438" y="453155"/>
              <a:ext cx="555323" cy="833937"/>
            </a:xfrm>
            <a:prstGeom prst="rect">
              <a:avLst/>
            </a:prstGeom>
          </p:spPr>
        </p:pic>
        <p:pic>
          <p:nvPicPr>
            <p:cNvPr id="5" name="Imagem 4" descr="Logotipo&#10;&#10;Descrição gerada automaticamente">
              <a:extLst>
                <a:ext uri="{FF2B5EF4-FFF2-40B4-BE49-F238E27FC236}">
                  <a16:creationId xmlns:a16="http://schemas.microsoft.com/office/drawing/2014/main" id="{323E86AA-2F50-0483-5703-4DB7F35092B5}"/>
                </a:ext>
              </a:extLst>
            </p:cNvPr>
            <p:cNvPicPr>
              <a:picLocks noChangeAspect="1"/>
            </p:cNvPicPr>
            <p:nvPr/>
          </p:nvPicPr>
          <p:blipFill>
            <a:blip r:embed="rId5"/>
            <a:stretch>
              <a:fillRect/>
            </a:stretch>
          </p:blipFill>
          <p:spPr>
            <a:xfrm>
              <a:off x="10599296" y="507859"/>
              <a:ext cx="596538" cy="734055"/>
            </a:xfrm>
            <a:prstGeom prst="rect">
              <a:avLst/>
            </a:prstGeom>
          </p:spPr>
        </p:pic>
      </p:grpSp>
      <p:sp>
        <p:nvSpPr>
          <p:cNvPr id="9" name="Google Shape;158;p18">
            <a:extLst>
              <a:ext uri="{FF2B5EF4-FFF2-40B4-BE49-F238E27FC236}">
                <a16:creationId xmlns:a16="http://schemas.microsoft.com/office/drawing/2014/main" id="{2AEA6CCA-312D-75D4-67D3-1691412E77A8}"/>
              </a:ext>
            </a:extLst>
          </p:cNvPr>
          <p:cNvSpPr txBox="1"/>
          <p:nvPr/>
        </p:nvSpPr>
        <p:spPr>
          <a:xfrm>
            <a:off x="224776" y="1027144"/>
            <a:ext cx="6485305" cy="600134"/>
          </a:xfrm>
          <a:prstGeom prst="rect">
            <a:avLst/>
          </a:prstGeom>
          <a:noFill/>
          <a:ln>
            <a:noFill/>
          </a:ln>
        </p:spPr>
        <p:txBody>
          <a:bodyPr spcFirstLastPara="1" wrap="square" lIns="91425" tIns="91425" rIns="91425" bIns="91425" anchor="t" anchorCtr="0">
            <a:spAutoFit/>
          </a:bodyPr>
          <a:lstStyle/>
          <a:p>
            <a:pPr marL="114300" lvl="0" algn="l" rtl="0">
              <a:lnSpc>
                <a:spcPct val="150000"/>
              </a:lnSpc>
              <a:spcBef>
                <a:spcPts val="0"/>
              </a:spcBef>
              <a:spcAft>
                <a:spcPts val="0"/>
              </a:spcAft>
              <a:buSzPts val="1800"/>
            </a:pPr>
            <a:r>
              <a:rPr lang="en-US" sz="1800" b="0" i="0" u="none" strike="noStrike" dirty="0">
                <a:solidFill>
                  <a:srgbClr val="000000"/>
                </a:solidFill>
                <a:effectLst/>
                <a:latin typeface="Arial" panose="020B0604020202020204" pitchFamily="34" charset="0"/>
              </a:rPr>
              <a:t>Intertropical Convergence Zone (ITZC)</a:t>
            </a:r>
            <a:endParaRPr sz="1800" dirty="0"/>
          </a:p>
        </p:txBody>
      </p:sp>
      <p:pic>
        <p:nvPicPr>
          <p:cNvPr id="8" name="Imagem 7" descr="Mapa&#10;&#10;Descrição gerada automaticamente">
            <a:extLst>
              <a:ext uri="{FF2B5EF4-FFF2-40B4-BE49-F238E27FC236}">
                <a16:creationId xmlns:a16="http://schemas.microsoft.com/office/drawing/2014/main" id="{85EDFC90-F5BF-B089-0D0A-4C46C72B4C34}"/>
              </a:ext>
            </a:extLst>
          </p:cNvPr>
          <p:cNvPicPr>
            <a:picLocks noChangeAspect="1"/>
          </p:cNvPicPr>
          <p:nvPr/>
        </p:nvPicPr>
        <p:blipFill>
          <a:blip r:embed="rId6"/>
          <a:stretch>
            <a:fillRect/>
          </a:stretch>
        </p:blipFill>
        <p:spPr>
          <a:xfrm>
            <a:off x="8877" y="1491449"/>
            <a:ext cx="9222801" cy="5366551"/>
          </a:xfrm>
          <a:prstGeom prst="rect">
            <a:avLst/>
          </a:prstGeom>
        </p:spPr>
      </p:pic>
      <p:cxnSp>
        <p:nvCxnSpPr>
          <p:cNvPr id="11" name="Conector reto 10">
            <a:extLst>
              <a:ext uri="{FF2B5EF4-FFF2-40B4-BE49-F238E27FC236}">
                <a16:creationId xmlns:a16="http://schemas.microsoft.com/office/drawing/2014/main" id="{A1A521A0-F5A7-CDFD-AD8D-58DDAEBFB33E}"/>
              </a:ext>
            </a:extLst>
          </p:cNvPr>
          <p:cNvCxnSpPr/>
          <p:nvPr/>
        </p:nvCxnSpPr>
        <p:spPr>
          <a:xfrm>
            <a:off x="0" y="2183903"/>
            <a:ext cx="660498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Conector reto 11">
            <a:extLst>
              <a:ext uri="{FF2B5EF4-FFF2-40B4-BE49-F238E27FC236}">
                <a16:creationId xmlns:a16="http://schemas.microsoft.com/office/drawing/2014/main" id="{7A8D6F25-05C3-670A-86C9-4F284DD3B7CA}"/>
              </a:ext>
            </a:extLst>
          </p:cNvPr>
          <p:cNvCxnSpPr/>
          <p:nvPr/>
        </p:nvCxnSpPr>
        <p:spPr>
          <a:xfrm>
            <a:off x="19230" y="5194914"/>
            <a:ext cx="660498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CaixaDeTexto 12">
            <a:extLst>
              <a:ext uri="{FF2B5EF4-FFF2-40B4-BE49-F238E27FC236}">
                <a16:creationId xmlns:a16="http://schemas.microsoft.com/office/drawing/2014/main" id="{3F1E1579-F43D-8303-4199-63A74F424C9A}"/>
              </a:ext>
            </a:extLst>
          </p:cNvPr>
          <p:cNvSpPr txBox="1"/>
          <p:nvPr/>
        </p:nvSpPr>
        <p:spPr>
          <a:xfrm>
            <a:off x="4527611" y="1937694"/>
            <a:ext cx="579005" cy="307777"/>
          </a:xfrm>
          <a:prstGeom prst="rect">
            <a:avLst/>
          </a:prstGeom>
          <a:noFill/>
        </p:spPr>
        <p:txBody>
          <a:bodyPr wrap="none" rtlCol="0">
            <a:spAutoFit/>
          </a:bodyPr>
          <a:lstStyle/>
          <a:p>
            <a:r>
              <a:rPr lang="pt-BR" dirty="0"/>
              <a:t>30ºN</a:t>
            </a:r>
          </a:p>
        </p:txBody>
      </p:sp>
      <p:sp>
        <p:nvSpPr>
          <p:cNvPr id="14" name="CaixaDeTexto 13">
            <a:extLst>
              <a:ext uri="{FF2B5EF4-FFF2-40B4-BE49-F238E27FC236}">
                <a16:creationId xmlns:a16="http://schemas.microsoft.com/office/drawing/2014/main" id="{BA54B23F-B54F-7E9C-08DF-31C0A2D88150}"/>
              </a:ext>
            </a:extLst>
          </p:cNvPr>
          <p:cNvSpPr txBox="1"/>
          <p:nvPr/>
        </p:nvSpPr>
        <p:spPr>
          <a:xfrm>
            <a:off x="4527610" y="4975914"/>
            <a:ext cx="569387" cy="307777"/>
          </a:xfrm>
          <a:prstGeom prst="rect">
            <a:avLst/>
          </a:prstGeom>
          <a:noFill/>
        </p:spPr>
        <p:txBody>
          <a:bodyPr wrap="none" rtlCol="0">
            <a:spAutoFit/>
          </a:bodyPr>
          <a:lstStyle/>
          <a:p>
            <a:r>
              <a:rPr lang="pt-BR" dirty="0"/>
              <a:t>30ºS</a:t>
            </a:r>
          </a:p>
        </p:txBody>
      </p:sp>
      <p:grpSp>
        <p:nvGrpSpPr>
          <p:cNvPr id="27" name="Agrupar 26">
            <a:extLst>
              <a:ext uri="{FF2B5EF4-FFF2-40B4-BE49-F238E27FC236}">
                <a16:creationId xmlns:a16="http://schemas.microsoft.com/office/drawing/2014/main" id="{9090FBE6-1E1E-281F-54D6-CBECA9C260FD}"/>
              </a:ext>
            </a:extLst>
          </p:cNvPr>
          <p:cNvGrpSpPr/>
          <p:nvPr/>
        </p:nvGrpSpPr>
        <p:grpSpPr>
          <a:xfrm>
            <a:off x="5946996" y="2303841"/>
            <a:ext cx="466302" cy="1125159"/>
            <a:chOff x="5946996" y="2303841"/>
            <a:chExt cx="466302" cy="1125159"/>
          </a:xfrm>
        </p:grpSpPr>
        <p:sp>
          <p:nvSpPr>
            <p:cNvPr id="24" name="Seta: Curva para Cima 23">
              <a:extLst>
                <a:ext uri="{FF2B5EF4-FFF2-40B4-BE49-F238E27FC236}">
                  <a16:creationId xmlns:a16="http://schemas.microsoft.com/office/drawing/2014/main" id="{A78EDCBA-FF2A-4AB4-F8FB-3A0F88D7782B}"/>
                </a:ext>
              </a:extLst>
            </p:cNvPr>
            <p:cNvSpPr/>
            <p:nvPr/>
          </p:nvSpPr>
          <p:spPr>
            <a:xfrm>
              <a:off x="5994228" y="2921328"/>
              <a:ext cx="419070" cy="507672"/>
            </a:xfrm>
            <a:prstGeom prst="curvedUpArrow">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6" name="Seta: Curva para Baixo 25">
              <a:extLst>
                <a:ext uri="{FF2B5EF4-FFF2-40B4-BE49-F238E27FC236}">
                  <a16:creationId xmlns:a16="http://schemas.microsoft.com/office/drawing/2014/main" id="{6F2A484D-6FC4-78B0-9BD4-ACB5CBF7C4EF}"/>
                </a:ext>
              </a:extLst>
            </p:cNvPr>
            <p:cNvSpPr/>
            <p:nvPr/>
          </p:nvSpPr>
          <p:spPr>
            <a:xfrm flipH="1">
              <a:off x="5946996" y="2303841"/>
              <a:ext cx="466301" cy="507672"/>
            </a:xfrm>
            <a:prstGeom prst="curvedDownArrow">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grpSp>
        <p:nvGrpSpPr>
          <p:cNvPr id="28" name="Agrupar 27">
            <a:extLst>
              <a:ext uri="{FF2B5EF4-FFF2-40B4-BE49-F238E27FC236}">
                <a16:creationId xmlns:a16="http://schemas.microsoft.com/office/drawing/2014/main" id="{15AF65F0-7D39-BAEF-6C9D-1A6AE179A790}"/>
              </a:ext>
            </a:extLst>
          </p:cNvPr>
          <p:cNvGrpSpPr/>
          <p:nvPr/>
        </p:nvGrpSpPr>
        <p:grpSpPr>
          <a:xfrm flipV="1">
            <a:off x="5923637" y="3832830"/>
            <a:ext cx="466302" cy="1143042"/>
            <a:chOff x="5946996" y="2303841"/>
            <a:chExt cx="466302" cy="1125159"/>
          </a:xfrm>
        </p:grpSpPr>
        <p:sp>
          <p:nvSpPr>
            <p:cNvPr id="29" name="Seta: Curva para Cima 28">
              <a:extLst>
                <a:ext uri="{FF2B5EF4-FFF2-40B4-BE49-F238E27FC236}">
                  <a16:creationId xmlns:a16="http://schemas.microsoft.com/office/drawing/2014/main" id="{68AB76A2-4AD0-34D5-F0FC-2B7F4676986A}"/>
                </a:ext>
              </a:extLst>
            </p:cNvPr>
            <p:cNvSpPr/>
            <p:nvPr/>
          </p:nvSpPr>
          <p:spPr>
            <a:xfrm>
              <a:off x="5994228" y="2921328"/>
              <a:ext cx="419070" cy="507672"/>
            </a:xfrm>
            <a:prstGeom prst="curvedUpArrow">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0" name="Seta: Curva para Baixo 29">
              <a:extLst>
                <a:ext uri="{FF2B5EF4-FFF2-40B4-BE49-F238E27FC236}">
                  <a16:creationId xmlns:a16="http://schemas.microsoft.com/office/drawing/2014/main" id="{D202C658-3D60-2252-6B34-623979419B1E}"/>
                </a:ext>
              </a:extLst>
            </p:cNvPr>
            <p:cNvSpPr/>
            <p:nvPr/>
          </p:nvSpPr>
          <p:spPr>
            <a:xfrm flipH="1">
              <a:off x="5946996" y="2303841"/>
              <a:ext cx="466301" cy="507672"/>
            </a:xfrm>
            <a:prstGeom prst="curvedDownArrow">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
        <p:nvSpPr>
          <p:cNvPr id="31" name="Retângulo 30">
            <a:extLst>
              <a:ext uri="{FF2B5EF4-FFF2-40B4-BE49-F238E27FC236}">
                <a16:creationId xmlns:a16="http://schemas.microsoft.com/office/drawing/2014/main" id="{1B51A815-749E-F23B-B808-ABF76B6C1CD0}"/>
              </a:ext>
            </a:extLst>
          </p:cNvPr>
          <p:cNvSpPr/>
          <p:nvPr/>
        </p:nvSpPr>
        <p:spPr>
          <a:xfrm>
            <a:off x="17755" y="3586579"/>
            <a:ext cx="6606461" cy="17907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pt-BR" dirty="0"/>
              <a:t>Intertropical </a:t>
            </a:r>
            <a:r>
              <a:rPr lang="pt-BR" dirty="0" err="1"/>
              <a:t>convergence</a:t>
            </a:r>
            <a:r>
              <a:rPr lang="pt-BR" dirty="0"/>
              <a:t> zone (ITZC)</a:t>
            </a:r>
          </a:p>
        </p:txBody>
      </p:sp>
      <p:sp>
        <p:nvSpPr>
          <p:cNvPr id="32" name="Retângulo 31">
            <a:extLst>
              <a:ext uri="{FF2B5EF4-FFF2-40B4-BE49-F238E27FC236}">
                <a16:creationId xmlns:a16="http://schemas.microsoft.com/office/drawing/2014/main" id="{C61D548F-C29C-45E6-69C9-A5FF7292A33C}"/>
              </a:ext>
            </a:extLst>
          </p:cNvPr>
          <p:cNvSpPr/>
          <p:nvPr/>
        </p:nvSpPr>
        <p:spPr>
          <a:xfrm>
            <a:off x="17755" y="2183903"/>
            <a:ext cx="6587231" cy="140267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dirty="0"/>
          </a:p>
        </p:txBody>
      </p:sp>
      <p:sp>
        <p:nvSpPr>
          <p:cNvPr id="33" name="Retângulo 32">
            <a:extLst>
              <a:ext uri="{FF2B5EF4-FFF2-40B4-BE49-F238E27FC236}">
                <a16:creationId xmlns:a16="http://schemas.microsoft.com/office/drawing/2014/main" id="{31FE7821-C92C-AEAD-A896-85B85380FB1F}"/>
              </a:ext>
            </a:extLst>
          </p:cNvPr>
          <p:cNvSpPr/>
          <p:nvPr/>
        </p:nvSpPr>
        <p:spPr>
          <a:xfrm>
            <a:off x="28106" y="3755254"/>
            <a:ext cx="6587231" cy="142190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a:p>
        </p:txBody>
      </p:sp>
      <p:sp>
        <p:nvSpPr>
          <p:cNvPr id="34" name="CaixaDeTexto 33">
            <a:extLst>
              <a:ext uri="{FF2B5EF4-FFF2-40B4-BE49-F238E27FC236}">
                <a16:creationId xmlns:a16="http://schemas.microsoft.com/office/drawing/2014/main" id="{936086DA-D6B0-2995-4440-ED91941AA547}"/>
              </a:ext>
            </a:extLst>
          </p:cNvPr>
          <p:cNvSpPr txBox="1"/>
          <p:nvPr/>
        </p:nvSpPr>
        <p:spPr>
          <a:xfrm>
            <a:off x="-25760" y="2625679"/>
            <a:ext cx="1108205" cy="307777"/>
          </a:xfrm>
          <a:prstGeom prst="rect">
            <a:avLst/>
          </a:prstGeom>
          <a:noFill/>
        </p:spPr>
        <p:txBody>
          <a:bodyPr wrap="square" rtlCol="0">
            <a:spAutoFit/>
          </a:bodyPr>
          <a:lstStyle/>
          <a:p>
            <a:r>
              <a:rPr lang="pt-BR" dirty="0"/>
              <a:t>Hadley </a:t>
            </a:r>
            <a:r>
              <a:rPr lang="pt-BR" dirty="0" err="1"/>
              <a:t>Cell</a:t>
            </a:r>
            <a:endParaRPr lang="pt-BR" dirty="0"/>
          </a:p>
        </p:txBody>
      </p:sp>
      <p:sp>
        <p:nvSpPr>
          <p:cNvPr id="35" name="CaixaDeTexto 34">
            <a:extLst>
              <a:ext uri="{FF2B5EF4-FFF2-40B4-BE49-F238E27FC236}">
                <a16:creationId xmlns:a16="http://schemas.microsoft.com/office/drawing/2014/main" id="{750F98D2-2494-A05C-DBC8-14F1C4D78437}"/>
              </a:ext>
            </a:extLst>
          </p:cNvPr>
          <p:cNvSpPr txBox="1"/>
          <p:nvPr/>
        </p:nvSpPr>
        <p:spPr>
          <a:xfrm>
            <a:off x="-18372" y="4462712"/>
            <a:ext cx="1108205" cy="307777"/>
          </a:xfrm>
          <a:prstGeom prst="rect">
            <a:avLst/>
          </a:prstGeom>
          <a:noFill/>
        </p:spPr>
        <p:txBody>
          <a:bodyPr wrap="square" rtlCol="0">
            <a:spAutoFit/>
          </a:bodyPr>
          <a:lstStyle/>
          <a:p>
            <a:r>
              <a:rPr lang="pt-BR" dirty="0"/>
              <a:t>Hadley </a:t>
            </a:r>
            <a:r>
              <a:rPr lang="pt-BR" dirty="0" err="1"/>
              <a:t>Cell</a:t>
            </a:r>
            <a:endParaRPr lang="pt-BR" dirty="0"/>
          </a:p>
        </p:txBody>
      </p:sp>
      <p:sp>
        <p:nvSpPr>
          <p:cNvPr id="47" name="Retângulo 46">
            <a:extLst>
              <a:ext uri="{FF2B5EF4-FFF2-40B4-BE49-F238E27FC236}">
                <a16:creationId xmlns:a16="http://schemas.microsoft.com/office/drawing/2014/main" id="{CDE3D57E-27C6-9F66-203C-AF8B25DCA2B2}"/>
              </a:ext>
            </a:extLst>
          </p:cNvPr>
          <p:cNvSpPr/>
          <p:nvPr/>
        </p:nvSpPr>
        <p:spPr>
          <a:xfrm>
            <a:off x="23647" y="5203790"/>
            <a:ext cx="6587231" cy="140267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dirty="0"/>
          </a:p>
        </p:txBody>
      </p:sp>
      <p:sp>
        <p:nvSpPr>
          <p:cNvPr id="48" name="CaixaDeTexto 47">
            <a:extLst>
              <a:ext uri="{FF2B5EF4-FFF2-40B4-BE49-F238E27FC236}">
                <a16:creationId xmlns:a16="http://schemas.microsoft.com/office/drawing/2014/main" id="{9698AEB4-F033-10F7-348E-6D5E9AE16BFB}"/>
              </a:ext>
            </a:extLst>
          </p:cNvPr>
          <p:cNvSpPr txBox="1"/>
          <p:nvPr/>
        </p:nvSpPr>
        <p:spPr>
          <a:xfrm>
            <a:off x="0" y="5830856"/>
            <a:ext cx="1108205" cy="307777"/>
          </a:xfrm>
          <a:prstGeom prst="rect">
            <a:avLst/>
          </a:prstGeom>
          <a:noFill/>
        </p:spPr>
        <p:txBody>
          <a:bodyPr wrap="square" rtlCol="0">
            <a:spAutoFit/>
          </a:bodyPr>
          <a:lstStyle/>
          <a:p>
            <a:r>
              <a:rPr lang="pt-BR" dirty="0"/>
              <a:t>Ferrel </a:t>
            </a:r>
            <a:r>
              <a:rPr lang="pt-BR" dirty="0" err="1"/>
              <a:t>Cell</a:t>
            </a:r>
            <a:endParaRPr lang="pt-BR" dirty="0"/>
          </a:p>
        </p:txBody>
      </p:sp>
      <p:pic>
        <p:nvPicPr>
          <p:cNvPr id="56" name="Gráfico 55" descr="Ventoso estrutura de tópicos">
            <a:extLst>
              <a:ext uri="{FF2B5EF4-FFF2-40B4-BE49-F238E27FC236}">
                <a16:creationId xmlns:a16="http://schemas.microsoft.com/office/drawing/2014/main" id="{358D559E-84DB-8AA3-F602-87570D7212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431864" flipH="1">
            <a:off x="3523729" y="2566050"/>
            <a:ext cx="1116684" cy="845846"/>
          </a:xfrm>
          <a:prstGeom prst="rect">
            <a:avLst/>
          </a:prstGeom>
        </p:spPr>
      </p:pic>
      <p:pic>
        <p:nvPicPr>
          <p:cNvPr id="57" name="Gráfico 56" descr="Ventoso estrutura de tópicos">
            <a:extLst>
              <a:ext uri="{FF2B5EF4-FFF2-40B4-BE49-F238E27FC236}">
                <a16:creationId xmlns:a16="http://schemas.microsoft.com/office/drawing/2014/main" id="{C4E433B6-942E-7461-B69B-8691B1749F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525329" flipH="1" flipV="1">
            <a:off x="3595977" y="3842556"/>
            <a:ext cx="1207189" cy="969796"/>
          </a:xfrm>
          <a:prstGeom prst="rect">
            <a:avLst/>
          </a:prstGeom>
        </p:spPr>
      </p:pic>
      <p:sp>
        <p:nvSpPr>
          <p:cNvPr id="58" name="CaixaDeTexto 57">
            <a:extLst>
              <a:ext uri="{FF2B5EF4-FFF2-40B4-BE49-F238E27FC236}">
                <a16:creationId xmlns:a16="http://schemas.microsoft.com/office/drawing/2014/main" id="{ABA14AD5-53BF-DD07-FFFA-9706CB4C72B3}"/>
              </a:ext>
            </a:extLst>
          </p:cNvPr>
          <p:cNvSpPr txBox="1"/>
          <p:nvPr/>
        </p:nvSpPr>
        <p:spPr>
          <a:xfrm>
            <a:off x="4007245" y="2272588"/>
            <a:ext cx="1458197" cy="307777"/>
          </a:xfrm>
          <a:prstGeom prst="rect">
            <a:avLst/>
          </a:prstGeom>
          <a:noFill/>
        </p:spPr>
        <p:txBody>
          <a:bodyPr wrap="square" rtlCol="0">
            <a:spAutoFit/>
          </a:bodyPr>
          <a:lstStyle/>
          <a:p>
            <a:r>
              <a:rPr lang="pt-BR" dirty="0"/>
              <a:t>N.E. </a:t>
            </a:r>
            <a:r>
              <a:rPr lang="pt-BR" dirty="0" err="1"/>
              <a:t>tradewinds</a:t>
            </a:r>
            <a:endParaRPr lang="pt-BR" dirty="0"/>
          </a:p>
        </p:txBody>
      </p:sp>
      <p:sp>
        <p:nvSpPr>
          <p:cNvPr id="59" name="CaixaDeTexto 58">
            <a:extLst>
              <a:ext uri="{FF2B5EF4-FFF2-40B4-BE49-F238E27FC236}">
                <a16:creationId xmlns:a16="http://schemas.microsoft.com/office/drawing/2014/main" id="{50392932-608A-1F67-496A-91459F40635B}"/>
              </a:ext>
            </a:extLst>
          </p:cNvPr>
          <p:cNvSpPr txBox="1"/>
          <p:nvPr/>
        </p:nvSpPr>
        <p:spPr>
          <a:xfrm>
            <a:off x="4441190" y="4661690"/>
            <a:ext cx="1458197" cy="307777"/>
          </a:xfrm>
          <a:prstGeom prst="rect">
            <a:avLst/>
          </a:prstGeom>
          <a:noFill/>
        </p:spPr>
        <p:txBody>
          <a:bodyPr wrap="square" rtlCol="0">
            <a:spAutoFit/>
          </a:bodyPr>
          <a:lstStyle/>
          <a:p>
            <a:r>
              <a:rPr lang="pt-BR" dirty="0"/>
              <a:t>S.E. </a:t>
            </a:r>
            <a:r>
              <a:rPr lang="pt-BR" dirty="0" err="1"/>
              <a:t>tradewinds</a:t>
            </a:r>
            <a:endParaRPr lang="pt-BR" dirty="0"/>
          </a:p>
        </p:txBody>
      </p:sp>
      <p:sp>
        <p:nvSpPr>
          <p:cNvPr id="61" name="Arco 60">
            <a:extLst>
              <a:ext uri="{FF2B5EF4-FFF2-40B4-BE49-F238E27FC236}">
                <a16:creationId xmlns:a16="http://schemas.microsoft.com/office/drawing/2014/main" id="{CDF2BA6B-1BBC-C01F-258B-9D8F20163F2B}"/>
              </a:ext>
            </a:extLst>
          </p:cNvPr>
          <p:cNvSpPr/>
          <p:nvPr/>
        </p:nvSpPr>
        <p:spPr>
          <a:xfrm>
            <a:off x="624635" y="4090700"/>
            <a:ext cx="1673188" cy="177695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62" name="Triângulo isósceles 61">
            <a:extLst>
              <a:ext uri="{FF2B5EF4-FFF2-40B4-BE49-F238E27FC236}">
                <a16:creationId xmlns:a16="http://schemas.microsoft.com/office/drawing/2014/main" id="{70C77DF7-CB0E-3D2F-2316-7CEE0C4298ED}"/>
              </a:ext>
            </a:extLst>
          </p:cNvPr>
          <p:cNvSpPr/>
          <p:nvPr/>
        </p:nvSpPr>
        <p:spPr>
          <a:xfrm rot="16435515">
            <a:off x="1354695" y="4045088"/>
            <a:ext cx="94796" cy="98185"/>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pt-BR"/>
          </a:p>
        </p:txBody>
      </p:sp>
      <p:sp>
        <p:nvSpPr>
          <p:cNvPr id="130" name="Arco 129">
            <a:extLst>
              <a:ext uri="{FF2B5EF4-FFF2-40B4-BE49-F238E27FC236}">
                <a16:creationId xmlns:a16="http://schemas.microsoft.com/office/drawing/2014/main" id="{8841D7F0-E817-AD1A-A6F8-91B4B9AABB6F}"/>
              </a:ext>
            </a:extLst>
          </p:cNvPr>
          <p:cNvSpPr/>
          <p:nvPr/>
        </p:nvSpPr>
        <p:spPr>
          <a:xfrm>
            <a:off x="972343" y="3879113"/>
            <a:ext cx="1673188" cy="177695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31" name="Triângulo isósceles 130">
            <a:extLst>
              <a:ext uri="{FF2B5EF4-FFF2-40B4-BE49-F238E27FC236}">
                <a16:creationId xmlns:a16="http://schemas.microsoft.com/office/drawing/2014/main" id="{64AAF7FD-6E6E-C132-1356-ADC119F939E5}"/>
              </a:ext>
            </a:extLst>
          </p:cNvPr>
          <p:cNvSpPr/>
          <p:nvPr/>
        </p:nvSpPr>
        <p:spPr>
          <a:xfrm rot="16435515">
            <a:off x="1702403" y="3833501"/>
            <a:ext cx="94796" cy="98185"/>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pt-BR"/>
          </a:p>
        </p:txBody>
      </p:sp>
      <p:sp>
        <p:nvSpPr>
          <p:cNvPr id="132" name="Arco 131">
            <a:extLst>
              <a:ext uri="{FF2B5EF4-FFF2-40B4-BE49-F238E27FC236}">
                <a16:creationId xmlns:a16="http://schemas.microsoft.com/office/drawing/2014/main" id="{313F996A-5B3C-5737-C2B6-F94A27EBFC03}"/>
              </a:ext>
            </a:extLst>
          </p:cNvPr>
          <p:cNvSpPr/>
          <p:nvPr/>
        </p:nvSpPr>
        <p:spPr>
          <a:xfrm>
            <a:off x="245851" y="4324474"/>
            <a:ext cx="1673188" cy="177695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33" name="Triângulo isósceles 132">
            <a:extLst>
              <a:ext uri="{FF2B5EF4-FFF2-40B4-BE49-F238E27FC236}">
                <a16:creationId xmlns:a16="http://schemas.microsoft.com/office/drawing/2014/main" id="{BF68F394-86BC-8DD5-EA06-1C65DA7DAEDD}"/>
              </a:ext>
            </a:extLst>
          </p:cNvPr>
          <p:cNvSpPr/>
          <p:nvPr/>
        </p:nvSpPr>
        <p:spPr>
          <a:xfrm rot="16435515">
            <a:off x="975911" y="4278862"/>
            <a:ext cx="94796" cy="98185"/>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pt-BR"/>
          </a:p>
        </p:txBody>
      </p:sp>
      <p:grpSp>
        <p:nvGrpSpPr>
          <p:cNvPr id="141" name="Agrupar 140">
            <a:extLst>
              <a:ext uri="{FF2B5EF4-FFF2-40B4-BE49-F238E27FC236}">
                <a16:creationId xmlns:a16="http://schemas.microsoft.com/office/drawing/2014/main" id="{0E7705E6-5973-F80F-E0BD-D85C9DA6572E}"/>
              </a:ext>
            </a:extLst>
          </p:cNvPr>
          <p:cNvGrpSpPr/>
          <p:nvPr/>
        </p:nvGrpSpPr>
        <p:grpSpPr>
          <a:xfrm flipV="1">
            <a:off x="786839" y="1713202"/>
            <a:ext cx="2013345" cy="1784421"/>
            <a:chOff x="777035" y="2556812"/>
            <a:chExt cx="1673188" cy="1820868"/>
          </a:xfrm>
        </p:grpSpPr>
        <p:sp>
          <p:nvSpPr>
            <p:cNvPr id="139" name="Arco 138">
              <a:extLst>
                <a:ext uri="{FF2B5EF4-FFF2-40B4-BE49-F238E27FC236}">
                  <a16:creationId xmlns:a16="http://schemas.microsoft.com/office/drawing/2014/main" id="{2C3CDDE9-F2FB-8EBA-A588-8972A84CAF2D}"/>
                </a:ext>
              </a:extLst>
            </p:cNvPr>
            <p:cNvSpPr/>
            <p:nvPr/>
          </p:nvSpPr>
          <p:spPr>
            <a:xfrm>
              <a:off x="777035" y="2600729"/>
              <a:ext cx="1673188" cy="177695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40" name="Triângulo isósceles 139">
              <a:extLst>
                <a:ext uri="{FF2B5EF4-FFF2-40B4-BE49-F238E27FC236}">
                  <a16:creationId xmlns:a16="http://schemas.microsoft.com/office/drawing/2014/main" id="{DE73F5A0-CE91-65EE-7EE4-0B45D3DBDBB0}"/>
                </a:ext>
              </a:extLst>
            </p:cNvPr>
            <p:cNvSpPr/>
            <p:nvPr/>
          </p:nvSpPr>
          <p:spPr>
            <a:xfrm rot="16435515">
              <a:off x="1507095" y="2555117"/>
              <a:ext cx="94796" cy="98185"/>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pt-BR"/>
            </a:p>
          </p:txBody>
        </p:sp>
      </p:grpSp>
      <p:grpSp>
        <p:nvGrpSpPr>
          <p:cNvPr id="142" name="Agrupar 141">
            <a:extLst>
              <a:ext uri="{FF2B5EF4-FFF2-40B4-BE49-F238E27FC236}">
                <a16:creationId xmlns:a16="http://schemas.microsoft.com/office/drawing/2014/main" id="{9D24D470-44D5-D068-45FE-D3B776D76855}"/>
              </a:ext>
            </a:extLst>
          </p:cNvPr>
          <p:cNvGrpSpPr/>
          <p:nvPr/>
        </p:nvGrpSpPr>
        <p:grpSpPr>
          <a:xfrm flipV="1">
            <a:off x="17977" y="1337085"/>
            <a:ext cx="2013345" cy="1784421"/>
            <a:chOff x="777035" y="2556812"/>
            <a:chExt cx="1673188" cy="1820868"/>
          </a:xfrm>
        </p:grpSpPr>
        <p:sp>
          <p:nvSpPr>
            <p:cNvPr id="143" name="Arco 142">
              <a:extLst>
                <a:ext uri="{FF2B5EF4-FFF2-40B4-BE49-F238E27FC236}">
                  <a16:creationId xmlns:a16="http://schemas.microsoft.com/office/drawing/2014/main" id="{388F55D2-4D73-C6BE-94DF-963DE2F0C25D}"/>
                </a:ext>
              </a:extLst>
            </p:cNvPr>
            <p:cNvSpPr/>
            <p:nvPr/>
          </p:nvSpPr>
          <p:spPr>
            <a:xfrm>
              <a:off x="777035" y="2600729"/>
              <a:ext cx="1673188" cy="177695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44" name="Triângulo isósceles 143">
              <a:extLst>
                <a:ext uri="{FF2B5EF4-FFF2-40B4-BE49-F238E27FC236}">
                  <a16:creationId xmlns:a16="http://schemas.microsoft.com/office/drawing/2014/main" id="{FED63847-9949-F0B9-EFF8-77293CB23A0D}"/>
                </a:ext>
              </a:extLst>
            </p:cNvPr>
            <p:cNvSpPr/>
            <p:nvPr/>
          </p:nvSpPr>
          <p:spPr>
            <a:xfrm rot="16435515">
              <a:off x="1507095" y="2555117"/>
              <a:ext cx="94796" cy="98185"/>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pt-BR"/>
            </a:p>
          </p:txBody>
        </p:sp>
      </p:grpSp>
      <p:grpSp>
        <p:nvGrpSpPr>
          <p:cNvPr id="145" name="Agrupar 144">
            <a:extLst>
              <a:ext uri="{FF2B5EF4-FFF2-40B4-BE49-F238E27FC236}">
                <a16:creationId xmlns:a16="http://schemas.microsoft.com/office/drawing/2014/main" id="{95B88010-8D0E-66D4-492F-B3A67D18AD61}"/>
              </a:ext>
            </a:extLst>
          </p:cNvPr>
          <p:cNvGrpSpPr/>
          <p:nvPr/>
        </p:nvGrpSpPr>
        <p:grpSpPr>
          <a:xfrm flipV="1">
            <a:off x="351443" y="1489485"/>
            <a:ext cx="2013345" cy="1784421"/>
            <a:chOff x="777035" y="2556812"/>
            <a:chExt cx="1673188" cy="1820868"/>
          </a:xfrm>
        </p:grpSpPr>
        <p:sp>
          <p:nvSpPr>
            <p:cNvPr id="146" name="Arco 145">
              <a:extLst>
                <a:ext uri="{FF2B5EF4-FFF2-40B4-BE49-F238E27FC236}">
                  <a16:creationId xmlns:a16="http://schemas.microsoft.com/office/drawing/2014/main" id="{EEA80005-9544-8849-EE92-B0858CE80595}"/>
                </a:ext>
              </a:extLst>
            </p:cNvPr>
            <p:cNvSpPr/>
            <p:nvPr/>
          </p:nvSpPr>
          <p:spPr>
            <a:xfrm>
              <a:off x="777035" y="2600729"/>
              <a:ext cx="1673188" cy="177695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47" name="Triângulo isósceles 146">
              <a:extLst>
                <a:ext uri="{FF2B5EF4-FFF2-40B4-BE49-F238E27FC236}">
                  <a16:creationId xmlns:a16="http://schemas.microsoft.com/office/drawing/2014/main" id="{8E686EC5-C2D4-527D-018F-7FC9393465BF}"/>
                </a:ext>
              </a:extLst>
            </p:cNvPr>
            <p:cNvSpPr/>
            <p:nvPr/>
          </p:nvSpPr>
          <p:spPr>
            <a:xfrm rot="16435515">
              <a:off x="1507095" y="2555117"/>
              <a:ext cx="94796" cy="98185"/>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pt-BR"/>
            </a:p>
          </p:txBody>
        </p:sp>
      </p:grpSp>
      <p:grpSp>
        <p:nvGrpSpPr>
          <p:cNvPr id="148" name="Agrupar 147">
            <a:extLst>
              <a:ext uri="{FF2B5EF4-FFF2-40B4-BE49-F238E27FC236}">
                <a16:creationId xmlns:a16="http://schemas.microsoft.com/office/drawing/2014/main" id="{ABE675CA-C99B-DA4E-D7EE-2D0663C444AB}"/>
              </a:ext>
            </a:extLst>
          </p:cNvPr>
          <p:cNvGrpSpPr/>
          <p:nvPr/>
        </p:nvGrpSpPr>
        <p:grpSpPr>
          <a:xfrm flipH="1" flipV="1">
            <a:off x="3604430" y="4590699"/>
            <a:ext cx="1913224" cy="1784421"/>
            <a:chOff x="777035" y="2556812"/>
            <a:chExt cx="1673188" cy="1820868"/>
          </a:xfrm>
        </p:grpSpPr>
        <p:sp>
          <p:nvSpPr>
            <p:cNvPr id="149" name="Arco 148">
              <a:extLst>
                <a:ext uri="{FF2B5EF4-FFF2-40B4-BE49-F238E27FC236}">
                  <a16:creationId xmlns:a16="http://schemas.microsoft.com/office/drawing/2014/main" id="{0529A8A3-F6B4-B4C7-162B-5AABB16A027E}"/>
                </a:ext>
              </a:extLst>
            </p:cNvPr>
            <p:cNvSpPr/>
            <p:nvPr/>
          </p:nvSpPr>
          <p:spPr>
            <a:xfrm>
              <a:off x="777035" y="2600729"/>
              <a:ext cx="1673188" cy="1776951"/>
            </a:xfrm>
            <a:prstGeom prst="arc">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50" name="Triângulo isósceles 149">
              <a:extLst>
                <a:ext uri="{FF2B5EF4-FFF2-40B4-BE49-F238E27FC236}">
                  <a16:creationId xmlns:a16="http://schemas.microsoft.com/office/drawing/2014/main" id="{45D44368-A713-B5D9-8299-4FA069356142}"/>
                </a:ext>
              </a:extLst>
            </p:cNvPr>
            <p:cNvSpPr/>
            <p:nvPr/>
          </p:nvSpPr>
          <p:spPr>
            <a:xfrm rot="16435515">
              <a:off x="1507095" y="2555117"/>
              <a:ext cx="94796" cy="98185"/>
            </a:xfrm>
            <a:prstGeom prst="triangle">
              <a:avLst/>
            </a:prstGeom>
            <a:solidFill>
              <a:srgbClr val="FF0000"/>
            </a:solidFill>
            <a:ln>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pt-BR"/>
            </a:p>
          </p:txBody>
        </p:sp>
      </p:grpSp>
      <p:grpSp>
        <p:nvGrpSpPr>
          <p:cNvPr id="154" name="Agrupar 153">
            <a:extLst>
              <a:ext uri="{FF2B5EF4-FFF2-40B4-BE49-F238E27FC236}">
                <a16:creationId xmlns:a16="http://schemas.microsoft.com/office/drawing/2014/main" id="{2F457987-1C63-2DE1-67C3-3B737284ABB0}"/>
              </a:ext>
            </a:extLst>
          </p:cNvPr>
          <p:cNvGrpSpPr/>
          <p:nvPr/>
        </p:nvGrpSpPr>
        <p:grpSpPr>
          <a:xfrm flipH="1" flipV="1">
            <a:off x="3320749" y="4850229"/>
            <a:ext cx="1913224" cy="1784421"/>
            <a:chOff x="777035" y="2556812"/>
            <a:chExt cx="1673188" cy="1820868"/>
          </a:xfrm>
        </p:grpSpPr>
        <p:sp>
          <p:nvSpPr>
            <p:cNvPr id="155" name="Arco 154">
              <a:extLst>
                <a:ext uri="{FF2B5EF4-FFF2-40B4-BE49-F238E27FC236}">
                  <a16:creationId xmlns:a16="http://schemas.microsoft.com/office/drawing/2014/main" id="{7074DC8B-C97F-F745-3055-79B6201D18E7}"/>
                </a:ext>
              </a:extLst>
            </p:cNvPr>
            <p:cNvSpPr/>
            <p:nvPr/>
          </p:nvSpPr>
          <p:spPr>
            <a:xfrm>
              <a:off x="777035" y="2600729"/>
              <a:ext cx="1673188" cy="1776951"/>
            </a:xfrm>
            <a:prstGeom prst="arc">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56" name="Triângulo isósceles 155">
              <a:extLst>
                <a:ext uri="{FF2B5EF4-FFF2-40B4-BE49-F238E27FC236}">
                  <a16:creationId xmlns:a16="http://schemas.microsoft.com/office/drawing/2014/main" id="{0B94F1DB-B30E-F1AA-8B17-4DA3BB65B44B}"/>
                </a:ext>
              </a:extLst>
            </p:cNvPr>
            <p:cNvSpPr/>
            <p:nvPr/>
          </p:nvSpPr>
          <p:spPr>
            <a:xfrm rot="16435515">
              <a:off x="1507095" y="2555117"/>
              <a:ext cx="94796" cy="98185"/>
            </a:xfrm>
            <a:prstGeom prst="triangle">
              <a:avLst/>
            </a:prstGeom>
            <a:solidFill>
              <a:srgbClr val="FF0000"/>
            </a:solidFill>
            <a:ln>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pt-BR"/>
            </a:p>
          </p:txBody>
        </p:sp>
      </p:grpSp>
      <p:sp>
        <p:nvSpPr>
          <p:cNvPr id="157" name="CaixaDeTexto 156">
            <a:extLst>
              <a:ext uri="{FF2B5EF4-FFF2-40B4-BE49-F238E27FC236}">
                <a16:creationId xmlns:a16="http://schemas.microsoft.com/office/drawing/2014/main" id="{87E62905-6F9A-D2E0-CC87-A3DE7FBA72CD}"/>
              </a:ext>
            </a:extLst>
          </p:cNvPr>
          <p:cNvSpPr txBox="1"/>
          <p:nvPr/>
        </p:nvSpPr>
        <p:spPr>
          <a:xfrm>
            <a:off x="4777938" y="6215998"/>
            <a:ext cx="1458197" cy="307777"/>
          </a:xfrm>
          <a:prstGeom prst="rect">
            <a:avLst/>
          </a:prstGeom>
          <a:noFill/>
        </p:spPr>
        <p:txBody>
          <a:bodyPr wrap="square" rtlCol="0">
            <a:spAutoFit/>
          </a:bodyPr>
          <a:lstStyle/>
          <a:p>
            <a:r>
              <a:rPr lang="pt-BR" dirty="0" err="1"/>
              <a:t>Westerlies</a:t>
            </a:r>
            <a:endParaRPr lang="pt-BR" dirty="0"/>
          </a:p>
        </p:txBody>
      </p:sp>
      <p:sp>
        <p:nvSpPr>
          <p:cNvPr id="162" name="Retângulo 161">
            <a:extLst>
              <a:ext uri="{FF2B5EF4-FFF2-40B4-BE49-F238E27FC236}">
                <a16:creationId xmlns:a16="http://schemas.microsoft.com/office/drawing/2014/main" id="{A002E7DB-6105-A8EC-A274-31E10D8BE6DD}"/>
              </a:ext>
            </a:extLst>
          </p:cNvPr>
          <p:cNvSpPr/>
          <p:nvPr/>
        </p:nvSpPr>
        <p:spPr>
          <a:xfrm>
            <a:off x="8596977" y="2207776"/>
            <a:ext cx="2231234" cy="4650223"/>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p>
        </p:txBody>
      </p:sp>
      <p:sp>
        <p:nvSpPr>
          <p:cNvPr id="163" name="Retângulo 162">
            <a:extLst>
              <a:ext uri="{FF2B5EF4-FFF2-40B4-BE49-F238E27FC236}">
                <a16:creationId xmlns:a16="http://schemas.microsoft.com/office/drawing/2014/main" id="{2A5CD288-D9DB-4775-AE62-E08EC41F5D3A}"/>
              </a:ext>
            </a:extLst>
          </p:cNvPr>
          <p:cNvSpPr/>
          <p:nvPr/>
        </p:nvSpPr>
        <p:spPr>
          <a:xfrm>
            <a:off x="6615337" y="5773296"/>
            <a:ext cx="1977181" cy="83313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dirty="0"/>
          </a:p>
        </p:txBody>
      </p:sp>
      <p:sp>
        <p:nvSpPr>
          <p:cNvPr id="164" name="CaixaDeTexto 163">
            <a:extLst>
              <a:ext uri="{FF2B5EF4-FFF2-40B4-BE49-F238E27FC236}">
                <a16:creationId xmlns:a16="http://schemas.microsoft.com/office/drawing/2014/main" id="{A7564F30-2CC2-4DDC-8CE4-D419470B6CD9}"/>
              </a:ext>
            </a:extLst>
          </p:cNvPr>
          <p:cNvSpPr txBox="1"/>
          <p:nvPr/>
        </p:nvSpPr>
        <p:spPr>
          <a:xfrm flipH="1">
            <a:off x="8920950" y="3335698"/>
            <a:ext cx="1848478" cy="2893100"/>
          </a:xfrm>
          <a:prstGeom prst="rect">
            <a:avLst/>
          </a:prstGeom>
          <a:noFill/>
        </p:spPr>
        <p:txBody>
          <a:bodyPr wrap="square" rtlCol="0">
            <a:spAutoFit/>
          </a:bodyPr>
          <a:lstStyle/>
          <a:p>
            <a:r>
              <a:rPr lang="pt-BR" b="1" u="sng" dirty="0"/>
              <a:t>North </a:t>
            </a:r>
            <a:r>
              <a:rPr lang="pt-BR" b="1" u="sng" dirty="0" err="1"/>
              <a:t>hemisphere</a:t>
            </a:r>
            <a:endParaRPr lang="pt-BR" b="1" u="sng" dirty="0"/>
          </a:p>
          <a:p>
            <a:endParaRPr lang="pt-BR" b="1" u="sng" dirty="0"/>
          </a:p>
          <a:p>
            <a:pPr marL="285750" indent="-285750">
              <a:buFont typeface="Arial" panose="020B0604020202020204" pitchFamily="34" charset="0"/>
              <a:buChar char="•"/>
            </a:pPr>
            <a:r>
              <a:rPr lang="pt-BR" dirty="0"/>
              <a:t>ECP24 x FRN31</a:t>
            </a:r>
          </a:p>
          <a:p>
            <a:pPr marL="285750" indent="-285750">
              <a:buFont typeface="Arial" panose="020B0604020202020204" pitchFamily="34" charset="0"/>
              <a:buChar char="•"/>
            </a:pPr>
            <a:r>
              <a:rPr lang="pt-BR" dirty="0"/>
              <a:t>ECP24 x PAP50</a:t>
            </a:r>
          </a:p>
          <a:p>
            <a:endParaRPr lang="pt-BR" dirty="0"/>
          </a:p>
          <a:p>
            <a:r>
              <a:rPr lang="pt-BR" b="1" u="sng" dirty="0"/>
              <a:t>South </a:t>
            </a:r>
            <a:r>
              <a:rPr lang="pt-BR" b="1" u="sng" dirty="0" err="1"/>
              <a:t>hemisphere</a:t>
            </a:r>
            <a:endParaRPr lang="pt-BR" b="1" u="sng" dirty="0"/>
          </a:p>
          <a:p>
            <a:endParaRPr lang="pt-BR" b="1" u="sng" dirty="0"/>
          </a:p>
          <a:p>
            <a:pPr marL="285750" indent="-285750">
              <a:buFont typeface="Arial" panose="020B0604020202020204" pitchFamily="34" charset="0"/>
              <a:buChar char="•"/>
            </a:pPr>
            <a:r>
              <a:rPr lang="pt-BR" dirty="0"/>
              <a:t>ECP24 x BRP11</a:t>
            </a:r>
          </a:p>
          <a:p>
            <a:pPr marL="285750" indent="-285750">
              <a:buFont typeface="Arial" panose="020B0604020202020204" pitchFamily="34" charset="0"/>
              <a:buChar char="•"/>
            </a:pPr>
            <a:r>
              <a:rPr lang="pt-BR" dirty="0"/>
              <a:t>ECP24 x ECP19</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ECP24 x ARP01</a:t>
            </a:r>
          </a:p>
          <a:p>
            <a:pPr marL="285750" indent="-285750">
              <a:buFont typeface="Arial" panose="020B0604020202020204" pitchFamily="34" charset="0"/>
              <a:buChar char="•"/>
            </a:pPr>
            <a:r>
              <a:rPr lang="pt-BR" dirty="0"/>
              <a:t>ECP24 x ARP03</a:t>
            </a:r>
          </a:p>
          <a:p>
            <a:pPr marL="285750" indent="-285750">
              <a:buFont typeface="Arial" panose="020B0604020202020204" pitchFamily="34" charset="0"/>
              <a:buChar char="•"/>
            </a:pPr>
            <a:r>
              <a:rPr lang="pt-BR" dirty="0"/>
              <a:t>ECP24 x CLP18</a:t>
            </a:r>
          </a:p>
        </p:txBody>
      </p:sp>
      <p:sp>
        <p:nvSpPr>
          <p:cNvPr id="166" name="CaixaDeTexto 165">
            <a:extLst>
              <a:ext uri="{FF2B5EF4-FFF2-40B4-BE49-F238E27FC236}">
                <a16:creationId xmlns:a16="http://schemas.microsoft.com/office/drawing/2014/main" id="{4C25F61C-12EC-FCB4-F1E0-3E4B7F3ED4B6}"/>
              </a:ext>
            </a:extLst>
          </p:cNvPr>
          <p:cNvSpPr txBox="1"/>
          <p:nvPr/>
        </p:nvSpPr>
        <p:spPr>
          <a:xfrm flipH="1">
            <a:off x="3622202" y="3308315"/>
            <a:ext cx="966581" cy="200055"/>
          </a:xfrm>
          <a:prstGeom prst="rect">
            <a:avLst/>
          </a:prstGeom>
          <a:noFill/>
        </p:spPr>
        <p:txBody>
          <a:bodyPr wrap="square" rtlCol="0">
            <a:spAutoFit/>
          </a:bodyPr>
          <a:lstStyle/>
          <a:p>
            <a:r>
              <a:rPr lang="pt-BR" sz="700" b="1" dirty="0"/>
              <a:t>FRP31</a:t>
            </a:r>
          </a:p>
        </p:txBody>
      </p:sp>
      <p:sp>
        <p:nvSpPr>
          <p:cNvPr id="167" name="CaixaDeTexto 166">
            <a:extLst>
              <a:ext uri="{FF2B5EF4-FFF2-40B4-BE49-F238E27FC236}">
                <a16:creationId xmlns:a16="http://schemas.microsoft.com/office/drawing/2014/main" id="{12F66E05-E1DC-543B-EB7D-D0FEC8B7B647}"/>
              </a:ext>
            </a:extLst>
          </p:cNvPr>
          <p:cNvSpPr txBox="1"/>
          <p:nvPr/>
        </p:nvSpPr>
        <p:spPr>
          <a:xfrm flipH="1">
            <a:off x="2237399" y="3141346"/>
            <a:ext cx="966581" cy="200055"/>
          </a:xfrm>
          <a:prstGeom prst="rect">
            <a:avLst/>
          </a:prstGeom>
          <a:noFill/>
        </p:spPr>
        <p:txBody>
          <a:bodyPr wrap="square" rtlCol="0">
            <a:spAutoFit/>
          </a:bodyPr>
          <a:lstStyle/>
          <a:p>
            <a:r>
              <a:rPr lang="pt-BR" sz="700" b="1" dirty="0"/>
              <a:t>PAP50</a:t>
            </a:r>
          </a:p>
        </p:txBody>
      </p:sp>
      <p:sp>
        <p:nvSpPr>
          <p:cNvPr id="168" name="CaixaDeTexto 167">
            <a:extLst>
              <a:ext uri="{FF2B5EF4-FFF2-40B4-BE49-F238E27FC236}">
                <a16:creationId xmlns:a16="http://schemas.microsoft.com/office/drawing/2014/main" id="{F703F535-F43D-3B5A-6846-5DE34E602A8E}"/>
              </a:ext>
            </a:extLst>
          </p:cNvPr>
          <p:cNvSpPr txBox="1"/>
          <p:nvPr/>
        </p:nvSpPr>
        <p:spPr>
          <a:xfrm flipH="1">
            <a:off x="4060131" y="4737562"/>
            <a:ext cx="966581" cy="200055"/>
          </a:xfrm>
          <a:prstGeom prst="rect">
            <a:avLst/>
          </a:prstGeom>
          <a:noFill/>
        </p:spPr>
        <p:txBody>
          <a:bodyPr wrap="square" rtlCol="0">
            <a:spAutoFit/>
          </a:bodyPr>
          <a:lstStyle/>
          <a:p>
            <a:r>
              <a:rPr lang="pt-BR" sz="700" b="1" dirty="0"/>
              <a:t>BRP11</a:t>
            </a:r>
          </a:p>
        </p:txBody>
      </p:sp>
      <p:sp>
        <p:nvSpPr>
          <p:cNvPr id="169" name="CaixaDeTexto 168">
            <a:extLst>
              <a:ext uri="{FF2B5EF4-FFF2-40B4-BE49-F238E27FC236}">
                <a16:creationId xmlns:a16="http://schemas.microsoft.com/office/drawing/2014/main" id="{D79E8477-89C8-982C-10FF-8BBC915B0D6D}"/>
              </a:ext>
            </a:extLst>
          </p:cNvPr>
          <p:cNvSpPr txBox="1"/>
          <p:nvPr/>
        </p:nvSpPr>
        <p:spPr>
          <a:xfrm flipH="1">
            <a:off x="3304086" y="5316153"/>
            <a:ext cx="966581" cy="200055"/>
          </a:xfrm>
          <a:prstGeom prst="rect">
            <a:avLst/>
          </a:prstGeom>
          <a:noFill/>
        </p:spPr>
        <p:txBody>
          <a:bodyPr wrap="square" rtlCol="0">
            <a:spAutoFit/>
          </a:bodyPr>
          <a:lstStyle/>
          <a:p>
            <a:r>
              <a:rPr lang="pt-BR" sz="700" b="1" dirty="0"/>
              <a:t>ARP01</a:t>
            </a:r>
          </a:p>
        </p:txBody>
      </p:sp>
      <p:sp>
        <p:nvSpPr>
          <p:cNvPr id="170" name="CaixaDeTexto 169">
            <a:extLst>
              <a:ext uri="{FF2B5EF4-FFF2-40B4-BE49-F238E27FC236}">
                <a16:creationId xmlns:a16="http://schemas.microsoft.com/office/drawing/2014/main" id="{EBD1A9B2-8DF6-83F6-B8C3-3C5CD29CF4D0}"/>
              </a:ext>
            </a:extLst>
          </p:cNvPr>
          <p:cNvSpPr txBox="1"/>
          <p:nvPr/>
        </p:nvSpPr>
        <p:spPr>
          <a:xfrm flipH="1">
            <a:off x="2664890" y="5635747"/>
            <a:ext cx="966581" cy="200055"/>
          </a:xfrm>
          <a:prstGeom prst="rect">
            <a:avLst/>
          </a:prstGeom>
          <a:noFill/>
        </p:spPr>
        <p:txBody>
          <a:bodyPr wrap="square" rtlCol="0">
            <a:spAutoFit/>
          </a:bodyPr>
          <a:lstStyle/>
          <a:p>
            <a:r>
              <a:rPr lang="pt-BR" sz="700" b="1" dirty="0"/>
              <a:t>ARP03</a:t>
            </a:r>
          </a:p>
        </p:txBody>
      </p:sp>
      <p:sp>
        <p:nvSpPr>
          <p:cNvPr id="171" name="CaixaDeTexto 170">
            <a:extLst>
              <a:ext uri="{FF2B5EF4-FFF2-40B4-BE49-F238E27FC236}">
                <a16:creationId xmlns:a16="http://schemas.microsoft.com/office/drawing/2014/main" id="{455004CD-372F-FC25-7A4C-E2008F236269}"/>
              </a:ext>
            </a:extLst>
          </p:cNvPr>
          <p:cNvSpPr txBox="1"/>
          <p:nvPr/>
        </p:nvSpPr>
        <p:spPr>
          <a:xfrm flipH="1">
            <a:off x="2682644" y="6239431"/>
            <a:ext cx="966581" cy="200055"/>
          </a:xfrm>
          <a:prstGeom prst="rect">
            <a:avLst/>
          </a:prstGeom>
          <a:noFill/>
        </p:spPr>
        <p:txBody>
          <a:bodyPr wrap="square" rtlCol="0">
            <a:spAutoFit/>
          </a:bodyPr>
          <a:lstStyle/>
          <a:p>
            <a:r>
              <a:rPr lang="pt-BR" sz="700" b="1" dirty="0"/>
              <a:t>CLP18</a:t>
            </a:r>
          </a:p>
        </p:txBody>
      </p:sp>
      <p:sp>
        <p:nvSpPr>
          <p:cNvPr id="172" name="CaixaDeTexto 171">
            <a:extLst>
              <a:ext uri="{FF2B5EF4-FFF2-40B4-BE49-F238E27FC236}">
                <a16:creationId xmlns:a16="http://schemas.microsoft.com/office/drawing/2014/main" id="{D150EA92-3D00-3673-6232-DFD4CAD5130E}"/>
              </a:ext>
            </a:extLst>
          </p:cNvPr>
          <p:cNvSpPr txBox="1"/>
          <p:nvPr/>
        </p:nvSpPr>
        <p:spPr>
          <a:xfrm flipH="1">
            <a:off x="1714978" y="3629392"/>
            <a:ext cx="966581" cy="200055"/>
          </a:xfrm>
          <a:prstGeom prst="rect">
            <a:avLst/>
          </a:prstGeom>
          <a:noFill/>
        </p:spPr>
        <p:txBody>
          <a:bodyPr wrap="square" rtlCol="0">
            <a:spAutoFit/>
          </a:bodyPr>
          <a:lstStyle/>
          <a:p>
            <a:r>
              <a:rPr lang="pt-BR" sz="700" b="1" dirty="0"/>
              <a:t>ECP24</a:t>
            </a:r>
          </a:p>
        </p:txBody>
      </p:sp>
      <p:sp>
        <p:nvSpPr>
          <p:cNvPr id="173" name="CaixaDeTexto 172">
            <a:extLst>
              <a:ext uri="{FF2B5EF4-FFF2-40B4-BE49-F238E27FC236}">
                <a16:creationId xmlns:a16="http://schemas.microsoft.com/office/drawing/2014/main" id="{E7480C3D-4B5A-45C0-11AC-15215672914F}"/>
              </a:ext>
            </a:extLst>
          </p:cNvPr>
          <p:cNvSpPr txBox="1"/>
          <p:nvPr/>
        </p:nvSpPr>
        <p:spPr>
          <a:xfrm flipH="1">
            <a:off x="756186" y="4934407"/>
            <a:ext cx="966581" cy="200055"/>
          </a:xfrm>
          <a:prstGeom prst="rect">
            <a:avLst/>
          </a:prstGeom>
          <a:noFill/>
        </p:spPr>
        <p:txBody>
          <a:bodyPr wrap="square" rtlCol="0">
            <a:spAutoFit/>
          </a:bodyPr>
          <a:lstStyle/>
          <a:p>
            <a:r>
              <a:rPr lang="pt-BR" sz="700" b="1" dirty="0"/>
              <a:t>CLP19</a:t>
            </a:r>
          </a:p>
        </p:txBody>
      </p:sp>
      <p:sp>
        <p:nvSpPr>
          <p:cNvPr id="175" name="Retângulo 174">
            <a:extLst>
              <a:ext uri="{FF2B5EF4-FFF2-40B4-BE49-F238E27FC236}">
                <a16:creationId xmlns:a16="http://schemas.microsoft.com/office/drawing/2014/main" id="{58882EA5-86EC-1F11-9C09-84DE7AC4FAFF}"/>
              </a:ext>
            </a:extLst>
          </p:cNvPr>
          <p:cNvSpPr/>
          <p:nvPr/>
        </p:nvSpPr>
        <p:spPr>
          <a:xfrm>
            <a:off x="8745990" y="2645751"/>
            <a:ext cx="1970592" cy="4948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b="1" dirty="0">
                <a:effectLst>
                  <a:outerShdw blurRad="38100" dist="38100" dir="2700000" algn="tl">
                    <a:srgbClr val="000000">
                      <a:alpha val="43137"/>
                    </a:srgbClr>
                  </a:outerShdw>
                </a:effectLst>
              </a:rPr>
              <a:t>COMPARISON</a:t>
            </a:r>
          </a:p>
        </p:txBody>
      </p:sp>
      <p:sp>
        <p:nvSpPr>
          <p:cNvPr id="178" name="CaixaDeTexto 177">
            <a:extLst>
              <a:ext uri="{FF2B5EF4-FFF2-40B4-BE49-F238E27FC236}">
                <a16:creationId xmlns:a16="http://schemas.microsoft.com/office/drawing/2014/main" id="{76886A81-748B-C883-BAA8-1664543FA7D4}"/>
              </a:ext>
            </a:extLst>
          </p:cNvPr>
          <p:cNvSpPr txBox="1"/>
          <p:nvPr/>
        </p:nvSpPr>
        <p:spPr>
          <a:xfrm>
            <a:off x="9310035" y="1645768"/>
            <a:ext cx="1439818" cy="307777"/>
          </a:xfrm>
          <a:prstGeom prst="rect">
            <a:avLst/>
          </a:prstGeom>
          <a:noFill/>
        </p:spPr>
        <p:txBody>
          <a:bodyPr wrap="none" rtlCol="0">
            <a:spAutoFit/>
          </a:bodyPr>
          <a:lstStyle/>
          <a:p>
            <a:r>
              <a:rPr lang="pt-BR" dirty="0"/>
              <a:t>Web </a:t>
            </a:r>
            <a:r>
              <a:rPr lang="pt-BR" dirty="0" err="1"/>
              <a:t>Grape</a:t>
            </a:r>
            <a:r>
              <a:rPr lang="pt-BR" dirty="0"/>
              <a:t> IBS</a:t>
            </a:r>
          </a:p>
        </p:txBody>
      </p:sp>
      <p:cxnSp>
        <p:nvCxnSpPr>
          <p:cNvPr id="180" name="Conector reto 179">
            <a:extLst>
              <a:ext uri="{FF2B5EF4-FFF2-40B4-BE49-F238E27FC236}">
                <a16:creationId xmlns:a16="http://schemas.microsoft.com/office/drawing/2014/main" id="{364CA5D9-7676-9021-26EF-6F6471A33DE2}"/>
              </a:ext>
            </a:extLst>
          </p:cNvPr>
          <p:cNvCxnSpPr/>
          <p:nvPr/>
        </p:nvCxnSpPr>
        <p:spPr>
          <a:xfrm>
            <a:off x="9310035" y="2012681"/>
            <a:ext cx="14065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Conector reto 180">
            <a:extLst>
              <a:ext uri="{FF2B5EF4-FFF2-40B4-BE49-F238E27FC236}">
                <a16:creationId xmlns:a16="http://schemas.microsoft.com/office/drawing/2014/main" id="{F5C633D1-5715-A7E8-23A8-F19789C9C95C}"/>
              </a:ext>
            </a:extLst>
          </p:cNvPr>
          <p:cNvCxnSpPr/>
          <p:nvPr/>
        </p:nvCxnSpPr>
        <p:spPr>
          <a:xfrm>
            <a:off x="9311515" y="2094057"/>
            <a:ext cx="1406547" cy="0"/>
          </a:xfrm>
          <a:prstGeom prst="line">
            <a:avLst/>
          </a:prstGeom>
        </p:spPr>
        <p:style>
          <a:lnRef idx="1">
            <a:schemeClr val="accent1"/>
          </a:lnRef>
          <a:fillRef idx="0">
            <a:schemeClr val="accent1"/>
          </a:fillRef>
          <a:effectRef idx="0">
            <a:schemeClr val="accent1"/>
          </a:effectRef>
          <a:fontRef idx="minor">
            <a:schemeClr val="tx1"/>
          </a:fontRef>
        </p:style>
      </p:cxnSp>
      <p:sp>
        <p:nvSpPr>
          <p:cNvPr id="182" name="Retângulo 181">
            <a:extLst>
              <a:ext uri="{FF2B5EF4-FFF2-40B4-BE49-F238E27FC236}">
                <a16:creationId xmlns:a16="http://schemas.microsoft.com/office/drawing/2014/main" id="{771FA9C4-98E1-E04A-2C4F-306702A3C419}"/>
              </a:ext>
            </a:extLst>
          </p:cNvPr>
          <p:cNvSpPr/>
          <p:nvPr/>
        </p:nvSpPr>
        <p:spPr>
          <a:xfrm>
            <a:off x="7944681" y="3394833"/>
            <a:ext cx="1004639" cy="3463165"/>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p>
        </p:txBody>
      </p:sp>
      <p:sp>
        <p:nvSpPr>
          <p:cNvPr id="183" name="Chave Esquerda 182">
            <a:extLst>
              <a:ext uri="{FF2B5EF4-FFF2-40B4-BE49-F238E27FC236}">
                <a16:creationId xmlns:a16="http://schemas.microsoft.com/office/drawing/2014/main" id="{159AE602-33A2-5C09-0A26-ED60CB1AB706}"/>
              </a:ext>
            </a:extLst>
          </p:cNvPr>
          <p:cNvSpPr/>
          <p:nvPr/>
        </p:nvSpPr>
        <p:spPr>
          <a:xfrm>
            <a:off x="8645383" y="3852882"/>
            <a:ext cx="170143" cy="1463271"/>
          </a:xfrm>
          <a:prstGeom prst="leftBrace">
            <a:avLst/>
          </a:prstGeom>
          <a:ln>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pt-BR"/>
          </a:p>
        </p:txBody>
      </p:sp>
      <p:sp>
        <p:nvSpPr>
          <p:cNvPr id="184" name="Chave Esquerda 183">
            <a:extLst>
              <a:ext uri="{FF2B5EF4-FFF2-40B4-BE49-F238E27FC236}">
                <a16:creationId xmlns:a16="http://schemas.microsoft.com/office/drawing/2014/main" id="{E08F8947-1FBE-A446-61D6-45B8DE270983}"/>
              </a:ext>
            </a:extLst>
          </p:cNvPr>
          <p:cNvSpPr/>
          <p:nvPr/>
        </p:nvSpPr>
        <p:spPr>
          <a:xfrm>
            <a:off x="8663393" y="5525750"/>
            <a:ext cx="160029" cy="538357"/>
          </a:xfrm>
          <a:prstGeom prst="leftBrace">
            <a:avLst/>
          </a:prstGeom>
          <a:ln>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pt-BR"/>
          </a:p>
        </p:txBody>
      </p:sp>
      <p:sp>
        <p:nvSpPr>
          <p:cNvPr id="185" name="CaixaDeTexto 184">
            <a:extLst>
              <a:ext uri="{FF2B5EF4-FFF2-40B4-BE49-F238E27FC236}">
                <a16:creationId xmlns:a16="http://schemas.microsoft.com/office/drawing/2014/main" id="{112EB53B-BB71-6DFC-3516-CB9FB11AB17E}"/>
              </a:ext>
            </a:extLst>
          </p:cNvPr>
          <p:cNvSpPr txBox="1"/>
          <p:nvPr/>
        </p:nvSpPr>
        <p:spPr>
          <a:xfrm rot="16200000">
            <a:off x="7909841" y="4348844"/>
            <a:ext cx="1108205" cy="276999"/>
          </a:xfrm>
          <a:prstGeom prst="rect">
            <a:avLst/>
          </a:prstGeom>
          <a:noFill/>
        </p:spPr>
        <p:txBody>
          <a:bodyPr wrap="square" rtlCol="0">
            <a:spAutoFit/>
          </a:bodyPr>
          <a:lstStyle/>
          <a:p>
            <a:r>
              <a:rPr lang="pt-BR" sz="1200" dirty="0"/>
              <a:t>Hadley </a:t>
            </a:r>
            <a:r>
              <a:rPr lang="pt-BR" sz="1200" dirty="0" err="1"/>
              <a:t>Cell</a:t>
            </a:r>
            <a:endParaRPr lang="pt-BR" sz="1200" dirty="0"/>
          </a:p>
        </p:txBody>
      </p:sp>
      <p:sp>
        <p:nvSpPr>
          <p:cNvPr id="186" name="CaixaDeTexto 185">
            <a:extLst>
              <a:ext uri="{FF2B5EF4-FFF2-40B4-BE49-F238E27FC236}">
                <a16:creationId xmlns:a16="http://schemas.microsoft.com/office/drawing/2014/main" id="{B54BAC36-D046-4536-883C-264DE9A996D1}"/>
              </a:ext>
            </a:extLst>
          </p:cNvPr>
          <p:cNvSpPr txBox="1"/>
          <p:nvPr/>
        </p:nvSpPr>
        <p:spPr>
          <a:xfrm rot="16200000">
            <a:off x="7903439" y="5592764"/>
            <a:ext cx="1108205" cy="276999"/>
          </a:xfrm>
          <a:prstGeom prst="rect">
            <a:avLst/>
          </a:prstGeom>
          <a:noFill/>
        </p:spPr>
        <p:txBody>
          <a:bodyPr wrap="square" rtlCol="0">
            <a:spAutoFit/>
          </a:bodyPr>
          <a:lstStyle/>
          <a:p>
            <a:r>
              <a:rPr lang="pt-BR" sz="1200" dirty="0"/>
              <a:t>Ferrel </a:t>
            </a:r>
            <a:r>
              <a:rPr lang="pt-BR" sz="1200" dirty="0" err="1"/>
              <a:t>Cell</a:t>
            </a:r>
            <a:endParaRPr lang="pt-BR" sz="1200" dirty="0"/>
          </a:p>
        </p:txBody>
      </p:sp>
      <p:pic>
        <p:nvPicPr>
          <p:cNvPr id="19" name="Gráfico 18" descr="Seta circular com preenchimento sólido">
            <a:extLst>
              <a:ext uri="{FF2B5EF4-FFF2-40B4-BE49-F238E27FC236}">
                <a16:creationId xmlns:a16="http://schemas.microsoft.com/office/drawing/2014/main" id="{A670BBC0-AB9C-0A2E-7A96-C9E5B34615C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7502" y="5728335"/>
            <a:ext cx="914400" cy="914400"/>
          </a:xfrm>
          <a:prstGeom prst="rect">
            <a:avLst/>
          </a:prstGeom>
        </p:spPr>
      </p:pic>
      <p:pic>
        <p:nvPicPr>
          <p:cNvPr id="20" name="Gráfico 19" descr="Seta circular com preenchimento sólido">
            <a:extLst>
              <a:ext uri="{FF2B5EF4-FFF2-40B4-BE49-F238E27FC236}">
                <a16:creationId xmlns:a16="http://schemas.microsoft.com/office/drawing/2014/main" id="{5B405EA3-63D8-10C8-CB10-DC8BB82EB91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6200000" flipV="1">
            <a:off x="984249" y="4431429"/>
            <a:ext cx="914400" cy="914400"/>
          </a:xfrm>
          <a:prstGeom prst="rect">
            <a:avLst/>
          </a:prstGeom>
        </p:spPr>
      </p:pic>
      <p:pic>
        <p:nvPicPr>
          <p:cNvPr id="21" name="Gráfico 20" descr="Seta circular com preenchimento sólido">
            <a:extLst>
              <a:ext uri="{FF2B5EF4-FFF2-40B4-BE49-F238E27FC236}">
                <a16:creationId xmlns:a16="http://schemas.microsoft.com/office/drawing/2014/main" id="{28091186-E451-8855-8FB2-68CCDED2CDE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6200000" flipV="1">
            <a:off x="4477981" y="3952955"/>
            <a:ext cx="914400" cy="914400"/>
          </a:xfrm>
          <a:prstGeom prst="rect">
            <a:avLst/>
          </a:prstGeom>
        </p:spPr>
      </p:pic>
      <p:pic>
        <p:nvPicPr>
          <p:cNvPr id="22" name="Gráfico 21" descr="Seta circular com preenchimento sólido">
            <a:extLst>
              <a:ext uri="{FF2B5EF4-FFF2-40B4-BE49-F238E27FC236}">
                <a16:creationId xmlns:a16="http://schemas.microsoft.com/office/drawing/2014/main" id="{8E6984D6-BEFF-1BCE-86AA-6A4206103F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6200000" flipV="1">
            <a:off x="4008563" y="5438822"/>
            <a:ext cx="914400" cy="914400"/>
          </a:xfrm>
          <a:prstGeom prst="rect">
            <a:avLst/>
          </a:prstGeom>
        </p:spPr>
      </p:pic>
      <p:sp>
        <p:nvSpPr>
          <p:cNvPr id="23" name="CaixaDeTexto 22">
            <a:extLst>
              <a:ext uri="{FF2B5EF4-FFF2-40B4-BE49-F238E27FC236}">
                <a16:creationId xmlns:a16="http://schemas.microsoft.com/office/drawing/2014/main" id="{1BA98330-7D24-DDBC-B436-1BB7A84E840B}"/>
              </a:ext>
            </a:extLst>
          </p:cNvPr>
          <p:cNvSpPr txBox="1"/>
          <p:nvPr/>
        </p:nvSpPr>
        <p:spPr>
          <a:xfrm>
            <a:off x="1343105" y="4686049"/>
            <a:ext cx="45719" cy="353943"/>
          </a:xfrm>
          <a:prstGeom prst="rect">
            <a:avLst/>
          </a:prstGeom>
          <a:noFill/>
        </p:spPr>
        <p:txBody>
          <a:bodyPr wrap="square" rtlCol="0">
            <a:spAutoFit/>
          </a:bodyPr>
          <a:lstStyle/>
          <a:p>
            <a:r>
              <a:rPr lang="pt-BR" sz="1700" b="1" dirty="0">
                <a:solidFill>
                  <a:srgbClr val="FF0000"/>
                </a:solidFill>
                <a:effectLst>
                  <a:outerShdw blurRad="38100" dist="38100" dir="2700000" algn="tl">
                    <a:srgbClr val="000000">
                      <a:alpha val="43137"/>
                    </a:srgbClr>
                  </a:outerShdw>
                </a:effectLst>
              </a:rPr>
              <a:t>H</a:t>
            </a:r>
          </a:p>
        </p:txBody>
      </p:sp>
      <p:sp>
        <p:nvSpPr>
          <p:cNvPr id="25" name="CaixaDeTexto 24">
            <a:extLst>
              <a:ext uri="{FF2B5EF4-FFF2-40B4-BE49-F238E27FC236}">
                <a16:creationId xmlns:a16="http://schemas.microsoft.com/office/drawing/2014/main" id="{03E943DF-31AC-0B1A-43A5-0E80EDD201BB}"/>
              </a:ext>
            </a:extLst>
          </p:cNvPr>
          <p:cNvSpPr txBox="1"/>
          <p:nvPr/>
        </p:nvSpPr>
        <p:spPr>
          <a:xfrm>
            <a:off x="1213629" y="5966840"/>
            <a:ext cx="317716" cy="353943"/>
          </a:xfrm>
          <a:prstGeom prst="rect">
            <a:avLst/>
          </a:prstGeom>
          <a:noFill/>
        </p:spPr>
        <p:txBody>
          <a:bodyPr wrap="none" rtlCol="0">
            <a:spAutoFit/>
          </a:bodyPr>
          <a:lstStyle/>
          <a:p>
            <a:r>
              <a:rPr lang="pt-BR" sz="1700" b="1" dirty="0">
                <a:solidFill>
                  <a:schemeClr val="accent1">
                    <a:lumMod val="75000"/>
                  </a:schemeClr>
                </a:solidFill>
                <a:effectLst>
                  <a:outerShdw blurRad="38100" dist="38100" dir="2700000" algn="tl">
                    <a:srgbClr val="000000">
                      <a:alpha val="43137"/>
                    </a:srgbClr>
                  </a:outerShdw>
                </a:effectLst>
              </a:rPr>
              <a:t>L</a:t>
            </a:r>
          </a:p>
        </p:txBody>
      </p:sp>
      <p:sp>
        <p:nvSpPr>
          <p:cNvPr id="37" name="CaixaDeTexto 36">
            <a:extLst>
              <a:ext uri="{FF2B5EF4-FFF2-40B4-BE49-F238E27FC236}">
                <a16:creationId xmlns:a16="http://schemas.microsoft.com/office/drawing/2014/main" id="{57B36698-65FB-23E3-1B32-2F5BA1527629}"/>
              </a:ext>
            </a:extLst>
          </p:cNvPr>
          <p:cNvSpPr txBox="1"/>
          <p:nvPr/>
        </p:nvSpPr>
        <p:spPr>
          <a:xfrm>
            <a:off x="4798172" y="4238332"/>
            <a:ext cx="353403" cy="307777"/>
          </a:xfrm>
          <a:prstGeom prst="rect">
            <a:avLst/>
          </a:prstGeom>
          <a:noFill/>
        </p:spPr>
        <p:txBody>
          <a:bodyPr wrap="square">
            <a:spAutoFit/>
          </a:bodyPr>
          <a:lstStyle/>
          <a:p>
            <a:r>
              <a:rPr lang="pt-BR" sz="1400" b="1" dirty="0">
                <a:solidFill>
                  <a:srgbClr val="FF0000"/>
                </a:solidFill>
                <a:effectLst>
                  <a:outerShdw blurRad="38100" dist="38100" dir="2700000" algn="tl">
                    <a:srgbClr val="000000">
                      <a:alpha val="43137"/>
                    </a:srgbClr>
                  </a:outerShdw>
                </a:effectLst>
              </a:rPr>
              <a:t>H</a:t>
            </a:r>
            <a:endParaRPr lang="pt-BR" dirty="0"/>
          </a:p>
        </p:txBody>
      </p:sp>
      <p:sp>
        <p:nvSpPr>
          <p:cNvPr id="38" name="CaixaDeTexto 37">
            <a:extLst>
              <a:ext uri="{FF2B5EF4-FFF2-40B4-BE49-F238E27FC236}">
                <a16:creationId xmlns:a16="http://schemas.microsoft.com/office/drawing/2014/main" id="{2B346CF0-7409-5DE0-3FA8-615C8FC2B2EE}"/>
              </a:ext>
            </a:extLst>
          </p:cNvPr>
          <p:cNvSpPr txBox="1"/>
          <p:nvPr/>
        </p:nvSpPr>
        <p:spPr>
          <a:xfrm>
            <a:off x="4344957" y="5746270"/>
            <a:ext cx="353403" cy="307777"/>
          </a:xfrm>
          <a:prstGeom prst="rect">
            <a:avLst/>
          </a:prstGeom>
          <a:noFill/>
        </p:spPr>
        <p:txBody>
          <a:bodyPr wrap="square">
            <a:spAutoFit/>
          </a:bodyPr>
          <a:lstStyle/>
          <a:p>
            <a:r>
              <a:rPr lang="pt-BR" sz="1400" b="1" dirty="0">
                <a:solidFill>
                  <a:srgbClr val="FF0000"/>
                </a:solidFill>
                <a:effectLst>
                  <a:outerShdw blurRad="38100" dist="38100" dir="2700000" algn="tl">
                    <a:srgbClr val="000000">
                      <a:alpha val="43137"/>
                    </a:srgbClr>
                  </a:outerShdw>
                </a:effectLst>
              </a:rPr>
              <a:t>H</a:t>
            </a:r>
            <a:endParaRPr lang="pt-BR" dirty="0"/>
          </a:p>
        </p:txBody>
      </p:sp>
      <p:pic>
        <p:nvPicPr>
          <p:cNvPr id="39" name="Gráfico 38" descr="Seta circular com preenchimento sólido">
            <a:extLst>
              <a:ext uri="{FF2B5EF4-FFF2-40B4-BE49-F238E27FC236}">
                <a16:creationId xmlns:a16="http://schemas.microsoft.com/office/drawing/2014/main" id="{28687FB7-EA0C-0BFF-DBCD-050CEA996E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56197" y="2742596"/>
            <a:ext cx="914400" cy="914400"/>
          </a:xfrm>
          <a:prstGeom prst="rect">
            <a:avLst/>
          </a:prstGeom>
        </p:spPr>
      </p:pic>
      <p:sp>
        <p:nvSpPr>
          <p:cNvPr id="40" name="CaixaDeTexto 39">
            <a:extLst>
              <a:ext uri="{FF2B5EF4-FFF2-40B4-BE49-F238E27FC236}">
                <a16:creationId xmlns:a16="http://schemas.microsoft.com/office/drawing/2014/main" id="{06EDA11E-43B8-53E0-8794-9B684D71CF51}"/>
              </a:ext>
            </a:extLst>
          </p:cNvPr>
          <p:cNvSpPr txBox="1"/>
          <p:nvPr/>
        </p:nvSpPr>
        <p:spPr>
          <a:xfrm>
            <a:off x="4472324" y="2981101"/>
            <a:ext cx="317716" cy="353943"/>
          </a:xfrm>
          <a:prstGeom prst="rect">
            <a:avLst/>
          </a:prstGeom>
          <a:noFill/>
        </p:spPr>
        <p:txBody>
          <a:bodyPr wrap="none" rtlCol="0">
            <a:spAutoFit/>
          </a:bodyPr>
          <a:lstStyle/>
          <a:p>
            <a:r>
              <a:rPr lang="pt-BR" sz="1700" b="1" dirty="0">
                <a:solidFill>
                  <a:schemeClr val="accent1">
                    <a:lumMod val="75000"/>
                  </a:schemeClr>
                </a:solidFill>
                <a:effectLst>
                  <a:outerShdw blurRad="38100" dist="38100" dir="2700000" algn="tl">
                    <a:srgbClr val="000000">
                      <a:alpha val="43137"/>
                    </a:srgbClr>
                  </a:outerShdw>
                </a:effectLst>
              </a:rPr>
              <a:t>L</a:t>
            </a:r>
          </a:p>
        </p:txBody>
      </p:sp>
      <p:pic>
        <p:nvPicPr>
          <p:cNvPr id="41" name="Gráfico 40" descr="Seta circular com preenchimento sólido">
            <a:extLst>
              <a:ext uri="{FF2B5EF4-FFF2-40B4-BE49-F238E27FC236}">
                <a16:creationId xmlns:a16="http://schemas.microsoft.com/office/drawing/2014/main" id="{7F8D0490-B282-2CB4-988C-9F212701793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6200000" flipV="1">
            <a:off x="2590657" y="1980095"/>
            <a:ext cx="914400" cy="914400"/>
          </a:xfrm>
          <a:prstGeom prst="rect">
            <a:avLst/>
          </a:prstGeom>
        </p:spPr>
      </p:pic>
      <p:sp>
        <p:nvSpPr>
          <p:cNvPr id="42" name="CaixaDeTexto 41">
            <a:extLst>
              <a:ext uri="{FF2B5EF4-FFF2-40B4-BE49-F238E27FC236}">
                <a16:creationId xmlns:a16="http://schemas.microsoft.com/office/drawing/2014/main" id="{2CFA46EF-1419-CE8F-BBF5-81D47820EB03}"/>
              </a:ext>
            </a:extLst>
          </p:cNvPr>
          <p:cNvSpPr txBox="1"/>
          <p:nvPr/>
        </p:nvSpPr>
        <p:spPr>
          <a:xfrm>
            <a:off x="2927051" y="2287543"/>
            <a:ext cx="353403" cy="307777"/>
          </a:xfrm>
          <a:prstGeom prst="rect">
            <a:avLst/>
          </a:prstGeom>
          <a:noFill/>
        </p:spPr>
        <p:txBody>
          <a:bodyPr wrap="square">
            <a:spAutoFit/>
          </a:bodyPr>
          <a:lstStyle/>
          <a:p>
            <a:r>
              <a:rPr lang="pt-BR" sz="1400" b="1" dirty="0">
                <a:solidFill>
                  <a:srgbClr val="FF0000"/>
                </a:solidFill>
                <a:effectLst>
                  <a:outerShdw blurRad="38100" dist="38100" dir="2700000" algn="tl">
                    <a:srgbClr val="000000">
                      <a:alpha val="43137"/>
                    </a:srgbClr>
                  </a:outerShdw>
                </a:effectLst>
              </a:rPr>
              <a:t>H</a:t>
            </a:r>
            <a:endParaRPr lang="pt-BR" dirty="0"/>
          </a:p>
        </p:txBody>
      </p:sp>
    </p:spTree>
    <p:extLst>
      <p:ext uri="{BB962C8B-B14F-4D97-AF65-F5344CB8AC3E}">
        <p14:creationId xmlns:p14="http://schemas.microsoft.com/office/powerpoint/2010/main" val="3150249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US" sz="2000">
                <a:solidFill>
                  <a:schemeClr val="lt1"/>
                </a:solidFill>
                <a:latin typeface="Arial"/>
                <a:ea typeface="Arial"/>
                <a:cs typeface="Arial"/>
                <a:sym typeface="Arial"/>
              </a:rPr>
              <a:t>Results</a:t>
            </a:r>
            <a:endParaRPr sz="5000">
              <a:solidFill>
                <a:schemeClr val="lt1"/>
              </a:solidFill>
              <a:latin typeface="Arial"/>
              <a:ea typeface="Arial"/>
              <a:cs typeface="Arial"/>
              <a:sym typeface="Arial"/>
            </a:endParaRPr>
          </a:p>
        </p:txBody>
      </p:sp>
      <p:sp>
        <p:nvSpPr>
          <p:cNvPr id="176" name="Google Shape;176;p20"/>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200"/>
              <a:buFont typeface="Arial"/>
              <a:buNone/>
            </a:pPr>
            <a:r>
              <a:rPr lang="en-US" sz="1000" b="1" dirty="0">
                <a:solidFill>
                  <a:schemeClr val="lt1"/>
                </a:solidFill>
                <a:latin typeface="Arial"/>
                <a:ea typeface="Arial"/>
                <a:cs typeface="Arial"/>
                <a:sym typeface="Arial"/>
              </a:rPr>
              <a:t>P</a:t>
            </a:r>
            <a:r>
              <a:rPr lang="en-US" sz="1000" b="1" dirty="0">
                <a:solidFill>
                  <a:schemeClr val="lt1"/>
                </a:solidFill>
              </a:rPr>
              <a:t>2</a:t>
            </a:r>
            <a:r>
              <a:rPr lang="en-US" sz="1000" b="1" dirty="0">
                <a:solidFill>
                  <a:schemeClr val="lt1"/>
                </a:solidFill>
                <a:latin typeface="Arial"/>
                <a:ea typeface="Arial"/>
                <a:cs typeface="Arial"/>
                <a:sym typeface="Arial"/>
              </a:rPr>
              <a:t>.</a:t>
            </a:r>
            <a:r>
              <a:rPr lang="en-US" sz="1000" b="1" dirty="0">
                <a:solidFill>
                  <a:schemeClr val="lt1"/>
                </a:solidFill>
              </a:rPr>
              <a:t>4</a:t>
            </a:r>
            <a:r>
              <a:rPr lang="en-US" sz="1000" b="1" dirty="0">
                <a:solidFill>
                  <a:schemeClr val="lt1"/>
                </a:solidFill>
                <a:latin typeface="Arial"/>
                <a:ea typeface="Arial"/>
                <a:cs typeface="Arial"/>
                <a:sym typeface="Arial"/>
              </a:rPr>
              <a:t>-</a:t>
            </a:r>
            <a:r>
              <a:rPr lang="en-US" sz="1000" b="1" dirty="0">
                <a:solidFill>
                  <a:schemeClr val="lt1"/>
                </a:solidFill>
              </a:rPr>
              <a:t>495</a:t>
            </a:r>
            <a:endParaRPr lang="en-US" sz="1000" b="1" dirty="0">
              <a:solidFill>
                <a:schemeClr val="lt1"/>
              </a:solidFill>
              <a:latin typeface="Arial"/>
              <a:ea typeface="Arial"/>
              <a:cs typeface="Arial"/>
              <a:sym typeface="Arial"/>
            </a:endParaRPr>
          </a:p>
        </p:txBody>
      </p:sp>
      <p:grpSp>
        <p:nvGrpSpPr>
          <p:cNvPr id="2" name="Agrupar 1">
            <a:extLst>
              <a:ext uri="{FF2B5EF4-FFF2-40B4-BE49-F238E27FC236}">
                <a16:creationId xmlns:a16="http://schemas.microsoft.com/office/drawing/2014/main" id="{4B45334C-EA34-03EC-F121-1799C0BB742F}"/>
              </a:ext>
            </a:extLst>
          </p:cNvPr>
          <p:cNvGrpSpPr/>
          <p:nvPr/>
        </p:nvGrpSpPr>
        <p:grpSpPr>
          <a:xfrm>
            <a:off x="10161259" y="0"/>
            <a:ext cx="2030741" cy="1128128"/>
            <a:chOff x="9997438" y="315256"/>
            <a:chExt cx="2030741" cy="1128128"/>
          </a:xfrm>
        </p:grpSpPr>
        <p:pic>
          <p:nvPicPr>
            <p:cNvPr id="3" name="Imagem 2" descr="Logotipo&#10;&#10;Descrição gerada automaticamente">
              <a:extLst>
                <a:ext uri="{FF2B5EF4-FFF2-40B4-BE49-F238E27FC236}">
                  <a16:creationId xmlns:a16="http://schemas.microsoft.com/office/drawing/2014/main" id="{49D73B69-3359-35E9-C014-60DC6ABAD4B1}"/>
                </a:ext>
              </a:extLst>
            </p:cNvPr>
            <p:cNvPicPr>
              <a:picLocks noChangeAspect="1"/>
            </p:cNvPicPr>
            <p:nvPr/>
          </p:nvPicPr>
          <p:blipFill>
            <a:blip r:embed="rId3"/>
            <a:stretch>
              <a:fillRect/>
            </a:stretch>
          </p:blipFill>
          <p:spPr>
            <a:xfrm>
              <a:off x="11041068" y="315256"/>
              <a:ext cx="987111" cy="1128128"/>
            </a:xfrm>
            <a:prstGeom prst="rect">
              <a:avLst/>
            </a:prstGeom>
          </p:spPr>
        </p:pic>
        <p:pic>
          <p:nvPicPr>
            <p:cNvPr id="4" name="Imagem 3" descr="Uma imagem contendo lego, brinquedo, quarto, placar&#10;&#10;Descrição gerada automaticamente">
              <a:extLst>
                <a:ext uri="{FF2B5EF4-FFF2-40B4-BE49-F238E27FC236}">
                  <a16:creationId xmlns:a16="http://schemas.microsoft.com/office/drawing/2014/main" id="{C54A35CD-4137-C8DC-992C-E51DEFF57301}"/>
                </a:ext>
              </a:extLst>
            </p:cNvPr>
            <p:cNvPicPr>
              <a:picLocks noChangeAspect="1"/>
            </p:cNvPicPr>
            <p:nvPr/>
          </p:nvPicPr>
          <p:blipFill>
            <a:blip r:embed="rId4"/>
            <a:stretch>
              <a:fillRect/>
            </a:stretch>
          </p:blipFill>
          <p:spPr>
            <a:xfrm>
              <a:off x="9997438" y="453155"/>
              <a:ext cx="555323" cy="833937"/>
            </a:xfrm>
            <a:prstGeom prst="rect">
              <a:avLst/>
            </a:prstGeom>
          </p:spPr>
        </p:pic>
        <p:pic>
          <p:nvPicPr>
            <p:cNvPr id="5" name="Imagem 4" descr="Logotipo&#10;&#10;Descrição gerada automaticamente">
              <a:extLst>
                <a:ext uri="{FF2B5EF4-FFF2-40B4-BE49-F238E27FC236}">
                  <a16:creationId xmlns:a16="http://schemas.microsoft.com/office/drawing/2014/main" id="{323E86AA-2F50-0483-5703-4DB7F35092B5}"/>
                </a:ext>
              </a:extLst>
            </p:cNvPr>
            <p:cNvPicPr>
              <a:picLocks noChangeAspect="1"/>
            </p:cNvPicPr>
            <p:nvPr/>
          </p:nvPicPr>
          <p:blipFill>
            <a:blip r:embed="rId5"/>
            <a:stretch>
              <a:fillRect/>
            </a:stretch>
          </p:blipFill>
          <p:spPr>
            <a:xfrm>
              <a:off x="10599296" y="507859"/>
              <a:ext cx="596538" cy="734055"/>
            </a:xfrm>
            <a:prstGeom prst="rect">
              <a:avLst/>
            </a:prstGeom>
          </p:spPr>
        </p:pic>
      </p:grpSp>
      <p:sp>
        <p:nvSpPr>
          <p:cNvPr id="9" name="Google Shape;158;p18">
            <a:extLst>
              <a:ext uri="{FF2B5EF4-FFF2-40B4-BE49-F238E27FC236}">
                <a16:creationId xmlns:a16="http://schemas.microsoft.com/office/drawing/2014/main" id="{2AEA6CCA-312D-75D4-67D3-1691412E77A8}"/>
              </a:ext>
            </a:extLst>
          </p:cNvPr>
          <p:cNvSpPr txBox="1"/>
          <p:nvPr/>
        </p:nvSpPr>
        <p:spPr>
          <a:xfrm>
            <a:off x="224776" y="1027144"/>
            <a:ext cx="7541980" cy="600134"/>
          </a:xfrm>
          <a:prstGeom prst="rect">
            <a:avLst/>
          </a:prstGeom>
          <a:noFill/>
          <a:ln>
            <a:noFill/>
          </a:ln>
        </p:spPr>
        <p:txBody>
          <a:bodyPr spcFirstLastPara="1" wrap="square" lIns="91425" tIns="91425" rIns="91425" bIns="91425" anchor="t" anchorCtr="0">
            <a:spAutoFit/>
          </a:bodyPr>
          <a:lstStyle/>
          <a:p>
            <a:pPr marL="114300" lvl="0" algn="l" rtl="0">
              <a:lnSpc>
                <a:spcPct val="150000"/>
              </a:lnSpc>
              <a:spcBef>
                <a:spcPts val="0"/>
              </a:spcBef>
              <a:spcAft>
                <a:spcPts val="0"/>
              </a:spcAft>
              <a:buSzPts val="1800"/>
            </a:pPr>
            <a:r>
              <a:rPr lang="en-US" sz="1800" dirty="0"/>
              <a:t>Comparison Be-7 History in </a:t>
            </a:r>
            <a:r>
              <a:rPr lang="en-US" sz="1800" dirty="0" err="1"/>
              <a:t>Grulac</a:t>
            </a:r>
            <a:r>
              <a:rPr lang="en-US" sz="1800" dirty="0"/>
              <a:t> Region North hemisphere</a:t>
            </a:r>
            <a:endParaRPr sz="1800" dirty="0"/>
          </a:p>
        </p:txBody>
      </p:sp>
      <p:graphicFrame>
        <p:nvGraphicFramePr>
          <p:cNvPr id="10" name="Gráfico 9">
            <a:extLst>
              <a:ext uri="{FF2B5EF4-FFF2-40B4-BE49-F238E27FC236}">
                <a16:creationId xmlns:a16="http://schemas.microsoft.com/office/drawing/2014/main" id="{BBC9F032-003E-94E0-4FA6-6F9099BFFF50}"/>
              </a:ext>
            </a:extLst>
          </p:cNvPr>
          <p:cNvGraphicFramePr>
            <a:graphicFrameLocks/>
          </p:cNvGraphicFramePr>
          <p:nvPr>
            <p:extLst>
              <p:ext uri="{D42A27DB-BD31-4B8C-83A1-F6EECF244321}">
                <p14:modId xmlns:p14="http://schemas.microsoft.com/office/powerpoint/2010/main" val="1956901275"/>
              </p:ext>
            </p:extLst>
          </p:nvPr>
        </p:nvGraphicFramePr>
        <p:xfrm>
          <a:off x="224776" y="1627279"/>
          <a:ext cx="5532557" cy="27227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Gráfico 10">
            <a:extLst>
              <a:ext uri="{FF2B5EF4-FFF2-40B4-BE49-F238E27FC236}">
                <a16:creationId xmlns:a16="http://schemas.microsoft.com/office/drawing/2014/main" id="{F0F1F05F-6D06-4488-8D56-532C48B35903}"/>
              </a:ext>
            </a:extLst>
          </p:cNvPr>
          <p:cNvGraphicFramePr>
            <a:graphicFrameLocks/>
          </p:cNvGraphicFramePr>
          <p:nvPr>
            <p:extLst>
              <p:ext uri="{D42A27DB-BD31-4B8C-83A1-F6EECF244321}">
                <p14:modId xmlns:p14="http://schemas.microsoft.com/office/powerpoint/2010/main" val="3875693846"/>
              </p:ext>
            </p:extLst>
          </p:nvPr>
        </p:nvGraphicFramePr>
        <p:xfrm>
          <a:off x="151648" y="4350059"/>
          <a:ext cx="5605685" cy="258929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Gráfico 11">
            <a:extLst>
              <a:ext uri="{FF2B5EF4-FFF2-40B4-BE49-F238E27FC236}">
                <a16:creationId xmlns:a16="http://schemas.microsoft.com/office/drawing/2014/main" id="{7214FC4C-E612-4A89-B7E1-63E01F81E439}"/>
              </a:ext>
            </a:extLst>
          </p:cNvPr>
          <p:cNvGraphicFramePr>
            <a:graphicFrameLocks/>
          </p:cNvGraphicFramePr>
          <p:nvPr>
            <p:extLst>
              <p:ext uri="{D42A27DB-BD31-4B8C-83A1-F6EECF244321}">
                <p14:modId xmlns:p14="http://schemas.microsoft.com/office/powerpoint/2010/main" val="1197706684"/>
              </p:ext>
            </p:extLst>
          </p:nvPr>
        </p:nvGraphicFramePr>
        <p:xfrm>
          <a:off x="5471027" y="2507941"/>
          <a:ext cx="5400173" cy="289248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065471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US" sz="2000">
                <a:solidFill>
                  <a:schemeClr val="lt1"/>
                </a:solidFill>
                <a:latin typeface="Arial"/>
                <a:ea typeface="Arial"/>
                <a:cs typeface="Arial"/>
                <a:sym typeface="Arial"/>
              </a:rPr>
              <a:t>Results</a:t>
            </a:r>
            <a:endParaRPr sz="5000">
              <a:solidFill>
                <a:schemeClr val="lt1"/>
              </a:solidFill>
              <a:latin typeface="Arial"/>
              <a:ea typeface="Arial"/>
              <a:cs typeface="Arial"/>
              <a:sym typeface="Arial"/>
            </a:endParaRPr>
          </a:p>
        </p:txBody>
      </p:sp>
      <p:sp>
        <p:nvSpPr>
          <p:cNvPr id="176" name="Google Shape;176;p20"/>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200"/>
              <a:buFont typeface="Arial"/>
              <a:buNone/>
            </a:pPr>
            <a:r>
              <a:rPr lang="en-US" sz="1000" b="1" dirty="0">
                <a:solidFill>
                  <a:schemeClr val="lt1"/>
                </a:solidFill>
                <a:latin typeface="Arial"/>
                <a:ea typeface="Arial"/>
                <a:cs typeface="Arial"/>
                <a:sym typeface="Arial"/>
              </a:rPr>
              <a:t>P</a:t>
            </a:r>
            <a:r>
              <a:rPr lang="en-US" sz="1000" b="1" dirty="0">
                <a:solidFill>
                  <a:schemeClr val="lt1"/>
                </a:solidFill>
              </a:rPr>
              <a:t>2</a:t>
            </a:r>
            <a:r>
              <a:rPr lang="en-US" sz="1000" b="1" dirty="0">
                <a:solidFill>
                  <a:schemeClr val="lt1"/>
                </a:solidFill>
                <a:latin typeface="Arial"/>
                <a:ea typeface="Arial"/>
                <a:cs typeface="Arial"/>
                <a:sym typeface="Arial"/>
              </a:rPr>
              <a:t>.</a:t>
            </a:r>
            <a:r>
              <a:rPr lang="en-US" sz="1000" b="1" dirty="0">
                <a:solidFill>
                  <a:schemeClr val="lt1"/>
                </a:solidFill>
              </a:rPr>
              <a:t>4</a:t>
            </a:r>
            <a:r>
              <a:rPr lang="en-US" sz="1000" b="1" dirty="0">
                <a:solidFill>
                  <a:schemeClr val="lt1"/>
                </a:solidFill>
                <a:latin typeface="Arial"/>
                <a:ea typeface="Arial"/>
                <a:cs typeface="Arial"/>
                <a:sym typeface="Arial"/>
              </a:rPr>
              <a:t>-</a:t>
            </a:r>
            <a:r>
              <a:rPr lang="en-US" sz="1000" b="1" dirty="0">
                <a:solidFill>
                  <a:schemeClr val="lt1"/>
                </a:solidFill>
              </a:rPr>
              <a:t>495</a:t>
            </a:r>
            <a:endParaRPr lang="en-US" sz="1000" b="1" dirty="0">
              <a:solidFill>
                <a:schemeClr val="lt1"/>
              </a:solidFill>
              <a:latin typeface="Arial"/>
              <a:ea typeface="Arial"/>
              <a:cs typeface="Arial"/>
              <a:sym typeface="Arial"/>
            </a:endParaRPr>
          </a:p>
        </p:txBody>
      </p:sp>
      <p:grpSp>
        <p:nvGrpSpPr>
          <p:cNvPr id="2" name="Agrupar 1">
            <a:extLst>
              <a:ext uri="{FF2B5EF4-FFF2-40B4-BE49-F238E27FC236}">
                <a16:creationId xmlns:a16="http://schemas.microsoft.com/office/drawing/2014/main" id="{4B45334C-EA34-03EC-F121-1799C0BB742F}"/>
              </a:ext>
            </a:extLst>
          </p:cNvPr>
          <p:cNvGrpSpPr/>
          <p:nvPr/>
        </p:nvGrpSpPr>
        <p:grpSpPr>
          <a:xfrm>
            <a:off x="10161259" y="0"/>
            <a:ext cx="2030741" cy="1128128"/>
            <a:chOff x="9997438" y="315256"/>
            <a:chExt cx="2030741" cy="1128128"/>
          </a:xfrm>
        </p:grpSpPr>
        <p:pic>
          <p:nvPicPr>
            <p:cNvPr id="3" name="Imagem 2" descr="Logotipo&#10;&#10;Descrição gerada automaticamente">
              <a:extLst>
                <a:ext uri="{FF2B5EF4-FFF2-40B4-BE49-F238E27FC236}">
                  <a16:creationId xmlns:a16="http://schemas.microsoft.com/office/drawing/2014/main" id="{49D73B69-3359-35E9-C014-60DC6ABAD4B1}"/>
                </a:ext>
              </a:extLst>
            </p:cNvPr>
            <p:cNvPicPr>
              <a:picLocks noChangeAspect="1"/>
            </p:cNvPicPr>
            <p:nvPr/>
          </p:nvPicPr>
          <p:blipFill>
            <a:blip r:embed="rId3"/>
            <a:stretch>
              <a:fillRect/>
            </a:stretch>
          </p:blipFill>
          <p:spPr>
            <a:xfrm>
              <a:off x="11041068" y="315256"/>
              <a:ext cx="987111" cy="1128128"/>
            </a:xfrm>
            <a:prstGeom prst="rect">
              <a:avLst/>
            </a:prstGeom>
          </p:spPr>
        </p:pic>
        <p:pic>
          <p:nvPicPr>
            <p:cNvPr id="4" name="Imagem 3" descr="Uma imagem contendo lego, brinquedo, quarto, placar&#10;&#10;Descrição gerada automaticamente">
              <a:extLst>
                <a:ext uri="{FF2B5EF4-FFF2-40B4-BE49-F238E27FC236}">
                  <a16:creationId xmlns:a16="http://schemas.microsoft.com/office/drawing/2014/main" id="{C54A35CD-4137-C8DC-992C-E51DEFF57301}"/>
                </a:ext>
              </a:extLst>
            </p:cNvPr>
            <p:cNvPicPr>
              <a:picLocks noChangeAspect="1"/>
            </p:cNvPicPr>
            <p:nvPr/>
          </p:nvPicPr>
          <p:blipFill>
            <a:blip r:embed="rId4"/>
            <a:stretch>
              <a:fillRect/>
            </a:stretch>
          </p:blipFill>
          <p:spPr>
            <a:xfrm>
              <a:off x="9997438" y="453155"/>
              <a:ext cx="555323" cy="833937"/>
            </a:xfrm>
            <a:prstGeom prst="rect">
              <a:avLst/>
            </a:prstGeom>
          </p:spPr>
        </p:pic>
        <p:pic>
          <p:nvPicPr>
            <p:cNvPr id="5" name="Imagem 4" descr="Logotipo&#10;&#10;Descrição gerada automaticamente">
              <a:extLst>
                <a:ext uri="{FF2B5EF4-FFF2-40B4-BE49-F238E27FC236}">
                  <a16:creationId xmlns:a16="http://schemas.microsoft.com/office/drawing/2014/main" id="{323E86AA-2F50-0483-5703-4DB7F35092B5}"/>
                </a:ext>
              </a:extLst>
            </p:cNvPr>
            <p:cNvPicPr>
              <a:picLocks noChangeAspect="1"/>
            </p:cNvPicPr>
            <p:nvPr/>
          </p:nvPicPr>
          <p:blipFill>
            <a:blip r:embed="rId5"/>
            <a:stretch>
              <a:fillRect/>
            </a:stretch>
          </p:blipFill>
          <p:spPr>
            <a:xfrm>
              <a:off x="10599296" y="507859"/>
              <a:ext cx="596538" cy="734055"/>
            </a:xfrm>
            <a:prstGeom prst="rect">
              <a:avLst/>
            </a:prstGeom>
          </p:spPr>
        </p:pic>
      </p:grpSp>
      <p:sp>
        <p:nvSpPr>
          <p:cNvPr id="9" name="Google Shape;158;p18">
            <a:extLst>
              <a:ext uri="{FF2B5EF4-FFF2-40B4-BE49-F238E27FC236}">
                <a16:creationId xmlns:a16="http://schemas.microsoft.com/office/drawing/2014/main" id="{2AEA6CCA-312D-75D4-67D3-1691412E77A8}"/>
              </a:ext>
            </a:extLst>
          </p:cNvPr>
          <p:cNvSpPr txBox="1"/>
          <p:nvPr/>
        </p:nvSpPr>
        <p:spPr>
          <a:xfrm>
            <a:off x="224776" y="1027144"/>
            <a:ext cx="7541980" cy="600134"/>
          </a:xfrm>
          <a:prstGeom prst="rect">
            <a:avLst/>
          </a:prstGeom>
          <a:noFill/>
          <a:ln>
            <a:noFill/>
          </a:ln>
        </p:spPr>
        <p:txBody>
          <a:bodyPr spcFirstLastPara="1" wrap="square" lIns="91425" tIns="91425" rIns="91425" bIns="91425" anchor="t" anchorCtr="0">
            <a:spAutoFit/>
          </a:bodyPr>
          <a:lstStyle/>
          <a:p>
            <a:pPr marL="114300" lvl="0" algn="l" rtl="0">
              <a:lnSpc>
                <a:spcPct val="150000"/>
              </a:lnSpc>
              <a:spcBef>
                <a:spcPts val="0"/>
              </a:spcBef>
              <a:spcAft>
                <a:spcPts val="0"/>
              </a:spcAft>
              <a:buSzPts val="1800"/>
            </a:pPr>
            <a:r>
              <a:rPr lang="en-US" sz="1800" dirty="0"/>
              <a:t>Comparison Be-7 History in </a:t>
            </a:r>
            <a:r>
              <a:rPr lang="en-US" sz="1800" dirty="0" err="1"/>
              <a:t>Grulac</a:t>
            </a:r>
            <a:r>
              <a:rPr lang="en-US" sz="1800" dirty="0"/>
              <a:t> Region South hemisphere</a:t>
            </a:r>
            <a:endParaRPr sz="1800" dirty="0"/>
          </a:p>
        </p:txBody>
      </p:sp>
      <p:graphicFrame>
        <p:nvGraphicFramePr>
          <p:cNvPr id="7" name="Gráfico 6">
            <a:extLst>
              <a:ext uri="{FF2B5EF4-FFF2-40B4-BE49-F238E27FC236}">
                <a16:creationId xmlns:a16="http://schemas.microsoft.com/office/drawing/2014/main" id="{8C95568F-B85A-46C5-9063-4DEF2D79B077}"/>
              </a:ext>
            </a:extLst>
          </p:cNvPr>
          <p:cNvGraphicFramePr>
            <a:graphicFrameLocks/>
          </p:cNvGraphicFramePr>
          <p:nvPr>
            <p:extLst>
              <p:ext uri="{D42A27DB-BD31-4B8C-83A1-F6EECF244321}">
                <p14:modId xmlns:p14="http://schemas.microsoft.com/office/powerpoint/2010/main" val="1446514988"/>
              </p:ext>
            </p:extLst>
          </p:nvPr>
        </p:nvGraphicFramePr>
        <p:xfrm>
          <a:off x="151648" y="1627278"/>
          <a:ext cx="5131552" cy="258091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Gráfico 7">
            <a:extLst>
              <a:ext uri="{FF2B5EF4-FFF2-40B4-BE49-F238E27FC236}">
                <a16:creationId xmlns:a16="http://schemas.microsoft.com/office/drawing/2014/main" id="{FBBDD14B-8E21-468F-8D19-F7E468A018BC}"/>
              </a:ext>
            </a:extLst>
          </p:cNvPr>
          <p:cNvGraphicFramePr>
            <a:graphicFrameLocks/>
          </p:cNvGraphicFramePr>
          <p:nvPr>
            <p:extLst>
              <p:ext uri="{D42A27DB-BD31-4B8C-83A1-F6EECF244321}">
                <p14:modId xmlns:p14="http://schemas.microsoft.com/office/powerpoint/2010/main" val="3890297107"/>
              </p:ext>
            </p:extLst>
          </p:nvPr>
        </p:nvGraphicFramePr>
        <p:xfrm>
          <a:off x="151648" y="4281082"/>
          <a:ext cx="5254139" cy="25388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Gráfico 11">
            <a:extLst>
              <a:ext uri="{FF2B5EF4-FFF2-40B4-BE49-F238E27FC236}">
                <a16:creationId xmlns:a16="http://schemas.microsoft.com/office/drawing/2014/main" id="{C498F3F1-596C-4C95-BCE4-C4F620870C5E}"/>
              </a:ext>
            </a:extLst>
          </p:cNvPr>
          <p:cNvGraphicFramePr>
            <a:graphicFrameLocks/>
          </p:cNvGraphicFramePr>
          <p:nvPr>
            <p:extLst>
              <p:ext uri="{D42A27DB-BD31-4B8C-83A1-F6EECF244321}">
                <p14:modId xmlns:p14="http://schemas.microsoft.com/office/powerpoint/2010/main" val="2683838749"/>
              </p:ext>
            </p:extLst>
          </p:nvPr>
        </p:nvGraphicFramePr>
        <p:xfrm>
          <a:off x="5146355" y="1910912"/>
          <a:ext cx="5570227" cy="354215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46161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US" sz="2000">
                <a:solidFill>
                  <a:schemeClr val="lt1"/>
                </a:solidFill>
                <a:latin typeface="Arial"/>
                <a:ea typeface="Arial"/>
                <a:cs typeface="Arial"/>
                <a:sym typeface="Arial"/>
              </a:rPr>
              <a:t>Results</a:t>
            </a:r>
            <a:endParaRPr sz="5000">
              <a:solidFill>
                <a:schemeClr val="lt1"/>
              </a:solidFill>
              <a:latin typeface="Arial"/>
              <a:ea typeface="Arial"/>
              <a:cs typeface="Arial"/>
              <a:sym typeface="Arial"/>
            </a:endParaRPr>
          </a:p>
        </p:txBody>
      </p:sp>
      <p:sp>
        <p:nvSpPr>
          <p:cNvPr id="176" name="Google Shape;176;p20"/>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200"/>
              <a:buFont typeface="Arial"/>
              <a:buNone/>
            </a:pPr>
            <a:r>
              <a:rPr lang="en-US" sz="1000" b="1" dirty="0">
                <a:solidFill>
                  <a:schemeClr val="lt1"/>
                </a:solidFill>
                <a:latin typeface="Arial"/>
                <a:ea typeface="Arial"/>
                <a:cs typeface="Arial"/>
                <a:sym typeface="Arial"/>
              </a:rPr>
              <a:t>P</a:t>
            </a:r>
            <a:r>
              <a:rPr lang="en-US" sz="1000" b="1" dirty="0">
                <a:solidFill>
                  <a:schemeClr val="lt1"/>
                </a:solidFill>
              </a:rPr>
              <a:t>2</a:t>
            </a:r>
            <a:r>
              <a:rPr lang="en-US" sz="1000" b="1" dirty="0">
                <a:solidFill>
                  <a:schemeClr val="lt1"/>
                </a:solidFill>
                <a:latin typeface="Arial"/>
                <a:ea typeface="Arial"/>
                <a:cs typeface="Arial"/>
                <a:sym typeface="Arial"/>
              </a:rPr>
              <a:t>.</a:t>
            </a:r>
            <a:r>
              <a:rPr lang="en-US" sz="1000" b="1" dirty="0">
                <a:solidFill>
                  <a:schemeClr val="lt1"/>
                </a:solidFill>
              </a:rPr>
              <a:t>4</a:t>
            </a:r>
            <a:r>
              <a:rPr lang="en-US" sz="1000" b="1" dirty="0">
                <a:solidFill>
                  <a:schemeClr val="lt1"/>
                </a:solidFill>
                <a:latin typeface="Arial"/>
                <a:ea typeface="Arial"/>
                <a:cs typeface="Arial"/>
                <a:sym typeface="Arial"/>
              </a:rPr>
              <a:t>-</a:t>
            </a:r>
            <a:r>
              <a:rPr lang="en-US" sz="1000" b="1" dirty="0">
                <a:solidFill>
                  <a:schemeClr val="lt1"/>
                </a:solidFill>
              </a:rPr>
              <a:t>495</a:t>
            </a:r>
            <a:endParaRPr lang="en-US" sz="1000" b="1" dirty="0">
              <a:solidFill>
                <a:schemeClr val="lt1"/>
              </a:solidFill>
              <a:latin typeface="Arial"/>
              <a:ea typeface="Arial"/>
              <a:cs typeface="Arial"/>
              <a:sym typeface="Arial"/>
            </a:endParaRPr>
          </a:p>
        </p:txBody>
      </p:sp>
      <p:grpSp>
        <p:nvGrpSpPr>
          <p:cNvPr id="2" name="Agrupar 1">
            <a:extLst>
              <a:ext uri="{FF2B5EF4-FFF2-40B4-BE49-F238E27FC236}">
                <a16:creationId xmlns:a16="http://schemas.microsoft.com/office/drawing/2014/main" id="{4B45334C-EA34-03EC-F121-1799C0BB742F}"/>
              </a:ext>
            </a:extLst>
          </p:cNvPr>
          <p:cNvGrpSpPr/>
          <p:nvPr/>
        </p:nvGrpSpPr>
        <p:grpSpPr>
          <a:xfrm>
            <a:off x="10161259" y="0"/>
            <a:ext cx="2030741" cy="1128128"/>
            <a:chOff x="9997438" y="315256"/>
            <a:chExt cx="2030741" cy="1128128"/>
          </a:xfrm>
        </p:grpSpPr>
        <p:pic>
          <p:nvPicPr>
            <p:cNvPr id="3" name="Imagem 2" descr="Logotipo&#10;&#10;Descrição gerada automaticamente">
              <a:extLst>
                <a:ext uri="{FF2B5EF4-FFF2-40B4-BE49-F238E27FC236}">
                  <a16:creationId xmlns:a16="http://schemas.microsoft.com/office/drawing/2014/main" id="{49D73B69-3359-35E9-C014-60DC6ABAD4B1}"/>
                </a:ext>
              </a:extLst>
            </p:cNvPr>
            <p:cNvPicPr>
              <a:picLocks noChangeAspect="1"/>
            </p:cNvPicPr>
            <p:nvPr/>
          </p:nvPicPr>
          <p:blipFill>
            <a:blip r:embed="rId3"/>
            <a:stretch>
              <a:fillRect/>
            </a:stretch>
          </p:blipFill>
          <p:spPr>
            <a:xfrm>
              <a:off x="11041068" y="315256"/>
              <a:ext cx="987111" cy="1128128"/>
            </a:xfrm>
            <a:prstGeom prst="rect">
              <a:avLst/>
            </a:prstGeom>
          </p:spPr>
        </p:pic>
        <p:pic>
          <p:nvPicPr>
            <p:cNvPr id="4" name="Imagem 3" descr="Uma imagem contendo lego, brinquedo, quarto, placar&#10;&#10;Descrição gerada automaticamente">
              <a:extLst>
                <a:ext uri="{FF2B5EF4-FFF2-40B4-BE49-F238E27FC236}">
                  <a16:creationId xmlns:a16="http://schemas.microsoft.com/office/drawing/2014/main" id="{C54A35CD-4137-C8DC-992C-E51DEFF57301}"/>
                </a:ext>
              </a:extLst>
            </p:cNvPr>
            <p:cNvPicPr>
              <a:picLocks noChangeAspect="1"/>
            </p:cNvPicPr>
            <p:nvPr/>
          </p:nvPicPr>
          <p:blipFill>
            <a:blip r:embed="rId4"/>
            <a:stretch>
              <a:fillRect/>
            </a:stretch>
          </p:blipFill>
          <p:spPr>
            <a:xfrm>
              <a:off x="9997438" y="453155"/>
              <a:ext cx="555323" cy="833937"/>
            </a:xfrm>
            <a:prstGeom prst="rect">
              <a:avLst/>
            </a:prstGeom>
          </p:spPr>
        </p:pic>
        <p:pic>
          <p:nvPicPr>
            <p:cNvPr id="5" name="Imagem 4" descr="Logotipo&#10;&#10;Descrição gerada automaticamente">
              <a:extLst>
                <a:ext uri="{FF2B5EF4-FFF2-40B4-BE49-F238E27FC236}">
                  <a16:creationId xmlns:a16="http://schemas.microsoft.com/office/drawing/2014/main" id="{323E86AA-2F50-0483-5703-4DB7F35092B5}"/>
                </a:ext>
              </a:extLst>
            </p:cNvPr>
            <p:cNvPicPr>
              <a:picLocks noChangeAspect="1"/>
            </p:cNvPicPr>
            <p:nvPr/>
          </p:nvPicPr>
          <p:blipFill>
            <a:blip r:embed="rId5"/>
            <a:stretch>
              <a:fillRect/>
            </a:stretch>
          </p:blipFill>
          <p:spPr>
            <a:xfrm>
              <a:off x="10599296" y="507859"/>
              <a:ext cx="596538" cy="734055"/>
            </a:xfrm>
            <a:prstGeom prst="rect">
              <a:avLst/>
            </a:prstGeom>
          </p:spPr>
        </p:pic>
      </p:grpSp>
      <p:sp>
        <p:nvSpPr>
          <p:cNvPr id="9" name="Google Shape;158;p18">
            <a:extLst>
              <a:ext uri="{FF2B5EF4-FFF2-40B4-BE49-F238E27FC236}">
                <a16:creationId xmlns:a16="http://schemas.microsoft.com/office/drawing/2014/main" id="{2AEA6CCA-312D-75D4-67D3-1691412E77A8}"/>
              </a:ext>
            </a:extLst>
          </p:cNvPr>
          <p:cNvSpPr txBox="1"/>
          <p:nvPr/>
        </p:nvSpPr>
        <p:spPr>
          <a:xfrm>
            <a:off x="224776" y="1027144"/>
            <a:ext cx="7541980" cy="600134"/>
          </a:xfrm>
          <a:prstGeom prst="rect">
            <a:avLst/>
          </a:prstGeom>
          <a:noFill/>
          <a:ln>
            <a:noFill/>
          </a:ln>
        </p:spPr>
        <p:txBody>
          <a:bodyPr spcFirstLastPara="1" wrap="square" lIns="91425" tIns="91425" rIns="91425" bIns="91425" anchor="t" anchorCtr="0">
            <a:spAutoFit/>
          </a:bodyPr>
          <a:lstStyle/>
          <a:p>
            <a:pPr marL="114300" lvl="0" algn="l" rtl="0">
              <a:lnSpc>
                <a:spcPct val="150000"/>
              </a:lnSpc>
              <a:spcBef>
                <a:spcPts val="0"/>
              </a:spcBef>
              <a:spcAft>
                <a:spcPts val="0"/>
              </a:spcAft>
              <a:buSzPts val="1800"/>
            </a:pPr>
            <a:r>
              <a:rPr lang="en-US" sz="1800" dirty="0"/>
              <a:t>Comparison Be-7 History in </a:t>
            </a:r>
            <a:r>
              <a:rPr lang="en-US" sz="1800" dirty="0" err="1"/>
              <a:t>Grulac</a:t>
            </a:r>
            <a:r>
              <a:rPr lang="en-US" sz="1800" dirty="0"/>
              <a:t> Region South hemisphere</a:t>
            </a:r>
            <a:endParaRPr sz="1800" dirty="0"/>
          </a:p>
        </p:txBody>
      </p:sp>
      <p:graphicFrame>
        <p:nvGraphicFramePr>
          <p:cNvPr id="6" name="Gráfico 5">
            <a:extLst>
              <a:ext uri="{FF2B5EF4-FFF2-40B4-BE49-F238E27FC236}">
                <a16:creationId xmlns:a16="http://schemas.microsoft.com/office/drawing/2014/main" id="{FBBDD14B-8E21-468F-8D19-F7E468A018BC}"/>
              </a:ext>
            </a:extLst>
          </p:cNvPr>
          <p:cNvGraphicFramePr>
            <a:graphicFrameLocks/>
          </p:cNvGraphicFramePr>
          <p:nvPr>
            <p:extLst>
              <p:ext uri="{D42A27DB-BD31-4B8C-83A1-F6EECF244321}">
                <p14:modId xmlns:p14="http://schemas.microsoft.com/office/powerpoint/2010/main" val="1872283645"/>
              </p:ext>
            </p:extLst>
          </p:nvPr>
        </p:nvGraphicFramePr>
        <p:xfrm>
          <a:off x="0" y="1612080"/>
          <a:ext cx="5473559" cy="27390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Gráfico 9">
            <a:extLst>
              <a:ext uri="{FF2B5EF4-FFF2-40B4-BE49-F238E27FC236}">
                <a16:creationId xmlns:a16="http://schemas.microsoft.com/office/drawing/2014/main" id="{4F4C8115-8CBA-421C-964F-9D953B144F3D}"/>
              </a:ext>
            </a:extLst>
          </p:cNvPr>
          <p:cNvGraphicFramePr>
            <a:graphicFrameLocks/>
          </p:cNvGraphicFramePr>
          <p:nvPr>
            <p:extLst>
              <p:ext uri="{D42A27DB-BD31-4B8C-83A1-F6EECF244321}">
                <p14:modId xmlns:p14="http://schemas.microsoft.com/office/powerpoint/2010/main" val="698948991"/>
              </p:ext>
            </p:extLst>
          </p:nvPr>
        </p:nvGraphicFramePr>
        <p:xfrm>
          <a:off x="5394184" y="1557181"/>
          <a:ext cx="5731330" cy="279399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Gráfico 10">
            <a:extLst>
              <a:ext uri="{FF2B5EF4-FFF2-40B4-BE49-F238E27FC236}">
                <a16:creationId xmlns:a16="http://schemas.microsoft.com/office/drawing/2014/main" id="{2A4A231F-895A-481E-98AD-E7DDCE7C0E92}"/>
              </a:ext>
            </a:extLst>
          </p:cNvPr>
          <p:cNvGraphicFramePr>
            <a:graphicFrameLocks/>
          </p:cNvGraphicFramePr>
          <p:nvPr>
            <p:extLst>
              <p:ext uri="{D42A27DB-BD31-4B8C-83A1-F6EECF244321}">
                <p14:modId xmlns:p14="http://schemas.microsoft.com/office/powerpoint/2010/main" val="1271832588"/>
              </p:ext>
            </p:extLst>
          </p:nvPr>
        </p:nvGraphicFramePr>
        <p:xfrm>
          <a:off x="896703" y="4177751"/>
          <a:ext cx="9153711" cy="259578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99602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4098" name="Picture 2" descr="Conclusion Vectores, Iconos, Gráficos y Fondos para Descargar Gratis">
            <a:extLst>
              <a:ext uri="{FF2B5EF4-FFF2-40B4-BE49-F238E27FC236}">
                <a16:creationId xmlns:a16="http://schemas.microsoft.com/office/drawing/2014/main" id="{E16018EC-15F1-2B92-D934-508EC69B2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275" y="4380245"/>
            <a:ext cx="3926842" cy="2339856"/>
          </a:xfrm>
          <a:prstGeom prst="rect">
            <a:avLst/>
          </a:prstGeom>
          <a:noFill/>
          <a:extLst>
            <a:ext uri="{909E8E84-426E-40DD-AFC4-6F175D3DCCD1}">
              <a14:hiddenFill xmlns:a14="http://schemas.microsoft.com/office/drawing/2010/main">
                <a:solidFill>
                  <a:srgbClr val="FFFFFF"/>
                </a:solidFill>
              </a14:hiddenFill>
            </a:ext>
          </a:extLst>
        </p:spPr>
      </p:pic>
      <p:sp>
        <p:nvSpPr>
          <p:cNvPr id="195" name="Google Shape;195;p22"/>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US" sz="2000">
                <a:solidFill>
                  <a:schemeClr val="lt1"/>
                </a:solidFill>
                <a:latin typeface="Arial"/>
                <a:ea typeface="Arial"/>
                <a:cs typeface="Arial"/>
                <a:sym typeface="Arial"/>
              </a:rPr>
              <a:t>Conclusion</a:t>
            </a:r>
            <a:endParaRPr sz="5000">
              <a:solidFill>
                <a:schemeClr val="lt1"/>
              </a:solidFill>
              <a:latin typeface="Arial"/>
              <a:ea typeface="Arial"/>
              <a:cs typeface="Arial"/>
              <a:sym typeface="Arial"/>
            </a:endParaRPr>
          </a:p>
        </p:txBody>
      </p:sp>
      <p:sp>
        <p:nvSpPr>
          <p:cNvPr id="197" name="Google Shape;197;p22"/>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200"/>
              <a:buFont typeface="Arial"/>
              <a:buNone/>
            </a:pPr>
            <a:r>
              <a:rPr lang="en-US" sz="1000" b="1" dirty="0">
                <a:solidFill>
                  <a:schemeClr val="lt1"/>
                </a:solidFill>
                <a:latin typeface="Arial"/>
                <a:ea typeface="Arial"/>
                <a:cs typeface="Arial"/>
                <a:sym typeface="Arial"/>
              </a:rPr>
              <a:t>P</a:t>
            </a:r>
            <a:r>
              <a:rPr lang="en-US" sz="1000" b="1" dirty="0">
                <a:solidFill>
                  <a:schemeClr val="lt1"/>
                </a:solidFill>
              </a:rPr>
              <a:t>2</a:t>
            </a:r>
            <a:r>
              <a:rPr lang="en-US" sz="1000" b="1" dirty="0">
                <a:solidFill>
                  <a:schemeClr val="lt1"/>
                </a:solidFill>
                <a:latin typeface="Arial"/>
                <a:ea typeface="Arial"/>
                <a:cs typeface="Arial"/>
                <a:sym typeface="Arial"/>
              </a:rPr>
              <a:t>.</a:t>
            </a:r>
            <a:r>
              <a:rPr lang="en-US" sz="1000" b="1" dirty="0">
                <a:solidFill>
                  <a:schemeClr val="lt1"/>
                </a:solidFill>
              </a:rPr>
              <a:t>4</a:t>
            </a:r>
            <a:r>
              <a:rPr lang="en-US" sz="1000" b="1" dirty="0">
                <a:solidFill>
                  <a:schemeClr val="lt1"/>
                </a:solidFill>
                <a:latin typeface="Arial"/>
                <a:ea typeface="Arial"/>
                <a:cs typeface="Arial"/>
                <a:sym typeface="Arial"/>
              </a:rPr>
              <a:t>-</a:t>
            </a:r>
            <a:r>
              <a:rPr lang="en-US" sz="1000" b="1" dirty="0">
                <a:solidFill>
                  <a:schemeClr val="lt1"/>
                </a:solidFill>
              </a:rPr>
              <a:t>495</a:t>
            </a:r>
            <a:endParaRPr lang="en-US" sz="1000" b="1" dirty="0">
              <a:solidFill>
                <a:schemeClr val="lt1"/>
              </a:solidFill>
              <a:latin typeface="Arial"/>
              <a:ea typeface="Arial"/>
              <a:cs typeface="Arial"/>
              <a:sym typeface="Arial"/>
            </a:endParaRPr>
          </a:p>
        </p:txBody>
      </p:sp>
      <p:grpSp>
        <p:nvGrpSpPr>
          <p:cNvPr id="2" name="Agrupar 1">
            <a:extLst>
              <a:ext uri="{FF2B5EF4-FFF2-40B4-BE49-F238E27FC236}">
                <a16:creationId xmlns:a16="http://schemas.microsoft.com/office/drawing/2014/main" id="{F580207B-466A-18B6-ED09-08C41EFE103C}"/>
              </a:ext>
            </a:extLst>
          </p:cNvPr>
          <p:cNvGrpSpPr/>
          <p:nvPr/>
        </p:nvGrpSpPr>
        <p:grpSpPr>
          <a:xfrm>
            <a:off x="10161259" y="0"/>
            <a:ext cx="2030741" cy="1128128"/>
            <a:chOff x="9997438" y="315256"/>
            <a:chExt cx="2030741" cy="1128128"/>
          </a:xfrm>
        </p:grpSpPr>
        <p:pic>
          <p:nvPicPr>
            <p:cNvPr id="3" name="Imagem 2" descr="Logotipo&#10;&#10;Descrição gerada automaticamente">
              <a:extLst>
                <a:ext uri="{FF2B5EF4-FFF2-40B4-BE49-F238E27FC236}">
                  <a16:creationId xmlns:a16="http://schemas.microsoft.com/office/drawing/2014/main" id="{CA167DB5-E91B-1C8A-FEE8-FF9D82D9009A}"/>
                </a:ext>
              </a:extLst>
            </p:cNvPr>
            <p:cNvPicPr>
              <a:picLocks noChangeAspect="1"/>
            </p:cNvPicPr>
            <p:nvPr/>
          </p:nvPicPr>
          <p:blipFill>
            <a:blip r:embed="rId4"/>
            <a:stretch>
              <a:fillRect/>
            </a:stretch>
          </p:blipFill>
          <p:spPr>
            <a:xfrm>
              <a:off x="11041068" y="315256"/>
              <a:ext cx="987111" cy="1128128"/>
            </a:xfrm>
            <a:prstGeom prst="rect">
              <a:avLst/>
            </a:prstGeom>
          </p:spPr>
        </p:pic>
        <p:pic>
          <p:nvPicPr>
            <p:cNvPr id="4" name="Imagem 3" descr="Uma imagem contendo lego, brinquedo, quarto, placar&#10;&#10;Descrição gerada automaticamente">
              <a:extLst>
                <a:ext uri="{FF2B5EF4-FFF2-40B4-BE49-F238E27FC236}">
                  <a16:creationId xmlns:a16="http://schemas.microsoft.com/office/drawing/2014/main" id="{4FD745CC-4C85-B9F8-ABE6-C40481633942}"/>
                </a:ext>
              </a:extLst>
            </p:cNvPr>
            <p:cNvPicPr>
              <a:picLocks noChangeAspect="1"/>
            </p:cNvPicPr>
            <p:nvPr/>
          </p:nvPicPr>
          <p:blipFill>
            <a:blip r:embed="rId5"/>
            <a:stretch>
              <a:fillRect/>
            </a:stretch>
          </p:blipFill>
          <p:spPr>
            <a:xfrm>
              <a:off x="9997438" y="453155"/>
              <a:ext cx="555323" cy="833937"/>
            </a:xfrm>
            <a:prstGeom prst="rect">
              <a:avLst/>
            </a:prstGeom>
          </p:spPr>
        </p:pic>
        <p:pic>
          <p:nvPicPr>
            <p:cNvPr id="5" name="Imagem 4" descr="Logotipo&#10;&#10;Descrição gerada automaticamente">
              <a:extLst>
                <a:ext uri="{FF2B5EF4-FFF2-40B4-BE49-F238E27FC236}">
                  <a16:creationId xmlns:a16="http://schemas.microsoft.com/office/drawing/2014/main" id="{B735F417-B384-872A-DD5D-CE5C693BD67C}"/>
                </a:ext>
              </a:extLst>
            </p:cNvPr>
            <p:cNvPicPr>
              <a:picLocks noChangeAspect="1"/>
            </p:cNvPicPr>
            <p:nvPr/>
          </p:nvPicPr>
          <p:blipFill>
            <a:blip r:embed="rId6"/>
            <a:stretch>
              <a:fillRect/>
            </a:stretch>
          </p:blipFill>
          <p:spPr>
            <a:xfrm>
              <a:off x="10599296" y="507859"/>
              <a:ext cx="596538" cy="734055"/>
            </a:xfrm>
            <a:prstGeom prst="rect">
              <a:avLst/>
            </a:prstGeom>
          </p:spPr>
        </p:pic>
      </p:grpSp>
      <p:sp>
        <p:nvSpPr>
          <p:cNvPr id="7" name="CaixaDeTexto 6">
            <a:extLst>
              <a:ext uri="{FF2B5EF4-FFF2-40B4-BE49-F238E27FC236}">
                <a16:creationId xmlns:a16="http://schemas.microsoft.com/office/drawing/2014/main" id="{5ED4C964-58FB-CDB5-FBB9-2EAD90757ABF}"/>
              </a:ext>
            </a:extLst>
          </p:cNvPr>
          <p:cNvSpPr txBox="1"/>
          <p:nvPr/>
        </p:nvSpPr>
        <p:spPr>
          <a:xfrm>
            <a:off x="347680" y="1399784"/>
            <a:ext cx="9654275" cy="2406300"/>
          </a:xfrm>
          <a:prstGeom prst="rect">
            <a:avLst/>
          </a:prstGeom>
          <a:noFill/>
        </p:spPr>
        <p:txBody>
          <a:bodyPr wrap="square">
            <a:spAutoFit/>
          </a:bodyPr>
          <a:lstStyle/>
          <a:p>
            <a:pPr marL="285750" indent="-285750" algn="just">
              <a:lnSpc>
                <a:spcPct val="150000"/>
              </a:lnSpc>
              <a:buClr>
                <a:srgbClr val="0070C0"/>
              </a:buClr>
              <a:buSzPct val="125000"/>
              <a:buFont typeface="Arial" panose="020B0604020202020204" pitchFamily="34" charset="0"/>
              <a:buChar char="•"/>
            </a:pPr>
            <a:r>
              <a:rPr lang="en-US" sz="1700" b="0" i="0" dirty="0">
                <a:solidFill>
                  <a:srgbClr val="2E2E2E"/>
                </a:solidFill>
                <a:effectLst/>
                <a:latin typeface="+mj-lt"/>
              </a:rPr>
              <a:t>The GRULAC region is virtually free of relevant particulate radionuclides associated with the verification regime;</a:t>
            </a:r>
          </a:p>
          <a:p>
            <a:pPr marL="285750" indent="-285750" algn="just">
              <a:lnSpc>
                <a:spcPct val="150000"/>
              </a:lnSpc>
              <a:buClr>
                <a:srgbClr val="0070C0"/>
              </a:buClr>
              <a:buSzPct val="125000"/>
              <a:buFont typeface="Arial" panose="020B0604020202020204" pitchFamily="34" charset="0"/>
              <a:buChar char="•"/>
            </a:pPr>
            <a:r>
              <a:rPr lang="en-US" sz="1700" b="0" i="0" dirty="0">
                <a:solidFill>
                  <a:srgbClr val="2E2E2E"/>
                </a:solidFill>
                <a:effectLst/>
                <a:latin typeface="+mj-lt"/>
              </a:rPr>
              <a:t>The non-existence of relevant particulates shows the efficiency and effectiveness of safety standards regarding the use of nuclear energy in the region;</a:t>
            </a:r>
          </a:p>
          <a:p>
            <a:pPr marL="285750" indent="-285750" algn="just">
              <a:lnSpc>
                <a:spcPct val="150000"/>
              </a:lnSpc>
              <a:buClr>
                <a:srgbClr val="0070C0"/>
              </a:buClr>
              <a:buSzPct val="125000"/>
              <a:buFont typeface="Arial" panose="020B0604020202020204" pitchFamily="34" charset="0"/>
              <a:buChar char="•"/>
            </a:pPr>
            <a:r>
              <a:rPr lang="en-US" sz="1700" b="0" i="0" dirty="0">
                <a:solidFill>
                  <a:srgbClr val="2E2E2E"/>
                </a:solidFill>
                <a:effectLst/>
                <a:latin typeface="+mj-lt"/>
              </a:rPr>
              <a:t>GRULAC's regional network of IMS RN stations offers an opportunity using </a:t>
            </a:r>
            <a:r>
              <a:rPr lang="en-US" sz="1700" b="0" i="0" baseline="30000" dirty="0">
                <a:solidFill>
                  <a:srgbClr val="2E2E2E"/>
                </a:solidFill>
                <a:effectLst/>
                <a:latin typeface="+mj-lt"/>
              </a:rPr>
              <a:t>7</a:t>
            </a:r>
            <a:r>
              <a:rPr lang="en-US" sz="1700" b="0" i="0" dirty="0">
                <a:solidFill>
                  <a:srgbClr val="2E2E2E"/>
                </a:solidFill>
                <a:effectLst/>
                <a:latin typeface="+mj-lt"/>
              </a:rPr>
              <a:t>Be as an atmospheric particulate tracker;</a:t>
            </a:r>
            <a:endParaRPr lang="pt-BR" sz="1700" b="0" i="0" dirty="0">
              <a:solidFill>
                <a:srgbClr val="2E2E2E"/>
              </a:solidFill>
              <a:effectLst/>
              <a:latin typeface="+mj-lt"/>
            </a:endParaRPr>
          </a:p>
        </p:txBody>
      </p:sp>
      <p:sp>
        <p:nvSpPr>
          <p:cNvPr id="9" name="CaixaDeTexto 8">
            <a:extLst>
              <a:ext uri="{FF2B5EF4-FFF2-40B4-BE49-F238E27FC236}">
                <a16:creationId xmlns:a16="http://schemas.microsoft.com/office/drawing/2014/main" id="{A01AF58F-8CD6-F54E-08BC-DDD06387A668}"/>
              </a:ext>
            </a:extLst>
          </p:cNvPr>
          <p:cNvSpPr txBox="1"/>
          <p:nvPr/>
        </p:nvSpPr>
        <p:spPr>
          <a:xfrm>
            <a:off x="347681" y="3806084"/>
            <a:ext cx="6920018" cy="2790764"/>
          </a:xfrm>
          <a:prstGeom prst="rect">
            <a:avLst/>
          </a:prstGeom>
          <a:noFill/>
        </p:spPr>
        <p:txBody>
          <a:bodyPr wrap="square">
            <a:spAutoFit/>
          </a:bodyPr>
          <a:lstStyle/>
          <a:p>
            <a:pPr marL="285750" indent="-285750" algn="just">
              <a:lnSpc>
                <a:spcPct val="150000"/>
              </a:lnSpc>
              <a:buClr>
                <a:srgbClr val="0070C0"/>
              </a:buClr>
              <a:buSzPct val="125000"/>
              <a:buFont typeface="Arial" panose="020B0604020202020204" pitchFamily="34" charset="0"/>
              <a:buChar char="•"/>
            </a:pPr>
            <a:r>
              <a:rPr lang="en-US" sz="1700" b="0" i="0" dirty="0">
                <a:solidFill>
                  <a:srgbClr val="2E2E2E"/>
                </a:solidFill>
                <a:effectLst/>
                <a:latin typeface="+mj-lt"/>
              </a:rPr>
              <a:t>The time series of </a:t>
            </a:r>
            <a:r>
              <a:rPr lang="en-US" sz="1700" b="0" i="0" baseline="30000" dirty="0">
                <a:solidFill>
                  <a:srgbClr val="2E2E2E"/>
                </a:solidFill>
                <a:effectLst/>
                <a:latin typeface="+mj-lt"/>
              </a:rPr>
              <a:t>7</a:t>
            </a:r>
            <a:r>
              <a:rPr lang="en-US" sz="1700" b="0" i="0" dirty="0">
                <a:solidFill>
                  <a:srgbClr val="2E2E2E"/>
                </a:solidFill>
                <a:effectLst/>
                <a:latin typeface="+mj-lt"/>
              </a:rPr>
              <a:t>Be fluxes can be interpreted as precipitation associated with atmospheric variations associated with circulation patterns promoted by the Ferrel and Hadley cells;</a:t>
            </a:r>
          </a:p>
          <a:p>
            <a:pPr marL="285750" indent="-285750" algn="just">
              <a:lnSpc>
                <a:spcPct val="150000"/>
              </a:lnSpc>
              <a:buClr>
                <a:srgbClr val="0070C0"/>
              </a:buClr>
              <a:buSzPct val="125000"/>
              <a:buFont typeface="Arial" panose="020B0604020202020204" pitchFamily="34" charset="0"/>
              <a:buChar char="•"/>
            </a:pPr>
            <a:r>
              <a:rPr lang="en-US" sz="1700" b="0" i="0" dirty="0">
                <a:solidFill>
                  <a:srgbClr val="2E2E2E"/>
                </a:solidFill>
                <a:effectLst/>
                <a:latin typeface="+mj-lt"/>
              </a:rPr>
              <a:t>The presence of anticyclones (high pressure centers) close to the stations favor the greater absorption of </a:t>
            </a:r>
            <a:r>
              <a:rPr lang="en-US" sz="1700" b="0" i="0" baseline="30000" dirty="0">
                <a:solidFill>
                  <a:srgbClr val="2E2E2E"/>
                </a:solidFill>
                <a:effectLst/>
                <a:latin typeface="+mj-lt"/>
              </a:rPr>
              <a:t>7</a:t>
            </a:r>
            <a:r>
              <a:rPr lang="en-US" sz="1700" b="0" i="0" dirty="0">
                <a:solidFill>
                  <a:srgbClr val="2E2E2E"/>
                </a:solidFill>
                <a:effectLst/>
                <a:latin typeface="+mj-lt"/>
              </a:rPr>
              <a:t>Be aerosolized by the RN stations, implying in higher concentrations of </a:t>
            </a:r>
            <a:r>
              <a:rPr lang="en-US" sz="1700" b="0" i="0" baseline="30000" dirty="0">
                <a:solidFill>
                  <a:srgbClr val="2E2E2E"/>
                </a:solidFill>
                <a:effectLst/>
                <a:latin typeface="+mj-lt"/>
              </a:rPr>
              <a:t>7</a:t>
            </a:r>
            <a:r>
              <a:rPr lang="en-US" sz="1700" b="0" i="0" dirty="0">
                <a:solidFill>
                  <a:srgbClr val="2E2E2E"/>
                </a:solidFill>
                <a:effectLst/>
                <a:latin typeface="+mj-lt"/>
              </a:rPr>
              <a:t>Be detected, while the opposite happens for regions of low pressure.</a:t>
            </a:r>
            <a:endParaRPr lang="pt-BR" sz="1700" b="0" i="0" dirty="0">
              <a:solidFill>
                <a:srgbClr val="2E2E2E"/>
              </a:solidFill>
              <a:effectLst/>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US" sz="2000" dirty="0">
                <a:solidFill>
                  <a:schemeClr val="lt1"/>
                </a:solidFill>
                <a:latin typeface="Arial"/>
                <a:ea typeface="Arial"/>
                <a:cs typeface="Arial"/>
                <a:sym typeface="Arial"/>
              </a:rPr>
              <a:t>Introduction</a:t>
            </a:r>
            <a:endParaRPr sz="5000" dirty="0">
              <a:solidFill>
                <a:schemeClr val="lt1"/>
              </a:solidFill>
              <a:latin typeface="Arial"/>
              <a:ea typeface="Arial"/>
              <a:cs typeface="Arial"/>
              <a:sym typeface="Arial"/>
            </a:endParaRPr>
          </a:p>
        </p:txBody>
      </p:sp>
      <p:sp>
        <p:nvSpPr>
          <p:cNvPr id="139" name="Google Shape;139;p16"/>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200"/>
              <a:buFont typeface="Arial"/>
              <a:buNone/>
            </a:pPr>
            <a:r>
              <a:rPr lang="en-US" sz="1000" b="1" dirty="0">
                <a:solidFill>
                  <a:schemeClr val="lt1"/>
                </a:solidFill>
                <a:latin typeface="Arial"/>
                <a:ea typeface="Arial"/>
                <a:cs typeface="Arial"/>
                <a:sym typeface="Arial"/>
              </a:rPr>
              <a:t>P</a:t>
            </a:r>
            <a:r>
              <a:rPr lang="en-US" sz="1000" b="1" dirty="0">
                <a:solidFill>
                  <a:schemeClr val="lt1"/>
                </a:solidFill>
              </a:rPr>
              <a:t>2</a:t>
            </a:r>
            <a:r>
              <a:rPr lang="en-US" sz="1000" b="1" dirty="0">
                <a:solidFill>
                  <a:schemeClr val="lt1"/>
                </a:solidFill>
                <a:latin typeface="Arial"/>
                <a:ea typeface="Arial"/>
                <a:cs typeface="Arial"/>
                <a:sym typeface="Arial"/>
              </a:rPr>
              <a:t>.</a:t>
            </a:r>
            <a:r>
              <a:rPr lang="en-US" sz="1000" b="1" dirty="0">
                <a:solidFill>
                  <a:schemeClr val="lt1"/>
                </a:solidFill>
              </a:rPr>
              <a:t>4</a:t>
            </a:r>
            <a:r>
              <a:rPr lang="en-US" sz="1000" b="1" dirty="0">
                <a:solidFill>
                  <a:schemeClr val="lt1"/>
                </a:solidFill>
                <a:latin typeface="Arial"/>
                <a:ea typeface="Arial"/>
                <a:cs typeface="Arial"/>
                <a:sym typeface="Arial"/>
              </a:rPr>
              <a:t>-</a:t>
            </a:r>
            <a:r>
              <a:rPr lang="en-US" sz="1000" b="1" dirty="0">
                <a:solidFill>
                  <a:schemeClr val="lt1"/>
                </a:solidFill>
              </a:rPr>
              <a:t>495</a:t>
            </a:r>
            <a:endParaRPr lang="en-US" sz="1000" b="1" dirty="0">
              <a:solidFill>
                <a:schemeClr val="lt1"/>
              </a:solidFill>
              <a:latin typeface="Arial"/>
              <a:ea typeface="Arial"/>
              <a:cs typeface="Arial"/>
              <a:sym typeface="Arial"/>
            </a:endParaRPr>
          </a:p>
        </p:txBody>
      </p:sp>
      <p:sp>
        <p:nvSpPr>
          <p:cNvPr id="141" name="Google Shape;141;p16"/>
          <p:cNvSpPr txBox="1"/>
          <p:nvPr/>
        </p:nvSpPr>
        <p:spPr>
          <a:xfrm>
            <a:off x="134550" y="1564548"/>
            <a:ext cx="10582032" cy="4893617"/>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r>
              <a:rPr lang="en-US" sz="1700" dirty="0">
                <a:solidFill>
                  <a:schemeClr val="dk1"/>
                </a:solidFill>
                <a:highlight>
                  <a:srgbClr val="FFFFFF"/>
                </a:highlight>
                <a:latin typeface="+mj-lt"/>
              </a:rPr>
              <a:t>Of the existing nuclear reactors in the world, the Latin American and Caribbean Group (GRULAC) region currently has a total of six nuclear power plants operated by Argentina, Brazil and Mexico and 16 research reactors being operated by Argentina, Brazil, Chile, Colombia , Jamaica, Mexico and Peru.</a:t>
            </a:r>
          </a:p>
          <a:p>
            <a:pPr marL="0" lvl="0" indent="0" algn="just" rtl="0">
              <a:lnSpc>
                <a:spcPct val="150000"/>
              </a:lnSpc>
              <a:spcBef>
                <a:spcPts val="0"/>
              </a:spcBef>
              <a:spcAft>
                <a:spcPts val="0"/>
              </a:spcAft>
              <a:buNone/>
            </a:pPr>
            <a:endParaRPr lang="en-US" sz="1700" dirty="0">
              <a:solidFill>
                <a:schemeClr val="dk1"/>
              </a:solidFill>
              <a:highlight>
                <a:srgbClr val="FFFFFF"/>
              </a:highlight>
              <a:latin typeface="+mj-lt"/>
            </a:endParaRPr>
          </a:p>
          <a:p>
            <a:pPr marL="0" lvl="0" indent="0" algn="just" rtl="0">
              <a:lnSpc>
                <a:spcPct val="150000"/>
              </a:lnSpc>
              <a:spcBef>
                <a:spcPts val="0"/>
              </a:spcBef>
              <a:spcAft>
                <a:spcPts val="0"/>
              </a:spcAft>
              <a:buNone/>
            </a:pPr>
            <a:r>
              <a:rPr lang="en-US" sz="1700" dirty="0">
                <a:solidFill>
                  <a:schemeClr val="dk1"/>
                </a:solidFill>
                <a:highlight>
                  <a:srgbClr val="FFFFFF"/>
                </a:highlight>
                <a:latin typeface="+mj-lt"/>
              </a:rPr>
              <a:t>The Comprehensive Nuclear-Test-Ban Treaty Organization (CTBTO) has established an International Monitoring System (IMS) for treaty verification based on waveform and radionuclide (RN) technologies. </a:t>
            </a:r>
          </a:p>
          <a:p>
            <a:pPr marL="0" lvl="0" indent="0" algn="just" rtl="0">
              <a:lnSpc>
                <a:spcPct val="150000"/>
              </a:lnSpc>
              <a:spcBef>
                <a:spcPts val="0"/>
              </a:spcBef>
              <a:spcAft>
                <a:spcPts val="0"/>
              </a:spcAft>
              <a:buNone/>
            </a:pPr>
            <a:endParaRPr lang="en-US" sz="1700" dirty="0">
              <a:solidFill>
                <a:schemeClr val="dk1"/>
              </a:solidFill>
              <a:highlight>
                <a:srgbClr val="FFFFFF"/>
              </a:highlight>
              <a:latin typeface="+mj-lt"/>
            </a:endParaRPr>
          </a:p>
          <a:p>
            <a:pPr marL="0" lvl="0" indent="0" algn="just" rtl="0">
              <a:lnSpc>
                <a:spcPct val="150000"/>
              </a:lnSpc>
              <a:spcBef>
                <a:spcPts val="0"/>
              </a:spcBef>
              <a:spcAft>
                <a:spcPts val="0"/>
              </a:spcAft>
              <a:buNone/>
            </a:pPr>
            <a:r>
              <a:rPr lang="en-US" sz="1700" dirty="0">
                <a:solidFill>
                  <a:schemeClr val="dk1"/>
                </a:solidFill>
                <a:highlight>
                  <a:srgbClr val="FFFFFF"/>
                </a:highlight>
                <a:latin typeface="+mj-lt"/>
              </a:rPr>
              <a:t>The RN network is made up of 80 stations, 63 of which are certified, of which 12 have been operating in the GRULAC region since 2016. </a:t>
            </a:r>
          </a:p>
          <a:p>
            <a:pPr marL="0" lvl="0" indent="0" algn="just" rtl="0">
              <a:lnSpc>
                <a:spcPct val="150000"/>
              </a:lnSpc>
              <a:spcBef>
                <a:spcPts val="0"/>
              </a:spcBef>
              <a:spcAft>
                <a:spcPts val="0"/>
              </a:spcAft>
              <a:buNone/>
            </a:pPr>
            <a:endParaRPr lang="en-US" sz="1700" dirty="0">
              <a:solidFill>
                <a:schemeClr val="dk1"/>
              </a:solidFill>
              <a:highlight>
                <a:srgbClr val="FFFFFF"/>
              </a:highlight>
              <a:latin typeface="+mj-lt"/>
            </a:endParaRPr>
          </a:p>
          <a:p>
            <a:pPr marL="0" lvl="0" indent="0" algn="just" rtl="0">
              <a:lnSpc>
                <a:spcPct val="150000"/>
              </a:lnSpc>
              <a:spcBef>
                <a:spcPts val="0"/>
              </a:spcBef>
              <a:spcAft>
                <a:spcPts val="0"/>
              </a:spcAft>
              <a:buNone/>
            </a:pPr>
            <a:r>
              <a:rPr lang="en-US" sz="1700" dirty="0">
                <a:solidFill>
                  <a:schemeClr val="dk1"/>
                </a:solidFill>
                <a:highlight>
                  <a:srgbClr val="FFFFFF"/>
                </a:highlight>
                <a:latin typeface="+mj-lt"/>
              </a:rPr>
              <a:t>Each RN station collects radionuclide aerosols daily and your gamma spectrum is sent to the International Data Center (IDC) in Vienna for analysis.</a:t>
            </a:r>
            <a:endParaRPr lang="pt-BR" sz="1700" b="0" i="0" dirty="0">
              <a:solidFill>
                <a:srgbClr val="2E2E2E"/>
              </a:solidFill>
              <a:effectLst/>
              <a:latin typeface="+mj-lt"/>
            </a:endParaRPr>
          </a:p>
        </p:txBody>
      </p:sp>
      <p:grpSp>
        <p:nvGrpSpPr>
          <p:cNvPr id="5" name="Agrupar 4">
            <a:extLst>
              <a:ext uri="{FF2B5EF4-FFF2-40B4-BE49-F238E27FC236}">
                <a16:creationId xmlns:a16="http://schemas.microsoft.com/office/drawing/2014/main" id="{C388A341-E5F9-64A3-E134-966CAB6A89D7}"/>
              </a:ext>
            </a:extLst>
          </p:cNvPr>
          <p:cNvGrpSpPr/>
          <p:nvPr/>
        </p:nvGrpSpPr>
        <p:grpSpPr>
          <a:xfrm>
            <a:off x="10161259" y="0"/>
            <a:ext cx="2030741" cy="1128128"/>
            <a:chOff x="9997438" y="315256"/>
            <a:chExt cx="2030741" cy="1128128"/>
          </a:xfrm>
        </p:grpSpPr>
        <p:pic>
          <p:nvPicPr>
            <p:cNvPr id="6" name="Imagem 5" descr="Logotipo&#10;&#10;Descrição gerada automaticamente">
              <a:extLst>
                <a:ext uri="{FF2B5EF4-FFF2-40B4-BE49-F238E27FC236}">
                  <a16:creationId xmlns:a16="http://schemas.microsoft.com/office/drawing/2014/main" id="{83B2A99B-B841-BC88-6369-2A63E001032C}"/>
                </a:ext>
              </a:extLst>
            </p:cNvPr>
            <p:cNvPicPr>
              <a:picLocks noChangeAspect="1"/>
            </p:cNvPicPr>
            <p:nvPr/>
          </p:nvPicPr>
          <p:blipFill>
            <a:blip r:embed="rId3"/>
            <a:stretch>
              <a:fillRect/>
            </a:stretch>
          </p:blipFill>
          <p:spPr>
            <a:xfrm>
              <a:off x="11041068" y="315256"/>
              <a:ext cx="987111" cy="1128128"/>
            </a:xfrm>
            <a:prstGeom prst="rect">
              <a:avLst/>
            </a:prstGeom>
          </p:spPr>
        </p:pic>
        <p:pic>
          <p:nvPicPr>
            <p:cNvPr id="7" name="Imagem 6" descr="Uma imagem contendo lego, brinquedo, quarto, placar&#10;&#10;Descrição gerada automaticamente">
              <a:extLst>
                <a:ext uri="{FF2B5EF4-FFF2-40B4-BE49-F238E27FC236}">
                  <a16:creationId xmlns:a16="http://schemas.microsoft.com/office/drawing/2014/main" id="{93B2215D-17F5-E10A-3D44-7B261C34CC3C}"/>
                </a:ext>
              </a:extLst>
            </p:cNvPr>
            <p:cNvPicPr>
              <a:picLocks noChangeAspect="1"/>
            </p:cNvPicPr>
            <p:nvPr/>
          </p:nvPicPr>
          <p:blipFill>
            <a:blip r:embed="rId4"/>
            <a:stretch>
              <a:fillRect/>
            </a:stretch>
          </p:blipFill>
          <p:spPr>
            <a:xfrm>
              <a:off x="9997438" y="453155"/>
              <a:ext cx="555323" cy="833937"/>
            </a:xfrm>
            <a:prstGeom prst="rect">
              <a:avLst/>
            </a:prstGeom>
          </p:spPr>
        </p:pic>
        <p:pic>
          <p:nvPicPr>
            <p:cNvPr id="8" name="Imagem 7" descr="Logotipo&#10;&#10;Descrição gerada automaticamente">
              <a:extLst>
                <a:ext uri="{FF2B5EF4-FFF2-40B4-BE49-F238E27FC236}">
                  <a16:creationId xmlns:a16="http://schemas.microsoft.com/office/drawing/2014/main" id="{62D9EC3E-9C4B-ADAC-9C3F-22CA607679E1}"/>
                </a:ext>
              </a:extLst>
            </p:cNvPr>
            <p:cNvPicPr>
              <a:picLocks noChangeAspect="1"/>
            </p:cNvPicPr>
            <p:nvPr/>
          </p:nvPicPr>
          <p:blipFill>
            <a:blip r:embed="rId5"/>
            <a:stretch>
              <a:fillRect/>
            </a:stretch>
          </p:blipFill>
          <p:spPr>
            <a:xfrm>
              <a:off x="10599296" y="507859"/>
              <a:ext cx="596538" cy="734055"/>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3"/>
          <p:cNvSpPr txBox="1"/>
          <p:nvPr/>
        </p:nvSpPr>
        <p:spPr>
          <a:xfrm>
            <a:off x="2193009" y="266330"/>
            <a:ext cx="8021400" cy="5592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US" sz="2000">
                <a:solidFill>
                  <a:schemeClr val="lt1"/>
                </a:solidFill>
                <a:latin typeface="Arial"/>
                <a:ea typeface="Arial"/>
                <a:cs typeface="Arial"/>
                <a:sym typeface="Arial"/>
              </a:rPr>
              <a:t>References</a:t>
            </a:r>
            <a:endParaRPr sz="2000">
              <a:solidFill>
                <a:schemeClr val="lt1"/>
              </a:solidFill>
              <a:latin typeface="Arial"/>
              <a:ea typeface="Arial"/>
              <a:cs typeface="Arial"/>
              <a:sym typeface="Arial"/>
            </a:endParaRPr>
          </a:p>
        </p:txBody>
      </p:sp>
      <p:sp>
        <p:nvSpPr>
          <p:cNvPr id="205" name="Google Shape;205;p23"/>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200"/>
              <a:buFont typeface="Arial"/>
              <a:buNone/>
            </a:pPr>
            <a:r>
              <a:rPr lang="en-US" sz="1000" b="1" dirty="0">
                <a:solidFill>
                  <a:schemeClr val="lt1"/>
                </a:solidFill>
                <a:latin typeface="Arial"/>
                <a:ea typeface="Arial"/>
                <a:cs typeface="Arial"/>
                <a:sym typeface="Arial"/>
              </a:rPr>
              <a:t>P</a:t>
            </a:r>
            <a:r>
              <a:rPr lang="en-US" sz="1000" b="1" dirty="0">
                <a:solidFill>
                  <a:schemeClr val="lt1"/>
                </a:solidFill>
              </a:rPr>
              <a:t>2</a:t>
            </a:r>
            <a:r>
              <a:rPr lang="en-US" sz="1000" b="1" dirty="0">
                <a:solidFill>
                  <a:schemeClr val="lt1"/>
                </a:solidFill>
                <a:latin typeface="Arial"/>
                <a:ea typeface="Arial"/>
                <a:cs typeface="Arial"/>
                <a:sym typeface="Arial"/>
              </a:rPr>
              <a:t>.</a:t>
            </a:r>
            <a:r>
              <a:rPr lang="en-US" sz="1000" b="1" dirty="0">
                <a:solidFill>
                  <a:schemeClr val="lt1"/>
                </a:solidFill>
              </a:rPr>
              <a:t>4</a:t>
            </a:r>
            <a:r>
              <a:rPr lang="en-US" sz="1000" b="1" dirty="0">
                <a:solidFill>
                  <a:schemeClr val="lt1"/>
                </a:solidFill>
                <a:latin typeface="Arial"/>
                <a:ea typeface="Arial"/>
                <a:cs typeface="Arial"/>
                <a:sym typeface="Arial"/>
              </a:rPr>
              <a:t>-</a:t>
            </a:r>
            <a:r>
              <a:rPr lang="en-US" sz="1000" b="1" dirty="0">
                <a:solidFill>
                  <a:schemeClr val="lt1"/>
                </a:solidFill>
              </a:rPr>
              <a:t>495</a:t>
            </a:r>
            <a:endParaRPr lang="en-US" sz="1000" b="1" dirty="0">
              <a:solidFill>
                <a:schemeClr val="lt1"/>
              </a:solidFill>
              <a:latin typeface="Arial"/>
              <a:ea typeface="Arial"/>
              <a:cs typeface="Arial"/>
              <a:sym typeface="Arial"/>
            </a:endParaRPr>
          </a:p>
        </p:txBody>
      </p:sp>
      <p:sp>
        <p:nvSpPr>
          <p:cNvPr id="207" name="Google Shape;207;p23"/>
          <p:cNvSpPr txBox="1"/>
          <p:nvPr/>
        </p:nvSpPr>
        <p:spPr>
          <a:xfrm>
            <a:off x="0" y="1147083"/>
            <a:ext cx="10670753" cy="5355282"/>
          </a:xfrm>
          <a:prstGeom prst="rect">
            <a:avLst/>
          </a:prstGeom>
          <a:noFill/>
          <a:ln>
            <a:noFill/>
          </a:ln>
        </p:spPr>
        <p:txBody>
          <a:bodyPr spcFirstLastPara="1" wrap="square" lIns="91425" tIns="91425" rIns="91425" bIns="91425" anchor="t" anchorCtr="0">
            <a:spAutoFit/>
          </a:bodyPr>
          <a:lstStyle/>
          <a:p>
            <a:pPr marL="139700" algn="just">
              <a:lnSpc>
                <a:spcPct val="150000"/>
              </a:lnSpc>
              <a:buClr>
                <a:srgbClr val="333333"/>
              </a:buClr>
              <a:buSzPts val="1400"/>
            </a:pPr>
            <a:r>
              <a:rPr lang="pt-BR" dirty="0">
                <a:solidFill>
                  <a:schemeClr val="tx1"/>
                </a:solidFill>
                <a:highlight>
                  <a:srgbClr val="FFFFFF"/>
                </a:highlight>
                <a:latin typeface="+mj-lt"/>
              </a:rPr>
              <a:t>D.R. </a:t>
            </a:r>
            <a:r>
              <a:rPr lang="pt-BR" dirty="0" err="1">
                <a:solidFill>
                  <a:schemeClr val="tx1"/>
                </a:solidFill>
                <a:highlight>
                  <a:srgbClr val="FFFFFF"/>
                </a:highlight>
                <a:latin typeface="+mj-lt"/>
              </a:rPr>
              <a:t>Tilley</a:t>
            </a:r>
            <a:r>
              <a:rPr lang="pt-BR" dirty="0">
                <a:solidFill>
                  <a:schemeClr val="tx1"/>
                </a:solidFill>
                <a:highlight>
                  <a:srgbClr val="FFFFFF"/>
                </a:highlight>
                <a:latin typeface="+mj-lt"/>
              </a:rPr>
              <a:t>, C.M. </a:t>
            </a:r>
            <a:r>
              <a:rPr lang="pt-BR" dirty="0" err="1">
                <a:solidFill>
                  <a:schemeClr val="tx1"/>
                </a:solidFill>
                <a:highlight>
                  <a:srgbClr val="FFFFFF"/>
                </a:highlight>
                <a:latin typeface="+mj-lt"/>
              </a:rPr>
              <a:t>Cheves</a:t>
            </a:r>
            <a:r>
              <a:rPr lang="pt-BR" dirty="0">
                <a:solidFill>
                  <a:schemeClr val="tx1"/>
                </a:solidFill>
                <a:highlight>
                  <a:srgbClr val="FFFFFF"/>
                </a:highlight>
                <a:latin typeface="+mj-lt"/>
              </a:rPr>
              <a:t>, J.L. Godwin, G.M. Hale, H.M. Hofmann, J.H. Kelley, C.G. </a:t>
            </a:r>
            <a:r>
              <a:rPr lang="pt-BR" dirty="0" err="1">
                <a:solidFill>
                  <a:schemeClr val="tx1"/>
                </a:solidFill>
                <a:highlight>
                  <a:srgbClr val="FFFFFF"/>
                </a:highlight>
                <a:latin typeface="+mj-lt"/>
              </a:rPr>
              <a:t>Sheu</a:t>
            </a:r>
            <a:r>
              <a:rPr lang="pt-BR" dirty="0">
                <a:solidFill>
                  <a:schemeClr val="tx1"/>
                </a:solidFill>
                <a:highlight>
                  <a:srgbClr val="FFFFFF"/>
                </a:highlight>
                <a:latin typeface="+mj-lt"/>
              </a:rPr>
              <a:t>, H.R. </a:t>
            </a:r>
            <a:r>
              <a:rPr lang="pt-BR" dirty="0" err="1">
                <a:solidFill>
                  <a:schemeClr val="tx1"/>
                </a:solidFill>
                <a:highlight>
                  <a:srgbClr val="FFFFFF"/>
                </a:highlight>
                <a:latin typeface="+mj-lt"/>
              </a:rPr>
              <a:t>Weller,Energy</a:t>
            </a:r>
            <a:r>
              <a:rPr lang="pt-BR" dirty="0">
                <a:solidFill>
                  <a:schemeClr val="tx1"/>
                </a:solidFill>
                <a:highlight>
                  <a:srgbClr val="FFFFFF"/>
                </a:highlight>
                <a:latin typeface="+mj-lt"/>
              </a:rPr>
              <a:t> </a:t>
            </a:r>
            <a:r>
              <a:rPr lang="pt-BR" dirty="0" err="1">
                <a:solidFill>
                  <a:schemeClr val="tx1"/>
                </a:solidFill>
                <a:highlight>
                  <a:srgbClr val="FFFFFF"/>
                </a:highlight>
                <a:latin typeface="+mj-lt"/>
              </a:rPr>
              <a:t>levels</a:t>
            </a:r>
            <a:r>
              <a:rPr lang="pt-BR" dirty="0">
                <a:solidFill>
                  <a:schemeClr val="tx1"/>
                </a:solidFill>
                <a:highlight>
                  <a:srgbClr val="FFFFFF"/>
                </a:highlight>
                <a:latin typeface="+mj-lt"/>
              </a:rPr>
              <a:t> of light </a:t>
            </a:r>
            <a:r>
              <a:rPr lang="pt-BR" dirty="0" err="1">
                <a:solidFill>
                  <a:schemeClr val="tx1"/>
                </a:solidFill>
                <a:highlight>
                  <a:srgbClr val="FFFFFF"/>
                </a:highlight>
                <a:latin typeface="+mj-lt"/>
              </a:rPr>
              <a:t>nuclei</a:t>
            </a:r>
            <a:r>
              <a:rPr lang="pt-BR" dirty="0">
                <a:solidFill>
                  <a:schemeClr val="tx1"/>
                </a:solidFill>
                <a:highlight>
                  <a:srgbClr val="FFFFFF"/>
                </a:highlight>
                <a:latin typeface="+mj-lt"/>
              </a:rPr>
              <a:t> A=5, 6, 7,Nuclear </a:t>
            </a:r>
            <a:r>
              <a:rPr lang="pt-BR" dirty="0" err="1">
                <a:solidFill>
                  <a:schemeClr val="tx1"/>
                </a:solidFill>
                <a:highlight>
                  <a:srgbClr val="FFFFFF"/>
                </a:highlight>
                <a:latin typeface="+mj-lt"/>
              </a:rPr>
              <a:t>Physics</a:t>
            </a:r>
            <a:r>
              <a:rPr lang="pt-BR" dirty="0">
                <a:solidFill>
                  <a:schemeClr val="tx1"/>
                </a:solidFill>
                <a:highlight>
                  <a:srgbClr val="FFFFFF"/>
                </a:highlight>
                <a:latin typeface="+mj-lt"/>
              </a:rPr>
              <a:t> </a:t>
            </a:r>
            <a:r>
              <a:rPr lang="pt-BR" dirty="0" err="1">
                <a:solidFill>
                  <a:schemeClr val="tx1"/>
                </a:solidFill>
                <a:highlight>
                  <a:srgbClr val="FFFFFF"/>
                </a:highlight>
                <a:latin typeface="+mj-lt"/>
              </a:rPr>
              <a:t>A,Volume</a:t>
            </a:r>
            <a:r>
              <a:rPr lang="pt-BR" dirty="0">
                <a:solidFill>
                  <a:schemeClr val="tx1"/>
                </a:solidFill>
                <a:highlight>
                  <a:srgbClr val="FFFFFF"/>
                </a:highlight>
                <a:latin typeface="+mj-lt"/>
              </a:rPr>
              <a:t> 708, </a:t>
            </a:r>
            <a:r>
              <a:rPr lang="pt-BR" dirty="0" err="1">
                <a:solidFill>
                  <a:schemeClr val="tx1"/>
                </a:solidFill>
                <a:highlight>
                  <a:srgbClr val="FFFFFF"/>
                </a:highlight>
                <a:latin typeface="+mj-lt"/>
              </a:rPr>
              <a:t>Issues</a:t>
            </a:r>
            <a:r>
              <a:rPr lang="pt-BR" dirty="0">
                <a:solidFill>
                  <a:schemeClr val="tx1"/>
                </a:solidFill>
                <a:highlight>
                  <a:srgbClr val="FFFFFF"/>
                </a:highlight>
                <a:latin typeface="+mj-lt"/>
              </a:rPr>
              <a:t> 1–2, 2002.</a:t>
            </a:r>
          </a:p>
          <a:p>
            <a:pPr marL="139700" algn="just">
              <a:lnSpc>
                <a:spcPct val="150000"/>
              </a:lnSpc>
              <a:buClr>
                <a:srgbClr val="333333"/>
              </a:buClr>
              <a:buSzPts val="1400"/>
            </a:pPr>
            <a:r>
              <a:rPr lang="en-US" dirty="0">
                <a:solidFill>
                  <a:schemeClr val="tx1"/>
                </a:solidFill>
                <a:highlight>
                  <a:srgbClr val="FFFFFF"/>
                </a:highlight>
                <a:latin typeface="+mj-lt"/>
              </a:rPr>
              <a:t>International Atomic Energy Agency (IAEA), Research Reactor in Latin America and the Caribbean, 17-28241.</a:t>
            </a:r>
          </a:p>
          <a:p>
            <a:pPr marL="139700" algn="just">
              <a:lnSpc>
                <a:spcPct val="150000"/>
              </a:lnSpc>
              <a:buClr>
                <a:srgbClr val="333333"/>
              </a:buClr>
              <a:buSzPts val="1400"/>
            </a:pPr>
            <a:r>
              <a:rPr lang="en-US" i="0" dirty="0">
                <a:solidFill>
                  <a:schemeClr val="tx1"/>
                </a:solidFill>
                <a:effectLst/>
                <a:latin typeface="+mj-lt"/>
              </a:rPr>
              <a:t>Kulan, A. “Atmospheric Production and Transport of Cosmogenic 7Be and 10Be.” (2007).</a:t>
            </a:r>
          </a:p>
          <a:p>
            <a:pPr marL="139700" lvl="0" algn="just" rtl="0">
              <a:lnSpc>
                <a:spcPct val="150000"/>
              </a:lnSpc>
              <a:spcBef>
                <a:spcPts val="0"/>
              </a:spcBef>
              <a:spcAft>
                <a:spcPts val="0"/>
              </a:spcAft>
              <a:buClr>
                <a:srgbClr val="333333"/>
              </a:buClr>
              <a:buSzPts val="1400"/>
            </a:pPr>
            <a:r>
              <a:rPr lang="pt-BR" i="0" dirty="0">
                <a:solidFill>
                  <a:schemeClr val="tx1"/>
                </a:solidFill>
                <a:effectLst/>
                <a:latin typeface="+mj-lt"/>
              </a:rPr>
              <a:t>LAL, </a:t>
            </a:r>
            <a:r>
              <a:rPr lang="pt-BR" i="0" dirty="0" err="1">
                <a:solidFill>
                  <a:schemeClr val="tx1"/>
                </a:solidFill>
                <a:effectLst/>
                <a:latin typeface="+mj-lt"/>
              </a:rPr>
              <a:t>Devendra</a:t>
            </a:r>
            <a:r>
              <a:rPr lang="pt-BR" i="0" dirty="0">
                <a:solidFill>
                  <a:schemeClr val="tx1"/>
                </a:solidFill>
                <a:effectLst/>
                <a:latin typeface="+mj-lt"/>
              </a:rPr>
              <a:t>; PETERS, B. Raios cósmicos produziram radioatividade na Terra. </a:t>
            </a:r>
            <a:r>
              <a:rPr lang="pt-BR" i="0" dirty="0" err="1">
                <a:solidFill>
                  <a:schemeClr val="tx1"/>
                </a:solidFill>
                <a:effectLst/>
                <a:latin typeface="+mj-lt"/>
              </a:rPr>
              <a:t>Kosmische</a:t>
            </a:r>
            <a:r>
              <a:rPr lang="pt-BR" i="0" dirty="0">
                <a:solidFill>
                  <a:schemeClr val="tx1"/>
                </a:solidFill>
                <a:effectLst/>
                <a:latin typeface="+mj-lt"/>
              </a:rPr>
              <a:t> </a:t>
            </a:r>
            <a:r>
              <a:rPr lang="pt-BR" i="0" dirty="0" err="1">
                <a:solidFill>
                  <a:schemeClr val="tx1"/>
                </a:solidFill>
                <a:effectLst/>
                <a:latin typeface="+mj-lt"/>
              </a:rPr>
              <a:t>Strahlung</a:t>
            </a:r>
            <a:r>
              <a:rPr lang="pt-BR" i="0" dirty="0">
                <a:solidFill>
                  <a:schemeClr val="tx1"/>
                </a:solidFill>
                <a:effectLst/>
                <a:latin typeface="+mj-lt"/>
              </a:rPr>
              <a:t> II/</a:t>
            </a:r>
            <a:r>
              <a:rPr lang="pt-BR" i="0" dirty="0" err="1">
                <a:solidFill>
                  <a:schemeClr val="tx1"/>
                </a:solidFill>
                <a:effectLst/>
                <a:latin typeface="+mj-lt"/>
              </a:rPr>
              <a:t>Cosmic</a:t>
            </a:r>
            <a:r>
              <a:rPr lang="pt-BR" i="0" dirty="0">
                <a:solidFill>
                  <a:schemeClr val="tx1"/>
                </a:solidFill>
                <a:effectLst/>
                <a:latin typeface="+mj-lt"/>
              </a:rPr>
              <a:t> </a:t>
            </a:r>
            <a:r>
              <a:rPr lang="pt-BR" i="0" dirty="0" err="1">
                <a:solidFill>
                  <a:schemeClr val="tx1"/>
                </a:solidFill>
                <a:effectLst/>
                <a:latin typeface="+mj-lt"/>
              </a:rPr>
              <a:t>Rays</a:t>
            </a:r>
            <a:r>
              <a:rPr lang="pt-BR" i="0" dirty="0">
                <a:solidFill>
                  <a:schemeClr val="tx1"/>
                </a:solidFill>
                <a:effectLst/>
                <a:latin typeface="+mj-lt"/>
              </a:rPr>
              <a:t> II , p. 551-612, 1967.</a:t>
            </a:r>
          </a:p>
          <a:p>
            <a:pPr marL="139700" lvl="0" algn="just" rtl="0">
              <a:lnSpc>
                <a:spcPct val="150000"/>
              </a:lnSpc>
              <a:spcBef>
                <a:spcPts val="0"/>
              </a:spcBef>
              <a:spcAft>
                <a:spcPts val="0"/>
              </a:spcAft>
              <a:buClr>
                <a:srgbClr val="333333"/>
              </a:buClr>
              <a:buSzPts val="1400"/>
            </a:pPr>
            <a:r>
              <a:rPr lang="en-US" b="0" i="0" dirty="0">
                <a:solidFill>
                  <a:schemeClr val="tx1"/>
                </a:solidFill>
                <a:effectLst/>
                <a:latin typeface="+mj-lt"/>
              </a:rPr>
              <a:t>Lee, S.-K., C. R. </a:t>
            </a:r>
            <a:r>
              <a:rPr lang="en-US" b="0" i="0" dirty="0" err="1">
                <a:solidFill>
                  <a:schemeClr val="tx1"/>
                </a:solidFill>
                <a:effectLst/>
                <a:latin typeface="+mj-lt"/>
              </a:rPr>
              <a:t>Mechoso</a:t>
            </a:r>
            <a:r>
              <a:rPr lang="en-US" b="0" i="0" dirty="0">
                <a:solidFill>
                  <a:schemeClr val="tx1"/>
                </a:solidFill>
                <a:effectLst/>
                <a:latin typeface="+mj-lt"/>
              </a:rPr>
              <a:t>, C. Wang and J. D. Neelin (2013), Interhemispheric influence of the northern summer monsoons on the southern subtropical anticyclone , J. Climate, In-press.</a:t>
            </a:r>
            <a:endParaRPr lang="en-US" dirty="0">
              <a:solidFill>
                <a:schemeClr val="tx1"/>
              </a:solidFill>
              <a:highlight>
                <a:srgbClr val="FFFFFF"/>
              </a:highlight>
              <a:latin typeface="+mj-lt"/>
            </a:endParaRPr>
          </a:p>
          <a:p>
            <a:pPr marL="139700" lvl="0" algn="just" rtl="0">
              <a:lnSpc>
                <a:spcPct val="150000"/>
              </a:lnSpc>
              <a:spcBef>
                <a:spcPts val="0"/>
              </a:spcBef>
              <a:spcAft>
                <a:spcPts val="0"/>
              </a:spcAft>
              <a:buClr>
                <a:srgbClr val="222222"/>
              </a:buClr>
              <a:buSzPts val="1400"/>
            </a:pPr>
            <a:r>
              <a:rPr lang="en-US" dirty="0">
                <a:solidFill>
                  <a:schemeClr val="tx1"/>
                </a:solidFill>
                <a:highlight>
                  <a:srgbClr val="FFFFFF"/>
                </a:highlight>
                <a:latin typeface="+mj-lt"/>
              </a:rPr>
              <a:t>L Terzi and M Kalinowski 2017 World-wide seasonal variation of 7Be related to large-scale atmospheric circulation dynamics J. of Environ. </a:t>
            </a:r>
            <a:r>
              <a:rPr lang="en-US" dirty="0" err="1">
                <a:solidFill>
                  <a:schemeClr val="tx1"/>
                </a:solidFill>
                <a:highlight>
                  <a:srgbClr val="FFFFFF"/>
                </a:highlight>
                <a:latin typeface="+mj-lt"/>
              </a:rPr>
              <a:t>Radioact</a:t>
            </a:r>
            <a:r>
              <a:rPr lang="en-US" dirty="0">
                <a:solidFill>
                  <a:schemeClr val="tx1"/>
                </a:solidFill>
                <a:highlight>
                  <a:srgbClr val="FFFFFF"/>
                </a:highlight>
                <a:latin typeface="+mj-lt"/>
              </a:rPr>
              <a:t>. 178-179 1-15</a:t>
            </a:r>
          </a:p>
          <a:p>
            <a:pPr marL="139700" lvl="0" algn="just" rtl="0">
              <a:lnSpc>
                <a:spcPct val="150000"/>
              </a:lnSpc>
              <a:spcBef>
                <a:spcPts val="0"/>
              </a:spcBef>
              <a:spcAft>
                <a:spcPts val="0"/>
              </a:spcAft>
              <a:buClr>
                <a:srgbClr val="333333"/>
              </a:buClr>
              <a:buSzPts val="1400"/>
            </a:pPr>
            <a:r>
              <a:rPr lang="en-US" dirty="0">
                <a:solidFill>
                  <a:schemeClr val="tx1"/>
                </a:solidFill>
                <a:highlight>
                  <a:srgbClr val="FFFFFF"/>
                </a:highlight>
                <a:latin typeface="+mj-lt"/>
              </a:rPr>
              <a:t>Marques, Alessandra Abe </a:t>
            </a:r>
            <a:r>
              <a:rPr lang="en-US" dirty="0" err="1">
                <a:solidFill>
                  <a:schemeClr val="tx1"/>
                </a:solidFill>
                <a:highlight>
                  <a:srgbClr val="FFFFFF"/>
                </a:highlight>
                <a:latin typeface="+mj-lt"/>
              </a:rPr>
              <a:t>Pacini</a:t>
            </a:r>
            <a:r>
              <a:rPr lang="en-US" dirty="0">
                <a:solidFill>
                  <a:schemeClr val="tx1"/>
                </a:solidFill>
                <a:highlight>
                  <a:srgbClr val="FFFFFF"/>
                </a:highlight>
                <a:latin typeface="+mj-lt"/>
              </a:rPr>
              <a:t> Schmidt. </a:t>
            </a:r>
            <a:r>
              <a:rPr lang="en-US" i="1" dirty="0">
                <a:solidFill>
                  <a:schemeClr val="tx1"/>
                </a:solidFill>
                <a:highlight>
                  <a:srgbClr val="FFFFFF"/>
                </a:highlight>
                <a:latin typeface="+mj-lt"/>
              </a:rPr>
              <a:t>The Role of Hydrogen and Beryllium Isotopes As Tracers of Solar and Climate Variability</a:t>
            </a:r>
            <a:r>
              <a:rPr lang="en-US" dirty="0">
                <a:solidFill>
                  <a:schemeClr val="tx1"/>
                </a:solidFill>
                <a:highlight>
                  <a:srgbClr val="FFFFFF"/>
                </a:highlight>
                <a:latin typeface="+mj-lt"/>
              </a:rPr>
              <a:t>. 2010.</a:t>
            </a:r>
            <a:endParaRPr dirty="0">
              <a:solidFill>
                <a:schemeClr val="tx1"/>
              </a:solidFill>
              <a:highlight>
                <a:srgbClr val="FFFFFF"/>
              </a:highlight>
              <a:latin typeface="+mj-lt"/>
            </a:endParaRPr>
          </a:p>
          <a:p>
            <a:pPr marL="139700" lvl="0" algn="just" rtl="0">
              <a:lnSpc>
                <a:spcPct val="150000"/>
              </a:lnSpc>
              <a:spcBef>
                <a:spcPts val="0"/>
              </a:spcBef>
              <a:spcAft>
                <a:spcPts val="0"/>
              </a:spcAft>
              <a:buClr>
                <a:srgbClr val="333333"/>
              </a:buClr>
              <a:buSzPts val="1400"/>
            </a:pPr>
            <a:r>
              <a:rPr lang="en-US" dirty="0">
                <a:solidFill>
                  <a:schemeClr val="tx1"/>
                </a:solidFill>
                <a:highlight>
                  <a:srgbClr val="FFFFFF"/>
                </a:highlight>
                <a:latin typeface="+mj-lt"/>
              </a:rPr>
              <a:t>MATTHEWS, K. M. The CTBT verification significance of particulate radionuclides detected by the International Monitoring System. Ministry of Health, National Radiation Laboratory, 2005.</a:t>
            </a:r>
          </a:p>
          <a:p>
            <a:pPr marL="139700" lvl="0" algn="just" rtl="0">
              <a:lnSpc>
                <a:spcPct val="150000"/>
              </a:lnSpc>
              <a:spcBef>
                <a:spcPts val="0"/>
              </a:spcBef>
              <a:spcAft>
                <a:spcPts val="0"/>
              </a:spcAft>
              <a:buClr>
                <a:srgbClr val="333333"/>
              </a:buClr>
              <a:buSzPts val="1400"/>
            </a:pPr>
            <a:r>
              <a:rPr lang="en-US" b="0" i="0" dirty="0">
                <a:solidFill>
                  <a:srgbClr val="202124"/>
                </a:solidFill>
                <a:effectLst/>
                <a:latin typeface="Roboto" panose="02000000000000000000" pitchFamily="2" charset="0"/>
              </a:rPr>
              <a:t>Muñoz </a:t>
            </a:r>
            <a:r>
              <a:rPr lang="en-US" b="0" i="0" dirty="0" err="1">
                <a:solidFill>
                  <a:srgbClr val="202124"/>
                </a:solidFill>
                <a:effectLst/>
                <a:latin typeface="Roboto" panose="02000000000000000000" pitchFamily="2" charset="0"/>
              </a:rPr>
              <a:t>Sabater</a:t>
            </a:r>
            <a:r>
              <a:rPr lang="en-US" b="0" i="0" dirty="0">
                <a:solidFill>
                  <a:srgbClr val="202124"/>
                </a:solidFill>
                <a:effectLst/>
                <a:latin typeface="Roboto" panose="02000000000000000000" pitchFamily="2" charset="0"/>
              </a:rPr>
              <a:t>, J., (2019): ERA5-Land monthly averaged data from 1981 to present. Copernicus Climate Change Service (C3S) Climate Data Store (CDS). </a:t>
            </a:r>
            <a:endParaRPr dirty="0">
              <a:solidFill>
                <a:schemeClr val="tx1"/>
              </a:solidFill>
              <a:highlight>
                <a:srgbClr val="FFFFFF"/>
              </a:highlight>
              <a:latin typeface="+mj-lt"/>
            </a:endParaRPr>
          </a:p>
        </p:txBody>
      </p:sp>
      <p:grpSp>
        <p:nvGrpSpPr>
          <p:cNvPr id="2" name="Agrupar 1">
            <a:extLst>
              <a:ext uri="{FF2B5EF4-FFF2-40B4-BE49-F238E27FC236}">
                <a16:creationId xmlns:a16="http://schemas.microsoft.com/office/drawing/2014/main" id="{4BEF4D81-4C9C-207E-88FB-893CFC83E245}"/>
              </a:ext>
            </a:extLst>
          </p:cNvPr>
          <p:cNvGrpSpPr/>
          <p:nvPr/>
        </p:nvGrpSpPr>
        <p:grpSpPr>
          <a:xfrm>
            <a:off x="10161259" y="0"/>
            <a:ext cx="2030741" cy="1128128"/>
            <a:chOff x="9997438" y="315256"/>
            <a:chExt cx="2030741" cy="1128128"/>
          </a:xfrm>
        </p:grpSpPr>
        <p:pic>
          <p:nvPicPr>
            <p:cNvPr id="3" name="Imagem 2" descr="Logotipo&#10;&#10;Descrição gerada automaticamente">
              <a:extLst>
                <a:ext uri="{FF2B5EF4-FFF2-40B4-BE49-F238E27FC236}">
                  <a16:creationId xmlns:a16="http://schemas.microsoft.com/office/drawing/2014/main" id="{93619C58-E031-C609-1C2E-6A58BD478E38}"/>
                </a:ext>
              </a:extLst>
            </p:cNvPr>
            <p:cNvPicPr>
              <a:picLocks noChangeAspect="1"/>
            </p:cNvPicPr>
            <p:nvPr/>
          </p:nvPicPr>
          <p:blipFill>
            <a:blip r:embed="rId3"/>
            <a:stretch>
              <a:fillRect/>
            </a:stretch>
          </p:blipFill>
          <p:spPr>
            <a:xfrm>
              <a:off x="11041068" y="315256"/>
              <a:ext cx="987111" cy="1128128"/>
            </a:xfrm>
            <a:prstGeom prst="rect">
              <a:avLst/>
            </a:prstGeom>
          </p:spPr>
        </p:pic>
        <p:pic>
          <p:nvPicPr>
            <p:cNvPr id="4" name="Imagem 3" descr="Uma imagem contendo lego, brinquedo, quarto, placar&#10;&#10;Descrição gerada automaticamente">
              <a:extLst>
                <a:ext uri="{FF2B5EF4-FFF2-40B4-BE49-F238E27FC236}">
                  <a16:creationId xmlns:a16="http://schemas.microsoft.com/office/drawing/2014/main" id="{1BA02463-FEB5-885E-C1A3-057E46E07966}"/>
                </a:ext>
              </a:extLst>
            </p:cNvPr>
            <p:cNvPicPr>
              <a:picLocks noChangeAspect="1"/>
            </p:cNvPicPr>
            <p:nvPr/>
          </p:nvPicPr>
          <p:blipFill>
            <a:blip r:embed="rId4"/>
            <a:stretch>
              <a:fillRect/>
            </a:stretch>
          </p:blipFill>
          <p:spPr>
            <a:xfrm>
              <a:off x="9997438" y="453155"/>
              <a:ext cx="555323" cy="833937"/>
            </a:xfrm>
            <a:prstGeom prst="rect">
              <a:avLst/>
            </a:prstGeom>
          </p:spPr>
        </p:pic>
        <p:pic>
          <p:nvPicPr>
            <p:cNvPr id="5" name="Imagem 4" descr="Logotipo&#10;&#10;Descrição gerada automaticamente">
              <a:extLst>
                <a:ext uri="{FF2B5EF4-FFF2-40B4-BE49-F238E27FC236}">
                  <a16:creationId xmlns:a16="http://schemas.microsoft.com/office/drawing/2014/main" id="{8F82ECC4-4321-9B4E-FE63-816032E16B2C}"/>
                </a:ext>
              </a:extLst>
            </p:cNvPr>
            <p:cNvPicPr>
              <a:picLocks noChangeAspect="1"/>
            </p:cNvPicPr>
            <p:nvPr/>
          </p:nvPicPr>
          <p:blipFill>
            <a:blip r:embed="rId5"/>
            <a:stretch>
              <a:fillRect/>
            </a:stretch>
          </p:blipFill>
          <p:spPr>
            <a:xfrm>
              <a:off x="10599296" y="507859"/>
              <a:ext cx="596538" cy="734055"/>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US" sz="2000" dirty="0">
                <a:solidFill>
                  <a:schemeClr val="lt1"/>
                </a:solidFill>
                <a:latin typeface="Arial"/>
                <a:ea typeface="Arial"/>
                <a:cs typeface="Arial"/>
                <a:sym typeface="Arial"/>
              </a:rPr>
              <a:t>Introduction</a:t>
            </a:r>
            <a:endParaRPr sz="5000" dirty="0">
              <a:solidFill>
                <a:schemeClr val="lt1"/>
              </a:solidFill>
              <a:latin typeface="Arial"/>
              <a:ea typeface="Arial"/>
              <a:cs typeface="Arial"/>
              <a:sym typeface="Arial"/>
            </a:endParaRPr>
          </a:p>
        </p:txBody>
      </p:sp>
      <p:sp>
        <p:nvSpPr>
          <p:cNvPr id="139" name="Google Shape;139;p16"/>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200"/>
              <a:buFont typeface="Arial"/>
              <a:buNone/>
            </a:pPr>
            <a:r>
              <a:rPr lang="en-US" sz="1000" b="1" dirty="0">
                <a:solidFill>
                  <a:schemeClr val="lt1"/>
                </a:solidFill>
                <a:latin typeface="Arial"/>
                <a:ea typeface="Arial"/>
                <a:cs typeface="Arial"/>
                <a:sym typeface="Arial"/>
              </a:rPr>
              <a:t>P</a:t>
            </a:r>
            <a:r>
              <a:rPr lang="en-US" sz="1000" b="1" dirty="0">
                <a:solidFill>
                  <a:schemeClr val="lt1"/>
                </a:solidFill>
              </a:rPr>
              <a:t>2</a:t>
            </a:r>
            <a:r>
              <a:rPr lang="en-US" sz="1000" b="1" dirty="0">
                <a:solidFill>
                  <a:schemeClr val="lt1"/>
                </a:solidFill>
                <a:latin typeface="Arial"/>
                <a:ea typeface="Arial"/>
                <a:cs typeface="Arial"/>
                <a:sym typeface="Arial"/>
              </a:rPr>
              <a:t>.</a:t>
            </a:r>
            <a:r>
              <a:rPr lang="en-US" sz="1000" b="1" dirty="0">
                <a:solidFill>
                  <a:schemeClr val="lt1"/>
                </a:solidFill>
              </a:rPr>
              <a:t>4</a:t>
            </a:r>
            <a:r>
              <a:rPr lang="en-US" sz="1000" b="1" dirty="0">
                <a:solidFill>
                  <a:schemeClr val="lt1"/>
                </a:solidFill>
                <a:latin typeface="Arial"/>
                <a:ea typeface="Arial"/>
                <a:cs typeface="Arial"/>
                <a:sym typeface="Arial"/>
              </a:rPr>
              <a:t>-</a:t>
            </a:r>
            <a:r>
              <a:rPr lang="en-US" sz="1000" b="1" dirty="0">
                <a:solidFill>
                  <a:schemeClr val="lt1"/>
                </a:solidFill>
              </a:rPr>
              <a:t>495</a:t>
            </a:r>
            <a:endParaRPr lang="en-US" sz="1000" b="1" dirty="0">
              <a:solidFill>
                <a:schemeClr val="lt1"/>
              </a:solidFill>
              <a:latin typeface="Arial"/>
              <a:ea typeface="Arial"/>
              <a:cs typeface="Arial"/>
              <a:sym typeface="Arial"/>
            </a:endParaRPr>
          </a:p>
        </p:txBody>
      </p:sp>
      <p:sp>
        <p:nvSpPr>
          <p:cNvPr id="141" name="Google Shape;141;p16"/>
          <p:cNvSpPr txBox="1"/>
          <p:nvPr/>
        </p:nvSpPr>
        <p:spPr>
          <a:xfrm>
            <a:off x="134549" y="1241275"/>
            <a:ext cx="10628567" cy="4893617"/>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r>
              <a:rPr lang="en-US" sz="1700" dirty="0">
                <a:solidFill>
                  <a:schemeClr val="dk1"/>
                </a:solidFill>
                <a:highlight>
                  <a:srgbClr val="FFFFFF"/>
                </a:highlight>
                <a:latin typeface="+mj-lt"/>
              </a:rPr>
              <a:t>Treaty verification requires that any anthropogenic radionuclides present in the atmosphere also be detected and identified. There are many possible anthropogenic radionuclides arising from several sources:</a:t>
            </a:r>
          </a:p>
          <a:p>
            <a:pPr marL="0" lvl="0" indent="0" algn="just" rtl="0">
              <a:lnSpc>
                <a:spcPct val="150000"/>
              </a:lnSpc>
              <a:spcBef>
                <a:spcPts val="0"/>
              </a:spcBef>
              <a:spcAft>
                <a:spcPts val="0"/>
              </a:spcAft>
              <a:buNone/>
            </a:pPr>
            <a:endParaRPr lang="en-US" sz="1700" dirty="0">
              <a:solidFill>
                <a:schemeClr val="dk1"/>
              </a:solidFill>
              <a:highlight>
                <a:srgbClr val="FFFFFF"/>
              </a:highlight>
              <a:latin typeface="+mj-lt"/>
            </a:endParaRPr>
          </a:p>
          <a:p>
            <a:pPr marL="285750" lvl="0" indent="-285750" algn="just" rtl="0">
              <a:lnSpc>
                <a:spcPct val="150000"/>
              </a:lnSpc>
              <a:spcBef>
                <a:spcPts val="0"/>
              </a:spcBef>
              <a:spcAft>
                <a:spcPts val="0"/>
              </a:spcAft>
              <a:buClr>
                <a:srgbClr val="0070C0"/>
              </a:buClr>
              <a:buSzPct val="125000"/>
              <a:buFont typeface="Arial" panose="020B0604020202020204" pitchFamily="34" charset="0"/>
              <a:buChar char="•"/>
            </a:pPr>
            <a:r>
              <a:rPr lang="en-US" sz="1700" dirty="0">
                <a:solidFill>
                  <a:schemeClr val="dk1"/>
                </a:solidFill>
                <a:highlight>
                  <a:srgbClr val="FFFFFF"/>
                </a:highlight>
                <a:latin typeface="+mj-lt"/>
              </a:rPr>
              <a:t>hospitals and medical research facilities where radiopharmaceuticals are used, dispensed or discarded (EZEIZA-CNEA);</a:t>
            </a:r>
          </a:p>
          <a:p>
            <a:pPr marL="285750" lvl="0" indent="-285750" algn="just" rtl="0">
              <a:lnSpc>
                <a:spcPct val="150000"/>
              </a:lnSpc>
              <a:spcBef>
                <a:spcPts val="0"/>
              </a:spcBef>
              <a:spcAft>
                <a:spcPts val="0"/>
              </a:spcAft>
              <a:buClr>
                <a:srgbClr val="0070C0"/>
              </a:buClr>
              <a:buSzPct val="125000"/>
              <a:buFont typeface="Arial" panose="020B0604020202020204" pitchFamily="34" charset="0"/>
              <a:buChar char="•"/>
            </a:pPr>
            <a:r>
              <a:rPr lang="en-US" sz="1700" dirty="0">
                <a:solidFill>
                  <a:schemeClr val="dk1"/>
                </a:solidFill>
                <a:highlight>
                  <a:srgbClr val="FFFFFF"/>
                </a:highlight>
                <a:latin typeface="+mj-lt"/>
              </a:rPr>
              <a:t>university or other research institutions where radioactive markers are used (RA-06; RA-04; RA-03; RA-01; RA-00; IEN-R1; IEA-R1; IPEN/MB-01; IPR-R1; RECH-1; IAN-R1; JM-1; CHICAGO 9000; MARK III; RP-0 and RP-1.</a:t>
            </a:r>
          </a:p>
          <a:p>
            <a:pPr marL="285750" lvl="0" indent="-285750" algn="just" rtl="0">
              <a:lnSpc>
                <a:spcPct val="150000"/>
              </a:lnSpc>
              <a:spcBef>
                <a:spcPts val="0"/>
              </a:spcBef>
              <a:spcAft>
                <a:spcPts val="0"/>
              </a:spcAft>
              <a:buClr>
                <a:srgbClr val="0070C0"/>
              </a:buClr>
              <a:buSzPct val="125000"/>
              <a:buFont typeface="Arial" panose="020B0604020202020204" pitchFamily="34" charset="0"/>
              <a:buChar char="•"/>
            </a:pPr>
            <a:r>
              <a:rPr lang="en-US" sz="1700" dirty="0">
                <a:solidFill>
                  <a:schemeClr val="dk1"/>
                </a:solidFill>
                <a:highlight>
                  <a:srgbClr val="FFFFFF"/>
                </a:highlight>
                <a:latin typeface="+mj-lt"/>
              </a:rPr>
              <a:t>nuclear energy reactors that release noble gases (ATUCHA; EMBALSE and ANGRA), among </a:t>
            </a:r>
            <a:r>
              <a:rPr lang="en-US" sz="1700" dirty="0" err="1">
                <a:solidFill>
                  <a:schemeClr val="dk1"/>
                </a:solidFill>
                <a:highlight>
                  <a:srgbClr val="FFFFFF"/>
                </a:highlight>
                <a:latin typeface="+mj-lt"/>
              </a:rPr>
              <a:t>otheres</a:t>
            </a:r>
            <a:endParaRPr lang="en-US" sz="1700" dirty="0">
              <a:solidFill>
                <a:schemeClr val="dk1"/>
              </a:solidFill>
              <a:highlight>
                <a:srgbClr val="FFFFFF"/>
              </a:highlight>
              <a:latin typeface="+mj-lt"/>
            </a:endParaRPr>
          </a:p>
          <a:p>
            <a:pPr marL="0" lvl="0" indent="0" algn="just" rtl="0">
              <a:lnSpc>
                <a:spcPct val="150000"/>
              </a:lnSpc>
              <a:spcBef>
                <a:spcPts val="0"/>
              </a:spcBef>
              <a:spcAft>
                <a:spcPts val="0"/>
              </a:spcAft>
              <a:buNone/>
            </a:pPr>
            <a:r>
              <a:rPr lang="en-US" sz="1700" dirty="0">
                <a:solidFill>
                  <a:schemeClr val="dk1"/>
                </a:solidFill>
                <a:highlight>
                  <a:srgbClr val="FFFFFF"/>
                </a:highlight>
                <a:latin typeface="+mj-lt"/>
              </a:rPr>
              <a:t> </a:t>
            </a:r>
          </a:p>
          <a:p>
            <a:pPr marL="0" lvl="0" indent="0" algn="just" rtl="0">
              <a:lnSpc>
                <a:spcPct val="150000"/>
              </a:lnSpc>
              <a:spcBef>
                <a:spcPts val="0"/>
              </a:spcBef>
              <a:spcAft>
                <a:spcPts val="0"/>
              </a:spcAft>
              <a:buNone/>
            </a:pPr>
            <a:r>
              <a:rPr lang="en-US" sz="1700" dirty="0">
                <a:solidFill>
                  <a:schemeClr val="dk1"/>
                </a:solidFill>
                <a:highlight>
                  <a:srgbClr val="FFFFFF"/>
                </a:highlight>
                <a:latin typeface="+mj-lt"/>
              </a:rPr>
              <a:t>In addition to the existing natural background radioactivity, therefore, also an anthropogenic background, and IMS experience already indicates that radionuclides from some of these sources are detected daily.</a:t>
            </a:r>
            <a:endParaRPr lang="pt-BR" sz="1700" b="0" i="0" dirty="0">
              <a:solidFill>
                <a:srgbClr val="2E2E2E"/>
              </a:solidFill>
              <a:effectLst/>
              <a:latin typeface="+mj-lt"/>
            </a:endParaRPr>
          </a:p>
        </p:txBody>
      </p:sp>
      <p:grpSp>
        <p:nvGrpSpPr>
          <p:cNvPr id="5" name="Agrupar 4">
            <a:extLst>
              <a:ext uri="{FF2B5EF4-FFF2-40B4-BE49-F238E27FC236}">
                <a16:creationId xmlns:a16="http://schemas.microsoft.com/office/drawing/2014/main" id="{C388A341-E5F9-64A3-E134-966CAB6A89D7}"/>
              </a:ext>
            </a:extLst>
          </p:cNvPr>
          <p:cNvGrpSpPr/>
          <p:nvPr/>
        </p:nvGrpSpPr>
        <p:grpSpPr>
          <a:xfrm>
            <a:off x="10161259" y="0"/>
            <a:ext cx="2030741" cy="1128128"/>
            <a:chOff x="9997438" y="315256"/>
            <a:chExt cx="2030741" cy="1128128"/>
          </a:xfrm>
        </p:grpSpPr>
        <p:pic>
          <p:nvPicPr>
            <p:cNvPr id="6" name="Imagem 5" descr="Logotipo&#10;&#10;Descrição gerada automaticamente">
              <a:extLst>
                <a:ext uri="{FF2B5EF4-FFF2-40B4-BE49-F238E27FC236}">
                  <a16:creationId xmlns:a16="http://schemas.microsoft.com/office/drawing/2014/main" id="{83B2A99B-B841-BC88-6369-2A63E001032C}"/>
                </a:ext>
              </a:extLst>
            </p:cNvPr>
            <p:cNvPicPr>
              <a:picLocks noChangeAspect="1"/>
            </p:cNvPicPr>
            <p:nvPr/>
          </p:nvPicPr>
          <p:blipFill>
            <a:blip r:embed="rId3"/>
            <a:stretch>
              <a:fillRect/>
            </a:stretch>
          </p:blipFill>
          <p:spPr>
            <a:xfrm>
              <a:off x="11041068" y="315256"/>
              <a:ext cx="987111" cy="1128128"/>
            </a:xfrm>
            <a:prstGeom prst="rect">
              <a:avLst/>
            </a:prstGeom>
          </p:spPr>
        </p:pic>
        <p:pic>
          <p:nvPicPr>
            <p:cNvPr id="7" name="Imagem 6" descr="Uma imagem contendo lego, brinquedo, quarto, placar&#10;&#10;Descrição gerada automaticamente">
              <a:extLst>
                <a:ext uri="{FF2B5EF4-FFF2-40B4-BE49-F238E27FC236}">
                  <a16:creationId xmlns:a16="http://schemas.microsoft.com/office/drawing/2014/main" id="{93B2215D-17F5-E10A-3D44-7B261C34CC3C}"/>
                </a:ext>
              </a:extLst>
            </p:cNvPr>
            <p:cNvPicPr>
              <a:picLocks noChangeAspect="1"/>
            </p:cNvPicPr>
            <p:nvPr/>
          </p:nvPicPr>
          <p:blipFill>
            <a:blip r:embed="rId4"/>
            <a:stretch>
              <a:fillRect/>
            </a:stretch>
          </p:blipFill>
          <p:spPr>
            <a:xfrm>
              <a:off x="9997438" y="453155"/>
              <a:ext cx="555323" cy="833937"/>
            </a:xfrm>
            <a:prstGeom prst="rect">
              <a:avLst/>
            </a:prstGeom>
          </p:spPr>
        </p:pic>
        <p:pic>
          <p:nvPicPr>
            <p:cNvPr id="8" name="Imagem 7" descr="Logotipo&#10;&#10;Descrição gerada automaticamente">
              <a:extLst>
                <a:ext uri="{FF2B5EF4-FFF2-40B4-BE49-F238E27FC236}">
                  <a16:creationId xmlns:a16="http://schemas.microsoft.com/office/drawing/2014/main" id="{62D9EC3E-9C4B-ADAC-9C3F-22CA607679E1}"/>
                </a:ext>
              </a:extLst>
            </p:cNvPr>
            <p:cNvPicPr>
              <a:picLocks noChangeAspect="1"/>
            </p:cNvPicPr>
            <p:nvPr/>
          </p:nvPicPr>
          <p:blipFill>
            <a:blip r:embed="rId5"/>
            <a:stretch>
              <a:fillRect/>
            </a:stretch>
          </p:blipFill>
          <p:spPr>
            <a:xfrm>
              <a:off x="10599296" y="507859"/>
              <a:ext cx="596538" cy="734055"/>
            </a:xfrm>
            <a:prstGeom prst="rect">
              <a:avLst/>
            </a:prstGeom>
          </p:spPr>
        </p:pic>
      </p:grpSp>
    </p:spTree>
    <p:extLst>
      <p:ext uri="{BB962C8B-B14F-4D97-AF65-F5344CB8AC3E}">
        <p14:creationId xmlns:p14="http://schemas.microsoft.com/office/powerpoint/2010/main" val="1278578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US" sz="2000" dirty="0">
                <a:solidFill>
                  <a:schemeClr val="lt1"/>
                </a:solidFill>
                <a:latin typeface="Arial"/>
                <a:ea typeface="Arial"/>
                <a:cs typeface="Arial"/>
                <a:sym typeface="Arial"/>
              </a:rPr>
              <a:t>Introduction</a:t>
            </a:r>
            <a:endParaRPr sz="5000" dirty="0">
              <a:solidFill>
                <a:schemeClr val="lt1"/>
              </a:solidFill>
              <a:latin typeface="Arial"/>
              <a:ea typeface="Arial"/>
              <a:cs typeface="Arial"/>
              <a:sym typeface="Arial"/>
            </a:endParaRPr>
          </a:p>
        </p:txBody>
      </p:sp>
      <p:sp>
        <p:nvSpPr>
          <p:cNvPr id="139" name="Google Shape;139;p16"/>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200"/>
              <a:buFont typeface="Arial"/>
              <a:buNone/>
            </a:pPr>
            <a:r>
              <a:rPr lang="en-US" sz="1000" b="1" dirty="0">
                <a:solidFill>
                  <a:schemeClr val="lt1"/>
                </a:solidFill>
                <a:latin typeface="Arial"/>
                <a:ea typeface="Arial"/>
                <a:cs typeface="Arial"/>
                <a:sym typeface="Arial"/>
              </a:rPr>
              <a:t>P</a:t>
            </a:r>
            <a:r>
              <a:rPr lang="en-US" sz="1000" b="1" dirty="0">
                <a:solidFill>
                  <a:schemeClr val="lt1"/>
                </a:solidFill>
              </a:rPr>
              <a:t>2</a:t>
            </a:r>
            <a:r>
              <a:rPr lang="en-US" sz="1000" b="1" dirty="0">
                <a:solidFill>
                  <a:schemeClr val="lt1"/>
                </a:solidFill>
                <a:latin typeface="Arial"/>
                <a:ea typeface="Arial"/>
                <a:cs typeface="Arial"/>
                <a:sym typeface="Arial"/>
              </a:rPr>
              <a:t>.</a:t>
            </a:r>
            <a:r>
              <a:rPr lang="en-US" sz="1000" b="1" dirty="0">
                <a:solidFill>
                  <a:schemeClr val="lt1"/>
                </a:solidFill>
              </a:rPr>
              <a:t>4</a:t>
            </a:r>
            <a:r>
              <a:rPr lang="en-US" sz="1000" b="1" dirty="0">
                <a:solidFill>
                  <a:schemeClr val="lt1"/>
                </a:solidFill>
                <a:latin typeface="Arial"/>
                <a:ea typeface="Arial"/>
                <a:cs typeface="Arial"/>
                <a:sym typeface="Arial"/>
              </a:rPr>
              <a:t>-</a:t>
            </a:r>
            <a:r>
              <a:rPr lang="en-US" sz="1000" b="1" dirty="0">
                <a:solidFill>
                  <a:schemeClr val="lt1"/>
                </a:solidFill>
              </a:rPr>
              <a:t>495</a:t>
            </a:r>
            <a:endParaRPr lang="en-US" sz="1000" b="1" dirty="0">
              <a:solidFill>
                <a:schemeClr val="lt1"/>
              </a:solidFill>
              <a:latin typeface="Arial"/>
              <a:ea typeface="Arial"/>
              <a:cs typeface="Arial"/>
              <a:sym typeface="Arial"/>
            </a:endParaRPr>
          </a:p>
        </p:txBody>
      </p:sp>
      <p:grpSp>
        <p:nvGrpSpPr>
          <p:cNvPr id="5" name="Agrupar 4">
            <a:extLst>
              <a:ext uri="{FF2B5EF4-FFF2-40B4-BE49-F238E27FC236}">
                <a16:creationId xmlns:a16="http://schemas.microsoft.com/office/drawing/2014/main" id="{C388A341-E5F9-64A3-E134-966CAB6A89D7}"/>
              </a:ext>
            </a:extLst>
          </p:cNvPr>
          <p:cNvGrpSpPr/>
          <p:nvPr/>
        </p:nvGrpSpPr>
        <p:grpSpPr>
          <a:xfrm>
            <a:off x="10161259" y="0"/>
            <a:ext cx="2030741" cy="1128128"/>
            <a:chOff x="9997438" y="315256"/>
            <a:chExt cx="2030741" cy="1128128"/>
          </a:xfrm>
        </p:grpSpPr>
        <p:pic>
          <p:nvPicPr>
            <p:cNvPr id="6" name="Imagem 5" descr="Logotipo&#10;&#10;Descrição gerada automaticamente">
              <a:extLst>
                <a:ext uri="{FF2B5EF4-FFF2-40B4-BE49-F238E27FC236}">
                  <a16:creationId xmlns:a16="http://schemas.microsoft.com/office/drawing/2014/main" id="{83B2A99B-B841-BC88-6369-2A63E001032C}"/>
                </a:ext>
              </a:extLst>
            </p:cNvPr>
            <p:cNvPicPr>
              <a:picLocks noChangeAspect="1"/>
            </p:cNvPicPr>
            <p:nvPr/>
          </p:nvPicPr>
          <p:blipFill>
            <a:blip r:embed="rId3"/>
            <a:stretch>
              <a:fillRect/>
            </a:stretch>
          </p:blipFill>
          <p:spPr>
            <a:xfrm>
              <a:off x="11041068" y="315256"/>
              <a:ext cx="987111" cy="1128128"/>
            </a:xfrm>
            <a:prstGeom prst="rect">
              <a:avLst/>
            </a:prstGeom>
          </p:spPr>
        </p:pic>
        <p:pic>
          <p:nvPicPr>
            <p:cNvPr id="7" name="Imagem 6" descr="Uma imagem contendo lego, brinquedo, quarto, placar&#10;&#10;Descrição gerada automaticamente">
              <a:extLst>
                <a:ext uri="{FF2B5EF4-FFF2-40B4-BE49-F238E27FC236}">
                  <a16:creationId xmlns:a16="http://schemas.microsoft.com/office/drawing/2014/main" id="{93B2215D-17F5-E10A-3D44-7B261C34CC3C}"/>
                </a:ext>
              </a:extLst>
            </p:cNvPr>
            <p:cNvPicPr>
              <a:picLocks noChangeAspect="1"/>
            </p:cNvPicPr>
            <p:nvPr/>
          </p:nvPicPr>
          <p:blipFill>
            <a:blip r:embed="rId4"/>
            <a:stretch>
              <a:fillRect/>
            </a:stretch>
          </p:blipFill>
          <p:spPr>
            <a:xfrm>
              <a:off x="9997438" y="453155"/>
              <a:ext cx="555323" cy="833937"/>
            </a:xfrm>
            <a:prstGeom prst="rect">
              <a:avLst/>
            </a:prstGeom>
          </p:spPr>
        </p:pic>
        <p:pic>
          <p:nvPicPr>
            <p:cNvPr id="8" name="Imagem 7" descr="Logotipo&#10;&#10;Descrição gerada automaticamente">
              <a:extLst>
                <a:ext uri="{FF2B5EF4-FFF2-40B4-BE49-F238E27FC236}">
                  <a16:creationId xmlns:a16="http://schemas.microsoft.com/office/drawing/2014/main" id="{62D9EC3E-9C4B-ADAC-9C3F-22CA607679E1}"/>
                </a:ext>
              </a:extLst>
            </p:cNvPr>
            <p:cNvPicPr>
              <a:picLocks noChangeAspect="1"/>
            </p:cNvPicPr>
            <p:nvPr/>
          </p:nvPicPr>
          <p:blipFill>
            <a:blip r:embed="rId5"/>
            <a:stretch>
              <a:fillRect/>
            </a:stretch>
          </p:blipFill>
          <p:spPr>
            <a:xfrm>
              <a:off x="10599296" y="507859"/>
              <a:ext cx="596538" cy="734055"/>
            </a:xfrm>
            <a:prstGeom prst="rect">
              <a:avLst/>
            </a:prstGeom>
          </p:spPr>
        </p:pic>
      </p:grpSp>
      <p:sp>
        <p:nvSpPr>
          <p:cNvPr id="3" name="CaixaDeTexto 2">
            <a:extLst>
              <a:ext uri="{FF2B5EF4-FFF2-40B4-BE49-F238E27FC236}">
                <a16:creationId xmlns:a16="http://schemas.microsoft.com/office/drawing/2014/main" id="{C4FF56A1-83D3-981F-441A-44C8708583BA}"/>
              </a:ext>
            </a:extLst>
          </p:cNvPr>
          <p:cNvSpPr txBox="1"/>
          <p:nvPr/>
        </p:nvSpPr>
        <p:spPr>
          <a:xfrm>
            <a:off x="250556" y="1517898"/>
            <a:ext cx="4758321" cy="5145255"/>
          </a:xfrm>
          <a:prstGeom prst="rect">
            <a:avLst/>
          </a:prstGeom>
          <a:noFill/>
        </p:spPr>
        <p:txBody>
          <a:bodyPr wrap="square">
            <a:spAutoFit/>
          </a:bodyPr>
          <a:lstStyle/>
          <a:p>
            <a:pPr algn="just">
              <a:lnSpc>
                <a:spcPct val="150000"/>
              </a:lnSpc>
            </a:pPr>
            <a:r>
              <a:rPr lang="pt-BR" sz="1700" b="0" i="0" baseline="30000" dirty="0">
                <a:solidFill>
                  <a:srgbClr val="2E2E2E"/>
                </a:solidFill>
                <a:effectLst/>
                <a:latin typeface="+mj-lt"/>
              </a:rPr>
              <a:t>7</a:t>
            </a:r>
            <a:r>
              <a:rPr lang="pt-BR" sz="1700" b="0" i="0" dirty="0">
                <a:solidFill>
                  <a:srgbClr val="2E2E2E"/>
                </a:solidFill>
                <a:effectLst/>
                <a:latin typeface="+mj-lt"/>
              </a:rPr>
              <a:t>Be </a:t>
            </a:r>
            <a:r>
              <a:rPr lang="pt-BR" sz="1700" b="0" i="0" dirty="0" err="1">
                <a:solidFill>
                  <a:srgbClr val="2E2E2E"/>
                </a:solidFill>
                <a:effectLst/>
                <a:latin typeface="+mj-lt"/>
              </a:rPr>
              <a:t>and</a:t>
            </a:r>
            <a:r>
              <a:rPr lang="pt-BR" sz="1700" b="0" i="0" dirty="0">
                <a:solidFill>
                  <a:srgbClr val="2E2E2E"/>
                </a:solidFill>
                <a:effectLst/>
                <a:latin typeface="+mj-lt"/>
              </a:rPr>
              <a:t> </a:t>
            </a:r>
            <a:r>
              <a:rPr lang="pt-BR" sz="1700" b="0" i="0" baseline="30000" dirty="0">
                <a:solidFill>
                  <a:srgbClr val="2E2E2E"/>
                </a:solidFill>
                <a:effectLst/>
                <a:latin typeface="+mj-lt"/>
              </a:rPr>
              <a:t>212</a:t>
            </a:r>
            <a:r>
              <a:rPr lang="pt-BR" sz="1700" b="0" i="0" dirty="0">
                <a:solidFill>
                  <a:srgbClr val="2E2E2E"/>
                </a:solidFill>
                <a:effectLst/>
                <a:latin typeface="+mj-lt"/>
              </a:rPr>
              <a:t>Pb </a:t>
            </a:r>
            <a:r>
              <a:rPr lang="en-US" sz="1700" b="0" i="0" dirty="0">
                <a:solidFill>
                  <a:srgbClr val="2E2E2E"/>
                </a:solidFill>
                <a:effectLst/>
                <a:latin typeface="+mj-lt"/>
              </a:rPr>
              <a:t>are naturally occurring radionuclides and gamma emitters that are constantly detected by stations as we can see in the figure on the side.</a:t>
            </a:r>
          </a:p>
          <a:p>
            <a:pPr algn="just">
              <a:lnSpc>
                <a:spcPct val="150000"/>
              </a:lnSpc>
            </a:pPr>
            <a:endParaRPr lang="en-US" sz="1700" dirty="0">
              <a:solidFill>
                <a:srgbClr val="2E2E2E"/>
              </a:solidFill>
              <a:latin typeface="+mj-lt"/>
            </a:endParaRPr>
          </a:p>
          <a:p>
            <a:pPr algn="just">
              <a:lnSpc>
                <a:spcPct val="150000"/>
              </a:lnSpc>
            </a:pPr>
            <a:r>
              <a:rPr lang="en-US" sz="1700" b="0" i="0" dirty="0">
                <a:solidFill>
                  <a:srgbClr val="2E2E2E"/>
                </a:solidFill>
                <a:effectLst/>
                <a:latin typeface="+mj-lt"/>
              </a:rPr>
              <a:t>In this work, we will evaluate the behavior of </a:t>
            </a:r>
            <a:r>
              <a:rPr lang="en-US" sz="1700" b="0" i="0" baseline="30000" dirty="0">
                <a:solidFill>
                  <a:srgbClr val="2E2E2E"/>
                </a:solidFill>
                <a:effectLst/>
                <a:latin typeface="+mj-lt"/>
              </a:rPr>
              <a:t>7</a:t>
            </a:r>
            <a:r>
              <a:rPr lang="en-US" sz="1700" b="0" i="0" dirty="0">
                <a:solidFill>
                  <a:srgbClr val="2E2E2E"/>
                </a:solidFill>
                <a:effectLst/>
                <a:latin typeface="+mj-lt"/>
              </a:rPr>
              <a:t>Be detected in the GRULAC region, influenced by the meteorological conditions of the region where different wind regimes are established, including the subtropical anticyclones of the South Atlantic and South Pacific, the low-level jets to the west and east of the Andes and the trade winds.</a:t>
            </a:r>
            <a:endParaRPr lang="pt-BR" sz="1700" dirty="0">
              <a:latin typeface="+mj-lt"/>
            </a:endParaRPr>
          </a:p>
        </p:txBody>
      </p:sp>
      <p:pic>
        <p:nvPicPr>
          <p:cNvPr id="11" name="Imagem 10">
            <a:extLst>
              <a:ext uri="{FF2B5EF4-FFF2-40B4-BE49-F238E27FC236}">
                <a16:creationId xmlns:a16="http://schemas.microsoft.com/office/drawing/2014/main" id="{78256BB8-5DAA-6387-E315-39CECB2AFEBB}"/>
              </a:ext>
            </a:extLst>
          </p:cNvPr>
          <p:cNvPicPr>
            <a:picLocks noChangeAspect="1"/>
          </p:cNvPicPr>
          <p:nvPr/>
        </p:nvPicPr>
        <p:blipFill>
          <a:blip r:embed="rId6"/>
          <a:stretch>
            <a:fillRect/>
          </a:stretch>
        </p:blipFill>
        <p:spPr>
          <a:xfrm>
            <a:off x="9743029" y="2625202"/>
            <a:ext cx="942975" cy="31146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5" name="Imagem 14">
            <a:extLst>
              <a:ext uri="{FF2B5EF4-FFF2-40B4-BE49-F238E27FC236}">
                <a16:creationId xmlns:a16="http://schemas.microsoft.com/office/drawing/2014/main" id="{2F705D45-FA49-FFB5-ADCA-081FEF071258}"/>
              </a:ext>
            </a:extLst>
          </p:cNvPr>
          <p:cNvPicPr>
            <a:picLocks noChangeAspect="1"/>
          </p:cNvPicPr>
          <p:nvPr/>
        </p:nvPicPr>
        <p:blipFill>
          <a:blip r:embed="rId7"/>
          <a:stretch>
            <a:fillRect/>
          </a:stretch>
        </p:blipFill>
        <p:spPr>
          <a:xfrm>
            <a:off x="5268434" y="2625202"/>
            <a:ext cx="4190273" cy="2538233"/>
          </a:xfrm>
          <a:prstGeom prst="roundRect">
            <a:avLst>
              <a:gd name="adj" fmla="val 8594"/>
            </a:avLst>
          </a:prstGeom>
          <a:solidFill>
            <a:srgbClr val="FFFFFF">
              <a:shade val="85000"/>
            </a:srgbClr>
          </a:solidFill>
          <a:ln>
            <a:noFill/>
          </a:ln>
          <a:effectLst>
            <a:outerShdw blurRad="127000" dist="38100" dir="2700000" algn="ctr">
              <a:srgbClr val="000000">
                <a:alpha val="45000"/>
              </a:srgbClr>
            </a:outerShdw>
            <a:reflection blurRad="12700" stA="38000" endPos="28000" dist="50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CaixaDeTexto 3">
            <a:extLst>
              <a:ext uri="{FF2B5EF4-FFF2-40B4-BE49-F238E27FC236}">
                <a16:creationId xmlns:a16="http://schemas.microsoft.com/office/drawing/2014/main" id="{5B06E79B-9C66-CC78-05CE-CE4668026059}"/>
              </a:ext>
            </a:extLst>
          </p:cNvPr>
          <p:cNvSpPr txBox="1"/>
          <p:nvPr/>
        </p:nvSpPr>
        <p:spPr>
          <a:xfrm>
            <a:off x="5263655" y="6196881"/>
            <a:ext cx="5422349" cy="246221"/>
          </a:xfrm>
          <a:prstGeom prst="rect">
            <a:avLst/>
          </a:prstGeom>
          <a:noFill/>
        </p:spPr>
        <p:txBody>
          <a:bodyPr wrap="square">
            <a:spAutoFit/>
          </a:bodyPr>
          <a:lstStyle/>
          <a:p>
            <a:r>
              <a:rPr lang="en-US" sz="1000" b="1" i="0" dirty="0">
                <a:solidFill>
                  <a:srgbClr val="2E414F"/>
                </a:solidFill>
                <a:effectLst/>
                <a:latin typeface="Roboto" panose="02000000000000000000" pitchFamily="2" charset="0"/>
              </a:rPr>
              <a:t>Figure 1:</a:t>
            </a:r>
            <a:r>
              <a:rPr lang="en-US" sz="1000" b="0" i="0" dirty="0">
                <a:solidFill>
                  <a:srgbClr val="2E414F"/>
                </a:solidFill>
                <a:effectLst/>
                <a:latin typeface="Roboto" panose="02000000000000000000" pitchFamily="2" charset="0"/>
              </a:rPr>
              <a:t> CTBT Detection (2023).</a:t>
            </a:r>
            <a:endParaRPr lang="pt-BR" sz="1000" dirty="0"/>
          </a:p>
        </p:txBody>
      </p:sp>
    </p:spTree>
    <p:extLst>
      <p:ext uri="{BB962C8B-B14F-4D97-AF65-F5344CB8AC3E}">
        <p14:creationId xmlns:p14="http://schemas.microsoft.com/office/powerpoint/2010/main" val="1038086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US" sz="2000" dirty="0">
                <a:solidFill>
                  <a:schemeClr val="lt1"/>
                </a:solidFill>
                <a:latin typeface="Arial"/>
                <a:ea typeface="Arial"/>
                <a:cs typeface="Arial"/>
                <a:sym typeface="Arial"/>
              </a:rPr>
              <a:t>Introduction</a:t>
            </a:r>
            <a:endParaRPr sz="5000" dirty="0">
              <a:solidFill>
                <a:schemeClr val="lt1"/>
              </a:solidFill>
              <a:latin typeface="Arial"/>
              <a:ea typeface="Arial"/>
              <a:cs typeface="Arial"/>
              <a:sym typeface="Arial"/>
            </a:endParaRPr>
          </a:p>
        </p:txBody>
      </p:sp>
      <p:sp>
        <p:nvSpPr>
          <p:cNvPr id="139" name="Google Shape;139;p16"/>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200"/>
              <a:buFont typeface="Arial"/>
              <a:buNone/>
            </a:pPr>
            <a:r>
              <a:rPr lang="en-US" sz="1000" b="1" dirty="0">
                <a:solidFill>
                  <a:schemeClr val="lt1"/>
                </a:solidFill>
                <a:latin typeface="Arial"/>
                <a:ea typeface="Arial"/>
                <a:cs typeface="Arial"/>
                <a:sym typeface="Arial"/>
              </a:rPr>
              <a:t>P</a:t>
            </a:r>
            <a:r>
              <a:rPr lang="en-US" sz="1000" b="1" dirty="0">
                <a:solidFill>
                  <a:schemeClr val="lt1"/>
                </a:solidFill>
              </a:rPr>
              <a:t>2</a:t>
            </a:r>
            <a:r>
              <a:rPr lang="en-US" sz="1000" b="1" dirty="0">
                <a:solidFill>
                  <a:schemeClr val="lt1"/>
                </a:solidFill>
                <a:latin typeface="Arial"/>
                <a:ea typeface="Arial"/>
                <a:cs typeface="Arial"/>
                <a:sym typeface="Arial"/>
              </a:rPr>
              <a:t>.</a:t>
            </a:r>
            <a:r>
              <a:rPr lang="en-US" sz="1000" b="1" dirty="0">
                <a:solidFill>
                  <a:schemeClr val="lt1"/>
                </a:solidFill>
              </a:rPr>
              <a:t>4</a:t>
            </a:r>
            <a:r>
              <a:rPr lang="en-US" sz="1000" b="1" dirty="0">
                <a:solidFill>
                  <a:schemeClr val="lt1"/>
                </a:solidFill>
                <a:latin typeface="Arial"/>
                <a:ea typeface="Arial"/>
                <a:cs typeface="Arial"/>
                <a:sym typeface="Arial"/>
              </a:rPr>
              <a:t>-</a:t>
            </a:r>
            <a:r>
              <a:rPr lang="en-US" sz="1000" b="1" dirty="0">
                <a:solidFill>
                  <a:schemeClr val="lt1"/>
                </a:solidFill>
              </a:rPr>
              <a:t>495</a:t>
            </a:r>
            <a:endParaRPr lang="en-US" sz="1000" b="1" dirty="0">
              <a:solidFill>
                <a:schemeClr val="lt1"/>
              </a:solidFill>
              <a:latin typeface="Arial"/>
              <a:ea typeface="Arial"/>
              <a:cs typeface="Arial"/>
              <a:sym typeface="Arial"/>
            </a:endParaRPr>
          </a:p>
        </p:txBody>
      </p:sp>
      <p:grpSp>
        <p:nvGrpSpPr>
          <p:cNvPr id="5" name="Agrupar 4">
            <a:extLst>
              <a:ext uri="{FF2B5EF4-FFF2-40B4-BE49-F238E27FC236}">
                <a16:creationId xmlns:a16="http://schemas.microsoft.com/office/drawing/2014/main" id="{C388A341-E5F9-64A3-E134-966CAB6A89D7}"/>
              </a:ext>
            </a:extLst>
          </p:cNvPr>
          <p:cNvGrpSpPr/>
          <p:nvPr/>
        </p:nvGrpSpPr>
        <p:grpSpPr>
          <a:xfrm>
            <a:off x="10161259" y="0"/>
            <a:ext cx="2030741" cy="1128128"/>
            <a:chOff x="9997438" y="315256"/>
            <a:chExt cx="2030741" cy="1128128"/>
          </a:xfrm>
        </p:grpSpPr>
        <p:pic>
          <p:nvPicPr>
            <p:cNvPr id="6" name="Imagem 5" descr="Logotipo&#10;&#10;Descrição gerada automaticamente">
              <a:extLst>
                <a:ext uri="{FF2B5EF4-FFF2-40B4-BE49-F238E27FC236}">
                  <a16:creationId xmlns:a16="http://schemas.microsoft.com/office/drawing/2014/main" id="{83B2A99B-B841-BC88-6369-2A63E001032C}"/>
                </a:ext>
              </a:extLst>
            </p:cNvPr>
            <p:cNvPicPr>
              <a:picLocks noChangeAspect="1"/>
            </p:cNvPicPr>
            <p:nvPr/>
          </p:nvPicPr>
          <p:blipFill>
            <a:blip r:embed="rId3"/>
            <a:stretch>
              <a:fillRect/>
            </a:stretch>
          </p:blipFill>
          <p:spPr>
            <a:xfrm>
              <a:off x="11041068" y="315256"/>
              <a:ext cx="987111" cy="1128128"/>
            </a:xfrm>
            <a:prstGeom prst="rect">
              <a:avLst/>
            </a:prstGeom>
          </p:spPr>
        </p:pic>
        <p:pic>
          <p:nvPicPr>
            <p:cNvPr id="7" name="Imagem 6" descr="Uma imagem contendo lego, brinquedo, quarto, placar&#10;&#10;Descrição gerada automaticamente">
              <a:extLst>
                <a:ext uri="{FF2B5EF4-FFF2-40B4-BE49-F238E27FC236}">
                  <a16:creationId xmlns:a16="http://schemas.microsoft.com/office/drawing/2014/main" id="{93B2215D-17F5-E10A-3D44-7B261C34CC3C}"/>
                </a:ext>
              </a:extLst>
            </p:cNvPr>
            <p:cNvPicPr>
              <a:picLocks noChangeAspect="1"/>
            </p:cNvPicPr>
            <p:nvPr/>
          </p:nvPicPr>
          <p:blipFill>
            <a:blip r:embed="rId4"/>
            <a:stretch>
              <a:fillRect/>
            </a:stretch>
          </p:blipFill>
          <p:spPr>
            <a:xfrm>
              <a:off x="9997438" y="453155"/>
              <a:ext cx="555323" cy="833937"/>
            </a:xfrm>
            <a:prstGeom prst="rect">
              <a:avLst/>
            </a:prstGeom>
          </p:spPr>
        </p:pic>
        <p:pic>
          <p:nvPicPr>
            <p:cNvPr id="8" name="Imagem 7" descr="Logotipo&#10;&#10;Descrição gerada automaticamente">
              <a:extLst>
                <a:ext uri="{FF2B5EF4-FFF2-40B4-BE49-F238E27FC236}">
                  <a16:creationId xmlns:a16="http://schemas.microsoft.com/office/drawing/2014/main" id="{62D9EC3E-9C4B-ADAC-9C3F-22CA607679E1}"/>
                </a:ext>
              </a:extLst>
            </p:cNvPr>
            <p:cNvPicPr>
              <a:picLocks noChangeAspect="1"/>
            </p:cNvPicPr>
            <p:nvPr/>
          </p:nvPicPr>
          <p:blipFill>
            <a:blip r:embed="rId5"/>
            <a:stretch>
              <a:fillRect/>
            </a:stretch>
          </p:blipFill>
          <p:spPr>
            <a:xfrm>
              <a:off x="10599296" y="507859"/>
              <a:ext cx="596538" cy="734055"/>
            </a:xfrm>
            <a:prstGeom prst="rect">
              <a:avLst/>
            </a:prstGeom>
          </p:spPr>
        </p:pic>
      </p:grpSp>
      <p:pic>
        <p:nvPicPr>
          <p:cNvPr id="2" name="Picture 2">
            <a:extLst>
              <a:ext uri="{FF2B5EF4-FFF2-40B4-BE49-F238E27FC236}">
                <a16:creationId xmlns:a16="http://schemas.microsoft.com/office/drawing/2014/main" id="{C60A26D4-91A7-1C89-6C58-71EE593F13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7005" y="2058641"/>
            <a:ext cx="5048356" cy="3958778"/>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3151DC8D-76FF-0303-C1C8-960892B33340}"/>
              </a:ext>
            </a:extLst>
          </p:cNvPr>
          <p:cNvSpPr txBox="1"/>
          <p:nvPr/>
        </p:nvSpPr>
        <p:spPr>
          <a:xfrm>
            <a:off x="127937" y="1128128"/>
            <a:ext cx="5048356" cy="5406865"/>
          </a:xfrm>
          <a:prstGeom prst="rect">
            <a:avLst/>
          </a:prstGeom>
          <a:noFill/>
        </p:spPr>
        <p:txBody>
          <a:bodyPr wrap="square">
            <a:spAutoFit/>
          </a:bodyPr>
          <a:lstStyle/>
          <a:p>
            <a:pPr algn="just">
              <a:lnSpc>
                <a:spcPct val="150000"/>
              </a:lnSpc>
            </a:pPr>
            <a:r>
              <a:rPr lang="en-US" sz="1700" b="0" i="0" baseline="30000" dirty="0">
                <a:solidFill>
                  <a:srgbClr val="2E2E2E"/>
                </a:solidFill>
                <a:effectLst/>
                <a:latin typeface="+mj-lt"/>
              </a:rPr>
              <a:t>7</a:t>
            </a:r>
            <a:r>
              <a:rPr lang="en-US" sz="1700" b="0" i="0" dirty="0">
                <a:solidFill>
                  <a:srgbClr val="2E2E2E"/>
                </a:solidFill>
                <a:effectLst/>
                <a:latin typeface="+mj-lt"/>
              </a:rPr>
              <a:t>Be decays with a half-life of 53.3 days and is abundantly produced in the lower stratosphere and upper troposphere (Tilley et al., 2002) from the fragmentation of atmospheric gas nuclei, mainly nitrogen and oxygen.</a:t>
            </a:r>
          </a:p>
          <a:p>
            <a:pPr algn="just">
              <a:lnSpc>
                <a:spcPct val="150000"/>
              </a:lnSpc>
            </a:pPr>
            <a:endParaRPr lang="en-US" sz="1700" b="0" i="0" dirty="0">
              <a:solidFill>
                <a:srgbClr val="2E2E2E"/>
              </a:solidFill>
              <a:effectLst/>
              <a:latin typeface="+mj-lt"/>
            </a:endParaRPr>
          </a:p>
          <a:p>
            <a:pPr algn="just">
              <a:lnSpc>
                <a:spcPct val="150000"/>
              </a:lnSpc>
            </a:pPr>
            <a:r>
              <a:rPr lang="en-US" sz="1700" b="0" i="0" dirty="0">
                <a:solidFill>
                  <a:srgbClr val="2E2E2E"/>
                </a:solidFill>
                <a:effectLst/>
                <a:latin typeface="+mj-lt"/>
              </a:rPr>
              <a:t>Production rates in the stratosphere are twice as high as in the troposphere (Lal and Peters, 1962).</a:t>
            </a:r>
          </a:p>
          <a:p>
            <a:pPr algn="just">
              <a:lnSpc>
                <a:spcPct val="150000"/>
              </a:lnSpc>
            </a:pPr>
            <a:endParaRPr lang="en-US" sz="1700" baseline="30000" dirty="0">
              <a:solidFill>
                <a:srgbClr val="2E2E2E"/>
              </a:solidFill>
              <a:latin typeface="+mj-lt"/>
            </a:endParaRPr>
          </a:p>
          <a:p>
            <a:pPr algn="just">
              <a:lnSpc>
                <a:spcPct val="150000"/>
              </a:lnSpc>
            </a:pPr>
            <a:r>
              <a:rPr lang="en-US" sz="1700" b="0" i="0" baseline="30000" dirty="0">
                <a:solidFill>
                  <a:srgbClr val="2E2E2E"/>
                </a:solidFill>
                <a:effectLst/>
                <a:latin typeface="+mj-lt"/>
              </a:rPr>
              <a:t>7</a:t>
            </a:r>
            <a:r>
              <a:rPr lang="en-US" sz="1700" b="0" i="0" dirty="0">
                <a:solidFill>
                  <a:srgbClr val="2E2E2E"/>
                </a:solidFill>
                <a:effectLst/>
                <a:latin typeface="+mj-lt"/>
              </a:rPr>
              <a:t>Be bind to aerosol particles and are transported by winds and redistributed vertically by gravitational sedimentation and are finally removed by wet and dry deposition in the lower troposphere.</a:t>
            </a:r>
            <a:endParaRPr lang="pt-BR" sz="1700" b="0" i="0" dirty="0">
              <a:solidFill>
                <a:srgbClr val="2E2E2E"/>
              </a:solidFill>
              <a:effectLst/>
              <a:latin typeface="+mj-lt"/>
            </a:endParaRPr>
          </a:p>
        </p:txBody>
      </p:sp>
      <p:sp>
        <p:nvSpPr>
          <p:cNvPr id="10" name="CaixaDeTexto 9">
            <a:extLst>
              <a:ext uri="{FF2B5EF4-FFF2-40B4-BE49-F238E27FC236}">
                <a16:creationId xmlns:a16="http://schemas.microsoft.com/office/drawing/2014/main" id="{7DD73465-B334-0339-8BF4-7DB7D810146C}"/>
              </a:ext>
            </a:extLst>
          </p:cNvPr>
          <p:cNvSpPr txBox="1"/>
          <p:nvPr/>
        </p:nvSpPr>
        <p:spPr>
          <a:xfrm>
            <a:off x="5537130" y="6419167"/>
            <a:ext cx="5048356" cy="400110"/>
          </a:xfrm>
          <a:prstGeom prst="rect">
            <a:avLst/>
          </a:prstGeom>
          <a:noFill/>
        </p:spPr>
        <p:txBody>
          <a:bodyPr wrap="square">
            <a:spAutoFit/>
          </a:bodyPr>
          <a:lstStyle/>
          <a:p>
            <a:r>
              <a:rPr lang="en-US" sz="1000" b="1" i="0" dirty="0">
                <a:solidFill>
                  <a:srgbClr val="2E414F"/>
                </a:solidFill>
                <a:effectLst/>
                <a:latin typeface="Roboto" panose="02000000000000000000" pitchFamily="2" charset="0"/>
              </a:rPr>
              <a:t>Figure 2:</a:t>
            </a:r>
            <a:r>
              <a:rPr lang="en-US" sz="1000" b="0" i="0" dirty="0">
                <a:solidFill>
                  <a:srgbClr val="2E414F"/>
                </a:solidFill>
                <a:effectLst/>
                <a:latin typeface="Roboto" panose="02000000000000000000" pitchFamily="2" charset="0"/>
              </a:rPr>
              <a:t> Atmospheric production and transport of </a:t>
            </a:r>
            <a:r>
              <a:rPr lang="en-US" sz="1000" b="0" i="0" baseline="30000" dirty="0">
                <a:solidFill>
                  <a:srgbClr val="2E414F"/>
                </a:solidFill>
                <a:effectLst/>
                <a:latin typeface="Roboto" panose="02000000000000000000" pitchFamily="2" charset="0"/>
              </a:rPr>
              <a:t>7</a:t>
            </a:r>
            <a:r>
              <a:rPr lang="en-US" sz="1000" b="0" i="0" dirty="0">
                <a:solidFill>
                  <a:srgbClr val="2E414F"/>
                </a:solidFill>
                <a:effectLst/>
                <a:latin typeface="Roboto" panose="02000000000000000000" pitchFamily="2" charset="0"/>
              </a:rPr>
              <a:t>Be and </a:t>
            </a:r>
            <a:r>
              <a:rPr lang="en-US" sz="1000" b="0" i="0" baseline="30000" dirty="0">
                <a:solidFill>
                  <a:srgbClr val="2E414F"/>
                </a:solidFill>
                <a:effectLst/>
                <a:latin typeface="Roboto" panose="02000000000000000000" pitchFamily="2" charset="0"/>
              </a:rPr>
              <a:t>10</a:t>
            </a:r>
            <a:r>
              <a:rPr lang="en-US" sz="1000" b="0" i="0" dirty="0">
                <a:solidFill>
                  <a:srgbClr val="2E414F"/>
                </a:solidFill>
                <a:effectLst/>
                <a:latin typeface="Roboto" panose="02000000000000000000" pitchFamily="2" charset="0"/>
              </a:rPr>
              <a:t>Be.</a:t>
            </a:r>
          </a:p>
          <a:p>
            <a:r>
              <a:rPr lang="en-US" sz="1000" b="0" i="0" dirty="0">
                <a:solidFill>
                  <a:srgbClr val="2E414F"/>
                </a:solidFill>
                <a:effectLst/>
                <a:latin typeface="Roboto" panose="02000000000000000000" pitchFamily="2" charset="0"/>
              </a:rPr>
              <a:t>Source: Kulan (2007).</a:t>
            </a:r>
            <a:endParaRPr lang="pt-BR" sz="1000" dirty="0"/>
          </a:p>
        </p:txBody>
      </p:sp>
    </p:spTree>
    <p:extLst>
      <p:ext uri="{BB962C8B-B14F-4D97-AF65-F5344CB8AC3E}">
        <p14:creationId xmlns:p14="http://schemas.microsoft.com/office/powerpoint/2010/main" val="2774771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026" name="Picture 2">
            <a:extLst>
              <a:ext uri="{FF2B5EF4-FFF2-40B4-BE49-F238E27FC236}">
                <a16:creationId xmlns:a16="http://schemas.microsoft.com/office/drawing/2014/main" id="{40067D37-27D8-5E6D-3F77-5E6C35C74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406" y="2218765"/>
            <a:ext cx="3135779" cy="4639235"/>
          </a:xfrm>
          <a:prstGeom prst="rect">
            <a:avLst/>
          </a:prstGeom>
          <a:noFill/>
          <a:extLst>
            <a:ext uri="{909E8E84-426E-40DD-AFC4-6F175D3DCCD1}">
              <a14:hiddenFill xmlns:a14="http://schemas.microsoft.com/office/drawing/2010/main">
                <a:solidFill>
                  <a:srgbClr val="FFFFFF"/>
                </a:solidFill>
              </a14:hiddenFill>
            </a:ext>
          </a:extLst>
        </p:spPr>
      </p:pic>
      <p:sp>
        <p:nvSpPr>
          <p:cNvPr id="137" name="Google Shape;137;p16"/>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US" sz="2000" dirty="0">
                <a:solidFill>
                  <a:schemeClr val="lt1"/>
                </a:solidFill>
                <a:latin typeface="Arial"/>
                <a:ea typeface="Arial"/>
                <a:cs typeface="Arial"/>
                <a:sym typeface="Arial"/>
              </a:rPr>
              <a:t>Introduction</a:t>
            </a:r>
            <a:endParaRPr sz="5000" dirty="0">
              <a:solidFill>
                <a:schemeClr val="lt1"/>
              </a:solidFill>
              <a:latin typeface="Arial"/>
              <a:ea typeface="Arial"/>
              <a:cs typeface="Arial"/>
              <a:sym typeface="Arial"/>
            </a:endParaRPr>
          </a:p>
        </p:txBody>
      </p:sp>
      <p:sp>
        <p:nvSpPr>
          <p:cNvPr id="139" name="Google Shape;139;p16"/>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200"/>
              <a:buFont typeface="Arial"/>
              <a:buNone/>
            </a:pPr>
            <a:r>
              <a:rPr lang="en-US" sz="1000" b="1" dirty="0">
                <a:solidFill>
                  <a:schemeClr val="lt1"/>
                </a:solidFill>
                <a:latin typeface="Arial"/>
                <a:ea typeface="Arial"/>
                <a:cs typeface="Arial"/>
                <a:sym typeface="Arial"/>
              </a:rPr>
              <a:t>P</a:t>
            </a:r>
            <a:r>
              <a:rPr lang="en-US" sz="1000" b="1" dirty="0">
                <a:solidFill>
                  <a:schemeClr val="lt1"/>
                </a:solidFill>
              </a:rPr>
              <a:t>2</a:t>
            </a:r>
            <a:r>
              <a:rPr lang="en-US" sz="1000" b="1" dirty="0">
                <a:solidFill>
                  <a:schemeClr val="lt1"/>
                </a:solidFill>
                <a:latin typeface="Arial"/>
                <a:ea typeface="Arial"/>
                <a:cs typeface="Arial"/>
                <a:sym typeface="Arial"/>
              </a:rPr>
              <a:t>.</a:t>
            </a:r>
            <a:r>
              <a:rPr lang="en-US" sz="1000" b="1" dirty="0">
                <a:solidFill>
                  <a:schemeClr val="lt1"/>
                </a:solidFill>
              </a:rPr>
              <a:t>4</a:t>
            </a:r>
            <a:r>
              <a:rPr lang="en-US" sz="1000" b="1" dirty="0">
                <a:solidFill>
                  <a:schemeClr val="lt1"/>
                </a:solidFill>
                <a:latin typeface="Arial"/>
                <a:ea typeface="Arial"/>
                <a:cs typeface="Arial"/>
                <a:sym typeface="Arial"/>
              </a:rPr>
              <a:t>-</a:t>
            </a:r>
            <a:r>
              <a:rPr lang="en-US" sz="1000" b="1" dirty="0">
                <a:solidFill>
                  <a:schemeClr val="lt1"/>
                </a:solidFill>
              </a:rPr>
              <a:t>495</a:t>
            </a:r>
            <a:endParaRPr lang="en-US" sz="1000" b="1" dirty="0">
              <a:solidFill>
                <a:schemeClr val="lt1"/>
              </a:solidFill>
              <a:latin typeface="Arial"/>
              <a:ea typeface="Arial"/>
              <a:cs typeface="Arial"/>
              <a:sym typeface="Arial"/>
            </a:endParaRPr>
          </a:p>
        </p:txBody>
      </p:sp>
      <p:grpSp>
        <p:nvGrpSpPr>
          <p:cNvPr id="5" name="Agrupar 4">
            <a:extLst>
              <a:ext uri="{FF2B5EF4-FFF2-40B4-BE49-F238E27FC236}">
                <a16:creationId xmlns:a16="http://schemas.microsoft.com/office/drawing/2014/main" id="{C388A341-E5F9-64A3-E134-966CAB6A89D7}"/>
              </a:ext>
            </a:extLst>
          </p:cNvPr>
          <p:cNvGrpSpPr/>
          <p:nvPr/>
        </p:nvGrpSpPr>
        <p:grpSpPr>
          <a:xfrm>
            <a:off x="10161259" y="0"/>
            <a:ext cx="2030741" cy="1128128"/>
            <a:chOff x="9997438" y="315256"/>
            <a:chExt cx="2030741" cy="1128128"/>
          </a:xfrm>
        </p:grpSpPr>
        <p:pic>
          <p:nvPicPr>
            <p:cNvPr id="6" name="Imagem 5" descr="Logotipo&#10;&#10;Descrição gerada automaticamente">
              <a:extLst>
                <a:ext uri="{FF2B5EF4-FFF2-40B4-BE49-F238E27FC236}">
                  <a16:creationId xmlns:a16="http://schemas.microsoft.com/office/drawing/2014/main" id="{83B2A99B-B841-BC88-6369-2A63E001032C}"/>
                </a:ext>
              </a:extLst>
            </p:cNvPr>
            <p:cNvPicPr>
              <a:picLocks noChangeAspect="1"/>
            </p:cNvPicPr>
            <p:nvPr/>
          </p:nvPicPr>
          <p:blipFill>
            <a:blip r:embed="rId4"/>
            <a:stretch>
              <a:fillRect/>
            </a:stretch>
          </p:blipFill>
          <p:spPr>
            <a:xfrm>
              <a:off x="11041068" y="315256"/>
              <a:ext cx="987111" cy="1128128"/>
            </a:xfrm>
            <a:prstGeom prst="rect">
              <a:avLst/>
            </a:prstGeom>
          </p:spPr>
        </p:pic>
        <p:pic>
          <p:nvPicPr>
            <p:cNvPr id="7" name="Imagem 6" descr="Uma imagem contendo lego, brinquedo, quarto, placar&#10;&#10;Descrição gerada automaticamente">
              <a:extLst>
                <a:ext uri="{FF2B5EF4-FFF2-40B4-BE49-F238E27FC236}">
                  <a16:creationId xmlns:a16="http://schemas.microsoft.com/office/drawing/2014/main" id="{93B2215D-17F5-E10A-3D44-7B261C34CC3C}"/>
                </a:ext>
              </a:extLst>
            </p:cNvPr>
            <p:cNvPicPr>
              <a:picLocks noChangeAspect="1"/>
            </p:cNvPicPr>
            <p:nvPr/>
          </p:nvPicPr>
          <p:blipFill>
            <a:blip r:embed="rId5"/>
            <a:stretch>
              <a:fillRect/>
            </a:stretch>
          </p:blipFill>
          <p:spPr>
            <a:xfrm>
              <a:off x="9997438" y="453155"/>
              <a:ext cx="555323" cy="833937"/>
            </a:xfrm>
            <a:prstGeom prst="rect">
              <a:avLst/>
            </a:prstGeom>
          </p:spPr>
        </p:pic>
        <p:pic>
          <p:nvPicPr>
            <p:cNvPr id="8" name="Imagem 7" descr="Logotipo&#10;&#10;Descrição gerada automaticamente">
              <a:extLst>
                <a:ext uri="{FF2B5EF4-FFF2-40B4-BE49-F238E27FC236}">
                  <a16:creationId xmlns:a16="http://schemas.microsoft.com/office/drawing/2014/main" id="{62D9EC3E-9C4B-ADAC-9C3F-22CA607679E1}"/>
                </a:ext>
              </a:extLst>
            </p:cNvPr>
            <p:cNvPicPr>
              <a:picLocks noChangeAspect="1"/>
            </p:cNvPicPr>
            <p:nvPr/>
          </p:nvPicPr>
          <p:blipFill>
            <a:blip r:embed="rId6"/>
            <a:stretch>
              <a:fillRect/>
            </a:stretch>
          </p:blipFill>
          <p:spPr>
            <a:xfrm>
              <a:off x="10599296" y="507859"/>
              <a:ext cx="596538" cy="734055"/>
            </a:xfrm>
            <a:prstGeom prst="rect">
              <a:avLst/>
            </a:prstGeom>
          </p:spPr>
        </p:pic>
      </p:grpSp>
      <p:sp>
        <p:nvSpPr>
          <p:cNvPr id="9" name="CaixaDeTexto 8">
            <a:extLst>
              <a:ext uri="{FF2B5EF4-FFF2-40B4-BE49-F238E27FC236}">
                <a16:creationId xmlns:a16="http://schemas.microsoft.com/office/drawing/2014/main" id="{8F439CD7-F89C-7D40-398C-57E3F0520010}"/>
              </a:ext>
            </a:extLst>
          </p:cNvPr>
          <p:cNvSpPr txBox="1"/>
          <p:nvPr/>
        </p:nvSpPr>
        <p:spPr>
          <a:xfrm>
            <a:off x="124905" y="1433146"/>
            <a:ext cx="4408691" cy="4881080"/>
          </a:xfrm>
          <a:prstGeom prst="rect">
            <a:avLst/>
          </a:prstGeom>
          <a:noFill/>
        </p:spPr>
        <p:txBody>
          <a:bodyPr wrap="square">
            <a:spAutoFit/>
          </a:bodyPr>
          <a:lstStyle/>
          <a:p>
            <a:pPr algn="just" rtl="0">
              <a:lnSpc>
                <a:spcPct val="150000"/>
              </a:lnSpc>
              <a:spcBef>
                <a:spcPts val="1000"/>
              </a:spcBef>
              <a:spcAft>
                <a:spcPts val="0"/>
              </a:spcAft>
            </a:pPr>
            <a:r>
              <a:rPr lang="en-US" sz="1700" b="0" i="0" u="none" strike="noStrike" dirty="0">
                <a:solidFill>
                  <a:srgbClr val="000000"/>
                </a:solidFill>
                <a:effectLst/>
                <a:latin typeface="Arial" panose="020B0604020202020204" pitchFamily="34" charset="0"/>
              </a:rPr>
              <a:t>Subtropical anticyclones (SAs) is salient element of the large-scale atmospheric circulation within both hemispheres. SAs are semi-permanent high-pressure systems situated over each subtropical ocean basin that both influence and respond to sea surface temperature (SST), precipitation, atmospheric moisture transport, and wind-driven ocean circulation.</a:t>
            </a:r>
            <a:endParaRPr lang="en-US" sz="1700" b="0" dirty="0">
              <a:effectLst/>
            </a:endParaRPr>
          </a:p>
          <a:p>
            <a:pPr algn="just" rtl="0">
              <a:lnSpc>
                <a:spcPct val="150000"/>
              </a:lnSpc>
              <a:spcBef>
                <a:spcPts val="1000"/>
              </a:spcBef>
              <a:spcAft>
                <a:spcPts val="0"/>
              </a:spcAft>
            </a:pPr>
            <a:r>
              <a:rPr lang="en-US" sz="1700" b="0" i="0" u="none" strike="noStrike" dirty="0">
                <a:solidFill>
                  <a:srgbClr val="000000"/>
                </a:solidFill>
                <a:effectLst/>
                <a:latin typeface="Arial" panose="020B0604020202020204" pitchFamily="34" charset="0"/>
              </a:rPr>
              <a:t>Therefore, it is believed that the anticyclone and its effects may interfere with radionuclide detection.</a:t>
            </a:r>
            <a:endParaRPr lang="pt-BR" dirty="0"/>
          </a:p>
        </p:txBody>
      </p:sp>
      <p:pic>
        <p:nvPicPr>
          <p:cNvPr id="19" name="Google Shape;156;p18">
            <a:extLst>
              <a:ext uri="{FF2B5EF4-FFF2-40B4-BE49-F238E27FC236}">
                <a16:creationId xmlns:a16="http://schemas.microsoft.com/office/drawing/2014/main" id="{0C0F5286-EF1A-774B-0FD6-84306E9A8A66}"/>
              </a:ext>
            </a:extLst>
          </p:cNvPr>
          <p:cNvPicPr preferRelativeResize="0"/>
          <p:nvPr/>
        </p:nvPicPr>
        <p:blipFill rotWithShape="1">
          <a:blip r:embed="rId7">
            <a:alphaModFix/>
          </a:blip>
          <a:srcRect l="6594" t="14783" b="10817"/>
          <a:stretch/>
        </p:blipFill>
        <p:spPr>
          <a:xfrm>
            <a:off x="4533595" y="1236198"/>
            <a:ext cx="3864817" cy="3237328"/>
          </a:xfrm>
          <a:prstGeom prst="rect">
            <a:avLst/>
          </a:prstGeom>
          <a:noFill/>
          <a:ln>
            <a:noFill/>
          </a:ln>
          <a:effectLst>
            <a:softEdge rad="0"/>
          </a:effectLst>
        </p:spPr>
      </p:pic>
      <p:cxnSp>
        <p:nvCxnSpPr>
          <p:cNvPr id="10" name="Conector de Seta Reta 9">
            <a:extLst>
              <a:ext uri="{FF2B5EF4-FFF2-40B4-BE49-F238E27FC236}">
                <a16:creationId xmlns:a16="http://schemas.microsoft.com/office/drawing/2014/main" id="{A318AE67-C8D6-1307-49BB-1F831DFAB7F5}"/>
              </a:ext>
            </a:extLst>
          </p:cNvPr>
          <p:cNvCxnSpPr>
            <a:cxnSpLocks/>
          </p:cNvCxnSpPr>
          <p:nvPr/>
        </p:nvCxnSpPr>
        <p:spPr>
          <a:xfrm>
            <a:off x="5981700" y="4162425"/>
            <a:ext cx="2880946" cy="59245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8" name="Elipse 17">
            <a:extLst>
              <a:ext uri="{FF2B5EF4-FFF2-40B4-BE49-F238E27FC236}">
                <a16:creationId xmlns:a16="http://schemas.microsoft.com/office/drawing/2014/main" id="{7DF13DF8-FECD-F4FD-0A8B-AB21A5C9EA2F}"/>
              </a:ext>
            </a:extLst>
          </p:cNvPr>
          <p:cNvSpPr/>
          <p:nvPr/>
        </p:nvSpPr>
        <p:spPr>
          <a:xfrm>
            <a:off x="7439025" y="2218765"/>
            <a:ext cx="838200" cy="295835"/>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pt-BR"/>
          </a:p>
        </p:txBody>
      </p:sp>
      <p:sp>
        <p:nvSpPr>
          <p:cNvPr id="2" name="CaixaDeTexto 1">
            <a:extLst>
              <a:ext uri="{FF2B5EF4-FFF2-40B4-BE49-F238E27FC236}">
                <a16:creationId xmlns:a16="http://schemas.microsoft.com/office/drawing/2014/main" id="{2B4471BE-F20D-44FF-06FA-BCE3237DF03A}"/>
              </a:ext>
            </a:extLst>
          </p:cNvPr>
          <p:cNvSpPr txBox="1"/>
          <p:nvPr/>
        </p:nvSpPr>
        <p:spPr>
          <a:xfrm>
            <a:off x="4837541" y="6575429"/>
            <a:ext cx="5422349" cy="246221"/>
          </a:xfrm>
          <a:prstGeom prst="rect">
            <a:avLst/>
          </a:prstGeom>
          <a:noFill/>
        </p:spPr>
        <p:txBody>
          <a:bodyPr wrap="square">
            <a:spAutoFit/>
          </a:bodyPr>
          <a:lstStyle/>
          <a:p>
            <a:r>
              <a:rPr lang="en-US" sz="1000" b="1" i="0" dirty="0">
                <a:solidFill>
                  <a:srgbClr val="2E414F"/>
                </a:solidFill>
                <a:effectLst/>
                <a:latin typeface="Roboto" panose="02000000000000000000" pitchFamily="2" charset="0"/>
              </a:rPr>
              <a:t>Figure 3:</a:t>
            </a:r>
            <a:r>
              <a:rPr lang="en-US" sz="1000" b="0" i="0" dirty="0">
                <a:solidFill>
                  <a:srgbClr val="2E414F"/>
                </a:solidFill>
                <a:effectLst/>
                <a:latin typeface="Roboto" panose="02000000000000000000" pitchFamily="2" charset="0"/>
              </a:rPr>
              <a:t>  Subtropical anticyclones.</a:t>
            </a:r>
            <a:endParaRPr lang="pt-BR" sz="1000" dirty="0"/>
          </a:p>
        </p:txBody>
      </p:sp>
    </p:spTree>
    <p:extLst>
      <p:ext uri="{BB962C8B-B14F-4D97-AF65-F5344CB8AC3E}">
        <p14:creationId xmlns:p14="http://schemas.microsoft.com/office/powerpoint/2010/main" val="174374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7"/>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US" sz="2000">
                <a:solidFill>
                  <a:schemeClr val="lt1"/>
                </a:solidFill>
                <a:latin typeface="Arial"/>
                <a:ea typeface="Arial"/>
                <a:cs typeface="Arial"/>
                <a:sym typeface="Arial"/>
              </a:rPr>
              <a:t>Objectives</a:t>
            </a:r>
            <a:endParaRPr sz="5000">
              <a:solidFill>
                <a:schemeClr val="lt1"/>
              </a:solidFill>
              <a:latin typeface="Arial"/>
              <a:ea typeface="Arial"/>
              <a:cs typeface="Arial"/>
              <a:sym typeface="Arial"/>
            </a:endParaRPr>
          </a:p>
        </p:txBody>
      </p:sp>
      <p:sp>
        <p:nvSpPr>
          <p:cNvPr id="148" name="Google Shape;148;p17"/>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200"/>
              <a:buFont typeface="Arial"/>
              <a:buNone/>
            </a:pPr>
            <a:r>
              <a:rPr lang="en-US" sz="1000" b="1" dirty="0">
                <a:solidFill>
                  <a:schemeClr val="lt1"/>
                </a:solidFill>
                <a:latin typeface="Arial"/>
                <a:ea typeface="Arial"/>
                <a:cs typeface="Arial"/>
                <a:sym typeface="Arial"/>
              </a:rPr>
              <a:t>P</a:t>
            </a:r>
            <a:r>
              <a:rPr lang="en-US" sz="1000" b="1" dirty="0">
                <a:solidFill>
                  <a:schemeClr val="lt1"/>
                </a:solidFill>
              </a:rPr>
              <a:t>2</a:t>
            </a:r>
            <a:r>
              <a:rPr lang="en-US" sz="1000" b="1" dirty="0">
                <a:solidFill>
                  <a:schemeClr val="lt1"/>
                </a:solidFill>
                <a:latin typeface="Arial"/>
                <a:ea typeface="Arial"/>
                <a:cs typeface="Arial"/>
                <a:sym typeface="Arial"/>
              </a:rPr>
              <a:t>.</a:t>
            </a:r>
            <a:r>
              <a:rPr lang="en-US" sz="1000" b="1" dirty="0">
                <a:solidFill>
                  <a:schemeClr val="lt1"/>
                </a:solidFill>
              </a:rPr>
              <a:t>4</a:t>
            </a:r>
            <a:r>
              <a:rPr lang="en-US" sz="1000" b="1" dirty="0">
                <a:solidFill>
                  <a:schemeClr val="lt1"/>
                </a:solidFill>
                <a:latin typeface="Arial"/>
                <a:ea typeface="Arial"/>
                <a:cs typeface="Arial"/>
                <a:sym typeface="Arial"/>
              </a:rPr>
              <a:t>-</a:t>
            </a:r>
            <a:r>
              <a:rPr lang="en-US" sz="1000" b="1" dirty="0">
                <a:solidFill>
                  <a:schemeClr val="lt1"/>
                </a:solidFill>
              </a:rPr>
              <a:t>495</a:t>
            </a:r>
            <a:endParaRPr lang="en-US" sz="1000" b="1" dirty="0">
              <a:solidFill>
                <a:schemeClr val="lt1"/>
              </a:solidFill>
              <a:latin typeface="Arial"/>
              <a:ea typeface="Arial"/>
              <a:cs typeface="Arial"/>
              <a:sym typeface="Arial"/>
            </a:endParaRPr>
          </a:p>
        </p:txBody>
      </p:sp>
      <p:grpSp>
        <p:nvGrpSpPr>
          <p:cNvPr id="6" name="Agrupar 5">
            <a:extLst>
              <a:ext uri="{FF2B5EF4-FFF2-40B4-BE49-F238E27FC236}">
                <a16:creationId xmlns:a16="http://schemas.microsoft.com/office/drawing/2014/main" id="{0BA442A1-0E77-24BB-352F-8FF1D6DC1425}"/>
              </a:ext>
            </a:extLst>
          </p:cNvPr>
          <p:cNvGrpSpPr/>
          <p:nvPr/>
        </p:nvGrpSpPr>
        <p:grpSpPr>
          <a:xfrm>
            <a:off x="10161259" y="0"/>
            <a:ext cx="2030741" cy="1128128"/>
            <a:chOff x="9997438" y="315256"/>
            <a:chExt cx="2030741" cy="1128128"/>
          </a:xfrm>
        </p:grpSpPr>
        <p:pic>
          <p:nvPicPr>
            <p:cNvPr id="7" name="Imagem 6" descr="Logotipo&#10;&#10;Descrição gerada automaticamente">
              <a:extLst>
                <a:ext uri="{FF2B5EF4-FFF2-40B4-BE49-F238E27FC236}">
                  <a16:creationId xmlns:a16="http://schemas.microsoft.com/office/drawing/2014/main" id="{E7DA7F9F-7005-5D2A-DE4B-51E81E760899}"/>
                </a:ext>
              </a:extLst>
            </p:cNvPr>
            <p:cNvPicPr>
              <a:picLocks noChangeAspect="1"/>
            </p:cNvPicPr>
            <p:nvPr/>
          </p:nvPicPr>
          <p:blipFill>
            <a:blip r:embed="rId3"/>
            <a:stretch>
              <a:fillRect/>
            </a:stretch>
          </p:blipFill>
          <p:spPr>
            <a:xfrm>
              <a:off x="11041068" y="315256"/>
              <a:ext cx="987111" cy="1128128"/>
            </a:xfrm>
            <a:prstGeom prst="rect">
              <a:avLst/>
            </a:prstGeom>
          </p:spPr>
        </p:pic>
        <p:pic>
          <p:nvPicPr>
            <p:cNvPr id="8" name="Imagem 7" descr="Uma imagem contendo lego, brinquedo, quarto, placar&#10;&#10;Descrição gerada automaticamente">
              <a:extLst>
                <a:ext uri="{FF2B5EF4-FFF2-40B4-BE49-F238E27FC236}">
                  <a16:creationId xmlns:a16="http://schemas.microsoft.com/office/drawing/2014/main" id="{986D9B09-41AE-4F93-B42A-8C47A0BB427B}"/>
                </a:ext>
              </a:extLst>
            </p:cNvPr>
            <p:cNvPicPr>
              <a:picLocks noChangeAspect="1"/>
            </p:cNvPicPr>
            <p:nvPr/>
          </p:nvPicPr>
          <p:blipFill>
            <a:blip r:embed="rId4"/>
            <a:stretch>
              <a:fillRect/>
            </a:stretch>
          </p:blipFill>
          <p:spPr>
            <a:xfrm>
              <a:off x="9997438" y="453155"/>
              <a:ext cx="555323" cy="833937"/>
            </a:xfrm>
            <a:prstGeom prst="rect">
              <a:avLst/>
            </a:prstGeom>
          </p:spPr>
        </p:pic>
        <p:pic>
          <p:nvPicPr>
            <p:cNvPr id="9" name="Imagem 8" descr="Logotipo&#10;&#10;Descrição gerada automaticamente">
              <a:extLst>
                <a:ext uri="{FF2B5EF4-FFF2-40B4-BE49-F238E27FC236}">
                  <a16:creationId xmlns:a16="http://schemas.microsoft.com/office/drawing/2014/main" id="{BA84E4C7-91A3-9BAC-B5A4-FAEA8A31EBFC}"/>
                </a:ext>
              </a:extLst>
            </p:cNvPr>
            <p:cNvPicPr>
              <a:picLocks noChangeAspect="1"/>
            </p:cNvPicPr>
            <p:nvPr/>
          </p:nvPicPr>
          <p:blipFill>
            <a:blip r:embed="rId5"/>
            <a:stretch>
              <a:fillRect/>
            </a:stretch>
          </p:blipFill>
          <p:spPr>
            <a:xfrm>
              <a:off x="10599296" y="507859"/>
              <a:ext cx="596538" cy="734055"/>
            </a:xfrm>
            <a:prstGeom prst="rect">
              <a:avLst/>
            </a:prstGeom>
          </p:spPr>
        </p:pic>
      </p:grpSp>
      <p:sp>
        <p:nvSpPr>
          <p:cNvPr id="2" name="CaixaDeTexto 1">
            <a:extLst>
              <a:ext uri="{FF2B5EF4-FFF2-40B4-BE49-F238E27FC236}">
                <a16:creationId xmlns:a16="http://schemas.microsoft.com/office/drawing/2014/main" id="{94F1F4D4-3561-EC96-3311-BE0460379B65}"/>
              </a:ext>
            </a:extLst>
          </p:cNvPr>
          <p:cNvSpPr txBox="1"/>
          <p:nvPr/>
        </p:nvSpPr>
        <p:spPr>
          <a:xfrm>
            <a:off x="279071" y="1972922"/>
            <a:ext cx="4846084" cy="2790764"/>
          </a:xfrm>
          <a:prstGeom prst="rect">
            <a:avLst/>
          </a:prstGeom>
          <a:noFill/>
        </p:spPr>
        <p:txBody>
          <a:bodyPr wrap="square" rtlCol="0">
            <a:spAutoFit/>
          </a:bodyPr>
          <a:lstStyle/>
          <a:p>
            <a:pPr marL="285750" indent="-285750">
              <a:lnSpc>
                <a:spcPct val="150000"/>
              </a:lnSpc>
              <a:buClr>
                <a:srgbClr val="0070C0"/>
              </a:buClr>
              <a:buSzPct val="125000"/>
              <a:buFont typeface="Arial" panose="020B0604020202020204" pitchFamily="34" charset="0"/>
              <a:buChar char="•"/>
            </a:pPr>
            <a:r>
              <a:rPr lang="en-US" sz="1700" dirty="0"/>
              <a:t>Evaluate the GRULAC Region using the RN stations installed and certified by the IMS;</a:t>
            </a:r>
          </a:p>
          <a:p>
            <a:pPr marL="285750" indent="-285750">
              <a:lnSpc>
                <a:spcPct val="150000"/>
              </a:lnSpc>
              <a:buClr>
                <a:srgbClr val="0070C0"/>
              </a:buClr>
              <a:buSzPct val="125000"/>
              <a:buFont typeface="Arial" panose="020B0604020202020204" pitchFamily="34" charset="0"/>
              <a:buChar char="•"/>
            </a:pPr>
            <a:r>
              <a:rPr lang="en-US" sz="1700" dirty="0"/>
              <a:t>Collect the radionuclide data obtained by these stations;</a:t>
            </a:r>
          </a:p>
          <a:p>
            <a:pPr marL="285750" indent="-285750">
              <a:lnSpc>
                <a:spcPct val="150000"/>
              </a:lnSpc>
              <a:buClr>
                <a:srgbClr val="0070C0"/>
              </a:buClr>
              <a:buSzPct val="125000"/>
              <a:buFont typeface="Arial" panose="020B0604020202020204" pitchFamily="34" charset="0"/>
              <a:buChar char="•"/>
            </a:pPr>
            <a:r>
              <a:rPr lang="en-US" sz="1700" dirty="0"/>
              <a:t>Evaluate the behavior of the stations;</a:t>
            </a:r>
          </a:p>
          <a:p>
            <a:pPr marL="285750" indent="-285750">
              <a:lnSpc>
                <a:spcPct val="150000"/>
              </a:lnSpc>
              <a:buClr>
                <a:srgbClr val="0070C0"/>
              </a:buClr>
              <a:buSzPct val="125000"/>
              <a:buFont typeface="Arial" panose="020B0604020202020204" pitchFamily="34" charset="0"/>
              <a:buChar char="•"/>
            </a:pPr>
            <a:r>
              <a:rPr lang="en-US" sz="1700" dirty="0"/>
              <a:t>Monitor radionuclides in atmospheric particulate matter in the region;</a:t>
            </a:r>
          </a:p>
        </p:txBody>
      </p:sp>
      <p:pic>
        <p:nvPicPr>
          <p:cNvPr id="10" name="Imagem 9">
            <a:extLst>
              <a:ext uri="{FF2B5EF4-FFF2-40B4-BE49-F238E27FC236}">
                <a16:creationId xmlns:a16="http://schemas.microsoft.com/office/drawing/2014/main" id="{4353CE83-E6F3-4F74-27ED-BC0BA08C1BCF}"/>
              </a:ext>
            </a:extLst>
          </p:cNvPr>
          <p:cNvPicPr>
            <a:picLocks noChangeAspect="1"/>
          </p:cNvPicPr>
          <p:nvPr/>
        </p:nvPicPr>
        <p:blipFill>
          <a:blip r:embed="rId6"/>
          <a:stretch>
            <a:fillRect/>
          </a:stretch>
        </p:blipFill>
        <p:spPr>
          <a:xfrm>
            <a:off x="5046133" y="1972922"/>
            <a:ext cx="5716984" cy="3211025"/>
          </a:xfrm>
          <a:prstGeom prst="rect">
            <a:avLst/>
          </a:prstGeom>
        </p:spPr>
      </p:pic>
      <p:sp>
        <p:nvSpPr>
          <p:cNvPr id="12" name="CaixaDeTexto 11">
            <a:extLst>
              <a:ext uri="{FF2B5EF4-FFF2-40B4-BE49-F238E27FC236}">
                <a16:creationId xmlns:a16="http://schemas.microsoft.com/office/drawing/2014/main" id="{54C7B27B-40EC-4527-A2DF-4906A9F419E6}"/>
              </a:ext>
            </a:extLst>
          </p:cNvPr>
          <p:cNvSpPr txBox="1"/>
          <p:nvPr/>
        </p:nvSpPr>
        <p:spPr>
          <a:xfrm>
            <a:off x="279071" y="4763686"/>
            <a:ext cx="10061551" cy="1613519"/>
          </a:xfrm>
          <a:prstGeom prst="rect">
            <a:avLst/>
          </a:prstGeom>
          <a:noFill/>
        </p:spPr>
        <p:txBody>
          <a:bodyPr wrap="square">
            <a:spAutoFit/>
          </a:bodyPr>
          <a:lstStyle/>
          <a:p>
            <a:pPr marL="285750" indent="-285750">
              <a:lnSpc>
                <a:spcPct val="150000"/>
              </a:lnSpc>
              <a:buClr>
                <a:srgbClr val="0070C0"/>
              </a:buClr>
              <a:buSzPct val="125000"/>
              <a:buFont typeface="Arial" panose="020B0604020202020204" pitchFamily="34" charset="0"/>
              <a:buChar char="•"/>
            </a:pPr>
            <a:r>
              <a:rPr lang="en-US" sz="1700" dirty="0"/>
              <a:t>Evaluate the behavior of </a:t>
            </a:r>
            <a:r>
              <a:rPr lang="en-US" sz="1700" baseline="30000" dirty="0"/>
              <a:t>7</a:t>
            </a:r>
            <a:r>
              <a:rPr lang="en-US" sz="1700" dirty="0"/>
              <a:t>Be at the stations; </a:t>
            </a:r>
          </a:p>
          <a:p>
            <a:pPr marL="285750" indent="-285750">
              <a:lnSpc>
                <a:spcPct val="150000"/>
              </a:lnSpc>
              <a:buClr>
                <a:srgbClr val="0070C0"/>
              </a:buClr>
              <a:buSzPct val="125000"/>
              <a:buFont typeface="Arial" panose="020B0604020202020204" pitchFamily="34" charset="0"/>
              <a:buChar char="•"/>
            </a:pPr>
            <a:r>
              <a:rPr lang="en-US" sz="1700" dirty="0"/>
              <a:t>Compare </a:t>
            </a:r>
            <a:r>
              <a:rPr lang="en-US" sz="1700" baseline="30000" dirty="0"/>
              <a:t>7</a:t>
            </a:r>
            <a:r>
              <a:rPr lang="en-US" sz="1700" dirty="0"/>
              <a:t>Be detections between stations; </a:t>
            </a:r>
          </a:p>
          <a:p>
            <a:pPr marL="285750" indent="-285750">
              <a:lnSpc>
                <a:spcPct val="150000"/>
              </a:lnSpc>
              <a:buClr>
                <a:srgbClr val="0070C0"/>
              </a:buClr>
              <a:buSzPct val="125000"/>
              <a:buFont typeface="Arial" panose="020B0604020202020204" pitchFamily="34" charset="0"/>
              <a:buChar char="•"/>
            </a:pPr>
            <a:r>
              <a:rPr lang="en-US" sz="1700" dirty="0"/>
              <a:t>Evaluate the</a:t>
            </a:r>
            <a:r>
              <a:rPr lang="en-US" sz="1700" dirty="0">
                <a:solidFill>
                  <a:schemeClr val="tx1"/>
                </a:solidFill>
              </a:rPr>
              <a:t> possible influence of subtropical anticyclones </a:t>
            </a:r>
            <a:r>
              <a:rPr lang="en-US" sz="1700" dirty="0"/>
              <a:t>on monitoring the region; and</a:t>
            </a:r>
          </a:p>
          <a:p>
            <a:pPr marL="285750" indent="-285750">
              <a:lnSpc>
                <a:spcPct val="150000"/>
              </a:lnSpc>
              <a:buClr>
                <a:srgbClr val="0070C0"/>
              </a:buClr>
              <a:buSzPct val="125000"/>
              <a:buFont typeface="Arial" panose="020B0604020202020204" pitchFamily="34" charset="0"/>
              <a:buChar char="•"/>
            </a:pPr>
            <a:r>
              <a:rPr lang="en-US" sz="1700" dirty="0"/>
              <a:t>Evaluate the influence of Ferrel and Hadley cells in the detection of </a:t>
            </a:r>
            <a:r>
              <a:rPr lang="en-US" sz="1700" baseline="30000" dirty="0"/>
              <a:t>7</a:t>
            </a:r>
            <a:r>
              <a:rPr lang="en-US" sz="1700" dirty="0"/>
              <a:t>Be in the region.</a:t>
            </a:r>
            <a:endParaRPr lang="pt-BR"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8"/>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US" sz="2000">
                <a:solidFill>
                  <a:schemeClr val="lt1"/>
                </a:solidFill>
                <a:latin typeface="Arial"/>
                <a:ea typeface="Arial"/>
                <a:cs typeface="Arial"/>
                <a:sym typeface="Arial"/>
              </a:rPr>
              <a:t>Methods/data</a:t>
            </a:r>
            <a:endParaRPr sz="5000">
              <a:solidFill>
                <a:schemeClr val="lt1"/>
              </a:solidFill>
              <a:latin typeface="Arial"/>
              <a:ea typeface="Arial"/>
              <a:cs typeface="Arial"/>
              <a:sym typeface="Arial"/>
            </a:endParaRPr>
          </a:p>
        </p:txBody>
      </p:sp>
      <p:sp>
        <p:nvSpPr>
          <p:cNvPr id="156" name="Google Shape;156;p18"/>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200"/>
              <a:buFont typeface="Arial"/>
              <a:buNone/>
            </a:pPr>
            <a:r>
              <a:rPr lang="en-US" sz="1000" b="1" dirty="0">
                <a:solidFill>
                  <a:schemeClr val="lt1"/>
                </a:solidFill>
                <a:latin typeface="Arial"/>
                <a:ea typeface="Arial"/>
                <a:cs typeface="Arial"/>
                <a:sym typeface="Arial"/>
              </a:rPr>
              <a:t>P</a:t>
            </a:r>
            <a:r>
              <a:rPr lang="en-US" sz="1000" b="1" dirty="0">
                <a:solidFill>
                  <a:schemeClr val="lt1"/>
                </a:solidFill>
              </a:rPr>
              <a:t>2</a:t>
            </a:r>
            <a:r>
              <a:rPr lang="en-US" sz="1000" b="1" dirty="0">
                <a:solidFill>
                  <a:schemeClr val="lt1"/>
                </a:solidFill>
                <a:latin typeface="Arial"/>
                <a:ea typeface="Arial"/>
                <a:cs typeface="Arial"/>
                <a:sym typeface="Arial"/>
              </a:rPr>
              <a:t>.</a:t>
            </a:r>
            <a:r>
              <a:rPr lang="en-US" sz="1000" b="1" dirty="0">
                <a:solidFill>
                  <a:schemeClr val="lt1"/>
                </a:solidFill>
              </a:rPr>
              <a:t>4</a:t>
            </a:r>
            <a:r>
              <a:rPr lang="en-US" sz="1000" b="1" dirty="0">
                <a:solidFill>
                  <a:schemeClr val="lt1"/>
                </a:solidFill>
                <a:latin typeface="Arial"/>
                <a:ea typeface="Arial"/>
                <a:cs typeface="Arial"/>
                <a:sym typeface="Arial"/>
              </a:rPr>
              <a:t>-</a:t>
            </a:r>
            <a:r>
              <a:rPr lang="en-US" sz="1000" b="1" dirty="0">
                <a:solidFill>
                  <a:schemeClr val="lt1"/>
                </a:solidFill>
              </a:rPr>
              <a:t>495</a:t>
            </a:r>
            <a:endParaRPr lang="en-US" sz="1000" b="1" dirty="0">
              <a:solidFill>
                <a:schemeClr val="lt1"/>
              </a:solidFill>
              <a:latin typeface="Arial"/>
              <a:ea typeface="Arial"/>
              <a:cs typeface="Arial"/>
              <a:sym typeface="Arial"/>
            </a:endParaRPr>
          </a:p>
        </p:txBody>
      </p:sp>
      <p:sp>
        <p:nvSpPr>
          <p:cNvPr id="158" name="Google Shape;158;p18"/>
          <p:cNvSpPr txBox="1"/>
          <p:nvPr/>
        </p:nvSpPr>
        <p:spPr>
          <a:xfrm>
            <a:off x="215900" y="1330400"/>
            <a:ext cx="4394100" cy="5170616"/>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800" dirty="0"/>
              <a:t>This evaluation took as reference:</a:t>
            </a:r>
          </a:p>
          <a:p>
            <a:pPr marL="0" lvl="0" indent="0" algn="l" rtl="0">
              <a:lnSpc>
                <a:spcPct val="150000"/>
              </a:lnSpc>
              <a:spcBef>
                <a:spcPts val="0"/>
              </a:spcBef>
              <a:spcAft>
                <a:spcPts val="0"/>
              </a:spcAft>
              <a:buNone/>
            </a:pPr>
            <a:endParaRPr lang="en-US" sz="1800" dirty="0"/>
          </a:p>
          <a:p>
            <a:pPr marL="0" lvl="0" indent="0" algn="l" rtl="0">
              <a:lnSpc>
                <a:spcPct val="150000"/>
              </a:lnSpc>
              <a:spcBef>
                <a:spcPts val="0"/>
              </a:spcBef>
              <a:spcAft>
                <a:spcPts val="0"/>
              </a:spcAft>
              <a:buNone/>
            </a:pPr>
            <a:r>
              <a:rPr lang="en-US" sz="1800" b="1" dirty="0"/>
              <a:t>1. Local</a:t>
            </a:r>
          </a:p>
          <a:p>
            <a:pPr marL="273050" lvl="1">
              <a:lnSpc>
                <a:spcPct val="150000"/>
              </a:lnSpc>
            </a:pPr>
            <a:r>
              <a:rPr lang="en-US" sz="1800" dirty="0"/>
              <a:t>1.1. RN stations;</a:t>
            </a:r>
          </a:p>
          <a:p>
            <a:pPr marL="273050" lvl="1">
              <a:lnSpc>
                <a:spcPct val="150000"/>
              </a:lnSpc>
            </a:pPr>
            <a:r>
              <a:rPr lang="en-US" sz="1800" dirty="0"/>
              <a:t>1.2. Research Reactors;</a:t>
            </a:r>
          </a:p>
          <a:p>
            <a:pPr marL="273050" lvl="1">
              <a:lnSpc>
                <a:spcPct val="150000"/>
              </a:lnSpc>
            </a:pPr>
            <a:r>
              <a:rPr lang="en-US" sz="1800" dirty="0"/>
              <a:t>1.3. Nuclear Plants; and</a:t>
            </a:r>
          </a:p>
          <a:p>
            <a:pPr marL="273050" lvl="1">
              <a:lnSpc>
                <a:spcPct val="150000"/>
              </a:lnSpc>
            </a:pPr>
            <a:r>
              <a:rPr lang="en-US" sz="1800" dirty="0"/>
              <a:t>1.4. Medical Facilities.</a:t>
            </a:r>
          </a:p>
          <a:p>
            <a:pPr marL="0" lvl="0" indent="0" algn="l" rtl="0">
              <a:lnSpc>
                <a:spcPct val="150000"/>
              </a:lnSpc>
              <a:spcBef>
                <a:spcPts val="0"/>
              </a:spcBef>
              <a:spcAft>
                <a:spcPts val="0"/>
              </a:spcAft>
              <a:buNone/>
            </a:pPr>
            <a:r>
              <a:rPr lang="en-US" sz="1800" b="1" dirty="0"/>
              <a:t>2. Sample Collection</a:t>
            </a:r>
          </a:p>
          <a:p>
            <a:pPr marL="0" lvl="0" indent="0" algn="l" rtl="0">
              <a:lnSpc>
                <a:spcPct val="150000"/>
              </a:lnSpc>
              <a:spcBef>
                <a:spcPts val="0"/>
              </a:spcBef>
              <a:spcAft>
                <a:spcPts val="0"/>
              </a:spcAft>
              <a:buNone/>
            </a:pPr>
            <a:r>
              <a:rPr lang="en-US" sz="1800" b="1" dirty="0"/>
              <a:t>3. Statistical Analysis</a:t>
            </a:r>
          </a:p>
          <a:p>
            <a:pPr marL="273050" lvl="0" algn="l" rtl="0">
              <a:lnSpc>
                <a:spcPct val="150000"/>
              </a:lnSpc>
              <a:spcBef>
                <a:spcPts val="0"/>
              </a:spcBef>
              <a:spcAft>
                <a:spcPts val="0"/>
              </a:spcAft>
              <a:buNone/>
            </a:pPr>
            <a:r>
              <a:rPr lang="en-US" sz="1800" dirty="0"/>
              <a:t>3.1. RN Toolkit; and</a:t>
            </a:r>
          </a:p>
          <a:p>
            <a:pPr marL="273050" lvl="0" algn="l" rtl="0">
              <a:lnSpc>
                <a:spcPct val="150000"/>
              </a:lnSpc>
              <a:spcBef>
                <a:spcPts val="0"/>
              </a:spcBef>
              <a:spcAft>
                <a:spcPts val="0"/>
              </a:spcAft>
              <a:buNone/>
            </a:pPr>
            <a:r>
              <a:rPr lang="en-US" sz="1800" dirty="0"/>
              <a:t>3.2. Meteorological Data of the </a:t>
            </a:r>
          </a:p>
          <a:p>
            <a:pPr marL="273050" lvl="0" algn="l" rtl="0">
              <a:lnSpc>
                <a:spcPct val="150000"/>
              </a:lnSpc>
              <a:spcBef>
                <a:spcPts val="0"/>
              </a:spcBef>
              <a:spcAft>
                <a:spcPts val="0"/>
              </a:spcAft>
              <a:buNone/>
            </a:pPr>
            <a:r>
              <a:rPr lang="en-US" sz="1800" dirty="0"/>
              <a:t>Region.</a:t>
            </a:r>
            <a:endParaRPr sz="1800" dirty="0"/>
          </a:p>
        </p:txBody>
      </p:sp>
      <p:pic>
        <p:nvPicPr>
          <p:cNvPr id="159" name="Google Shape;159;p18"/>
          <p:cNvPicPr preferRelativeResize="0"/>
          <p:nvPr/>
        </p:nvPicPr>
        <p:blipFill>
          <a:blip r:embed="rId3">
            <a:alphaModFix/>
          </a:blip>
          <a:stretch>
            <a:fillRect/>
          </a:stretch>
        </p:blipFill>
        <p:spPr>
          <a:xfrm>
            <a:off x="3939821" y="1315886"/>
            <a:ext cx="6819913" cy="5275784"/>
          </a:xfrm>
          <a:prstGeom prst="rect">
            <a:avLst/>
          </a:prstGeom>
          <a:noFill/>
          <a:ln>
            <a:noFill/>
          </a:ln>
        </p:spPr>
      </p:pic>
      <p:grpSp>
        <p:nvGrpSpPr>
          <p:cNvPr id="2" name="Agrupar 1">
            <a:extLst>
              <a:ext uri="{FF2B5EF4-FFF2-40B4-BE49-F238E27FC236}">
                <a16:creationId xmlns:a16="http://schemas.microsoft.com/office/drawing/2014/main" id="{EDBDD3FF-7B70-449A-7A7D-3330B1798F6B}"/>
              </a:ext>
            </a:extLst>
          </p:cNvPr>
          <p:cNvGrpSpPr/>
          <p:nvPr/>
        </p:nvGrpSpPr>
        <p:grpSpPr>
          <a:xfrm>
            <a:off x="10161259" y="0"/>
            <a:ext cx="2030741" cy="1128128"/>
            <a:chOff x="9997438" y="315256"/>
            <a:chExt cx="2030741" cy="1128128"/>
          </a:xfrm>
        </p:grpSpPr>
        <p:pic>
          <p:nvPicPr>
            <p:cNvPr id="3" name="Imagem 2" descr="Logotipo&#10;&#10;Descrição gerada automaticamente">
              <a:extLst>
                <a:ext uri="{FF2B5EF4-FFF2-40B4-BE49-F238E27FC236}">
                  <a16:creationId xmlns:a16="http://schemas.microsoft.com/office/drawing/2014/main" id="{72647F54-5ADE-6E13-6039-C8B6A9ED4CF5}"/>
                </a:ext>
              </a:extLst>
            </p:cNvPr>
            <p:cNvPicPr>
              <a:picLocks noChangeAspect="1"/>
            </p:cNvPicPr>
            <p:nvPr/>
          </p:nvPicPr>
          <p:blipFill>
            <a:blip r:embed="rId4"/>
            <a:stretch>
              <a:fillRect/>
            </a:stretch>
          </p:blipFill>
          <p:spPr>
            <a:xfrm>
              <a:off x="11041068" y="315256"/>
              <a:ext cx="987111" cy="1128128"/>
            </a:xfrm>
            <a:prstGeom prst="rect">
              <a:avLst/>
            </a:prstGeom>
          </p:spPr>
        </p:pic>
        <p:pic>
          <p:nvPicPr>
            <p:cNvPr id="4" name="Imagem 3" descr="Uma imagem contendo lego, brinquedo, quarto, placar&#10;&#10;Descrição gerada automaticamente">
              <a:extLst>
                <a:ext uri="{FF2B5EF4-FFF2-40B4-BE49-F238E27FC236}">
                  <a16:creationId xmlns:a16="http://schemas.microsoft.com/office/drawing/2014/main" id="{1AFE9BDD-B9B7-E3F7-E724-26AB912D8986}"/>
                </a:ext>
              </a:extLst>
            </p:cNvPr>
            <p:cNvPicPr>
              <a:picLocks noChangeAspect="1"/>
            </p:cNvPicPr>
            <p:nvPr/>
          </p:nvPicPr>
          <p:blipFill>
            <a:blip r:embed="rId5"/>
            <a:stretch>
              <a:fillRect/>
            </a:stretch>
          </p:blipFill>
          <p:spPr>
            <a:xfrm>
              <a:off x="9997438" y="453155"/>
              <a:ext cx="555323" cy="833937"/>
            </a:xfrm>
            <a:prstGeom prst="rect">
              <a:avLst/>
            </a:prstGeom>
          </p:spPr>
        </p:pic>
        <p:pic>
          <p:nvPicPr>
            <p:cNvPr id="5" name="Imagem 4" descr="Logotipo&#10;&#10;Descrição gerada automaticamente">
              <a:extLst>
                <a:ext uri="{FF2B5EF4-FFF2-40B4-BE49-F238E27FC236}">
                  <a16:creationId xmlns:a16="http://schemas.microsoft.com/office/drawing/2014/main" id="{E51FE7B8-9A3F-09C5-B533-D23A1B56C02C}"/>
                </a:ext>
              </a:extLst>
            </p:cNvPr>
            <p:cNvPicPr>
              <a:picLocks noChangeAspect="1"/>
            </p:cNvPicPr>
            <p:nvPr/>
          </p:nvPicPr>
          <p:blipFill>
            <a:blip r:embed="rId6"/>
            <a:stretch>
              <a:fillRect/>
            </a:stretch>
          </p:blipFill>
          <p:spPr>
            <a:xfrm>
              <a:off x="10599296" y="507859"/>
              <a:ext cx="596538" cy="734055"/>
            </a:xfrm>
            <a:prstGeom prst="rect">
              <a:avLst/>
            </a:prstGeom>
          </p:spPr>
        </p:pic>
      </p:grpSp>
      <p:sp>
        <p:nvSpPr>
          <p:cNvPr id="6" name="CaixaDeTexto 5">
            <a:extLst>
              <a:ext uri="{FF2B5EF4-FFF2-40B4-BE49-F238E27FC236}">
                <a16:creationId xmlns:a16="http://schemas.microsoft.com/office/drawing/2014/main" id="{F8919111-6136-C025-20EE-E1376A816C00}"/>
              </a:ext>
            </a:extLst>
          </p:cNvPr>
          <p:cNvSpPr txBox="1"/>
          <p:nvPr/>
        </p:nvSpPr>
        <p:spPr>
          <a:xfrm>
            <a:off x="4100900" y="6620926"/>
            <a:ext cx="5422349" cy="246221"/>
          </a:xfrm>
          <a:prstGeom prst="rect">
            <a:avLst/>
          </a:prstGeom>
          <a:noFill/>
        </p:spPr>
        <p:txBody>
          <a:bodyPr wrap="square">
            <a:spAutoFit/>
          </a:bodyPr>
          <a:lstStyle/>
          <a:p>
            <a:r>
              <a:rPr lang="en-US" sz="1000" b="1" i="0" dirty="0">
                <a:solidFill>
                  <a:srgbClr val="2E414F"/>
                </a:solidFill>
                <a:effectLst/>
                <a:latin typeface="Roboto" panose="02000000000000000000" pitchFamily="2" charset="0"/>
              </a:rPr>
              <a:t>Figure </a:t>
            </a:r>
            <a:r>
              <a:rPr lang="en-US" sz="1000" b="1" dirty="0">
                <a:solidFill>
                  <a:srgbClr val="2E414F"/>
                </a:solidFill>
                <a:latin typeface="Roboto" panose="02000000000000000000" pitchFamily="2" charset="0"/>
              </a:rPr>
              <a:t>4</a:t>
            </a:r>
            <a:r>
              <a:rPr lang="en-US" sz="1000" b="1" i="0" dirty="0">
                <a:solidFill>
                  <a:srgbClr val="2E414F"/>
                </a:solidFill>
                <a:effectLst/>
                <a:latin typeface="Roboto" panose="02000000000000000000" pitchFamily="2" charset="0"/>
              </a:rPr>
              <a:t>:</a:t>
            </a:r>
            <a:r>
              <a:rPr lang="en-US" sz="1000" b="0" i="0" dirty="0">
                <a:solidFill>
                  <a:srgbClr val="2E414F"/>
                </a:solidFill>
                <a:effectLst/>
                <a:latin typeface="Roboto" panose="02000000000000000000" pitchFamily="2" charset="0"/>
              </a:rPr>
              <a:t> RN´s Station; NPP, Medical Facilities and Research Reactors in </a:t>
            </a:r>
            <a:r>
              <a:rPr lang="en-US" sz="1000" b="0" i="0" dirty="0" err="1">
                <a:solidFill>
                  <a:srgbClr val="2E414F"/>
                </a:solidFill>
                <a:effectLst/>
                <a:latin typeface="Roboto" panose="02000000000000000000" pitchFamily="2" charset="0"/>
              </a:rPr>
              <a:t>Grulac</a:t>
            </a:r>
            <a:r>
              <a:rPr lang="en-US" sz="1000" b="0" i="0" dirty="0">
                <a:solidFill>
                  <a:srgbClr val="2E414F"/>
                </a:solidFill>
                <a:effectLst/>
                <a:latin typeface="Roboto" panose="02000000000000000000" pitchFamily="2" charset="0"/>
              </a:rPr>
              <a:t> Region.</a:t>
            </a:r>
            <a:endParaRPr lang="pt-BR" sz="1000" dirty="0"/>
          </a:p>
        </p:txBody>
      </p:sp>
    </p:spTree>
    <p:extLst>
      <p:ext uri="{BB962C8B-B14F-4D97-AF65-F5344CB8AC3E}">
        <p14:creationId xmlns:p14="http://schemas.microsoft.com/office/powerpoint/2010/main" val="2432054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8"/>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US" sz="2000">
                <a:solidFill>
                  <a:schemeClr val="lt1"/>
                </a:solidFill>
                <a:latin typeface="Arial"/>
                <a:ea typeface="Arial"/>
                <a:cs typeface="Arial"/>
                <a:sym typeface="Arial"/>
              </a:rPr>
              <a:t>Methods/data</a:t>
            </a:r>
            <a:endParaRPr sz="5000">
              <a:solidFill>
                <a:schemeClr val="lt1"/>
              </a:solidFill>
              <a:latin typeface="Arial"/>
              <a:ea typeface="Arial"/>
              <a:cs typeface="Arial"/>
              <a:sym typeface="Arial"/>
            </a:endParaRPr>
          </a:p>
        </p:txBody>
      </p:sp>
      <p:sp>
        <p:nvSpPr>
          <p:cNvPr id="156" name="Google Shape;156;p18"/>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200"/>
              <a:buFont typeface="Arial"/>
              <a:buNone/>
            </a:pPr>
            <a:r>
              <a:rPr lang="en-US" sz="1000" b="1" dirty="0">
                <a:solidFill>
                  <a:schemeClr val="lt1"/>
                </a:solidFill>
                <a:latin typeface="Arial"/>
                <a:ea typeface="Arial"/>
                <a:cs typeface="Arial"/>
                <a:sym typeface="Arial"/>
              </a:rPr>
              <a:t>P</a:t>
            </a:r>
            <a:r>
              <a:rPr lang="en-US" sz="1000" b="1" dirty="0">
                <a:solidFill>
                  <a:schemeClr val="lt1"/>
                </a:solidFill>
              </a:rPr>
              <a:t>2</a:t>
            </a:r>
            <a:r>
              <a:rPr lang="en-US" sz="1000" b="1" dirty="0">
                <a:solidFill>
                  <a:schemeClr val="lt1"/>
                </a:solidFill>
                <a:latin typeface="Arial"/>
                <a:ea typeface="Arial"/>
                <a:cs typeface="Arial"/>
                <a:sym typeface="Arial"/>
              </a:rPr>
              <a:t>.</a:t>
            </a:r>
            <a:r>
              <a:rPr lang="en-US" sz="1000" b="1" dirty="0">
                <a:solidFill>
                  <a:schemeClr val="lt1"/>
                </a:solidFill>
              </a:rPr>
              <a:t>4</a:t>
            </a:r>
            <a:r>
              <a:rPr lang="en-US" sz="1000" b="1" dirty="0">
                <a:solidFill>
                  <a:schemeClr val="lt1"/>
                </a:solidFill>
                <a:latin typeface="Arial"/>
                <a:ea typeface="Arial"/>
                <a:cs typeface="Arial"/>
                <a:sym typeface="Arial"/>
              </a:rPr>
              <a:t>-</a:t>
            </a:r>
            <a:r>
              <a:rPr lang="en-US" sz="1000" b="1" dirty="0">
                <a:solidFill>
                  <a:schemeClr val="lt1"/>
                </a:solidFill>
              </a:rPr>
              <a:t>495</a:t>
            </a:r>
            <a:endParaRPr lang="en-US" sz="1000" b="1" dirty="0">
              <a:solidFill>
                <a:schemeClr val="lt1"/>
              </a:solidFill>
              <a:latin typeface="Arial"/>
              <a:ea typeface="Arial"/>
              <a:cs typeface="Arial"/>
              <a:sym typeface="Arial"/>
            </a:endParaRPr>
          </a:p>
        </p:txBody>
      </p:sp>
      <p:sp>
        <p:nvSpPr>
          <p:cNvPr id="158" name="Google Shape;158;p18"/>
          <p:cNvSpPr txBox="1"/>
          <p:nvPr/>
        </p:nvSpPr>
        <p:spPr>
          <a:xfrm>
            <a:off x="224777" y="1027144"/>
            <a:ext cx="4394100" cy="600134"/>
          </a:xfrm>
          <a:prstGeom prst="rect">
            <a:avLst/>
          </a:prstGeom>
          <a:noFill/>
          <a:ln>
            <a:noFill/>
          </a:ln>
        </p:spPr>
        <p:txBody>
          <a:bodyPr spcFirstLastPara="1" wrap="square" lIns="91425" tIns="91425" rIns="91425" bIns="91425" anchor="t" anchorCtr="0">
            <a:spAutoFit/>
          </a:bodyPr>
          <a:lstStyle/>
          <a:p>
            <a:pPr marL="457200" lvl="0" indent="-342900" algn="l" rtl="0">
              <a:lnSpc>
                <a:spcPct val="150000"/>
              </a:lnSpc>
              <a:spcBef>
                <a:spcPts val="0"/>
              </a:spcBef>
              <a:spcAft>
                <a:spcPts val="0"/>
              </a:spcAft>
              <a:buSzPts val="1800"/>
              <a:buAutoNum type="arabicPeriod"/>
            </a:pPr>
            <a:r>
              <a:rPr lang="en-US" sz="1800" dirty="0"/>
              <a:t>Local</a:t>
            </a:r>
            <a:endParaRPr sz="1800" dirty="0"/>
          </a:p>
        </p:txBody>
      </p:sp>
      <p:graphicFrame>
        <p:nvGraphicFramePr>
          <p:cNvPr id="3" name="Tabela 4">
            <a:extLst>
              <a:ext uri="{FF2B5EF4-FFF2-40B4-BE49-F238E27FC236}">
                <a16:creationId xmlns:a16="http://schemas.microsoft.com/office/drawing/2014/main" id="{21F0315B-E692-D00D-65FC-AB19E5E0D22D}"/>
              </a:ext>
            </a:extLst>
          </p:cNvPr>
          <p:cNvGraphicFramePr>
            <a:graphicFrameLocks noGrp="1"/>
          </p:cNvGraphicFramePr>
          <p:nvPr>
            <p:extLst>
              <p:ext uri="{D42A27DB-BD31-4B8C-83A1-F6EECF244321}">
                <p14:modId xmlns:p14="http://schemas.microsoft.com/office/powerpoint/2010/main" val="1161646456"/>
              </p:ext>
            </p:extLst>
          </p:nvPr>
        </p:nvGraphicFramePr>
        <p:xfrm>
          <a:off x="273609" y="1586407"/>
          <a:ext cx="5304804" cy="5068873"/>
        </p:xfrm>
        <a:graphic>
          <a:graphicData uri="http://schemas.openxmlformats.org/drawingml/2006/table">
            <a:tbl>
              <a:tblPr firstRow="1" bandRow="1">
                <a:tableStyleId>{5C22544A-7EE6-4342-B048-85BDC9FD1C3A}</a:tableStyleId>
              </a:tblPr>
              <a:tblGrid>
                <a:gridCol w="379119">
                  <a:extLst>
                    <a:ext uri="{9D8B030D-6E8A-4147-A177-3AD203B41FA5}">
                      <a16:colId xmlns:a16="http://schemas.microsoft.com/office/drawing/2014/main" val="2279952093"/>
                    </a:ext>
                  </a:extLst>
                </a:gridCol>
                <a:gridCol w="882967">
                  <a:extLst>
                    <a:ext uri="{9D8B030D-6E8A-4147-A177-3AD203B41FA5}">
                      <a16:colId xmlns:a16="http://schemas.microsoft.com/office/drawing/2014/main" val="3703783975"/>
                    </a:ext>
                  </a:extLst>
                </a:gridCol>
                <a:gridCol w="801687">
                  <a:extLst>
                    <a:ext uri="{9D8B030D-6E8A-4147-A177-3AD203B41FA5}">
                      <a16:colId xmlns:a16="http://schemas.microsoft.com/office/drawing/2014/main" val="1560882522"/>
                    </a:ext>
                  </a:extLst>
                </a:gridCol>
                <a:gridCol w="801687">
                  <a:extLst>
                    <a:ext uri="{9D8B030D-6E8A-4147-A177-3AD203B41FA5}">
                      <a16:colId xmlns:a16="http://schemas.microsoft.com/office/drawing/2014/main" val="1268800931"/>
                    </a:ext>
                  </a:extLst>
                </a:gridCol>
                <a:gridCol w="692459">
                  <a:extLst>
                    <a:ext uri="{9D8B030D-6E8A-4147-A177-3AD203B41FA5}">
                      <a16:colId xmlns:a16="http://schemas.microsoft.com/office/drawing/2014/main" val="111001721"/>
                    </a:ext>
                  </a:extLst>
                </a:gridCol>
                <a:gridCol w="1144905">
                  <a:extLst>
                    <a:ext uri="{9D8B030D-6E8A-4147-A177-3AD203B41FA5}">
                      <a16:colId xmlns:a16="http://schemas.microsoft.com/office/drawing/2014/main" val="2268386361"/>
                    </a:ext>
                  </a:extLst>
                </a:gridCol>
                <a:gridCol w="601980">
                  <a:extLst>
                    <a:ext uri="{9D8B030D-6E8A-4147-A177-3AD203B41FA5}">
                      <a16:colId xmlns:a16="http://schemas.microsoft.com/office/drawing/2014/main" val="77695032"/>
                    </a:ext>
                  </a:extLst>
                </a:gridCol>
              </a:tblGrid>
              <a:tr h="645405">
                <a:tc>
                  <a:txBody>
                    <a:bodyPr/>
                    <a:lstStyle/>
                    <a:p>
                      <a:pPr algn="ctr"/>
                      <a:r>
                        <a:rPr lang="pt-BR" sz="1100" dirty="0"/>
                        <a:t>TYPE</a:t>
                      </a:r>
                    </a:p>
                  </a:txBody>
                  <a:tcPr vert="vert270" anchor="ctr"/>
                </a:tc>
                <a:tc>
                  <a:txBody>
                    <a:bodyPr/>
                    <a:lstStyle/>
                    <a:p>
                      <a:pPr algn="ctr"/>
                      <a:r>
                        <a:rPr lang="pt-BR" sz="1100" dirty="0"/>
                        <a:t>STATION</a:t>
                      </a:r>
                    </a:p>
                  </a:txBody>
                  <a:tcPr anchor="ctr"/>
                </a:tc>
                <a:tc>
                  <a:txBody>
                    <a:bodyPr/>
                    <a:lstStyle/>
                    <a:p>
                      <a:pPr algn="ctr"/>
                      <a:r>
                        <a:rPr lang="pt-BR" sz="1100" dirty="0"/>
                        <a:t>LAT</a:t>
                      </a:r>
                    </a:p>
                  </a:txBody>
                  <a:tcPr anchor="ctr"/>
                </a:tc>
                <a:tc>
                  <a:txBody>
                    <a:bodyPr/>
                    <a:lstStyle/>
                    <a:p>
                      <a:pPr algn="ctr"/>
                      <a:r>
                        <a:rPr lang="pt-BR" sz="1100" dirty="0"/>
                        <a:t>LON</a:t>
                      </a:r>
                    </a:p>
                  </a:txBody>
                  <a:tcPr anchor="ctr"/>
                </a:tc>
                <a:tc>
                  <a:txBody>
                    <a:bodyPr/>
                    <a:lstStyle/>
                    <a:p>
                      <a:pPr algn="ctr"/>
                      <a:r>
                        <a:rPr lang="pt-BR" sz="1100" dirty="0"/>
                        <a:t>ALT</a:t>
                      </a:r>
                    </a:p>
                  </a:txBody>
                  <a:tcPr anchor="ctr"/>
                </a:tc>
                <a:tc>
                  <a:txBody>
                    <a:bodyPr/>
                    <a:lstStyle/>
                    <a:p>
                      <a:pPr algn="ctr"/>
                      <a:r>
                        <a:rPr lang="pt-BR" sz="1100" dirty="0"/>
                        <a:t>COUNTRY</a:t>
                      </a:r>
                    </a:p>
                  </a:txBody>
                  <a:tcPr anchor="ctr"/>
                </a:tc>
                <a:tc>
                  <a:txBody>
                    <a:bodyPr/>
                    <a:lstStyle/>
                    <a:p>
                      <a:pPr algn="ctr"/>
                      <a:r>
                        <a:rPr lang="pt-BR" sz="1100" dirty="0"/>
                        <a:t>FLAG</a:t>
                      </a:r>
                    </a:p>
                  </a:txBody>
                  <a:tcPr anchor="ctr"/>
                </a:tc>
                <a:extLst>
                  <a:ext uri="{0D108BD9-81ED-4DB2-BD59-A6C34878D82A}">
                    <a16:rowId xmlns:a16="http://schemas.microsoft.com/office/drawing/2014/main" val="3435209127"/>
                  </a:ext>
                </a:extLst>
              </a:tr>
              <a:tr h="267260">
                <a:tc rowSpan="8">
                  <a:txBody>
                    <a:bodyPr/>
                    <a:lstStyle/>
                    <a:p>
                      <a:pPr algn="ctr"/>
                      <a:r>
                        <a:rPr lang="pt-BR" sz="1100" dirty="0"/>
                        <a:t>PARTICULATE</a:t>
                      </a:r>
                    </a:p>
                  </a:txBody>
                  <a:tcPr vert="vert270" anchor="ctr"/>
                </a:tc>
                <a:tc>
                  <a:txBody>
                    <a:bodyPr/>
                    <a:lstStyle/>
                    <a:p>
                      <a:pPr algn="ctr"/>
                      <a:r>
                        <a:rPr lang="pt-BR" sz="1100" dirty="0"/>
                        <a:t>ARP01</a:t>
                      </a:r>
                    </a:p>
                  </a:txBody>
                  <a:tcPr/>
                </a:tc>
                <a:tc>
                  <a:txBody>
                    <a:bodyPr/>
                    <a:lstStyle/>
                    <a:p>
                      <a:pPr algn="ctr"/>
                      <a:r>
                        <a:rPr lang="pt-BR" sz="1100" dirty="0"/>
                        <a:t>-34,539</a:t>
                      </a:r>
                    </a:p>
                  </a:txBody>
                  <a:tcPr/>
                </a:tc>
                <a:tc>
                  <a:txBody>
                    <a:bodyPr/>
                    <a:lstStyle/>
                    <a:p>
                      <a:pPr algn="ctr" rtl="0" fontAlgn="b"/>
                      <a:r>
                        <a:rPr lang="pt-BR" sz="1100" dirty="0">
                          <a:effectLst/>
                        </a:rPr>
                        <a:t>-58.465</a:t>
                      </a:r>
                    </a:p>
                  </a:txBody>
                  <a:tcPr marL="28575" marR="28575" marT="19050" marB="19050" anchor="b"/>
                </a:tc>
                <a:tc>
                  <a:txBody>
                    <a:bodyPr/>
                    <a:lstStyle/>
                    <a:p>
                      <a:pPr algn="ctr"/>
                      <a:r>
                        <a:rPr lang="pt-BR" sz="1100" dirty="0"/>
                        <a:t>31,00</a:t>
                      </a:r>
                    </a:p>
                  </a:txBody>
                  <a:tcPr/>
                </a:tc>
                <a:tc>
                  <a:txBody>
                    <a:bodyPr/>
                    <a:lstStyle/>
                    <a:p>
                      <a:pPr algn="ctr"/>
                      <a:r>
                        <a:rPr lang="pt-BR" sz="1100" dirty="0"/>
                        <a:t>Argentina</a:t>
                      </a:r>
                    </a:p>
                  </a:txBody>
                  <a:tcPr/>
                </a:tc>
                <a:tc>
                  <a:txBody>
                    <a:bodyPr/>
                    <a:lstStyle/>
                    <a:p>
                      <a:endParaRPr lang="pt-BR" sz="1100" dirty="0"/>
                    </a:p>
                  </a:txBody>
                  <a:tcPr/>
                </a:tc>
                <a:extLst>
                  <a:ext uri="{0D108BD9-81ED-4DB2-BD59-A6C34878D82A}">
                    <a16:rowId xmlns:a16="http://schemas.microsoft.com/office/drawing/2014/main" val="736518550"/>
                  </a:ext>
                </a:extLst>
              </a:tr>
              <a:tr h="267260">
                <a:tc vMerge="1">
                  <a:txBody>
                    <a:bodyPr/>
                    <a:lstStyle/>
                    <a:p>
                      <a:endParaRPr lang="pt-BR" dirty="0"/>
                    </a:p>
                  </a:txBody>
                  <a:tcPr/>
                </a:tc>
                <a:tc>
                  <a:txBody>
                    <a:bodyPr/>
                    <a:lstStyle/>
                    <a:p>
                      <a:pPr algn="ctr"/>
                      <a:r>
                        <a:rPr lang="pt-BR" sz="1100" dirty="0"/>
                        <a:t>ARP03</a:t>
                      </a:r>
                    </a:p>
                  </a:txBody>
                  <a:tcPr/>
                </a:tc>
                <a:tc>
                  <a:txBody>
                    <a:bodyPr/>
                    <a:lstStyle/>
                    <a:p>
                      <a:pPr algn="ctr" rtl="0" fontAlgn="b"/>
                      <a:r>
                        <a:rPr lang="pt-BR" sz="1100" dirty="0">
                          <a:effectLst/>
                        </a:rPr>
                        <a:t>-41.146</a:t>
                      </a:r>
                    </a:p>
                  </a:txBody>
                  <a:tcPr marL="28575" marR="28575" marT="19050" marB="19050" anchor="b"/>
                </a:tc>
                <a:tc>
                  <a:txBody>
                    <a:bodyPr/>
                    <a:lstStyle/>
                    <a:p>
                      <a:pPr algn="ctr" rtl="0" fontAlgn="b"/>
                      <a:r>
                        <a:rPr lang="pt-BR" sz="1100" dirty="0">
                          <a:effectLst/>
                        </a:rPr>
                        <a:t>-71.157</a:t>
                      </a:r>
                    </a:p>
                  </a:txBody>
                  <a:tcPr marL="28575" marR="28575" marT="19050" marB="19050" anchor="b"/>
                </a:tc>
                <a:tc>
                  <a:txBody>
                    <a:bodyPr/>
                    <a:lstStyle/>
                    <a:p>
                      <a:pPr algn="ctr"/>
                      <a:r>
                        <a:rPr lang="pt-BR" sz="1100" dirty="0"/>
                        <a:t>849,00</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100" dirty="0"/>
                        <a:t>Argentina</a:t>
                      </a:r>
                    </a:p>
                  </a:txBody>
                  <a:tcPr/>
                </a:tc>
                <a:tc>
                  <a:txBody>
                    <a:bodyPr/>
                    <a:lstStyle/>
                    <a:p>
                      <a:endParaRPr lang="pt-BR" sz="1100" dirty="0"/>
                    </a:p>
                  </a:txBody>
                  <a:tcPr/>
                </a:tc>
                <a:extLst>
                  <a:ext uri="{0D108BD9-81ED-4DB2-BD59-A6C34878D82A}">
                    <a16:rowId xmlns:a16="http://schemas.microsoft.com/office/drawing/2014/main" val="291730018"/>
                  </a:ext>
                </a:extLst>
              </a:tr>
              <a:tr h="267260">
                <a:tc vMerge="1">
                  <a:txBody>
                    <a:bodyPr/>
                    <a:lstStyle/>
                    <a:p>
                      <a:endParaRPr lang="pt-BR" dirty="0"/>
                    </a:p>
                  </a:txBody>
                  <a:tcPr/>
                </a:tc>
                <a:tc>
                  <a:txBody>
                    <a:bodyPr/>
                    <a:lstStyle/>
                    <a:p>
                      <a:pPr algn="ctr"/>
                      <a:r>
                        <a:rPr lang="pt-BR" sz="1100" dirty="0"/>
                        <a:t>BRP11</a:t>
                      </a:r>
                    </a:p>
                  </a:txBody>
                  <a:tcPr/>
                </a:tc>
                <a:tc>
                  <a:txBody>
                    <a:bodyPr/>
                    <a:lstStyle/>
                    <a:p>
                      <a:pPr algn="ctr" rtl="0" fontAlgn="b"/>
                      <a:r>
                        <a:rPr lang="pt-BR" sz="1100" dirty="0">
                          <a:effectLst/>
                        </a:rPr>
                        <a:t>-22.991</a:t>
                      </a:r>
                    </a:p>
                  </a:txBody>
                  <a:tcPr marL="28575" marR="28575" marT="19050" marB="19050" anchor="b"/>
                </a:tc>
                <a:tc>
                  <a:txBody>
                    <a:bodyPr/>
                    <a:lstStyle/>
                    <a:p>
                      <a:pPr algn="ctr" rtl="0" fontAlgn="b"/>
                      <a:r>
                        <a:rPr lang="pt-BR" sz="1100" dirty="0">
                          <a:effectLst/>
                        </a:rPr>
                        <a:t>-43.416</a:t>
                      </a:r>
                    </a:p>
                  </a:txBody>
                  <a:tcPr marL="28575" marR="28575" marT="19050" marB="19050" anchor="b"/>
                </a:tc>
                <a:tc>
                  <a:txBody>
                    <a:bodyPr/>
                    <a:lstStyle/>
                    <a:p>
                      <a:pPr algn="ctr"/>
                      <a:r>
                        <a:rPr lang="pt-BR" sz="1100" dirty="0"/>
                        <a:t>7,00</a:t>
                      </a:r>
                    </a:p>
                  </a:txBody>
                  <a:tcPr/>
                </a:tc>
                <a:tc>
                  <a:txBody>
                    <a:bodyPr/>
                    <a:lstStyle/>
                    <a:p>
                      <a:pPr algn="ctr"/>
                      <a:r>
                        <a:rPr lang="pt-BR" sz="1100" dirty="0"/>
                        <a:t>Brazil</a:t>
                      </a:r>
                    </a:p>
                  </a:txBody>
                  <a:tcPr/>
                </a:tc>
                <a:tc>
                  <a:txBody>
                    <a:bodyPr/>
                    <a:lstStyle/>
                    <a:p>
                      <a:endParaRPr lang="pt-BR" sz="1100" dirty="0"/>
                    </a:p>
                  </a:txBody>
                  <a:tcPr/>
                </a:tc>
                <a:extLst>
                  <a:ext uri="{0D108BD9-81ED-4DB2-BD59-A6C34878D82A}">
                    <a16:rowId xmlns:a16="http://schemas.microsoft.com/office/drawing/2014/main" val="2897851815"/>
                  </a:ext>
                </a:extLst>
              </a:tr>
              <a:tr h="267260">
                <a:tc vMerge="1">
                  <a:txBody>
                    <a:bodyPr/>
                    <a:lstStyle/>
                    <a:p>
                      <a:endParaRPr lang="pt-BR" dirty="0"/>
                    </a:p>
                  </a:txBody>
                  <a:tcPr/>
                </a:tc>
                <a:tc>
                  <a:txBody>
                    <a:bodyPr/>
                    <a:lstStyle/>
                    <a:p>
                      <a:pPr algn="ctr"/>
                      <a:r>
                        <a:rPr lang="pt-BR" sz="1100" dirty="0"/>
                        <a:t>CLP18</a:t>
                      </a:r>
                    </a:p>
                  </a:txBody>
                  <a:tcPr/>
                </a:tc>
                <a:tc>
                  <a:txBody>
                    <a:bodyPr/>
                    <a:lstStyle/>
                    <a:p>
                      <a:pPr algn="ctr" rtl="0" fontAlgn="b"/>
                      <a:r>
                        <a:rPr lang="pt-BR" sz="1100" dirty="0">
                          <a:effectLst/>
                        </a:rPr>
                        <a:t>-53.137</a:t>
                      </a:r>
                    </a:p>
                  </a:txBody>
                  <a:tcPr marL="28575" marR="28575" marT="19050" marB="19050" anchor="b"/>
                </a:tc>
                <a:tc>
                  <a:txBody>
                    <a:bodyPr/>
                    <a:lstStyle/>
                    <a:p>
                      <a:pPr algn="ctr" rtl="0" fontAlgn="b"/>
                      <a:r>
                        <a:rPr lang="pt-BR" sz="1100" dirty="0">
                          <a:effectLst/>
                        </a:rPr>
                        <a:t>-70.878</a:t>
                      </a:r>
                    </a:p>
                  </a:txBody>
                  <a:tcPr marL="28575" marR="28575" marT="19050" marB="19050" anchor="b"/>
                </a:tc>
                <a:tc>
                  <a:txBody>
                    <a:bodyPr/>
                    <a:lstStyle/>
                    <a:p>
                      <a:pPr algn="ctr"/>
                      <a:r>
                        <a:rPr lang="pt-BR" sz="1100" dirty="0"/>
                        <a:t>20,00</a:t>
                      </a:r>
                    </a:p>
                  </a:txBody>
                  <a:tcPr/>
                </a:tc>
                <a:tc>
                  <a:txBody>
                    <a:bodyPr/>
                    <a:lstStyle/>
                    <a:p>
                      <a:pPr algn="ctr"/>
                      <a:r>
                        <a:rPr lang="pt-BR" sz="1100" dirty="0"/>
                        <a:t>Chile</a:t>
                      </a:r>
                    </a:p>
                  </a:txBody>
                  <a:tcPr/>
                </a:tc>
                <a:tc>
                  <a:txBody>
                    <a:bodyPr/>
                    <a:lstStyle/>
                    <a:p>
                      <a:endParaRPr lang="pt-BR" sz="1100" dirty="0"/>
                    </a:p>
                  </a:txBody>
                  <a:tcPr/>
                </a:tc>
                <a:extLst>
                  <a:ext uri="{0D108BD9-81ED-4DB2-BD59-A6C34878D82A}">
                    <a16:rowId xmlns:a16="http://schemas.microsoft.com/office/drawing/2014/main" val="3022283417"/>
                  </a:ext>
                </a:extLst>
              </a:tr>
              <a:tr h="267260">
                <a:tc vMerge="1">
                  <a:txBody>
                    <a:bodyPr/>
                    <a:lstStyle/>
                    <a:p>
                      <a:endParaRPr lang="pt-BR" dirty="0"/>
                    </a:p>
                  </a:txBody>
                  <a:tcPr/>
                </a:tc>
                <a:tc>
                  <a:txBody>
                    <a:bodyPr/>
                    <a:lstStyle/>
                    <a:p>
                      <a:pPr algn="ctr"/>
                      <a:r>
                        <a:rPr lang="pt-BR" sz="1100" dirty="0"/>
                        <a:t>CLP19</a:t>
                      </a:r>
                    </a:p>
                  </a:txBody>
                  <a:tcPr/>
                </a:tc>
                <a:tc>
                  <a:txBody>
                    <a:bodyPr/>
                    <a:lstStyle/>
                    <a:p>
                      <a:pPr algn="ctr" rtl="0" fontAlgn="b"/>
                      <a:r>
                        <a:rPr lang="pt-BR" sz="1100" dirty="0">
                          <a:effectLst/>
                        </a:rPr>
                        <a:t>-27.125</a:t>
                      </a:r>
                    </a:p>
                  </a:txBody>
                  <a:tcPr marL="28575" marR="28575" marT="19050" marB="19050" anchor="b"/>
                </a:tc>
                <a:tc>
                  <a:txBody>
                    <a:bodyPr/>
                    <a:lstStyle/>
                    <a:p>
                      <a:pPr algn="ctr" rtl="0" fontAlgn="b"/>
                      <a:r>
                        <a:rPr lang="pt-BR" sz="1100" dirty="0">
                          <a:effectLst/>
                        </a:rPr>
                        <a:t>-109.345</a:t>
                      </a:r>
                    </a:p>
                  </a:txBody>
                  <a:tcPr marL="28575" marR="28575" marT="19050" marB="19050" anchor="b"/>
                </a:tc>
                <a:tc>
                  <a:txBody>
                    <a:bodyPr/>
                    <a:lstStyle/>
                    <a:p>
                      <a:pPr algn="ctr"/>
                      <a:r>
                        <a:rPr lang="pt-BR" sz="1100" dirty="0"/>
                        <a:t>152,00</a:t>
                      </a:r>
                    </a:p>
                  </a:txBody>
                  <a:tcPr/>
                </a:tc>
                <a:tc>
                  <a:txBody>
                    <a:bodyPr/>
                    <a:lstStyle/>
                    <a:p>
                      <a:pPr algn="ctr"/>
                      <a:r>
                        <a:rPr lang="pt-BR" sz="1100" dirty="0"/>
                        <a:t>Chile</a:t>
                      </a:r>
                    </a:p>
                  </a:txBody>
                  <a:tcPr/>
                </a:tc>
                <a:tc>
                  <a:txBody>
                    <a:bodyPr/>
                    <a:lstStyle/>
                    <a:p>
                      <a:endParaRPr lang="pt-BR" sz="1100" dirty="0"/>
                    </a:p>
                  </a:txBody>
                  <a:tcPr/>
                </a:tc>
                <a:extLst>
                  <a:ext uri="{0D108BD9-81ED-4DB2-BD59-A6C34878D82A}">
                    <a16:rowId xmlns:a16="http://schemas.microsoft.com/office/drawing/2014/main" val="3439705950"/>
                  </a:ext>
                </a:extLst>
              </a:tr>
              <a:tr h="267260">
                <a:tc vMerge="1">
                  <a:txBody>
                    <a:bodyPr/>
                    <a:lstStyle/>
                    <a:p>
                      <a:endParaRPr lang="pt-BR" dirty="0"/>
                    </a:p>
                  </a:txBody>
                  <a:tcPr/>
                </a:tc>
                <a:tc>
                  <a:txBody>
                    <a:bodyPr/>
                    <a:lstStyle/>
                    <a:p>
                      <a:pPr algn="ctr"/>
                      <a:r>
                        <a:rPr lang="pt-BR" sz="1100" dirty="0"/>
                        <a:t>ECP24</a:t>
                      </a:r>
                    </a:p>
                  </a:txBody>
                  <a:tcPr/>
                </a:tc>
                <a:tc>
                  <a:txBody>
                    <a:bodyPr/>
                    <a:lstStyle/>
                    <a:p>
                      <a:pPr algn="ctr" rtl="0" fontAlgn="b"/>
                      <a:r>
                        <a:rPr lang="pt-BR" sz="1100" dirty="0">
                          <a:effectLst/>
                        </a:rPr>
                        <a:t>-0.614</a:t>
                      </a:r>
                    </a:p>
                  </a:txBody>
                  <a:tcPr marL="28575" marR="28575" marT="19050" marB="19050" anchor="b"/>
                </a:tc>
                <a:tc>
                  <a:txBody>
                    <a:bodyPr/>
                    <a:lstStyle/>
                    <a:p>
                      <a:pPr algn="ctr" rtl="0" fontAlgn="b"/>
                      <a:r>
                        <a:rPr lang="pt-BR" sz="1100" dirty="0">
                          <a:effectLst/>
                        </a:rPr>
                        <a:t>-90.351</a:t>
                      </a:r>
                    </a:p>
                  </a:txBody>
                  <a:tcPr marL="28575" marR="28575" marT="19050" marB="19050" anchor="b"/>
                </a:tc>
                <a:tc>
                  <a:txBody>
                    <a:bodyPr/>
                    <a:lstStyle/>
                    <a:p>
                      <a:pPr algn="ctr"/>
                      <a:r>
                        <a:rPr lang="pt-BR" sz="1100" dirty="0"/>
                        <a:t>10,00</a:t>
                      </a:r>
                    </a:p>
                  </a:txBody>
                  <a:tcPr/>
                </a:tc>
                <a:tc>
                  <a:txBody>
                    <a:bodyPr/>
                    <a:lstStyle/>
                    <a:p>
                      <a:pPr algn="ctr"/>
                      <a:r>
                        <a:rPr lang="pt-BR" sz="1100" dirty="0"/>
                        <a:t>Ecuador</a:t>
                      </a:r>
                    </a:p>
                  </a:txBody>
                  <a:tcPr/>
                </a:tc>
                <a:tc>
                  <a:txBody>
                    <a:bodyPr/>
                    <a:lstStyle/>
                    <a:p>
                      <a:endParaRPr lang="pt-BR" sz="1100" dirty="0"/>
                    </a:p>
                  </a:txBody>
                  <a:tcPr/>
                </a:tc>
                <a:extLst>
                  <a:ext uri="{0D108BD9-81ED-4DB2-BD59-A6C34878D82A}">
                    <a16:rowId xmlns:a16="http://schemas.microsoft.com/office/drawing/2014/main" val="3361351643"/>
                  </a:ext>
                </a:extLst>
              </a:tr>
              <a:tr h="267260">
                <a:tc vMerge="1">
                  <a:txBody>
                    <a:bodyPr/>
                    <a:lstStyle/>
                    <a:p>
                      <a:endParaRPr lang="pt-BR" dirty="0"/>
                    </a:p>
                  </a:txBody>
                  <a:tcPr/>
                </a:tc>
                <a:tc>
                  <a:txBody>
                    <a:bodyPr/>
                    <a:lstStyle/>
                    <a:p>
                      <a:pPr algn="ctr"/>
                      <a:r>
                        <a:rPr lang="pt-BR" sz="1100" dirty="0"/>
                        <a:t>FRP31</a:t>
                      </a:r>
                    </a:p>
                  </a:txBody>
                  <a:tcPr/>
                </a:tc>
                <a:tc>
                  <a:txBody>
                    <a:bodyPr/>
                    <a:lstStyle/>
                    <a:p>
                      <a:pPr algn="ctr" rtl="0" fontAlgn="b"/>
                      <a:r>
                        <a:rPr lang="pt-BR" sz="1100" dirty="0">
                          <a:effectLst/>
                        </a:rPr>
                        <a:t>5.171</a:t>
                      </a:r>
                    </a:p>
                  </a:txBody>
                  <a:tcPr marL="28575" marR="28575" marT="19050" marB="19050" anchor="b"/>
                </a:tc>
                <a:tc>
                  <a:txBody>
                    <a:bodyPr/>
                    <a:lstStyle/>
                    <a:p>
                      <a:pPr algn="ctr" rtl="0" fontAlgn="b"/>
                      <a:r>
                        <a:rPr lang="pt-BR" sz="1100" dirty="0">
                          <a:effectLst/>
                        </a:rPr>
                        <a:t>-52.689</a:t>
                      </a:r>
                    </a:p>
                  </a:txBody>
                  <a:tcPr marL="28575" marR="28575" marT="19050" marB="19050" anchor="b"/>
                </a:tc>
                <a:tc>
                  <a:txBody>
                    <a:bodyPr/>
                    <a:lstStyle/>
                    <a:p>
                      <a:pPr algn="ctr"/>
                      <a:r>
                        <a:rPr lang="pt-BR" sz="1100" dirty="0"/>
                        <a:t>9,00</a:t>
                      </a:r>
                    </a:p>
                  </a:txBody>
                  <a:tcPr/>
                </a:tc>
                <a:tc>
                  <a:txBody>
                    <a:bodyPr/>
                    <a:lstStyle/>
                    <a:p>
                      <a:pPr algn="ctr"/>
                      <a:r>
                        <a:rPr lang="pt-BR" sz="1100" dirty="0" err="1"/>
                        <a:t>French</a:t>
                      </a:r>
                      <a:r>
                        <a:rPr lang="pt-BR" sz="1100" dirty="0"/>
                        <a:t> Guiana</a:t>
                      </a:r>
                    </a:p>
                  </a:txBody>
                  <a:tcPr/>
                </a:tc>
                <a:tc>
                  <a:txBody>
                    <a:bodyPr/>
                    <a:lstStyle/>
                    <a:p>
                      <a:endParaRPr lang="pt-BR" sz="1100" dirty="0"/>
                    </a:p>
                  </a:txBody>
                  <a:tcPr/>
                </a:tc>
                <a:extLst>
                  <a:ext uri="{0D108BD9-81ED-4DB2-BD59-A6C34878D82A}">
                    <a16:rowId xmlns:a16="http://schemas.microsoft.com/office/drawing/2014/main" val="2033997553"/>
                  </a:ext>
                </a:extLst>
              </a:tr>
              <a:tr h="267260">
                <a:tc vMerge="1">
                  <a:txBody>
                    <a:bodyPr/>
                    <a:lstStyle/>
                    <a:p>
                      <a:endParaRPr lang="pt-BR" dirty="0"/>
                    </a:p>
                  </a:txBody>
                  <a:tcPr/>
                </a:tc>
                <a:tc>
                  <a:txBody>
                    <a:bodyPr/>
                    <a:lstStyle/>
                    <a:p>
                      <a:pPr algn="ctr"/>
                      <a:r>
                        <a:rPr lang="pt-BR" sz="1100" dirty="0"/>
                        <a:t>PAP50</a:t>
                      </a:r>
                    </a:p>
                  </a:txBody>
                  <a:tcPr/>
                </a:tc>
                <a:tc>
                  <a:txBody>
                    <a:bodyPr/>
                    <a:lstStyle/>
                    <a:p>
                      <a:pPr algn="ctr" rtl="0" fontAlgn="b"/>
                      <a:r>
                        <a:rPr lang="pt-BR" sz="1100" dirty="0">
                          <a:effectLst/>
                        </a:rPr>
                        <a:t>8.983</a:t>
                      </a:r>
                    </a:p>
                  </a:txBody>
                  <a:tcPr marL="28575" marR="28575" marT="19050" marB="19050" anchor="b"/>
                </a:tc>
                <a:tc>
                  <a:txBody>
                    <a:bodyPr/>
                    <a:lstStyle/>
                    <a:p>
                      <a:pPr algn="ctr" rtl="0" fontAlgn="b"/>
                      <a:r>
                        <a:rPr lang="pt-BR" sz="1100" dirty="0">
                          <a:effectLst/>
                        </a:rPr>
                        <a:t>-79.533</a:t>
                      </a:r>
                    </a:p>
                  </a:txBody>
                  <a:tcPr marL="28575" marR="28575" marT="19050" marB="19050" anchor="b"/>
                </a:tc>
                <a:tc>
                  <a:txBody>
                    <a:bodyPr/>
                    <a:lstStyle/>
                    <a:p>
                      <a:pPr algn="ctr"/>
                      <a:r>
                        <a:rPr lang="pt-BR" sz="1100" dirty="0"/>
                        <a:t>90</a:t>
                      </a:r>
                    </a:p>
                  </a:txBody>
                  <a:tcPr/>
                </a:tc>
                <a:tc>
                  <a:txBody>
                    <a:bodyPr/>
                    <a:lstStyle/>
                    <a:p>
                      <a:pPr algn="ctr"/>
                      <a:r>
                        <a:rPr lang="pt-BR" sz="1100" dirty="0"/>
                        <a:t>Panama</a:t>
                      </a:r>
                    </a:p>
                  </a:txBody>
                  <a:tcPr/>
                </a:tc>
                <a:tc>
                  <a:txBody>
                    <a:bodyPr/>
                    <a:lstStyle/>
                    <a:p>
                      <a:endParaRPr lang="pt-BR" sz="1100" dirty="0"/>
                    </a:p>
                  </a:txBody>
                  <a:tcPr/>
                </a:tc>
                <a:extLst>
                  <a:ext uri="{0D108BD9-81ED-4DB2-BD59-A6C34878D82A}">
                    <a16:rowId xmlns:a16="http://schemas.microsoft.com/office/drawing/2014/main" val="1009609628"/>
                  </a:ext>
                </a:extLst>
              </a:tr>
              <a:tr h="267260">
                <a:tc rowSpan="4">
                  <a:txBody>
                    <a:bodyPr/>
                    <a:lstStyle/>
                    <a:p>
                      <a:pPr algn="ctr"/>
                      <a:r>
                        <a:rPr lang="pt-BR" sz="1100" dirty="0"/>
                        <a:t>NOBLE GAS</a:t>
                      </a:r>
                    </a:p>
                  </a:txBody>
                  <a:tcPr vert="vert270" anchor="ctr"/>
                </a:tc>
                <a:tc>
                  <a:txBody>
                    <a:bodyPr/>
                    <a:lstStyle/>
                    <a:p>
                      <a:pPr algn="ctr"/>
                      <a:r>
                        <a:rPr lang="pt-BR" sz="1100" dirty="0"/>
                        <a:t>BRX11</a:t>
                      </a:r>
                    </a:p>
                  </a:txBody>
                  <a:tcPr/>
                </a:tc>
                <a:tc>
                  <a:txBody>
                    <a:bodyPr/>
                    <a:lstStyle/>
                    <a:p>
                      <a:pPr algn="ctr" rtl="0" fontAlgn="b"/>
                      <a:r>
                        <a:rPr lang="pt-BR" sz="1100" dirty="0">
                          <a:effectLst/>
                        </a:rPr>
                        <a:t>-22.991</a:t>
                      </a:r>
                    </a:p>
                  </a:txBody>
                  <a:tcPr marL="28575" marR="28575" marT="19050" marB="19050" anchor="b"/>
                </a:tc>
                <a:tc>
                  <a:txBody>
                    <a:bodyPr/>
                    <a:lstStyle/>
                    <a:p>
                      <a:pPr algn="ctr" rtl="0" fontAlgn="b"/>
                      <a:r>
                        <a:rPr lang="pt-BR" sz="1100" dirty="0">
                          <a:effectLst/>
                        </a:rPr>
                        <a:t>-43.416</a:t>
                      </a:r>
                    </a:p>
                  </a:txBody>
                  <a:tcPr marL="28575" marR="28575" marT="19050" marB="19050" anchor="b"/>
                </a:tc>
                <a:tc>
                  <a:txBody>
                    <a:bodyPr/>
                    <a:lstStyle/>
                    <a:p>
                      <a:pPr algn="ctr"/>
                      <a:r>
                        <a:rPr lang="pt-BR" sz="1100" dirty="0"/>
                        <a:t>7,00</a:t>
                      </a:r>
                    </a:p>
                  </a:txBody>
                  <a:tcPr/>
                </a:tc>
                <a:tc>
                  <a:txBody>
                    <a:bodyPr/>
                    <a:lstStyle/>
                    <a:p>
                      <a:pPr algn="ctr"/>
                      <a:r>
                        <a:rPr lang="pt-BR" sz="1100" dirty="0"/>
                        <a:t>Brazil</a:t>
                      </a:r>
                    </a:p>
                  </a:txBody>
                  <a:tcPr/>
                </a:tc>
                <a:tc>
                  <a:txBody>
                    <a:bodyPr/>
                    <a:lstStyle/>
                    <a:p>
                      <a:endParaRPr lang="pt-BR" sz="1100" dirty="0"/>
                    </a:p>
                  </a:txBody>
                  <a:tcPr/>
                </a:tc>
                <a:extLst>
                  <a:ext uri="{0D108BD9-81ED-4DB2-BD59-A6C34878D82A}">
                    <a16:rowId xmlns:a16="http://schemas.microsoft.com/office/drawing/2014/main" val="890312770"/>
                  </a:ext>
                </a:extLst>
              </a:tr>
              <a:tr h="267260">
                <a:tc vMerge="1">
                  <a:txBody>
                    <a:bodyPr/>
                    <a:lstStyle/>
                    <a:p>
                      <a:endParaRPr lang="pt-BR" dirty="0"/>
                    </a:p>
                  </a:txBody>
                  <a:tcPr/>
                </a:tc>
                <a:tc>
                  <a:txBody>
                    <a:bodyPr/>
                    <a:lstStyle/>
                    <a:p>
                      <a:pPr algn="ctr"/>
                      <a:r>
                        <a:rPr lang="pt-BR" sz="1100" dirty="0"/>
                        <a:t>CLX19</a:t>
                      </a:r>
                    </a:p>
                  </a:txBody>
                  <a:tcPr/>
                </a:tc>
                <a:tc>
                  <a:txBody>
                    <a:bodyPr/>
                    <a:lstStyle/>
                    <a:p>
                      <a:pPr algn="ctr" rtl="0" fontAlgn="b"/>
                      <a:r>
                        <a:rPr lang="pt-BR" sz="1100" dirty="0">
                          <a:effectLst/>
                        </a:rPr>
                        <a:t>-27.125</a:t>
                      </a:r>
                    </a:p>
                  </a:txBody>
                  <a:tcPr marL="28575" marR="28575" marT="19050" marB="19050" anchor="b"/>
                </a:tc>
                <a:tc>
                  <a:txBody>
                    <a:bodyPr/>
                    <a:lstStyle/>
                    <a:p>
                      <a:pPr algn="ctr" rtl="0" fontAlgn="b"/>
                      <a:r>
                        <a:rPr lang="pt-BR" sz="1100" dirty="0">
                          <a:effectLst/>
                        </a:rPr>
                        <a:t>-109.345</a:t>
                      </a:r>
                    </a:p>
                  </a:txBody>
                  <a:tcPr marL="28575" marR="28575" marT="19050" marB="19050" anchor="b"/>
                </a:tc>
                <a:tc>
                  <a:txBody>
                    <a:bodyPr/>
                    <a:lstStyle/>
                    <a:p>
                      <a:pPr algn="ctr"/>
                      <a:r>
                        <a:rPr lang="pt-BR" sz="1100" dirty="0"/>
                        <a:t>152,00</a:t>
                      </a:r>
                    </a:p>
                  </a:txBody>
                  <a:tcPr/>
                </a:tc>
                <a:tc>
                  <a:txBody>
                    <a:bodyPr/>
                    <a:lstStyle/>
                    <a:p>
                      <a:pPr algn="ctr"/>
                      <a:r>
                        <a:rPr lang="pt-BR" sz="1100" dirty="0"/>
                        <a:t>Chile</a:t>
                      </a:r>
                    </a:p>
                  </a:txBody>
                  <a:tcPr/>
                </a:tc>
                <a:tc>
                  <a:txBody>
                    <a:bodyPr/>
                    <a:lstStyle/>
                    <a:p>
                      <a:endParaRPr lang="pt-BR" sz="1100" dirty="0"/>
                    </a:p>
                  </a:txBody>
                  <a:tcPr/>
                </a:tc>
                <a:extLst>
                  <a:ext uri="{0D108BD9-81ED-4DB2-BD59-A6C34878D82A}">
                    <a16:rowId xmlns:a16="http://schemas.microsoft.com/office/drawing/2014/main" val="2556149195"/>
                  </a:ext>
                </a:extLst>
              </a:tr>
              <a:tr h="267260">
                <a:tc vMerge="1">
                  <a:txBody>
                    <a:bodyPr/>
                    <a:lstStyle/>
                    <a:p>
                      <a:endParaRPr lang="pt-BR" dirty="0"/>
                    </a:p>
                  </a:txBody>
                  <a:tcPr/>
                </a:tc>
                <a:tc>
                  <a:txBody>
                    <a:bodyPr/>
                    <a:lstStyle/>
                    <a:p>
                      <a:pPr algn="ctr"/>
                      <a:r>
                        <a:rPr lang="pt-BR" sz="1100" dirty="0"/>
                        <a:t>FRX31</a:t>
                      </a:r>
                    </a:p>
                  </a:txBody>
                  <a:tcPr/>
                </a:tc>
                <a:tc>
                  <a:txBody>
                    <a:bodyPr/>
                    <a:lstStyle/>
                    <a:p>
                      <a:pPr algn="ctr" rtl="0" fontAlgn="b"/>
                      <a:r>
                        <a:rPr lang="pt-BR" sz="1100" dirty="0">
                          <a:effectLst/>
                        </a:rPr>
                        <a:t>5.171</a:t>
                      </a:r>
                    </a:p>
                  </a:txBody>
                  <a:tcPr marL="28575" marR="28575" marT="19050" marB="19050" anchor="b"/>
                </a:tc>
                <a:tc>
                  <a:txBody>
                    <a:bodyPr/>
                    <a:lstStyle/>
                    <a:p>
                      <a:pPr algn="ctr" rtl="0" fontAlgn="b"/>
                      <a:r>
                        <a:rPr lang="pt-BR" sz="1100" dirty="0">
                          <a:effectLst/>
                        </a:rPr>
                        <a:t>-52.689</a:t>
                      </a:r>
                    </a:p>
                  </a:txBody>
                  <a:tcPr marL="28575" marR="28575" marT="19050" marB="19050" anchor="b"/>
                </a:tc>
                <a:tc>
                  <a:txBody>
                    <a:bodyPr/>
                    <a:lstStyle/>
                    <a:p>
                      <a:pPr algn="ctr"/>
                      <a:r>
                        <a:rPr lang="pt-BR" sz="1100" dirty="0"/>
                        <a:t>9,00</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100" dirty="0" err="1"/>
                        <a:t>French</a:t>
                      </a:r>
                      <a:r>
                        <a:rPr lang="pt-BR" sz="1100" dirty="0"/>
                        <a:t> Guiana</a:t>
                      </a:r>
                    </a:p>
                  </a:txBody>
                  <a:tcPr/>
                </a:tc>
                <a:tc>
                  <a:txBody>
                    <a:bodyPr/>
                    <a:lstStyle/>
                    <a:p>
                      <a:endParaRPr lang="pt-BR" sz="1100" dirty="0"/>
                    </a:p>
                  </a:txBody>
                  <a:tcPr/>
                </a:tc>
                <a:extLst>
                  <a:ext uri="{0D108BD9-81ED-4DB2-BD59-A6C34878D82A}">
                    <a16:rowId xmlns:a16="http://schemas.microsoft.com/office/drawing/2014/main" val="1574057161"/>
                  </a:ext>
                </a:extLst>
              </a:tr>
              <a:tr h="267260">
                <a:tc vMerge="1">
                  <a:txBody>
                    <a:bodyPr/>
                    <a:lstStyle/>
                    <a:p>
                      <a:endParaRPr lang="pt-BR" dirty="0"/>
                    </a:p>
                  </a:txBody>
                  <a:tcPr/>
                </a:tc>
                <a:tc>
                  <a:txBody>
                    <a:bodyPr/>
                    <a:lstStyle/>
                    <a:p>
                      <a:pPr algn="ctr"/>
                      <a:r>
                        <a:rPr lang="pt-BR" sz="1100" dirty="0"/>
                        <a:t>PAX50</a:t>
                      </a:r>
                    </a:p>
                  </a:txBody>
                  <a:tcPr/>
                </a:tc>
                <a:tc>
                  <a:txBody>
                    <a:bodyPr/>
                    <a:lstStyle/>
                    <a:p>
                      <a:pPr algn="ctr" rtl="0" fontAlgn="b"/>
                      <a:r>
                        <a:rPr lang="pt-BR" sz="1100" dirty="0">
                          <a:effectLst/>
                        </a:rPr>
                        <a:t>8.983</a:t>
                      </a:r>
                    </a:p>
                  </a:txBody>
                  <a:tcPr marL="28575" marR="28575" marT="19050" marB="19050" anchor="b"/>
                </a:tc>
                <a:tc>
                  <a:txBody>
                    <a:bodyPr/>
                    <a:lstStyle/>
                    <a:p>
                      <a:pPr algn="ctr" rtl="0" fontAlgn="b"/>
                      <a:r>
                        <a:rPr lang="pt-BR" sz="1100" dirty="0">
                          <a:effectLst/>
                        </a:rPr>
                        <a:t>-79.533</a:t>
                      </a:r>
                    </a:p>
                  </a:txBody>
                  <a:tcPr marL="28575" marR="28575" marT="19050" marB="19050" anchor="b"/>
                </a:tc>
                <a:tc>
                  <a:txBody>
                    <a:bodyPr/>
                    <a:lstStyle/>
                    <a:p>
                      <a:pPr algn="ctr"/>
                      <a:r>
                        <a:rPr lang="pt-BR" sz="1100" dirty="0"/>
                        <a:t>90,00</a:t>
                      </a:r>
                    </a:p>
                  </a:txBody>
                  <a:tcPr/>
                </a:tc>
                <a:tc>
                  <a:txBody>
                    <a:bodyPr/>
                    <a:lstStyle/>
                    <a:p>
                      <a:pPr algn="ctr"/>
                      <a:r>
                        <a:rPr lang="pt-BR" sz="1100" dirty="0"/>
                        <a:t>Panama</a:t>
                      </a:r>
                    </a:p>
                  </a:txBody>
                  <a:tcPr/>
                </a:tc>
                <a:tc>
                  <a:txBody>
                    <a:bodyPr/>
                    <a:lstStyle/>
                    <a:p>
                      <a:endParaRPr lang="pt-BR" sz="1100" dirty="0"/>
                    </a:p>
                  </a:txBody>
                  <a:tcPr/>
                </a:tc>
                <a:extLst>
                  <a:ext uri="{0D108BD9-81ED-4DB2-BD59-A6C34878D82A}">
                    <a16:rowId xmlns:a16="http://schemas.microsoft.com/office/drawing/2014/main" val="692173021"/>
                  </a:ext>
                </a:extLst>
              </a:tr>
              <a:tr h="267260">
                <a:tc rowSpan="3">
                  <a:txBody>
                    <a:bodyPr/>
                    <a:lstStyle/>
                    <a:p>
                      <a:pPr algn="ctr"/>
                      <a:r>
                        <a:rPr lang="pt-BR" sz="1100" dirty="0"/>
                        <a:t>NPP</a:t>
                      </a:r>
                    </a:p>
                  </a:txBody>
                  <a:tcPr vert="vert270" anchor="ctr"/>
                </a:tc>
                <a:tc>
                  <a:txBody>
                    <a:bodyPr/>
                    <a:lstStyle/>
                    <a:p>
                      <a:pPr algn="ctr"/>
                      <a:r>
                        <a:rPr lang="pt-BR" sz="1100" dirty="0"/>
                        <a:t>ANGRA</a:t>
                      </a:r>
                    </a:p>
                  </a:txBody>
                  <a:tcPr/>
                </a:tc>
                <a:tc>
                  <a:txBody>
                    <a:bodyPr/>
                    <a:lstStyle/>
                    <a:p>
                      <a:pPr algn="ctr"/>
                      <a:r>
                        <a:rPr lang="pt-BR" sz="1100" b="0" i="0" u="none" strike="noStrike" cap="none" dirty="0">
                          <a:solidFill>
                            <a:schemeClr val="dk1"/>
                          </a:solidFill>
                          <a:effectLst/>
                          <a:latin typeface="+mn-lt"/>
                          <a:ea typeface="+mn-ea"/>
                          <a:cs typeface="+mn-cs"/>
                          <a:sym typeface="Arial"/>
                        </a:rPr>
                        <a:t>-22.984</a:t>
                      </a:r>
                      <a:endParaRPr lang="pt-BR" sz="1100" dirty="0"/>
                    </a:p>
                  </a:txBody>
                  <a:tcPr/>
                </a:tc>
                <a:tc>
                  <a:txBody>
                    <a:bodyPr/>
                    <a:lstStyle/>
                    <a:p>
                      <a:pPr algn="ctr"/>
                      <a:r>
                        <a:rPr lang="pt-BR" sz="1100" b="0" i="0" u="none" strike="noStrike" cap="none" dirty="0">
                          <a:solidFill>
                            <a:schemeClr val="dk1"/>
                          </a:solidFill>
                          <a:effectLst/>
                          <a:latin typeface="+mn-lt"/>
                          <a:ea typeface="+mn-ea"/>
                          <a:cs typeface="+mn-cs"/>
                          <a:sym typeface="Arial"/>
                        </a:rPr>
                        <a:t>-44.483</a:t>
                      </a:r>
                      <a:endParaRPr lang="pt-BR" sz="1100" dirty="0"/>
                    </a:p>
                  </a:txBody>
                  <a:tcPr/>
                </a:tc>
                <a:tc>
                  <a:txBody>
                    <a:bodyPr/>
                    <a:lstStyle/>
                    <a:p>
                      <a:pPr algn="ctr"/>
                      <a:r>
                        <a:rPr lang="pt-BR" sz="1100" dirty="0"/>
                        <a:t>-</a:t>
                      </a:r>
                    </a:p>
                  </a:txBody>
                  <a:tcPr/>
                </a:tc>
                <a:tc>
                  <a:txBody>
                    <a:bodyPr/>
                    <a:lstStyle/>
                    <a:p>
                      <a:pPr algn="ctr"/>
                      <a:r>
                        <a:rPr lang="pt-BR" sz="1100" dirty="0"/>
                        <a:t>Brazil</a:t>
                      </a:r>
                    </a:p>
                  </a:txBody>
                  <a:tcPr/>
                </a:tc>
                <a:tc>
                  <a:txBody>
                    <a:bodyPr/>
                    <a:lstStyle/>
                    <a:p>
                      <a:endParaRPr lang="pt-BR" sz="1100" dirty="0"/>
                    </a:p>
                  </a:txBody>
                  <a:tcPr/>
                </a:tc>
                <a:extLst>
                  <a:ext uri="{0D108BD9-81ED-4DB2-BD59-A6C34878D82A}">
                    <a16:rowId xmlns:a16="http://schemas.microsoft.com/office/drawing/2014/main" val="1304345248"/>
                  </a:ext>
                </a:extLst>
              </a:tr>
              <a:tr h="267260">
                <a:tc vMerge="1">
                  <a:txBody>
                    <a:bodyPr/>
                    <a:lstStyle/>
                    <a:p>
                      <a:endParaRPr lang="pt-BR" dirty="0"/>
                    </a:p>
                  </a:txBody>
                  <a:tcPr/>
                </a:tc>
                <a:tc>
                  <a:txBody>
                    <a:bodyPr/>
                    <a:lstStyle/>
                    <a:p>
                      <a:pPr algn="ctr"/>
                      <a:r>
                        <a:rPr lang="pt-BR" sz="1100" dirty="0"/>
                        <a:t>ATUCHA</a:t>
                      </a:r>
                    </a:p>
                  </a:txBody>
                  <a:tcPr/>
                </a:tc>
                <a:tc>
                  <a:txBody>
                    <a:bodyPr/>
                    <a:lstStyle/>
                    <a:p>
                      <a:pPr algn="ctr"/>
                      <a:r>
                        <a:rPr lang="pt-BR" sz="1100" b="0" i="0" u="none" strike="noStrike" cap="none" dirty="0">
                          <a:solidFill>
                            <a:schemeClr val="dk1"/>
                          </a:solidFill>
                          <a:effectLst/>
                          <a:latin typeface="+mn-lt"/>
                          <a:ea typeface="+mn-ea"/>
                          <a:cs typeface="+mn-cs"/>
                          <a:sym typeface="Arial"/>
                        </a:rPr>
                        <a:t>-33.926</a:t>
                      </a:r>
                      <a:endParaRPr lang="pt-BR" sz="1100" dirty="0"/>
                    </a:p>
                  </a:txBody>
                  <a:tcPr/>
                </a:tc>
                <a:tc>
                  <a:txBody>
                    <a:bodyPr/>
                    <a:lstStyle/>
                    <a:p>
                      <a:pPr algn="ctr"/>
                      <a:r>
                        <a:rPr lang="pt-BR" sz="1100" b="0" i="0" u="none" strike="noStrike" cap="none" dirty="0">
                          <a:solidFill>
                            <a:schemeClr val="dk1"/>
                          </a:solidFill>
                          <a:effectLst/>
                          <a:latin typeface="+mn-lt"/>
                          <a:ea typeface="+mn-ea"/>
                          <a:cs typeface="+mn-cs"/>
                          <a:sym typeface="Arial"/>
                        </a:rPr>
                        <a:t>-59.260</a:t>
                      </a:r>
                      <a:endParaRPr lang="pt-BR" sz="1100" dirty="0"/>
                    </a:p>
                  </a:txBody>
                  <a:tcPr/>
                </a:tc>
                <a:tc>
                  <a:txBody>
                    <a:bodyPr/>
                    <a:lstStyle/>
                    <a:p>
                      <a:pPr algn="ctr"/>
                      <a:r>
                        <a:rPr lang="pt-BR" sz="1100" dirty="0"/>
                        <a:t>-</a:t>
                      </a:r>
                    </a:p>
                  </a:txBody>
                  <a:tcPr/>
                </a:tc>
                <a:tc>
                  <a:txBody>
                    <a:bodyPr/>
                    <a:lstStyle/>
                    <a:p>
                      <a:pPr algn="ctr"/>
                      <a:r>
                        <a:rPr lang="pt-BR" sz="1100" dirty="0"/>
                        <a:t>Argentina</a:t>
                      </a:r>
                    </a:p>
                  </a:txBody>
                  <a:tcPr/>
                </a:tc>
                <a:tc>
                  <a:txBody>
                    <a:bodyPr/>
                    <a:lstStyle/>
                    <a:p>
                      <a:endParaRPr lang="pt-BR" sz="1100" dirty="0"/>
                    </a:p>
                  </a:txBody>
                  <a:tcPr/>
                </a:tc>
                <a:extLst>
                  <a:ext uri="{0D108BD9-81ED-4DB2-BD59-A6C34878D82A}">
                    <a16:rowId xmlns:a16="http://schemas.microsoft.com/office/drawing/2014/main" val="2700067141"/>
                  </a:ext>
                </a:extLst>
              </a:tr>
              <a:tr h="335599">
                <a:tc vMerge="1">
                  <a:txBody>
                    <a:bodyPr/>
                    <a:lstStyle/>
                    <a:p>
                      <a:endParaRPr lang="pt-BR" dirty="0"/>
                    </a:p>
                  </a:txBody>
                  <a:tcPr/>
                </a:tc>
                <a:tc>
                  <a:txBody>
                    <a:bodyPr/>
                    <a:lstStyle/>
                    <a:p>
                      <a:pPr algn="ctr"/>
                      <a:r>
                        <a:rPr lang="pt-BR" sz="1100" dirty="0"/>
                        <a:t>EMBALSE</a:t>
                      </a:r>
                    </a:p>
                  </a:txBody>
                  <a:tcPr/>
                </a:tc>
                <a:tc>
                  <a:txBody>
                    <a:bodyPr/>
                    <a:lstStyle/>
                    <a:p>
                      <a:pPr algn="ctr"/>
                      <a:r>
                        <a:rPr lang="pt-BR" sz="1100" b="0" i="0" u="none" strike="noStrike" cap="none" dirty="0">
                          <a:solidFill>
                            <a:schemeClr val="dk1"/>
                          </a:solidFill>
                          <a:effectLst/>
                          <a:latin typeface="+mn-lt"/>
                          <a:ea typeface="+mn-ea"/>
                          <a:cs typeface="+mn-cs"/>
                          <a:sym typeface="Arial"/>
                        </a:rPr>
                        <a:t>-32.102</a:t>
                      </a:r>
                      <a:endParaRPr lang="pt-BR" sz="1100" dirty="0"/>
                    </a:p>
                  </a:txBody>
                  <a:tcPr/>
                </a:tc>
                <a:tc>
                  <a:txBody>
                    <a:bodyPr/>
                    <a:lstStyle/>
                    <a:p>
                      <a:pPr algn="ctr"/>
                      <a:r>
                        <a:rPr lang="pt-BR" sz="1100" b="0" i="0" u="none" strike="noStrike" cap="none" dirty="0">
                          <a:solidFill>
                            <a:schemeClr val="dk1"/>
                          </a:solidFill>
                          <a:effectLst/>
                          <a:latin typeface="+mn-lt"/>
                          <a:ea typeface="+mn-ea"/>
                          <a:cs typeface="+mn-cs"/>
                          <a:sym typeface="Arial"/>
                        </a:rPr>
                        <a:t>-44.483</a:t>
                      </a:r>
                      <a:endParaRPr lang="pt-BR" sz="1100" dirty="0"/>
                    </a:p>
                  </a:txBody>
                  <a:tcPr/>
                </a:tc>
                <a:tc>
                  <a:txBody>
                    <a:bodyPr/>
                    <a:lstStyle/>
                    <a:p>
                      <a:pPr algn="ctr"/>
                      <a:r>
                        <a:rPr lang="pt-BR" sz="1100" dirty="0"/>
                        <a:t>-</a:t>
                      </a:r>
                    </a:p>
                  </a:txBody>
                  <a:tcPr/>
                </a:tc>
                <a:tc>
                  <a:txBody>
                    <a:bodyPr/>
                    <a:lstStyle/>
                    <a:p>
                      <a:pPr algn="ctr"/>
                      <a:r>
                        <a:rPr lang="pt-BR" sz="1100" dirty="0"/>
                        <a:t>Argentina</a:t>
                      </a:r>
                    </a:p>
                  </a:txBody>
                  <a:tcPr/>
                </a:tc>
                <a:tc>
                  <a:txBody>
                    <a:bodyPr/>
                    <a:lstStyle/>
                    <a:p>
                      <a:endParaRPr lang="pt-BR" sz="1100" dirty="0"/>
                    </a:p>
                  </a:txBody>
                  <a:tcPr/>
                </a:tc>
                <a:extLst>
                  <a:ext uri="{0D108BD9-81ED-4DB2-BD59-A6C34878D82A}">
                    <a16:rowId xmlns:a16="http://schemas.microsoft.com/office/drawing/2014/main" val="220061776"/>
                  </a:ext>
                </a:extLst>
              </a:tr>
              <a:tr h="346229">
                <a:tc>
                  <a:txBody>
                    <a:bodyPr/>
                    <a:lstStyle/>
                    <a:p>
                      <a:pPr algn="ctr"/>
                      <a:r>
                        <a:rPr lang="pt-BR" sz="1100" dirty="0"/>
                        <a:t>MF</a:t>
                      </a:r>
                    </a:p>
                  </a:txBody>
                  <a:tcPr vert="vert270" anchor="ctr"/>
                </a:tc>
                <a:tc>
                  <a:txBody>
                    <a:bodyPr/>
                    <a:lstStyle/>
                    <a:p>
                      <a:pPr algn="ctr"/>
                      <a:r>
                        <a:rPr lang="pt-BR" sz="1100" dirty="0"/>
                        <a:t>EZEIZA</a:t>
                      </a:r>
                    </a:p>
                  </a:txBody>
                  <a:tcPr/>
                </a:tc>
                <a:tc>
                  <a:txBody>
                    <a:bodyPr/>
                    <a:lstStyle/>
                    <a:p>
                      <a:pPr algn="ctr"/>
                      <a:r>
                        <a:rPr lang="pt-BR" sz="1100" b="0" i="0" u="none" strike="noStrike" cap="none" dirty="0">
                          <a:solidFill>
                            <a:schemeClr val="dk1"/>
                          </a:solidFill>
                          <a:effectLst/>
                          <a:latin typeface="+mn-lt"/>
                          <a:ea typeface="+mn-ea"/>
                          <a:cs typeface="+mn-cs"/>
                          <a:sym typeface="Arial"/>
                        </a:rPr>
                        <a:t>-34.827</a:t>
                      </a:r>
                      <a:endParaRPr lang="pt-BR" sz="1100" dirty="0"/>
                    </a:p>
                  </a:txBody>
                  <a:tcPr/>
                </a:tc>
                <a:tc>
                  <a:txBody>
                    <a:bodyPr/>
                    <a:lstStyle/>
                    <a:p>
                      <a:pPr algn="ctr"/>
                      <a:r>
                        <a:rPr lang="pt-BR" sz="1100" b="0" i="0" u="none" strike="noStrike" cap="none" dirty="0">
                          <a:solidFill>
                            <a:schemeClr val="dk1"/>
                          </a:solidFill>
                          <a:effectLst/>
                          <a:latin typeface="+mn-lt"/>
                          <a:ea typeface="+mn-ea"/>
                          <a:cs typeface="+mn-cs"/>
                          <a:sym typeface="Arial"/>
                        </a:rPr>
                        <a:t>-58.645</a:t>
                      </a:r>
                      <a:endParaRPr lang="pt-BR" sz="1100" dirty="0"/>
                    </a:p>
                  </a:txBody>
                  <a:tcPr/>
                </a:tc>
                <a:tc>
                  <a:txBody>
                    <a:bodyPr/>
                    <a:lstStyle/>
                    <a:p>
                      <a:pPr algn="ctr"/>
                      <a:r>
                        <a:rPr lang="pt-BR" sz="1100" dirty="0"/>
                        <a:t>-</a:t>
                      </a:r>
                    </a:p>
                  </a:txBody>
                  <a:tcPr/>
                </a:tc>
                <a:tc>
                  <a:txBody>
                    <a:bodyPr/>
                    <a:lstStyle/>
                    <a:p>
                      <a:pPr algn="ctr"/>
                      <a:r>
                        <a:rPr lang="pt-BR" sz="1100" dirty="0"/>
                        <a:t>Argentina</a:t>
                      </a:r>
                    </a:p>
                  </a:txBody>
                  <a:tcPr/>
                </a:tc>
                <a:tc>
                  <a:txBody>
                    <a:bodyPr/>
                    <a:lstStyle/>
                    <a:p>
                      <a:endParaRPr lang="pt-BR" sz="1100" dirty="0"/>
                    </a:p>
                  </a:txBody>
                  <a:tcPr/>
                </a:tc>
                <a:extLst>
                  <a:ext uri="{0D108BD9-81ED-4DB2-BD59-A6C34878D82A}">
                    <a16:rowId xmlns:a16="http://schemas.microsoft.com/office/drawing/2014/main" val="255576090"/>
                  </a:ext>
                </a:extLst>
              </a:tr>
            </a:tbl>
          </a:graphicData>
        </a:graphic>
      </p:graphicFrame>
      <p:pic>
        <p:nvPicPr>
          <p:cNvPr id="8" name="Imagem 7" descr="Uma imagem contendo xícara, mesa, balcão, comida&#10;&#10;Descrição gerada automaticamente">
            <a:extLst>
              <a:ext uri="{FF2B5EF4-FFF2-40B4-BE49-F238E27FC236}">
                <a16:creationId xmlns:a16="http://schemas.microsoft.com/office/drawing/2014/main" id="{E5942873-D7DA-95C4-DCA2-1F90D2FDA03F}"/>
              </a:ext>
            </a:extLst>
          </p:cNvPr>
          <p:cNvPicPr>
            <a:picLocks noChangeAspect="1"/>
          </p:cNvPicPr>
          <p:nvPr/>
        </p:nvPicPr>
        <p:blipFill>
          <a:blip r:embed="rId3"/>
          <a:stretch>
            <a:fillRect/>
          </a:stretch>
        </p:blipFill>
        <p:spPr>
          <a:xfrm>
            <a:off x="5128706" y="2246075"/>
            <a:ext cx="292812" cy="203140"/>
          </a:xfrm>
          <a:prstGeom prst="rect">
            <a:avLst/>
          </a:prstGeom>
        </p:spPr>
      </p:pic>
      <p:pic>
        <p:nvPicPr>
          <p:cNvPr id="9" name="Imagem 8" descr="Uma imagem contendo xícara, mesa, balcão, comida&#10;&#10;Descrição gerada automaticamente">
            <a:extLst>
              <a:ext uri="{FF2B5EF4-FFF2-40B4-BE49-F238E27FC236}">
                <a16:creationId xmlns:a16="http://schemas.microsoft.com/office/drawing/2014/main" id="{E31FAC7B-C649-E98D-1B9D-6CB19CFD131B}"/>
              </a:ext>
            </a:extLst>
          </p:cNvPr>
          <p:cNvPicPr>
            <a:picLocks noChangeAspect="1"/>
          </p:cNvPicPr>
          <p:nvPr/>
        </p:nvPicPr>
        <p:blipFill>
          <a:blip r:embed="rId3"/>
          <a:stretch>
            <a:fillRect/>
          </a:stretch>
        </p:blipFill>
        <p:spPr>
          <a:xfrm>
            <a:off x="5128706" y="2539253"/>
            <a:ext cx="292812" cy="203140"/>
          </a:xfrm>
          <a:prstGeom prst="rect">
            <a:avLst/>
          </a:prstGeom>
        </p:spPr>
      </p:pic>
      <p:pic>
        <p:nvPicPr>
          <p:cNvPr id="10" name="Imagem 9" descr="Uma imagem contendo xícara, mesa, balcão, comida&#10;&#10;Descrição gerada automaticamente">
            <a:extLst>
              <a:ext uri="{FF2B5EF4-FFF2-40B4-BE49-F238E27FC236}">
                <a16:creationId xmlns:a16="http://schemas.microsoft.com/office/drawing/2014/main" id="{0A4FB6D0-F692-81BC-E427-034E249CA55E}"/>
              </a:ext>
            </a:extLst>
          </p:cNvPr>
          <p:cNvPicPr>
            <a:picLocks noChangeAspect="1"/>
          </p:cNvPicPr>
          <p:nvPr/>
        </p:nvPicPr>
        <p:blipFill>
          <a:blip r:embed="rId3"/>
          <a:stretch>
            <a:fillRect/>
          </a:stretch>
        </p:blipFill>
        <p:spPr>
          <a:xfrm>
            <a:off x="5128706" y="5733721"/>
            <a:ext cx="292812" cy="203140"/>
          </a:xfrm>
          <a:prstGeom prst="rect">
            <a:avLst/>
          </a:prstGeom>
        </p:spPr>
      </p:pic>
      <p:pic>
        <p:nvPicPr>
          <p:cNvPr id="11" name="Imagem 10" descr="Uma imagem contendo xícara, mesa, balcão, comida&#10;&#10;Descrição gerada automaticamente">
            <a:extLst>
              <a:ext uri="{FF2B5EF4-FFF2-40B4-BE49-F238E27FC236}">
                <a16:creationId xmlns:a16="http://schemas.microsoft.com/office/drawing/2014/main" id="{C36057F0-CD0D-78C6-6586-18BCFF77BE0C}"/>
              </a:ext>
            </a:extLst>
          </p:cNvPr>
          <p:cNvPicPr>
            <a:picLocks noChangeAspect="1"/>
          </p:cNvPicPr>
          <p:nvPr/>
        </p:nvPicPr>
        <p:blipFill>
          <a:blip r:embed="rId3"/>
          <a:stretch>
            <a:fillRect/>
          </a:stretch>
        </p:blipFill>
        <p:spPr>
          <a:xfrm>
            <a:off x="5128706" y="6032845"/>
            <a:ext cx="292812" cy="203140"/>
          </a:xfrm>
          <a:prstGeom prst="rect">
            <a:avLst/>
          </a:prstGeom>
        </p:spPr>
      </p:pic>
      <p:pic>
        <p:nvPicPr>
          <p:cNvPr id="12" name="Imagem 11" descr="Uma imagem contendo xícara, mesa, balcão, comida&#10;&#10;Descrição gerada automaticamente">
            <a:extLst>
              <a:ext uri="{FF2B5EF4-FFF2-40B4-BE49-F238E27FC236}">
                <a16:creationId xmlns:a16="http://schemas.microsoft.com/office/drawing/2014/main" id="{B83F7F24-A07A-C9EF-1A23-4B55426BBF08}"/>
              </a:ext>
            </a:extLst>
          </p:cNvPr>
          <p:cNvPicPr>
            <a:picLocks noChangeAspect="1"/>
          </p:cNvPicPr>
          <p:nvPr/>
        </p:nvPicPr>
        <p:blipFill>
          <a:blip r:embed="rId3"/>
          <a:stretch>
            <a:fillRect/>
          </a:stretch>
        </p:blipFill>
        <p:spPr>
          <a:xfrm>
            <a:off x="5128706" y="6375218"/>
            <a:ext cx="292812" cy="203140"/>
          </a:xfrm>
          <a:prstGeom prst="rect">
            <a:avLst/>
          </a:prstGeom>
        </p:spPr>
      </p:pic>
      <p:pic>
        <p:nvPicPr>
          <p:cNvPr id="14" name="Imagem 13" descr="Ícone&#10;&#10;Descrição gerada automaticamente com confiança baixa">
            <a:extLst>
              <a:ext uri="{FF2B5EF4-FFF2-40B4-BE49-F238E27FC236}">
                <a16:creationId xmlns:a16="http://schemas.microsoft.com/office/drawing/2014/main" id="{35B6B5B8-BCEF-776E-433C-72FDDFFEBEA3}"/>
              </a:ext>
            </a:extLst>
          </p:cNvPr>
          <p:cNvPicPr>
            <a:picLocks noChangeAspect="1"/>
          </p:cNvPicPr>
          <p:nvPr/>
        </p:nvPicPr>
        <p:blipFill>
          <a:blip r:embed="rId4"/>
          <a:stretch>
            <a:fillRect/>
          </a:stretch>
        </p:blipFill>
        <p:spPr>
          <a:xfrm>
            <a:off x="5128706" y="2811744"/>
            <a:ext cx="305525" cy="211959"/>
          </a:xfrm>
          <a:prstGeom prst="rect">
            <a:avLst/>
          </a:prstGeom>
        </p:spPr>
      </p:pic>
      <p:pic>
        <p:nvPicPr>
          <p:cNvPr id="15" name="Imagem 14" descr="Ícone&#10;&#10;Descrição gerada automaticamente com confiança baixa">
            <a:extLst>
              <a:ext uri="{FF2B5EF4-FFF2-40B4-BE49-F238E27FC236}">
                <a16:creationId xmlns:a16="http://schemas.microsoft.com/office/drawing/2014/main" id="{653C6DBC-AA1C-BE72-A269-0D04C135E43A}"/>
              </a:ext>
            </a:extLst>
          </p:cNvPr>
          <p:cNvPicPr>
            <a:picLocks noChangeAspect="1"/>
          </p:cNvPicPr>
          <p:nvPr/>
        </p:nvPicPr>
        <p:blipFill>
          <a:blip r:embed="rId4"/>
          <a:stretch>
            <a:fillRect/>
          </a:stretch>
        </p:blipFill>
        <p:spPr>
          <a:xfrm>
            <a:off x="5115993" y="5459037"/>
            <a:ext cx="305525" cy="211959"/>
          </a:xfrm>
          <a:prstGeom prst="rect">
            <a:avLst/>
          </a:prstGeom>
        </p:spPr>
      </p:pic>
      <p:pic>
        <p:nvPicPr>
          <p:cNvPr id="17" name="Imagem 16">
            <a:extLst>
              <a:ext uri="{FF2B5EF4-FFF2-40B4-BE49-F238E27FC236}">
                <a16:creationId xmlns:a16="http://schemas.microsoft.com/office/drawing/2014/main" id="{90E7AE42-C08E-423B-31E4-786CF48E04E2}"/>
              </a:ext>
            </a:extLst>
          </p:cNvPr>
          <p:cNvPicPr>
            <a:picLocks noChangeAspect="1"/>
          </p:cNvPicPr>
          <p:nvPr/>
        </p:nvPicPr>
        <p:blipFill>
          <a:blip r:embed="rId5"/>
          <a:stretch>
            <a:fillRect/>
          </a:stretch>
        </p:blipFill>
        <p:spPr>
          <a:xfrm>
            <a:off x="5133567" y="3077081"/>
            <a:ext cx="300664" cy="208587"/>
          </a:xfrm>
          <a:prstGeom prst="rect">
            <a:avLst/>
          </a:prstGeom>
        </p:spPr>
      </p:pic>
      <p:pic>
        <p:nvPicPr>
          <p:cNvPr id="18" name="Imagem 17">
            <a:extLst>
              <a:ext uri="{FF2B5EF4-FFF2-40B4-BE49-F238E27FC236}">
                <a16:creationId xmlns:a16="http://schemas.microsoft.com/office/drawing/2014/main" id="{A0C5CB7E-CFE9-32C2-946B-3DADB2FF1B6B}"/>
              </a:ext>
            </a:extLst>
          </p:cNvPr>
          <p:cNvPicPr>
            <a:picLocks noChangeAspect="1"/>
          </p:cNvPicPr>
          <p:nvPr/>
        </p:nvPicPr>
        <p:blipFill>
          <a:blip r:embed="rId5"/>
          <a:stretch>
            <a:fillRect/>
          </a:stretch>
        </p:blipFill>
        <p:spPr>
          <a:xfrm>
            <a:off x="5133567" y="3323084"/>
            <a:ext cx="300664" cy="208587"/>
          </a:xfrm>
          <a:prstGeom prst="rect">
            <a:avLst/>
          </a:prstGeom>
        </p:spPr>
      </p:pic>
      <p:pic>
        <p:nvPicPr>
          <p:cNvPr id="19" name="Imagem 18">
            <a:extLst>
              <a:ext uri="{FF2B5EF4-FFF2-40B4-BE49-F238E27FC236}">
                <a16:creationId xmlns:a16="http://schemas.microsoft.com/office/drawing/2014/main" id="{10662CAA-91F6-5A31-E5D2-EB8311ACA575}"/>
              </a:ext>
            </a:extLst>
          </p:cNvPr>
          <p:cNvPicPr>
            <a:picLocks noChangeAspect="1"/>
          </p:cNvPicPr>
          <p:nvPr/>
        </p:nvPicPr>
        <p:blipFill>
          <a:blip r:embed="rId5"/>
          <a:stretch>
            <a:fillRect/>
          </a:stretch>
        </p:blipFill>
        <p:spPr>
          <a:xfrm>
            <a:off x="5133567" y="4664311"/>
            <a:ext cx="300664" cy="208587"/>
          </a:xfrm>
          <a:prstGeom prst="rect">
            <a:avLst/>
          </a:prstGeom>
        </p:spPr>
      </p:pic>
      <p:pic>
        <p:nvPicPr>
          <p:cNvPr id="20" name="Imagem 19" descr="Ícone&#10;&#10;Descrição gerada automaticamente com confiança baixa">
            <a:extLst>
              <a:ext uri="{FF2B5EF4-FFF2-40B4-BE49-F238E27FC236}">
                <a16:creationId xmlns:a16="http://schemas.microsoft.com/office/drawing/2014/main" id="{D79139D0-5CD9-9CC3-B278-3D6A783C2B83}"/>
              </a:ext>
            </a:extLst>
          </p:cNvPr>
          <p:cNvPicPr>
            <a:picLocks noChangeAspect="1"/>
          </p:cNvPicPr>
          <p:nvPr/>
        </p:nvPicPr>
        <p:blipFill>
          <a:blip r:embed="rId4"/>
          <a:stretch>
            <a:fillRect/>
          </a:stretch>
        </p:blipFill>
        <p:spPr>
          <a:xfrm>
            <a:off x="5115992" y="4398505"/>
            <a:ext cx="305525" cy="211959"/>
          </a:xfrm>
          <a:prstGeom prst="rect">
            <a:avLst/>
          </a:prstGeom>
        </p:spPr>
      </p:pic>
      <p:pic>
        <p:nvPicPr>
          <p:cNvPr id="22" name="Imagem 21">
            <a:extLst>
              <a:ext uri="{FF2B5EF4-FFF2-40B4-BE49-F238E27FC236}">
                <a16:creationId xmlns:a16="http://schemas.microsoft.com/office/drawing/2014/main" id="{DC935C49-6D8F-2047-78B4-1148A148F7F3}"/>
              </a:ext>
            </a:extLst>
          </p:cNvPr>
          <p:cNvPicPr>
            <a:picLocks noChangeAspect="1"/>
          </p:cNvPicPr>
          <p:nvPr/>
        </p:nvPicPr>
        <p:blipFill>
          <a:blip r:embed="rId6"/>
          <a:stretch>
            <a:fillRect/>
          </a:stretch>
        </p:blipFill>
        <p:spPr>
          <a:xfrm>
            <a:off x="5137128" y="3583223"/>
            <a:ext cx="300664" cy="208587"/>
          </a:xfrm>
          <a:prstGeom prst="rect">
            <a:avLst/>
          </a:prstGeom>
        </p:spPr>
      </p:pic>
      <p:pic>
        <p:nvPicPr>
          <p:cNvPr id="24" name="Imagem 23">
            <a:extLst>
              <a:ext uri="{FF2B5EF4-FFF2-40B4-BE49-F238E27FC236}">
                <a16:creationId xmlns:a16="http://schemas.microsoft.com/office/drawing/2014/main" id="{6593D7FA-1676-25EC-F2B2-79195141770A}"/>
              </a:ext>
            </a:extLst>
          </p:cNvPr>
          <p:cNvPicPr>
            <a:picLocks noChangeAspect="1"/>
          </p:cNvPicPr>
          <p:nvPr/>
        </p:nvPicPr>
        <p:blipFill>
          <a:blip r:embed="rId7"/>
          <a:stretch>
            <a:fillRect/>
          </a:stretch>
        </p:blipFill>
        <p:spPr>
          <a:xfrm>
            <a:off x="5141418" y="4132852"/>
            <a:ext cx="292813" cy="203140"/>
          </a:xfrm>
          <a:prstGeom prst="rect">
            <a:avLst/>
          </a:prstGeom>
        </p:spPr>
      </p:pic>
      <p:pic>
        <p:nvPicPr>
          <p:cNvPr id="25" name="Imagem 24">
            <a:extLst>
              <a:ext uri="{FF2B5EF4-FFF2-40B4-BE49-F238E27FC236}">
                <a16:creationId xmlns:a16="http://schemas.microsoft.com/office/drawing/2014/main" id="{E09B7D70-EA93-4C4E-0476-55B1F23FEBA7}"/>
              </a:ext>
            </a:extLst>
          </p:cNvPr>
          <p:cNvPicPr>
            <a:picLocks noChangeAspect="1"/>
          </p:cNvPicPr>
          <p:nvPr/>
        </p:nvPicPr>
        <p:blipFill>
          <a:blip r:embed="rId7"/>
          <a:stretch>
            <a:fillRect/>
          </a:stretch>
        </p:blipFill>
        <p:spPr>
          <a:xfrm>
            <a:off x="5115992" y="5195404"/>
            <a:ext cx="292813" cy="203140"/>
          </a:xfrm>
          <a:prstGeom prst="rect">
            <a:avLst/>
          </a:prstGeom>
        </p:spPr>
      </p:pic>
      <p:pic>
        <p:nvPicPr>
          <p:cNvPr id="27" name="Imagem 26" descr="Ícone&#10;&#10;Descrição gerada automaticamente">
            <a:extLst>
              <a:ext uri="{FF2B5EF4-FFF2-40B4-BE49-F238E27FC236}">
                <a16:creationId xmlns:a16="http://schemas.microsoft.com/office/drawing/2014/main" id="{4397B4CC-DD4A-B091-ECA8-F149FC99C12E}"/>
              </a:ext>
            </a:extLst>
          </p:cNvPr>
          <p:cNvPicPr>
            <a:picLocks noChangeAspect="1"/>
          </p:cNvPicPr>
          <p:nvPr/>
        </p:nvPicPr>
        <p:blipFill>
          <a:blip r:embed="rId8"/>
          <a:stretch>
            <a:fillRect/>
          </a:stretch>
        </p:blipFill>
        <p:spPr>
          <a:xfrm>
            <a:off x="5137128" y="3856883"/>
            <a:ext cx="300664" cy="208587"/>
          </a:xfrm>
          <a:prstGeom prst="rect">
            <a:avLst/>
          </a:prstGeom>
        </p:spPr>
      </p:pic>
      <p:pic>
        <p:nvPicPr>
          <p:cNvPr id="28" name="Imagem 27" descr="Ícone&#10;&#10;Descrição gerada automaticamente">
            <a:extLst>
              <a:ext uri="{FF2B5EF4-FFF2-40B4-BE49-F238E27FC236}">
                <a16:creationId xmlns:a16="http://schemas.microsoft.com/office/drawing/2014/main" id="{A3419E40-3DD9-D56C-ADE0-AFB1E83E41E8}"/>
              </a:ext>
            </a:extLst>
          </p:cNvPr>
          <p:cNvPicPr>
            <a:picLocks noChangeAspect="1"/>
          </p:cNvPicPr>
          <p:nvPr/>
        </p:nvPicPr>
        <p:blipFill>
          <a:blip r:embed="rId8"/>
          <a:stretch>
            <a:fillRect/>
          </a:stretch>
        </p:blipFill>
        <p:spPr>
          <a:xfrm>
            <a:off x="5120853" y="4916684"/>
            <a:ext cx="300664" cy="208587"/>
          </a:xfrm>
          <a:prstGeom prst="rect">
            <a:avLst/>
          </a:prstGeom>
        </p:spPr>
      </p:pic>
      <p:graphicFrame>
        <p:nvGraphicFramePr>
          <p:cNvPr id="36" name="Tabela 4">
            <a:extLst>
              <a:ext uri="{FF2B5EF4-FFF2-40B4-BE49-F238E27FC236}">
                <a16:creationId xmlns:a16="http://schemas.microsoft.com/office/drawing/2014/main" id="{E27417DA-5E24-B96D-00AC-B4D23BC4E51F}"/>
              </a:ext>
            </a:extLst>
          </p:cNvPr>
          <p:cNvGraphicFramePr>
            <a:graphicFrameLocks noGrp="1"/>
          </p:cNvGraphicFramePr>
          <p:nvPr>
            <p:extLst>
              <p:ext uri="{D42A27DB-BD31-4B8C-83A1-F6EECF244321}">
                <p14:modId xmlns:p14="http://schemas.microsoft.com/office/powerpoint/2010/main" val="2412147419"/>
              </p:ext>
            </p:extLst>
          </p:nvPr>
        </p:nvGraphicFramePr>
        <p:xfrm>
          <a:off x="5931797" y="1608473"/>
          <a:ext cx="4551624" cy="4705405"/>
        </p:xfrm>
        <a:graphic>
          <a:graphicData uri="http://schemas.openxmlformats.org/drawingml/2006/table">
            <a:tbl>
              <a:tblPr firstRow="1" bandRow="1">
                <a:tableStyleId>{5C22544A-7EE6-4342-B048-85BDC9FD1C3A}</a:tableStyleId>
              </a:tblPr>
              <a:tblGrid>
                <a:gridCol w="379119">
                  <a:extLst>
                    <a:ext uri="{9D8B030D-6E8A-4147-A177-3AD203B41FA5}">
                      <a16:colId xmlns:a16="http://schemas.microsoft.com/office/drawing/2014/main" val="2279952093"/>
                    </a:ext>
                  </a:extLst>
                </a:gridCol>
                <a:gridCol w="807868">
                  <a:extLst>
                    <a:ext uri="{9D8B030D-6E8A-4147-A177-3AD203B41FA5}">
                      <a16:colId xmlns:a16="http://schemas.microsoft.com/office/drawing/2014/main" val="3703783975"/>
                    </a:ext>
                  </a:extLst>
                </a:gridCol>
                <a:gridCol w="798990">
                  <a:extLst>
                    <a:ext uri="{9D8B030D-6E8A-4147-A177-3AD203B41FA5}">
                      <a16:colId xmlns:a16="http://schemas.microsoft.com/office/drawing/2014/main" val="1560882522"/>
                    </a:ext>
                  </a:extLst>
                </a:gridCol>
                <a:gridCol w="816746">
                  <a:extLst>
                    <a:ext uri="{9D8B030D-6E8A-4147-A177-3AD203B41FA5}">
                      <a16:colId xmlns:a16="http://schemas.microsoft.com/office/drawing/2014/main" val="1268800931"/>
                    </a:ext>
                  </a:extLst>
                </a:gridCol>
                <a:gridCol w="1118586">
                  <a:extLst>
                    <a:ext uri="{9D8B030D-6E8A-4147-A177-3AD203B41FA5}">
                      <a16:colId xmlns:a16="http://schemas.microsoft.com/office/drawing/2014/main" val="2268386361"/>
                    </a:ext>
                  </a:extLst>
                </a:gridCol>
                <a:gridCol w="630315">
                  <a:extLst>
                    <a:ext uri="{9D8B030D-6E8A-4147-A177-3AD203B41FA5}">
                      <a16:colId xmlns:a16="http://schemas.microsoft.com/office/drawing/2014/main" val="77695032"/>
                    </a:ext>
                  </a:extLst>
                </a:gridCol>
              </a:tblGrid>
              <a:tr h="645405">
                <a:tc>
                  <a:txBody>
                    <a:bodyPr/>
                    <a:lstStyle/>
                    <a:p>
                      <a:pPr algn="ctr"/>
                      <a:r>
                        <a:rPr lang="pt-BR" sz="1100" dirty="0"/>
                        <a:t>TYPE</a:t>
                      </a:r>
                    </a:p>
                  </a:txBody>
                  <a:tcPr vert="vert270" anchor="ctr"/>
                </a:tc>
                <a:tc>
                  <a:txBody>
                    <a:bodyPr/>
                    <a:lstStyle/>
                    <a:p>
                      <a:pPr algn="ctr"/>
                      <a:r>
                        <a:rPr lang="pt-BR" sz="1100" dirty="0"/>
                        <a:t>STATION</a:t>
                      </a:r>
                    </a:p>
                  </a:txBody>
                  <a:tcPr anchor="ctr"/>
                </a:tc>
                <a:tc>
                  <a:txBody>
                    <a:bodyPr/>
                    <a:lstStyle/>
                    <a:p>
                      <a:pPr algn="ctr"/>
                      <a:r>
                        <a:rPr lang="pt-BR" sz="1100" dirty="0"/>
                        <a:t>LAT</a:t>
                      </a:r>
                    </a:p>
                  </a:txBody>
                  <a:tcPr anchor="ctr"/>
                </a:tc>
                <a:tc>
                  <a:txBody>
                    <a:bodyPr/>
                    <a:lstStyle/>
                    <a:p>
                      <a:pPr algn="ctr"/>
                      <a:r>
                        <a:rPr lang="pt-BR" sz="1100" dirty="0"/>
                        <a:t>LON</a:t>
                      </a:r>
                    </a:p>
                  </a:txBody>
                  <a:tcPr anchor="ctr"/>
                </a:tc>
                <a:tc>
                  <a:txBody>
                    <a:bodyPr/>
                    <a:lstStyle/>
                    <a:p>
                      <a:pPr algn="ctr"/>
                      <a:r>
                        <a:rPr lang="pt-BR" sz="1100" dirty="0"/>
                        <a:t>COUNTRY</a:t>
                      </a:r>
                    </a:p>
                  </a:txBody>
                  <a:tcPr anchor="ctr"/>
                </a:tc>
                <a:tc>
                  <a:txBody>
                    <a:bodyPr/>
                    <a:lstStyle/>
                    <a:p>
                      <a:pPr algn="ctr"/>
                      <a:r>
                        <a:rPr lang="pt-BR" sz="1100" dirty="0"/>
                        <a:t>FLAG</a:t>
                      </a:r>
                    </a:p>
                  </a:txBody>
                  <a:tcPr anchor="ctr"/>
                </a:tc>
                <a:extLst>
                  <a:ext uri="{0D108BD9-81ED-4DB2-BD59-A6C34878D82A}">
                    <a16:rowId xmlns:a16="http://schemas.microsoft.com/office/drawing/2014/main" val="3435209127"/>
                  </a:ext>
                </a:extLst>
              </a:tr>
              <a:tr h="267260">
                <a:tc rowSpan="14">
                  <a:txBody>
                    <a:bodyPr/>
                    <a:lstStyle/>
                    <a:p>
                      <a:pPr algn="ctr"/>
                      <a:r>
                        <a:rPr lang="pt-BR" sz="1100" dirty="0"/>
                        <a:t>RESEARCH REACTOR AT GRULAC</a:t>
                      </a:r>
                    </a:p>
                  </a:txBody>
                  <a:tcPr vert="vert270" anchor="ctr"/>
                </a:tc>
                <a:tc>
                  <a:txBody>
                    <a:bodyPr/>
                    <a:lstStyle/>
                    <a:p>
                      <a:pPr algn="ctr" rtl="0" fontAlgn="b"/>
                      <a:r>
                        <a:rPr lang="pt-BR" sz="1100" dirty="0">
                          <a:effectLst/>
                        </a:rPr>
                        <a:t>RA-06</a:t>
                      </a:r>
                    </a:p>
                  </a:txBody>
                  <a:tcPr marL="28575" marR="28575" marT="19050" marB="19050" anchor="b"/>
                </a:tc>
                <a:tc>
                  <a:txBody>
                    <a:bodyPr/>
                    <a:lstStyle/>
                    <a:p>
                      <a:pPr algn="ctr"/>
                      <a:r>
                        <a:rPr lang="pt-BR" sz="1100" dirty="0"/>
                        <a:t>-41.112</a:t>
                      </a:r>
                    </a:p>
                  </a:txBody>
                  <a:tcPr/>
                </a:tc>
                <a:tc>
                  <a:txBody>
                    <a:bodyPr/>
                    <a:lstStyle/>
                    <a:p>
                      <a:pPr algn="ctr" rtl="0" fontAlgn="b"/>
                      <a:r>
                        <a:rPr lang="pt-BR" sz="1100" dirty="0">
                          <a:effectLst/>
                        </a:rPr>
                        <a:t>-71.413</a:t>
                      </a:r>
                    </a:p>
                  </a:txBody>
                  <a:tcPr marL="28575" marR="28575" marT="19050" marB="19050" anchor="b"/>
                </a:tc>
                <a:tc>
                  <a:txBody>
                    <a:bodyPr/>
                    <a:lstStyle/>
                    <a:p>
                      <a:pPr algn="ctr"/>
                      <a:r>
                        <a:rPr lang="pt-BR" sz="1100" dirty="0"/>
                        <a:t>Argentina</a:t>
                      </a:r>
                    </a:p>
                  </a:txBody>
                  <a:tcPr anchor="ctr"/>
                </a:tc>
                <a:tc>
                  <a:txBody>
                    <a:bodyPr/>
                    <a:lstStyle/>
                    <a:p>
                      <a:endParaRPr lang="pt-BR" sz="1100" dirty="0"/>
                    </a:p>
                  </a:txBody>
                  <a:tcPr/>
                </a:tc>
                <a:extLst>
                  <a:ext uri="{0D108BD9-81ED-4DB2-BD59-A6C34878D82A}">
                    <a16:rowId xmlns:a16="http://schemas.microsoft.com/office/drawing/2014/main" val="736518550"/>
                  </a:ext>
                </a:extLst>
              </a:tr>
              <a:tr h="267260">
                <a:tc vMerge="1">
                  <a:txBody>
                    <a:bodyPr/>
                    <a:lstStyle/>
                    <a:p>
                      <a:endParaRPr lang="pt-BR" dirty="0"/>
                    </a:p>
                  </a:txBody>
                  <a:tcPr/>
                </a:tc>
                <a:tc>
                  <a:txBody>
                    <a:bodyPr/>
                    <a:lstStyle/>
                    <a:p>
                      <a:pPr algn="ctr" rtl="0" fontAlgn="b"/>
                      <a:r>
                        <a:rPr lang="pt-BR" sz="1100" dirty="0">
                          <a:effectLst/>
                        </a:rPr>
                        <a:t>RA-04</a:t>
                      </a:r>
                    </a:p>
                  </a:txBody>
                  <a:tcPr marL="28575" marR="28575" marT="19050" marB="19050" anchor="b"/>
                </a:tc>
                <a:tc>
                  <a:txBody>
                    <a:bodyPr/>
                    <a:lstStyle/>
                    <a:p>
                      <a:pPr algn="ctr" rtl="0" fontAlgn="b"/>
                      <a:r>
                        <a:rPr lang="pt-BR" sz="1100" dirty="0">
                          <a:effectLst/>
                        </a:rPr>
                        <a:t>-32.959</a:t>
                      </a:r>
                    </a:p>
                  </a:txBody>
                  <a:tcPr marL="28575" marR="28575" marT="19050" marB="19050" anchor="b"/>
                </a:tc>
                <a:tc>
                  <a:txBody>
                    <a:bodyPr/>
                    <a:lstStyle/>
                    <a:p>
                      <a:pPr algn="ctr" rtl="0" fontAlgn="b"/>
                      <a:r>
                        <a:rPr lang="pt-BR" sz="1100" dirty="0">
                          <a:effectLst/>
                        </a:rPr>
                        <a:t>-60.628</a:t>
                      </a:r>
                    </a:p>
                  </a:txBody>
                  <a:tcPr marL="28575" marR="28575" marT="19050" marB="19050" anchor="b"/>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100" dirty="0"/>
                        <a:t>Argentina</a:t>
                      </a:r>
                    </a:p>
                  </a:txBody>
                  <a:tcPr anchor="ctr"/>
                </a:tc>
                <a:tc>
                  <a:txBody>
                    <a:bodyPr/>
                    <a:lstStyle/>
                    <a:p>
                      <a:endParaRPr lang="pt-BR" sz="1100" dirty="0"/>
                    </a:p>
                  </a:txBody>
                  <a:tcPr/>
                </a:tc>
                <a:extLst>
                  <a:ext uri="{0D108BD9-81ED-4DB2-BD59-A6C34878D82A}">
                    <a16:rowId xmlns:a16="http://schemas.microsoft.com/office/drawing/2014/main" val="291730018"/>
                  </a:ext>
                </a:extLst>
              </a:tr>
              <a:tr h="267260">
                <a:tc vMerge="1">
                  <a:txBody>
                    <a:bodyPr/>
                    <a:lstStyle/>
                    <a:p>
                      <a:endParaRPr lang="pt-BR" dirty="0"/>
                    </a:p>
                  </a:txBody>
                  <a:tcPr/>
                </a:tc>
                <a:tc>
                  <a:txBody>
                    <a:bodyPr/>
                    <a:lstStyle/>
                    <a:p>
                      <a:pPr algn="ctr" rtl="0" fontAlgn="b"/>
                      <a:r>
                        <a:rPr lang="pt-BR" sz="1100" dirty="0">
                          <a:effectLst/>
                        </a:rPr>
                        <a:t>RA-03</a:t>
                      </a:r>
                    </a:p>
                  </a:txBody>
                  <a:tcPr marL="28575" marR="28575" marT="19050" marB="19050" anchor="b"/>
                </a:tc>
                <a:tc>
                  <a:txBody>
                    <a:bodyPr/>
                    <a:lstStyle/>
                    <a:p>
                      <a:pPr algn="ctr" rtl="0" fontAlgn="b"/>
                      <a:r>
                        <a:rPr lang="pt-BR" sz="1100" dirty="0">
                          <a:effectLst/>
                        </a:rPr>
                        <a:t>-34.812</a:t>
                      </a:r>
                    </a:p>
                  </a:txBody>
                  <a:tcPr marL="28575" marR="28575" marT="19050" marB="19050" anchor="b"/>
                </a:tc>
                <a:tc>
                  <a:txBody>
                    <a:bodyPr/>
                    <a:lstStyle/>
                    <a:p>
                      <a:pPr algn="ctr" rtl="0" fontAlgn="b"/>
                      <a:r>
                        <a:rPr lang="pt-BR" sz="1100" dirty="0">
                          <a:effectLst/>
                        </a:rPr>
                        <a:t>-58.577</a:t>
                      </a:r>
                    </a:p>
                  </a:txBody>
                  <a:tcPr marL="28575" marR="28575" marT="19050" marB="19050" anchor="b"/>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100" b="0" i="0" u="none" strike="noStrike" kern="0" cap="none" spc="0" normalizeH="0" baseline="0" noProof="0" dirty="0">
                          <a:ln>
                            <a:noFill/>
                          </a:ln>
                          <a:solidFill>
                            <a:srgbClr val="000000"/>
                          </a:solidFill>
                          <a:effectLst/>
                          <a:uLnTx/>
                          <a:uFillTx/>
                          <a:latin typeface="Arial"/>
                          <a:ea typeface="+mn-ea"/>
                          <a:cs typeface="+mn-cs"/>
                          <a:sym typeface="Arial"/>
                        </a:rPr>
                        <a:t>Argentina</a:t>
                      </a:r>
                    </a:p>
                  </a:txBody>
                  <a:tcPr anchor="ctr"/>
                </a:tc>
                <a:tc>
                  <a:txBody>
                    <a:bodyPr/>
                    <a:lstStyle/>
                    <a:p>
                      <a:endParaRPr lang="pt-BR" sz="1100" dirty="0"/>
                    </a:p>
                  </a:txBody>
                  <a:tcPr/>
                </a:tc>
                <a:extLst>
                  <a:ext uri="{0D108BD9-81ED-4DB2-BD59-A6C34878D82A}">
                    <a16:rowId xmlns:a16="http://schemas.microsoft.com/office/drawing/2014/main" val="2897851815"/>
                  </a:ext>
                </a:extLst>
              </a:tr>
              <a:tr h="267260">
                <a:tc vMerge="1">
                  <a:txBody>
                    <a:bodyPr/>
                    <a:lstStyle/>
                    <a:p>
                      <a:endParaRPr lang="pt-BR" dirty="0"/>
                    </a:p>
                  </a:txBody>
                  <a:tcPr/>
                </a:tc>
                <a:tc>
                  <a:txBody>
                    <a:bodyPr/>
                    <a:lstStyle/>
                    <a:p>
                      <a:pPr algn="ctr" rtl="0" fontAlgn="b"/>
                      <a:r>
                        <a:rPr lang="pt-BR" sz="1100" dirty="0">
                          <a:effectLst/>
                        </a:rPr>
                        <a:t>RA-01</a:t>
                      </a:r>
                    </a:p>
                  </a:txBody>
                  <a:tcPr marL="28575" marR="28575" marT="19050" marB="19050" anchor="b"/>
                </a:tc>
                <a:tc>
                  <a:txBody>
                    <a:bodyPr/>
                    <a:lstStyle/>
                    <a:p>
                      <a:pPr algn="ctr" rtl="0" fontAlgn="b"/>
                      <a:r>
                        <a:rPr lang="pt-BR" sz="1100" dirty="0">
                          <a:effectLst/>
                        </a:rPr>
                        <a:t>-34.572</a:t>
                      </a:r>
                    </a:p>
                  </a:txBody>
                  <a:tcPr marL="28575" marR="28575" marT="19050" marB="19050" anchor="b"/>
                </a:tc>
                <a:tc>
                  <a:txBody>
                    <a:bodyPr/>
                    <a:lstStyle/>
                    <a:p>
                      <a:pPr algn="ctr" rtl="0" fontAlgn="b"/>
                      <a:r>
                        <a:rPr lang="pt-BR" sz="1100" dirty="0">
                          <a:effectLst/>
                        </a:rPr>
                        <a:t>-58.511</a:t>
                      </a:r>
                    </a:p>
                  </a:txBody>
                  <a:tcPr marL="28575" marR="28575" marT="19050" marB="19050" anchor="b"/>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100" b="0" i="0" u="none" strike="noStrike" kern="0" cap="none" spc="0" normalizeH="0" baseline="0" noProof="0">
                          <a:ln>
                            <a:noFill/>
                          </a:ln>
                          <a:solidFill>
                            <a:srgbClr val="000000"/>
                          </a:solidFill>
                          <a:effectLst/>
                          <a:uLnTx/>
                          <a:uFillTx/>
                          <a:latin typeface="Arial"/>
                          <a:ea typeface="+mn-ea"/>
                          <a:cs typeface="+mn-cs"/>
                          <a:sym typeface="Arial"/>
                        </a:rPr>
                        <a:t>Argentina</a:t>
                      </a:r>
                      <a:endParaRPr kumimoji="0" lang="pt-BR" sz="1100" b="0" i="0" u="none" strike="noStrike" kern="0" cap="none" spc="0" normalizeH="0" baseline="0" noProof="0" dirty="0">
                        <a:ln>
                          <a:noFill/>
                        </a:ln>
                        <a:solidFill>
                          <a:srgbClr val="000000"/>
                        </a:solidFill>
                        <a:effectLst/>
                        <a:uLnTx/>
                        <a:uFillTx/>
                        <a:latin typeface="Arial"/>
                        <a:ea typeface="+mn-ea"/>
                        <a:cs typeface="+mn-cs"/>
                        <a:sym typeface="Arial"/>
                      </a:endParaRPr>
                    </a:p>
                  </a:txBody>
                  <a:tcPr anchor="ctr"/>
                </a:tc>
                <a:tc>
                  <a:txBody>
                    <a:bodyPr/>
                    <a:lstStyle/>
                    <a:p>
                      <a:endParaRPr lang="pt-BR" sz="1100" dirty="0"/>
                    </a:p>
                  </a:txBody>
                  <a:tcPr/>
                </a:tc>
                <a:extLst>
                  <a:ext uri="{0D108BD9-81ED-4DB2-BD59-A6C34878D82A}">
                    <a16:rowId xmlns:a16="http://schemas.microsoft.com/office/drawing/2014/main" val="3022283417"/>
                  </a:ext>
                </a:extLst>
              </a:tr>
              <a:tr h="267260">
                <a:tc vMerge="1">
                  <a:txBody>
                    <a:bodyPr/>
                    <a:lstStyle/>
                    <a:p>
                      <a:endParaRPr lang="pt-BR" dirty="0"/>
                    </a:p>
                  </a:txBody>
                  <a:tcPr/>
                </a:tc>
                <a:tc>
                  <a:txBody>
                    <a:bodyPr/>
                    <a:lstStyle/>
                    <a:p>
                      <a:pPr algn="ctr" rtl="0" fontAlgn="b"/>
                      <a:r>
                        <a:rPr lang="pt-BR" sz="1100">
                          <a:effectLst/>
                        </a:rPr>
                        <a:t>RA-00</a:t>
                      </a:r>
                    </a:p>
                  </a:txBody>
                  <a:tcPr marL="28575" marR="28575" marT="19050" marB="19050" anchor="b"/>
                </a:tc>
                <a:tc>
                  <a:txBody>
                    <a:bodyPr/>
                    <a:lstStyle/>
                    <a:p>
                      <a:pPr algn="ctr" rtl="0" fontAlgn="b"/>
                      <a:r>
                        <a:rPr lang="pt-BR" sz="1100" dirty="0">
                          <a:effectLst/>
                        </a:rPr>
                        <a:t>-31.440</a:t>
                      </a:r>
                    </a:p>
                  </a:txBody>
                  <a:tcPr marL="28575" marR="28575" marT="19050" marB="19050" anchor="b"/>
                </a:tc>
                <a:tc>
                  <a:txBody>
                    <a:bodyPr/>
                    <a:lstStyle/>
                    <a:p>
                      <a:pPr algn="ctr" rtl="0" fontAlgn="b"/>
                      <a:r>
                        <a:rPr lang="pt-BR" sz="1100" dirty="0">
                          <a:effectLst/>
                        </a:rPr>
                        <a:t>-64.192</a:t>
                      </a:r>
                    </a:p>
                  </a:txBody>
                  <a:tcPr marL="28575" marR="28575" marT="19050" marB="19050" anchor="b"/>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100" b="0" i="0" u="none" strike="noStrike" kern="0" cap="none" spc="0" normalizeH="0" baseline="0" noProof="0" dirty="0">
                          <a:ln>
                            <a:noFill/>
                          </a:ln>
                          <a:solidFill>
                            <a:srgbClr val="000000"/>
                          </a:solidFill>
                          <a:effectLst/>
                          <a:uLnTx/>
                          <a:uFillTx/>
                          <a:latin typeface="Arial"/>
                          <a:ea typeface="+mn-ea"/>
                          <a:cs typeface="+mn-cs"/>
                          <a:sym typeface="Arial"/>
                        </a:rPr>
                        <a:t>Argentina</a:t>
                      </a:r>
                    </a:p>
                  </a:txBody>
                  <a:tcPr anchor="ctr"/>
                </a:tc>
                <a:tc>
                  <a:txBody>
                    <a:bodyPr/>
                    <a:lstStyle/>
                    <a:p>
                      <a:endParaRPr lang="pt-BR" sz="1100" dirty="0"/>
                    </a:p>
                  </a:txBody>
                  <a:tcPr/>
                </a:tc>
                <a:extLst>
                  <a:ext uri="{0D108BD9-81ED-4DB2-BD59-A6C34878D82A}">
                    <a16:rowId xmlns:a16="http://schemas.microsoft.com/office/drawing/2014/main" val="3439705950"/>
                  </a:ext>
                </a:extLst>
              </a:tr>
              <a:tr h="267260">
                <a:tc vMerge="1">
                  <a:txBody>
                    <a:bodyPr/>
                    <a:lstStyle/>
                    <a:p>
                      <a:endParaRPr lang="pt-BR" dirty="0"/>
                    </a:p>
                  </a:txBody>
                  <a:tcPr/>
                </a:tc>
                <a:tc>
                  <a:txBody>
                    <a:bodyPr/>
                    <a:lstStyle/>
                    <a:p>
                      <a:pPr algn="ctr" rtl="0" fontAlgn="b"/>
                      <a:r>
                        <a:rPr lang="pt-BR" sz="1100" dirty="0">
                          <a:effectLst/>
                        </a:rPr>
                        <a:t>IEN-R1</a:t>
                      </a:r>
                    </a:p>
                  </a:txBody>
                  <a:tcPr marL="28575" marR="28575" marT="19050" marB="19050" anchor="b"/>
                </a:tc>
                <a:tc>
                  <a:txBody>
                    <a:bodyPr/>
                    <a:lstStyle/>
                    <a:p>
                      <a:pPr algn="ctr" rtl="0" fontAlgn="b"/>
                      <a:r>
                        <a:rPr lang="pt-BR" sz="1100" dirty="0">
                          <a:effectLst/>
                        </a:rPr>
                        <a:t>-22.865</a:t>
                      </a:r>
                    </a:p>
                  </a:txBody>
                  <a:tcPr marL="28575" marR="28575" marT="19050" marB="19050" anchor="b"/>
                </a:tc>
                <a:tc>
                  <a:txBody>
                    <a:bodyPr/>
                    <a:lstStyle/>
                    <a:p>
                      <a:pPr algn="ctr" rtl="0" fontAlgn="b"/>
                      <a:r>
                        <a:rPr lang="pt-BR" sz="1100" dirty="0">
                          <a:effectLst/>
                        </a:rPr>
                        <a:t>-43.226</a:t>
                      </a:r>
                    </a:p>
                  </a:txBody>
                  <a:tcPr marL="28575" marR="28575" marT="19050" marB="19050" anchor="b"/>
                </a:tc>
                <a:tc>
                  <a:txBody>
                    <a:bodyPr/>
                    <a:lstStyle/>
                    <a:p>
                      <a:pPr algn="ctr"/>
                      <a:r>
                        <a:rPr lang="pt-BR" sz="1100" dirty="0"/>
                        <a:t>Brazil</a:t>
                      </a:r>
                    </a:p>
                  </a:txBody>
                  <a:tcPr anchor="ctr"/>
                </a:tc>
                <a:tc>
                  <a:txBody>
                    <a:bodyPr/>
                    <a:lstStyle/>
                    <a:p>
                      <a:endParaRPr lang="pt-BR" sz="1100" dirty="0"/>
                    </a:p>
                  </a:txBody>
                  <a:tcPr/>
                </a:tc>
                <a:extLst>
                  <a:ext uri="{0D108BD9-81ED-4DB2-BD59-A6C34878D82A}">
                    <a16:rowId xmlns:a16="http://schemas.microsoft.com/office/drawing/2014/main" val="3361351643"/>
                  </a:ext>
                </a:extLst>
              </a:tr>
              <a:tr h="267260">
                <a:tc vMerge="1">
                  <a:txBody>
                    <a:bodyPr/>
                    <a:lstStyle/>
                    <a:p>
                      <a:endParaRPr lang="pt-BR" dirty="0"/>
                    </a:p>
                  </a:txBody>
                  <a:tcPr/>
                </a:tc>
                <a:tc>
                  <a:txBody>
                    <a:bodyPr/>
                    <a:lstStyle/>
                    <a:p>
                      <a:pPr algn="ctr" rtl="0" fontAlgn="b"/>
                      <a:r>
                        <a:rPr lang="pt-BR" sz="1100" dirty="0">
                          <a:effectLst/>
                        </a:rPr>
                        <a:t>IPEN/MB-01</a:t>
                      </a:r>
                    </a:p>
                  </a:txBody>
                  <a:tcPr marL="28575" marR="28575" marT="19050" marB="19050" anchor="b"/>
                </a:tc>
                <a:tc>
                  <a:txBody>
                    <a:bodyPr/>
                    <a:lstStyle/>
                    <a:p>
                      <a:pPr algn="ctr" rtl="0" fontAlgn="b"/>
                      <a:r>
                        <a:rPr lang="pt-BR" sz="1100" dirty="0">
                          <a:effectLst/>
                        </a:rPr>
                        <a:t>-23.566</a:t>
                      </a:r>
                    </a:p>
                  </a:txBody>
                  <a:tcPr marL="28575" marR="28575" marT="19050" marB="19050" anchor="b"/>
                </a:tc>
                <a:tc>
                  <a:txBody>
                    <a:bodyPr/>
                    <a:lstStyle/>
                    <a:p>
                      <a:pPr algn="ctr" rtl="0" fontAlgn="b"/>
                      <a:r>
                        <a:rPr lang="pt-BR" sz="1100" dirty="0">
                          <a:effectLst/>
                        </a:rPr>
                        <a:t>-46.738</a:t>
                      </a:r>
                    </a:p>
                  </a:txBody>
                  <a:tcPr marL="28575" marR="28575" marT="19050" marB="19050" anchor="b"/>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100" b="0" i="0" u="none" strike="noStrike" kern="0" cap="none" spc="0" normalizeH="0" baseline="0" noProof="0" dirty="0">
                          <a:ln>
                            <a:noFill/>
                          </a:ln>
                          <a:solidFill>
                            <a:srgbClr val="000000"/>
                          </a:solidFill>
                          <a:effectLst/>
                          <a:uLnTx/>
                          <a:uFillTx/>
                          <a:latin typeface="Arial"/>
                          <a:ea typeface="+mn-ea"/>
                          <a:cs typeface="+mn-cs"/>
                          <a:sym typeface="Arial"/>
                        </a:rPr>
                        <a:t>Brazil</a:t>
                      </a:r>
                    </a:p>
                  </a:txBody>
                  <a:tcPr anchor="ctr"/>
                </a:tc>
                <a:tc>
                  <a:txBody>
                    <a:bodyPr/>
                    <a:lstStyle/>
                    <a:p>
                      <a:endParaRPr lang="pt-BR" sz="1100" dirty="0"/>
                    </a:p>
                  </a:txBody>
                  <a:tcPr/>
                </a:tc>
                <a:extLst>
                  <a:ext uri="{0D108BD9-81ED-4DB2-BD59-A6C34878D82A}">
                    <a16:rowId xmlns:a16="http://schemas.microsoft.com/office/drawing/2014/main" val="1009609628"/>
                  </a:ext>
                </a:extLst>
              </a:tr>
              <a:tr h="267260">
                <a:tc vMerge="1">
                  <a:txBody>
                    <a:bodyPr/>
                    <a:lstStyle/>
                    <a:p>
                      <a:pPr algn="ctr"/>
                      <a:r>
                        <a:rPr lang="pt-BR" sz="1100" dirty="0"/>
                        <a:t>NOBLE GAS</a:t>
                      </a:r>
                    </a:p>
                  </a:txBody>
                  <a:tcPr vert="vert270" anchor="ctr"/>
                </a:tc>
                <a:tc>
                  <a:txBody>
                    <a:bodyPr/>
                    <a:lstStyle/>
                    <a:p>
                      <a:pPr algn="ctr" rtl="0" fontAlgn="b"/>
                      <a:r>
                        <a:rPr lang="pt-BR" sz="1100" dirty="0">
                          <a:effectLst/>
                        </a:rPr>
                        <a:t>IPR-R1</a:t>
                      </a:r>
                    </a:p>
                  </a:txBody>
                  <a:tcPr marL="28575" marR="28575" marT="19050" marB="19050" anchor="b"/>
                </a:tc>
                <a:tc>
                  <a:txBody>
                    <a:bodyPr/>
                    <a:lstStyle/>
                    <a:p>
                      <a:pPr algn="ctr" rtl="0" fontAlgn="b"/>
                      <a:r>
                        <a:rPr lang="pt-BR" sz="1100" dirty="0">
                          <a:effectLst/>
                        </a:rPr>
                        <a:t>-19.872</a:t>
                      </a:r>
                    </a:p>
                  </a:txBody>
                  <a:tcPr marL="28575" marR="28575" marT="19050" marB="19050" anchor="b"/>
                </a:tc>
                <a:tc>
                  <a:txBody>
                    <a:bodyPr/>
                    <a:lstStyle/>
                    <a:p>
                      <a:pPr algn="ctr" rtl="0" fontAlgn="b"/>
                      <a:r>
                        <a:rPr lang="pt-BR" sz="1100" dirty="0">
                          <a:effectLst/>
                        </a:rPr>
                        <a:t>-43.966</a:t>
                      </a:r>
                    </a:p>
                  </a:txBody>
                  <a:tcPr marL="28575" marR="28575" marT="19050" marB="19050" anchor="b"/>
                </a:tc>
                <a:tc>
                  <a:txBody>
                    <a:bodyPr/>
                    <a:lstStyle/>
                    <a:p>
                      <a:pPr algn="ctr"/>
                      <a:r>
                        <a:rPr lang="pt-BR" sz="1100" dirty="0"/>
                        <a:t>Brazil</a:t>
                      </a:r>
                    </a:p>
                  </a:txBody>
                  <a:tcPr anchor="ctr"/>
                </a:tc>
                <a:tc>
                  <a:txBody>
                    <a:bodyPr/>
                    <a:lstStyle/>
                    <a:p>
                      <a:endParaRPr lang="pt-BR" sz="1100" dirty="0"/>
                    </a:p>
                  </a:txBody>
                  <a:tcPr/>
                </a:tc>
                <a:extLst>
                  <a:ext uri="{0D108BD9-81ED-4DB2-BD59-A6C34878D82A}">
                    <a16:rowId xmlns:a16="http://schemas.microsoft.com/office/drawing/2014/main" val="890312770"/>
                  </a:ext>
                </a:extLst>
              </a:tr>
              <a:tr h="267260">
                <a:tc vMerge="1">
                  <a:txBody>
                    <a:bodyPr/>
                    <a:lstStyle/>
                    <a:p>
                      <a:endParaRPr lang="pt-BR" dirty="0"/>
                    </a:p>
                  </a:txBody>
                  <a:tcPr/>
                </a:tc>
                <a:tc>
                  <a:txBody>
                    <a:bodyPr/>
                    <a:lstStyle/>
                    <a:p>
                      <a:pPr algn="ctr" rtl="0" fontAlgn="b"/>
                      <a:r>
                        <a:rPr lang="pt-BR" sz="1100" dirty="0">
                          <a:effectLst/>
                        </a:rPr>
                        <a:t>RECH-1</a:t>
                      </a:r>
                    </a:p>
                  </a:txBody>
                  <a:tcPr marL="28575" marR="28575" marT="19050" marB="19050" anchor="b"/>
                </a:tc>
                <a:tc>
                  <a:txBody>
                    <a:bodyPr/>
                    <a:lstStyle/>
                    <a:p>
                      <a:pPr algn="ctr" rtl="0" fontAlgn="b"/>
                      <a:r>
                        <a:rPr lang="pt-BR" sz="1100" dirty="0">
                          <a:effectLst/>
                        </a:rPr>
                        <a:t>-33.428</a:t>
                      </a:r>
                    </a:p>
                  </a:txBody>
                  <a:tcPr marL="28575" marR="28575" marT="19050" marB="19050" anchor="b"/>
                </a:tc>
                <a:tc>
                  <a:txBody>
                    <a:bodyPr/>
                    <a:lstStyle/>
                    <a:p>
                      <a:pPr algn="ctr" rtl="0" fontAlgn="b"/>
                      <a:r>
                        <a:rPr lang="pt-BR" sz="1100" dirty="0">
                          <a:effectLst/>
                        </a:rPr>
                        <a:t>-70.525</a:t>
                      </a:r>
                    </a:p>
                  </a:txBody>
                  <a:tcPr marL="28575" marR="28575" marT="19050" marB="19050" anchor="b"/>
                </a:tc>
                <a:tc>
                  <a:txBody>
                    <a:bodyPr/>
                    <a:lstStyle/>
                    <a:p>
                      <a:pPr algn="ctr"/>
                      <a:r>
                        <a:rPr lang="pt-BR" sz="1100" dirty="0"/>
                        <a:t>Chile</a:t>
                      </a:r>
                    </a:p>
                  </a:txBody>
                  <a:tcPr anchor="ctr"/>
                </a:tc>
                <a:tc>
                  <a:txBody>
                    <a:bodyPr/>
                    <a:lstStyle/>
                    <a:p>
                      <a:endParaRPr lang="pt-BR" sz="1100" dirty="0"/>
                    </a:p>
                  </a:txBody>
                  <a:tcPr/>
                </a:tc>
                <a:extLst>
                  <a:ext uri="{0D108BD9-81ED-4DB2-BD59-A6C34878D82A}">
                    <a16:rowId xmlns:a16="http://schemas.microsoft.com/office/drawing/2014/main" val="2556149195"/>
                  </a:ext>
                </a:extLst>
              </a:tr>
              <a:tr h="267260">
                <a:tc vMerge="1">
                  <a:txBody>
                    <a:bodyPr/>
                    <a:lstStyle/>
                    <a:p>
                      <a:endParaRPr lang="pt-BR" dirty="0"/>
                    </a:p>
                  </a:txBody>
                  <a:tcPr/>
                </a:tc>
                <a:tc>
                  <a:txBody>
                    <a:bodyPr/>
                    <a:lstStyle/>
                    <a:p>
                      <a:pPr algn="ctr" rtl="0" fontAlgn="b"/>
                      <a:r>
                        <a:rPr lang="pt-BR" sz="1100" dirty="0">
                          <a:effectLst/>
                        </a:rPr>
                        <a:t>IAN-R1</a:t>
                      </a:r>
                    </a:p>
                  </a:txBody>
                  <a:tcPr marL="28575" marR="28575" marT="19050" marB="19050" anchor="b"/>
                </a:tc>
                <a:tc>
                  <a:txBody>
                    <a:bodyPr/>
                    <a:lstStyle/>
                    <a:p>
                      <a:pPr algn="ctr" rtl="0" fontAlgn="b"/>
                      <a:r>
                        <a:rPr lang="pt-BR" sz="1100" dirty="0">
                          <a:effectLst/>
                        </a:rPr>
                        <a:t>4.661</a:t>
                      </a:r>
                    </a:p>
                  </a:txBody>
                  <a:tcPr marL="28575" marR="28575" marT="19050" marB="19050" anchor="b"/>
                </a:tc>
                <a:tc>
                  <a:txBody>
                    <a:bodyPr/>
                    <a:lstStyle/>
                    <a:p>
                      <a:pPr algn="ctr" rtl="0" fontAlgn="b"/>
                      <a:r>
                        <a:rPr lang="pt-BR" sz="1100" dirty="0">
                          <a:effectLst/>
                        </a:rPr>
                        <a:t>-74.109</a:t>
                      </a:r>
                    </a:p>
                  </a:txBody>
                  <a:tcPr marL="28575" marR="28575" marT="19050" marB="19050" anchor="b"/>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100" dirty="0"/>
                        <a:t>Colômbia</a:t>
                      </a:r>
                    </a:p>
                  </a:txBody>
                  <a:tcPr anchor="ctr"/>
                </a:tc>
                <a:tc>
                  <a:txBody>
                    <a:bodyPr/>
                    <a:lstStyle/>
                    <a:p>
                      <a:endParaRPr lang="pt-BR" sz="1100" dirty="0"/>
                    </a:p>
                  </a:txBody>
                  <a:tcPr/>
                </a:tc>
                <a:extLst>
                  <a:ext uri="{0D108BD9-81ED-4DB2-BD59-A6C34878D82A}">
                    <a16:rowId xmlns:a16="http://schemas.microsoft.com/office/drawing/2014/main" val="1574057161"/>
                  </a:ext>
                </a:extLst>
              </a:tr>
              <a:tr h="267260">
                <a:tc vMerge="1">
                  <a:txBody>
                    <a:bodyPr/>
                    <a:lstStyle/>
                    <a:p>
                      <a:endParaRPr lang="pt-BR" dirty="0"/>
                    </a:p>
                  </a:txBody>
                  <a:tcPr/>
                </a:tc>
                <a:tc>
                  <a:txBody>
                    <a:bodyPr/>
                    <a:lstStyle/>
                    <a:p>
                      <a:pPr algn="ctr" rtl="0" fontAlgn="b"/>
                      <a:r>
                        <a:rPr lang="pt-BR" sz="1100">
                          <a:effectLst/>
                        </a:rPr>
                        <a:t>JM-1</a:t>
                      </a:r>
                    </a:p>
                  </a:txBody>
                  <a:tcPr marL="28575" marR="28575" marT="19050" marB="19050" anchor="b"/>
                </a:tc>
                <a:tc>
                  <a:txBody>
                    <a:bodyPr/>
                    <a:lstStyle/>
                    <a:p>
                      <a:pPr algn="ctr" rtl="0" fontAlgn="b"/>
                      <a:r>
                        <a:rPr lang="pt-BR" sz="1100" dirty="0">
                          <a:effectLst/>
                        </a:rPr>
                        <a:t>18.006</a:t>
                      </a:r>
                    </a:p>
                  </a:txBody>
                  <a:tcPr marL="28575" marR="28575" marT="19050" marB="19050" anchor="b"/>
                </a:tc>
                <a:tc>
                  <a:txBody>
                    <a:bodyPr/>
                    <a:lstStyle/>
                    <a:p>
                      <a:pPr algn="ctr" rtl="0" fontAlgn="b"/>
                      <a:r>
                        <a:rPr lang="pt-BR" sz="1100" dirty="0">
                          <a:effectLst/>
                        </a:rPr>
                        <a:t>-76.748</a:t>
                      </a:r>
                    </a:p>
                  </a:txBody>
                  <a:tcPr marL="28575" marR="28575" marT="19050" marB="19050" anchor="b"/>
                </a:tc>
                <a:tc>
                  <a:txBody>
                    <a:bodyPr/>
                    <a:lstStyle/>
                    <a:p>
                      <a:pPr algn="ctr"/>
                      <a:r>
                        <a:rPr lang="pt-BR" sz="1100" dirty="0"/>
                        <a:t>Jamaica</a:t>
                      </a:r>
                    </a:p>
                  </a:txBody>
                  <a:tcPr anchor="ctr"/>
                </a:tc>
                <a:tc>
                  <a:txBody>
                    <a:bodyPr/>
                    <a:lstStyle/>
                    <a:p>
                      <a:endParaRPr lang="pt-BR" sz="1100" dirty="0"/>
                    </a:p>
                  </a:txBody>
                  <a:tcPr/>
                </a:tc>
                <a:extLst>
                  <a:ext uri="{0D108BD9-81ED-4DB2-BD59-A6C34878D82A}">
                    <a16:rowId xmlns:a16="http://schemas.microsoft.com/office/drawing/2014/main" val="692173021"/>
                  </a:ext>
                </a:extLst>
              </a:tr>
              <a:tr h="267260">
                <a:tc vMerge="1">
                  <a:txBody>
                    <a:bodyPr/>
                    <a:lstStyle/>
                    <a:p>
                      <a:pPr algn="ctr"/>
                      <a:r>
                        <a:rPr lang="pt-BR" sz="1100" dirty="0"/>
                        <a:t>NPP</a:t>
                      </a:r>
                    </a:p>
                  </a:txBody>
                  <a:tcPr vert="vert270" anchor="ctr"/>
                </a:tc>
                <a:tc>
                  <a:txBody>
                    <a:bodyPr/>
                    <a:lstStyle/>
                    <a:p>
                      <a:pPr algn="ctr" rtl="0" fontAlgn="b"/>
                      <a:r>
                        <a:rPr lang="pt-BR" sz="1100" dirty="0">
                          <a:effectLst/>
                        </a:rPr>
                        <a:t>CHICAGO 9000</a:t>
                      </a:r>
                    </a:p>
                  </a:txBody>
                  <a:tcPr marL="28575" marR="28575" marT="19050" marB="19050" anchor="b"/>
                </a:tc>
                <a:tc>
                  <a:txBody>
                    <a:bodyPr/>
                    <a:lstStyle/>
                    <a:p>
                      <a:pPr algn="ctr"/>
                      <a:r>
                        <a:rPr lang="pt-BR" sz="1100" dirty="0"/>
                        <a:t>19.509</a:t>
                      </a:r>
                    </a:p>
                  </a:txBody>
                  <a:tcPr/>
                </a:tc>
                <a:tc>
                  <a:txBody>
                    <a:bodyPr/>
                    <a:lstStyle/>
                    <a:p>
                      <a:pPr algn="ctr"/>
                      <a:r>
                        <a:rPr lang="pt-BR" sz="1100" dirty="0"/>
                        <a:t>-99.119</a:t>
                      </a:r>
                    </a:p>
                  </a:txBody>
                  <a:tcPr/>
                </a:tc>
                <a:tc>
                  <a:txBody>
                    <a:bodyPr/>
                    <a:lstStyle/>
                    <a:p>
                      <a:pPr algn="ctr"/>
                      <a:r>
                        <a:rPr lang="pt-BR" sz="1100" dirty="0"/>
                        <a:t>Mexico</a:t>
                      </a:r>
                    </a:p>
                  </a:txBody>
                  <a:tcPr anchor="ctr"/>
                </a:tc>
                <a:tc>
                  <a:txBody>
                    <a:bodyPr/>
                    <a:lstStyle/>
                    <a:p>
                      <a:endParaRPr lang="pt-BR" sz="1100" dirty="0"/>
                    </a:p>
                  </a:txBody>
                  <a:tcPr/>
                </a:tc>
                <a:extLst>
                  <a:ext uri="{0D108BD9-81ED-4DB2-BD59-A6C34878D82A}">
                    <a16:rowId xmlns:a16="http://schemas.microsoft.com/office/drawing/2014/main" val="1304345248"/>
                  </a:ext>
                </a:extLst>
              </a:tr>
              <a:tr h="267260">
                <a:tc vMerge="1">
                  <a:txBody>
                    <a:bodyPr/>
                    <a:lstStyle/>
                    <a:p>
                      <a:endParaRPr lang="pt-BR" dirty="0"/>
                    </a:p>
                  </a:txBody>
                  <a:tcPr/>
                </a:tc>
                <a:tc>
                  <a:txBody>
                    <a:bodyPr/>
                    <a:lstStyle/>
                    <a:p>
                      <a:pPr algn="ctr" rtl="0" fontAlgn="b"/>
                      <a:r>
                        <a:rPr lang="pt-BR" sz="1100" dirty="0">
                          <a:effectLst/>
                        </a:rPr>
                        <a:t>MARK III</a:t>
                      </a:r>
                    </a:p>
                  </a:txBody>
                  <a:tcPr marL="28575" marR="28575" marT="19050" marB="19050" anchor="b"/>
                </a:tc>
                <a:tc>
                  <a:txBody>
                    <a:bodyPr/>
                    <a:lstStyle/>
                    <a:p>
                      <a:pPr algn="ctr"/>
                      <a:r>
                        <a:rPr lang="pt-BR" sz="1100" dirty="0"/>
                        <a:t>19.293</a:t>
                      </a:r>
                    </a:p>
                  </a:txBody>
                  <a:tcPr/>
                </a:tc>
                <a:tc>
                  <a:txBody>
                    <a:bodyPr/>
                    <a:lstStyle/>
                    <a:p>
                      <a:pPr algn="ctr"/>
                      <a:r>
                        <a:rPr lang="pt-BR" sz="1100" dirty="0"/>
                        <a:t>-99.390</a:t>
                      </a:r>
                    </a:p>
                  </a:txBody>
                  <a:tcPr/>
                </a:tc>
                <a:tc>
                  <a:txBody>
                    <a:bodyPr/>
                    <a:lstStyle/>
                    <a:p>
                      <a:pPr algn="ctr"/>
                      <a:r>
                        <a:rPr lang="pt-BR" sz="1100" dirty="0"/>
                        <a:t>Mexico</a:t>
                      </a:r>
                    </a:p>
                  </a:txBody>
                  <a:tcPr anchor="ctr"/>
                </a:tc>
                <a:tc>
                  <a:txBody>
                    <a:bodyPr/>
                    <a:lstStyle/>
                    <a:p>
                      <a:endParaRPr lang="pt-BR" sz="1100" dirty="0"/>
                    </a:p>
                  </a:txBody>
                  <a:tcPr/>
                </a:tc>
                <a:extLst>
                  <a:ext uri="{0D108BD9-81ED-4DB2-BD59-A6C34878D82A}">
                    <a16:rowId xmlns:a16="http://schemas.microsoft.com/office/drawing/2014/main" val="2700067141"/>
                  </a:ext>
                </a:extLst>
              </a:tr>
              <a:tr h="335599">
                <a:tc vMerge="1">
                  <a:txBody>
                    <a:bodyPr/>
                    <a:lstStyle/>
                    <a:p>
                      <a:endParaRPr lang="pt-BR" dirty="0"/>
                    </a:p>
                  </a:txBody>
                  <a:tcPr/>
                </a:tc>
                <a:tc>
                  <a:txBody>
                    <a:bodyPr/>
                    <a:lstStyle/>
                    <a:p>
                      <a:pPr algn="ctr" rtl="0" fontAlgn="b"/>
                      <a:r>
                        <a:rPr lang="pt-BR" sz="1100" dirty="0">
                          <a:effectLst/>
                        </a:rPr>
                        <a:t>RP-0 AND RP-10</a:t>
                      </a:r>
                    </a:p>
                  </a:txBody>
                  <a:tcPr marL="28575" marR="28575" marT="19050" marB="19050" anchor="b"/>
                </a:tc>
                <a:tc>
                  <a:txBody>
                    <a:bodyPr/>
                    <a:lstStyle/>
                    <a:p>
                      <a:pPr algn="ctr"/>
                      <a:r>
                        <a:rPr lang="pt-BR" sz="1100" dirty="0"/>
                        <a:t>-12.084</a:t>
                      </a:r>
                    </a:p>
                  </a:txBody>
                  <a:tcPr/>
                </a:tc>
                <a:tc>
                  <a:txBody>
                    <a:bodyPr/>
                    <a:lstStyle/>
                    <a:p>
                      <a:pPr algn="ctr"/>
                      <a:r>
                        <a:rPr lang="pt-BR" sz="1100" dirty="0"/>
                        <a:t>-77.008</a:t>
                      </a:r>
                    </a:p>
                  </a:txBody>
                  <a:tcPr/>
                </a:tc>
                <a:tc>
                  <a:txBody>
                    <a:bodyPr/>
                    <a:lstStyle/>
                    <a:p>
                      <a:pPr algn="ctr"/>
                      <a:r>
                        <a:rPr lang="pt-BR" sz="1100" dirty="0"/>
                        <a:t>Peru</a:t>
                      </a:r>
                    </a:p>
                  </a:txBody>
                  <a:tcPr anchor="ctr"/>
                </a:tc>
                <a:tc>
                  <a:txBody>
                    <a:bodyPr/>
                    <a:lstStyle/>
                    <a:p>
                      <a:endParaRPr lang="pt-BR" sz="1100" dirty="0"/>
                    </a:p>
                  </a:txBody>
                  <a:tcPr/>
                </a:tc>
                <a:extLst>
                  <a:ext uri="{0D108BD9-81ED-4DB2-BD59-A6C34878D82A}">
                    <a16:rowId xmlns:a16="http://schemas.microsoft.com/office/drawing/2014/main" val="220061776"/>
                  </a:ext>
                </a:extLst>
              </a:tr>
            </a:tbl>
          </a:graphicData>
        </a:graphic>
      </p:graphicFrame>
      <p:grpSp>
        <p:nvGrpSpPr>
          <p:cNvPr id="2" name="Agrupar 1">
            <a:extLst>
              <a:ext uri="{FF2B5EF4-FFF2-40B4-BE49-F238E27FC236}">
                <a16:creationId xmlns:a16="http://schemas.microsoft.com/office/drawing/2014/main" id="{BC91645C-4947-3BEA-4334-02470B21120B}"/>
              </a:ext>
            </a:extLst>
          </p:cNvPr>
          <p:cNvGrpSpPr/>
          <p:nvPr/>
        </p:nvGrpSpPr>
        <p:grpSpPr>
          <a:xfrm>
            <a:off x="10161259" y="0"/>
            <a:ext cx="2030741" cy="1128128"/>
            <a:chOff x="9997438" y="315256"/>
            <a:chExt cx="2030741" cy="1128128"/>
          </a:xfrm>
        </p:grpSpPr>
        <p:pic>
          <p:nvPicPr>
            <p:cNvPr id="4" name="Imagem 3" descr="Logotipo&#10;&#10;Descrição gerada automaticamente">
              <a:extLst>
                <a:ext uri="{FF2B5EF4-FFF2-40B4-BE49-F238E27FC236}">
                  <a16:creationId xmlns:a16="http://schemas.microsoft.com/office/drawing/2014/main" id="{2E9FD02D-A694-2BD3-41F2-A5FFA2A199EC}"/>
                </a:ext>
              </a:extLst>
            </p:cNvPr>
            <p:cNvPicPr>
              <a:picLocks noChangeAspect="1"/>
            </p:cNvPicPr>
            <p:nvPr/>
          </p:nvPicPr>
          <p:blipFill>
            <a:blip r:embed="rId9"/>
            <a:stretch>
              <a:fillRect/>
            </a:stretch>
          </p:blipFill>
          <p:spPr>
            <a:xfrm>
              <a:off x="11041068" y="315256"/>
              <a:ext cx="987111" cy="1128128"/>
            </a:xfrm>
            <a:prstGeom prst="rect">
              <a:avLst/>
            </a:prstGeom>
          </p:spPr>
        </p:pic>
        <p:pic>
          <p:nvPicPr>
            <p:cNvPr id="5" name="Imagem 4" descr="Uma imagem contendo lego, brinquedo, quarto, placar&#10;&#10;Descrição gerada automaticamente">
              <a:extLst>
                <a:ext uri="{FF2B5EF4-FFF2-40B4-BE49-F238E27FC236}">
                  <a16:creationId xmlns:a16="http://schemas.microsoft.com/office/drawing/2014/main" id="{DBFE18D1-09EC-AC89-411C-7E72F9BF3CD9}"/>
                </a:ext>
              </a:extLst>
            </p:cNvPr>
            <p:cNvPicPr>
              <a:picLocks noChangeAspect="1"/>
            </p:cNvPicPr>
            <p:nvPr/>
          </p:nvPicPr>
          <p:blipFill>
            <a:blip r:embed="rId10"/>
            <a:stretch>
              <a:fillRect/>
            </a:stretch>
          </p:blipFill>
          <p:spPr>
            <a:xfrm>
              <a:off x="9997438" y="453155"/>
              <a:ext cx="555323" cy="833937"/>
            </a:xfrm>
            <a:prstGeom prst="rect">
              <a:avLst/>
            </a:prstGeom>
          </p:spPr>
        </p:pic>
        <p:pic>
          <p:nvPicPr>
            <p:cNvPr id="6" name="Imagem 5" descr="Logotipo&#10;&#10;Descrição gerada automaticamente">
              <a:extLst>
                <a:ext uri="{FF2B5EF4-FFF2-40B4-BE49-F238E27FC236}">
                  <a16:creationId xmlns:a16="http://schemas.microsoft.com/office/drawing/2014/main" id="{E0FF05FE-443B-0FCA-ACF9-B84DE572EAFD}"/>
                </a:ext>
              </a:extLst>
            </p:cNvPr>
            <p:cNvPicPr>
              <a:picLocks noChangeAspect="1"/>
            </p:cNvPicPr>
            <p:nvPr/>
          </p:nvPicPr>
          <p:blipFill>
            <a:blip r:embed="rId11"/>
            <a:stretch>
              <a:fillRect/>
            </a:stretch>
          </p:blipFill>
          <p:spPr>
            <a:xfrm>
              <a:off x="10599296" y="507859"/>
              <a:ext cx="596538" cy="734055"/>
            </a:xfrm>
            <a:prstGeom prst="rect">
              <a:avLst/>
            </a:prstGeom>
          </p:spPr>
        </p:pic>
      </p:grpSp>
      <p:pic>
        <p:nvPicPr>
          <p:cNvPr id="7" name="Imagem 6" descr="Uma imagem contendo xícara, mesa, balcão, comida&#10;&#10;Descrição gerada automaticamente">
            <a:extLst>
              <a:ext uri="{FF2B5EF4-FFF2-40B4-BE49-F238E27FC236}">
                <a16:creationId xmlns:a16="http://schemas.microsoft.com/office/drawing/2014/main" id="{BEBAD5B7-7C7E-4837-6604-953F0A02B792}"/>
              </a:ext>
            </a:extLst>
          </p:cNvPr>
          <p:cNvPicPr>
            <a:picLocks noChangeAspect="1"/>
          </p:cNvPicPr>
          <p:nvPr/>
        </p:nvPicPr>
        <p:blipFill>
          <a:blip r:embed="rId3"/>
          <a:stretch>
            <a:fillRect/>
          </a:stretch>
        </p:blipFill>
        <p:spPr>
          <a:xfrm>
            <a:off x="10015693" y="2257364"/>
            <a:ext cx="292812" cy="203140"/>
          </a:xfrm>
          <a:prstGeom prst="rect">
            <a:avLst/>
          </a:prstGeom>
        </p:spPr>
      </p:pic>
      <p:pic>
        <p:nvPicPr>
          <p:cNvPr id="13" name="Imagem 12" descr="Uma imagem contendo xícara, mesa, balcão, comida&#10;&#10;Descrição gerada automaticamente">
            <a:extLst>
              <a:ext uri="{FF2B5EF4-FFF2-40B4-BE49-F238E27FC236}">
                <a16:creationId xmlns:a16="http://schemas.microsoft.com/office/drawing/2014/main" id="{7CE67322-81B5-F223-36A6-58DC16AE938D}"/>
              </a:ext>
            </a:extLst>
          </p:cNvPr>
          <p:cNvPicPr>
            <a:picLocks noChangeAspect="1"/>
          </p:cNvPicPr>
          <p:nvPr/>
        </p:nvPicPr>
        <p:blipFill>
          <a:blip r:embed="rId3"/>
          <a:stretch>
            <a:fillRect/>
          </a:stretch>
        </p:blipFill>
        <p:spPr>
          <a:xfrm>
            <a:off x="10015693" y="2539253"/>
            <a:ext cx="292812" cy="203140"/>
          </a:xfrm>
          <a:prstGeom prst="rect">
            <a:avLst/>
          </a:prstGeom>
        </p:spPr>
      </p:pic>
      <p:pic>
        <p:nvPicPr>
          <p:cNvPr id="21" name="Imagem 20" descr="Uma imagem contendo xícara, mesa, balcão, comida&#10;&#10;Descrição gerada automaticamente">
            <a:extLst>
              <a:ext uri="{FF2B5EF4-FFF2-40B4-BE49-F238E27FC236}">
                <a16:creationId xmlns:a16="http://schemas.microsoft.com/office/drawing/2014/main" id="{B62EA0D4-CDB8-71FA-AAEA-15EE6EFB1DB4}"/>
              </a:ext>
            </a:extLst>
          </p:cNvPr>
          <p:cNvPicPr>
            <a:picLocks noChangeAspect="1"/>
          </p:cNvPicPr>
          <p:nvPr/>
        </p:nvPicPr>
        <p:blipFill>
          <a:blip r:embed="rId3"/>
          <a:stretch>
            <a:fillRect/>
          </a:stretch>
        </p:blipFill>
        <p:spPr>
          <a:xfrm>
            <a:off x="10015693" y="2811744"/>
            <a:ext cx="292812" cy="203140"/>
          </a:xfrm>
          <a:prstGeom prst="rect">
            <a:avLst/>
          </a:prstGeom>
        </p:spPr>
      </p:pic>
      <p:pic>
        <p:nvPicPr>
          <p:cNvPr id="23" name="Imagem 22" descr="Uma imagem contendo xícara, mesa, balcão, comida&#10;&#10;Descrição gerada automaticamente">
            <a:extLst>
              <a:ext uri="{FF2B5EF4-FFF2-40B4-BE49-F238E27FC236}">
                <a16:creationId xmlns:a16="http://schemas.microsoft.com/office/drawing/2014/main" id="{7F9FFE4C-92BE-062B-9C5D-A269C5078EC3}"/>
              </a:ext>
            </a:extLst>
          </p:cNvPr>
          <p:cNvPicPr>
            <a:picLocks noChangeAspect="1"/>
          </p:cNvPicPr>
          <p:nvPr/>
        </p:nvPicPr>
        <p:blipFill>
          <a:blip r:embed="rId3"/>
          <a:stretch>
            <a:fillRect/>
          </a:stretch>
        </p:blipFill>
        <p:spPr>
          <a:xfrm>
            <a:off x="10008406" y="3098606"/>
            <a:ext cx="292812" cy="203140"/>
          </a:xfrm>
          <a:prstGeom prst="rect">
            <a:avLst/>
          </a:prstGeom>
        </p:spPr>
      </p:pic>
      <p:pic>
        <p:nvPicPr>
          <p:cNvPr id="26" name="Imagem 25" descr="Uma imagem contendo xícara, mesa, balcão, comida&#10;&#10;Descrição gerada automaticamente">
            <a:extLst>
              <a:ext uri="{FF2B5EF4-FFF2-40B4-BE49-F238E27FC236}">
                <a16:creationId xmlns:a16="http://schemas.microsoft.com/office/drawing/2014/main" id="{65538F66-4C16-7855-E136-E2AE045C0DB2}"/>
              </a:ext>
            </a:extLst>
          </p:cNvPr>
          <p:cNvPicPr>
            <a:picLocks noChangeAspect="1"/>
          </p:cNvPicPr>
          <p:nvPr/>
        </p:nvPicPr>
        <p:blipFill>
          <a:blip r:embed="rId3"/>
          <a:stretch>
            <a:fillRect/>
          </a:stretch>
        </p:blipFill>
        <p:spPr>
          <a:xfrm>
            <a:off x="10008406" y="3380495"/>
            <a:ext cx="292812" cy="203140"/>
          </a:xfrm>
          <a:prstGeom prst="rect">
            <a:avLst/>
          </a:prstGeom>
        </p:spPr>
      </p:pic>
      <p:pic>
        <p:nvPicPr>
          <p:cNvPr id="29" name="Imagem 28" descr="Ícone&#10;&#10;Descrição gerada automaticamente com confiança baixa">
            <a:extLst>
              <a:ext uri="{FF2B5EF4-FFF2-40B4-BE49-F238E27FC236}">
                <a16:creationId xmlns:a16="http://schemas.microsoft.com/office/drawing/2014/main" id="{601CC047-78DD-1DFD-6616-143E372B5BC4}"/>
              </a:ext>
            </a:extLst>
          </p:cNvPr>
          <p:cNvPicPr>
            <a:picLocks noChangeAspect="1"/>
          </p:cNvPicPr>
          <p:nvPr/>
        </p:nvPicPr>
        <p:blipFill>
          <a:blip r:embed="rId4"/>
          <a:stretch>
            <a:fillRect/>
          </a:stretch>
        </p:blipFill>
        <p:spPr>
          <a:xfrm>
            <a:off x="9995693" y="3630196"/>
            <a:ext cx="305525" cy="211959"/>
          </a:xfrm>
          <a:prstGeom prst="rect">
            <a:avLst/>
          </a:prstGeom>
        </p:spPr>
      </p:pic>
      <p:pic>
        <p:nvPicPr>
          <p:cNvPr id="30" name="Imagem 29" descr="Ícone&#10;&#10;Descrição gerada automaticamente com confiança baixa">
            <a:extLst>
              <a:ext uri="{FF2B5EF4-FFF2-40B4-BE49-F238E27FC236}">
                <a16:creationId xmlns:a16="http://schemas.microsoft.com/office/drawing/2014/main" id="{942FCD06-8CA9-76F6-7005-69F63E0642E7}"/>
              </a:ext>
            </a:extLst>
          </p:cNvPr>
          <p:cNvPicPr>
            <a:picLocks noChangeAspect="1"/>
          </p:cNvPicPr>
          <p:nvPr/>
        </p:nvPicPr>
        <p:blipFill>
          <a:blip r:embed="rId4"/>
          <a:stretch>
            <a:fillRect/>
          </a:stretch>
        </p:blipFill>
        <p:spPr>
          <a:xfrm>
            <a:off x="10002201" y="3881200"/>
            <a:ext cx="305525" cy="211959"/>
          </a:xfrm>
          <a:prstGeom prst="rect">
            <a:avLst/>
          </a:prstGeom>
        </p:spPr>
      </p:pic>
      <p:pic>
        <p:nvPicPr>
          <p:cNvPr id="32" name="Imagem 31">
            <a:extLst>
              <a:ext uri="{FF2B5EF4-FFF2-40B4-BE49-F238E27FC236}">
                <a16:creationId xmlns:a16="http://schemas.microsoft.com/office/drawing/2014/main" id="{732697EF-A129-85C7-88C5-88F50C89226D}"/>
              </a:ext>
            </a:extLst>
          </p:cNvPr>
          <p:cNvPicPr>
            <a:picLocks noChangeAspect="1"/>
          </p:cNvPicPr>
          <p:nvPr/>
        </p:nvPicPr>
        <p:blipFill>
          <a:blip r:embed="rId5"/>
          <a:stretch>
            <a:fillRect/>
          </a:stretch>
        </p:blipFill>
        <p:spPr>
          <a:xfrm>
            <a:off x="10011767" y="4548703"/>
            <a:ext cx="300664" cy="208587"/>
          </a:xfrm>
          <a:prstGeom prst="rect">
            <a:avLst/>
          </a:prstGeom>
        </p:spPr>
      </p:pic>
      <p:pic>
        <p:nvPicPr>
          <p:cNvPr id="33" name="Imagem 32" descr="Ícone&#10;&#10;Descrição gerada automaticamente com confiança baixa">
            <a:extLst>
              <a:ext uri="{FF2B5EF4-FFF2-40B4-BE49-F238E27FC236}">
                <a16:creationId xmlns:a16="http://schemas.microsoft.com/office/drawing/2014/main" id="{97AAF3C4-ECCC-A7FE-045E-BE60722B2C44}"/>
              </a:ext>
            </a:extLst>
          </p:cNvPr>
          <p:cNvPicPr>
            <a:picLocks noChangeAspect="1"/>
          </p:cNvPicPr>
          <p:nvPr/>
        </p:nvPicPr>
        <p:blipFill>
          <a:blip r:embed="rId4"/>
          <a:stretch>
            <a:fillRect/>
          </a:stretch>
        </p:blipFill>
        <p:spPr>
          <a:xfrm>
            <a:off x="10000981" y="4236976"/>
            <a:ext cx="305525" cy="211959"/>
          </a:xfrm>
          <a:prstGeom prst="rect">
            <a:avLst/>
          </a:prstGeom>
        </p:spPr>
      </p:pic>
      <p:pic>
        <p:nvPicPr>
          <p:cNvPr id="35" name="Imagem 34" descr="Uma imagem contendo comida, garrafa, caneca, desenho&#10;&#10;Descrição gerada automaticamente">
            <a:extLst>
              <a:ext uri="{FF2B5EF4-FFF2-40B4-BE49-F238E27FC236}">
                <a16:creationId xmlns:a16="http://schemas.microsoft.com/office/drawing/2014/main" id="{6CDB4B31-B286-14F2-1AD3-03703B08D19A}"/>
              </a:ext>
            </a:extLst>
          </p:cNvPr>
          <p:cNvPicPr>
            <a:picLocks noChangeAspect="1"/>
          </p:cNvPicPr>
          <p:nvPr/>
        </p:nvPicPr>
        <p:blipFill>
          <a:blip r:embed="rId12"/>
          <a:stretch>
            <a:fillRect/>
          </a:stretch>
        </p:blipFill>
        <p:spPr>
          <a:xfrm>
            <a:off x="10004571" y="4807426"/>
            <a:ext cx="300664" cy="225498"/>
          </a:xfrm>
          <a:prstGeom prst="rect">
            <a:avLst/>
          </a:prstGeom>
        </p:spPr>
      </p:pic>
      <p:pic>
        <p:nvPicPr>
          <p:cNvPr id="38" name="Imagem 37" descr="Imagem de desenho animado&#10;&#10;Descrição gerada automaticamente com confiança baixa">
            <a:extLst>
              <a:ext uri="{FF2B5EF4-FFF2-40B4-BE49-F238E27FC236}">
                <a16:creationId xmlns:a16="http://schemas.microsoft.com/office/drawing/2014/main" id="{9C87181F-FED5-CFC2-184C-257C718EC26E}"/>
              </a:ext>
            </a:extLst>
          </p:cNvPr>
          <p:cNvPicPr>
            <a:picLocks noChangeAspect="1"/>
          </p:cNvPicPr>
          <p:nvPr/>
        </p:nvPicPr>
        <p:blipFill>
          <a:blip r:embed="rId13"/>
          <a:stretch>
            <a:fillRect/>
          </a:stretch>
        </p:blipFill>
        <p:spPr>
          <a:xfrm>
            <a:off x="10002200" y="5063698"/>
            <a:ext cx="299018" cy="224263"/>
          </a:xfrm>
          <a:prstGeom prst="rect">
            <a:avLst/>
          </a:prstGeom>
        </p:spPr>
      </p:pic>
      <p:pic>
        <p:nvPicPr>
          <p:cNvPr id="40" name="Imagem 39" descr="Desenho de uma pessoa&#10;&#10;Descrição gerada automaticamente com confiança baixa">
            <a:extLst>
              <a:ext uri="{FF2B5EF4-FFF2-40B4-BE49-F238E27FC236}">
                <a16:creationId xmlns:a16="http://schemas.microsoft.com/office/drawing/2014/main" id="{4E576626-98C7-2BD5-8794-5D3781553FB5}"/>
              </a:ext>
            </a:extLst>
          </p:cNvPr>
          <p:cNvPicPr>
            <a:picLocks noChangeAspect="1"/>
          </p:cNvPicPr>
          <p:nvPr/>
        </p:nvPicPr>
        <p:blipFill>
          <a:blip r:embed="rId14"/>
          <a:stretch>
            <a:fillRect/>
          </a:stretch>
        </p:blipFill>
        <p:spPr>
          <a:xfrm>
            <a:off x="9993705" y="5347548"/>
            <a:ext cx="309500" cy="232125"/>
          </a:xfrm>
          <a:prstGeom prst="rect">
            <a:avLst/>
          </a:prstGeom>
        </p:spPr>
      </p:pic>
      <p:pic>
        <p:nvPicPr>
          <p:cNvPr id="41" name="Imagem 40" descr="Desenho de uma pessoa&#10;&#10;Descrição gerada automaticamente com confiança baixa">
            <a:extLst>
              <a:ext uri="{FF2B5EF4-FFF2-40B4-BE49-F238E27FC236}">
                <a16:creationId xmlns:a16="http://schemas.microsoft.com/office/drawing/2014/main" id="{2D80043F-AA70-A0FB-8F01-AA3A1BEC7F3E}"/>
              </a:ext>
            </a:extLst>
          </p:cNvPr>
          <p:cNvPicPr>
            <a:picLocks noChangeAspect="1"/>
          </p:cNvPicPr>
          <p:nvPr/>
        </p:nvPicPr>
        <p:blipFill>
          <a:blip r:embed="rId14"/>
          <a:stretch>
            <a:fillRect/>
          </a:stretch>
        </p:blipFill>
        <p:spPr>
          <a:xfrm>
            <a:off x="10000981" y="5704847"/>
            <a:ext cx="309500" cy="232125"/>
          </a:xfrm>
          <a:prstGeom prst="rect">
            <a:avLst/>
          </a:prstGeom>
        </p:spPr>
      </p:pic>
      <p:pic>
        <p:nvPicPr>
          <p:cNvPr id="43" name="Imagem 42" descr="Ícone&#10;&#10;Descrição gerada automaticamente">
            <a:extLst>
              <a:ext uri="{FF2B5EF4-FFF2-40B4-BE49-F238E27FC236}">
                <a16:creationId xmlns:a16="http://schemas.microsoft.com/office/drawing/2014/main" id="{F7388F28-F34F-6E22-403F-95A535DD3FED}"/>
              </a:ext>
            </a:extLst>
          </p:cNvPr>
          <p:cNvPicPr>
            <a:picLocks noChangeAspect="1"/>
          </p:cNvPicPr>
          <p:nvPr/>
        </p:nvPicPr>
        <p:blipFill>
          <a:blip r:embed="rId15"/>
          <a:stretch>
            <a:fillRect/>
          </a:stretch>
        </p:blipFill>
        <p:spPr>
          <a:xfrm>
            <a:off x="10011252" y="6032621"/>
            <a:ext cx="309500" cy="232125"/>
          </a:xfrm>
          <a:prstGeom prst="rect">
            <a:avLst/>
          </a:prstGeom>
        </p:spPr>
      </p:pic>
    </p:spTree>
    <p:extLst>
      <p:ext uri="{BB962C8B-B14F-4D97-AF65-F5344CB8AC3E}">
        <p14:creationId xmlns:p14="http://schemas.microsoft.com/office/powerpoint/2010/main" val="1277148970"/>
      </p:ext>
    </p:extLst>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1872</TotalTime>
  <Words>2272</Words>
  <Application>Microsoft Office PowerPoint</Application>
  <PresentationFormat>Widescreen</PresentationFormat>
  <Paragraphs>385</Paragraphs>
  <Slides>20</Slides>
  <Notes>20</Notes>
  <HiddenSlides>0</HiddenSlides>
  <MMClips>0</MMClips>
  <ScaleCrop>false</ScaleCrop>
  <HeadingPairs>
    <vt:vector size="6" baseType="variant">
      <vt:variant>
        <vt:lpstr>Fontes usadas</vt:lpstr>
      </vt:variant>
      <vt:variant>
        <vt:i4>3</vt:i4>
      </vt:variant>
      <vt:variant>
        <vt:lpstr>Tema</vt:lpstr>
      </vt:variant>
      <vt:variant>
        <vt:i4>2</vt:i4>
      </vt:variant>
      <vt:variant>
        <vt:lpstr>Títulos de slides</vt:lpstr>
      </vt:variant>
      <vt:variant>
        <vt:i4>20</vt:i4>
      </vt:variant>
    </vt:vector>
  </HeadingPairs>
  <TitlesOfParts>
    <vt:vector size="25" baseType="lpstr">
      <vt:lpstr>Arial</vt:lpstr>
      <vt:lpstr>Calibri</vt:lpstr>
      <vt:lpstr>Roboto</vt:lpstr>
      <vt:lpstr>Custom Design</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IDQBRN</dc:creator>
  <cp:lastModifiedBy>Carlos Eduardo Brazil</cp:lastModifiedBy>
  <cp:revision>27</cp:revision>
  <dcterms:modified xsi:type="dcterms:W3CDTF">2023-06-11T14:19:50Z</dcterms:modified>
</cp:coreProperties>
</file>